
<file path=[Content_Types].xml><?xml version="1.0" encoding="utf-8"?>
<Types xmlns="http://schemas.openxmlformats.org/package/2006/content-types">
  <Default Extension="png" ContentType="image/png"/>
  <Default Extension="bin" ContentType="application/vnd.ms-office.activeX"/>
  <Default Extension="svg" ContentType="image/svg+xml"/>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notesSlides/notesSlide40.xml" ContentType="application/vnd.openxmlformats-officedocument.presentationml.notesSlide+xml"/>
  <Override PartName="/ppt/tags/tag42.xml" ContentType="application/vnd.openxmlformats-officedocument.presentationml.tags+xml"/>
  <Override PartName="/ppt/notesSlides/notesSlide41.xml" ContentType="application/vnd.openxmlformats-officedocument.presentationml.notesSlide+xml"/>
  <Override PartName="/ppt/tags/tag43.xml" ContentType="application/vnd.openxmlformats-officedocument.presentationml.tags+xml"/>
  <Override PartName="/ppt/notesSlides/notesSlide42.xml" ContentType="application/vnd.openxmlformats-officedocument.presentationml.notesSlide+xml"/>
  <Override PartName="/ppt/tags/tag44.xml" ContentType="application/vnd.openxmlformats-officedocument.presentationml.tags+xml"/>
  <Override PartName="/ppt/notesSlides/notesSlide43.xml" ContentType="application/vnd.openxmlformats-officedocument.presentationml.notesSlide+xml"/>
  <Override PartName="/ppt/tags/tag45.xml" ContentType="application/vnd.openxmlformats-officedocument.presentationml.tags+xml"/>
  <Override PartName="/ppt/notesSlides/notesSlide44.xml" ContentType="application/vnd.openxmlformats-officedocument.presentationml.notesSlide+xml"/>
  <Override PartName="/ppt/tags/tag46.xml" ContentType="application/vnd.openxmlformats-officedocument.presentationml.tags+xml"/>
  <Override PartName="/ppt/notesSlides/notesSlide45.xml" ContentType="application/vnd.openxmlformats-officedocument.presentationml.notesSlide+xml"/>
  <Override PartName="/ppt/tags/tag47.xml" ContentType="application/vnd.openxmlformats-officedocument.presentationml.tags+xml"/>
  <Override PartName="/ppt/notesSlides/notesSlide46.xml" ContentType="application/vnd.openxmlformats-officedocument.presentationml.notesSlide+xml"/>
  <Override PartName="/ppt/tags/tag48.xml" ContentType="application/vnd.openxmlformats-officedocument.presentationml.tags+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notesSlides/notesSlide47.xml" ContentType="application/vnd.openxmlformats-officedocument.presentationml.notesSlide+xml"/>
  <Override PartName="/ppt/tags/tag49.xml" ContentType="application/vnd.openxmlformats-officedocument.presentationml.tags+xml"/>
  <Override PartName="/ppt/notesSlides/notesSlide48.xml" ContentType="application/vnd.openxmlformats-officedocument.presentationml.notesSlide+xml"/>
  <Override PartName="/ppt/tags/tag50.xml" ContentType="application/vnd.openxmlformats-officedocument.presentationml.tags+xml"/>
  <Override PartName="/ppt/notesSlides/notesSlide49.xml" ContentType="application/vnd.openxmlformats-officedocument.presentationml.notesSlide+xml"/>
  <Override PartName="/ppt/tags/tag51.xml" ContentType="application/vnd.openxmlformats-officedocument.presentationml.tags+xml"/>
  <Override PartName="/ppt/notesSlides/notesSlide50.xml" ContentType="application/vnd.openxmlformats-officedocument.presentationml.notesSlide+xml"/>
  <Override PartName="/ppt/tags/tag52.xml" ContentType="application/vnd.openxmlformats-officedocument.presentationml.tags+xml"/>
  <Override PartName="/ppt/notesSlides/notesSlide51.xml" ContentType="application/vnd.openxmlformats-officedocument.presentationml.notesSlide+xml"/>
  <Override PartName="/ppt/tags/tag53.xml" ContentType="application/vnd.openxmlformats-officedocument.presentationml.tags+xml"/>
  <Override PartName="/ppt/notesSlides/notesSlide52.xml" ContentType="application/vnd.openxmlformats-officedocument.presentationml.notesSlide+xml"/>
  <Override PartName="/ppt/tags/tag54.xml" ContentType="application/vnd.openxmlformats-officedocument.presentationml.tags+xml"/>
  <Override PartName="/ppt/notesSlides/notesSlide53.xml" ContentType="application/vnd.openxmlformats-officedocument.presentationml.notesSlide+xml"/>
  <Override PartName="/ppt/tags/tag55.xml" ContentType="application/vnd.openxmlformats-officedocument.presentationml.tags+xml"/>
  <Override PartName="/ppt/notesSlides/notesSlide54.xml" ContentType="application/vnd.openxmlformats-officedocument.presentationml.notesSlide+xml"/>
  <Override PartName="/ppt/tags/tag56.xml" ContentType="application/vnd.openxmlformats-officedocument.presentationml.tags+xml"/>
  <Override PartName="/ppt/notesSlides/notesSlide55.xml" ContentType="application/vnd.openxmlformats-officedocument.presentationml.notesSlide+xml"/>
  <Override PartName="/ppt/tags/tag57.xml" ContentType="application/vnd.openxmlformats-officedocument.presentationml.tags+xml"/>
  <Override PartName="/ppt/notesSlides/notesSlide56.xml" ContentType="application/vnd.openxmlformats-officedocument.presentationml.notesSlide+xml"/>
  <Override PartName="/ppt/tags/tag58.xml" ContentType="application/vnd.openxmlformats-officedocument.presentationml.tags+xml"/>
  <Override PartName="/ppt/notesSlides/notesSlide57.xml" ContentType="application/vnd.openxmlformats-officedocument.presentationml.notesSlide+xml"/>
  <Override PartName="/ppt/tags/tag59.xml" ContentType="application/vnd.openxmlformats-officedocument.presentationml.tags+xml"/>
  <Override PartName="/ppt/notesSlides/notesSlide58.xml" ContentType="application/vnd.openxmlformats-officedocument.presentationml.notesSlide+xml"/>
  <Override PartName="/ppt/tags/tag60.xml" ContentType="application/vnd.openxmlformats-officedocument.presentationml.tags+xml"/>
  <Override PartName="/ppt/notesSlides/notesSlide59.xml" ContentType="application/vnd.openxmlformats-officedocument.presentationml.notesSlide+xml"/>
  <Override PartName="/ppt/tags/tag61.xml" ContentType="application/vnd.openxmlformats-officedocument.presentationml.tags+xml"/>
  <Override PartName="/ppt/notesSlides/notesSlide60.xml" ContentType="application/vnd.openxmlformats-officedocument.presentationml.notesSlide+xml"/>
  <Override PartName="/ppt/tags/tag62.xml" ContentType="application/vnd.openxmlformats-officedocument.presentationml.tags+xml"/>
  <Override PartName="/ppt/notesSlides/notesSlide61.xml" ContentType="application/vnd.openxmlformats-officedocument.presentationml.notesSlide+xml"/>
  <Override PartName="/ppt/tags/tag63.xml" ContentType="application/vnd.openxmlformats-officedocument.presentationml.tags+xml"/>
  <Override PartName="/ppt/notesSlides/notesSlide62.xml" ContentType="application/vnd.openxmlformats-officedocument.presentationml.notesSlide+xml"/>
  <Override PartName="/ppt/tags/tag64.xml" ContentType="application/vnd.openxmlformats-officedocument.presentationml.tags+xml"/>
  <Override PartName="/ppt/notesSlides/notesSlide63.xml" ContentType="application/vnd.openxmlformats-officedocument.presentationml.notesSlide+xml"/>
  <Override PartName="/ppt/tags/tag65.xml" ContentType="application/vnd.openxmlformats-officedocument.presentationml.tags+xml"/>
  <Override PartName="/ppt/notesSlides/notesSlide64.xml" ContentType="application/vnd.openxmlformats-officedocument.presentationml.notesSlide+xml"/>
  <Override PartName="/ppt/tags/tag66.xml" ContentType="application/vnd.openxmlformats-officedocument.presentationml.tags+xml"/>
  <Override PartName="/ppt/notesSlides/notesSlide65.xml" ContentType="application/vnd.openxmlformats-officedocument.presentationml.notesSlide+xml"/>
  <Override PartName="/ppt/tags/tag67.xml" ContentType="application/vnd.openxmlformats-officedocument.presentationml.tags+xml"/>
  <Override PartName="/ppt/notesSlides/notesSlide66.xml" ContentType="application/vnd.openxmlformats-officedocument.presentationml.notesSlide+xml"/>
  <Override PartName="/ppt/tags/tag68.xml" ContentType="application/vnd.openxmlformats-officedocument.presentationml.tags+xml"/>
  <Override PartName="/ppt/notesSlides/notesSlide67.xml" ContentType="application/vnd.openxmlformats-officedocument.presentationml.notesSlide+xml"/>
  <Override PartName="/ppt/tags/tag69.xml" ContentType="application/vnd.openxmlformats-officedocument.presentationml.tags+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70"/>
  </p:notesMasterIdLst>
  <p:sldIdLst>
    <p:sldId id="799" r:id="rId2"/>
    <p:sldId id="778" r:id="rId3"/>
    <p:sldId id="708" r:id="rId4"/>
    <p:sldId id="847" r:id="rId5"/>
    <p:sldId id="862" r:id="rId6"/>
    <p:sldId id="863" r:id="rId7"/>
    <p:sldId id="864" r:id="rId8"/>
    <p:sldId id="865" r:id="rId9"/>
    <p:sldId id="866" r:id="rId10"/>
    <p:sldId id="867" r:id="rId11"/>
    <p:sldId id="868" r:id="rId12"/>
    <p:sldId id="845" r:id="rId13"/>
    <p:sldId id="869" r:id="rId14"/>
    <p:sldId id="870" r:id="rId15"/>
    <p:sldId id="871" r:id="rId16"/>
    <p:sldId id="872" r:id="rId17"/>
    <p:sldId id="873" r:id="rId18"/>
    <p:sldId id="874" r:id="rId19"/>
    <p:sldId id="875" r:id="rId20"/>
    <p:sldId id="876" r:id="rId21"/>
    <p:sldId id="877" r:id="rId22"/>
    <p:sldId id="878" r:id="rId23"/>
    <p:sldId id="879" r:id="rId24"/>
    <p:sldId id="880" r:id="rId25"/>
    <p:sldId id="881" r:id="rId26"/>
    <p:sldId id="781" r:id="rId27"/>
    <p:sldId id="663" r:id="rId28"/>
    <p:sldId id="600" r:id="rId29"/>
    <p:sldId id="601" r:id="rId30"/>
    <p:sldId id="662" r:id="rId31"/>
    <p:sldId id="665" r:id="rId32"/>
    <p:sldId id="664" r:id="rId33"/>
    <p:sldId id="667" r:id="rId34"/>
    <p:sldId id="666" r:id="rId35"/>
    <p:sldId id="668" r:id="rId36"/>
    <p:sldId id="669" r:id="rId37"/>
    <p:sldId id="861" r:id="rId38"/>
    <p:sldId id="830" r:id="rId39"/>
    <p:sldId id="782" r:id="rId40"/>
    <p:sldId id="882" r:id="rId41"/>
    <p:sldId id="800" r:id="rId42"/>
    <p:sldId id="883" r:id="rId43"/>
    <p:sldId id="884" r:id="rId44"/>
    <p:sldId id="885" r:id="rId45"/>
    <p:sldId id="886" r:id="rId46"/>
    <p:sldId id="802" r:id="rId47"/>
    <p:sldId id="803" r:id="rId48"/>
    <p:sldId id="804" r:id="rId49"/>
    <p:sldId id="810" r:id="rId50"/>
    <p:sldId id="811" r:id="rId51"/>
    <p:sldId id="812" r:id="rId52"/>
    <p:sldId id="813" r:id="rId53"/>
    <p:sldId id="814" r:id="rId54"/>
    <p:sldId id="815" r:id="rId55"/>
    <p:sldId id="816" r:id="rId56"/>
    <p:sldId id="817" r:id="rId57"/>
    <p:sldId id="818" r:id="rId58"/>
    <p:sldId id="819" r:id="rId59"/>
    <p:sldId id="820" r:id="rId60"/>
    <p:sldId id="821" r:id="rId61"/>
    <p:sldId id="822" r:id="rId62"/>
    <p:sldId id="823" r:id="rId63"/>
    <p:sldId id="824" r:id="rId64"/>
    <p:sldId id="840" r:id="rId65"/>
    <p:sldId id="841" r:id="rId66"/>
    <p:sldId id="842" r:id="rId67"/>
    <p:sldId id="843" r:id="rId68"/>
    <p:sldId id="844" r:id="rId69"/>
  </p:sldIdLst>
  <p:sldSz cx="12192000" cy="6858000"/>
  <p:notesSz cx="6858000" cy="9144000"/>
  <p:custDataLst>
    <p:tags r:id="rId7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416B"/>
    <a:srgbClr val="835294"/>
    <a:srgbClr val="C6B79F"/>
    <a:srgbClr val="E8D7BB"/>
    <a:srgbClr val="F4C046"/>
    <a:srgbClr val="5EB4D5"/>
    <a:srgbClr val="FF6699"/>
    <a:srgbClr val="9999FF"/>
    <a:srgbClr val="A9D753"/>
    <a:srgbClr val="F23A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63" autoAdjust="0"/>
    <p:restoredTop sz="96433" autoAdjust="0"/>
  </p:normalViewPr>
  <p:slideViewPr>
    <p:cSldViewPr snapToGrid="0" showGuides="1">
      <p:cViewPr varScale="1">
        <p:scale>
          <a:sx n="108" d="100"/>
          <a:sy n="108" d="100"/>
        </p:scale>
        <p:origin x="672" y="11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tags" Target="tags/tag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8BD21D10-EC42-11CE-9E0D-00AA006002F3}" ax:persistence="persistStorage" r:id="rId1"/>
</file>

<file path=ppt/activeX/activeX6.xml><?xml version="1.0" encoding="utf-8"?>
<ax:ocx xmlns:ax="http://schemas.microsoft.com/office/2006/activeX" xmlns:r="http://schemas.openxmlformats.org/officeDocument/2006/relationships" ax:classid="{8BD21D10-EC42-11CE-9E0D-00AA006002F3}"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8BD21D10-EC42-11CE-9E0D-00AA006002F3}" ax:persistence="persistStorage" r:id="rId1"/>
</file>

<file path=ppt/activeX/activeX9.xml><?xml version="1.0" encoding="utf-8"?>
<ax:ocx xmlns:ax="http://schemas.microsoft.com/office/2006/activeX" xmlns:r="http://schemas.openxmlformats.org/officeDocument/2006/relationships" ax:classid="{8BD21D10-EC42-11CE-9E0D-00AA006002F3}" ax:persistence="persistStorage" r:id="rId1"/>
</file>

<file path=ppt/activeX/activeX10.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image" Target="../media/image39.wmf"/><Relationship Id="rId7" Type="http://schemas.openxmlformats.org/officeDocument/2006/relationships/image" Target="../media/image43.wmf"/><Relationship Id="rId2" Type="http://schemas.openxmlformats.org/officeDocument/2006/relationships/image" Target="../media/image38.wmf"/><Relationship Id="rId1" Type="http://schemas.openxmlformats.org/officeDocument/2006/relationships/image" Target="../media/image37.wmf"/><Relationship Id="rId6" Type="http://schemas.openxmlformats.org/officeDocument/2006/relationships/image" Target="../media/image42.wmf"/><Relationship Id="rId5" Type="http://schemas.openxmlformats.org/officeDocument/2006/relationships/image" Target="../media/image41.wmf"/><Relationship Id="rId4" Type="http://schemas.openxmlformats.org/officeDocument/2006/relationships/image" Target="../media/image4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5/4/2026</a:t>
            </a:fld>
            <a:endParaRPr lang="en-US"/>
          </a:p>
        </p:txBody>
      </p:sp>
      <p:sp>
        <p:nvSpPr>
          <p:cNvPr id="4" name="Slide Image Placeholder 3"/>
          <p:cNvSpPr>
            <a:spLocks noGrp="1" noRot="1" noChangeAspect="1"/>
          </p:cNvSpPr>
          <p:nvPr>
            <p:ph type="sldImg" idx="2"/>
          </p:nvPr>
        </p:nvSpPr>
        <p:spPr>
          <a:xfrm>
            <a:off x="685800" y="972344"/>
            <a:ext cx="5486400" cy="3086100"/>
          </a:xfrm>
          <a:prstGeom prst="rect">
            <a:avLst/>
          </a:prstGeom>
          <a:noFill/>
          <a:ln w="12700">
            <a:solidFill>
              <a:prstClr val="black"/>
            </a:solidFill>
          </a:ln>
        </p:spPr>
        <p:txBody>
          <a:bodyPr vert="horz" lIns="91440" tIns="45720" rIns="91440" bIns="45720" rtlCol="0" anchor="ctr"/>
          <a:lstStyle/>
          <a:p>
            <a:r>
              <a:rPr lang="tr-TR" smtClean="0"/>
              <a:t>«</a:t>
            </a:r>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C2ADCABB-6EA7-4D59-A2F2-15376BF944C8}" type="slidenum">
              <a:rPr lang="tr-TR" smtClean="0"/>
              <a:t>1</a:t>
            </a:fld>
            <a:endParaRPr lang="tr-TR"/>
          </a:p>
        </p:txBody>
      </p:sp>
    </p:spTree>
    <p:extLst>
      <p:ext uri="{BB962C8B-B14F-4D97-AF65-F5344CB8AC3E}">
        <p14:creationId xmlns:p14="http://schemas.microsoft.com/office/powerpoint/2010/main" val="2139816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973138"/>
            <a:ext cx="5486400" cy="3086100"/>
          </a:xfrm>
        </p:spPr>
      </p:sp>
      <p:sp>
        <p:nvSpPr>
          <p:cNvPr id="3" name="Notes Placeholder 2"/>
          <p:cNvSpPr>
            <a:spLocks noGrp="1"/>
          </p:cNvSpPr>
          <p:nvPr>
            <p:ph type="body" idx="1"/>
          </p:nvPr>
        </p:nvSpPr>
        <p:spPr/>
        <p:txBody>
          <a:bodyPr/>
          <a:lstStyle/>
          <a:p>
            <a:r>
              <a:rPr lang="en-US"/>
              <a:t>© Copyright </a:t>
            </a:r>
            <a:r>
              <a:rPr lang="en-US" b="1"/>
              <a:t>PresentationGo.com</a:t>
            </a:r>
            <a:r>
              <a:rPr lang="en-US"/>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4907810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725792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758101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1134569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a:t>
            </a:fld>
            <a:endParaRPr lang="en-US"/>
          </a:p>
        </p:txBody>
      </p:sp>
    </p:spTree>
    <p:extLst>
      <p:ext uri="{BB962C8B-B14F-4D97-AF65-F5344CB8AC3E}">
        <p14:creationId xmlns:p14="http://schemas.microsoft.com/office/powerpoint/2010/main" val="3110044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a:t>
            </a:fld>
            <a:endParaRPr lang="en-US"/>
          </a:p>
        </p:txBody>
      </p:sp>
    </p:spTree>
    <p:extLst>
      <p:ext uri="{BB962C8B-B14F-4D97-AF65-F5344CB8AC3E}">
        <p14:creationId xmlns:p14="http://schemas.microsoft.com/office/powerpoint/2010/main" val="2840190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a:t>
            </a:fld>
            <a:endParaRPr lang="en-US"/>
          </a:p>
        </p:txBody>
      </p:sp>
    </p:spTree>
    <p:extLst>
      <p:ext uri="{BB962C8B-B14F-4D97-AF65-F5344CB8AC3E}">
        <p14:creationId xmlns:p14="http://schemas.microsoft.com/office/powerpoint/2010/main" val="4048151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a:t>
            </a:fld>
            <a:endParaRPr lang="en-US"/>
          </a:p>
        </p:txBody>
      </p:sp>
    </p:spTree>
    <p:extLst>
      <p:ext uri="{BB962C8B-B14F-4D97-AF65-F5344CB8AC3E}">
        <p14:creationId xmlns:p14="http://schemas.microsoft.com/office/powerpoint/2010/main" val="23044587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a:t>
            </a:fld>
            <a:endParaRPr lang="en-US"/>
          </a:p>
        </p:txBody>
      </p:sp>
    </p:spTree>
    <p:extLst>
      <p:ext uri="{BB962C8B-B14F-4D97-AF65-F5344CB8AC3E}">
        <p14:creationId xmlns:p14="http://schemas.microsoft.com/office/powerpoint/2010/main" val="3719394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a:t>
            </a:fld>
            <a:endParaRPr lang="en-US"/>
          </a:p>
        </p:txBody>
      </p:sp>
    </p:spTree>
    <p:extLst>
      <p:ext uri="{BB962C8B-B14F-4D97-AF65-F5344CB8AC3E}">
        <p14:creationId xmlns:p14="http://schemas.microsoft.com/office/powerpoint/2010/main" val="2077985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a:t>
            </a:fld>
            <a:endParaRPr lang="en-US"/>
          </a:p>
        </p:txBody>
      </p:sp>
    </p:spTree>
    <p:extLst>
      <p:ext uri="{BB962C8B-B14F-4D97-AF65-F5344CB8AC3E}">
        <p14:creationId xmlns:p14="http://schemas.microsoft.com/office/powerpoint/2010/main" val="27280063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a:t>
            </a:fld>
            <a:endParaRPr lang="en-US"/>
          </a:p>
        </p:txBody>
      </p:sp>
    </p:spTree>
    <p:extLst>
      <p:ext uri="{BB962C8B-B14F-4D97-AF65-F5344CB8AC3E}">
        <p14:creationId xmlns:p14="http://schemas.microsoft.com/office/powerpoint/2010/main" val="3082708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14</a:t>
            </a:fld>
            <a:endParaRPr lang="en-US"/>
          </a:p>
        </p:txBody>
      </p:sp>
    </p:spTree>
    <p:extLst>
      <p:ext uri="{BB962C8B-B14F-4D97-AF65-F5344CB8AC3E}">
        <p14:creationId xmlns:p14="http://schemas.microsoft.com/office/powerpoint/2010/main" val="9766316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15</a:t>
            </a:fld>
            <a:endParaRPr lang="en-US"/>
          </a:p>
        </p:txBody>
      </p:sp>
    </p:spTree>
    <p:extLst>
      <p:ext uri="{BB962C8B-B14F-4D97-AF65-F5344CB8AC3E}">
        <p14:creationId xmlns:p14="http://schemas.microsoft.com/office/powerpoint/2010/main" val="23643521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16</a:t>
            </a:fld>
            <a:endParaRPr lang="en-US"/>
          </a:p>
        </p:txBody>
      </p:sp>
    </p:spTree>
    <p:extLst>
      <p:ext uri="{BB962C8B-B14F-4D97-AF65-F5344CB8AC3E}">
        <p14:creationId xmlns:p14="http://schemas.microsoft.com/office/powerpoint/2010/main" val="41632490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17</a:t>
            </a:fld>
            <a:endParaRPr lang="en-US"/>
          </a:p>
        </p:txBody>
      </p:sp>
    </p:spTree>
    <p:extLst>
      <p:ext uri="{BB962C8B-B14F-4D97-AF65-F5344CB8AC3E}">
        <p14:creationId xmlns:p14="http://schemas.microsoft.com/office/powerpoint/2010/main" val="28493839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18</a:t>
            </a:fld>
            <a:endParaRPr lang="en-US"/>
          </a:p>
        </p:txBody>
      </p:sp>
    </p:spTree>
    <p:extLst>
      <p:ext uri="{BB962C8B-B14F-4D97-AF65-F5344CB8AC3E}">
        <p14:creationId xmlns:p14="http://schemas.microsoft.com/office/powerpoint/2010/main" val="28184173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19</a:t>
            </a:fld>
            <a:endParaRPr lang="en-US"/>
          </a:p>
        </p:txBody>
      </p:sp>
    </p:spTree>
    <p:extLst>
      <p:ext uri="{BB962C8B-B14F-4D97-AF65-F5344CB8AC3E}">
        <p14:creationId xmlns:p14="http://schemas.microsoft.com/office/powerpoint/2010/main" val="33106919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20</a:t>
            </a:fld>
            <a:endParaRPr lang="en-US"/>
          </a:p>
        </p:txBody>
      </p:sp>
    </p:spTree>
    <p:extLst>
      <p:ext uri="{BB962C8B-B14F-4D97-AF65-F5344CB8AC3E}">
        <p14:creationId xmlns:p14="http://schemas.microsoft.com/office/powerpoint/2010/main" val="35979397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21</a:t>
            </a:fld>
            <a:endParaRPr lang="en-US"/>
          </a:p>
        </p:txBody>
      </p:sp>
    </p:spTree>
    <p:extLst>
      <p:ext uri="{BB962C8B-B14F-4D97-AF65-F5344CB8AC3E}">
        <p14:creationId xmlns:p14="http://schemas.microsoft.com/office/powerpoint/2010/main" val="3335020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22</a:t>
            </a:fld>
            <a:endParaRPr lang="en-US"/>
          </a:p>
        </p:txBody>
      </p:sp>
    </p:spTree>
    <p:extLst>
      <p:ext uri="{BB962C8B-B14F-4D97-AF65-F5344CB8AC3E}">
        <p14:creationId xmlns:p14="http://schemas.microsoft.com/office/powerpoint/2010/main" val="16500156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23</a:t>
            </a:fld>
            <a:endParaRPr lang="en-US"/>
          </a:p>
        </p:txBody>
      </p:sp>
    </p:spTree>
    <p:extLst>
      <p:ext uri="{BB962C8B-B14F-4D97-AF65-F5344CB8AC3E}">
        <p14:creationId xmlns:p14="http://schemas.microsoft.com/office/powerpoint/2010/main" val="1344584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24</a:t>
            </a:fld>
            <a:endParaRPr lang="en-US"/>
          </a:p>
        </p:txBody>
      </p:sp>
    </p:spTree>
    <p:extLst>
      <p:ext uri="{BB962C8B-B14F-4D97-AF65-F5344CB8AC3E}">
        <p14:creationId xmlns:p14="http://schemas.microsoft.com/office/powerpoint/2010/main" val="21289601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25</a:t>
            </a:fld>
            <a:endParaRPr lang="en-US"/>
          </a:p>
        </p:txBody>
      </p:sp>
    </p:spTree>
    <p:extLst>
      <p:ext uri="{BB962C8B-B14F-4D97-AF65-F5344CB8AC3E}">
        <p14:creationId xmlns:p14="http://schemas.microsoft.com/office/powerpoint/2010/main" val="36101628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26</a:t>
            </a:fld>
            <a:endParaRPr lang="en-US"/>
          </a:p>
        </p:txBody>
      </p:sp>
    </p:spTree>
    <p:extLst>
      <p:ext uri="{BB962C8B-B14F-4D97-AF65-F5344CB8AC3E}">
        <p14:creationId xmlns:p14="http://schemas.microsoft.com/office/powerpoint/2010/main" val="23438043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27</a:t>
            </a:fld>
            <a:endParaRPr lang="en-US"/>
          </a:p>
        </p:txBody>
      </p:sp>
    </p:spTree>
    <p:extLst>
      <p:ext uri="{BB962C8B-B14F-4D97-AF65-F5344CB8AC3E}">
        <p14:creationId xmlns:p14="http://schemas.microsoft.com/office/powerpoint/2010/main" val="23777632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28</a:t>
            </a:fld>
            <a:endParaRPr lang="en-US"/>
          </a:p>
        </p:txBody>
      </p:sp>
    </p:spTree>
    <p:extLst>
      <p:ext uri="{BB962C8B-B14F-4D97-AF65-F5344CB8AC3E}">
        <p14:creationId xmlns:p14="http://schemas.microsoft.com/office/powerpoint/2010/main" val="23027561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29</a:t>
            </a:fld>
            <a:endParaRPr lang="en-US"/>
          </a:p>
        </p:txBody>
      </p:sp>
    </p:spTree>
    <p:extLst>
      <p:ext uri="{BB962C8B-B14F-4D97-AF65-F5344CB8AC3E}">
        <p14:creationId xmlns:p14="http://schemas.microsoft.com/office/powerpoint/2010/main" val="12809298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30</a:t>
            </a:fld>
            <a:endParaRPr lang="en-US"/>
          </a:p>
        </p:txBody>
      </p:sp>
    </p:spTree>
    <p:extLst>
      <p:ext uri="{BB962C8B-B14F-4D97-AF65-F5344CB8AC3E}">
        <p14:creationId xmlns:p14="http://schemas.microsoft.com/office/powerpoint/2010/main" val="8065063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31</a:t>
            </a:fld>
            <a:endParaRPr lang="en-US"/>
          </a:p>
        </p:txBody>
      </p:sp>
    </p:spTree>
    <p:extLst>
      <p:ext uri="{BB962C8B-B14F-4D97-AF65-F5344CB8AC3E}">
        <p14:creationId xmlns:p14="http://schemas.microsoft.com/office/powerpoint/2010/main" val="21988076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32</a:t>
            </a:fld>
            <a:endParaRPr lang="en-US"/>
          </a:p>
        </p:txBody>
      </p:sp>
    </p:spTree>
    <p:extLst>
      <p:ext uri="{BB962C8B-B14F-4D97-AF65-F5344CB8AC3E}">
        <p14:creationId xmlns:p14="http://schemas.microsoft.com/office/powerpoint/2010/main" val="27835462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33</a:t>
            </a:fld>
            <a:endParaRPr lang="en-US"/>
          </a:p>
        </p:txBody>
      </p:sp>
    </p:spTree>
    <p:extLst>
      <p:ext uri="{BB962C8B-B14F-4D97-AF65-F5344CB8AC3E}">
        <p14:creationId xmlns:p14="http://schemas.microsoft.com/office/powerpoint/2010/main" val="2183944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34</a:t>
            </a:fld>
            <a:endParaRPr lang="en-US"/>
          </a:p>
        </p:txBody>
      </p:sp>
    </p:spTree>
    <p:extLst>
      <p:ext uri="{BB962C8B-B14F-4D97-AF65-F5344CB8AC3E}">
        <p14:creationId xmlns:p14="http://schemas.microsoft.com/office/powerpoint/2010/main" val="35946935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35</a:t>
            </a:fld>
            <a:endParaRPr lang="en-US"/>
          </a:p>
        </p:txBody>
      </p:sp>
    </p:spTree>
    <p:extLst>
      <p:ext uri="{BB962C8B-B14F-4D97-AF65-F5344CB8AC3E}">
        <p14:creationId xmlns:p14="http://schemas.microsoft.com/office/powerpoint/2010/main" val="485687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36</a:t>
            </a:fld>
            <a:endParaRPr lang="en-US"/>
          </a:p>
        </p:txBody>
      </p:sp>
    </p:spTree>
    <p:extLst>
      <p:ext uri="{BB962C8B-B14F-4D97-AF65-F5344CB8AC3E}">
        <p14:creationId xmlns:p14="http://schemas.microsoft.com/office/powerpoint/2010/main" val="24387715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37</a:t>
            </a:fld>
            <a:endParaRPr lang="en-US"/>
          </a:p>
        </p:txBody>
      </p:sp>
    </p:spTree>
    <p:extLst>
      <p:ext uri="{BB962C8B-B14F-4D97-AF65-F5344CB8AC3E}">
        <p14:creationId xmlns:p14="http://schemas.microsoft.com/office/powerpoint/2010/main" val="6383189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38</a:t>
            </a:fld>
            <a:endParaRPr lang="en-US"/>
          </a:p>
        </p:txBody>
      </p:sp>
    </p:spTree>
    <p:extLst>
      <p:ext uri="{BB962C8B-B14F-4D97-AF65-F5344CB8AC3E}">
        <p14:creationId xmlns:p14="http://schemas.microsoft.com/office/powerpoint/2010/main" val="37152462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39</a:t>
            </a:fld>
            <a:endParaRPr lang="en-US"/>
          </a:p>
        </p:txBody>
      </p:sp>
    </p:spTree>
    <p:extLst>
      <p:ext uri="{BB962C8B-B14F-4D97-AF65-F5344CB8AC3E}">
        <p14:creationId xmlns:p14="http://schemas.microsoft.com/office/powerpoint/2010/main" val="80909318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40</a:t>
            </a:fld>
            <a:endParaRPr lang="en-US"/>
          </a:p>
        </p:txBody>
      </p:sp>
    </p:spTree>
    <p:extLst>
      <p:ext uri="{BB962C8B-B14F-4D97-AF65-F5344CB8AC3E}">
        <p14:creationId xmlns:p14="http://schemas.microsoft.com/office/powerpoint/2010/main" val="33824789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41</a:t>
            </a:fld>
            <a:endParaRPr lang="en-US"/>
          </a:p>
        </p:txBody>
      </p:sp>
    </p:spTree>
    <p:extLst>
      <p:ext uri="{BB962C8B-B14F-4D97-AF65-F5344CB8AC3E}">
        <p14:creationId xmlns:p14="http://schemas.microsoft.com/office/powerpoint/2010/main" val="36719081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42</a:t>
            </a:fld>
            <a:endParaRPr lang="en-US"/>
          </a:p>
        </p:txBody>
      </p:sp>
    </p:spTree>
    <p:extLst>
      <p:ext uri="{BB962C8B-B14F-4D97-AF65-F5344CB8AC3E}">
        <p14:creationId xmlns:p14="http://schemas.microsoft.com/office/powerpoint/2010/main" val="20171132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43</a:t>
            </a:fld>
            <a:endParaRPr lang="en-US"/>
          </a:p>
        </p:txBody>
      </p:sp>
    </p:spTree>
    <p:extLst>
      <p:ext uri="{BB962C8B-B14F-4D97-AF65-F5344CB8AC3E}">
        <p14:creationId xmlns:p14="http://schemas.microsoft.com/office/powerpoint/2010/main" val="31025328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44</a:t>
            </a:fld>
            <a:endParaRPr lang="en-US"/>
          </a:p>
        </p:txBody>
      </p:sp>
    </p:spTree>
    <p:extLst>
      <p:ext uri="{BB962C8B-B14F-4D97-AF65-F5344CB8AC3E}">
        <p14:creationId xmlns:p14="http://schemas.microsoft.com/office/powerpoint/2010/main" val="109886481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45</a:t>
            </a:fld>
            <a:endParaRPr lang="en-US"/>
          </a:p>
        </p:txBody>
      </p:sp>
    </p:spTree>
    <p:extLst>
      <p:ext uri="{BB962C8B-B14F-4D97-AF65-F5344CB8AC3E}">
        <p14:creationId xmlns:p14="http://schemas.microsoft.com/office/powerpoint/2010/main" val="25195233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46</a:t>
            </a:fld>
            <a:endParaRPr lang="en-US"/>
          </a:p>
        </p:txBody>
      </p:sp>
    </p:spTree>
    <p:extLst>
      <p:ext uri="{BB962C8B-B14F-4D97-AF65-F5344CB8AC3E}">
        <p14:creationId xmlns:p14="http://schemas.microsoft.com/office/powerpoint/2010/main" val="19691593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47</a:t>
            </a:fld>
            <a:endParaRPr lang="en-US"/>
          </a:p>
        </p:txBody>
      </p:sp>
    </p:spTree>
    <p:extLst>
      <p:ext uri="{BB962C8B-B14F-4D97-AF65-F5344CB8AC3E}">
        <p14:creationId xmlns:p14="http://schemas.microsoft.com/office/powerpoint/2010/main" val="40159288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48</a:t>
            </a:fld>
            <a:endParaRPr lang="en-US"/>
          </a:p>
        </p:txBody>
      </p:sp>
    </p:spTree>
    <p:extLst>
      <p:ext uri="{BB962C8B-B14F-4D97-AF65-F5344CB8AC3E}">
        <p14:creationId xmlns:p14="http://schemas.microsoft.com/office/powerpoint/2010/main" val="268986832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49</a:t>
            </a:fld>
            <a:endParaRPr lang="en-US"/>
          </a:p>
        </p:txBody>
      </p:sp>
    </p:spTree>
    <p:extLst>
      <p:ext uri="{BB962C8B-B14F-4D97-AF65-F5344CB8AC3E}">
        <p14:creationId xmlns:p14="http://schemas.microsoft.com/office/powerpoint/2010/main" val="62354822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50</a:t>
            </a:fld>
            <a:endParaRPr lang="en-US"/>
          </a:p>
        </p:txBody>
      </p:sp>
    </p:spTree>
    <p:extLst>
      <p:ext uri="{BB962C8B-B14F-4D97-AF65-F5344CB8AC3E}">
        <p14:creationId xmlns:p14="http://schemas.microsoft.com/office/powerpoint/2010/main" val="368081854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51</a:t>
            </a:fld>
            <a:endParaRPr lang="en-US"/>
          </a:p>
        </p:txBody>
      </p:sp>
    </p:spTree>
    <p:extLst>
      <p:ext uri="{BB962C8B-B14F-4D97-AF65-F5344CB8AC3E}">
        <p14:creationId xmlns:p14="http://schemas.microsoft.com/office/powerpoint/2010/main" val="263770837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52</a:t>
            </a:fld>
            <a:endParaRPr lang="en-US"/>
          </a:p>
        </p:txBody>
      </p:sp>
    </p:spTree>
    <p:extLst>
      <p:ext uri="{BB962C8B-B14F-4D97-AF65-F5344CB8AC3E}">
        <p14:creationId xmlns:p14="http://schemas.microsoft.com/office/powerpoint/2010/main" val="394375830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53</a:t>
            </a:fld>
            <a:endParaRPr lang="en-US"/>
          </a:p>
        </p:txBody>
      </p:sp>
    </p:spTree>
    <p:extLst>
      <p:ext uri="{BB962C8B-B14F-4D97-AF65-F5344CB8AC3E}">
        <p14:creationId xmlns:p14="http://schemas.microsoft.com/office/powerpoint/2010/main" val="26966195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54</a:t>
            </a:fld>
            <a:endParaRPr lang="en-US"/>
          </a:p>
        </p:txBody>
      </p:sp>
    </p:spTree>
    <p:extLst>
      <p:ext uri="{BB962C8B-B14F-4D97-AF65-F5344CB8AC3E}">
        <p14:creationId xmlns:p14="http://schemas.microsoft.com/office/powerpoint/2010/main" val="147145231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55</a:t>
            </a:fld>
            <a:endParaRPr lang="en-US"/>
          </a:p>
        </p:txBody>
      </p:sp>
    </p:spTree>
    <p:extLst>
      <p:ext uri="{BB962C8B-B14F-4D97-AF65-F5344CB8AC3E}">
        <p14:creationId xmlns:p14="http://schemas.microsoft.com/office/powerpoint/2010/main" val="240855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56</a:t>
            </a:fld>
            <a:endParaRPr lang="en-US"/>
          </a:p>
        </p:txBody>
      </p:sp>
    </p:spTree>
    <p:extLst>
      <p:ext uri="{BB962C8B-B14F-4D97-AF65-F5344CB8AC3E}">
        <p14:creationId xmlns:p14="http://schemas.microsoft.com/office/powerpoint/2010/main" val="395135398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57</a:t>
            </a:fld>
            <a:endParaRPr lang="en-US"/>
          </a:p>
        </p:txBody>
      </p:sp>
    </p:spTree>
    <p:extLst>
      <p:ext uri="{BB962C8B-B14F-4D97-AF65-F5344CB8AC3E}">
        <p14:creationId xmlns:p14="http://schemas.microsoft.com/office/powerpoint/2010/main" val="235922215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58</a:t>
            </a:fld>
            <a:endParaRPr lang="en-US"/>
          </a:p>
        </p:txBody>
      </p:sp>
    </p:spTree>
    <p:extLst>
      <p:ext uri="{BB962C8B-B14F-4D97-AF65-F5344CB8AC3E}">
        <p14:creationId xmlns:p14="http://schemas.microsoft.com/office/powerpoint/2010/main" val="317990624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59</a:t>
            </a:fld>
            <a:endParaRPr lang="en-US"/>
          </a:p>
        </p:txBody>
      </p:sp>
    </p:spTree>
    <p:extLst>
      <p:ext uri="{BB962C8B-B14F-4D97-AF65-F5344CB8AC3E}">
        <p14:creationId xmlns:p14="http://schemas.microsoft.com/office/powerpoint/2010/main" val="419074906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60</a:t>
            </a:fld>
            <a:endParaRPr lang="en-US"/>
          </a:p>
        </p:txBody>
      </p:sp>
    </p:spTree>
    <p:extLst>
      <p:ext uri="{BB962C8B-B14F-4D97-AF65-F5344CB8AC3E}">
        <p14:creationId xmlns:p14="http://schemas.microsoft.com/office/powerpoint/2010/main" val="343234457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61</a:t>
            </a:fld>
            <a:endParaRPr lang="en-US"/>
          </a:p>
        </p:txBody>
      </p:sp>
    </p:spTree>
    <p:extLst>
      <p:ext uri="{BB962C8B-B14F-4D97-AF65-F5344CB8AC3E}">
        <p14:creationId xmlns:p14="http://schemas.microsoft.com/office/powerpoint/2010/main" val="79316652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62</a:t>
            </a:fld>
            <a:endParaRPr lang="en-US"/>
          </a:p>
        </p:txBody>
      </p:sp>
    </p:spTree>
    <p:extLst>
      <p:ext uri="{BB962C8B-B14F-4D97-AF65-F5344CB8AC3E}">
        <p14:creationId xmlns:p14="http://schemas.microsoft.com/office/powerpoint/2010/main" val="139003708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63</a:t>
            </a:fld>
            <a:endParaRPr lang="en-US"/>
          </a:p>
        </p:txBody>
      </p:sp>
    </p:spTree>
    <p:extLst>
      <p:ext uri="{BB962C8B-B14F-4D97-AF65-F5344CB8AC3E}">
        <p14:creationId xmlns:p14="http://schemas.microsoft.com/office/powerpoint/2010/main" val="54014856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64</a:t>
            </a:fld>
            <a:endParaRPr lang="en-US"/>
          </a:p>
        </p:txBody>
      </p:sp>
    </p:spTree>
    <p:extLst>
      <p:ext uri="{BB962C8B-B14F-4D97-AF65-F5344CB8AC3E}">
        <p14:creationId xmlns:p14="http://schemas.microsoft.com/office/powerpoint/2010/main" val="320408034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65</a:t>
            </a:fld>
            <a:endParaRPr lang="en-US"/>
          </a:p>
        </p:txBody>
      </p:sp>
    </p:spTree>
    <p:extLst>
      <p:ext uri="{BB962C8B-B14F-4D97-AF65-F5344CB8AC3E}">
        <p14:creationId xmlns:p14="http://schemas.microsoft.com/office/powerpoint/2010/main" val="427281923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66</a:t>
            </a:fld>
            <a:endParaRPr lang="en-US"/>
          </a:p>
        </p:txBody>
      </p:sp>
    </p:spTree>
    <p:extLst>
      <p:ext uri="{BB962C8B-B14F-4D97-AF65-F5344CB8AC3E}">
        <p14:creationId xmlns:p14="http://schemas.microsoft.com/office/powerpoint/2010/main" val="181818803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67</a:t>
            </a:fld>
            <a:endParaRPr lang="en-US"/>
          </a:p>
        </p:txBody>
      </p:sp>
    </p:spTree>
    <p:extLst>
      <p:ext uri="{BB962C8B-B14F-4D97-AF65-F5344CB8AC3E}">
        <p14:creationId xmlns:p14="http://schemas.microsoft.com/office/powerpoint/2010/main" val="311963281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68</a:t>
            </a:fld>
            <a:endParaRPr lang="en-US"/>
          </a:p>
        </p:txBody>
      </p:sp>
    </p:spTree>
    <p:extLst>
      <p:ext uri="{BB962C8B-B14F-4D97-AF65-F5344CB8AC3E}">
        <p14:creationId xmlns:p14="http://schemas.microsoft.com/office/powerpoint/2010/main" val="42635317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hyperlink" Target="https://www.sosyalbilgiler.biz/"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slide" Target="../slides/slide2.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2" name="Rectangle: Rounded Corners 111">
            <a:hlinkClick r:id="rId2"/>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111">
            <a:hlinkClick r:id="rId2"/>
            <a:extLst>
              <a:ext uri="{FF2B5EF4-FFF2-40B4-BE49-F238E27FC236}">
                <a16:creationId xmlns:a16="http://schemas.microsoft.com/office/drawing/2014/main" id="{86E3D609-39C5-48AB-BBEB-435EFD8F0C1A}"/>
              </a:ext>
            </a:extLst>
          </p:cNvPr>
          <p:cNvSpPr/>
          <p:nvPr userDrawn="1"/>
        </p:nvSpPr>
        <p:spPr>
          <a:xfrm flipH="1">
            <a:off x="10289353" y="716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111">
            <a:hlinkClick r:id="rId3"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28886958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Başlık Slaydı">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tr-TR" dirty="0" smtClean="0"/>
              <a:t>Asıl başlık stili için tıklatın</a:t>
            </a:r>
            <a:endParaRPr lang="tr-TR" dirty="0"/>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dirty="0" smtClean="0"/>
              <a:t>Asıl alt başlık stilini düzenlemek için tıklatın</a:t>
            </a:r>
            <a:endParaRPr lang="tr-TR" dirty="0"/>
          </a:p>
        </p:txBody>
      </p:sp>
      <p:sp>
        <p:nvSpPr>
          <p:cNvPr id="4" name="Veri Yer Tutucusu 3"/>
          <p:cNvSpPr>
            <a:spLocks noGrp="1"/>
          </p:cNvSpPr>
          <p:nvPr>
            <p:ph type="dt" sz="half" idx="10"/>
          </p:nvPr>
        </p:nvSpPr>
        <p:spPr>
          <a:xfrm>
            <a:off x="838200" y="6356350"/>
            <a:ext cx="2743200" cy="365125"/>
          </a:xfrm>
          <a:prstGeom prst="rect">
            <a:avLst/>
          </a:prstGeom>
        </p:spPr>
        <p:txBody>
          <a:bodyPr/>
          <a:lstStyle/>
          <a:p>
            <a:fld id="{2A6F3650-BB3E-45DE-B068-FB7E589E67EC}" type="datetimeFigureOut">
              <a:rPr lang="tr-TR" smtClean="0"/>
              <a:t>4.05.2026</a:t>
            </a:fld>
            <a:endParaRPr lang="tr-TR"/>
          </a:p>
        </p:txBody>
      </p:sp>
      <p:sp>
        <p:nvSpPr>
          <p:cNvPr id="5" name="Altbilgi Yer Tutucusu 4"/>
          <p:cNvSpPr>
            <a:spLocks noGrp="1"/>
          </p:cNvSpPr>
          <p:nvPr>
            <p:ph type="ftr" sz="quarter" idx="11"/>
          </p:nvPr>
        </p:nvSpPr>
        <p:spPr>
          <a:xfrm>
            <a:off x="4038600" y="6356350"/>
            <a:ext cx="4114800" cy="365125"/>
          </a:xfrm>
          <a:prstGeom prst="rect">
            <a:avLst/>
          </a:prstGeom>
        </p:spPr>
        <p:txBody>
          <a:bodyPr/>
          <a:lstStyle/>
          <a:p>
            <a:endParaRPr lang="tr-TR"/>
          </a:p>
        </p:txBody>
      </p:sp>
      <p:sp>
        <p:nvSpPr>
          <p:cNvPr id="6" name="Slayt Numarası Yer Tutucusu 5"/>
          <p:cNvSpPr>
            <a:spLocks noGrp="1"/>
          </p:cNvSpPr>
          <p:nvPr>
            <p:ph type="sldNum" sz="quarter" idx="12"/>
          </p:nvPr>
        </p:nvSpPr>
        <p:spPr>
          <a:xfrm>
            <a:off x="8610600" y="6356350"/>
            <a:ext cx="2743200" cy="365125"/>
          </a:xfrm>
          <a:prstGeom prst="rect">
            <a:avLst/>
          </a:prstGeom>
        </p:spPr>
        <p:txBody>
          <a:bodyPr/>
          <a:lstStyle/>
          <a:p>
            <a:fld id="{16F10BCC-6C5F-4B15-B86D-EE90A14A594B}" type="slidenum">
              <a:rPr lang="tr-TR" smtClean="0"/>
              <a:t>‹#›</a:t>
            </a:fld>
            <a:endParaRPr lang="tr-TR"/>
          </a:p>
        </p:txBody>
      </p:sp>
      <p:pic>
        <p:nvPicPr>
          <p:cNvPr id="7" name="Resim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716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Resim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1" name="Rectangle: Rounded Corners 111">
            <a:hlinkClick r:id="rId5" action="ppaction://hlinksldjump"/>
            <a:extLst>
              <a:ext uri="{FF2B5EF4-FFF2-40B4-BE49-F238E27FC236}">
                <a16:creationId xmlns:a16="http://schemas.microsoft.com/office/drawing/2014/main" id="{86E3D609-39C5-48AB-BBEB-435EFD8F0C1A}"/>
              </a:ext>
            </a:extLst>
          </p:cNvPr>
          <p:cNvSpPr/>
          <p:nvPr userDrawn="1"/>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8378963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Başlık ve İçerik">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838200" y="163482"/>
            <a:ext cx="10515600" cy="739056"/>
          </a:xfrm>
          <a:prstGeom prst="rect">
            <a:avLst/>
          </a:prstGeom>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Tree>
    <p:extLst>
      <p:ext uri="{BB962C8B-B14F-4D97-AF65-F5344CB8AC3E}">
        <p14:creationId xmlns:p14="http://schemas.microsoft.com/office/powerpoint/2010/main" val="7373202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slide" Target="../slides/slide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hyperlink" Target="https://www.sosyalbilgiler.biz/" TargetMode="Externa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Resim 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Rounded Corners 111">
            <a:hlinkClick r:id="rId6"/>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111">
            <a:hlinkClick r:id="rId6"/>
            <a:extLst>
              <a:ext uri="{FF2B5EF4-FFF2-40B4-BE49-F238E27FC236}">
                <a16:creationId xmlns:a16="http://schemas.microsoft.com/office/drawing/2014/main" id="{86E3D609-39C5-48AB-BBEB-435EFD8F0C1A}"/>
              </a:ext>
            </a:extLst>
          </p:cNvPr>
          <p:cNvSpPr/>
          <p:nvPr userDrawn="1"/>
        </p:nvSpPr>
        <p:spPr>
          <a:xfrm flipH="1">
            <a:off x="10289353" y="716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111">
            <a:hlinkClick r:id="rId7"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5" r:id="rId2"/>
    <p:sldLayoutId id="2147483706"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notesSlide" Target="../notesSlides/notesSlide2.xml"/><Relationship Id="rId7" Type="http://schemas.openxmlformats.org/officeDocument/2006/relationships/slide" Target="slide46.xml"/><Relationship Id="rId12" Type="http://schemas.openxmlformats.org/officeDocument/2006/relationships/hyperlink" Target="https://www.sosyalbilgiler.biz/" TargetMode="Externa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slide" Target="slide37.xml"/><Relationship Id="rId11" Type="http://schemas.openxmlformats.org/officeDocument/2006/relationships/slide" Target="slide12.xml"/><Relationship Id="rId5" Type="http://schemas.openxmlformats.org/officeDocument/2006/relationships/slide" Target="slide26.xml"/><Relationship Id="rId10" Type="http://schemas.openxmlformats.org/officeDocument/2006/relationships/slide" Target="slide10.xml"/><Relationship Id="rId4" Type="http://schemas.openxmlformats.org/officeDocument/2006/relationships/slide" Target="slide13.xml"/><Relationship Id="rId9" Type="http://schemas.openxmlformats.org/officeDocument/2006/relationships/slide" Target="slide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hyperlink" Target="https://www.sosyalbilgiler.biz/" TargetMode="External"/><Relationship Id="rId5" Type="http://schemas.openxmlformats.org/officeDocument/2006/relationships/image" Target="../media/image9.jpg"/><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10.jpg"/><Relationship Id="rId5" Type="http://schemas.openxmlformats.org/officeDocument/2006/relationships/hyperlink" Target="https://www.sosyalbilgiler.biz/" TargetMode="External"/><Relationship Id="rId4" Type="http://schemas.openxmlformats.org/officeDocument/2006/relationships/audio" Target="../media/audio1.wav"/></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notesSlide" Target="../notesSlides/notesSlide5.xml"/><Relationship Id="rId7"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11.jpg"/><Relationship Id="rId5" Type="http://schemas.openxmlformats.org/officeDocument/2006/relationships/hyperlink" Target="https://www.sosyalbilgiler.biz/" TargetMode="External"/><Relationship Id="rId4" Type="http://schemas.openxmlformats.org/officeDocument/2006/relationships/audio" Target="../media/audio1.wav"/><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6.xml"/><Relationship Id="rId7" Type="http://schemas.openxmlformats.org/officeDocument/2006/relationships/image" Target="../media/image14.jpg"/><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hyperlink" Target="https://www.sosyalbilgiler.biz/" TargetMode="External"/><Relationship Id="rId5" Type="http://schemas.openxmlformats.org/officeDocument/2006/relationships/audio" Target="../media/audio1.wav"/><Relationship Id="rId10" Type="http://schemas.openxmlformats.org/officeDocument/2006/relationships/image" Target="../media/image5.svg"/><Relationship Id="rId4" Type="http://schemas.openxmlformats.org/officeDocument/2006/relationships/audio" Target="../media/audio2.wav"/><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7.png"/><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hyperlink" Target="https://www.sosyalbilgiler.biz/" TargetMode="External"/><Relationship Id="rId5" Type="http://schemas.openxmlformats.org/officeDocument/2006/relationships/image" Target="../media/image16.jpg"/><Relationship Id="rId4" Type="http://schemas.openxmlformats.org/officeDocument/2006/relationships/audio" Target="../media/audio1.wav"/></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20.jpg"/><Relationship Id="rId2" Type="http://schemas.openxmlformats.org/officeDocument/2006/relationships/slideLayout" Target="../slideLayouts/slideLayout3.xml"/><Relationship Id="rId1" Type="http://schemas.openxmlformats.org/officeDocument/2006/relationships/tags" Target="../tags/tag9.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hyperlink" Target="https://www.sosyalbilgiler.biz/" TargetMode="Externa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0.xml"/><Relationship Id="rId6" Type="http://schemas.openxmlformats.org/officeDocument/2006/relationships/hyperlink" Target="https://www.sosyalbilgiler.biz/" TargetMode="External"/><Relationship Id="rId5" Type="http://schemas.openxmlformats.org/officeDocument/2006/relationships/image" Target="../media/image21.jpg"/><Relationship Id="rId4" Type="http://schemas.openxmlformats.org/officeDocument/2006/relationships/audio" Target="../media/audio1.wav"/></Relationships>
</file>

<file path=ppt/slides/_rels/slide10.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notesSlide" Target="../notesSlides/notesSlide10.xml"/><Relationship Id="rId7" Type="http://schemas.openxmlformats.org/officeDocument/2006/relationships/image" Target="../media/image23.jpg"/><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22.jpg"/><Relationship Id="rId5" Type="http://schemas.openxmlformats.org/officeDocument/2006/relationships/hyperlink" Target="https://www.sosyalbilgiler.biz/" TargetMode="External"/><Relationship Id="rId4" Type="http://schemas.openxmlformats.org/officeDocument/2006/relationships/audio" Target="../media/audio1.wav"/></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2.xml"/><Relationship Id="rId6" Type="http://schemas.openxmlformats.org/officeDocument/2006/relationships/image" Target="../media/image12.png"/><Relationship Id="rId5" Type="http://schemas.openxmlformats.org/officeDocument/2006/relationships/hyperlink" Target="https://www.sosyalbilgiler.biz/" TargetMode="External"/><Relationship Id="rId10" Type="http://schemas.openxmlformats.org/officeDocument/2006/relationships/image" Target="../media/image13.png"/><Relationship Id="rId4" Type="http://schemas.openxmlformats.org/officeDocument/2006/relationships/audio" Target="../media/audio1.wav"/><Relationship Id="rId9"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3.xml"/><Relationship Id="rId4" Type="http://schemas.openxmlformats.org/officeDocument/2006/relationships/hyperlink" Target="https://www.sosyalbilgiler.biz/" TargetMode="Externa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14.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1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15.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4.wav"/><Relationship Id="rId9" Type="http://schemas.openxmlformats.org/officeDocument/2006/relationships/hyperlink" Target="https://www.sosyalbilgiler.biz/" TargetMode="External"/></Relationships>
</file>

<file path=ppt/slides/_rels/slide1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16.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1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17.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8.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4.wav"/><Relationship Id="rId9" Type="http://schemas.openxmlformats.org/officeDocument/2006/relationships/hyperlink" Target="https://www.sosyalbilgiler.biz/" TargetMode="External"/></Relationships>
</file>

<file path=ppt/slides/_rels/slide1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18.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1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19.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0.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2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20.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1.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4.wav"/><Relationship Id="rId9" Type="http://schemas.openxmlformats.org/officeDocument/2006/relationships/hyperlink" Target="https://www.sosyalbilgiler.biz/" TargetMode="External"/></Relationships>
</file>

<file path=ppt/slides/_rels/slide2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21.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2.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2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22.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2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2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2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24.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2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25.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6.xml"/><Relationship Id="rId6" Type="http://schemas.openxmlformats.org/officeDocument/2006/relationships/image" Target="../media/image26.png"/><Relationship Id="rId11" Type="http://schemas.openxmlformats.org/officeDocument/2006/relationships/image" Target="../media/image28.png"/><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4.wav"/><Relationship Id="rId9" Type="http://schemas.openxmlformats.org/officeDocument/2006/relationships/hyperlink" Target="https://www.sosyalbilgiler.biz/" TargetMode="External"/></Relationships>
</file>

<file path=ppt/slides/_rels/slide2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notesSlide" Target="../notesSlides/notesSlide26.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27.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28.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28.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29.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30.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3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30.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31.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31.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32.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32.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33.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33.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34.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3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35.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36.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notesSlide" Target="../notesSlides/notesSlide36.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37.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image" Target="../media/image27.png"/><Relationship Id="rId4" Type="http://schemas.openxmlformats.org/officeDocument/2006/relationships/audio" Target="../media/audio5.wav"/><Relationship Id="rId9" Type="http://schemas.openxmlformats.org/officeDocument/2006/relationships/hyperlink" Target="https://www.sosyalbilgiler.biz/"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notesSlide" Target="../notesSlides/notesSlide37.xml"/><Relationship Id="rId7" Type="http://schemas.openxmlformats.org/officeDocument/2006/relationships/image" Target="../media/image33.jpeg"/><Relationship Id="rId12" Type="http://schemas.openxmlformats.org/officeDocument/2006/relationships/image" Target="../media/image35.jpeg"/><Relationship Id="rId2" Type="http://schemas.openxmlformats.org/officeDocument/2006/relationships/slideLayout" Target="../slideLayouts/slideLayout2.xml"/><Relationship Id="rId1" Type="http://schemas.openxmlformats.org/officeDocument/2006/relationships/tags" Target="../tags/tag38.xml"/><Relationship Id="rId6" Type="http://schemas.openxmlformats.org/officeDocument/2006/relationships/image" Target="../media/image32.png"/><Relationship Id="rId11" Type="http://schemas.openxmlformats.org/officeDocument/2006/relationships/image" Target="../media/image27.png"/><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38.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notesSlide" Target="../notesSlides/notesSlide38.xml"/><Relationship Id="rId7"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tags" Target="../tags/tag39.xml"/><Relationship Id="rId6" Type="http://schemas.openxmlformats.org/officeDocument/2006/relationships/image" Target="../media/image32.png"/><Relationship Id="rId5" Type="http://schemas.openxmlformats.org/officeDocument/2006/relationships/audio" Target="../media/audio4.wav"/><Relationship Id="rId4" Type="http://schemas.openxmlformats.org/officeDocument/2006/relationships/audio" Target="../media/audio3.wav"/><Relationship Id="rId9" Type="http://schemas.openxmlformats.org/officeDocument/2006/relationships/image" Target="../media/image27.png"/></Relationships>
</file>

<file path=ppt/slides/_rels/slide3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notesSlide" Target="../notesSlides/notesSlide39.xml"/><Relationship Id="rId7" Type="http://schemas.openxmlformats.org/officeDocument/2006/relationships/image" Target="../media/image27.png"/><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0.xml"/><Relationship Id="rId6" Type="http://schemas.openxmlformats.org/officeDocument/2006/relationships/image" Target="../media/image32.png"/><Relationship Id="rId11" Type="http://schemas.openxmlformats.org/officeDocument/2006/relationships/slide" Target="slide2.xml"/><Relationship Id="rId5" Type="http://schemas.openxmlformats.org/officeDocument/2006/relationships/audio" Target="../media/audio4.wav"/><Relationship Id="rId10" Type="http://schemas.openxmlformats.org/officeDocument/2006/relationships/image" Target="../media/image3.png"/><Relationship Id="rId4" Type="http://schemas.openxmlformats.org/officeDocument/2006/relationships/audio" Target="../media/audio3.wav"/><Relationship Id="rId9" Type="http://schemas.openxmlformats.org/officeDocument/2006/relationships/image" Target="../media/image34.jpeg"/></Relationships>
</file>

<file path=ppt/slides/_rels/slide40.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notesSlide" Target="../notesSlides/notesSlide40.xml"/><Relationship Id="rId7"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tags" Target="../tags/tag41.xml"/><Relationship Id="rId6" Type="http://schemas.openxmlformats.org/officeDocument/2006/relationships/image" Target="../media/image32.png"/><Relationship Id="rId5" Type="http://schemas.openxmlformats.org/officeDocument/2006/relationships/audio" Target="../media/audio4.wav"/><Relationship Id="rId4" Type="http://schemas.openxmlformats.org/officeDocument/2006/relationships/audio" Target="../media/audio3.wav"/><Relationship Id="rId9" Type="http://schemas.openxmlformats.org/officeDocument/2006/relationships/image" Target="../media/image27.png"/></Relationships>
</file>

<file path=ppt/slides/_rels/slide4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41.xml"/><Relationship Id="rId7" Type="http://schemas.openxmlformats.org/officeDocument/2006/relationships/image" Target="../media/image3.png"/><Relationship Id="rId12" Type="http://schemas.openxmlformats.org/officeDocument/2006/relationships/image" Target="../media/image34.jpeg"/><Relationship Id="rId2" Type="http://schemas.openxmlformats.org/officeDocument/2006/relationships/slideLayout" Target="../slideLayouts/slideLayout2.xml"/><Relationship Id="rId1" Type="http://schemas.openxmlformats.org/officeDocument/2006/relationships/tags" Target="../tags/tag42.xml"/><Relationship Id="rId6" Type="http://schemas.openxmlformats.org/officeDocument/2006/relationships/image" Target="../media/image32.png"/><Relationship Id="rId11" Type="http://schemas.openxmlformats.org/officeDocument/2006/relationships/image" Target="../media/image33.jpeg"/><Relationship Id="rId5" Type="http://schemas.openxmlformats.org/officeDocument/2006/relationships/audio" Target="../media/audio4.wav"/><Relationship Id="rId10" Type="http://schemas.openxmlformats.org/officeDocument/2006/relationships/image" Target="../media/image27.png"/><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42.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notesSlide" Target="../notesSlides/notesSlide42.xml"/><Relationship Id="rId7" Type="http://schemas.openxmlformats.org/officeDocument/2006/relationships/image" Target="../media/image27.png"/><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3.xml"/><Relationship Id="rId6" Type="http://schemas.openxmlformats.org/officeDocument/2006/relationships/image" Target="../media/image32.png"/><Relationship Id="rId11" Type="http://schemas.openxmlformats.org/officeDocument/2006/relationships/slide" Target="slide2.xml"/><Relationship Id="rId5" Type="http://schemas.openxmlformats.org/officeDocument/2006/relationships/audio" Target="../media/audio4.wav"/><Relationship Id="rId10" Type="http://schemas.openxmlformats.org/officeDocument/2006/relationships/image" Target="../media/image3.png"/><Relationship Id="rId4" Type="http://schemas.openxmlformats.org/officeDocument/2006/relationships/audio" Target="../media/audio3.wav"/><Relationship Id="rId9" Type="http://schemas.openxmlformats.org/officeDocument/2006/relationships/image" Target="../media/image34.jpeg"/></Relationships>
</file>

<file path=ppt/slides/_rels/slide43.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notesSlide" Target="../notesSlides/notesSlide43.xml"/><Relationship Id="rId7"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image" Target="../media/image32.png"/><Relationship Id="rId5" Type="http://schemas.openxmlformats.org/officeDocument/2006/relationships/audio" Target="../media/audio4.wav"/><Relationship Id="rId4" Type="http://schemas.openxmlformats.org/officeDocument/2006/relationships/audio" Target="../media/audio3.wav"/><Relationship Id="rId9" Type="http://schemas.openxmlformats.org/officeDocument/2006/relationships/image" Target="../media/image27.png"/></Relationships>
</file>

<file path=ppt/slides/_rels/slide4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notesSlide" Target="../notesSlides/notesSlide44.xml"/><Relationship Id="rId7" Type="http://schemas.openxmlformats.org/officeDocument/2006/relationships/image" Target="../media/image27.png"/><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5.xml"/><Relationship Id="rId6" Type="http://schemas.openxmlformats.org/officeDocument/2006/relationships/image" Target="../media/image32.png"/><Relationship Id="rId11" Type="http://schemas.openxmlformats.org/officeDocument/2006/relationships/slide" Target="slide2.xml"/><Relationship Id="rId5" Type="http://schemas.openxmlformats.org/officeDocument/2006/relationships/audio" Target="../media/audio4.wav"/><Relationship Id="rId10" Type="http://schemas.openxmlformats.org/officeDocument/2006/relationships/image" Target="../media/image3.png"/><Relationship Id="rId4" Type="http://schemas.openxmlformats.org/officeDocument/2006/relationships/audio" Target="../media/audio3.wav"/><Relationship Id="rId9" Type="http://schemas.openxmlformats.org/officeDocument/2006/relationships/image" Target="../media/image34.jpeg"/></Relationships>
</file>

<file path=ppt/slides/_rels/slide4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notesSlide" Target="../notesSlides/notesSlide45.xml"/><Relationship Id="rId7"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tags" Target="../tags/tag46.xml"/><Relationship Id="rId6" Type="http://schemas.openxmlformats.org/officeDocument/2006/relationships/image" Target="../media/image32.png"/><Relationship Id="rId5" Type="http://schemas.openxmlformats.org/officeDocument/2006/relationships/audio" Target="../media/audio4.wav"/><Relationship Id="rId4" Type="http://schemas.openxmlformats.org/officeDocument/2006/relationships/audio" Target="../media/audio3.wav"/><Relationship Id="rId9" Type="http://schemas.openxmlformats.org/officeDocument/2006/relationships/image" Target="../media/image27.png"/></Relationships>
</file>

<file path=ppt/slides/_rels/slide4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notesSlide" Target="../notesSlides/notesSlide46.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7.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36.png"/></Relationships>
</file>

<file path=ppt/slides/_rels/slide47.xml.rels><?xml version="1.0" encoding="UTF-8" standalone="yes"?>
<Relationships xmlns="http://schemas.openxmlformats.org/package/2006/relationships"><Relationship Id="rId8" Type="http://schemas.openxmlformats.org/officeDocument/2006/relationships/control" Target="../activeX/activeX6.xml"/><Relationship Id="rId13" Type="http://schemas.openxmlformats.org/officeDocument/2006/relationships/slideLayout" Target="../slideLayouts/slideLayout2.xml"/><Relationship Id="rId18" Type="http://schemas.openxmlformats.org/officeDocument/2006/relationships/image" Target="../media/image36.png"/><Relationship Id="rId26" Type="http://schemas.openxmlformats.org/officeDocument/2006/relationships/image" Target="../media/image41.wmf"/><Relationship Id="rId3" Type="http://schemas.openxmlformats.org/officeDocument/2006/relationships/control" Target="../activeX/activeX1.xml"/><Relationship Id="rId21" Type="http://schemas.openxmlformats.org/officeDocument/2006/relationships/hyperlink" Target="https://www.sosyalbilgiler.biz/" TargetMode="External"/><Relationship Id="rId7" Type="http://schemas.openxmlformats.org/officeDocument/2006/relationships/control" Target="../activeX/activeX5.xml"/><Relationship Id="rId12" Type="http://schemas.openxmlformats.org/officeDocument/2006/relationships/control" Target="../activeX/activeX10.xml"/><Relationship Id="rId17" Type="http://schemas.openxmlformats.org/officeDocument/2006/relationships/image" Target="../media/image46.wmf"/><Relationship Id="rId25" Type="http://schemas.openxmlformats.org/officeDocument/2006/relationships/image" Target="../media/image40.wmf"/><Relationship Id="rId2" Type="http://schemas.openxmlformats.org/officeDocument/2006/relationships/tags" Target="../tags/tag48.xml"/><Relationship Id="rId16" Type="http://schemas.openxmlformats.org/officeDocument/2006/relationships/image" Target="../media/image45.png"/><Relationship Id="rId20" Type="http://schemas.openxmlformats.org/officeDocument/2006/relationships/slide" Target="slide2.xml"/><Relationship Id="rId29" Type="http://schemas.openxmlformats.org/officeDocument/2006/relationships/image" Target="../media/image44.wmf"/><Relationship Id="rId1" Type="http://schemas.openxmlformats.org/officeDocument/2006/relationships/vmlDrawing" Target="../drawings/vmlDrawing1.vml"/><Relationship Id="rId6" Type="http://schemas.openxmlformats.org/officeDocument/2006/relationships/control" Target="../activeX/activeX4.xml"/><Relationship Id="rId11" Type="http://schemas.openxmlformats.org/officeDocument/2006/relationships/control" Target="../activeX/activeX9.xml"/><Relationship Id="rId24" Type="http://schemas.openxmlformats.org/officeDocument/2006/relationships/image" Target="../media/image39.wmf"/><Relationship Id="rId5" Type="http://schemas.openxmlformats.org/officeDocument/2006/relationships/control" Target="../activeX/activeX3.xml"/><Relationship Id="rId15" Type="http://schemas.openxmlformats.org/officeDocument/2006/relationships/audio" Target="../media/audio6.wav"/><Relationship Id="rId23" Type="http://schemas.openxmlformats.org/officeDocument/2006/relationships/image" Target="../media/image38.wmf"/><Relationship Id="rId28" Type="http://schemas.openxmlformats.org/officeDocument/2006/relationships/image" Target="../media/image43.wmf"/><Relationship Id="rId10" Type="http://schemas.openxmlformats.org/officeDocument/2006/relationships/control" Target="../activeX/activeX8.xml"/><Relationship Id="rId19" Type="http://schemas.openxmlformats.org/officeDocument/2006/relationships/image" Target="../media/image3.png"/><Relationship Id="rId4" Type="http://schemas.openxmlformats.org/officeDocument/2006/relationships/control" Target="../activeX/activeX2.xml"/><Relationship Id="rId9" Type="http://schemas.openxmlformats.org/officeDocument/2006/relationships/control" Target="../activeX/activeX7.xml"/><Relationship Id="rId14" Type="http://schemas.openxmlformats.org/officeDocument/2006/relationships/notesSlide" Target="../notesSlides/notesSlide47.xml"/><Relationship Id="rId22" Type="http://schemas.openxmlformats.org/officeDocument/2006/relationships/image" Target="../media/image37.wmf"/><Relationship Id="rId27" Type="http://schemas.openxmlformats.org/officeDocument/2006/relationships/image" Target="../media/image42.wmf"/></Relationships>
</file>

<file path=ppt/slides/_rels/slide48.xml.rels><?xml version="1.0" encoding="UTF-8" standalone="yes"?>
<Relationships xmlns="http://schemas.openxmlformats.org/package/2006/relationships"><Relationship Id="rId13" Type="http://schemas.openxmlformats.org/officeDocument/2006/relationships/image" Target="../media/image51.png"/><Relationship Id="rId18" Type="http://schemas.openxmlformats.org/officeDocument/2006/relationships/slide" Target="slide53.xml"/><Relationship Id="rId26" Type="http://schemas.openxmlformats.org/officeDocument/2006/relationships/slide" Target="slide57.xml"/><Relationship Id="rId39" Type="http://schemas.openxmlformats.org/officeDocument/2006/relationships/image" Target="../media/image64.png"/><Relationship Id="rId21" Type="http://schemas.openxmlformats.org/officeDocument/2006/relationships/image" Target="../media/image55.png"/><Relationship Id="rId34" Type="http://schemas.openxmlformats.org/officeDocument/2006/relationships/slide" Target="slide61.xml"/><Relationship Id="rId42" Type="http://schemas.openxmlformats.org/officeDocument/2006/relationships/slide" Target="slide65.xml"/><Relationship Id="rId47" Type="http://schemas.openxmlformats.org/officeDocument/2006/relationships/image" Target="../media/image68.png"/><Relationship Id="rId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52.xml"/><Relationship Id="rId29" Type="http://schemas.openxmlformats.org/officeDocument/2006/relationships/image" Target="../media/image59.png"/><Relationship Id="rId11" Type="http://schemas.openxmlformats.org/officeDocument/2006/relationships/image" Target="../media/image50.png"/><Relationship Id="rId24" Type="http://schemas.openxmlformats.org/officeDocument/2006/relationships/slide" Target="slide56.xml"/><Relationship Id="rId32" Type="http://schemas.openxmlformats.org/officeDocument/2006/relationships/slide" Target="slide60.xml"/><Relationship Id="rId37" Type="http://schemas.openxmlformats.org/officeDocument/2006/relationships/image" Target="../media/image63.png"/><Relationship Id="rId40" Type="http://schemas.openxmlformats.org/officeDocument/2006/relationships/slide" Target="slide64.xml"/><Relationship Id="rId45" Type="http://schemas.openxmlformats.org/officeDocument/2006/relationships/image" Target="../media/image67.png"/><Relationship Id="rId5" Type="http://schemas.openxmlformats.org/officeDocument/2006/relationships/image" Target="../media/image48.png"/><Relationship Id="rId15" Type="http://schemas.openxmlformats.org/officeDocument/2006/relationships/image" Target="../media/image52.png"/><Relationship Id="rId23" Type="http://schemas.openxmlformats.org/officeDocument/2006/relationships/image" Target="../media/image56.png"/><Relationship Id="rId28" Type="http://schemas.openxmlformats.org/officeDocument/2006/relationships/slide" Target="slide58.xml"/><Relationship Id="rId36" Type="http://schemas.openxmlformats.org/officeDocument/2006/relationships/slide" Target="slide62.xml"/><Relationship Id="rId49" Type="http://schemas.openxmlformats.org/officeDocument/2006/relationships/image" Target="../media/image69.png"/><Relationship Id="rId10" Type="http://schemas.openxmlformats.org/officeDocument/2006/relationships/slide" Target="slide49.xml"/><Relationship Id="rId19" Type="http://schemas.openxmlformats.org/officeDocument/2006/relationships/image" Target="../media/image54.png"/><Relationship Id="rId31" Type="http://schemas.openxmlformats.org/officeDocument/2006/relationships/image" Target="../media/image60.png"/><Relationship Id="rId44" Type="http://schemas.openxmlformats.org/officeDocument/2006/relationships/slide" Target="slide66.xml"/><Relationship Id="rId4" Type="http://schemas.openxmlformats.org/officeDocument/2006/relationships/image" Target="../media/image47.jpeg"/><Relationship Id="rId9" Type="http://schemas.openxmlformats.org/officeDocument/2006/relationships/hyperlink" Target="https://www.sosyalbilgiler.biz/" TargetMode="External"/><Relationship Id="rId14" Type="http://schemas.openxmlformats.org/officeDocument/2006/relationships/slide" Target="slide51.xml"/><Relationship Id="rId22" Type="http://schemas.openxmlformats.org/officeDocument/2006/relationships/slide" Target="slide55.xml"/><Relationship Id="rId27" Type="http://schemas.openxmlformats.org/officeDocument/2006/relationships/image" Target="../media/image58.png"/><Relationship Id="rId30" Type="http://schemas.openxmlformats.org/officeDocument/2006/relationships/slide" Target="slide59.xml"/><Relationship Id="rId35" Type="http://schemas.openxmlformats.org/officeDocument/2006/relationships/image" Target="../media/image62.png"/><Relationship Id="rId43" Type="http://schemas.openxmlformats.org/officeDocument/2006/relationships/image" Target="../media/image66.png"/><Relationship Id="rId48" Type="http://schemas.openxmlformats.org/officeDocument/2006/relationships/slide" Target="slide68.xml"/><Relationship Id="rId8" Type="http://schemas.openxmlformats.org/officeDocument/2006/relationships/slide" Target="slide2.xml"/><Relationship Id="rId3" Type="http://schemas.openxmlformats.org/officeDocument/2006/relationships/notesSlide" Target="../notesSlides/notesSlide48.xml"/><Relationship Id="rId12" Type="http://schemas.openxmlformats.org/officeDocument/2006/relationships/slide" Target="slide50.xml"/><Relationship Id="rId17" Type="http://schemas.openxmlformats.org/officeDocument/2006/relationships/image" Target="../media/image53.png"/><Relationship Id="rId25" Type="http://schemas.openxmlformats.org/officeDocument/2006/relationships/image" Target="../media/image57.png"/><Relationship Id="rId33" Type="http://schemas.openxmlformats.org/officeDocument/2006/relationships/image" Target="../media/image61.png"/><Relationship Id="rId38" Type="http://schemas.openxmlformats.org/officeDocument/2006/relationships/slide" Target="slide63.xml"/><Relationship Id="rId46" Type="http://schemas.openxmlformats.org/officeDocument/2006/relationships/slide" Target="slide67.xml"/><Relationship Id="rId20" Type="http://schemas.openxmlformats.org/officeDocument/2006/relationships/slide" Target="slide54.xml"/><Relationship Id="rId41" Type="http://schemas.openxmlformats.org/officeDocument/2006/relationships/image" Target="../media/image65.png"/><Relationship Id="rId1" Type="http://schemas.openxmlformats.org/officeDocument/2006/relationships/tags" Target="../tags/tag49.xml"/><Relationship Id="rId6" Type="http://schemas.openxmlformats.org/officeDocument/2006/relationships/image" Target="../media/image49.png"/></Relationships>
</file>

<file path=ppt/slides/_rels/slide49.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0.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49.xml"/><Relationship Id="rId15" Type="http://schemas.openxmlformats.org/officeDocument/2006/relationships/image" Target="../media/image72.png"/><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49.png"/></Relationships>
</file>

<file path=ppt/slides/_rels/slide50.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slide" Target="slide47.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72.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1.xml"/><Relationship Id="rId6" Type="http://schemas.openxmlformats.org/officeDocument/2006/relationships/audio" Target="../media/audio5.wav"/><Relationship Id="rId11" Type="http://schemas.openxmlformats.org/officeDocument/2006/relationships/hyperlink" Target="https://www.sosyalbilgiler.biz/" TargetMode="External"/><Relationship Id="rId5" Type="http://schemas.openxmlformats.org/officeDocument/2006/relationships/notesSlide" Target="../notesSlides/notesSlide50.xml"/><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49.png"/><Relationship Id="rId14" Type="http://schemas.openxmlformats.org/officeDocument/2006/relationships/image" Target="../media/image71.png"/></Relationships>
</file>

<file path=ppt/slides/_rels/slide51.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image" Target="../media/image71.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slide" Target="slide4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2.xml"/><Relationship Id="rId6" Type="http://schemas.openxmlformats.org/officeDocument/2006/relationships/audio" Target="../media/audio5.wav"/><Relationship Id="rId11" Type="http://schemas.openxmlformats.org/officeDocument/2006/relationships/image" Target="../media/image36.png"/><Relationship Id="rId5" Type="http://schemas.openxmlformats.org/officeDocument/2006/relationships/notesSlide" Target="../notesSlides/notesSlide51.xml"/><Relationship Id="rId15" Type="http://schemas.openxmlformats.org/officeDocument/2006/relationships/image" Target="../media/image72.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hyperlink" Target="https://www.sosyalbilgiler.biz/" TargetMode="External"/></Relationships>
</file>

<file path=ppt/slides/_rels/slide52.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3.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52.xml"/><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49.png"/><Relationship Id="rId14" Type="http://schemas.openxmlformats.org/officeDocument/2006/relationships/image" Target="../media/image72.png"/></Relationships>
</file>

<file path=ppt/slides/_rels/slide53.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4.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53.xml"/><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49.png"/><Relationship Id="rId14" Type="http://schemas.openxmlformats.org/officeDocument/2006/relationships/image" Target="../media/image72.png"/></Relationships>
</file>

<file path=ppt/slides/_rels/slide54.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5.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54.xml"/><Relationship Id="rId15" Type="http://schemas.openxmlformats.org/officeDocument/2006/relationships/image" Target="../media/image72.png"/><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49.png"/></Relationships>
</file>

<file path=ppt/slides/_rels/slide55.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6.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55.xml"/><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49.png"/><Relationship Id="rId14" Type="http://schemas.openxmlformats.org/officeDocument/2006/relationships/image" Target="../media/image72.png"/></Relationships>
</file>

<file path=ppt/slides/_rels/slide56.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7.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56.xml"/><Relationship Id="rId15" Type="http://schemas.openxmlformats.org/officeDocument/2006/relationships/image" Target="../media/image72.png"/><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49.png"/></Relationships>
</file>

<file path=ppt/slides/_rels/slide57.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71.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slide" Target="slide4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8.xml"/><Relationship Id="rId6" Type="http://schemas.openxmlformats.org/officeDocument/2006/relationships/audio" Target="../media/audio5.wav"/><Relationship Id="rId11" Type="http://schemas.openxmlformats.org/officeDocument/2006/relationships/image" Target="../media/image36.png"/><Relationship Id="rId5" Type="http://schemas.openxmlformats.org/officeDocument/2006/relationships/notesSlide" Target="../notesSlides/notesSlide57.xml"/><Relationship Id="rId15" Type="http://schemas.openxmlformats.org/officeDocument/2006/relationships/image" Target="../media/image72.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hyperlink" Target="https://www.sosyalbilgiler.biz/" TargetMode="External"/></Relationships>
</file>

<file path=ppt/slides/_rels/slide58.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59.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58.xml"/><Relationship Id="rId15" Type="http://schemas.openxmlformats.org/officeDocument/2006/relationships/image" Target="../media/image72.png"/><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49.png"/></Relationships>
</file>

<file path=ppt/slides/_rels/slide59.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0.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59.xml"/><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49.png"/><Relationship Id="rId14" Type="http://schemas.openxmlformats.org/officeDocument/2006/relationships/image" Target="../media/image72.png"/></Relationships>
</file>

<file path=ppt/slides/_rels/slide60.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1.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60.xml"/><Relationship Id="rId15" Type="http://schemas.openxmlformats.org/officeDocument/2006/relationships/image" Target="../media/image72.png"/><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49.png"/></Relationships>
</file>

<file path=ppt/slides/_rels/slide61.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71.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slide" Target="slide4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2.xml"/><Relationship Id="rId6" Type="http://schemas.openxmlformats.org/officeDocument/2006/relationships/audio" Target="../media/audio5.wav"/><Relationship Id="rId11" Type="http://schemas.openxmlformats.org/officeDocument/2006/relationships/image" Target="../media/image36.png"/><Relationship Id="rId5" Type="http://schemas.openxmlformats.org/officeDocument/2006/relationships/notesSlide" Target="../notesSlides/notesSlide61.xml"/><Relationship Id="rId15" Type="http://schemas.openxmlformats.org/officeDocument/2006/relationships/image" Target="../media/image72.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hyperlink" Target="https://www.sosyalbilgiler.biz/" TargetMode="External"/></Relationships>
</file>

<file path=ppt/slides/_rels/slide62.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71.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slide" Target="slide4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3.xml"/><Relationship Id="rId6" Type="http://schemas.openxmlformats.org/officeDocument/2006/relationships/audio" Target="../media/audio5.wav"/><Relationship Id="rId11" Type="http://schemas.openxmlformats.org/officeDocument/2006/relationships/image" Target="../media/image36.png"/><Relationship Id="rId5" Type="http://schemas.openxmlformats.org/officeDocument/2006/relationships/notesSlide" Target="../notesSlides/notesSlide62.xml"/><Relationship Id="rId15" Type="http://schemas.openxmlformats.org/officeDocument/2006/relationships/image" Target="../media/image72.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hyperlink" Target="https://www.sosyalbilgiler.biz/" TargetMode="External"/></Relationships>
</file>

<file path=ppt/slides/_rels/slide63.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4.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63.xml"/><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49.png"/><Relationship Id="rId14" Type="http://schemas.openxmlformats.org/officeDocument/2006/relationships/image" Target="../media/image72.png"/></Relationships>
</file>

<file path=ppt/slides/_rels/slide64.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slide" Target="slide47.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3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5.xml"/><Relationship Id="rId6" Type="http://schemas.openxmlformats.org/officeDocument/2006/relationships/audio" Target="../media/audio5.wav"/><Relationship Id="rId11" Type="http://schemas.openxmlformats.org/officeDocument/2006/relationships/image" Target="../media/image72.png"/><Relationship Id="rId5" Type="http://schemas.openxmlformats.org/officeDocument/2006/relationships/notesSlide" Target="../notesSlides/notesSlide64.xml"/><Relationship Id="rId15" Type="http://schemas.openxmlformats.org/officeDocument/2006/relationships/hyperlink" Target="https://www.sosyalbilgiler.biz/" TargetMode="External"/><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71.png"/></Relationships>
</file>

<file path=ppt/slides/_rels/slide65.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71.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slide" Target="slide47.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6.xml"/><Relationship Id="rId6" Type="http://schemas.openxmlformats.org/officeDocument/2006/relationships/audio" Target="../media/audio5.wav"/><Relationship Id="rId11" Type="http://schemas.openxmlformats.org/officeDocument/2006/relationships/image" Target="../media/image36.png"/><Relationship Id="rId5" Type="http://schemas.openxmlformats.org/officeDocument/2006/relationships/notesSlide" Target="../notesSlides/notesSlide65.xml"/><Relationship Id="rId15" Type="http://schemas.openxmlformats.org/officeDocument/2006/relationships/image" Target="../media/image72.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hyperlink" Target="https://www.sosyalbilgiler.biz/" TargetMode="External"/></Relationships>
</file>

<file path=ppt/slides/_rels/slide66.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7.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66.xml"/><Relationship Id="rId15" Type="http://schemas.openxmlformats.org/officeDocument/2006/relationships/image" Target="../media/image72.png"/><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49.png"/></Relationships>
</file>

<file path=ppt/slides/_rels/slide67.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8.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67.xml"/><Relationship Id="rId15" Type="http://schemas.openxmlformats.org/officeDocument/2006/relationships/image" Target="../media/image72.png"/><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49.png"/></Relationships>
</file>

<file path=ppt/slides/_rels/slide68.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71.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9.xml"/><Relationship Id="rId6" Type="http://schemas.openxmlformats.org/officeDocument/2006/relationships/audio" Target="../media/audio5.wav"/><Relationship Id="rId11" Type="http://schemas.openxmlformats.org/officeDocument/2006/relationships/slide" Target="slide47.xml"/><Relationship Id="rId5" Type="http://schemas.openxmlformats.org/officeDocument/2006/relationships/notesSlide" Target="../notesSlides/notesSlide68.xml"/><Relationship Id="rId15" Type="http://schemas.openxmlformats.org/officeDocument/2006/relationships/image" Target="../media/image72.png"/><Relationship Id="rId10"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70.jpeg"/><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Resim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3" name="Dikdörtgen: Köşeleri Yuvarlatılmış 18">
            <a:extLst>
              <a:ext uri="{FF2B5EF4-FFF2-40B4-BE49-F238E27FC236}">
                <a16:creationId xmlns:a16="http://schemas.microsoft.com/office/drawing/2014/main" id="{1806AD77-A4F0-3D74-84E9-824861A1C783}"/>
              </a:ext>
            </a:extLst>
          </p:cNvPr>
          <p:cNvSpPr/>
          <p:nvPr/>
        </p:nvSpPr>
        <p:spPr>
          <a:xfrm>
            <a:off x="953762" y="3947155"/>
            <a:ext cx="8415519" cy="1940957"/>
          </a:xfrm>
          <a:prstGeom prst="roundRect">
            <a:avLst/>
          </a:prstGeom>
          <a:solidFill>
            <a:schemeClr val="bg1"/>
          </a:solidFill>
        </p:spPr>
        <p:txBody>
          <a:bodyPr wrap="square" lIns="91440" tIns="45720" rIns="91440" bIns="45720">
            <a:spAutoFit/>
          </a:bodyPr>
          <a:lstStyle/>
          <a:p>
            <a:pPr algn="ctr"/>
            <a:endParaRPr lang="tr-TR" sz="3600" b="1" dirty="0">
              <a:ln w="28575">
                <a:noFill/>
                <a:prstDash val="solid"/>
              </a:ln>
              <a:solidFill>
                <a:srgbClr val="00B0F0"/>
              </a:solidFill>
              <a:latin typeface="AhkioW00-Bold" panose="01000000000000000000" pitchFamily="2" charset="0"/>
            </a:endParaRPr>
          </a:p>
          <a:p>
            <a:pPr lvl="1">
              <a:spcBef>
                <a:spcPct val="20000"/>
              </a:spcBef>
            </a:pPr>
            <a:r>
              <a:rPr lang="tr-TR" sz="2000" dirty="0">
                <a:latin typeface="Arial" panose="020B0604020202020204" pitchFamily="34" charset="0"/>
                <a:cs typeface="Arial" panose="020B0604020202020204" pitchFamily="34" charset="0"/>
              </a:rPr>
              <a:t>  </a:t>
            </a:r>
          </a:p>
          <a:p>
            <a:pPr lvl="1">
              <a:spcBef>
                <a:spcPct val="20000"/>
              </a:spcBef>
            </a:pPr>
            <a:endParaRPr lang="tr-TR" sz="2000" dirty="0">
              <a:latin typeface="Arial" panose="020B0604020202020204" pitchFamily="34" charset="0"/>
              <a:cs typeface="Arial" panose="020B0604020202020204" pitchFamily="34" charset="0"/>
            </a:endParaRPr>
          </a:p>
          <a:p>
            <a:pPr lvl="1">
              <a:spcBef>
                <a:spcPct val="20000"/>
              </a:spcBef>
            </a:pPr>
            <a:endParaRPr lang="tr-TR" sz="2000" dirty="0">
              <a:latin typeface="Arial" panose="020B0604020202020204" pitchFamily="34" charset="0"/>
              <a:cs typeface="Arial" panose="020B0604020202020204" pitchFamily="34" charset="0"/>
            </a:endParaRPr>
          </a:p>
        </p:txBody>
      </p:sp>
      <p:sp>
        <p:nvSpPr>
          <p:cNvPr id="19" name="Dikdörtgen: Köşeleri Yuvarlatılmış 18">
            <a:extLst>
              <a:ext uri="{FF2B5EF4-FFF2-40B4-BE49-F238E27FC236}">
                <a16:creationId xmlns:a16="http://schemas.microsoft.com/office/drawing/2014/main" id="{1806AD77-A4F0-3D74-84E9-824861A1C783}"/>
              </a:ext>
            </a:extLst>
          </p:cNvPr>
          <p:cNvSpPr/>
          <p:nvPr/>
        </p:nvSpPr>
        <p:spPr>
          <a:xfrm>
            <a:off x="1016000" y="4032022"/>
            <a:ext cx="8415519" cy="1872853"/>
          </a:xfrm>
          <a:prstGeom prst="roundRect">
            <a:avLst/>
          </a:prstGeom>
          <a:noFill/>
          <a:ln>
            <a:noFill/>
          </a:ln>
        </p:spPr>
        <p:txBody>
          <a:bodyPr wrap="square" lIns="91440" tIns="45720" rIns="91440" bIns="45720">
            <a:spAutoFit/>
          </a:bodyPr>
          <a:lstStyle/>
          <a:p>
            <a:pPr algn="ctr"/>
            <a:r>
              <a:rPr lang="tr-TR" sz="3600" b="1" dirty="0" smtClean="0">
                <a:ln w="28575">
                  <a:noFill/>
                  <a:prstDash val="solid"/>
                </a:ln>
                <a:solidFill>
                  <a:srgbClr val="00B0F0"/>
                </a:solidFill>
                <a:latin typeface="AhkioW00-Bold" panose="01000000000000000000" pitchFamily="2" charset="0"/>
              </a:rPr>
              <a:t> </a:t>
            </a:r>
          </a:p>
          <a:p>
            <a:pPr algn="ctr"/>
            <a:r>
              <a:rPr lang="tr-TR" sz="2400" dirty="0" err="1" smtClean="0">
                <a:ln w="28575">
                  <a:noFill/>
                  <a:prstDash val="solid"/>
                </a:ln>
                <a:cs typeface="Arial" panose="020B0604020202020204" pitchFamily="34" charset="0"/>
              </a:rPr>
              <a:t>SB.6.6.2</a:t>
            </a:r>
            <a:r>
              <a:rPr lang="tr-TR" sz="2400" dirty="0" smtClean="0">
                <a:ln w="28575">
                  <a:noFill/>
                  <a:prstDash val="solid"/>
                </a:ln>
                <a:cs typeface="Arial" panose="020B0604020202020204" pitchFamily="34" charset="0"/>
              </a:rPr>
              <a:t>. </a:t>
            </a:r>
            <a:r>
              <a:rPr lang="tr-TR" sz="2400" dirty="0">
                <a:ln w="28575">
                  <a:noFill/>
                  <a:prstDash val="solid"/>
                </a:ln>
                <a:cs typeface="Arial" panose="020B0604020202020204" pitchFamily="34" charset="0"/>
              </a:rPr>
              <a:t>Bir ürün veya fikrin telif ve patent süreçleriyle ilgili bilgi toplayabilme </a:t>
            </a:r>
            <a:endParaRPr lang="tr-TR" sz="2400" dirty="0" smtClean="0">
              <a:ln w="28575">
                <a:noFill/>
                <a:prstDash val="solid"/>
              </a:ln>
              <a:cs typeface="Arial" panose="020B0604020202020204" pitchFamily="34" charset="0"/>
            </a:endParaRPr>
          </a:p>
          <a:p>
            <a:pPr algn="ctr"/>
            <a:endParaRPr lang="tr-TR" sz="2000" dirty="0">
              <a:latin typeface="Arial" panose="020B0604020202020204" pitchFamily="34" charset="0"/>
              <a:cs typeface="Arial" panose="020B0604020202020204" pitchFamily="34" charset="0"/>
            </a:endParaRPr>
          </a:p>
        </p:txBody>
      </p:sp>
      <p:pic>
        <p:nvPicPr>
          <p:cNvPr id="9" name="Resi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4580" y="4032022"/>
            <a:ext cx="3938357" cy="975445"/>
          </a:xfrm>
          <a:prstGeom prst="rect">
            <a:avLst/>
          </a:prstGeom>
        </p:spPr>
      </p:pic>
      <p:pic>
        <p:nvPicPr>
          <p:cNvPr id="22" name="Resim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1598" y="305429"/>
            <a:ext cx="9742252" cy="774259"/>
          </a:xfrm>
          <a:prstGeom prst="rect">
            <a:avLst/>
          </a:prstGeom>
        </p:spPr>
      </p:pic>
      <p:pic>
        <p:nvPicPr>
          <p:cNvPr id="25" name="Resim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4219" y="955846"/>
            <a:ext cx="10418967" cy="1109568"/>
          </a:xfrm>
          <a:prstGeom prst="rect">
            <a:avLst/>
          </a:prstGeom>
        </p:spPr>
      </p:pic>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4635" y="2977267"/>
            <a:ext cx="9528874" cy="646232"/>
          </a:xfrm>
          <a:prstGeom prst="rect">
            <a:avLst/>
          </a:prstGeom>
        </p:spPr>
      </p:pic>
    </p:spTree>
    <p:custDataLst>
      <p:tags r:id="rId1"/>
    </p:custDataLst>
    <p:extLst>
      <p:ext uri="{BB962C8B-B14F-4D97-AF65-F5344CB8AC3E}">
        <p14:creationId xmlns:p14="http://schemas.microsoft.com/office/powerpoint/2010/main" val="34503578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2" name="Straight Connector 91">
            <a:extLst>
              <a:ext uri="{FF2B5EF4-FFF2-40B4-BE49-F238E27FC236}">
                <a16:creationId xmlns:a16="http://schemas.microsoft.com/office/drawing/2014/main" id="{D62DBE7A-B394-407B-848F-F63F9A3BC158}"/>
              </a:ext>
            </a:extLst>
          </p:cNvPr>
          <p:cNvCxnSpPr/>
          <p:nvPr/>
        </p:nvCxnSpPr>
        <p:spPr>
          <a:xfrm flipV="1">
            <a:off x="7319121" y="3145148"/>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3" name="Straight Connector 91">
            <a:extLst>
              <a:ext uri="{FF2B5EF4-FFF2-40B4-BE49-F238E27FC236}">
                <a16:creationId xmlns:a16="http://schemas.microsoft.com/office/drawing/2014/main" id="{D62DBE7A-B394-407B-848F-F63F9A3BC158}"/>
              </a:ext>
            </a:extLst>
          </p:cNvPr>
          <p:cNvCxnSpPr/>
          <p:nvPr/>
        </p:nvCxnSpPr>
        <p:spPr>
          <a:xfrm flipV="1">
            <a:off x="7315199" y="4328179"/>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5BE5CB28-8BC5-43A9-82C9-92B6A5D11FAB}"/>
              </a:ext>
            </a:extLst>
          </p:cNvPr>
          <p:cNvCxnSpPr>
            <a:cxnSpLocks/>
          </p:cNvCxnSpPr>
          <p:nvPr/>
        </p:nvCxnSpPr>
        <p:spPr>
          <a:xfrm>
            <a:off x="6862763" y="3624106"/>
            <a:ext cx="456358" cy="0"/>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0" name="Straight Connector 91">
            <a:extLst>
              <a:ext uri="{FF2B5EF4-FFF2-40B4-BE49-F238E27FC236}">
                <a16:creationId xmlns:a16="http://schemas.microsoft.com/office/drawing/2014/main" id="{D62DBE7A-B394-407B-848F-F63F9A3BC158}"/>
              </a:ext>
            </a:extLst>
          </p:cNvPr>
          <p:cNvCxnSpPr/>
          <p:nvPr/>
        </p:nvCxnSpPr>
        <p:spPr>
          <a:xfrm flipV="1">
            <a:off x="4868956" y="4334124"/>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9E186F2C-73F1-4FF1-AE76-4A4A4A5882C5}"/>
              </a:ext>
            </a:extLst>
          </p:cNvPr>
          <p:cNvCxnSpPr/>
          <p:nvPr/>
        </p:nvCxnSpPr>
        <p:spPr>
          <a:xfrm rot="10800000" flipV="1">
            <a:off x="4872879" y="3624105"/>
            <a:ext cx="456358" cy="1"/>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59" name="Straight Connector 91">
            <a:extLst>
              <a:ext uri="{FF2B5EF4-FFF2-40B4-BE49-F238E27FC236}">
                <a16:creationId xmlns:a16="http://schemas.microsoft.com/office/drawing/2014/main" id="{D62DBE7A-B394-407B-848F-F63F9A3BC158}"/>
              </a:ext>
            </a:extLst>
          </p:cNvPr>
          <p:cNvCxnSpPr/>
          <p:nvPr/>
        </p:nvCxnSpPr>
        <p:spPr>
          <a:xfrm flipV="1">
            <a:off x="4872878" y="3151093"/>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6" name="Oval 65">
            <a:extLst>
              <a:ext uri="{FF2B5EF4-FFF2-40B4-BE49-F238E27FC236}">
                <a16:creationId xmlns:a16="http://schemas.microsoft.com/office/drawing/2014/main" id="{27CFF79C-B611-42C4-BC5F-5B52BCDE0521}"/>
              </a:ext>
            </a:extLst>
          </p:cNvPr>
          <p:cNvSpPr/>
          <p:nvPr/>
        </p:nvSpPr>
        <p:spPr>
          <a:xfrm flipH="1">
            <a:off x="4959935" y="2550972"/>
            <a:ext cx="2287423" cy="2284218"/>
          </a:xfrm>
          <a:prstGeom prst="ellipse">
            <a:avLst/>
          </a:prstGeom>
          <a:ln>
            <a:noFill/>
          </a:ln>
          <a:effectLst/>
          <a:scene3d>
            <a:camera prst="orthographicFront">
              <a:rot lat="0" lon="0" rev="0"/>
            </a:camera>
            <a:lightRig rig="contrasting" dir="t">
              <a:rot lat="0" lon="0" rev="7800000"/>
            </a:lightRig>
          </a:scene3d>
          <a:sp3d>
            <a:bevelT w="139700" h="139700"/>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b="1" dirty="0" smtClean="0">
                <a:solidFill>
                  <a:schemeClr val="tx1"/>
                </a:solidFill>
              </a:rPr>
              <a:t>Telif ve </a:t>
            </a:r>
            <a:r>
              <a:rPr lang="tr-TR" b="1" smtClean="0">
                <a:solidFill>
                  <a:schemeClr val="tx1"/>
                </a:solidFill>
              </a:rPr>
              <a:t>Patent Hakkı</a:t>
            </a:r>
            <a:endParaRPr lang="tr-TR" b="1" dirty="0">
              <a:solidFill>
                <a:schemeClr val="tx1"/>
              </a:solidFill>
            </a:endParaRPr>
          </a:p>
        </p:txBody>
      </p:sp>
      <p:cxnSp>
        <p:nvCxnSpPr>
          <p:cNvPr id="61" name="Straight Connector 91">
            <a:extLst>
              <a:ext uri="{FF2B5EF4-FFF2-40B4-BE49-F238E27FC236}">
                <a16:creationId xmlns:a16="http://schemas.microsoft.com/office/drawing/2014/main" id="{D62DBE7A-B394-407B-848F-F63F9A3BC158}"/>
              </a:ext>
            </a:extLst>
          </p:cNvPr>
          <p:cNvCxnSpPr/>
          <p:nvPr/>
        </p:nvCxnSpPr>
        <p:spPr>
          <a:xfrm flipV="1">
            <a:off x="7319121" y="1962120"/>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 name="Oval 5">
            <a:extLst>
              <a:ext uri="{FF2B5EF4-FFF2-40B4-BE49-F238E27FC236}">
                <a16:creationId xmlns:a16="http://schemas.microsoft.com/office/drawing/2014/main" id="{96ACFC85-5007-4038-8688-4868B38587D1}"/>
              </a:ext>
            </a:extLst>
          </p:cNvPr>
          <p:cNvSpPr/>
          <p:nvPr/>
        </p:nvSpPr>
        <p:spPr>
          <a:xfrm>
            <a:off x="7200619" y="1731059"/>
            <a:ext cx="237005" cy="237005"/>
          </a:xfrm>
          <a:prstGeom prst="ellipse">
            <a:avLst/>
          </a:prstGeom>
          <a:solidFill>
            <a:schemeClr val="accent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51F05F36-1AB5-488A-B787-21ED2444A187}"/>
              </a:ext>
            </a:extLst>
          </p:cNvPr>
          <p:cNvSpPr/>
          <p:nvPr/>
        </p:nvSpPr>
        <p:spPr>
          <a:xfrm>
            <a:off x="7200619" y="2914089"/>
            <a:ext cx="237005" cy="237005"/>
          </a:xfrm>
          <a:prstGeom prst="ellipse">
            <a:avLst/>
          </a:prstGeom>
          <a:solidFill>
            <a:schemeClr val="accent6"/>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45796F69-D836-4C00-B241-DA158845053F}"/>
              </a:ext>
            </a:extLst>
          </p:cNvPr>
          <p:cNvSpPr/>
          <p:nvPr/>
        </p:nvSpPr>
        <p:spPr>
          <a:xfrm>
            <a:off x="7200619" y="4097119"/>
            <a:ext cx="237005" cy="237005"/>
          </a:xfrm>
          <a:prstGeom prst="ellipse">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9FE6A796-476C-4211-9FF9-261D99D10C2B}"/>
              </a:ext>
            </a:extLst>
          </p:cNvPr>
          <p:cNvSpPr/>
          <p:nvPr/>
        </p:nvSpPr>
        <p:spPr>
          <a:xfrm>
            <a:off x="7200619" y="5280149"/>
            <a:ext cx="237005" cy="237005"/>
          </a:xfrm>
          <a:prstGeom prst="ellipse">
            <a:avLst/>
          </a:prstGeom>
          <a:solidFill>
            <a:schemeClr val="tx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a:extLst>
              <a:ext uri="{FF2B5EF4-FFF2-40B4-BE49-F238E27FC236}">
                <a16:creationId xmlns:a16="http://schemas.microsoft.com/office/drawing/2014/main" id="{D62DBE7A-B394-407B-848F-F63F9A3BC158}"/>
              </a:ext>
            </a:extLst>
          </p:cNvPr>
          <p:cNvCxnSpPr>
            <a:stCxn id="90" idx="4"/>
          </p:cNvCxnSpPr>
          <p:nvPr/>
        </p:nvCxnSpPr>
        <p:spPr>
          <a:xfrm flipV="1">
            <a:off x="4872878" y="1968065"/>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88" name="Oval 87">
            <a:extLst>
              <a:ext uri="{FF2B5EF4-FFF2-40B4-BE49-F238E27FC236}">
                <a16:creationId xmlns:a16="http://schemas.microsoft.com/office/drawing/2014/main" id="{EB62CF98-04E9-46C3-AD01-C68EAED42249}"/>
              </a:ext>
            </a:extLst>
          </p:cNvPr>
          <p:cNvSpPr/>
          <p:nvPr/>
        </p:nvSpPr>
        <p:spPr>
          <a:xfrm rot="10800000">
            <a:off x="4754376" y="5280149"/>
            <a:ext cx="237005" cy="237005"/>
          </a:xfrm>
          <a:prstGeom prst="ellipse">
            <a:avLst/>
          </a:prstGeom>
          <a:solidFill>
            <a:srgbClr val="EB1E4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C1093E01-8044-4996-AB34-9D300FCF49AE}"/>
              </a:ext>
            </a:extLst>
          </p:cNvPr>
          <p:cNvSpPr/>
          <p:nvPr/>
        </p:nvSpPr>
        <p:spPr>
          <a:xfrm rot="10800000">
            <a:off x="4754376" y="4097119"/>
            <a:ext cx="237005" cy="237005"/>
          </a:xfrm>
          <a:prstGeom prst="ellipse">
            <a:avLst/>
          </a:prstGeom>
          <a:solidFill>
            <a:srgbClr val="6E538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89">
            <a:extLst>
              <a:ext uri="{FF2B5EF4-FFF2-40B4-BE49-F238E27FC236}">
                <a16:creationId xmlns:a16="http://schemas.microsoft.com/office/drawing/2014/main" id="{362F6368-7357-452D-AAD7-6B0527F2DF9C}"/>
              </a:ext>
            </a:extLst>
          </p:cNvPr>
          <p:cNvSpPr/>
          <p:nvPr/>
        </p:nvSpPr>
        <p:spPr>
          <a:xfrm rot="10800000">
            <a:off x="4754376" y="2914089"/>
            <a:ext cx="237005" cy="237005"/>
          </a:xfrm>
          <a:prstGeom prst="ellipse">
            <a:avLst/>
          </a:prstGeom>
          <a:solidFill>
            <a:schemeClr val="accent3"/>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a:extLst>
              <a:ext uri="{FF2B5EF4-FFF2-40B4-BE49-F238E27FC236}">
                <a16:creationId xmlns:a16="http://schemas.microsoft.com/office/drawing/2014/main" id="{842F2CA0-E5C7-4AD4-A1BA-19F435B08A28}"/>
              </a:ext>
            </a:extLst>
          </p:cNvPr>
          <p:cNvSpPr/>
          <p:nvPr/>
        </p:nvSpPr>
        <p:spPr>
          <a:xfrm rot="10800000">
            <a:off x="4754376" y="1731059"/>
            <a:ext cx="237005" cy="237005"/>
          </a:xfrm>
          <a:prstGeom prst="ellipse">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25B489D2-2CC4-4A0A-8471-A30E679359DA}"/>
              </a:ext>
            </a:extLst>
          </p:cNvPr>
          <p:cNvGrpSpPr/>
          <p:nvPr/>
        </p:nvGrpSpPr>
        <p:grpSpPr>
          <a:xfrm>
            <a:off x="6862763" y="1381156"/>
            <a:ext cx="5033962" cy="936812"/>
            <a:chOff x="5692588" y="1560606"/>
            <a:chExt cx="5033962" cy="936812"/>
          </a:xfrm>
        </p:grpSpPr>
        <p:sp>
          <p:nvSpPr>
            <p:cNvPr id="33" name="Rectangle: Rounded Corners 32">
              <a:extLst>
                <a:ext uri="{FF2B5EF4-FFF2-40B4-BE49-F238E27FC236}">
                  <a16:creationId xmlns:a16="http://schemas.microsoft.com/office/drawing/2014/main" id="{D6391E66-8D4E-443D-AC84-AB2DDD9413F4}"/>
                </a:ext>
              </a:extLst>
            </p:cNvPr>
            <p:cNvSpPr/>
            <p:nvPr/>
          </p:nvSpPr>
          <p:spPr>
            <a:xfrm>
              <a:off x="5800163" y="1625600"/>
              <a:ext cx="4926387"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hlinkClick r:id="rId4" action="ppaction://hlinksldjump"/>
              <a:extLst>
                <a:ext uri="{FF2B5EF4-FFF2-40B4-BE49-F238E27FC236}">
                  <a16:creationId xmlns:a16="http://schemas.microsoft.com/office/drawing/2014/main" id="{91328DEE-64E0-4057-9564-2A7A73682C07}"/>
                </a:ext>
              </a:extLst>
            </p:cNvPr>
            <p:cNvSpPr/>
            <p:nvPr/>
          </p:nvSpPr>
          <p:spPr>
            <a:xfrm>
              <a:off x="6279776" y="1780241"/>
              <a:ext cx="4246749" cy="497542"/>
            </a:xfrm>
            <a:prstGeom prst="roundRect">
              <a:avLst>
                <a:gd name="adj" fmla="val 50000"/>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Sıra Sizde</a:t>
              </a:r>
              <a:endParaRPr lang="en-US" dirty="0"/>
            </a:p>
          </p:txBody>
        </p:sp>
        <p:sp>
          <p:nvSpPr>
            <p:cNvPr id="35" name="Oval 34">
              <a:extLst>
                <a:ext uri="{FF2B5EF4-FFF2-40B4-BE49-F238E27FC236}">
                  <a16:creationId xmlns:a16="http://schemas.microsoft.com/office/drawing/2014/main" id="{9BF2375C-B24E-42E1-A2CB-39E4656FC0AB}"/>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8099A731-B5C7-4F93-A3D6-6483DB997CEB}"/>
                </a:ext>
              </a:extLst>
            </p:cNvPr>
            <p:cNvSpPr/>
            <p:nvPr/>
          </p:nvSpPr>
          <p:spPr>
            <a:xfrm>
              <a:off x="5692588" y="1625600"/>
              <a:ext cx="806824" cy="806824"/>
            </a:xfrm>
            <a:prstGeom prst="ellipse">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5</a:t>
              </a:r>
            </a:p>
          </p:txBody>
        </p:sp>
      </p:grpSp>
      <p:grpSp>
        <p:nvGrpSpPr>
          <p:cNvPr id="39" name="Group 38">
            <a:extLst>
              <a:ext uri="{FF2B5EF4-FFF2-40B4-BE49-F238E27FC236}">
                <a16:creationId xmlns:a16="http://schemas.microsoft.com/office/drawing/2014/main" id="{FC15EDA3-6A8C-46AD-8399-97EB8D372768}"/>
              </a:ext>
            </a:extLst>
          </p:cNvPr>
          <p:cNvGrpSpPr/>
          <p:nvPr/>
        </p:nvGrpSpPr>
        <p:grpSpPr>
          <a:xfrm>
            <a:off x="6862763" y="2564186"/>
            <a:ext cx="5033962" cy="936812"/>
            <a:chOff x="5692588" y="1560606"/>
            <a:chExt cx="5033962" cy="936812"/>
          </a:xfrm>
        </p:grpSpPr>
        <p:sp>
          <p:nvSpPr>
            <p:cNvPr id="40" name="Rectangle: Rounded Corners 39">
              <a:extLst>
                <a:ext uri="{FF2B5EF4-FFF2-40B4-BE49-F238E27FC236}">
                  <a16:creationId xmlns:a16="http://schemas.microsoft.com/office/drawing/2014/main" id="{EF7DAA5C-5564-4158-B938-3E3452D86A0E}"/>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hlinkClick r:id="rId5" action="ppaction://hlinksldjump"/>
              <a:extLst>
                <a:ext uri="{FF2B5EF4-FFF2-40B4-BE49-F238E27FC236}">
                  <a16:creationId xmlns:a16="http://schemas.microsoft.com/office/drawing/2014/main" id="{6C997F90-A564-40CB-B6BC-8A968C77CA0C}"/>
                </a:ext>
              </a:extLst>
            </p:cNvPr>
            <p:cNvSpPr/>
            <p:nvPr/>
          </p:nvSpPr>
          <p:spPr>
            <a:xfrm>
              <a:off x="6279776" y="1780241"/>
              <a:ext cx="4246749" cy="497542"/>
            </a:xfrm>
            <a:prstGeom prst="roundRect">
              <a:avLst>
                <a:gd name="adj" fmla="val 50000"/>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Ben Bilirim Etkinliği</a:t>
              </a:r>
              <a:r>
                <a:rPr lang="tr-TR" dirty="0"/>
                <a:t> </a:t>
              </a:r>
              <a:endParaRPr lang="en-US" dirty="0"/>
            </a:p>
          </p:txBody>
        </p:sp>
        <p:sp>
          <p:nvSpPr>
            <p:cNvPr id="42" name="Oval 41">
              <a:extLst>
                <a:ext uri="{FF2B5EF4-FFF2-40B4-BE49-F238E27FC236}">
                  <a16:creationId xmlns:a16="http://schemas.microsoft.com/office/drawing/2014/main" id="{9ECCCC11-F355-49CA-9FEC-D7D765F56BE2}"/>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8ADA7973-EB39-4757-A689-EB64D685ACED}"/>
                </a:ext>
              </a:extLst>
            </p:cNvPr>
            <p:cNvSpPr/>
            <p:nvPr/>
          </p:nvSpPr>
          <p:spPr>
            <a:xfrm>
              <a:off x="5692588" y="1625600"/>
              <a:ext cx="806824" cy="806824"/>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6</a:t>
              </a:r>
            </a:p>
          </p:txBody>
        </p:sp>
      </p:grpSp>
      <p:grpSp>
        <p:nvGrpSpPr>
          <p:cNvPr id="74" name="Group 73">
            <a:extLst>
              <a:ext uri="{FF2B5EF4-FFF2-40B4-BE49-F238E27FC236}">
                <a16:creationId xmlns:a16="http://schemas.microsoft.com/office/drawing/2014/main" id="{6A968ABF-D362-4FD0-B330-BFB4C2906CAA}"/>
              </a:ext>
            </a:extLst>
          </p:cNvPr>
          <p:cNvGrpSpPr/>
          <p:nvPr/>
        </p:nvGrpSpPr>
        <p:grpSpPr>
          <a:xfrm>
            <a:off x="6862763" y="3747216"/>
            <a:ext cx="5033962" cy="936812"/>
            <a:chOff x="5692588" y="1560606"/>
            <a:chExt cx="5033962" cy="936812"/>
          </a:xfrm>
        </p:grpSpPr>
        <p:sp>
          <p:nvSpPr>
            <p:cNvPr id="75" name="Rectangle: Rounded Corners 74">
              <a:extLst>
                <a:ext uri="{FF2B5EF4-FFF2-40B4-BE49-F238E27FC236}">
                  <a16:creationId xmlns:a16="http://schemas.microsoft.com/office/drawing/2014/main" id="{8D4F3653-381C-442F-A7FA-3C7A6CC00AF1}"/>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Rounded Corners 75">
              <a:hlinkClick r:id="rId6" action="ppaction://hlinksldjump"/>
              <a:extLst>
                <a:ext uri="{FF2B5EF4-FFF2-40B4-BE49-F238E27FC236}">
                  <a16:creationId xmlns:a16="http://schemas.microsoft.com/office/drawing/2014/main" id="{BD50A0A0-2FA1-49D0-8886-3E757F666345}"/>
                </a:ext>
              </a:extLst>
            </p:cNvPr>
            <p:cNvSpPr/>
            <p:nvPr/>
          </p:nvSpPr>
          <p:spPr>
            <a:xfrm>
              <a:off x="6279776" y="1780241"/>
              <a:ext cx="4246749" cy="497542"/>
            </a:xfrm>
            <a:prstGeom prst="roundRect">
              <a:avLst>
                <a:gd name="adj" fmla="val 50000"/>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Çıkmış Sorular</a:t>
              </a:r>
              <a:endParaRPr lang="en-US" dirty="0"/>
            </a:p>
          </p:txBody>
        </p:sp>
        <p:sp>
          <p:nvSpPr>
            <p:cNvPr id="77" name="Oval 76">
              <a:extLst>
                <a:ext uri="{FF2B5EF4-FFF2-40B4-BE49-F238E27FC236}">
                  <a16:creationId xmlns:a16="http://schemas.microsoft.com/office/drawing/2014/main" id="{5502FCE7-DDB5-40C5-8BAE-25BF0A90D05A}"/>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a:extLst>
                <a:ext uri="{FF2B5EF4-FFF2-40B4-BE49-F238E27FC236}">
                  <a16:creationId xmlns:a16="http://schemas.microsoft.com/office/drawing/2014/main" id="{392B0DEC-FAAA-4D26-8F4B-2CD9CD11400F}"/>
                </a:ext>
              </a:extLst>
            </p:cNvPr>
            <p:cNvSpPr/>
            <p:nvPr/>
          </p:nvSpPr>
          <p:spPr>
            <a:xfrm>
              <a:off x="5692588" y="1625600"/>
              <a:ext cx="806824" cy="806824"/>
            </a:xfrm>
            <a:prstGeom prst="ellipse">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7</a:t>
              </a:r>
            </a:p>
          </p:txBody>
        </p:sp>
      </p:grpSp>
      <p:grpSp>
        <p:nvGrpSpPr>
          <p:cNvPr id="79" name="Group 78">
            <a:extLst>
              <a:ext uri="{FF2B5EF4-FFF2-40B4-BE49-F238E27FC236}">
                <a16:creationId xmlns:a16="http://schemas.microsoft.com/office/drawing/2014/main" id="{8137010F-35CB-4EAE-972A-F922A05FF84E}"/>
              </a:ext>
            </a:extLst>
          </p:cNvPr>
          <p:cNvGrpSpPr/>
          <p:nvPr/>
        </p:nvGrpSpPr>
        <p:grpSpPr>
          <a:xfrm>
            <a:off x="6862763" y="4930246"/>
            <a:ext cx="5033962" cy="936812"/>
            <a:chOff x="5692588" y="1560606"/>
            <a:chExt cx="5033962" cy="936812"/>
          </a:xfrm>
        </p:grpSpPr>
        <p:sp>
          <p:nvSpPr>
            <p:cNvPr id="80" name="Rectangle: Rounded Corners 79">
              <a:extLst>
                <a:ext uri="{FF2B5EF4-FFF2-40B4-BE49-F238E27FC236}">
                  <a16:creationId xmlns:a16="http://schemas.microsoft.com/office/drawing/2014/main" id="{B74692EB-ACEE-4830-A415-6B5A53B43E4A}"/>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Rounded Corners 80">
              <a:hlinkClick r:id="rId7" action="ppaction://hlinksldjump"/>
              <a:extLst>
                <a:ext uri="{FF2B5EF4-FFF2-40B4-BE49-F238E27FC236}">
                  <a16:creationId xmlns:a16="http://schemas.microsoft.com/office/drawing/2014/main" id="{4AE7060D-8CF6-475E-9EC7-EFAF95D4B7A6}"/>
                </a:ext>
              </a:extLst>
            </p:cNvPr>
            <p:cNvSpPr/>
            <p:nvPr/>
          </p:nvSpPr>
          <p:spPr>
            <a:xfrm>
              <a:off x="6279776" y="1780241"/>
              <a:ext cx="4246749" cy="497542"/>
            </a:xfrm>
            <a:prstGeom prst="roundRect">
              <a:avLst>
                <a:gd name="adj" fmla="val 50000"/>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Çarkı Sosyal</a:t>
              </a:r>
              <a:endParaRPr lang="en-US" dirty="0"/>
            </a:p>
          </p:txBody>
        </p:sp>
        <p:sp>
          <p:nvSpPr>
            <p:cNvPr id="82" name="Oval 81">
              <a:extLst>
                <a:ext uri="{FF2B5EF4-FFF2-40B4-BE49-F238E27FC236}">
                  <a16:creationId xmlns:a16="http://schemas.microsoft.com/office/drawing/2014/main" id="{B1F29ED1-C215-4A40-BB22-FF444A14D805}"/>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584E7E42-05F7-40B0-AB4B-08534857300F}"/>
                </a:ext>
              </a:extLst>
            </p:cNvPr>
            <p:cNvSpPr/>
            <p:nvPr/>
          </p:nvSpPr>
          <p:spPr>
            <a:xfrm>
              <a:off x="5692588" y="1625600"/>
              <a:ext cx="806824" cy="806824"/>
            </a:xfrm>
            <a:prstGeom prst="ellipse">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8</a:t>
              </a:r>
            </a:p>
          </p:txBody>
        </p:sp>
      </p:grpSp>
      <p:sp>
        <p:nvSpPr>
          <p:cNvPr id="111" name="Rectangle: Rounded Corners 110">
            <a:extLst>
              <a:ext uri="{FF2B5EF4-FFF2-40B4-BE49-F238E27FC236}">
                <a16:creationId xmlns:a16="http://schemas.microsoft.com/office/drawing/2014/main" id="{1EA6C376-E8B3-431B-863E-51A2C872A7EA}"/>
              </a:ext>
            </a:extLst>
          </p:cNvPr>
          <p:cNvSpPr/>
          <p:nvPr/>
        </p:nvSpPr>
        <p:spPr>
          <a:xfrm flipH="1">
            <a:off x="333375" y="1446150"/>
            <a:ext cx="4888925"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533400" y="1600791"/>
            <a:ext cx="4208614" cy="49754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Düşünelim</a:t>
            </a:r>
            <a:endParaRPr lang="en-US" dirty="0"/>
          </a:p>
        </p:txBody>
      </p:sp>
      <p:sp>
        <p:nvSpPr>
          <p:cNvPr id="113" name="Oval 112">
            <a:extLst>
              <a:ext uri="{FF2B5EF4-FFF2-40B4-BE49-F238E27FC236}">
                <a16:creationId xmlns:a16="http://schemas.microsoft.com/office/drawing/2014/main" id="{1337A2B0-01C0-4E9D-B228-EE1EB83C1A34}"/>
              </a:ext>
            </a:extLst>
          </p:cNvPr>
          <p:cNvSpPr/>
          <p:nvPr/>
        </p:nvSpPr>
        <p:spPr>
          <a:xfrm flipH="1">
            <a:off x="4391901" y="1381156"/>
            <a:ext cx="938126"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a:extLst>
              <a:ext uri="{FF2B5EF4-FFF2-40B4-BE49-F238E27FC236}">
                <a16:creationId xmlns:a16="http://schemas.microsoft.com/office/drawing/2014/main" id="{27CFF79C-B611-42C4-BC5F-5B52BCDE0521}"/>
              </a:ext>
            </a:extLst>
          </p:cNvPr>
          <p:cNvSpPr/>
          <p:nvPr/>
        </p:nvSpPr>
        <p:spPr>
          <a:xfrm flipH="1">
            <a:off x="4522071" y="1446150"/>
            <a:ext cx="807956" cy="806824"/>
          </a:xfrm>
          <a:prstGeom prst="ellipse">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1</a:t>
            </a:r>
          </a:p>
        </p:txBody>
      </p:sp>
      <p:grpSp>
        <p:nvGrpSpPr>
          <p:cNvPr id="96" name="Group 95">
            <a:extLst>
              <a:ext uri="{FF2B5EF4-FFF2-40B4-BE49-F238E27FC236}">
                <a16:creationId xmlns:a16="http://schemas.microsoft.com/office/drawing/2014/main" id="{9C1A9688-D95D-4BD7-9D3D-9897E19B702E}"/>
              </a:ext>
            </a:extLst>
          </p:cNvPr>
          <p:cNvGrpSpPr/>
          <p:nvPr/>
        </p:nvGrpSpPr>
        <p:grpSpPr>
          <a:xfrm flipH="1">
            <a:off x="333377" y="2564186"/>
            <a:ext cx="4990511" cy="936812"/>
            <a:chOff x="5692587" y="1560606"/>
            <a:chExt cx="4983523" cy="936812"/>
          </a:xfrm>
        </p:grpSpPr>
        <p:sp>
          <p:nvSpPr>
            <p:cNvPr id="107" name="Rectangle: Rounded Corners 106">
              <a:extLst>
                <a:ext uri="{FF2B5EF4-FFF2-40B4-BE49-F238E27FC236}">
                  <a16:creationId xmlns:a16="http://schemas.microsoft.com/office/drawing/2014/main" id="{FBF1A8DF-A213-4C1D-A286-373C5DFD4FD5}"/>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Rounded Corners 107">
              <a:hlinkClick r:id="rId9" action="ppaction://hlinksldjump"/>
              <a:extLst>
                <a:ext uri="{FF2B5EF4-FFF2-40B4-BE49-F238E27FC236}">
                  <a16:creationId xmlns:a16="http://schemas.microsoft.com/office/drawing/2014/main" id="{D5A63637-66B2-4A45-B3AA-44F82CE9E153}"/>
                </a:ext>
              </a:extLst>
            </p:cNvPr>
            <p:cNvSpPr/>
            <p:nvPr/>
          </p:nvSpPr>
          <p:spPr>
            <a:xfrm>
              <a:off x="6279778" y="1780241"/>
              <a:ext cx="4196590" cy="497542"/>
            </a:xfrm>
            <a:prstGeom prst="roundRect">
              <a:avLst>
                <a:gd name="adj" fmla="val 50000"/>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Telif Hakkı</a:t>
              </a:r>
              <a:endParaRPr lang="tr-TR" altLang="tr-TR" dirty="0">
                <a:solidFill>
                  <a:schemeClr val="bg1"/>
                </a:solidFill>
              </a:endParaRPr>
            </a:p>
          </p:txBody>
        </p:sp>
        <p:sp>
          <p:nvSpPr>
            <p:cNvPr id="109" name="Oval 108">
              <a:extLst>
                <a:ext uri="{FF2B5EF4-FFF2-40B4-BE49-F238E27FC236}">
                  <a16:creationId xmlns:a16="http://schemas.microsoft.com/office/drawing/2014/main" id="{4D01C208-F75E-4A44-8B1E-DC8240CCC633}"/>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a:extLst>
                <a:ext uri="{FF2B5EF4-FFF2-40B4-BE49-F238E27FC236}">
                  <a16:creationId xmlns:a16="http://schemas.microsoft.com/office/drawing/2014/main" id="{6073953E-4A49-4F72-B7C8-FB0AFC22AC49}"/>
                </a:ext>
              </a:extLst>
            </p:cNvPr>
            <p:cNvSpPr/>
            <p:nvPr/>
          </p:nvSpPr>
          <p:spPr>
            <a:xfrm>
              <a:off x="5692587" y="1625600"/>
              <a:ext cx="806824" cy="806824"/>
            </a:xfrm>
            <a:prstGeom prst="ellipse">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2</a:t>
              </a:r>
            </a:p>
          </p:txBody>
        </p:sp>
      </p:grpSp>
      <p:grpSp>
        <p:nvGrpSpPr>
          <p:cNvPr id="97" name="Group 96">
            <a:extLst>
              <a:ext uri="{FF2B5EF4-FFF2-40B4-BE49-F238E27FC236}">
                <a16:creationId xmlns:a16="http://schemas.microsoft.com/office/drawing/2014/main" id="{6D63C6DA-778A-4579-B5B8-F3375DC57D13}"/>
              </a:ext>
            </a:extLst>
          </p:cNvPr>
          <p:cNvGrpSpPr/>
          <p:nvPr/>
        </p:nvGrpSpPr>
        <p:grpSpPr>
          <a:xfrm flipH="1">
            <a:off x="333377" y="3747216"/>
            <a:ext cx="4990511" cy="936812"/>
            <a:chOff x="5692587" y="1560606"/>
            <a:chExt cx="4983523" cy="936812"/>
          </a:xfrm>
        </p:grpSpPr>
        <p:sp>
          <p:nvSpPr>
            <p:cNvPr id="103" name="Rectangle: Rounded Corners 102">
              <a:extLst>
                <a:ext uri="{FF2B5EF4-FFF2-40B4-BE49-F238E27FC236}">
                  <a16:creationId xmlns:a16="http://schemas.microsoft.com/office/drawing/2014/main" id="{1F4708C1-1C71-467A-85B2-CDA65977285B}"/>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4" name="Rectangle: Rounded Corners 103">
              <a:hlinkClick r:id="rId10" action="ppaction://hlinksldjump"/>
              <a:extLst>
                <a:ext uri="{FF2B5EF4-FFF2-40B4-BE49-F238E27FC236}">
                  <a16:creationId xmlns:a16="http://schemas.microsoft.com/office/drawing/2014/main" id="{ADF0BAEC-1DB2-4AA4-9BBC-163C3D8CC5AF}"/>
                </a:ext>
              </a:extLst>
            </p:cNvPr>
            <p:cNvSpPr/>
            <p:nvPr/>
          </p:nvSpPr>
          <p:spPr>
            <a:xfrm>
              <a:off x="6279777" y="1780241"/>
              <a:ext cx="4196591" cy="497542"/>
            </a:xfrm>
            <a:prstGeom prst="roundRect">
              <a:avLst>
                <a:gd name="adj" fmla="val 50000"/>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Patent Hakkı</a:t>
              </a:r>
              <a:endParaRPr lang="tr-TR" altLang="tr-TR" dirty="0">
                <a:solidFill>
                  <a:schemeClr val="bg1"/>
                </a:solidFill>
              </a:endParaRPr>
            </a:p>
          </p:txBody>
        </p:sp>
        <p:sp>
          <p:nvSpPr>
            <p:cNvPr id="105" name="Oval 104">
              <a:extLst>
                <a:ext uri="{FF2B5EF4-FFF2-40B4-BE49-F238E27FC236}">
                  <a16:creationId xmlns:a16="http://schemas.microsoft.com/office/drawing/2014/main" id="{6CB6581A-A58A-40C4-9311-54E138BFB3B9}"/>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6" name="Oval 105">
              <a:extLst>
                <a:ext uri="{FF2B5EF4-FFF2-40B4-BE49-F238E27FC236}">
                  <a16:creationId xmlns:a16="http://schemas.microsoft.com/office/drawing/2014/main" id="{E549F4C3-4DAA-421E-B97D-C6C519824ACA}"/>
                </a:ext>
              </a:extLst>
            </p:cNvPr>
            <p:cNvSpPr/>
            <p:nvPr/>
          </p:nvSpPr>
          <p:spPr>
            <a:xfrm>
              <a:off x="5692587" y="1625600"/>
              <a:ext cx="806824" cy="806824"/>
            </a:xfrm>
            <a:prstGeom prst="ellipse">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grpSp>
      <p:grpSp>
        <p:nvGrpSpPr>
          <p:cNvPr id="98" name="Group 97">
            <a:extLst>
              <a:ext uri="{FF2B5EF4-FFF2-40B4-BE49-F238E27FC236}">
                <a16:creationId xmlns:a16="http://schemas.microsoft.com/office/drawing/2014/main" id="{1A28A30B-AFD1-4AAB-BB4C-874D21970ED1}"/>
              </a:ext>
            </a:extLst>
          </p:cNvPr>
          <p:cNvGrpSpPr/>
          <p:nvPr/>
        </p:nvGrpSpPr>
        <p:grpSpPr>
          <a:xfrm flipH="1">
            <a:off x="333377" y="4930246"/>
            <a:ext cx="4990510" cy="936812"/>
            <a:chOff x="5692588" y="1560606"/>
            <a:chExt cx="4983522" cy="936812"/>
          </a:xfrm>
        </p:grpSpPr>
        <p:sp>
          <p:nvSpPr>
            <p:cNvPr id="99" name="Rectangle: Rounded Corners 98">
              <a:extLst>
                <a:ext uri="{FF2B5EF4-FFF2-40B4-BE49-F238E27FC236}">
                  <a16:creationId xmlns:a16="http://schemas.microsoft.com/office/drawing/2014/main" id="{3B6C00CE-1707-48F5-8942-F1B28C0CABFC}"/>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Rounded Corners 99">
              <a:hlinkClick r:id="rId11" action="ppaction://hlinksldjump"/>
              <a:extLst>
                <a:ext uri="{FF2B5EF4-FFF2-40B4-BE49-F238E27FC236}">
                  <a16:creationId xmlns:a16="http://schemas.microsoft.com/office/drawing/2014/main" id="{C338EA2C-F7DB-4D97-8704-B61EFE75841F}"/>
                </a:ext>
              </a:extLst>
            </p:cNvPr>
            <p:cNvSpPr/>
            <p:nvPr/>
          </p:nvSpPr>
          <p:spPr>
            <a:xfrm>
              <a:off x="6279777" y="1780241"/>
              <a:ext cx="4196591" cy="497542"/>
            </a:xfrm>
            <a:prstGeom prst="roundRect">
              <a:avLst>
                <a:gd name="adj" fmla="val 50000"/>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Telif ve Patentin Karşılaştırması</a:t>
              </a:r>
              <a:endParaRPr lang="tr-TR" altLang="tr-TR" dirty="0">
                <a:solidFill>
                  <a:schemeClr val="bg1"/>
                </a:solidFill>
              </a:endParaRPr>
            </a:p>
          </p:txBody>
        </p:sp>
        <p:sp>
          <p:nvSpPr>
            <p:cNvPr id="101" name="Oval 100">
              <a:extLst>
                <a:ext uri="{FF2B5EF4-FFF2-40B4-BE49-F238E27FC236}">
                  <a16:creationId xmlns:a16="http://schemas.microsoft.com/office/drawing/2014/main" id="{DA52EB5C-37E7-4E99-AEEC-1432B5C092B8}"/>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id="{92669486-CE2F-4820-A6C2-D58F1781F00F}"/>
                </a:ext>
              </a:extLst>
            </p:cNvPr>
            <p:cNvSpPr/>
            <p:nvPr/>
          </p:nvSpPr>
          <p:spPr>
            <a:xfrm>
              <a:off x="5692588" y="1625600"/>
              <a:ext cx="806824" cy="806824"/>
            </a:xfrm>
            <a:prstGeom prst="ellipse">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4</a:t>
              </a:r>
            </a:p>
          </p:txBody>
        </p:sp>
      </p:grpSp>
      <p:sp>
        <p:nvSpPr>
          <p:cNvPr id="5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İçindekiler</a:t>
            </a:r>
            <a:endParaRPr lang="en-US" sz="2800" dirty="0">
              <a:solidFill>
                <a:schemeClr val="bg1"/>
              </a:solidFill>
            </a:endParaRPr>
          </a:p>
        </p:txBody>
      </p:sp>
      <p:sp>
        <p:nvSpPr>
          <p:cNvPr id="64" name="Rectangle: Rounded Corners 111">
            <a:hlinkClick r:id="rId12"/>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4287379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714941"/>
            <a:ext cx="12192000" cy="6650182"/>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Düşünelim</a:t>
            </a:r>
            <a:endParaRPr lang="en-US" sz="2800" dirty="0">
              <a:solidFill>
                <a:schemeClr val="bg1"/>
              </a:solidFill>
            </a:endParaRPr>
          </a:p>
        </p:txBody>
      </p:sp>
      <p:sp>
        <p:nvSpPr>
          <p:cNvPr id="20" name="Rectangle: Rounded Corners 111">
            <a:hlinkClick r:id="rId6"/>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45" name="Grup 44"/>
          <p:cNvGrpSpPr/>
          <p:nvPr/>
        </p:nvGrpSpPr>
        <p:grpSpPr>
          <a:xfrm>
            <a:off x="80682" y="779073"/>
            <a:ext cx="11952987" cy="1442958"/>
            <a:chOff x="2176004" y="1358281"/>
            <a:chExt cx="4082752" cy="2947536"/>
          </a:xfrm>
        </p:grpSpPr>
        <p:sp>
          <p:nvSpPr>
            <p:cNvPr id="46" name="Google Shape;835;p38"/>
            <p:cNvSpPr/>
            <p:nvPr/>
          </p:nvSpPr>
          <p:spPr>
            <a:xfrm rot="10800000" flipV="1">
              <a:off x="2176005" y="1358281"/>
              <a:ext cx="4082751" cy="2840854"/>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sz="2400" dirty="0" smtClean="0"/>
                <a:t>6. </a:t>
              </a:r>
              <a:r>
                <a:rPr lang="tr-TR" sz="2400" dirty="0"/>
                <a:t>sınıf öğrencisi Zeynep, resim yapmayı çok seviyordu. </a:t>
              </a:r>
              <a:r>
                <a:rPr lang="tr-TR" sz="2400" dirty="0" smtClean="0"/>
                <a:t>Defterine hayal </a:t>
              </a:r>
              <a:r>
                <a:rPr lang="tr-TR" sz="2400" dirty="0"/>
                <a:t>gücüyle </a:t>
              </a:r>
              <a:r>
                <a:rPr lang="tr-TR" sz="2400" b="1" dirty="0"/>
                <a:t>"Elektro-Kedi"</a:t>
              </a:r>
              <a:r>
                <a:rPr lang="tr-TR" sz="2400" dirty="0"/>
                <a:t> adında, teknolojik zırhı olan çok farklı bir kahraman çizdi. Bu karakterin renkleri, güçleri ve hikayesi tamamen Zeynep'e aitti; yani </a:t>
              </a:r>
              <a:r>
                <a:rPr lang="tr-TR" sz="2400" dirty="0" smtClean="0"/>
                <a:t>eser </a:t>
              </a:r>
              <a:r>
                <a:rPr lang="tr-TR" sz="2400" b="1" dirty="0"/>
                <a:t>özgün</a:t>
              </a:r>
              <a:r>
                <a:rPr lang="tr-TR" sz="2400" dirty="0"/>
                <a:t> bir </a:t>
              </a:r>
              <a:r>
                <a:rPr lang="tr-TR" sz="2400" dirty="0" smtClean="0"/>
                <a:t>çalışmaydı.</a:t>
              </a:r>
              <a:endParaRPr sz="2400" b="0" i="0" u="none" strike="noStrike" cap="none" dirty="0">
                <a:latin typeface="Calibri"/>
                <a:ea typeface="Calibri"/>
                <a:cs typeface="Calibri"/>
                <a:sym typeface="Calibri"/>
              </a:endParaRPr>
            </a:p>
          </p:txBody>
        </p:sp>
        <p:sp>
          <p:nvSpPr>
            <p:cNvPr id="47" name="Google Shape;835;p38"/>
            <p:cNvSpPr/>
            <p:nvPr/>
          </p:nvSpPr>
          <p:spPr>
            <a:xfrm flipV="1">
              <a:off x="2176004" y="3972873"/>
              <a:ext cx="4082751" cy="332944"/>
            </a:xfrm>
            <a:custGeom>
              <a:avLst/>
              <a:gdLst>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3951392 h 4275461"/>
                <a:gd name="connsiteX5" fmla="*/ 3270899 w 3619883"/>
                <a:gd name="connsiteY5" fmla="*/ 4128157 h 4275461"/>
                <a:gd name="connsiteX6" fmla="*/ 3327149 w 3619883"/>
                <a:gd name="connsiteY6" fmla="*/ 4128157 h 4275461"/>
                <a:gd name="connsiteX7" fmla="*/ 3269726 w 3619883"/>
                <a:gd name="connsiteY7" fmla="*/ 4275461 h 4275461"/>
                <a:gd name="connsiteX8" fmla="*/ 3052674 w 3619883"/>
                <a:gd name="connsiteY8" fmla="*/ 4275461 h 4275461"/>
                <a:gd name="connsiteX9" fmla="*/ 3096002 w 3619883"/>
                <a:gd name="connsiteY9" fmla="*/ 4128157 h 4275461"/>
                <a:gd name="connsiteX10" fmla="*/ 3137725 w 3619883"/>
                <a:gd name="connsiteY10" fmla="*/ 4128157 h 4275461"/>
                <a:gd name="connsiteX11" fmla="*/ 3137725 w 3619883"/>
                <a:gd name="connsiteY11" fmla="*/ 3951392 h 4275461"/>
                <a:gd name="connsiteX12" fmla="*/ 2959941 w 3619883"/>
                <a:gd name="connsiteY12" fmla="*/ 3951392 h 4275461"/>
                <a:gd name="connsiteX13" fmla="*/ 2959941 w 3619883"/>
                <a:gd name="connsiteY13" fmla="*/ 4128157 h 4275461"/>
                <a:gd name="connsiteX14" fmla="*/ 2996846 w 3619883"/>
                <a:gd name="connsiteY14" fmla="*/ 4128157 h 4275461"/>
                <a:gd name="connsiteX15" fmla="*/ 3014011 w 3619883"/>
                <a:gd name="connsiteY15" fmla="*/ 4275461 h 4275461"/>
                <a:gd name="connsiteX16" fmla="*/ 2761042 w 3619883"/>
                <a:gd name="connsiteY16" fmla="*/ 4275461 h 4275461"/>
                <a:gd name="connsiteX17" fmla="*/ 2761042 w 3619883"/>
                <a:gd name="connsiteY17" fmla="*/ 4128157 h 4275461"/>
                <a:gd name="connsiteX18" fmla="*/ 2826768 w 3619883"/>
                <a:gd name="connsiteY18" fmla="*/ 4128157 h 4275461"/>
                <a:gd name="connsiteX19" fmla="*/ 2826768 w 3619883"/>
                <a:gd name="connsiteY19" fmla="*/ 3951392 h 4275461"/>
                <a:gd name="connsiteX20" fmla="*/ 2648983 w 3619883"/>
                <a:gd name="connsiteY20" fmla="*/ 3951392 h 4275461"/>
                <a:gd name="connsiteX21" fmla="*/ 2648983 w 3619883"/>
                <a:gd name="connsiteY21" fmla="*/ 4128157 h 4275461"/>
                <a:gd name="connsiteX22" fmla="*/ 2690646 w 3619883"/>
                <a:gd name="connsiteY22" fmla="*/ 4128157 h 4275461"/>
                <a:gd name="connsiteX23" fmla="*/ 2690646 w 3619883"/>
                <a:gd name="connsiteY23" fmla="*/ 4275461 h 4275461"/>
                <a:gd name="connsiteX24" fmla="*/ 2511710 w 3619883"/>
                <a:gd name="connsiteY24" fmla="*/ 4275461 h 4275461"/>
                <a:gd name="connsiteX25" fmla="*/ 2454288 w 3619883"/>
                <a:gd name="connsiteY25" fmla="*/ 4128157 h 4275461"/>
                <a:gd name="connsiteX26" fmla="*/ 2515810 w 3619883"/>
                <a:gd name="connsiteY26" fmla="*/ 4128157 h 4275461"/>
                <a:gd name="connsiteX27" fmla="*/ 2515810 w 3619883"/>
                <a:gd name="connsiteY27" fmla="*/ 3951392 h 4275461"/>
                <a:gd name="connsiteX28" fmla="*/ 2338025 w 3619883"/>
                <a:gd name="connsiteY28" fmla="*/ 3951392 h 4275461"/>
                <a:gd name="connsiteX29" fmla="*/ 2338025 w 3619883"/>
                <a:gd name="connsiteY29" fmla="*/ 4128157 h 4275461"/>
                <a:gd name="connsiteX30" fmla="*/ 2395120 w 3619883"/>
                <a:gd name="connsiteY30" fmla="*/ 4128157 h 4275461"/>
                <a:gd name="connsiteX31" fmla="*/ 2337697 w 3619883"/>
                <a:gd name="connsiteY31" fmla="*/ 4275461 h 4275461"/>
                <a:gd name="connsiteX32" fmla="*/ 2150155 w 3619883"/>
                <a:gd name="connsiteY32" fmla="*/ 4275461 h 4275461"/>
                <a:gd name="connsiteX33" fmla="*/ 2150155 w 3619883"/>
                <a:gd name="connsiteY33" fmla="*/ 4128157 h 4275461"/>
                <a:gd name="connsiteX34" fmla="*/ 2204852 w 3619883"/>
                <a:gd name="connsiteY34" fmla="*/ 4128157 h 4275461"/>
                <a:gd name="connsiteX35" fmla="*/ 2204852 w 3619883"/>
                <a:gd name="connsiteY35" fmla="*/ 3951392 h 4275461"/>
                <a:gd name="connsiteX36" fmla="*/ 2027068 w 3619883"/>
                <a:gd name="connsiteY36" fmla="*/ 3951392 h 4275461"/>
                <a:gd name="connsiteX37" fmla="*/ 2027068 w 3619883"/>
                <a:gd name="connsiteY37" fmla="*/ 4128157 h 4275461"/>
                <a:gd name="connsiteX38" fmla="*/ 2079759 w 3619883"/>
                <a:gd name="connsiteY38" fmla="*/ 4128157 h 4275461"/>
                <a:gd name="connsiteX39" fmla="*/ 2079759 w 3619883"/>
                <a:gd name="connsiteY39" fmla="*/ 4275461 h 4275461"/>
                <a:gd name="connsiteX40" fmla="*/ 1824703 w 3619883"/>
                <a:gd name="connsiteY40" fmla="*/ 4275461 h 4275461"/>
                <a:gd name="connsiteX41" fmla="*/ 1834468 w 3619883"/>
                <a:gd name="connsiteY41" fmla="*/ 4128157 h 4275461"/>
                <a:gd name="connsiteX42" fmla="*/ 1893894 w 3619883"/>
                <a:gd name="connsiteY42" fmla="*/ 4128157 h 4275461"/>
                <a:gd name="connsiteX43" fmla="*/ 1893894 w 3619883"/>
                <a:gd name="connsiteY43" fmla="*/ 3951392 h 4275461"/>
                <a:gd name="connsiteX44" fmla="*/ 1716110 w 3619883"/>
                <a:gd name="connsiteY44" fmla="*/ 3951392 h 4275461"/>
                <a:gd name="connsiteX45" fmla="*/ 1716110 w 3619883"/>
                <a:gd name="connsiteY45" fmla="*/ 4006431 h 4275461"/>
                <a:gd name="connsiteX46" fmla="*/ 1703447 w 3619883"/>
                <a:gd name="connsiteY46" fmla="*/ 4007960 h 4275461"/>
                <a:gd name="connsiteX47" fmla="*/ 1716110 w 3619883"/>
                <a:gd name="connsiteY47" fmla="*/ 4044284 h 4275461"/>
                <a:gd name="connsiteX48" fmla="*/ 1716110 w 3619883"/>
                <a:gd name="connsiteY48" fmla="*/ 4128157 h 4275461"/>
                <a:gd name="connsiteX49" fmla="*/ 1745346 w 3619883"/>
                <a:gd name="connsiteY49" fmla="*/ 4128157 h 4275461"/>
                <a:gd name="connsiteX50" fmla="*/ 1796694 w 3619883"/>
                <a:gd name="connsiteY50" fmla="*/ 4275461 h 4275461"/>
                <a:gd name="connsiteX51" fmla="*/ 1558844 w 3619883"/>
                <a:gd name="connsiteY51" fmla="*/ 4275461 h 4275461"/>
                <a:gd name="connsiteX52" fmla="*/ 1517252 w 3619883"/>
                <a:gd name="connsiteY52" fmla="*/ 4128157 h 4275461"/>
                <a:gd name="connsiteX53" fmla="*/ 1582936 w 3619883"/>
                <a:gd name="connsiteY53" fmla="*/ 4128157 h 4275461"/>
                <a:gd name="connsiteX54" fmla="*/ 1582936 w 3619883"/>
                <a:gd name="connsiteY54" fmla="*/ 3951392 h 4275461"/>
                <a:gd name="connsiteX55" fmla="*/ 1405151 w 3619883"/>
                <a:gd name="connsiteY55" fmla="*/ 3951392 h 4275461"/>
                <a:gd name="connsiteX56" fmla="*/ 1405151 w 3619883"/>
                <a:gd name="connsiteY56" fmla="*/ 4128157 h 4275461"/>
                <a:gd name="connsiteX57" fmla="*/ 1468988 w 3619883"/>
                <a:gd name="connsiteY57" fmla="*/ 4128157 h 4275461"/>
                <a:gd name="connsiteX58" fmla="*/ 1427396 w 3619883"/>
                <a:gd name="connsiteY58" fmla="*/ 4275461 h 4275461"/>
                <a:gd name="connsiteX59" fmla="*/ 1210751 w 3619883"/>
                <a:gd name="connsiteY59" fmla="*/ 4275461 h 4275461"/>
                <a:gd name="connsiteX60" fmla="*/ 1210751 w 3619883"/>
                <a:gd name="connsiteY60" fmla="*/ 4128157 h 4275461"/>
                <a:gd name="connsiteX61" fmla="*/ 1271978 w 3619883"/>
                <a:gd name="connsiteY61" fmla="*/ 4128157 h 4275461"/>
                <a:gd name="connsiteX62" fmla="*/ 1271978 w 3619883"/>
                <a:gd name="connsiteY62" fmla="*/ 3951392 h 4275461"/>
                <a:gd name="connsiteX63" fmla="*/ 1094193 w 3619883"/>
                <a:gd name="connsiteY63" fmla="*/ 3951392 h 4275461"/>
                <a:gd name="connsiteX64" fmla="*/ 1094193 w 3619883"/>
                <a:gd name="connsiteY64" fmla="*/ 4128157 h 4275461"/>
                <a:gd name="connsiteX65" fmla="*/ 1140354 w 3619883"/>
                <a:gd name="connsiteY65" fmla="*/ 4128157 h 4275461"/>
                <a:gd name="connsiteX66" fmla="*/ 1140354 w 3619883"/>
                <a:gd name="connsiteY66" fmla="*/ 4275461 h 4275461"/>
                <a:gd name="connsiteX67" fmla="*/ 953807 w 3619883"/>
                <a:gd name="connsiteY67" fmla="*/ 4275461 h 4275461"/>
                <a:gd name="connsiteX68" fmla="*/ 912215 w 3619883"/>
                <a:gd name="connsiteY68" fmla="*/ 4128157 h 4275461"/>
                <a:gd name="connsiteX69" fmla="*/ 961020 w 3619883"/>
                <a:gd name="connsiteY69" fmla="*/ 4128157 h 4275461"/>
                <a:gd name="connsiteX70" fmla="*/ 961020 w 3619883"/>
                <a:gd name="connsiteY70" fmla="*/ 3951392 h 4275461"/>
                <a:gd name="connsiteX71" fmla="*/ 783235 w 3619883"/>
                <a:gd name="connsiteY71" fmla="*/ 3951392 h 4275461"/>
                <a:gd name="connsiteX72" fmla="*/ 783235 w 3619883"/>
                <a:gd name="connsiteY72" fmla="*/ 4128157 h 4275461"/>
                <a:gd name="connsiteX73" fmla="*/ 871024 w 3619883"/>
                <a:gd name="connsiteY73" fmla="*/ 4128157 h 4275461"/>
                <a:gd name="connsiteX74" fmla="*/ 829432 w 3619883"/>
                <a:gd name="connsiteY74" fmla="*/ 4275461 h 4275461"/>
                <a:gd name="connsiteX75" fmla="*/ 611484 w 3619883"/>
                <a:gd name="connsiteY75" fmla="*/ 4275461 h 4275461"/>
                <a:gd name="connsiteX76" fmla="*/ 621247 w 3619883"/>
                <a:gd name="connsiteY76" fmla="*/ 4128157 h 4275461"/>
                <a:gd name="connsiteX77" fmla="*/ 650062 w 3619883"/>
                <a:gd name="connsiteY77" fmla="*/ 4128157 h 4275461"/>
                <a:gd name="connsiteX78" fmla="*/ 650062 w 3619883"/>
                <a:gd name="connsiteY78" fmla="*/ 3951392 h 4275461"/>
                <a:gd name="connsiteX79" fmla="*/ 472277 w 3619883"/>
                <a:gd name="connsiteY79" fmla="*/ 3951392 h 4275461"/>
                <a:gd name="connsiteX80" fmla="*/ 472277 w 3619883"/>
                <a:gd name="connsiteY80" fmla="*/ 4128157 h 4275461"/>
                <a:gd name="connsiteX81" fmla="*/ 522650 w 3619883"/>
                <a:gd name="connsiteY81" fmla="*/ 4128157 h 4275461"/>
                <a:gd name="connsiteX82" fmla="*/ 573998 w 3619883"/>
                <a:gd name="connsiteY82" fmla="*/ 4275461 h 4275461"/>
                <a:gd name="connsiteX83" fmla="*/ 336164 w 3619883"/>
                <a:gd name="connsiteY83" fmla="*/ 4275461 h 4275461"/>
                <a:gd name="connsiteX84" fmla="*/ 294572 w 3619883"/>
                <a:gd name="connsiteY84" fmla="*/ 4128157 h 4275461"/>
                <a:gd name="connsiteX85" fmla="*/ 339106 w 3619883"/>
                <a:gd name="connsiteY85" fmla="*/ 4128157 h 4275461"/>
                <a:gd name="connsiteX86" fmla="*/ 339106 w 3619883"/>
                <a:gd name="connsiteY86" fmla="*/ 3951392 h 4275461"/>
                <a:gd name="connsiteX87" fmla="*/ 161321 w 3619883"/>
                <a:gd name="connsiteY87" fmla="*/ 3951392 h 4275461"/>
                <a:gd name="connsiteX88" fmla="*/ 161321 w 3619883"/>
                <a:gd name="connsiteY88" fmla="*/ 4128157 h 4275461"/>
                <a:gd name="connsiteX89" fmla="*/ 230914 w 3619883"/>
                <a:gd name="connsiteY89" fmla="*/ 4128157 h 4275461"/>
                <a:gd name="connsiteX90" fmla="*/ 189322 w 3619883"/>
                <a:gd name="connsiteY90" fmla="*/ 4275461 h 4275461"/>
                <a:gd name="connsiteX91" fmla="*/ 0 w 3619883"/>
                <a:gd name="connsiteY91" fmla="*/ 4275461 h 4275461"/>
                <a:gd name="connsiteX92" fmla="*/ 0 w 3619883"/>
                <a:gd name="connsiteY92" fmla="*/ 42229 h 4275461"/>
                <a:gd name="connsiteX93" fmla="*/ 42464 w 3619883"/>
                <a:gd name="connsiteY93" fmla="*/ 40518 h 4275461"/>
                <a:gd name="connsiteX94" fmla="*/ 137733 w 3619883"/>
                <a:gd name="connsiteY94" fmla="*/ 35355 h 4275461"/>
                <a:gd name="connsiteX95" fmla="*/ 270565 w 3619883"/>
                <a:gd name="connsiteY95" fmla="*/ 29759 h 4275461"/>
                <a:gd name="connsiteX96" fmla="*/ 479734 w 3619883"/>
                <a:gd name="connsiteY96" fmla="*/ 45455 h 4275461"/>
                <a:gd name="connsiteX97" fmla="*/ 524103 w 3619883"/>
                <a:gd name="connsiteY97" fmla="*/ 41625 h 4275461"/>
                <a:gd name="connsiteX98" fmla="*/ 624416 w 3619883"/>
                <a:gd name="connsiteY98" fmla="*/ 22696 h 4275461"/>
                <a:gd name="connsiteX99" fmla="*/ 657762 w 3619883"/>
                <a:gd name="connsiteY99" fmla="*/ 18351 h 4275461"/>
                <a:gd name="connsiteX100" fmla="*/ 690557 w 3619883"/>
                <a:gd name="connsiteY100" fmla="*/ 25792 h 4275461"/>
                <a:gd name="connsiteX101" fmla="*/ 745123 w 3619883"/>
                <a:gd name="connsiteY101" fmla="*/ 40157 h 4275461"/>
                <a:gd name="connsiteX102" fmla="*/ 789493 w 3619883"/>
                <a:gd name="connsiteY102" fmla="*/ 36327 h 4275461"/>
                <a:gd name="connsiteX103" fmla="*/ 854255 w 3619883"/>
                <a:gd name="connsiteY103" fmla="*/ 68887 h 4275461"/>
                <a:gd name="connsiteX104" fmla="*/ 897520 w 3619883"/>
                <a:gd name="connsiteY104" fmla="*/ 88629 h 4275461"/>
                <a:gd name="connsiteX105" fmla="*/ 940510 w 3619883"/>
                <a:gd name="connsiteY105" fmla="*/ 114265 h 4275461"/>
                <a:gd name="connsiteX106" fmla="*/ 1082712 w 3619883"/>
                <a:gd name="connsiteY106" fmla="*/ 144543 h 4275461"/>
                <a:gd name="connsiteX107" fmla="*/ 1205348 w 3619883"/>
                <a:gd name="connsiteY107" fmla="*/ 120753 h 4275461"/>
                <a:gd name="connsiteX108" fmla="*/ 1271764 w 3619883"/>
                <a:gd name="connsiteY108" fmla="*/ 117956 h 4275461"/>
                <a:gd name="connsiteX109" fmla="*/ 1315583 w 3619883"/>
                <a:gd name="connsiteY109" fmla="*/ 125912 h 4275461"/>
                <a:gd name="connsiteX110" fmla="*/ 1359125 w 3619883"/>
                <a:gd name="connsiteY110" fmla="*/ 139761 h 4275461"/>
                <a:gd name="connsiteX111" fmla="*/ 1391919 w 3619883"/>
                <a:gd name="connsiteY111" fmla="*/ 147202 h 4275461"/>
                <a:gd name="connsiteX112" fmla="*/ 1436563 w 3619883"/>
                <a:gd name="connsiteY112" fmla="*/ 137480 h 4275461"/>
                <a:gd name="connsiteX113" fmla="*/ 1471566 w 3619883"/>
                <a:gd name="connsiteY113" fmla="*/ 97777 h 4275461"/>
                <a:gd name="connsiteX114" fmla="*/ 1505739 w 3619883"/>
                <a:gd name="connsiteY114" fmla="*/ 75753 h 4275461"/>
                <a:gd name="connsiteX115" fmla="*/ 1590891 w 3619883"/>
                <a:gd name="connsiteY115" fmla="*/ 144702 h 4275461"/>
                <a:gd name="connsiteX116" fmla="*/ 1625616 w 3619883"/>
                <a:gd name="connsiteY116" fmla="*/ 110893 h 4275461"/>
                <a:gd name="connsiteX117" fmla="*/ 1658964 w 3619883"/>
                <a:gd name="connsiteY117" fmla="*/ 106547 h 4275461"/>
                <a:gd name="connsiteX118" fmla="*/ 1746598 w 3619883"/>
                <a:gd name="connsiteY118" fmla="*/ 122460 h 4275461"/>
                <a:gd name="connsiteX119" fmla="*/ 1811913 w 3619883"/>
                <a:gd name="connsiteY119" fmla="*/ 143234 h 4275461"/>
                <a:gd name="connsiteX120" fmla="*/ 1856557 w 3619883"/>
                <a:gd name="connsiteY120" fmla="*/ 133511 h 4275461"/>
                <a:gd name="connsiteX121" fmla="*/ 2066003 w 3619883"/>
                <a:gd name="connsiteY121" fmla="*/ 143313 h 4275461"/>
                <a:gd name="connsiteX122" fmla="*/ 2177615 w 3619883"/>
                <a:gd name="connsiteY122" fmla="*/ 119007 h 4275461"/>
                <a:gd name="connsiteX123" fmla="*/ 2255883 w 3619883"/>
                <a:gd name="connsiteY123" fmla="*/ 99047 h 4275461"/>
                <a:gd name="connsiteX124" fmla="*/ 2344622 w 3619883"/>
                <a:gd name="connsiteY124" fmla="*/ 91388 h 4275461"/>
                <a:gd name="connsiteX125" fmla="*/ 2455682 w 3619883"/>
                <a:gd name="connsiteY125" fmla="*/ 78869 h 4275461"/>
                <a:gd name="connsiteX126" fmla="*/ 2632609 w 3619883"/>
                <a:gd name="connsiteY126" fmla="*/ 75338 h 4275461"/>
                <a:gd name="connsiteX127" fmla="*/ 2742291 w 3619883"/>
                <a:gd name="connsiteY127" fmla="*/ 92282 h 4275461"/>
                <a:gd name="connsiteX128" fmla="*/ 2851974 w 3619883"/>
                <a:gd name="connsiteY128" fmla="*/ 109227 h 4275461"/>
                <a:gd name="connsiteX129" fmla="*/ 2907643 w 3619883"/>
                <a:gd name="connsiteY129" fmla="*/ 100020 h 4275461"/>
                <a:gd name="connsiteX130" fmla="*/ 2944022 w 3619883"/>
                <a:gd name="connsiteY130" fmla="*/ 30853 h 4275461"/>
                <a:gd name="connsiteX131" fmla="*/ 3022289 w 3619883"/>
                <a:gd name="connsiteY131" fmla="*/ 10893 h 4275461"/>
                <a:gd name="connsiteX132" fmla="*/ 3054807 w 3619883"/>
                <a:gd name="connsiteY132" fmla="*/ 24226 h 4275461"/>
                <a:gd name="connsiteX133" fmla="*/ 3141892 w 3619883"/>
                <a:gd name="connsiteY133" fmla="*/ 51925 h 4275461"/>
                <a:gd name="connsiteX134" fmla="*/ 3185711 w 3619883"/>
                <a:gd name="connsiteY134" fmla="*/ 59881 h 4275461"/>
                <a:gd name="connsiteX135" fmla="*/ 3219056 w 3619883"/>
                <a:gd name="connsiteY135" fmla="*/ 55536 h 4275461"/>
                <a:gd name="connsiteX136" fmla="*/ 3263425 w 3619883"/>
                <a:gd name="connsiteY136" fmla="*/ 51706 h 4275461"/>
                <a:gd name="connsiteX137" fmla="*/ 3296219 w 3619883"/>
                <a:gd name="connsiteY137" fmla="*/ 59147 h 4275461"/>
                <a:gd name="connsiteX138" fmla="*/ 3319094 w 3619883"/>
                <a:gd name="connsiteY138" fmla="*/ 42500 h 4275461"/>
                <a:gd name="connsiteX139" fmla="*/ 3420511 w 3619883"/>
                <a:gd name="connsiteY139" fmla="*/ 0 h 4275461"/>
                <a:gd name="connsiteX140" fmla="*/ 3453305 w 3619883"/>
                <a:gd name="connsiteY140" fmla="*/ 7440 h 4275461"/>
                <a:gd name="connsiteX141" fmla="*/ 3496571 w 3619883"/>
                <a:gd name="connsiteY141" fmla="*/ 27182 h 4275461"/>
                <a:gd name="connsiteX142" fmla="*/ 3602117 w 3619883"/>
                <a:gd name="connsiteY142" fmla="*/ 132521 h 4275461"/>
                <a:gd name="connsiteX143" fmla="*/ 3619883 w 3619883"/>
                <a:gd name="connsiteY143" fmla="*/ 140049 h 4275461"/>
                <a:gd name="connsiteX144" fmla="*/ 3619883 w 3619883"/>
                <a:gd name="connsiteY144"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4128157 h 4275461"/>
                <a:gd name="connsiteX5" fmla="*/ 3327149 w 3619883"/>
                <a:gd name="connsiteY5" fmla="*/ 4128157 h 4275461"/>
                <a:gd name="connsiteX6" fmla="*/ 3269726 w 3619883"/>
                <a:gd name="connsiteY6" fmla="*/ 4275461 h 4275461"/>
                <a:gd name="connsiteX7" fmla="*/ 3052674 w 3619883"/>
                <a:gd name="connsiteY7" fmla="*/ 4275461 h 4275461"/>
                <a:gd name="connsiteX8" fmla="*/ 3096002 w 3619883"/>
                <a:gd name="connsiteY8" fmla="*/ 4128157 h 4275461"/>
                <a:gd name="connsiteX9" fmla="*/ 3137725 w 3619883"/>
                <a:gd name="connsiteY9" fmla="*/ 4128157 h 4275461"/>
                <a:gd name="connsiteX10" fmla="*/ 3137725 w 3619883"/>
                <a:gd name="connsiteY10" fmla="*/ 3951392 h 4275461"/>
                <a:gd name="connsiteX11" fmla="*/ 2959941 w 3619883"/>
                <a:gd name="connsiteY11" fmla="*/ 3951392 h 4275461"/>
                <a:gd name="connsiteX12" fmla="*/ 2959941 w 3619883"/>
                <a:gd name="connsiteY12" fmla="*/ 4128157 h 4275461"/>
                <a:gd name="connsiteX13" fmla="*/ 2996846 w 3619883"/>
                <a:gd name="connsiteY13" fmla="*/ 4128157 h 4275461"/>
                <a:gd name="connsiteX14" fmla="*/ 3014011 w 3619883"/>
                <a:gd name="connsiteY14" fmla="*/ 4275461 h 4275461"/>
                <a:gd name="connsiteX15" fmla="*/ 2761042 w 3619883"/>
                <a:gd name="connsiteY15" fmla="*/ 4275461 h 4275461"/>
                <a:gd name="connsiteX16" fmla="*/ 2761042 w 3619883"/>
                <a:gd name="connsiteY16" fmla="*/ 4128157 h 4275461"/>
                <a:gd name="connsiteX17" fmla="*/ 2826768 w 3619883"/>
                <a:gd name="connsiteY17" fmla="*/ 4128157 h 4275461"/>
                <a:gd name="connsiteX18" fmla="*/ 2826768 w 3619883"/>
                <a:gd name="connsiteY18" fmla="*/ 3951392 h 4275461"/>
                <a:gd name="connsiteX19" fmla="*/ 2648983 w 3619883"/>
                <a:gd name="connsiteY19" fmla="*/ 3951392 h 4275461"/>
                <a:gd name="connsiteX20" fmla="*/ 2648983 w 3619883"/>
                <a:gd name="connsiteY20" fmla="*/ 4128157 h 4275461"/>
                <a:gd name="connsiteX21" fmla="*/ 2690646 w 3619883"/>
                <a:gd name="connsiteY21" fmla="*/ 4128157 h 4275461"/>
                <a:gd name="connsiteX22" fmla="*/ 2690646 w 3619883"/>
                <a:gd name="connsiteY22" fmla="*/ 4275461 h 4275461"/>
                <a:gd name="connsiteX23" fmla="*/ 2511710 w 3619883"/>
                <a:gd name="connsiteY23" fmla="*/ 4275461 h 4275461"/>
                <a:gd name="connsiteX24" fmla="*/ 2454288 w 3619883"/>
                <a:gd name="connsiteY24" fmla="*/ 4128157 h 4275461"/>
                <a:gd name="connsiteX25" fmla="*/ 2515810 w 3619883"/>
                <a:gd name="connsiteY25" fmla="*/ 4128157 h 4275461"/>
                <a:gd name="connsiteX26" fmla="*/ 2515810 w 3619883"/>
                <a:gd name="connsiteY26" fmla="*/ 3951392 h 4275461"/>
                <a:gd name="connsiteX27" fmla="*/ 2338025 w 3619883"/>
                <a:gd name="connsiteY27" fmla="*/ 3951392 h 4275461"/>
                <a:gd name="connsiteX28" fmla="*/ 2338025 w 3619883"/>
                <a:gd name="connsiteY28" fmla="*/ 4128157 h 4275461"/>
                <a:gd name="connsiteX29" fmla="*/ 2395120 w 3619883"/>
                <a:gd name="connsiteY29" fmla="*/ 4128157 h 4275461"/>
                <a:gd name="connsiteX30" fmla="*/ 2337697 w 3619883"/>
                <a:gd name="connsiteY30" fmla="*/ 4275461 h 4275461"/>
                <a:gd name="connsiteX31" fmla="*/ 2150155 w 3619883"/>
                <a:gd name="connsiteY31" fmla="*/ 4275461 h 4275461"/>
                <a:gd name="connsiteX32" fmla="*/ 2150155 w 3619883"/>
                <a:gd name="connsiteY32" fmla="*/ 4128157 h 4275461"/>
                <a:gd name="connsiteX33" fmla="*/ 2204852 w 3619883"/>
                <a:gd name="connsiteY33" fmla="*/ 4128157 h 4275461"/>
                <a:gd name="connsiteX34" fmla="*/ 2204852 w 3619883"/>
                <a:gd name="connsiteY34" fmla="*/ 3951392 h 4275461"/>
                <a:gd name="connsiteX35" fmla="*/ 2027068 w 3619883"/>
                <a:gd name="connsiteY35" fmla="*/ 3951392 h 4275461"/>
                <a:gd name="connsiteX36" fmla="*/ 2027068 w 3619883"/>
                <a:gd name="connsiteY36" fmla="*/ 4128157 h 4275461"/>
                <a:gd name="connsiteX37" fmla="*/ 2079759 w 3619883"/>
                <a:gd name="connsiteY37" fmla="*/ 4128157 h 4275461"/>
                <a:gd name="connsiteX38" fmla="*/ 2079759 w 3619883"/>
                <a:gd name="connsiteY38" fmla="*/ 4275461 h 4275461"/>
                <a:gd name="connsiteX39" fmla="*/ 1824703 w 3619883"/>
                <a:gd name="connsiteY39" fmla="*/ 4275461 h 4275461"/>
                <a:gd name="connsiteX40" fmla="*/ 1834468 w 3619883"/>
                <a:gd name="connsiteY40" fmla="*/ 4128157 h 4275461"/>
                <a:gd name="connsiteX41" fmla="*/ 1893894 w 3619883"/>
                <a:gd name="connsiteY41" fmla="*/ 4128157 h 4275461"/>
                <a:gd name="connsiteX42" fmla="*/ 1893894 w 3619883"/>
                <a:gd name="connsiteY42" fmla="*/ 3951392 h 4275461"/>
                <a:gd name="connsiteX43" fmla="*/ 1716110 w 3619883"/>
                <a:gd name="connsiteY43" fmla="*/ 3951392 h 4275461"/>
                <a:gd name="connsiteX44" fmla="*/ 1716110 w 3619883"/>
                <a:gd name="connsiteY44" fmla="*/ 4006431 h 4275461"/>
                <a:gd name="connsiteX45" fmla="*/ 1703447 w 3619883"/>
                <a:gd name="connsiteY45" fmla="*/ 4007960 h 4275461"/>
                <a:gd name="connsiteX46" fmla="*/ 1716110 w 3619883"/>
                <a:gd name="connsiteY46" fmla="*/ 4044284 h 4275461"/>
                <a:gd name="connsiteX47" fmla="*/ 1716110 w 3619883"/>
                <a:gd name="connsiteY47" fmla="*/ 4128157 h 4275461"/>
                <a:gd name="connsiteX48" fmla="*/ 1745346 w 3619883"/>
                <a:gd name="connsiteY48" fmla="*/ 4128157 h 4275461"/>
                <a:gd name="connsiteX49" fmla="*/ 1796694 w 3619883"/>
                <a:gd name="connsiteY49" fmla="*/ 4275461 h 4275461"/>
                <a:gd name="connsiteX50" fmla="*/ 1558844 w 3619883"/>
                <a:gd name="connsiteY50" fmla="*/ 4275461 h 4275461"/>
                <a:gd name="connsiteX51" fmla="*/ 1517252 w 3619883"/>
                <a:gd name="connsiteY51" fmla="*/ 4128157 h 4275461"/>
                <a:gd name="connsiteX52" fmla="*/ 1582936 w 3619883"/>
                <a:gd name="connsiteY52" fmla="*/ 4128157 h 4275461"/>
                <a:gd name="connsiteX53" fmla="*/ 1582936 w 3619883"/>
                <a:gd name="connsiteY53" fmla="*/ 3951392 h 4275461"/>
                <a:gd name="connsiteX54" fmla="*/ 1405151 w 3619883"/>
                <a:gd name="connsiteY54" fmla="*/ 3951392 h 4275461"/>
                <a:gd name="connsiteX55" fmla="*/ 1405151 w 3619883"/>
                <a:gd name="connsiteY55" fmla="*/ 4128157 h 4275461"/>
                <a:gd name="connsiteX56" fmla="*/ 1468988 w 3619883"/>
                <a:gd name="connsiteY56" fmla="*/ 4128157 h 4275461"/>
                <a:gd name="connsiteX57" fmla="*/ 1427396 w 3619883"/>
                <a:gd name="connsiteY57" fmla="*/ 4275461 h 4275461"/>
                <a:gd name="connsiteX58" fmla="*/ 1210751 w 3619883"/>
                <a:gd name="connsiteY58" fmla="*/ 4275461 h 4275461"/>
                <a:gd name="connsiteX59" fmla="*/ 1210751 w 3619883"/>
                <a:gd name="connsiteY59" fmla="*/ 4128157 h 4275461"/>
                <a:gd name="connsiteX60" fmla="*/ 1271978 w 3619883"/>
                <a:gd name="connsiteY60" fmla="*/ 4128157 h 4275461"/>
                <a:gd name="connsiteX61" fmla="*/ 1271978 w 3619883"/>
                <a:gd name="connsiteY61" fmla="*/ 3951392 h 4275461"/>
                <a:gd name="connsiteX62" fmla="*/ 1094193 w 3619883"/>
                <a:gd name="connsiteY62" fmla="*/ 3951392 h 4275461"/>
                <a:gd name="connsiteX63" fmla="*/ 1094193 w 3619883"/>
                <a:gd name="connsiteY63" fmla="*/ 4128157 h 4275461"/>
                <a:gd name="connsiteX64" fmla="*/ 1140354 w 3619883"/>
                <a:gd name="connsiteY64" fmla="*/ 4128157 h 4275461"/>
                <a:gd name="connsiteX65" fmla="*/ 1140354 w 3619883"/>
                <a:gd name="connsiteY65" fmla="*/ 4275461 h 4275461"/>
                <a:gd name="connsiteX66" fmla="*/ 953807 w 3619883"/>
                <a:gd name="connsiteY66" fmla="*/ 4275461 h 4275461"/>
                <a:gd name="connsiteX67" fmla="*/ 912215 w 3619883"/>
                <a:gd name="connsiteY67" fmla="*/ 4128157 h 4275461"/>
                <a:gd name="connsiteX68" fmla="*/ 961020 w 3619883"/>
                <a:gd name="connsiteY68" fmla="*/ 4128157 h 4275461"/>
                <a:gd name="connsiteX69" fmla="*/ 961020 w 3619883"/>
                <a:gd name="connsiteY69" fmla="*/ 3951392 h 4275461"/>
                <a:gd name="connsiteX70" fmla="*/ 783235 w 3619883"/>
                <a:gd name="connsiteY70" fmla="*/ 3951392 h 4275461"/>
                <a:gd name="connsiteX71" fmla="*/ 783235 w 3619883"/>
                <a:gd name="connsiteY71" fmla="*/ 4128157 h 4275461"/>
                <a:gd name="connsiteX72" fmla="*/ 871024 w 3619883"/>
                <a:gd name="connsiteY72" fmla="*/ 4128157 h 4275461"/>
                <a:gd name="connsiteX73" fmla="*/ 829432 w 3619883"/>
                <a:gd name="connsiteY73" fmla="*/ 4275461 h 4275461"/>
                <a:gd name="connsiteX74" fmla="*/ 611484 w 3619883"/>
                <a:gd name="connsiteY74" fmla="*/ 4275461 h 4275461"/>
                <a:gd name="connsiteX75" fmla="*/ 621247 w 3619883"/>
                <a:gd name="connsiteY75" fmla="*/ 4128157 h 4275461"/>
                <a:gd name="connsiteX76" fmla="*/ 650062 w 3619883"/>
                <a:gd name="connsiteY76" fmla="*/ 4128157 h 4275461"/>
                <a:gd name="connsiteX77" fmla="*/ 650062 w 3619883"/>
                <a:gd name="connsiteY77" fmla="*/ 3951392 h 4275461"/>
                <a:gd name="connsiteX78" fmla="*/ 472277 w 3619883"/>
                <a:gd name="connsiteY78" fmla="*/ 3951392 h 4275461"/>
                <a:gd name="connsiteX79" fmla="*/ 472277 w 3619883"/>
                <a:gd name="connsiteY79" fmla="*/ 4128157 h 4275461"/>
                <a:gd name="connsiteX80" fmla="*/ 522650 w 3619883"/>
                <a:gd name="connsiteY80" fmla="*/ 4128157 h 4275461"/>
                <a:gd name="connsiteX81" fmla="*/ 573998 w 3619883"/>
                <a:gd name="connsiteY81" fmla="*/ 4275461 h 4275461"/>
                <a:gd name="connsiteX82" fmla="*/ 336164 w 3619883"/>
                <a:gd name="connsiteY82" fmla="*/ 4275461 h 4275461"/>
                <a:gd name="connsiteX83" fmla="*/ 294572 w 3619883"/>
                <a:gd name="connsiteY83" fmla="*/ 4128157 h 4275461"/>
                <a:gd name="connsiteX84" fmla="*/ 339106 w 3619883"/>
                <a:gd name="connsiteY84" fmla="*/ 4128157 h 4275461"/>
                <a:gd name="connsiteX85" fmla="*/ 339106 w 3619883"/>
                <a:gd name="connsiteY85" fmla="*/ 3951392 h 4275461"/>
                <a:gd name="connsiteX86" fmla="*/ 161321 w 3619883"/>
                <a:gd name="connsiteY86" fmla="*/ 3951392 h 4275461"/>
                <a:gd name="connsiteX87" fmla="*/ 161321 w 3619883"/>
                <a:gd name="connsiteY87" fmla="*/ 4128157 h 4275461"/>
                <a:gd name="connsiteX88" fmla="*/ 230914 w 3619883"/>
                <a:gd name="connsiteY88" fmla="*/ 4128157 h 4275461"/>
                <a:gd name="connsiteX89" fmla="*/ 189322 w 3619883"/>
                <a:gd name="connsiteY89" fmla="*/ 4275461 h 4275461"/>
                <a:gd name="connsiteX90" fmla="*/ 0 w 3619883"/>
                <a:gd name="connsiteY90" fmla="*/ 4275461 h 4275461"/>
                <a:gd name="connsiteX91" fmla="*/ 0 w 3619883"/>
                <a:gd name="connsiteY91" fmla="*/ 42229 h 4275461"/>
                <a:gd name="connsiteX92" fmla="*/ 42464 w 3619883"/>
                <a:gd name="connsiteY92" fmla="*/ 40518 h 4275461"/>
                <a:gd name="connsiteX93" fmla="*/ 137733 w 3619883"/>
                <a:gd name="connsiteY93" fmla="*/ 35355 h 4275461"/>
                <a:gd name="connsiteX94" fmla="*/ 270565 w 3619883"/>
                <a:gd name="connsiteY94" fmla="*/ 29759 h 4275461"/>
                <a:gd name="connsiteX95" fmla="*/ 479734 w 3619883"/>
                <a:gd name="connsiteY95" fmla="*/ 45455 h 4275461"/>
                <a:gd name="connsiteX96" fmla="*/ 524103 w 3619883"/>
                <a:gd name="connsiteY96" fmla="*/ 41625 h 4275461"/>
                <a:gd name="connsiteX97" fmla="*/ 624416 w 3619883"/>
                <a:gd name="connsiteY97" fmla="*/ 22696 h 4275461"/>
                <a:gd name="connsiteX98" fmla="*/ 657762 w 3619883"/>
                <a:gd name="connsiteY98" fmla="*/ 18351 h 4275461"/>
                <a:gd name="connsiteX99" fmla="*/ 690557 w 3619883"/>
                <a:gd name="connsiteY99" fmla="*/ 25792 h 4275461"/>
                <a:gd name="connsiteX100" fmla="*/ 745123 w 3619883"/>
                <a:gd name="connsiteY100" fmla="*/ 40157 h 4275461"/>
                <a:gd name="connsiteX101" fmla="*/ 789493 w 3619883"/>
                <a:gd name="connsiteY101" fmla="*/ 36327 h 4275461"/>
                <a:gd name="connsiteX102" fmla="*/ 854255 w 3619883"/>
                <a:gd name="connsiteY102" fmla="*/ 68887 h 4275461"/>
                <a:gd name="connsiteX103" fmla="*/ 897520 w 3619883"/>
                <a:gd name="connsiteY103" fmla="*/ 88629 h 4275461"/>
                <a:gd name="connsiteX104" fmla="*/ 940510 w 3619883"/>
                <a:gd name="connsiteY104" fmla="*/ 114265 h 4275461"/>
                <a:gd name="connsiteX105" fmla="*/ 1082712 w 3619883"/>
                <a:gd name="connsiteY105" fmla="*/ 144543 h 4275461"/>
                <a:gd name="connsiteX106" fmla="*/ 1205348 w 3619883"/>
                <a:gd name="connsiteY106" fmla="*/ 120753 h 4275461"/>
                <a:gd name="connsiteX107" fmla="*/ 1271764 w 3619883"/>
                <a:gd name="connsiteY107" fmla="*/ 117956 h 4275461"/>
                <a:gd name="connsiteX108" fmla="*/ 1315583 w 3619883"/>
                <a:gd name="connsiteY108" fmla="*/ 125912 h 4275461"/>
                <a:gd name="connsiteX109" fmla="*/ 1359125 w 3619883"/>
                <a:gd name="connsiteY109" fmla="*/ 139761 h 4275461"/>
                <a:gd name="connsiteX110" fmla="*/ 1391919 w 3619883"/>
                <a:gd name="connsiteY110" fmla="*/ 147202 h 4275461"/>
                <a:gd name="connsiteX111" fmla="*/ 1436563 w 3619883"/>
                <a:gd name="connsiteY111" fmla="*/ 137480 h 4275461"/>
                <a:gd name="connsiteX112" fmla="*/ 1471566 w 3619883"/>
                <a:gd name="connsiteY112" fmla="*/ 97777 h 4275461"/>
                <a:gd name="connsiteX113" fmla="*/ 1505739 w 3619883"/>
                <a:gd name="connsiteY113" fmla="*/ 75753 h 4275461"/>
                <a:gd name="connsiteX114" fmla="*/ 1590891 w 3619883"/>
                <a:gd name="connsiteY114" fmla="*/ 144702 h 4275461"/>
                <a:gd name="connsiteX115" fmla="*/ 1625616 w 3619883"/>
                <a:gd name="connsiteY115" fmla="*/ 110893 h 4275461"/>
                <a:gd name="connsiteX116" fmla="*/ 1658964 w 3619883"/>
                <a:gd name="connsiteY116" fmla="*/ 106547 h 4275461"/>
                <a:gd name="connsiteX117" fmla="*/ 1746598 w 3619883"/>
                <a:gd name="connsiteY117" fmla="*/ 122460 h 4275461"/>
                <a:gd name="connsiteX118" fmla="*/ 1811913 w 3619883"/>
                <a:gd name="connsiteY118" fmla="*/ 143234 h 4275461"/>
                <a:gd name="connsiteX119" fmla="*/ 1856557 w 3619883"/>
                <a:gd name="connsiteY119" fmla="*/ 133511 h 4275461"/>
                <a:gd name="connsiteX120" fmla="*/ 2066003 w 3619883"/>
                <a:gd name="connsiteY120" fmla="*/ 143313 h 4275461"/>
                <a:gd name="connsiteX121" fmla="*/ 2177615 w 3619883"/>
                <a:gd name="connsiteY121" fmla="*/ 119007 h 4275461"/>
                <a:gd name="connsiteX122" fmla="*/ 2255883 w 3619883"/>
                <a:gd name="connsiteY122" fmla="*/ 99047 h 4275461"/>
                <a:gd name="connsiteX123" fmla="*/ 2344622 w 3619883"/>
                <a:gd name="connsiteY123" fmla="*/ 91388 h 4275461"/>
                <a:gd name="connsiteX124" fmla="*/ 2455682 w 3619883"/>
                <a:gd name="connsiteY124" fmla="*/ 78869 h 4275461"/>
                <a:gd name="connsiteX125" fmla="*/ 2632609 w 3619883"/>
                <a:gd name="connsiteY125" fmla="*/ 75338 h 4275461"/>
                <a:gd name="connsiteX126" fmla="*/ 2742291 w 3619883"/>
                <a:gd name="connsiteY126" fmla="*/ 92282 h 4275461"/>
                <a:gd name="connsiteX127" fmla="*/ 2851974 w 3619883"/>
                <a:gd name="connsiteY127" fmla="*/ 109227 h 4275461"/>
                <a:gd name="connsiteX128" fmla="*/ 2907643 w 3619883"/>
                <a:gd name="connsiteY128" fmla="*/ 100020 h 4275461"/>
                <a:gd name="connsiteX129" fmla="*/ 2944022 w 3619883"/>
                <a:gd name="connsiteY129" fmla="*/ 30853 h 4275461"/>
                <a:gd name="connsiteX130" fmla="*/ 3022289 w 3619883"/>
                <a:gd name="connsiteY130" fmla="*/ 10893 h 4275461"/>
                <a:gd name="connsiteX131" fmla="*/ 3054807 w 3619883"/>
                <a:gd name="connsiteY131" fmla="*/ 24226 h 4275461"/>
                <a:gd name="connsiteX132" fmla="*/ 3141892 w 3619883"/>
                <a:gd name="connsiteY132" fmla="*/ 51925 h 4275461"/>
                <a:gd name="connsiteX133" fmla="*/ 3185711 w 3619883"/>
                <a:gd name="connsiteY133" fmla="*/ 59881 h 4275461"/>
                <a:gd name="connsiteX134" fmla="*/ 3219056 w 3619883"/>
                <a:gd name="connsiteY134" fmla="*/ 55536 h 4275461"/>
                <a:gd name="connsiteX135" fmla="*/ 3263425 w 3619883"/>
                <a:gd name="connsiteY135" fmla="*/ 51706 h 4275461"/>
                <a:gd name="connsiteX136" fmla="*/ 3296219 w 3619883"/>
                <a:gd name="connsiteY136" fmla="*/ 59147 h 4275461"/>
                <a:gd name="connsiteX137" fmla="*/ 3319094 w 3619883"/>
                <a:gd name="connsiteY137" fmla="*/ 42500 h 4275461"/>
                <a:gd name="connsiteX138" fmla="*/ 3420511 w 3619883"/>
                <a:gd name="connsiteY138" fmla="*/ 0 h 4275461"/>
                <a:gd name="connsiteX139" fmla="*/ 3453305 w 3619883"/>
                <a:gd name="connsiteY139" fmla="*/ 7440 h 4275461"/>
                <a:gd name="connsiteX140" fmla="*/ 3496571 w 3619883"/>
                <a:gd name="connsiteY140" fmla="*/ 27182 h 4275461"/>
                <a:gd name="connsiteX141" fmla="*/ 3602117 w 3619883"/>
                <a:gd name="connsiteY141" fmla="*/ 132521 h 4275461"/>
                <a:gd name="connsiteX142" fmla="*/ 3619883 w 3619883"/>
                <a:gd name="connsiteY142" fmla="*/ 140049 h 4275461"/>
                <a:gd name="connsiteX143" fmla="*/ 3619883 w 3619883"/>
                <a:gd name="connsiteY143"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270899 w 3619883"/>
                <a:gd name="connsiteY3" fmla="*/ 4128157 h 4275461"/>
                <a:gd name="connsiteX4" fmla="*/ 3327149 w 3619883"/>
                <a:gd name="connsiteY4" fmla="*/ 4128157 h 4275461"/>
                <a:gd name="connsiteX5" fmla="*/ 3269726 w 3619883"/>
                <a:gd name="connsiteY5" fmla="*/ 4275461 h 4275461"/>
                <a:gd name="connsiteX6" fmla="*/ 3052674 w 3619883"/>
                <a:gd name="connsiteY6" fmla="*/ 4275461 h 4275461"/>
                <a:gd name="connsiteX7" fmla="*/ 3096002 w 3619883"/>
                <a:gd name="connsiteY7" fmla="*/ 4128157 h 4275461"/>
                <a:gd name="connsiteX8" fmla="*/ 3137725 w 3619883"/>
                <a:gd name="connsiteY8" fmla="*/ 4128157 h 4275461"/>
                <a:gd name="connsiteX9" fmla="*/ 3137725 w 3619883"/>
                <a:gd name="connsiteY9" fmla="*/ 3951392 h 4275461"/>
                <a:gd name="connsiteX10" fmla="*/ 2959941 w 3619883"/>
                <a:gd name="connsiteY10" fmla="*/ 3951392 h 4275461"/>
                <a:gd name="connsiteX11" fmla="*/ 2959941 w 3619883"/>
                <a:gd name="connsiteY11" fmla="*/ 4128157 h 4275461"/>
                <a:gd name="connsiteX12" fmla="*/ 2996846 w 3619883"/>
                <a:gd name="connsiteY12" fmla="*/ 4128157 h 4275461"/>
                <a:gd name="connsiteX13" fmla="*/ 3014011 w 3619883"/>
                <a:gd name="connsiteY13" fmla="*/ 4275461 h 4275461"/>
                <a:gd name="connsiteX14" fmla="*/ 2761042 w 3619883"/>
                <a:gd name="connsiteY14" fmla="*/ 4275461 h 4275461"/>
                <a:gd name="connsiteX15" fmla="*/ 2761042 w 3619883"/>
                <a:gd name="connsiteY15" fmla="*/ 4128157 h 4275461"/>
                <a:gd name="connsiteX16" fmla="*/ 2826768 w 3619883"/>
                <a:gd name="connsiteY16" fmla="*/ 4128157 h 4275461"/>
                <a:gd name="connsiteX17" fmla="*/ 2826768 w 3619883"/>
                <a:gd name="connsiteY17" fmla="*/ 3951392 h 4275461"/>
                <a:gd name="connsiteX18" fmla="*/ 2648983 w 3619883"/>
                <a:gd name="connsiteY18" fmla="*/ 3951392 h 4275461"/>
                <a:gd name="connsiteX19" fmla="*/ 2648983 w 3619883"/>
                <a:gd name="connsiteY19" fmla="*/ 4128157 h 4275461"/>
                <a:gd name="connsiteX20" fmla="*/ 2690646 w 3619883"/>
                <a:gd name="connsiteY20" fmla="*/ 4128157 h 4275461"/>
                <a:gd name="connsiteX21" fmla="*/ 2690646 w 3619883"/>
                <a:gd name="connsiteY21" fmla="*/ 4275461 h 4275461"/>
                <a:gd name="connsiteX22" fmla="*/ 2511710 w 3619883"/>
                <a:gd name="connsiteY22" fmla="*/ 4275461 h 4275461"/>
                <a:gd name="connsiteX23" fmla="*/ 2454288 w 3619883"/>
                <a:gd name="connsiteY23" fmla="*/ 4128157 h 4275461"/>
                <a:gd name="connsiteX24" fmla="*/ 2515810 w 3619883"/>
                <a:gd name="connsiteY24" fmla="*/ 4128157 h 4275461"/>
                <a:gd name="connsiteX25" fmla="*/ 2515810 w 3619883"/>
                <a:gd name="connsiteY25" fmla="*/ 3951392 h 4275461"/>
                <a:gd name="connsiteX26" fmla="*/ 2338025 w 3619883"/>
                <a:gd name="connsiteY26" fmla="*/ 3951392 h 4275461"/>
                <a:gd name="connsiteX27" fmla="*/ 2338025 w 3619883"/>
                <a:gd name="connsiteY27" fmla="*/ 4128157 h 4275461"/>
                <a:gd name="connsiteX28" fmla="*/ 2395120 w 3619883"/>
                <a:gd name="connsiteY28" fmla="*/ 4128157 h 4275461"/>
                <a:gd name="connsiteX29" fmla="*/ 2337697 w 3619883"/>
                <a:gd name="connsiteY29" fmla="*/ 4275461 h 4275461"/>
                <a:gd name="connsiteX30" fmla="*/ 2150155 w 3619883"/>
                <a:gd name="connsiteY30" fmla="*/ 4275461 h 4275461"/>
                <a:gd name="connsiteX31" fmla="*/ 2150155 w 3619883"/>
                <a:gd name="connsiteY31" fmla="*/ 4128157 h 4275461"/>
                <a:gd name="connsiteX32" fmla="*/ 2204852 w 3619883"/>
                <a:gd name="connsiteY32" fmla="*/ 4128157 h 4275461"/>
                <a:gd name="connsiteX33" fmla="*/ 2204852 w 3619883"/>
                <a:gd name="connsiteY33" fmla="*/ 3951392 h 4275461"/>
                <a:gd name="connsiteX34" fmla="*/ 2027068 w 3619883"/>
                <a:gd name="connsiteY34" fmla="*/ 3951392 h 4275461"/>
                <a:gd name="connsiteX35" fmla="*/ 2027068 w 3619883"/>
                <a:gd name="connsiteY35" fmla="*/ 4128157 h 4275461"/>
                <a:gd name="connsiteX36" fmla="*/ 2079759 w 3619883"/>
                <a:gd name="connsiteY36" fmla="*/ 4128157 h 4275461"/>
                <a:gd name="connsiteX37" fmla="*/ 2079759 w 3619883"/>
                <a:gd name="connsiteY37" fmla="*/ 4275461 h 4275461"/>
                <a:gd name="connsiteX38" fmla="*/ 1824703 w 3619883"/>
                <a:gd name="connsiteY38" fmla="*/ 4275461 h 4275461"/>
                <a:gd name="connsiteX39" fmla="*/ 1834468 w 3619883"/>
                <a:gd name="connsiteY39" fmla="*/ 4128157 h 4275461"/>
                <a:gd name="connsiteX40" fmla="*/ 1893894 w 3619883"/>
                <a:gd name="connsiteY40" fmla="*/ 4128157 h 4275461"/>
                <a:gd name="connsiteX41" fmla="*/ 1893894 w 3619883"/>
                <a:gd name="connsiteY41" fmla="*/ 3951392 h 4275461"/>
                <a:gd name="connsiteX42" fmla="*/ 1716110 w 3619883"/>
                <a:gd name="connsiteY42" fmla="*/ 3951392 h 4275461"/>
                <a:gd name="connsiteX43" fmla="*/ 1716110 w 3619883"/>
                <a:gd name="connsiteY43" fmla="*/ 4006431 h 4275461"/>
                <a:gd name="connsiteX44" fmla="*/ 1703447 w 3619883"/>
                <a:gd name="connsiteY44" fmla="*/ 4007960 h 4275461"/>
                <a:gd name="connsiteX45" fmla="*/ 1716110 w 3619883"/>
                <a:gd name="connsiteY45" fmla="*/ 4044284 h 4275461"/>
                <a:gd name="connsiteX46" fmla="*/ 1716110 w 3619883"/>
                <a:gd name="connsiteY46" fmla="*/ 4128157 h 4275461"/>
                <a:gd name="connsiteX47" fmla="*/ 1745346 w 3619883"/>
                <a:gd name="connsiteY47" fmla="*/ 4128157 h 4275461"/>
                <a:gd name="connsiteX48" fmla="*/ 1796694 w 3619883"/>
                <a:gd name="connsiteY48" fmla="*/ 4275461 h 4275461"/>
                <a:gd name="connsiteX49" fmla="*/ 1558844 w 3619883"/>
                <a:gd name="connsiteY49" fmla="*/ 4275461 h 4275461"/>
                <a:gd name="connsiteX50" fmla="*/ 1517252 w 3619883"/>
                <a:gd name="connsiteY50" fmla="*/ 4128157 h 4275461"/>
                <a:gd name="connsiteX51" fmla="*/ 1582936 w 3619883"/>
                <a:gd name="connsiteY51" fmla="*/ 4128157 h 4275461"/>
                <a:gd name="connsiteX52" fmla="*/ 1582936 w 3619883"/>
                <a:gd name="connsiteY52" fmla="*/ 3951392 h 4275461"/>
                <a:gd name="connsiteX53" fmla="*/ 1405151 w 3619883"/>
                <a:gd name="connsiteY53" fmla="*/ 3951392 h 4275461"/>
                <a:gd name="connsiteX54" fmla="*/ 1405151 w 3619883"/>
                <a:gd name="connsiteY54" fmla="*/ 4128157 h 4275461"/>
                <a:gd name="connsiteX55" fmla="*/ 1468988 w 3619883"/>
                <a:gd name="connsiteY55" fmla="*/ 4128157 h 4275461"/>
                <a:gd name="connsiteX56" fmla="*/ 1427396 w 3619883"/>
                <a:gd name="connsiteY56" fmla="*/ 4275461 h 4275461"/>
                <a:gd name="connsiteX57" fmla="*/ 1210751 w 3619883"/>
                <a:gd name="connsiteY57" fmla="*/ 4275461 h 4275461"/>
                <a:gd name="connsiteX58" fmla="*/ 1210751 w 3619883"/>
                <a:gd name="connsiteY58" fmla="*/ 4128157 h 4275461"/>
                <a:gd name="connsiteX59" fmla="*/ 1271978 w 3619883"/>
                <a:gd name="connsiteY59" fmla="*/ 4128157 h 4275461"/>
                <a:gd name="connsiteX60" fmla="*/ 1271978 w 3619883"/>
                <a:gd name="connsiteY60" fmla="*/ 3951392 h 4275461"/>
                <a:gd name="connsiteX61" fmla="*/ 1094193 w 3619883"/>
                <a:gd name="connsiteY61" fmla="*/ 3951392 h 4275461"/>
                <a:gd name="connsiteX62" fmla="*/ 1094193 w 3619883"/>
                <a:gd name="connsiteY62" fmla="*/ 4128157 h 4275461"/>
                <a:gd name="connsiteX63" fmla="*/ 1140354 w 3619883"/>
                <a:gd name="connsiteY63" fmla="*/ 4128157 h 4275461"/>
                <a:gd name="connsiteX64" fmla="*/ 1140354 w 3619883"/>
                <a:gd name="connsiteY64" fmla="*/ 4275461 h 4275461"/>
                <a:gd name="connsiteX65" fmla="*/ 953807 w 3619883"/>
                <a:gd name="connsiteY65" fmla="*/ 4275461 h 4275461"/>
                <a:gd name="connsiteX66" fmla="*/ 912215 w 3619883"/>
                <a:gd name="connsiteY66" fmla="*/ 4128157 h 4275461"/>
                <a:gd name="connsiteX67" fmla="*/ 961020 w 3619883"/>
                <a:gd name="connsiteY67" fmla="*/ 4128157 h 4275461"/>
                <a:gd name="connsiteX68" fmla="*/ 961020 w 3619883"/>
                <a:gd name="connsiteY68" fmla="*/ 3951392 h 4275461"/>
                <a:gd name="connsiteX69" fmla="*/ 783235 w 3619883"/>
                <a:gd name="connsiteY69" fmla="*/ 3951392 h 4275461"/>
                <a:gd name="connsiteX70" fmla="*/ 783235 w 3619883"/>
                <a:gd name="connsiteY70" fmla="*/ 4128157 h 4275461"/>
                <a:gd name="connsiteX71" fmla="*/ 871024 w 3619883"/>
                <a:gd name="connsiteY71" fmla="*/ 4128157 h 4275461"/>
                <a:gd name="connsiteX72" fmla="*/ 829432 w 3619883"/>
                <a:gd name="connsiteY72" fmla="*/ 4275461 h 4275461"/>
                <a:gd name="connsiteX73" fmla="*/ 611484 w 3619883"/>
                <a:gd name="connsiteY73" fmla="*/ 4275461 h 4275461"/>
                <a:gd name="connsiteX74" fmla="*/ 621247 w 3619883"/>
                <a:gd name="connsiteY74" fmla="*/ 4128157 h 4275461"/>
                <a:gd name="connsiteX75" fmla="*/ 650062 w 3619883"/>
                <a:gd name="connsiteY75" fmla="*/ 4128157 h 4275461"/>
                <a:gd name="connsiteX76" fmla="*/ 650062 w 3619883"/>
                <a:gd name="connsiteY76" fmla="*/ 3951392 h 4275461"/>
                <a:gd name="connsiteX77" fmla="*/ 472277 w 3619883"/>
                <a:gd name="connsiteY77" fmla="*/ 3951392 h 4275461"/>
                <a:gd name="connsiteX78" fmla="*/ 472277 w 3619883"/>
                <a:gd name="connsiteY78" fmla="*/ 4128157 h 4275461"/>
                <a:gd name="connsiteX79" fmla="*/ 522650 w 3619883"/>
                <a:gd name="connsiteY79" fmla="*/ 4128157 h 4275461"/>
                <a:gd name="connsiteX80" fmla="*/ 573998 w 3619883"/>
                <a:gd name="connsiteY80" fmla="*/ 4275461 h 4275461"/>
                <a:gd name="connsiteX81" fmla="*/ 336164 w 3619883"/>
                <a:gd name="connsiteY81" fmla="*/ 4275461 h 4275461"/>
                <a:gd name="connsiteX82" fmla="*/ 294572 w 3619883"/>
                <a:gd name="connsiteY82" fmla="*/ 4128157 h 4275461"/>
                <a:gd name="connsiteX83" fmla="*/ 339106 w 3619883"/>
                <a:gd name="connsiteY83" fmla="*/ 4128157 h 4275461"/>
                <a:gd name="connsiteX84" fmla="*/ 339106 w 3619883"/>
                <a:gd name="connsiteY84" fmla="*/ 3951392 h 4275461"/>
                <a:gd name="connsiteX85" fmla="*/ 161321 w 3619883"/>
                <a:gd name="connsiteY85" fmla="*/ 3951392 h 4275461"/>
                <a:gd name="connsiteX86" fmla="*/ 161321 w 3619883"/>
                <a:gd name="connsiteY86" fmla="*/ 4128157 h 4275461"/>
                <a:gd name="connsiteX87" fmla="*/ 230914 w 3619883"/>
                <a:gd name="connsiteY87" fmla="*/ 4128157 h 4275461"/>
                <a:gd name="connsiteX88" fmla="*/ 189322 w 3619883"/>
                <a:gd name="connsiteY88" fmla="*/ 4275461 h 4275461"/>
                <a:gd name="connsiteX89" fmla="*/ 0 w 3619883"/>
                <a:gd name="connsiteY89" fmla="*/ 4275461 h 4275461"/>
                <a:gd name="connsiteX90" fmla="*/ 0 w 3619883"/>
                <a:gd name="connsiteY90" fmla="*/ 42229 h 4275461"/>
                <a:gd name="connsiteX91" fmla="*/ 42464 w 3619883"/>
                <a:gd name="connsiteY91" fmla="*/ 40518 h 4275461"/>
                <a:gd name="connsiteX92" fmla="*/ 137733 w 3619883"/>
                <a:gd name="connsiteY92" fmla="*/ 35355 h 4275461"/>
                <a:gd name="connsiteX93" fmla="*/ 270565 w 3619883"/>
                <a:gd name="connsiteY93" fmla="*/ 29759 h 4275461"/>
                <a:gd name="connsiteX94" fmla="*/ 479734 w 3619883"/>
                <a:gd name="connsiteY94" fmla="*/ 45455 h 4275461"/>
                <a:gd name="connsiteX95" fmla="*/ 524103 w 3619883"/>
                <a:gd name="connsiteY95" fmla="*/ 41625 h 4275461"/>
                <a:gd name="connsiteX96" fmla="*/ 624416 w 3619883"/>
                <a:gd name="connsiteY96" fmla="*/ 22696 h 4275461"/>
                <a:gd name="connsiteX97" fmla="*/ 657762 w 3619883"/>
                <a:gd name="connsiteY97" fmla="*/ 18351 h 4275461"/>
                <a:gd name="connsiteX98" fmla="*/ 690557 w 3619883"/>
                <a:gd name="connsiteY98" fmla="*/ 25792 h 4275461"/>
                <a:gd name="connsiteX99" fmla="*/ 745123 w 3619883"/>
                <a:gd name="connsiteY99" fmla="*/ 40157 h 4275461"/>
                <a:gd name="connsiteX100" fmla="*/ 789493 w 3619883"/>
                <a:gd name="connsiteY100" fmla="*/ 36327 h 4275461"/>
                <a:gd name="connsiteX101" fmla="*/ 854255 w 3619883"/>
                <a:gd name="connsiteY101" fmla="*/ 68887 h 4275461"/>
                <a:gd name="connsiteX102" fmla="*/ 897520 w 3619883"/>
                <a:gd name="connsiteY102" fmla="*/ 88629 h 4275461"/>
                <a:gd name="connsiteX103" fmla="*/ 940510 w 3619883"/>
                <a:gd name="connsiteY103" fmla="*/ 114265 h 4275461"/>
                <a:gd name="connsiteX104" fmla="*/ 1082712 w 3619883"/>
                <a:gd name="connsiteY104" fmla="*/ 144543 h 4275461"/>
                <a:gd name="connsiteX105" fmla="*/ 1205348 w 3619883"/>
                <a:gd name="connsiteY105" fmla="*/ 120753 h 4275461"/>
                <a:gd name="connsiteX106" fmla="*/ 1271764 w 3619883"/>
                <a:gd name="connsiteY106" fmla="*/ 117956 h 4275461"/>
                <a:gd name="connsiteX107" fmla="*/ 1315583 w 3619883"/>
                <a:gd name="connsiteY107" fmla="*/ 125912 h 4275461"/>
                <a:gd name="connsiteX108" fmla="*/ 1359125 w 3619883"/>
                <a:gd name="connsiteY108" fmla="*/ 139761 h 4275461"/>
                <a:gd name="connsiteX109" fmla="*/ 1391919 w 3619883"/>
                <a:gd name="connsiteY109" fmla="*/ 147202 h 4275461"/>
                <a:gd name="connsiteX110" fmla="*/ 1436563 w 3619883"/>
                <a:gd name="connsiteY110" fmla="*/ 137480 h 4275461"/>
                <a:gd name="connsiteX111" fmla="*/ 1471566 w 3619883"/>
                <a:gd name="connsiteY111" fmla="*/ 97777 h 4275461"/>
                <a:gd name="connsiteX112" fmla="*/ 1505739 w 3619883"/>
                <a:gd name="connsiteY112" fmla="*/ 75753 h 4275461"/>
                <a:gd name="connsiteX113" fmla="*/ 1590891 w 3619883"/>
                <a:gd name="connsiteY113" fmla="*/ 144702 h 4275461"/>
                <a:gd name="connsiteX114" fmla="*/ 1625616 w 3619883"/>
                <a:gd name="connsiteY114" fmla="*/ 110893 h 4275461"/>
                <a:gd name="connsiteX115" fmla="*/ 1658964 w 3619883"/>
                <a:gd name="connsiteY115" fmla="*/ 106547 h 4275461"/>
                <a:gd name="connsiteX116" fmla="*/ 1746598 w 3619883"/>
                <a:gd name="connsiteY116" fmla="*/ 122460 h 4275461"/>
                <a:gd name="connsiteX117" fmla="*/ 1811913 w 3619883"/>
                <a:gd name="connsiteY117" fmla="*/ 143234 h 4275461"/>
                <a:gd name="connsiteX118" fmla="*/ 1856557 w 3619883"/>
                <a:gd name="connsiteY118" fmla="*/ 133511 h 4275461"/>
                <a:gd name="connsiteX119" fmla="*/ 2066003 w 3619883"/>
                <a:gd name="connsiteY119" fmla="*/ 143313 h 4275461"/>
                <a:gd name="connsiteX120" fmla="*/ 2177615 w 3619883"/>
                <a:gd name="connsiteY120" fmla="*/ 119007 h 4275461"/>
                <a:gd name="connsiteX121" fmla="*/ 2255883 w 3619883"/>
                <a:gd name="connsiteY121" fmla="*/ 99047 h 4275461"/>
                <a:gd name="connsiteX122" fmla="*/ 2344622 w 3619883"/>
                <a:gd name="connsiteY122" fmla="*/ 91388 h 4275461"/>
                <a:gd name="connsiteX123" fmla="*/ 2455682 w 3619883"/>
                <a:gd name="connsiteY123" fmla="*/ 78869 h 4275461"/>
                <a:gd name="connsiteX124" fmla="*/ 2632609 w 3619883"/>
                <a:gd name="connsiteY124" fmla="*/ 75338 h 4275461"/>
                <a:gd name="connsiteX125" fmla="*/ 2742291 w 3619883"/>
                <a:gd name="connsiteY125" fmla="*/ 92282 h 4275461"/>
                <a:gd name="connsiteX126" fmla="*/ 2851974 w 3619883"/>
                <a:gd name="connsiteY126" fmla="*/ 109227 h 4275461"/>
                <a:gd name="connsiteX127" fmla="*/ 2907643 w 3619883"/>
                <a:gd name="connsiteY127" fmla="*/ 100020 h 4275461"/>
                <a:gd name="connsiteX128" fmla="*/ 2944022 w 3619883"/>
                <a:gd name="connsiteY128" fmla="*/ 30853 h 4275461"/>
                <a:gd name="connsiteX129" fmla="*/ 3022289 w 3619883"/>
                <a:gd name="connsiteY129" fmla="*/ 10893 h 4275461"/>
                <a:gd name="connsiteX130" fmla="*/ 3054807 w 3619883"/>
                <a:gd name="connsiteY130" fmla="*/ 24226 h 4275461"/>
                <a:gd name="connsiteX131" fmla="*/ 3141892 w 3619883"/>
                <a:gd name="connsiteY131" fmla="*/ 51925 h 4275461"/>
                <a:gd name="connsiteX132" fmla="*/ 3185711 w 3619883"/>
                <a:gd name="connsiteY132" fmla="*/ 59881 h 4275461"/>
                <a:gd name="connsiteX133" fmla="*/ 3219056 w 3619883"/>
                <a:gd name="connsiteY133" fmla="*/ 55536 h 4275461"/>
                <a:gd name="connsiteX134" fmla="*/ 3263425 w 3619883"/>
                <a:gd name="connsiteY134" fmla="*/ 51706 h 4275461"/>
                <a:gd name="connsiteX135" fmla="*/ 3296219 w 3619883"/>
                <a:gd name="connsiteY135" fmla="*/ 59147 h 4275461"/>
                <a:gd name="connsiteX136" fmla="*/ 3319094 w 3619883"/>
                <a:gd name="connsiteY136" fmla="*/ 42500 h 4275461"/>
                <a:gd name="connsiteX137" fmla="*/ 3420511 w 3619883"/>
                <a:gd name="connsiteY137" fmla="*/ 0 h 4275461"/>
                <a:gd name="connsiteX138" fmla="*/ 3453305 w 3619883"/>
                <a:gd name="connsiteY138" fmla="*/ 7440 h 4275461"/>
                <a:gd name="connsiteX139" fmla="*/ 3496571 w 3619883"/>
                <a:gd name="connsiteY139" fmla="*/ 27182 h 4275461"/>
                <a:gd name="connsiteX140" fmla="*/ 3602117 w 3619883"/>
                <a:gd name="connsiteY140" fmla="*/ 132521 h 4275461"/>
                <a:gd name="connsiteX141" fmla="*/ 3619883 w 3619883"/>
                <a:gd name="connsiteY141" fmla="*/ 140049 h 4275461"/>
                <a:gd name="connsiteX142" fmla="*/ 3619883 w 3619883"/>
                <a:gd name="connsiteY142"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327149 w 3619883"/>
                <a:gd name="connsiteY3" fmla="*/ 4128157 h 4275461"/>
                <a:gd name="connsiteX4" fmla="*/ 3269726 w 3619883"/>
                <a:gd name="connsiteY4" fmla="*/ 4275461 h 4275461"/>
                <a:gd name="connsiteX5" fmla="*/ 3052674 w 3619883"/>
                <a:gd name="connsiteY5" fmla="*/ 4275461 h 4275461"/>
                <a:gd name="connsiteX6" fmla="*/ 3096002 w 3619883"/>
                <a:gd name="connsiteY6" fmla="*/ 4128157 h 4275461"/>
                <a:gd name="connsiteX7" fmla="*/ 3137725 w 3619883"/>
                <a:gd name="connsiteY7" fmla="*/ 4128157 h 4275461"/>
                <a:gd name="connsiteX8" fmla="*/ 3137725 w 3619883"/>
                <a:gd name="connsiteY8" fmla="*/ 3951392 h 4275461"/>
                <a:gd name="connsiteX9" fmla="*/ 2959941 w 3619883"/>
                <a:gd name="connsiteY9" fmla="*/ 3951392 h 4275461"/>
                <a:gd name="connsiteX10" fmla="*/ 2959941 w 3619883"/>
                <a:gd name="connsiteY10" fmla="*/ 4128157 h 4275461"/>
                <a:gd name="connsiteX11" fmla="*/ 2996846 w 3619883"/>
                <a:gd name="connsiteY11" fmla="*/ 4128157 h 4275461"/>
                <a:gd name="connsiteX12" fmla="*/ 3014011 w 3619883"/>
                <a:gd name="connsiteY12" fmla="*/ 4275461 h 4275461"/>
                <a:gd name="connsiteX13" fmla="*/ 2761042 w 3619883"/>
                <a:gd name="connsiteY13" fmla="*/ 4275461 h 4275461"/>
                <a:gd name="connsiteX14" fmla="*/ 2761042 w 3619883"/>
                <a:gd name="connsiteY14" fmla="*/ 4128157 h 4275461"/>
                <a:gd name="connsiteX15" fmla="*/ 2826768 w 3619883"/>
                <a:gd name="connsiteY15" fmla="*/ 4128157 h 4275461"/>
                <a:gd name="connsiteX16" fmla="*/ 2826768 w 3619883"/>
                <a:gd name="connsiteY16" fmla="*/ 3951392 h 4275461"/>
                <a:gd name="connsiteX17" fmla="*/ 2648983 w 3619883"/>
                <a:gd name="connsiteY17" fmla="*/ 3951392 h 4275461"/>
                <a:gd name="connsiteX18" fmla="*/ 2648983 w 3619883"/>
                <a:gd name="connsiteY18" fmla="*/ 4128157 h 4275461"/>
                <a:gd name="connsiteX19" fmla="*/ 2690646 w 3619883"/>
                <a:gd name="connsiteY19" fmla="*/ 4128157 h 4275461"/>
                <a:gd name="connsiteX20" fmla="*/ 2690646 w 3619883"/>
                <a:gd name="connsiteY20" fmla="*/ 4275461 h 4275461"/>
                <a:gd name="connsiteX21" fmla="*/ 2511710 w 3619883"/>
                <a:gd name="connsiteY21" fmla="*/ 4275461 h 4275461"/>
                <a:gd name="connsiteX22" fmla="*/ 2454288 w 3619883"/>
                <a:gd name="connsiteY22" fmla="*/ 4128157 h 4275461"/>
                <a:gd name="connsiteX23" fmla="*/ 2515810 w 3619883"/>
                <a:gd name="connsiteY23" fmla="*/ 4128157 h 4275461"/>
                <a:gd name="connsiteX24" fmla="*/ 2515810 w 3619883"/>
                <a:gd name="connsiteY24" fmla="*/ 3951392 h 4275461"/>
                <a:gd name="connsiteX25" fmla="*/ 2338025 w 3619883"/>
                <a:gd name="connsiteY25" fmla="*/ 3951392 h 4275461"/>
                <a:gd name="connsiteX26" fmla="*/ 2338025 w 3619883"/>
                <a:gd name="connsiteY26" fmla="*/ 4128157 h 4275461"/>
                <a:gd name="connsiteX27" fmla="*/ 2395120 w 3619883"/>
                <a:gd name="connsiteY27" fmla="*/ 4128157 h 4275461"/>
                <a:gd name="connsiteX28" fmla="*/ 2337697 w 3619883"/>
                <a:gd name="connsiteY28" fmla="*/ 4275461 h 4275461"/>
                <a:gd name="connsiteX29" fmla="*/ 2150155 w 3619883"/>
                <a:gd name="connsiteY29" fmla="*/ 4275461 h 4275461"/>
                <a:gd name="connsiteX30" fmla="*/ 2150155 w 3619883"/>
                <a:gd name="connsiteY30" fmla="*/ 4128157 h 4275461"/>
                <a:gd name="connsiteX31" fmla="*/ 2204852 w 3619883"/>
                <a:gd name="connsiteY31" fmla="*/ 4128157 h 4275461"/>
                <a:gd name="connsiteX32" fmla="*/ 2204852 w 3619883"/>
                <a:gd name="connsiteY32" fmla="*/ 3951392 h 4275461"/>
                <a:gd name="connsiteX33" fmla="*/ 2027068 w 3619883"/>
                <a:gd name="connsiteY33" fmla="*/ 3951392 h 4275461"/>
                <a:gd name="connsiteX34" fmla="*/ 2027068 w 3619883"/>
                <a:gd name="connsiteY34" fmla="*/ 4128157 h 4275461"/>
                <a:gd name="connsiteX35" fmla="*/ 2079759 w 3619883"/>
                <a:gd name="connsiteY35" fmla="*/ 4128157 h 4275461"/>
                <a:gd name="connsiteX36" fmla="*/ 2079759 w 3619883"/>
                <a:gd name="connsiteY36" fmla="*/ 4275461 h 4275461"/>
                <a:gd name="connsiteX37" fmla="*/ 1824703 w 3619883"/>
                <a:gd name="connsiteY37" fmla="*/ 4275461 h 4275461"/>
                <a:gd name="connsiteX38" fmla="*/ 1834468 w 3619883"/>
                <a:gd name="connsiteY38" fmla="*/ 4128157 h 4275461"/>
                <a:gd name="connsiteX39" fmla="*/ 1893894 w 3619883"/>
                <a:gd name="connsiteY39" fmla="*/ 4128157 h 4275461"/>
                <a:gd name="connsiteX40" fmla="*/ 1893894 w 3619883"/>
                <a:gd name="connsiteY40" fmla="*/ 3951392 h 4275461"/>
                <a:gd name="connsiteX41" fmla="*/ 1716110 w 3619883"/>
                <a:gd name="connsiteY41" fmla="*/ 3951392 h 4275461"/>
                <a:gd name="connsiteX42" fmla="*/ 1716110 w 3619883"/>
                <a:gd name="connsiteY42" fmla="*/ 4006431 h 4275461"/>
                <a:gd name="connsiteX43" fmla="*/ 1703447 w 3619883"/>
                <a:gd name="connsiteY43" fmla="*/ 4007960 h 4275461"/>
                <a:gd name="connsiteX44" fmla="*/ 1716110 w 3619883"/>
                <a:gd name="connsiteY44" fmla="*/ 4044284 h 4275461"/>
                <a:gd name="connsiteX45" fmla="*/ 1716110 w 3619883"/>
                <a:gd name="connsiteY45" fmla="*/ 4128157 h 4275461"/>
                <a:gd name="connsiteX46" fmla="*/ 1745346 w 3619883"/>
                <a:gd name="connsiteY46" fmla="*/ 4128157 h 4275461"/>
                <a:gd name="connsiteX47" fmla="*/ 1796694 w 3619883"/>
                <a:gd name="connsiteY47" fmla="*/ 4275461 h 4275461"/>
                <a:gd name="connsiteX48" fmla="*/ 1558844 w 3619883"/>
                <a:gd name="connsiteY48" fmla="*/ 4275461 h 4275461"/>
                <a:gd name="connsiteX49" fmla="*/ 1517252 w 3619883"/>
                <a:gd name="connsiteY49" fmla="*/ 4128157 h 4275461"/>
                <a:gd name="connsiteX50" fmla="*/ 1582936 w 3619883"/>
                <a:gd name="connsiteY50" fmla="*/ 4128157 h 4275461"/>
                <a:gd name="connsiteX51" fmla="*/ 1582936 w 3619883"/>
                <a:gd name="connsiteY51" fmla="*/ 3951392 h 4275461"/>
                <a:gd name="connsiteX52" fmla="*/ 1405151 w 3619883"/>
                <a:gd name="connsiteY52" fmla="*/ 3951392 h 4275461"/>
                <a:gd name="connsiteX53" fmla="*/ 1405151 w 3619883"/>
                <a:gd name="connsiteY53" fmla="*/ 4128157 h 4275461"/>
                <a:gd name="connsiteX54" fmla="*/ 1468988 w 3619883"/>
                <a:gd name="connsiteY54" fmla="*/ 4128157 h 4275461"/>
                <a:gd name="connsiteX55" fmla="*/ 1427396 w 3619883"/>
                <a:gd name="connsiteY55" fmla="*/ 4275461 h 4275461"/>
                <a:gd name="connsiteX56" fmla="*/ 1210751 w 3619883"/>
                <a:gd name="connsiteY56" fmla="*/ 4275461 h 4275461"/>
                <a:gd name="connsiteX57" fmla="*/ 1210751 w 3619883"/>
                <a:gd name="connsiteY57" fmla="*/ 4128157 h 4275461"/>
                <a:gd name="connsiteX58" fmla="*/ 1271978 w 3619883"/>
                <a:gd name="connsiteY58" fmla="*/ 4128157 h 4275461"/>
                <a:gd name="connsiteX59" fmla="*/ 1271978 w 3619883"/>
                <a:gd name="connsiteY59" fmla="*/ 3951392 h 4275461"/>
                <a:gd name="connsiteX60" fmla="*/ 1094193 w 3619883"/>
                <a:gd name="connsiteY60" fmla="*/ 3951392 h 4275461"/>
                <a:gd name="connsiteX61" fmla="*/ 1094193 w 3619883"/>
                <a:gd name="connsiteY61" fmla="*/ 4128157 h 4275461"/>
                <a:gd name="connsiteX62" fmla="*/ 1140354 w 3619883"/>
                <a:gd name="connsiteY62" fmla="*/ 4128157 h 4275461"/>
                <a:gd name="connsiteX63" fmla="*/ 1140354 w 3619883"/>
                <a:gd name="connsiteY63" fmla="*/ 4275461 h 4275461"/>
                <a:gd name="connsiteX64" fmla="*/ 953807 w 3619883"/>
                <a:gd name="connsiteY64" fmla="*/ 4275461 h 4275461"/>
                <a:gd name="connsiteX65" fmla="*/ 912215 w 3619883"/>
                <a:gd name="connsiteY65" fmla="*/ 4128157 h 4275461"/>
                <a:gd name="connsiteX66" fmla="*/ 961020 w 3619883"/>
                <a:gd name="connsiteY66" fmla="*/ 4128157 h 4275461"/>
                <a:gd name="connsiteX67" fmla="*/ 961020 w 3619883"/>
                <a:gd name="connsiteY67" fmla="*/ 3951392 h 4275461"/>
                <a:gd name="connsiteX68" fmla="*/ 783235 w 3619883"/>
                <a:gd name="connsiteY68" fmla="*/ 3951392 h 4275461"/>
                <a:gd name="connsiteX69" fmla="*/ 783235 w 3619883"/>
                <a:gd name="connsiteY69" fmla="*/ 4128157 h 4275461"/>
                <a:gd name="connsiteX70" fmla="*/ 871024 w 3619883"/>
                <a:gd name="connsiteY70" fmla="*/ 4128157 h 4275461"/>
                <a:gd name="connsiteX71" fmla="*/ 829432 w 3619883"/>
                <a:gd name="connsiteY71" fmla="*/ 4275461 h 4275461"/>
                <a:gd name="connsiteX72" fmla="*/ 611484 w 3619883"/>
                <a:gd name="connsiteY72" fmla="*/ 4275461 h 4275461"/>
                <a:gd name="connsiteX73" fmla="*/ 621247 w 3619883"/>
                <a:gd name="connsiteY73" fmla="*/ 4128157 h 4275461"/>
                <a:gd name="connsiteX74" fmla="*/ 650062 w 3619883"/>
                <a:gd name="connsiteY74" fmla="*/ 4128157 h 4275461"/>
                <a:gd name="connsiteX75" fmla="*/ 650062 w 3619883"/>
                <a:gd name="connsiteY75" fmla="*/ 3951392 h 4275461"/>
                <a:gd name="connsiteX76" fmla="*/ 472277 w 3619883"/>
                <a:gd name="connsiteY76" fmla="*/ 3951392 h 4275461"/>
                <a:gd name="connsiteX77" fmla="*/ 472277 w 3619883"/>
                <a:gd name="connsiteY77" fmla="*/ 4128157 h 4275461"/>
                <a:gd name="connsiteX78" fmla="*/ 522650 w 3619883"/>
                <a:gd name="connsiteY78" fmla="*/ 4128157 h 4275461"/>
                <a:gd name="connsiteX79" fmla="*/ 573998 w 3619883"/>
                <a:gd name="connsiteY79" fmla="*/ 4275461 h 4275461"/>
                <a:gd name="connsiteX80" fmla="*/ 336164 w 3619883"/>
                <a:gd name="connsiteY80" fmla="*/ 4275461 h 4275461"/>
                <a:gd name="connsiteX81" fmla="*/ 294572 w 3619883"/>
                <a:gd name="connsiteY81" fmla="*/ 4128157 h 4275461"/>
                <a:gd name="connsiteX82" fmla="*/ 339106 w 3619883"/>
                <a:gd name="connsiteY82" fmla="*/ 4128157 h 4275461"/>
                <a:gd name="connsiteX83" fmla="*/ 339106 w 3619883"/>
                <a:gd name="connsiteY83" fmla="*/ 3951392 h 4275461"/>
                <a:gd name="connsiteX84" fmla="*/ 161321 w 3619883"/>
                <a:gd name="connsiteY84" fmla="*/ 3951392 h 4275461"/>
                <a:gd name="connsiteX85" fmla="*/ 161321 w 3619883"/>
                <a:gd name="connsiteY85" fmla="*/ 4128157 h 4275461"/>
                <a:gd name="connsiteX86" fmla="*/ 230914 w 3619883"/>
                <a:gd name="connsiteY86" fmla="*/ 4128157 h 4275461"/>
                <a:gd name="connsiteX87" fmla="*/ 189322 w 3619883"/>
                <a:gd name="connsiteY87" fmla="*/ 4275461 h 4275461"/>
                <a:gd name="connsiteX88" fmla="*/ 0 w 3619883"/>
                <a:gd name="connsiteY88" fmla="*/ 4275461 h 4275461"/>
                <a:gd name="connsiteX89" fmla="*/ 0 w 3619883"/>
                <a:gd name="connsiteY89" fmla="*/ 42229 h 4275461"/>
                <a:gd name="connsiteX90" fmla="*/ 42464 w 3619883"/>
                <a:gd name="connsiteY90" fmla="*/ 40518 h 4275461"/>
                <a:gd name="connsiteX91" fmla="*/ 137733 w 3619883"/>
                <a:gd name="connsiteY91" fmla="*/ 35355 h 4275461"/>
                <a:gd name="connsiteX92" fmla="*/ 270565 w 3619883"/>
                <a:gd name="connsiteY92" fmla="*/ 29759 h 4275461"/>
                <a:gd name="connsiteX93" fmla="*/ 479734 w 3619883"/>
                <a:gd name="connsiteY93" fmla="*/ 45455 h 4275461"/>
                <a:gd name="connsiteX94" fmla="*/ 524103 w 3619883"/>
                <a:gd name="connsiteY94" fmla="*/ 41625 h 4275461"/>
                <a:gd name="connsiteX95" fmla="*/ 624416 w 3619883"/>
                <a:gd name="connsiteY95" fmla="*/ 22696 h 4275461"/>
                <a:gd name="connsiteX96" fmla="*/ 657762 w 3619883"/>
                <a:gd name="connsiteY96" fmla="*/ 18351 h 4275461"/>
                <a:gd name="connsiteX97" fmla="*/ 690557 w 3619883"/>
                <a:gd name="connsiteY97" fmla="*/ 25792 h 4275461"/>
                <a:gd name="connsiteX98" fmla="*/ 745123 w 3619883"/>
                <a:gd name="connsiteY98" fmla="*/ 40157 h 4275461"/>
                <a:gd name="connsiteX99" fmla="*/ 789493 w 3619883"/>
                <a:gd name="connsiteY99" fmla="*/ 36327 h 4275461"/>
                <a:gd name="connsiteX100" fmla="*/ 854255 w 3619883"/>
                <a:gd name="connsiteY100" fmla="*/ 68887 h 4275461"/>
                <a:gd name="connsiteX101" fmla="*/ 897520 w 3619883"/>
                <a:gd name="connsiteY101" fmla="*/ 88629 h 4275461"/>
                <a:gd name="connsiteX102" fmla="*/ 940510 w 3619883"/>
                <a:gd name="connsiteY102" fmla="*/ 114265 h 4275461"/>
                <a:gd name="connsiteX103" fmla="*/ 1082712 w 3619883"/>
                <a:gd name="connsiteY103" fmla="*/ 144543 h 4275461"/>
                <a:gd name="connsiteX104" fmla="*/ 1205348 w 3619883"/>
                <a:gd name="connsiteY104" fmla="*/ 120753 h 4275461"/>
                <a:gd name="connsiteX105" fmla="*/ 1271764 w 3619883"/>
                <a:gd name="connsiteY105" fmla="*/ 117956 h 4275461"/>
                <a:gd name="connsiteX106" fmla="*/ 1315583 w 3619883"/>
                <a:gd name="connsiteY106" fmla="*/ 125912 h 4275461"/>
                <a:gd name="connsiteX107" fmla="*/ 1359125 w 3619883"/>
                <a:gd name="connsiteY107" fmla="*/ 139761 h 4275461"/>
                <a:gd name="connsiteX108" fmla="*/ 1391919 w 3619883"/>
                <a:gd name="connsiteY108" fmla="*/ 147202 h 4275461"/>
                <a:gd name="connsiteX109" fmla="*/ 1436563 w 3619883"/>
                <a:gd name="connsiteY109" fmla="*/ 137480 h 4275461"/>
                <a:gd name="connsiteX110" fmla="*/ 1471566 w 3619883"/>
                <a:gd name="connsiteY110" fmla="*/ 97777 h 4275461"/>
                <a:gd name="connsiteX111" fmla="*/ 1505739 w 3619883"/>
                <a:gd name="connsiteY111" fmla="*/ 75753 h 4275461"/>
                <a:gd name="connsiteX112" fmla="*/ 1590891 w 3619883"/>
                <a:gd name="connsiteY112" fmla="*/ 144702 h 4275461"/>
                <a:gd name="connsiteX113" fmla="*/ 1625616 w 3619883"/>
                <a:gd name="connsiteY113" fmla="*/ 110893 h 4275461"/>
                <a:gd name="connsiteX114" fmla="*/ 1658964 w 3619883"/>
                <a:gd name="connsiteY114" fmla="*/ 106547 h 4275461"/>
                <a:gd name="connsiteX115" fmla="*/ 1746598 w 3619883"/>
                <a:gd name="connsiteY115" fmla="*/ 122460 h 4275461"/>
                <a:gd name="connsiteX116" fmla="*/ 1811913 w 3619883"/>
                <a:gd name="connsiteY116" fmla="*/ 143234 h 4275461"/>
                <a:gd name="connsiteX117" fmla="*/ 1856557 w 3619883"/>
                <a:gd name="connsiteY117" fmla="*/ 133511 h 4275461"/>
                <a:gd name="connsiteX118" fmla="*/ 2066003 w 3619883"/>
                <a:gd name="connsiteY118" fmla="*/ 143313 h 4275461"/>
                <a:gd name="connsiteX119" fmla="*/ 2177615 w 3619883"/>
                <a:gd name="connsiteY119" fmla="*/ 119007 h 4275461"/>
                <a:gd name="connsiteX120" fmla="*/ 2255883 w 3619883"/>
                <a:gd name="connsiteY120" fmla="*/ 99047 h 4275461"/>
                <a:gd name="connsiteX121" fmla="*/ 2344622 w 3619883"/>
                <a:gd name="connsiteY121" fmla="*/ 91388 h 4275461"/>
                <a:gd name="connsiteX122" fmla="*/ 2455682 w 3619883"/>
                <a:gd name="connsiteY122" fmla="*/ 78869 h 4275461"/>
                <a:gd name="connsiteX123" fmla="*/ 2632609 w 3619883"/>
                <a:gd name="connsiteY123" fmla="*/ 75338 h 4275461"/>
                <a:gd name="connsiteX124" fmla="*/ 2742291 w 3619883"/>
                <a:gd name="connsiteY124" fmla="*/ 92282 h 4275461"/>
                <a:gd name="connsiteX125" fmla="*/ 2851974 w 3619883"/>
                <a:gd name="connsiteY125" fmla="*/ 109227 h 4275461"/>
                <a:gd name="connsiteX126" fmla="*/ 2907643 w 3619883"/>
                <a:gd name="connsiteY126" fmla="*/ 100020 h 4275461"/>
                <a:gd name="connsiteX127" fmla="*/ 2944022 w 3619883"/>
                <a:gd name="connsiteY127" fmla="*/ 30853 h 4275461"/>
                <a:gd name="connsiteX128" fmla="*/ 3022289 w 3619883"/>
                <a:gd name="connsiteY128" fmla="*/ 10893 h 4275461"/>
                <a:gd name="connsiteX129" fmla="*/ 3054807 w 3619883"/>
                <a:gd name="connsiteY129" fmla="*/ 24226 h 4275461"/>
                <a:gd name="connsiteX130" fmla="*/ 3141892 w 3619883"/>
                <a:gd name="connsiteY130" fmla="*/ 51925 h 4275461"/>
                <a:gd name="connsiteX131" fmla="*/ 3185711 w 3619883"/>
                <a:gd name="connsiteY131" fmla="*/ 59881 h 4275461"/>
                <a:gd name="connsiteX132" fmla="*/ 3219056 w 3619883"/>
                <a:gd name="connsiteY132" fmla="*/ 55536 h 4275461"/>
                <a:gd name="connsiteX133" fmla="*/ 3263425 w 3619883"/>
                <a:gd name="connsiteY133" fmla="*/ 51706 h 4275461"/>
                <a:gd name="connsiteX134" fmla="*/ 3296219 w 3619883"/>
                <a:gd name="connsiteY134" fmla="*/ 59147 h 4275461"/>
                <a:gd name="connsiteX135" fmla="*/ 3319094 w 3619883"/>
                <a:gd name="connsiteY135" fmla="*/ 42500 h 4275461"/>
                <a:gd name="connsiteX136" fmla="*/ 3420511 w 3619883"/>
                <a:gd name="connsiteY136" fmla="*/ 0 h 4275461"/>
                <a:gd name="connsiteX137" fmla="*/ 3453305 w 3619883"/>
                <a:gd name="connsiteY137" fmla="*/ 7440 h 4275461"/>
                <a:gd name="connsiteX138" fmla="*/ 3496571 w 3619883"/>
                <a:gd name="connsiteY138" fmla="*/ 27182 h 4275461"/>
                <a:gd name="connsiteX139" fmla="*/ 3602117 w 3619883"/>
                <a:gd name="connsiteY139" fmla="*/ 132521 h 4275461"/>
                <a:gd name="connsiteX140" fmla="*/ 3619883 w 3619883"/>
                <a:gd name="connsiteY140" fmla="*/ 140049 h 4275461"/>
                <a:gd name="connsiteX141" fmla="*/ 3619883 w 3619883"/>
                <a:gd name="connsiteY141"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269726 w 3619883"/>
                <a:gd name="connsiteY3" fmla="*/ 4275461 h 4275461"/>
                <a:gd name="connsiteX4" fmla="*/ 3052674 w 3619883"/>
                <a:gd name="connsiteY4" fmla="*/ 4275461 h 4275461"/>
                <a:gd name="connsiteX5" fmla="*/ 3096002 w 3619883"/>
                <a:gd name="connsiteY5" fmla="*/ 4128157 h 4275461"/>
                <a:gd name="connsiteX6" fmla="*/ 3137725 w 3619883"/>
                <a:gd name="connsiteY6" fmla="*/ 4128157 h 4275461"/>
                <a:gd name="connsiteX7" fmla="*/ 3137725 w 3619883"/>
                <a:gd name="connsiteY7" fmla="*/ 3951392 h 4275461"/>
                <a:gd name="connsiteX8" fmla="*/ 2959941 w 3619883"/>
                <a:gd name="connsiteY8" fmla="*/ 3951392 h 4275461"/>
                <a:gd name="connsiteX9" fmla="*/ 2959941 w 3619883"/>
                <a:gd name="connsiteY9" fmla="*/ 4128157 h 4275461"/>
                <a:gd name="connsiteX10" fmla="*/ 2996846 w 3619883"/>
                <a:gd name="connsiteY10" fmla="*/ 4128157 h 4275461"/>
                <a:gd name="connsiteX11" fmla="*/ 3014011 w 3619883"/>
                <a:gd name="connsiteY11" fmla="*/ 4275461 h 4275461"/>
                <a:gd name="connsiteX12" fmla="*/ 2761042 w 3619883"/>
                <a:gd name="connsiteY12" fmla="*/ 4275461 h 4275461"/>
                <a:gd name="connsiteX13" fmla="*/ 2761042 w 3619883"/>
                <a:gd name="connsiteY13" fmla="*/ 4128157 h 4275461"/>
                <a:gd name="connsiteX14" fmla="*/ 2826768 w 3619883"/>
                <a:gd name="connsiteY14" fmla="*/ 4128157 h 4275461"/>
                <a:gd name="connsiteX15" fmla="*/ 2826768 w 3619883"/>
                <a:gd name="connsiteY15" fmla="*/ 3951392 h 4275461"/>
                <a:gd name="connsiteX16" fmla="*/ 2648983 w 3619883"/>
                <a:gd name="connsiteY16" fmla="*/ 3951392 h 4275461"/>
                <a:gd name="connsiteX17" fmla="*/ 2648983 w 3619883"/>
                <a:gd name="connsiteY17" fmla="*/ 4128157 h 4275461"/>
                <a:gd name="connsiteX18" fmla="*/ 2690646 w 3619883"/>
                <a:gd name="connsiteY18" fmla="*/ 4128157 h 4275461"/>
                <a:gd name="connsiteX19" fmla="*/ 2690646 w 3619883"/>
                <a:gd name="connsiteY19" fmla="*/ 4275461 h 4275461"/>
                <a:gd name="connsiteX20" fmla="*/ 2511710 w 3619883"/>
                <a:gd name="connsiteY20" fmla="*/ 4275461 h 4275461"/>
                <a:gd name="connsiteX21" fmla="*/ 2454288 w 3619883"/>
                <a:gd name="connsiteY21" fmla="*/ 4128157 h 4275461"/>
                <a:gd name="connsiteX22" fmla="*/ 2515810 w 3619883"/>
                <a:gd name="connsiteY22" fmla="*/ 4128157 h 4275461"/>
                <a:gd name="connsiteX23" fmla="*/ 2515810 w 3619883"/>
                <a:gd name="connsiteY23" fmla="*/ 3951392 h 4275461"/>
                <a:gd name="connsiteX24" fmla="*/ 2338025 w 3619883"/>
                <a:gd name="connsiteY24" fmla="*/ 3951392 h 4275461"/>
                <a:gd name="connsiteX25" fmla="*/ 2338025 w 3619883"/>
                <a:gd name="connsiteY25" fmla="*/ 4128157 h 4275461"/>
                <a:gd name="connsiteX26" fmla="*/ 2395120 w 3619883"/>
                <a:gd name="connsiteY26" fmla="*/ 4128157 h 4275461"/>
                <a:gd name="connsiteX27" fmla="*/ 2337697 w 3619883"/>
                <a:gd name="connsiteY27" fmla="*/ 4275461 h 4275461"/>
                <a:gd name="connsiteX28" fmla="*/ 2150155 w 3619883"/>
                <a:gd name="connsiteY28" fmla="*/ 4275461 h 4275461"/>
                <a:gd name="connsiteX29" fmla="*/ 2150155 w 3619883"/>
                <a:gd name="connsiteY29" fmla="*/ 4128157 h 4275461"/>
                <a:gd name="connsiteX30" fmla="*/ 2204852 w 3619883"/>
                <a:gd name="connsiteY30" fmla="*/ 4128157 h 4275461"/>
                <a:gd name="connsiteX31" fmla="*/ 2204852 w 3619883"/>
                <a:gd name="connsiteY31" fmla="*/ 3951392 h 4275461"/>
                <a:gd name="connsiteX32" fmla="*/ 2027068 w 3619883"/>
                <a:gd name="connsiteY32" fmla="*/ 3951392 h 4275461"/>
                <a:gd name="connsiteX33" fmla="*/ 2027068 w 3619883"/>
                <a:gd name="connsiteY33" fmla="*/ 4128157 h 4275461"/>
                <a:gd name="connsiteX34" fmla="*/ 2079759 w 3619883"/>
                <a:gd name="connsiteY34" fmla="*/ 4128157 h 4275461"/>
                <a:gd name="connsiteX35" fmla="*/ 2079759 w 3619883"/>
                <a:gd name="connsiteY35" fmla="*/ 4275461 h 4275461"/>
                <a:gd name="connsiteX36" fmla="*/ 1824703 w 3619883"/>
                <a:gd name="connsiteY36" fmla="*/ 4275461 h 4275461"/>
                <a:gd name="connsiteX37" fmla="*/ 1834468 w 3619883"/>
                <a:gd name="connsiteY37" fmla="*/ 4128157 h 4275461"/>
                <a:gd name="connsiteX38" fmla="*/ 1893894 w 3619883"/>
                <a:gd name="connsiteY38" fmla="*/ 4128157 h 4275461"/>
                <a:gd name="connsiteX39" fmla="*/ 1893894 w 3619883"/>
                <a:gd name="connsiteY39" fmla="*/ 3951392 h 4275461"/>
                <a:gd name="connsiteX40" fmla="*/ 1716110 w 3619883"/>
                <a:gd name="connsiteY40" fmla="*/ 3951392 h 4275461"/>
                <a:gd name="connsiteX41" fmla="*/ 1716110 w 3619883"/>
                <a:gd name="connsiteY41" fmla="*/ 4006431 h 4275461"/>
                <a:gd name="connsiteX42" fmla="*/ 1703447 w 3619883"/>
                <a:gd name="connsiteY42" fmla="*/ 4007960 h 4275461"/>
                <a:gd name="connsiteX43" fmla="*/ 1716110 w 3619883"/>
                <a:gd name="connsiteY43" fmla="*/ 4044284 h 4275461"/>
                <a:gd name="connsiteX44" fmla="*/ 1716110 w 3619883"/>
                <a:gd name="connsiteY44" fmla="*/ 4128157 h 4275461"/>
                <a:gd name="connsiteX45" fmla="*/ 1745346 w 3619883"/>
                <a:gd name="connsiteY45" fmla="*/ 4128157 h 4275461"/>
                <a:gd name="connsiteX46" fmla="*/ 1796694 w 3619883"/>
                <a:gd name="connsiteY46" fmla="*/ 4275461 h 4275461"/>
                <a:gd name="connsiteX47" fmla="*/ 1558844 w 3619883"/>
                <a:gd name="connsiteY47" fmla="*/ 4275461 h 4275461"/>
                <a:gd name="connsiteX48" fmla="*/ 1517252 w 3619883"/>
                <a:gd name="connsiteY48" fmla="*/ 4128157 h 4275461"/>
                <a:gd name="connsiteX49" fmla="*/ 1582936 w 3619883"/>
                <a:gd name="connsiteY49" fmla="*/ 4128157 h 4275461"/>
                <a:gd name="connsiteX50" fmla="*/ 1582936 w 3619883"/>
                <a:gd name="connsiteY50" fmla="*/ 3951392 h 4275461"/>
                <a:gd name="connsiteX51" fmla="*/ 1405151 w 3619883"/>
                <a:gd name="connsiteY51" fmla="*/ 3951392 h 4275461"/>
                <a:gd name="connsiteX52" fmla="*/ 1405151 w 3619883"/>
                <a:gd name="connsiteY52" fmla="*/ 4128157 h 4275461"/>
                <a:gd name="connsiteX53" fmla="*/ 1468988 w 3619883"/>
                <a:gd name="connsiteY53" fmla="*/ 4128157 h 4275461"/>
                <a:gd name="connsiteX54" fmla="*/ 1427396 w 3619883"/>
                <a:gd name="connsiteY54" fmla="*/ 4275461 h 4275461"/>
                <a:gd name="connsiteX55" fmla="*/ 1210751 w 3619883"/>
                <a:gd name="connsiteY55" fmla="*/ 4275461 h 4275461"/>
                <a:gd name="connsiteX56" fmla="*/ 1210751 w 3619883"/>
                <a:gd name="connsiteY56" fmla="*/ 4128157 h 4275461"/>
                <a:gd name="connsiteX57" fmla="*/ 1271978 w 3619883"/>
                <a:gd name="connsiteY57" fmla="*/ 4128157 h 4275461"/>
                <a:gd name="connsiteX58" fmla="*/ 1271978 w 3619883"/>
                <a:gd name="connsiteY58" fmla="*/ 3951392 h 4275461"/>
                <a:gd name="connsiteX59" fmla="*/ 1094193 w 3619883"/>
                <a:gd name="connsiteY59" fmla="*/ 3951392 h 4275461"/>
                <a:gd name="connsiteX60" fmla="*/ 1094193 w 3619883"/>
                <a:gd name="connsiteY60" fmla="*/ 4128157 h 4275461"/>
                <a:gd name="connsiteX61" fmla="*/ 1140354 w 3619883"/>
                <a:gd name="connsiteY61" fmla="*/ 4128157 h 4275461"/>
                <a:gd name="connsiteX62" fmla="*/ 1140354 w 3619883"/>
                <a:gd name="connsiteY62" fmla="*/ 4275461 h 4275461"/>
                <a:gd name="connsiteX63" fmla="*/ 953807 w 3619883"/>
                <a:gd name="connsiteY63" fmla="*/ 4275461 h 4275461"/>
                <a:gd name="connsiteX64" fmla="*/ 912215 w 3619883"/>
                <a:gd name="connsiteY64" fmla="*/ 4128157 h 4275461"/>
                <a:gd name="connsiteX65" fmla="*/ 961020 w 3619883"/>
                <a:gd name="connsiteY65" fmla="*/ 4128157 h 4275461"/>
                <a:gd name="connsiteX66" fmla="*/ 961020 w 3619883"/>
                <a:gd name="connsiteY66" fmla="*/ 3951392 h 4275461"/>
                <a:gd name="connsiteX67" fmla="*/ 783235 w 3619883"/>
                <a:gd name="connsiteY67" fmla="*/ 3951392 h 4275461"/>
                <a:gd name="connsiteX68" fmla="*/ 783235 w 3619883"/>
                <a:gd name="connsiteY68" fmla="*/ 4128157 h 4275461"/>
                <a:gd name="connsiteX69" fmla="*/ 871024 w 3619883"/>
                <a:gd name="connsiteY69" fmla="*/ 4128157 h 4275461"/>
                <a:gd name="connsiteX70" fmla="*/ 829432 w 3619883"/>
                <a:gd name="connsiteY70" fmla="*/ 4275461 h 4275461"/>
                <a:gd name="connsiteX71" fmla="*/ 611484 w 3619883"/>
                <a:gd name="connsiteY71" fmla="*/ 4275461 h 4275461"/>
                <a:gd name="connsiteX72" fmla="*/ 621247 w 3619883"/>
                <a:gd name="connsiteY72" fmla="*/ 4128157 h 4275461"/>
                <a:gd name="connsiteX73" fmla="*/ 650062 w 3619883"/>
                <a:gd name="connsiteY73" fmla="*/ 4128157 h 4275461"/>
                <a:gd name="connsiteX74" fmla="*/ 650062 w 3619883"/>
                <a:gd name="connsiteY74" fmla="*/ 3951392 h 4275461"/>
                <a:gd name="connsiteX75" fmla="*/ 472277 w 3619883"/>
                <a:gd name="connsiteY75" fmla="*/ 3951392 h 4275461"/>
                <a:gd name="connsiteX76" fmla="*/ 472277 w 3619883"/>
                <a:gd name="connsiteY76" fmla="*/ 4128157 h 4275461"/>
                <a:gd name="connsiteX77" fmla="*/ 522650 w 3619883"/>
                <a:gd name="connsiteY77" fmla="*/ 4128157 h 4275461"/>
                <a:gd name="connsiteX78" fmla="*/ 573998 w 3619883"/>
                <a:gd name="connsiteY78" fmla="*/ 4275461 h 4275461"/>
                <a:gd name="connsiteX79" fmla="*/ 336164 w 3619883"/>
                <a:gd name="connsiteY79" fmla="*/ 4275461 h 4275461"/>
                <a:gd name="connsiteX80" fmla="*/ 294572 w 3619883"/>
                <a:gd name="connsiteY80" fmla="*/ 4128157 h 4275461"/>
                <a:gd name="connsiteX81" fmla="*/ 339106 w 3619883"/>
                <a:gd name="connsiteY81" fmla="*/ 4128157 h 4275461"/>
                <a:gd name="connsiteX82" fmla="*/ 339106 w 3619883"/>
                <a:gd name="connsiteY82" fmla="*/ 3951392 h 4275461"/>
                <a:gd name="connsiteX83" fmla="*/ 161321 w 3619883"/>
                <a:gd name="connsiteY83" fmla="*/ 3951392 h 4275461"/>
                <a:gd name="connsiteX84" fmla="*/ 161321 w 3619883"/>
                <a:gd name="connsiteY84" fmla="*/ 4128157 h 4275461"/>
                <a:gd name="connsiteX85" fmla="*/ 230914 w 3619883"/>
                <a:gd name="connsiteY85" fmla="*/ 4128157 h 4275461"/>
                <a:gd name="connsiteX86" fmla="*/ 189322 w 3619883"/>
                <a:gd name="connsiteY86" fmla="*/ 4275461 h 4275461"/>
                <a:gd name="connsiteX87" fmla="*/ 0 w 3619883"/>
                <a:gd name="connsiteY87" fmla="*/ 4275461 h 4275461"/>
                <a:gd name="connsiteX88" fmla="*/ 0 w 3619883"/>
                <a:gd name="connsiteY88" fmla="*/ 42229 h 4275461"/>
                <a:gd name="connsiteX89" fmla="*/ 42464 w 3619883"/>
                <a:gd name="connsiteY89" fmla="*/ 40518 h 4275461"/>
                <a:gd name="connsiteX90" fmla="*/ 137733 w 3619883"/>
                <a:gd name="connsiteY90" fmla="*/ 35355 h 4275461"/>
                <a:gd name="connsiteX91" fmla="*/ 270565 w 3619883"/>
                <a:gd name="connsiteY91" fmla="*/ 29759 h 4275461"/>
                <a:gd name="connsiteX92" fmla="*/ 479734 w 3619883"/>
                <a:gd name="connsiteY92" fmla="*/ 45455 h 4275461"/>
                <a:gd name="connsiteX93" fmla="*/ 524103 w 3619883"/>
                <a:gd name="connsiteY93" fmla="*/ 41625 h 4275461"/>
                <a:gd name="connsiteX94" fmla="*/ 624416 w 3619883"/>
                <a:gd name="connsiteY94" fmla="*/ 22696 h 4275461"/>
                <a:gd name="connsiteX95" fmla="*/ 657762 w 3619883"/>
                <a:gd name="connsiteY95" fmla="*/ 18351 h 4275461"/>
                <a:gd name="connsiteX96" fmla="*/ 690557 w 3619883"/>
                <a:gd name="connsiteY96" fmla="*/ 25792 h 4275461"/>
                <a:gd name="connsiteX97" fmla="*/ 745123 w 3619883"/>
                <a:gd name="connsiteY97" fmla="*/ 40157 h 4275461"/>
                <a:gd name="connsiteX98" fmla="*/ 789493 w 3619883"/>
                <a:gd name="connsiteY98" fmla="*/ 36327 h 4275461"/>
                <a:gd name="connsiteX99" fmla="*/ 854255 w 3619883"/>
                <a:gd name="connsiteY99" fmla="*/ 68887 h 4275461"/>
                <a:gd name="connsiteX100" fmla="*/ 897520 w 3619883"/>
                <a:gd name="connsiteY100" fmla="*/ 88629 h 4275461"/>
                <a:gd name="connsiteX101" fmla="*/ 940510 w 3619883"/>
                <a:gd name="connsiteY101" fmla="*/ 114265 h 4275461"/>
                <a:gd name="connsiteX102" fmla="*/ 1082712 w 3619883"/>
                <a:gd name="connsiteY102" fmla="*/ 144543 h 4275461"/>
                <a:gd name="connsiteX103" fmla="*/ 1205348 w 3619883"/>
                <a:gd name="connsiteY103" fmla="*/ 120753 h 4275461"/>
                <a:gd name="connsiteX104" fmla="*/ 1271764 w 3619883"/>
                <a:gd name="connsiteY104" fmla="*/ 117956 h 4275461"/>
                <a:gd name="connsiteX105" fmla="*/ 1315583 w 3619883"/>
                <a:gd name="connsiteY105" fmla="*/ 125912 h 4275461"/>
                <a:gd name="connsiteX106" fmla="*/ 1359125 w 3619883"/>
                <a:gd name="connsiteY106" fmla="*/ 139761 h 4275461"/>
                <a:gd name="connsiteX107" fmla="*/ 1391919 w 3619883"/>
                <a:gd name="connsiteY107" fmla="*/ 147202 h 4275461"/>
                <a:gd name="connsiteX108" fmla="*/ 1436563 w 3619883"/>
                <a:gd name="connsiteY108" fmla="*/ 137480 h 4275461"/>
                <a:gd name="connsiteX109" fmla="*/ 1471566 w 3619883"/>
                <a:gd name="connsiteY109" fmla="*/ 97777 h 4275461"/>
                <a:gd name="connsiteX110" fmla="*/ 1505739 w 3619883"/>
                <a:gd name="connsiteY110" fmla="*/ 75753 h 4275461"/>
                <a:gd name="connsiteX111" fmla="*/ 1590891 w 3619883"/>
                <a:gd name="connsiteY111" fmla="*/ 144702 h 4275461"/>
                <a:gd name="connsiteX112" fmla="*/ 1625616 w 3619883"/>
                <a:gd name="connsiteY112" fmla="*/ 110893 h 4275461"/>
                <a:gd name="connsiteX113" fmla="*/ 1658964 w 3619883"/>
                <a:gd name="connsiteY113" fmla="*/ 106547 h 4275461"/>
                <a:gd name="connsiteX114" fmla="*/ 1746598 w 3619883"/>
                <a:gd name="connsiteY114" fmla="*/ 122460 h 4275461"/>
                <a:gd name="connsiteX115" fmla="*/ 1811913 w 3619883"/>
                <a:gd name="connsiteY115" fmla="*/ 143234 h 4275461"/>
                <a:gd name="connsiteX116" fmla="*/ 1856557 w 3619883"/>
                <a:gd name="connsiteY116" fmla="*/ 133511 h 4275461"/>
                <a:gd name="connsiteX117" fmla="*/ 2066003 w 3619883"/>
                <a:gd name="connsiteY117" fmla="*/ 143313 h 4275461"/>
                <a:gd name="connsiteX118" fmla="*/ 2177615 w 3619883"/>
                <a:gd name="connsiteY118" fmla="*/ 119007 h 4275461"/>
                <a:gd name="connsiteX119" fmla="*/ 2255883 w 3619883"/>
                <a:gd name="connsiteY119" fmla="*/ 99047 h 4275461"/>
                <a:gd name="connsiteX120" fmla="*/ 2344622 w 3619883"/>
                <a:gd name="connsiteY120" fmla="*/ 91388 h 4275461"/>
                <a:gd name="connsiteX121" fmla="*/ 2455682 w 3619883"/>
                <a:gd name="connsiteY121" fmla="*/ 78869 h 4275461"/>
                <a:gd name="connsiteX122" fmla="*/ 2632609 w 3619883"/>
                <a:gd name="connsiteY122" fmla="*/ 75338 h 4275461"/>
                <a:gd name="connsiteX123" fmla="*/ 2742291 w 3619883"/>
                <a:gd name="connsiteY123" fmla="*/ 92282 h 4275461"/>
                <a:gd name="connsiteX124" fmla="*/ 2851974 w 3619883"/>
                <a:gd name="connsiteY124" fmla="*/ 109227 h 4275461"/>
                <a:gd name="connsiteX125" fmla="*/ 2907643 w 3619883"/>
                <a:gd name="connsiteY125" fmla="*/ 100020 h 4275461"/>
                <a:gd name="connsiteX126" fmla="*/ 2944022 w 3619883"/>
                <a:gd name="connsiteY126" fmla="*/ 30853 h 4275461"/>
                <a:gd name="connsiteX127" fmla="*/ 3022289 w 3619883"/>
                <a:gd name="connsiteY127" fmla="*/ 10893 h 4275461"/>
                <a:gd name="connsiteX128" fmla="*/ 3054807 w 3619883"/>
                <a:gd name="connsiteY128" fmla="*/ 24226 h 4275461"/>
                <a:gd name="connsiteX129" fmla="*/ 3141892 w 3619883"/>
                <a:gd name="connsiteY129" fmla="*/ 51925 h 4275461"/>
                <a:gd name="connsiteX130" fmla="*/ 3185711 w 3619883"/>
                <a:gd name="connsiteY130" fmla="*/ 59881 h 4275461"/>
                <a:gd name="connsiteX131" fmla="*/ 3219056 w 3619883"/>
                <a:gd name="connsiteY131" fmla="*/ 55536 h 4275461"/>
                <a:gd name="connsiteX132" fmla="*/ 3263425 w 3619883"/>
                <a:gd name="connsiteY132" fmla="*/ 51706 h 4275461"/>
                <a:gd name="connsiteX133" fmla="*/ 3296219 w 3619883"/>
                <a:gd name="connsiteY133" fmla="*/ 59147 h 4275461"/>
                <a:gd name="connsiteX134" fmla="*/ 3319094 w 3619883"/>
                <a:gd name="connsiteY134" fmla="*/ 42500 h 4275461"/>
                <a:gd name="connsiteX135" fmla="*/ 3420511 w 3619883"/>
                <a:gd name="connsiteY135" fmla="*/ 0 h 4275461"/>
                <a:gd name="connsiteX136" fmla="*/ 3453305 w 3619883"/>
                <a:gd name="connsiteY136" fmla="*/ 7440 h 4275461"/>
                <a:gd name="connsiteX137" fmla="*/ 3496571 w 3619883"/>
                <a:gd name="connsiteY137" fmla="*/ 27182 h 4275461"/>
                <a:gd name="connsiteX138" fmla="*/ 3602117 w 3619883"/>
                <a:gd name="connsiteY138" fmla="*/ 132521 h 4275461"/>
                <a:gd name="connsiteX139" fmla="*/ 3619883 w 3619883"/>
                <a:gd name="connsiteY139" fmla="*/ 140049 h 4275461"/>
                <a:gd name="connsiteX140" fmla="*/ 3619883 w 3619883"/>
                <a:gd name="connsiteY14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4128157 h 4275461"/>
                <a:gd name="connsiteX6" fmla="*/ 3137725 w 3619883"/>
                <a:gd name="connsiteY6" fmla="*/ 3951392 h 4275461"/>
                <a:gd name="connsiteX7" fmla="*/ 2959941 w 3619883"/>
                <a:gd name="connsiteY7" fmla="*/ 3951392 h 4275461"/>
                <a:gd name="connsiteX8" fmla="*/ 2959941 w 3619883"/>
                <a:gd name="connsiteY8" fmla="*/ 4128157 h 4275461"/>
                <a:gd name="connsiteX9" fmla="*/ 2996846 w 3619883"/>
                <a:gd name="connsiteY9" fmla="*/ 4128157 h 4275461"/>
                <a:gd name="connsiteX10" fmla="*/ 3014011 w 3619883"/>
                <a:gd name="connsiteY10" fmla="*/ 4275461 h 4275461"/>
                <a:gd name="connsiteX11" fmla="*/ 2761042 w 3619883"/>
                <a:gd name="connsiteY11" fmla="*/ 4275461 h 4275461"/>
                <a:gd name="connsiteX12" fmla="*/ 2761042 w 3619883"/>
                <a:gd name="connsiteY12" fmla="*/ 4128157 h 4275461"/>
                <a:gd name="connsiteX13" fmla="*/ 2826768 w 3619883"/>
                <a:gd name="connsiteY13" fmla="*/ 4128157 h 4275461"/>
                <a:gd name="connsiteX14" fmla="*/ 2826768 w 3619883"/>
                <a:gd name="connsiteY14" fmla="*/ 3951392 h 4275461"/>
                <a:gd name="connsiteX15" fmla="*/ 2648983 w 3619883"/>
                <a:gd name="connsiteY15" fmla="*/ 3951392 h 4275461"/>
                <a:gd name="connsiteX16" fmla="*/ 2648983 w 3619883"/>
                <a:gd name="connsiteY16" fmla="*/ 4128157 h 4275461"/>
                <a:gd name="connsiteX17" fmla="*/ 2690646 w 3619883"/>
                <a:gd name="connsiteY17" fmla="*/ 4128157 h 4275461"/>
                <a:gd name="connsiteX18" fmla="*/ 2690646 w 3619883"/>
                <a:gd name="connsiteY18" fmla="*/ 4275461 h 4275461"/>
                <a:gd name="connsiteX19" fmla="*/ 2511710 w 3619883"/>
                <a:gd name="connsiteY19" fmla="*/ 4275461 h 4275461"/>
                <a:gd name="connsiteX20" fmla="*/ 2454288 w 3619883"/>
                <a:gd name="connsiteY20" fmla="*/ 4128157 h 4275461"/>
                <a:gd name="connsiteX21" fmla="*/ 2515810 w 3619883"/>
                <a:gd name="connsiteY21" fmla="*/ 4128157 h 4275461"/>
                <a:gd name="connsiteX22" fmla="*/ 2515810 w 3619883"/>
                <a:gd name="connsiteY22" fmla="*/ 3951392 h 4275461"/>
                <a:gd name="connsiteX23" fmla="*/ 2338025 w 3619883"/>
                <a:gd name="connsiteY23" fmla="*/ 3951392 h 4275461"/>
                <a:gd name="connsiteX24" fmla="*/ 2338025 w 3619883"/>
                <a:gd name="connsiteY24" fmla="*/ 4128157 h 4275461"/>
                <a:gd name="connsiteX25" fmla="*/ 2395120 w 3619883"/>
                <a:gd name="connsiteY25" fmla="*/ 4128157 h 4275461"/>
                <a:gd name="connsiteX26" fmla="*/ 2337697 w 3619883"/>
                <a:gd name="connsiteY26" fmla="*/ 4275461 h 4275461"/>
                <a:gd name="connsiteX27" fmla="*/ 2150155 w 3619883"/>
                <a:gd name="connsiteY27" fmla="*/ 4275461 h 4275461"/>
                <a:gd name="connsiteX28" fmla="*/ 2150155 w 3619883"/>
                <a:gd name="connsiteY28" fmla="*/ 4128157 h 4275461"/>
                <a:gd name="connsiteX29" fmla="*/ 2204852 w 3619883"/>
                <a:gd name="connsiteY29" fmla="*/ 4128157 h 4275461"/>
                <a:gd name="connsiteX30" fmla="*/ 2204852 w 3619883"/>
                <a:gd name="connsiteY30" fmla="*/ 3951392 h 4275461"/>
                <a:gd name="connsiteX31" fmla="*/ 2027068 w 3619883"/>
                <a:gd name="connsiteY31" fmla="*/ 3951392 h 4275461"/>
                <a:gd name="connsiteX32" fmla="*/ 2027068 w 3619883"/>
                <a:gd name="connsiteY32" fmla="*/ 4128157 h 4275461"/>
                <a:gd name="connsiteX33" fmla="*/ 2079759 w 3619883"/>
                <a:gd name="connsiteY33" fmla="*/ 4128157 h 4275461"/>
                <a:gd name="connsiteX34" fmla="*/ 2079759 w 3619883"/>
                <a:gd name="connsiteY34" fmla="*/ 4275461 h 4275461"/>
                <a:gd name="connsiteX35" fmla="*/ 1824703 w 3619883"/>
                <a:gd name="connsiteY35" fmla="*/ 4275461 h 4275461"/>
                <a:gd name="connsiteX36" fmla="*/ 1834468 w 3619883"/>
                <a:gd name="connsiteY36" fmla="*/ 4128157 h 4275461"/>
                <a:gd name="connsiteX37" fmla="*/ 1893894 w 3619883"/>
                <a:gd name="connsiteY37" fmla="*/ 4128157 h 4275461"/>
                <a:gd name="connsiteX38" fmla="*/ 1893894 w 3619883"/>
                <a:gd name="connsiteY38" fmla="*/ 3951392 h 4275461"/>
                <a:gd name="connsiteX39" fmla="*/ 1716110 w 3619883"/>
                <a:gd name="connsiteY39" fmla="*/ 3951392 h 4275461"/>
                <a:gd name="connsiteX40" fmla="*/ 1716110 w 3619883"/>
                <a:gd name="connsiteY40" fmla="*/ 4006431 h 4275461"/>
                <a:gd name="connsiteX41" fmla="*/ 1703447 w 3619883"/>
                <a:gd name="connsiteY41" fmla="*/ 4007960 h 4275461"/>
                <a:gd name="connsiteX42" fmla="*/ 1716110 w 3619883"/>
                <a:gd name="connsiteY42" fmla="*/ 4044284 h 4275461"/>
                <a:gd name="connsiteX43" fmla="*/ 1716110 w 3619883"/>
                <a:gd name="connsiteY43" fmla="*/ 4128157 h 4275461"/>
                <a:gd name="connsiteX44" fmla="*/ 1745346 w 3619883"/>
                <a:gd name="connsiteY44" fmla="*/ 4128157 h 4275461"/>
                <a:gd name="connsiteX45" fmla="*/ 1796694 w 3619883"/>
                <a:gd name="connsiteY45" fmla="*/ 4275461 h 4275461"/>
                <a:gd name="connsiteX46" fmla="*/ 1558844 w 3619883"/>
                <a:gd name="connsiteY46" fmla="*/ 4275461 h 4275461"/>
                <a:gd name="connsiteX47" fmla="*/ 1517252 w 3619883"/>
                <a:gd name="connsiteY47" fmla="*/ 4128157 h 4275461"/>
                <a:gd name="connsiteX48" fmla="*/ 1582936 w 3619883"/>
                <a:gd name="connsiteY48" fmla="*/ 4128157 h 4275461"/>
                <a:gd name="connsiteX49" fmla="*/ 1582936 w 3619883"/>
                <a:gd name="connsiteY49" fmla="*/ 3951392 h 4275461"/>
                <a:gd name="connsiteX50" fmla="*/ 1405151 w 3619883"/>
                <a:gd name="connsiteY50" fmla="*/ 3951392 h 4275461"/>
                <a:gd name="connsiteX51" fmla="*/ 1405151 w 3619883"/>
                <a:gd name="connsiteY51" fmla="*/ 4128157 h 4275461"/>
                <a:gd name="connsiteX52" fmla="*/ 1468988 w 3619883"/>
                <a:gd name="connsiteY52" fmla="*/ 4128157 h 4275461"/>
                <a:gd name="connsiteX53" fmla="*/ 1427396 w 3619883"/>
                <a:gd name="connsiteY53" fmla="*/ 4275461 h 4275461"/>
                <a:gd name="connsiteX54" fmla="*/ 1210751 w 3619883"/>
                <a:gd name="connsiteY54" fmla="*/ 4275461 h 4275461"/>
                <a:gd name="connsiteX55" fmla="*/ 1210751 w 3619883"/>
                <a:gd name="connsiteY55" fmla="*/ 4128157 h 4275461"/>
                <a:gd name="connsiteX56" fmla="*/ 1271978 w 3619883"/>
                <a:gd name="connsiteY56" fmla="*/ 4128157 h 4275461"/>
                <a:gd name="connsiteX57" fmla="*/ 1271978 w 3619883"/>
                <a:gd name="connsiteY57" fmla="*/ 3951392 h 4275461"/>
                <a:gd name="connsiteX58" fmla="*/ 1094193 w 3619883"/>
                <a:gd name="connsiteY58" fmla="*/ 3951392 h 4275461"/>
                <a:gd name="connsiteX59" fmla="*/ 1094193 w 3619883"/>
                <a:gd name="connsiteY59" fmla="*/ 4128157 h 4275461"/>
                <a:gd name="connsiteX60" fmla="*/ 1140354 w 3619883"/>
                <a:gd name="connsiteY60" fmla="*/ 4128157 h 4275461"/>
                <a:gd name="connsiteX61" fmla="*/ 1140354 w 3619883"/>
                <a:gd name="connsiteY61" fmla="*/ 4275461 h 4275461"/>
                <a:gd name="connsiteX62" fmla="*/ 953807 w 3619883"/>
                <a:gd name="connsiteY62" fmla="*/ 4275461 h 4275461"/>
                <a:gd name="connsiteX63" fmla="*/ 912215 w 3619883"/>
                <a:gd name="connsiteY63" fmla="*/ 4128157 h 4275461"/>
                <a:gd name="connsiteX64" fmla="*/ 961020 w 3619883"/>
                <a:gd name="connsiteY64" fmla="*/ 4128157 h 4275461"/>
                <a:gd name="connsiteX65" fmla="*/ 961020 w 3619883"/>
                <a:gd name="connsiteY65" fmla="*/ 3951392 h 4275461"/>
                <a:gd name="connsiteX66" fmla="*/ 783235 w 3619883"/>
                <a:gd name="connsiteY66" fmla="*/ 3951392 h 4275461"/>
                <a:gd name="connsiteX67" fmla="*/ 783235 w 3619883"/>
                <a:gd name="connsiteY67" fmla="*/ 4128157 h 4275461"/>
                <a:gd name="connsiteX68" fmla="*/ 871024 w 3619883"/>
                <a:gd name="connsiteY68" fmla="*/ 4128157 h 4275461"/>
                <a:gd name="connsiteX69" fmla="*/ 829432 w 3619883"/>
                <a:gd name="connsiteY69" fmla="*/ 4275461 h 4275461"/>
                <a:gd name="connsiteX70" fmla="*/ 611484 w 3619883"/>
                <a:gd name="connsiteY70" fmla="*/ 4275461 h 4275461"/>
                <a:gd name="connsiteX71" fmla="*/ 621247 w 3619883"/>
                <a:gd name="connsiteY71" fmla="*/ 4128157 h 4275461"/>
                <a:gd name="connsiteX72" fmla="*/ 650062 w 3619883"/>
                <a:gd name="connsiteY72" fmla="*/ 4128157 h 4275461"/>
                <a:gd name="connsiteX73" fmla="*/ 650062 w 3619883"/>
                <a:gd name="connsiteY73" fmla="*/ 3951392 h 4275461"/>
                <a:gd name="connsiteX74" fmla="*/ 472277 w 3619883"/>
                <a:gd name="connsiteY74" fmla="*/ 3951392 h 4275461"/>
                <a:gd name="connsiteX75" fmla="*/ 472277 w 3619883"/>
                <a:gd name="connsiteY75" fmla="*/ 4128157 h 4275461"/>
                <a:gd name="connsiteX76" fmla="*/ 522650 w 3619883"/>
                <a:gd name="connsiteY76" fmla="*/ 4128157 h 4275461"/>
                <a:gd name="connsiteX77" fmla="*/ 573998 w 3619883"/>
                <a:gd name="connsiteY77" fmla="*/ 4275461 h 4275461"/>
                <a:gd name="connsiteX78" fmla="*/ 336164 w 3619883"/>
                <a:gd name="connsiteY78" fmla="*/ 4275461 h 4275461"/>
                <a:gd name="connsiteX79" fmla="*/ 294572 w 3619883"/>
                <a:gd name="connsiteY79" fmla="*/ 4128157 h 4275461"/>
                <a:gd name="connsiteX80" fmla="*/ 339106 w 3619883"/>
                <a:gd name="connsiteY80" fmla="*/ 4128157 h 4275461"/>
                <a:gd name="connsiteX81" fmla="*/ 339106 w 3619883"/>
                <a:gd name="connsiteY81" fmla="*/ 3951392 h 4275461"/>
                <a:gd name="connsiteX82" fmla="*/ 161321 w 3619883"/>
                <a:gd name="connsiteY82" fmla="*/ 3951392 h 4275461"/>
                <a:gd name="connsiteX83" fmla="*/ 161321 w 3619883"/>
                <a:gd name="connsiteY83" fmla="*/ 4128157 h 4275461"/>
                <a:gd name="connsiteX84" fmla="*/ 230914 w 3619883"/>
                <a:gd name="connsiteY84" fmla="*/ 4128157 h 4275461"/>
                <a:gd name="connsiteX85" fmla="*/ 189322 w 3619883"/>
                <a:gd name="connsiteY85" fmla="*/ 4275461 h 4275461"/>
                <a:gd name="connsiteX86" fmla="*/ 0 w 3619883"/>
                <a:gd name="connsiteY86" fmla="*/ 4275461 h 4275461"/>
                <a:gd name="connsiteX87" fmla="*/ 0 w 3619883"/>
                <a:gd name="connsiteY87" fmla="*/ 42229 h 4275461"/>
                <a:gd name="connsiteX88" fmla="*/ 42464 w 3619883"/>
                <a:gd name="connsiteY88" fmla="*/ 40518 h 4275461"/>
                <a:gd name="connsiteX89" fmla="*/ 137733 w 3619883"/>
                <a:gd name="connsiteY89" fmla="*/ 35355 h 4275461"/>
                <a:gd name="connsiteX90" fmla="*/ 270565 w 3619883"/>
                <a:gd name="connsiteY90" fmla="*/ 29759 h 4275461"/>
                <a:gd name="connsiteX91" fmla="*/ 479734 w 3619883"/>
                <a:gd name="connsiteY91" fmla="*/ 45455 h 4275461"/>
                <a:gd name="connsiteX92" fmla="*/ 524103 w 3619883"/>
                <a:gd name="connsiteY92" fmla="*/ 41625 h 4275461"/>
                <a:gd name="connsiteX93" fmla="*/ 624416 w 3619883"/>
                <a:gd name="connsiteY93" fmla="*/ 22696 h 4275461"/>
                <a:gd name="connsiteX94" fmla="*/ 657762 w 3619883"/>
                <a:gd name="connsiteY94" fmla="*/ 18351 h 4275461"/>
                <a:gd name="connsiteX95" fmla="*/ 690557 w 3619883"/>
                <a:gd name="connsiteY95" fmla="*/ 25792 h 4275461"/>
                <a:gd name="connsiteX96" fmla="*/ 745123 w 3619883"/>
                <a:gd name="connsiteY96" fmla="*/ 40157 h 4275461"/>
                <a:gd name="connsiteX97" fmla="*/ 789493 w 3619883"/>
                <a:gd name="connsiteY97" fmla="*/ 36327 h 4275461"/>
                <a:gd name="connsiteX98" fmla="*/ 854255 w 3619883"/>
                <a:gd name="connsiteY98" fmla="*/ 68887 h 4275461"/>
                <a:gd name="connsiteX99" fmla="*/ 897520 w 3619883"/>
                <a:gd name="connsiteY99" fmla="*/ 88629 h 4275461"/>
                <a:gd name="connsiteX100" fmla="*/ 940510 w 3619883"/>
                <a:gd name="connsiteY100" fmla="*/ 114265 h 4275461"/>
                <a:gd name="connsiteX101" fmla="*/ 1082712 w 3619883"/>
                <a:gd name="connsiteY101" fmla="*/ 144543 h 4275461"/>
                <a:gd name="connsiteX102" fmla="*/ 1205348 w 3619883"/>
                <a:gd name="connsiteY102" fmla="*/ 120753 h 4275461"/>
                <a:gd name="connsiteX103" fmla="*/ 1271764 w 3619883"/>
                <a:gd name="connsiteY103" fmla="*/ 117956 h 4275461"/>
                <a:gd name="connsiteX104" fmla="*/ 1315583 w 3619883"/>
                <a:gd name="connsiteY104" fmla="*/ 125912 h 4275461"/>
                <a:gd name="connsiteX105" fmla="*/ 1359125 w 3619883"/>
                <a:gd name="connsiteY105" fmla="*/ 139761 h 4275461"/>
                <a:gd name="connsiteX106" fmla="*/ 1391919 w 3619883"/>
                <a:gd name="connsiteY106" fmla="*/ 147202 h 4275461"/>
                <a:gd name="connsiteX107" fmla="*/ 1436563 w 3619883"/>
                <a:gd name="connsiteY107" fmla="*/ 137480 h 4275461"/>
                <a:gd name="connsiteX108" fmla="*/ 1471566 w 3619883"/>
                <a:gd name="connsiteY108" fmla="*/ 97777 h 4275461"/>
                <a:gd name="connsiteX109" fmla="*/ 1505739 w 3619883"/>
                <a:gd name="connsiteY109" fmla="*/ 75753 h 4275461"/>
                <a:gd name="connsiteX110" fmla="*/ 1590891 w 3619883"/>
                <a:gd name="connsiteY110" fmla="*/ 144702 h 4275461"/>
                <a:gd name="connsiteX111" fmla="*/ 1625616 w 3619883"/>
                <a:gd name="connsiteY111" fmla="*/ 110893 h 4275461"/>
                <a:gd name="connsiteX112" fmla="*/ 1658964 w 3619883"/>
                <a:gd name="connsiteY112" fmla="*/ 106547 h 4275461"/>
                <a:gd name="connsiteX113" fmla="*/ 1746598 w 3619883"/>
                <a:gd name="connsiteY113" fmla="*/ 122460 h 4275461"/>
                <a:gd name="connsiteX114" fmla="*/ 1811913 w 3619883"/>
                <a:gd name="connsiteY114" fmla="*/ 143234 h 4275461"/>
                <a:gd name="connsiteX115" fmla="*/ 1856557 w 3619883"/>
                <a:gd name="connsiteY115" fmla="*/ 133511 h 4275461"/>
                <a:gd name="connsiteX116" fmla="*/ 2066003 w 3619883"/>
                <a:gd name="connsiteY116" fmla="*/ 143313 h 4275461"/>
                <a:gd name="connsiteX117" fmla="*/ 2177615 w 3619883"/>
                <a:gd name="connsiteY117" fmla="*/ 119007 h 4275461"/>
                <a:gd name="connsiteX118" fmla="*/ 2255883 w 3619883"/>
                <a:gd name="connsiteY118" fmla="*/ 99047 h 4275461"/>
                <a:gd name="connsiteX119" fmla="*/ 2344622 w 3619883"/>
                <a:gd name="connsiteY119" fmla="*/ 91388 h 4275461"/>
                <a:gd name="connsiteX120" fmla="*/ 2455682 w 3619883"/>
                <a:gd name="connsiteY120" fmla="*/ 78869 h 4275461"/>
                <a:gd name="connsiteX121" fmla="*/ 2632609 w 3619883"/>
                <a:gd name="connsiteY121" fmla="*/ 75338 h 4275461"/>
                <a:gd name="connsiteX122" fmla="*/ 2742291 w 3619883"/>
                <a:gd name="connsiteY122" fmla="*/ 92282 h 4275461"/>
                <a:gd name="connsiteX123" fmla="*/ 2851974 w 3619883"/>
                <a:gd name="connsiteY123" fmla="*/ 109227 h 4275461"/>
                <a:gd name="connsiteX124" fmla="*/ 2907643 w 3619883"/>
                <a:gd name="connsiteY124" fmla="*/ 100020 h 4275461"/>
                <a:gd name="connsiteX125" fmla="*/ 2944022 w 3619883"/>
                <a:gd name="connsiteY125" fmla="*/ 30853 h 4275461"/>
                <a:gd name="connsiteX126" fmla="*/ 3022289 w 3619883"/>
                <a:gd name="connsiteY126" fmla="*/ 10893 h 4275461"/>
                <a:gd name="connsiteX127" fmla="*/ 3054807 w 3619883"/>
                <a:gd name="connsiteY127" fmla="*/ 24226 h 4275461"/>
                <a:gd name="connsiteX128" fmla="*/ 3141892 w 3619883"/>
                <a:gd name="connsiteY128" fmla="*/ 51925 h 4275461"/>
                <a:gd name="connsiteX129" fmla="*/ 3185711 w 3619883"/>
                <a:gd name="connsiteY129" fmla="*/ 59881 h 4275461"/>
                <a:gd name="connsiteX130" fmla="*/ 3219056 w 3619883"/>
                <a:gd name="connsiteY130" fmla="*/ 55536 h 4275461"/>
                <a:gd name="connsiteX131" fmla="*/ 3263425 w 3619883"/>
                <a:gd name="connsiteY131" fmla="*/ 51706 h 4275461"/>
                <a:gd name="connsiteX132" fmla="*/ 3296219 w 3619883"/>
                <a:gd name="connsiteY132" fmla="*/ 59147 h 4275461"/>
                <a:gd name="connsiteX133" fmla="*/ 3319094 w 3619883"/>
                <a:gd name="connsiteY133" fmla="*/ 42500 h 4275461"/>
                <a:gd name="connsiteX134" fmla="*/ 3420511 w 3619883"/>
                <a:gd name="connsiteY134" fmla="*/ 0 h 4275461"/>
                <a:gd name="connsiteX135" fmla="*/ 3453305 w 3619883"/>
                <a:gd name="connsiteY135" fmla="*/ 7440 h 4275461"/>
                <a:gd name="connsiteX136" fmla="*/ 3496571 w 3619883"/>
                <a:gd name="connsiteY136" fmla="*/ 27182 h 4275461"/>
                <a:gd name="connsiteX137" fmla="*/ 3602117 w 3619883"/>
                <a:gd name="connsiteY137" fmla="*/ 132521 h 4275461"/>
                <a:gd name="connsiteX138" fmla="*/ 3619883 w 3619883"/>
                <a:gd name="connsiteY138" fmla="*/ 140049 h 4275461"/>
                <a:gd name="connsiteX139" fmla="*/ 3619883 w 3619883"/>
                <a:gd name="connsiteY13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3951392 h 4275461"/>
                <a:gd name="connsiteX7" fmla="*/ 2959941 w 3619883"/>
                <a:gd name="connsiteY7" fmla="*/ 4128157 h 4275461"/>
                <a:gd name="connsiteX8" fmla="*/ 2996846 w 3619883"/>
                <a:gd name="connsiteY8" fmla="*/ 4128157 h 4275461"/>
                <a:gd name="connsiteX9" fmla="*/ 3014011 w 3619883"/>
                <a:gd name="connsiteY9" fmla="*/ 4275461 h 4275461"/>
                <a:gd name="connsiteX10" fmla="*/ 2761042 w 3619883"/>
                <a:gd name="connsiteY10" fmla="*/ 4275461 h 4275461"/>
                <a:gd name="connsiteX11" fmla="*/ 2761042 w 3619883"/>
                <a:gd name="connsiteY11" fmla="*/ 4128157 h 4275461"/>
                <a:gd name="connsiteX12" fmla="*/ 2826768 w 3619883"/>
                <a:gd name="connsiteY12" fmla="*/ 4128157 h 4275461"/>
                <a:gd name="connsiteX13" fmla="*/ 2826768 w 3619883"/>
                <a:gd name="connsiteY13" fmla="*/ 3951392 h 4275461"/>
                <a:gd name="connsiteX14" fmla="*/ 2648983 w 3619883"/>
                <a:gd name="connsiteY14" fmla="*/ 3951392 h 4275461"/>
                <a:gd name="connsiteX15" fmla="*/ 2648983 w 3619883"/>
                <a:gd name="connsiteY15" fmla="*/ 4128157 h 4275461"/>
                <a:gd name="connsiteX16" fmla="*/ 2690646 w 3619883"/>
                <a:gd name="connsiteY16" fmla="*/ 4128157 h 4275461"/>
                <a:gd name="connsiteX17" fmla="*/ 2690646 w 3619883"/>
                <a:gd name="connsiteY17" fmla="*/ 4275461 h 4275461"/>
                <a:gd name="connsiteX18" fmla="*/ 2511710 w 3619883"/>
                <a:gd name="connsiteY18" fmla="*/ 4275461 h 4275461"/>
                <a:gd name="connsiteX19" fmla="*/ 2454288 w 3619883"/>
                <a:gd name="connsiteY19" fmla="*/ 4128157 h 4275461"/>
                <a:gd name="connsiteX20" fmla="*/ 2515810 w 3619883"/>
                <a:gd name="connsiteY20" fmla="*/ 4128157 h 4275461"/>
                <a:gd name="connsiteX21" fmla="*/ 2515810 w 3619883"/>
                <a:gd name="connsiteY21" fmla="*/ 3951392 h 4275461"/>
                <a:gd name="connsiteX22" fmla="*/ 2338025 w 3619883"/>
                <a:gd name="connsiteY22" fmla="*/ 3951392 h 4275461"/>
                <a:gd name="connsiteX23" fmla="*/ 2338025 w 3619883"/>
                <a:gd name="connsiteY23" fmla="*/ 4128157 h 4275461"/>
                <a:gd name="connsiteX24" fmla="*/ 2395120 w 3619883"/>
                <a:gd name="connsiteY24" fmla="*/ 4128157 h 4275461"/>
                <a:gd name="connsiteX25" fmla="*/ 2337697 w 3619883"/>
                <a:gd name="connsiteY25" fmla="*/ 4275461 h 4275461"/>
                <a:gd name="connsiteX26" fmla="*/ 2150155 w 3619883"/>
                <a:gd name="connsiteY26" fmla="*/ 4275461 h 4275461"/>
                <a:gd name="connsiteX27" fmla="*/ 2150155 w 3619883"/>
                <a:gd name="connsiteY27" fmla="*/ 4128157 h 4275461"/>
                <a:gd name="connsiteX28" fmla="*/ 2204852 w 3619883"/>
                <a:gd name="connsiteY28" fmla="*/ 4128157 h 4275461"/>
                <a:gd name="connsiteX29" fmla="*/ 2204852 w 3619883"/>
                <a:gd name="connsiteY29" fmla="*/ 3951392 h 4275461"/>
                <a:gd name="connsiteX30" fmla="*/ 2027068 w 3619883"/>
                <a:gd name="connsiteY30" fmla="*/ 3951392 h 4275461"/>
                <a:gd name="connsiteX31" fmla="*/ 2027068 w 3619883"/>
                <a:gd name="connsiteY31" fmla="*/ 4128157 h 4275461"/>
                <a:gd name="connsiteX32" fmla="*/ 2079759 w 3619883"/>
                <a:gd name="connsiteY32" fmla="*/ 4128157 h 4275461"/>
                <a:gd name="connsiteX33" fmla="*/ 2079759 w 3619883"/>
                <a:gd name="connsiteY33" fmla="*/ 4275461 h 4275461"/>
                <a:gd name="connsiteX34" fmla="*/ 1824703 w 3619883"/>
                <a:gd name="connsiteY34" fmla="*/ 4275461 h 4275461"/>
                <a:gd name="connsiteX35" fmla="*/ 1834468 w 3619883"/>
                <a:gd name="connsiteY35" fmla="*/ 4128157 h 4275461"/>
                <a:gd name="connsiteX36" fmla="*/ 1893894 w 3619883"/>
                <a:gd name="connsiteY36" fmla="*/ 4128157 h 4275461"/>
                <a:gd name="connsiteX37" fmla="*/ 1893894 w 3619883"/>
                <a:gd name="connsiteY37" fmla="*/ 3951392 h 4275461"/>
                <a:gd name="connsiteX38" fmla="*/ 1716110 w 3619883"/>
                <a:gd name="connsiteY38" fmla="*/ 3951392 h 4275461"/>
                <a:gd name="connsiteX39" fmla="*/ 1716110 w 3619883"/>
                <a:gd name="connsiteY39" fmla="*/ 4006431 h 4275461"/>
                <a:gd name="connsiteX40" fmla="*/ 1703447 w 3619883"/>
                <a:gd name="connsiteY40" fmla="*/ 4007960 h 4275461"/>
                <a:gd name="connsiteX41" fmla="*/ 1716110 w 3619883"/>
                <a:gd name="connsiteY41" fmla="*/ 4044284 h 4275461"/>
                <a:gd name="connsiteX42" fmla="*/ 1716110 w 3619883"/>
                <a:gd name="connsiteY42" fmla="*/ 4128157 h 4275461"/>
                <a:gd name="connsiteX43" fmla="*/ 1745346 w 3619883"/>
                <a:gd name="connsiteY43" fmla="*/ 4128157 h 4275461"/>
                <a:gd name="connsiteX44" fmla="*/ 1796694 w 3619883"/>
                <a:gd name="connsiteY44" fmla="*/ 4275461 h 4275461"/>
                <a:gd name="connsiteX45" fmla="*/ 1558844 w 3619883"/>
                <a:gd name="connsiteY45" fmla="*/ 4275461 h 4275461"/>
                <a:gd name="connsiteX46" fmla="*/ 1517252 w 3619883"/>
                <a:gd name="connsiteY46" fmla="*/ 4128157 h 4275461"/>
                <a:gd name="connsiteX47" fmla="*/ 1582936 w 3619883"/>
                <a:gd name="connsiteY47" fmla="*/ 4128157 h 4275461"/>
                <a:gd name="connsiteX48" fmla="*/ 1582936 w 3619883"/>
                <a:gd name="connsiteY48" fmla="*/ 3951392 h 4275461"/>
                <a:gd name="connsiteX49" fmla="*/ 1405151 w 3619883"/>
                <a:gd name="connsiteY49" fmla="*/ 3951392 h 4275461"/>
                <a:gd name="connsiteX50" fmla="*/ 1405151 w 3619883"/>
                <a:gd name="connsiteY50" fmla="*/ 4128157 h 4275461"/>
                <a:gd name="connsiteX51" fmla="*/ 1468988 w 3619883"/>
                <a:gd name="connsiteY51" fmla="*/ 4128157 h 4275461"/>
                <a:gd name="connsiteX52" fmla="*/ 1427396 w 3619883"/>
                <a:gd name="connsiteY52" fmla="*/ 4275461 h 4275461"/>
                <a:gd name="connsiteX53" fmla="*/ 1210751 w 3619883"/>
                <a:gd name="connsiteY53" fmla="*/ 4275461 h 4275461"/>
                <a:gd name="connsiteX54" fmla="*/ 1210751 w 3619883"/>
                <a:gd name="connsiteY54" fmla="*/ 4128157 h 4275461"/>
                <a:gd name="connsiteX55" fmla="*/ 1271978 w 3619883"/>
                <a:gd name="connsiteY55" fmla="*/ 4128157 h 4275461"/>
                <a:gd name="connsiteX56" fmla="*/ 1271978 w 3619883"/>
                <a:gd name="connsiteY56" fmla="*/ 3951392 h 4275461"/>
                <a:gd name="connsiteX57" fmla="*/ 1094193 w 3619883"/>
                <a:gd name="connsiteY57" fmla="*/ 3951392 h 4275461"/>
                <a:gd name="connsiteX58" fmla="*/ 1094193 w 3619883"/>
                <a:gd name="connsiteY58" fmla="*/ 4128157 h 4275461"/>
                <a:gd name="connsiteX59" fmla="*/ 1140354 w 3619883"/>
                <a:gd name="connsiteY59" fmla="*/ 4128157 h 4275461"/>
                <a:gd name="connsiteX60" fmla="*/ 1140354 w 3619883"/>
                <a:gd name="connsiteY60" fmla="*/ 4275461 h 4275461"/>
                <a:gd name="connsiteX61" fmla="*/ 953807 w 3619883"/>
                <a:gd name="connsiteY61" fmla="*/ 4275461 h 4275461"/>
                <a:gd name="connsiteX62" fmla="*/ 912215 w 3619883"/>
                <a:gd name="connsiteY62" fmla="*/ 4128157 h 4275461"/>
                <a:gd name="connsiteX63" fmla="*/ 961020 w 3619883"/>
                <a:gd name="connsiteY63" fmla="*/ 4128157 h 4275461"/>
                <a:gd name="connsiteX64" fmla="*/ 961020 w 3619883"/>
                <a:gd name="connsiteY64" fmla="*/ 3951392 h 4275461"/>
                <a:gd name="connsiteX65" fmla="*/ 783235 w 3619883"/>
                <a:gd name="connsiteY65" fmla="*/ 3951392 h 4275461"/>
                <a:gd name="connsiteX66" fmla="*/ 783235 w 3619883"/>
                <a:gd name="connsiteY66" fmla="*/ 4128157 h 4275461"/>
                <a:gd name="connsiteX67" fmla="*/ 871024 w 3619883"/>
                <a:gd name="connsiteY67" fmla="*/ 4128157 h 4275461"/>
                <a:gd name="connsiteX68" fmla="*/ 829432 w 3619883"/>
                <a:gd name="connsiteY68" fmla="*/ 4275461 h 4275461"/>
                <a:gd name="connsiteX69" fmla="*/ 611484 w 3619883"/>
                <a:gd name="connsiteY69" fmla="*/ 4275461 h 4275461"/>
                <a:gd name="connsiteX70" fmla="*/ 621247 w 3619883"/>
                <a:gd name="connsiteY70" fmla="*/ 4128157 h 4275461"/>
                <a:gd name="connsiteX71" fmla="*/ 650062 w 3619883"/>
                <a:gd name="connsiteY71" fmla="*/ 4128157 h 4275461"/>
                <a:gd name="connsiteX72" fmla="*/ 650062 w 3619883"/>
                <a:gd name="connsiteY72" fmla="*/ 3951392 h 4275461"/>
                <a:gd name="connsiteX73" fmla="*/ 472277 w 3619883"/>
                <a:gd name="connsiteY73" fmla="*/ 3951392 h 4275461"/>
                <a:gd name="connsiteX74" fmla="*/ 472277 w 3619883"/>
                <a:gd name="connsiteY74" fmla="*/ 4128157 h 4275461"/>
                <a:gd name="connsiteX75" fmla="*/ 522650 w 3619883"/>
                <a:gd name="connsiteY75" fmla="*/ 4128157 h 4275461"/>
                <a:gd name="connsiteX76" fmla="*/ 573998 w 3619883"/>
                <a:gd name="connsiteY76" fmla="*/ 4275461 h 4275461"/>
                <a:gd name="connsiteX77" fmla="*/ 336164 w 3619883"/>
                <a:gd name="connsiteY77" fmla="*/ 4275461 h 4275461"/>
                <a:gd name="connsiteX78" fmla="*/ 294572 w 3619883"/>
                <a:gd name="connsiteY78" fmla="*/ 4128157 h 4275461"/>
                <a:gd name="connsiteX79" fmla="*/ 339106 w 3619883"/>
                <a:gd name="connsiteY79" fmla="*/ 4128157 h 4275461"/>
                <a:gd name="connsiteX80" fmla="*/ 339106 w 3619883"/>
                <a:gd name="connsiteY80" fmla="*/ 3951392 h 4275461"/>
                <a:gd name="connsiteX81" fmla="*/ 161321 w 3619883"/>
                <a:gd name="connsiteY81" fmla="*/ 3951392 h 4275461"/>
                <a:gd name="connsiteX82" fmla="*/ 161321 w 3619883"/>
                <a:gd name="connsiteY82" fmla="*/ 4128157 h 4275461"/>
                <a:gd name="connsiteX83" fmla="*/ 230914 w 3619883"/>
                <a:gd name="connsiteY83" fmla="*/ 4128157 h 4275461"/>
                <a:gd name="connsiteX84" fmla="*/ 189322 w 3619883"/>
                <a:gd name="connsiteY84" fmla="*/ 4275461 h 4275461"/>
                <a:gd name="connsiteX85" fmla="*/ 0 w 3619883"/>
                <a:gd name="connsiteY85" fmla="*/ 4275461 h 4275461"/>
                <a:gd name="connsiteX86" fmla="*/ 0 w 3619883"/>
                <a:gd name="connsiteY86" fmla="*/ 42229 h 4275461"/>
                <a:gd name="connsiteX87" fmla="*/ 42464 w 3619883"/>
                <a:gd name="connsiteY87" fmla="*/ 40518 h 4275461"/>
                <a:gd name="connsiteX88" fmla="*/ 137733 w 3619883"/>
                <a:gd name="connsiteY88" fmla="*/ 35355 h 4275461"/>
                <a:gd name="connsiteX89" fmla="*/ 270565 w 3619883"/>
                <a:gd name="connsiteY89" fmla="*/ 29759 h 4275461"/>
                <a:gd name="connsiteX90" fmla="*/ 479734 w 3619883"/>
                <a:gd name="connsiteY90" fmla="*/ 45455 h 4275461"/>
                <a:gd name="connsiteX91" fmla="*/ 524103 w 3619883"/>
                <a:gd name="connsiteY91" fmla="*/ 41625 h 4275461"/>
                <a:gd name="connsiteX92" fmla="*/ 624416 w 3619883"/>
                <a:gd name="connsiteY92" fmla="*/ 22696 h 4275461"/>
                <a:gd name="connsiteX93" fmla="*/ 657762 w 3619883"/>
                <a:gd name="connsiteY93" fmla="*/ 18351 h 4275461"/>
                <a:gd name="connsiteX94" fmla="*/ 690557 w 3619883"/>
                <a:gd name="connsiteY94" fmla="*/ 25792 h 4275461"/>
                <a:gd name="connsiteX95" fmla="*/ 745123 w 3619883"/>
                <a:gd name="connsiteY95" fmla="*/ 40157 h 4275461"/>
                <a:gd name="connsiteX96" fmla="*/ 789493 w 3619883"/>
                <a:gd name="connsiteY96" fmla="*/ 36327 h 4275461"/>
                <a:gd name="connsiteX97" fmla="*/ 854255 w 3619883"/>
                <a:gd name="connsiteY97" fmla="*/ 68887 h 4275461"/>
                <a:gd name="connsiteX98" fmla="*/ 897520 w 3619883"/>
                <a:gd name="connsiteY98" fmla="*/ 88629 h 4275461"/>
                <a:gd name="connsiteX99" fmla="*/ 940510 w 3619883"/>
                <a:gd name="connsiteY99" fmla="*/ 114265 h 4275461"/>
                <a:gd name="connsiteX100" fmla="*/ 1082712 w 3619883"/>
                <a:gd name="connsiteY100" fmla="*/ 144543 h 4275461"/>
                <a:gd name="connsiteX101" fmla="*/ 1205348 w 3619883"/>
                <a:gd name="connsiteY101" fmla="*/ 120753 h 4275461"/>
                <a:gd name="connsiteX102" fmla="*/ 1271764 w 3619883"/>
                <a:gd name="connsiteY102" fmla="*/ 117956 h 4275461"/>
                <a:gd name="connsiteX103" fmla="*/ 1315583 w 3619883"/>
                <a:gd name="connsiteY103" fmla="*/ 125912 h 4275461"/>
                <a:gd name="connsiteX104" fmla="*/ 1359125 w 3619883"/>
                <a:gd name="connsiteY104" fmla="*/ 139761 h 4275461"/>
                <a:gd name="connsiteX105" fmla="*/ 1391919 w 3619883"/>
                <a:gd name="connsiteY105" fmla="*/ 147202 h 4275461"/>
                <a:gd name="connsiteX106" fmla="*/ 1436563 w 3619883"/>
                <a:gd name="connsiteY106" fmla="*/ 137480 h 4275461"/>
                <a:gd name="connsiteX107" fmla="*/ 1471566 w 3619883"/>
                <a:gd name="connsiteY107" fmla="*/ 97777 h 4275461"/>
                <a:gd name="connsiteX108" fmla="*/ 1505739 w 3619883"/>
                <a:gd name="connsiteY108" fmla="*/ 75753 h 4275461"/>
                <a:gd name="connsiteX109" fmla="*/ 1590891 w 3619883"/>
                <a:gd name="connsiteY109" fmla="*/ 144702 h 4275461"/>
                <a:gd name="connsiteX110" fmla="*/ 1625616 w 3619883"/>
                <a:gd name="connsiteY110" fmla="*/ 110893 h 4275461"/>
                <a:gd name="connsiteX111" fmla="*/ 1658964 w 3619883"/>
                <a:gd name="connsiteY111" fmla="*/ 106547 h 4275461"/>
                <a:gd name="connsiteX112" fmla="*/ 1746598 w 3619883"/>
                <a:gd name="connsiteY112" fmla="*/ 122460 h 4275461"/>
                <a:gd name="connsiteX113" fmla="*/ 1811913 w 3619883"/>
                <a:gd name="connsiteY113" fmla="*/ 143234 h 4275461"/>
                <a:gd name="connsiteX114" fmla="*/ 1856557 w 3619883"/>
                <a:gd name="connsiteY114" fmla="*/ 133511 h 4275461"/>
                <a:gd name="connsiteX115" fmla="*/ 2066003 w 3619883"/>
                <a:gd name="connsiteY115" fmla="*/ 143313 h 4275461"/>
                <a:gd name="connsiteX116" fmla="*/ 2177615 w 3619883"/>
                <a:gd name="connsiteY116" fmla="*/ 119007 h 4275461"/>
                <a:gd name="connsiteX117" fmla="*/ 2255883 w 3619883"/>
                <a:gd name="connsiteY117" fmla="*/ 99047 h 4275461"/>
                <a:gd name="connsiteX118" fmla="*/ 2344622 w 3619883"/>
                <a:gd name="connsiteY118" fmla="*/ 91388 h 4275461"/>
                <a:gd name="connsiteX119" fmla="*/ 2455682 w 3619883"/>
                <a:gd name="connsiteY119" fmla="*/ 78869 h 4275461"/>
                <a:gd name="connsiteX120" fmla="*/ 2632609 w 3619883"/>
                <a:gd name="connsiteY120" fmla="*/ 75338 h 4275461"/>
                <a:gd name="connsiteX121" fmla="*/ 2742291 w 3619883"/>
                <a:gd name="connsiteY121" fmla="*/ 92282 h 4275461"/>
                <a:gd name="connsiteX122" fmla="*/ 2851974 w 3619883"/>
                <a:gd name="connsiteY122" fmla="*/ 109227 h 4275461"/>
                <a:gd name="connsiteX123" fmla="*/ 2907643 w 3619883"/>
                <a:gd name="connsiteY123" fmla="*/ 100020 h 4275461"/>
                <a:gd name="connsiteX124" fmla="*/ 2944022 w 3619883"/>
                <a:gd name="connsiteY124" fmla="*/ 30853 h 4275461"/>
                <a:gd name="connsiteX125" fmla="*/ 3022289 w 3619883"/>
                <a:gd name="connsiteY125" fmla="*/ 10893 h 4275461"/>
                <a:gd name="connsiteX126" fmla="*/ 3054807 w 3619883"/>
                <a:gd name="connsiteY126" fmla="*/ 24226 h 4275461"/>
                <a:gd name="connsiteX127" fmla="*/ 3141892 w 3619883"/>
                <a:gd name="connsiteY127" fmla="*/ 51925 h 4275461"/>
                <a:gd name="connsiteX128" fmla="*/ 3185711 w 3619883"/>
                <a:gd name="connsiteY128" fmla="*/ 59881 h 4275461"/>
                <a:gd name="connsiteX129" fmla="*/ 3219056 w 3619883"/>
                <a:gd name="connsiteY129" fmla="*/ 55536 h 4275461"/>
                <a:gd name="connsiteX130" fmla="*/ 3263425 w 3619883"/>
                <a:gd name="connsiteY130" fmla="*/ 51706 h 4275461"/>
                <a:gd name="connsiteX131" fmla="*/ 3296219 w 3619883"/>
                <a:gd name="connsiteY131" fmla="*/ 59147 h 4275461"/>
                <a:gd name="connsiteX132" fmla="*/ 3319094 w 3619883"/>
                <a:gd name="connsiteY132" fmla="*/ 42500 h 4275461"/>
                <a:gd name="connsiteX133" fmla="*/ 3420511 w 3619883"/>
                <a:gd name="connsiteY133" fmla="*/ 0 h 4275461"/>
                <a:gd name="connsiteX134" fmla="*/ 3453305 w 3619883"/>
                <a:gd name="connsiteY134" fmla="*/ 7440 h 4275461"/>
                <a:gd name="connsiteX135" fmla="*/ 3496571 w 3619883"/>
                <a:gd name="connsiteY135" fmla="*/ 27182 h 4275461"/>
                <a:gd name="connsiteX136" fmla="*/ 3602117 w 3619883"/>
                <a:gd name="connsiteY136" fmla="*/ 132521 h 4275461"/>
                <a:gd name="connsiteX137" fmla="*/ 3619883 w 3619883"/>
                <a:gd name="connsiteY137" fmla="*/ 140049 h 4275461"/>
                <a:gd name="connsiteX138" fmla="*/ 3619883 w 3619883"/>
                <a:gd name="connsiteY13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4128157 h 4275461"/>
                <a:gd name="connsiteX7" fmla="*/ 2996846 w 3619883"/>
                <a:gd name="connsiteY7" fmla="*/ 4128157 h 4275461"/>
                <a:gd name="connsiteX8" fmla="*/ 3014011 w 3619883"/>
                <a:gd name="connsiteY8" fmla="*/ 4275461 h 4275461"/>
                <a:gd name="connsiteX9" fmla="*/ 2761042 w 3619883"/>
                <a:gd name="connsiteY9" fmla="*/ 4275461 h 4275461"/>
                <a:gd name="connsiteX10" fmla="*/ 2761042 w 3619883"/>
                <a:gd name="connsiteY10" fmla="*/ 4128157 h 4275461"/>
                <a:gd name="connsiteX11" fmla="*/ 2826768 w 3619883"/>
                <a:gd name="connsiteY11" fmla="*/ 4128157 h 4275461"/>
                <a:gd name="connsiteX12" fmla="*/ 2826768 w 3619883"/>
                <a:gd name="connsiteY12" fmla="*/ 3951392 h 4275461"/>
                <a:gd name="connsiteX13" fmla="*/ 2648983 w 3619883"/>
                <a:gd name="connsiteY13" fmla="*/ 3951392 h 4275461"/>
                <a:gd name="connsiteX14" fmla="*/ 2648983 w 3619883"/>
                <a:gd name="connsiteY14" fmla="*/ 4128157 h 4275461"/>
                <a:gd name="connsiteX15" fmla="*/ 2690646 w 3619883"/>
                <a:gd name="connsiteY15" fmla="*/ 4128157 h 4275461"/>
                <a:gd name="connsiteX16" fmla="*/ 2690646 w 3619883"/>
                <a:gd name="connsiteY16" fmla="*/ 4275461 h 4275461"/>
                <a:gd name="connsiteX17" fmla="*/ 2511710 w 3619883"/>
                <a:gd name="connsiteY17" fmla="*/ 4275461 h 4275461"/>
                <a:gd name="connsiteX18" fmla="*/ 2454288 w 3619883"/>
                <a:gd name="connsiteY18" fmla="*/ 4128157 h 4275461"/>
                <a:gd name="connsiteX19" fmla="*/ 2515810 w 3619883"/>
                <a:gd name="connsiteY19" fmla="*/ 4128157 h 4275461"/>
                <a:gd name="connsiteX20" fmla="*/ 2515810 w 3619883"/>
                <a:gd name="connsiteY20" fmla="*/ 3951392 h 4275461"/>
                <a:gd name="connsiteX21" fmla="*/ 2338025 w 3619883"/>
                <a:gd name="connsiteY21" fmla="*/ 3951392 h 4275461"/>
                <a:gd name="connsiteX22" fmla="*/ 2338025 w 3619883"/>
                <a:gd name="connsiteY22" fmla="*/ 4128157 h 4275461"/>
                <a:gd name="connsiteX23" fmla="*/ 2395120 w 3619883"/>
                <a:gd name="connsiteY23" fmla="*/ 4128157 h 4275461"/>
                <a:gd name="connsiteX24" fmla="*/ 2337697 w 3619883"/>
                <a:gd name="connsiteY24" fmla="*/ 4275461 h 4275461"/>
                <a:gd name="connsiteX25" fmla="*/ 2150155 w 3619883"/>
                <a:gd name="connsiteY25" fmla="*/ 4275461 h 4275461"/>
                <a:gd name="connsiteX26" fmla="*/ 2150155 w 3619883"/>
                <a:gd name="connsiteY26" fmla="*/ 4128157 h 4275461"/>
                <a:gd name="connsiteX27" fmla="*/ 2204852 w 3619883"/>
                <a:gd name="connsiteY27" fmla="*/ 4128157 h 4275461"/>
                <a:gd name="connsiteX28" fmla="*/ 2204852 w 3619883"/>
                <a:gd name="connsiteY28" fmla="*/ 3951392 h 4275461"/>
                <a:gd name="connsiteX29" fmla="*/ 2027068 w 3619883"/>
                <a:gd name="connsiteY29" fmla="*/ 3951392 h 4275461"/>
                <a:gd name="connsiteX30" fmla="*/ 2027068 w 3619883"/>
                <a:gd name="connsiteY30" fmla="*/ 4128157 h 4275461"/>
                <a:gd name="connsiteX31" fmla="*/ 2079759 w 3619883"/>
                <a:gd name="connsiteY31" fmla="*/ 4128157 h 4275461"/>
                <a:gd name="connsiteX32" fmla="*/ 2079759 w 3619883"/>
                <a:gd name="connsiteY32" fmla="*/ 4275461 h 4275461"/>
                <a:gd name="connsiteX33" fmla="*/ 1824703 w 3619883"/>
                <a:gd name="connsiteY33" fmla="*/ 4275461 h 4275461"/>
                <a:gd name="connsiteX34" fmla="*/ 1834468 w 3619883"/>
                <a:gd name="connsiteY34" fmla="*/ 4128157 h 4275461"/>
                <a:gd name="connsiteX35" fmla="*/ 1893894 w 3619883"/>
                <a:gd name="connsiteY35" fmla="*/ 4128157 h 4275461"/>
                <a:gd name="connsiteX36" fmla="*/ 1893894 w 3619883"/>
                <a:gd name="connsiteY36" fmla="*/ 3951392 h 4275461"/>
                <a:gd name="connsiteX37" fmla="*/ 1716110 w 3619883"/>
                <a:gd name="connsiteY37" fmla="*/ 3951392 h 4275461"/>
                <a:gd name="connsiteX38" fmla="*/ 1716110 w 3619883"/>
                <a:gd name="connsiteY38" fmla="*/ 4006431 h 4275461"/>
                <a:gd name="connsiteX39" fmla="*/ 1703447 w 3619883"/>
                <a:gd name="connsiteY39" fmla="*/ 4007960 h 4275461"/>
                <a:gd name="connsiteX40" fmla="*/ 1716110 w 3619883"/>
                <a:gd name="connsiteY40" fmla="*/ 4044284 h 4275461"/>
                <a:gd name="connsiteX41" fmla="*/ 1716110 w 3619883"/>
                <a:gd name="connsiteY41" fmla="*/ 4128157 h 4275461"/>
                <a:gd name="connsiteX42" fmla="*/ 1745346 w 3619883"/>
                <a:gd name="connsiteY42" fmla="*/ 4128157 h 4275461"/>
                <a:gd name="connsiteX43" fmla="*/ 1796694 w 3619883"/>
                <a:gd name="connsiteY43" fmla="*/ 4275461 h 4275461"/>
                <a:gd name="connsiteX44" fmla="*/ 1558844 w 3619883"/>
                <a:gd name="connsiteY44" fmla="*/ 4275461 h 4275461"/>
                <a:gd name="connsiteX45" fmla="*/ 1517252 w 3619883"/>
                <a:gd name="connsiteY45" fmla="*/ 4128157 h 4275461"/>
                <a:gd name="connsiteX46" fmla="*/ 1582936 w 3619883"/>
                <a:gd name="connsiteY46" fmla="*/ 4128157 h 4275461"/>
                <a:gd name="connsiteX47" fmla="*/ 1582936 w 3619883"/>
                <a:gd name="connsiteY47" fmla="*/ 3951392 h 4275461"/>
                <a:gd name="connsiteX48" fmla="*/ 1405151 w 3619883"/>
                <a:gd name="connsiteY48" fmla="*/ 3951392 h 4275461"/>
                <a:gd name="connsiteX49" fmla="*/ 1405151 w 3619883"/>
                <a:gd name="connsiteY49" fmla="*/ 4128157 h 4275461"/>
                <a:gd name="connsiteX50" fmla="*/ 1468988 w 3619883"/>
                <a:gd name="connsiteY50" fmla="*/ 4128157 h 4275461"/>
                <a:gd name="connsiteX51" fmla="*/ 1427396 w 3619883"/>
                <a:gd name="connsiteY51" fmla="*/ 4275461 h 4275461"/>
                <a:gd name="connsiteX52" fmla="*/ 1210751 w 3619883"/>
                <a:gd name="connsiteY52" fmla="*/ 4275461 h 4275461"/>
                <a:gd name="connsiteX53" fmla="*/ 1210751 w 3619883"/>
                <a:gd name="connsiteY53" fmla="*/ 4128157 h 4275461"/>
                <a:gd name="connsiteX54" fmla="*/ 1271978 w 3619883"/>
                <a:gd name="connsiteY54" fmla="*/ 4128157 h 4275461"/>
                <a:gd name="connsiteX55" fmla="*/ 1271978 w 3619883"/>
                <a:gd name="connsiteY55" fmla="*/ 3951392 h 4275461"/>
                <a:gd name="connsiteX56" fmla="*/ 1094193 w 3619883"/>
                <a:gd name="connsiteY56" fmla="*/ 3951392 h 4275461"/>
                <a:gd name="connsiteX57" fmla="*/ 1094193 w 3619883"/>
                <a:gd name="connsiteY57" fmla="*/ 4128157 h 4275461"/>
                <a:gd name="connsiteX58" fmla="*/ 1140354 w 3619883"/>
                <a:gd name="connsiteY58" fmla="*/ 4128157 h 4275461"/>
                <a:gd name="connsiteX59" fmla="*/ 1140354 w 3619883"/>
                <a:gd name="connsiteY59" fmla="*/ 4275461 h 4275461"/>
                <a:gd name="connsiteX60" fmla="*/ 953807 w 3619883"/>
                <a:gd name="connsiteY60" fmla="*/ 4275461 h 4275461"/>
                <a:gd name="connsiteX61" fmla="*/ 912215 w 3619883"/>
                <a:gd name="connsiteY61" fmla="*/ 4128157 h 4275461"/>
                <a:gd name="connsiteX62" fmla="*/ 961020 w 3619883"/>
                <a:gd name="connsiteY62" fmla="*/ 4128157 h 4275461"/>
                <a:gd name="connsiteX63" fmla="*/ 961020 w 3619883"/>
                <a:gd name="connsiteY63" fmla="*/ 3951392 h 4275461"/>
                <a:gd name="connsiteX64" fmla="*/ 783235 w 3619883"/>
                <a:gd name="connsiteY64" fmla="*/ 3951392 h 4275461"/>
                <a:gd name="connsiteX65" fmla="*/ 783235 w 3619883"/>
                <a:gd name="connsiteY65" fmla="*/ 4128157 h 4275461"/>
                <a:gd name="connsiteX66" fmla="*/ 871024 w 3619883"/>
                <a:gd name="connsiteY66" fmla="*/ 4128157 h 4275461"/>
                <a:gd name="connsiteX67" fmla="*/ 829432 w 3619883"/>
                <a:gd name="connsiteY67" fmla="*/ 4275461 h 4275461"/>
                <a:gd name="connsiteX68" fmla="*/ 611484 w 3619883"/>
                <a:gd name="connsiteY68" fmla="*/ 4275461 h 4275461"/>
                <a:gd name="connsiteX69" fmla="*/ 621247 w 3619883"/>
                <a:gd name="connsiteY69" fmla="*/ 4128157 h 4275461"/>
                <a:gd name="connsiteX70" fmla="*/ 650062 w 3619883"/>
                <a:gd name="connsiteY70" fmla="*/ 4128157 h 4275461"/>
                <a:gd name="connsiteX71" fmla="*/ 650062 w 3619883"/>
                <a:gd name="connsiteY71" fmla="*/ 3951392 h 4275461"/>
                <a:gd name="connsiteX72" fmla="*/ 472277 w 3619883"/>
                <a:gd name="connsiteY72" fmla="*/ 3951392 h 4275461"/>
                <a:gd name="connsiteX73" fmla="*/ 472277 w 3619883"/>
                <a:gd name="connsiteY73" fmla="*/ 4128157 h 4275461"/>
                <a:gd name="connsiteX74" fmla="*/ 522650 w 3619883"/>
                <a:gd name="connsiteY74" fmla="*/ 4128157 h 4275461"/>
                <a:gd name="connsiteX75" fmla="*/ 573998 w 3619883"/>
                <a:gd name="connsiteY75" fmla="*/ 4275461 h 4275461"/>
                <a:gd name="connsiteX76" fmla="*/ 336164 w 3619883"/>
                <a:gd name="connsiteY76" fmla="*/ 4275461 h 4275461"/>
                <a:gd name="connsiteX77" fmla="*/ 294572 w 3619883"/>
                <a:gd name="connsiteY77" fmla="*/ 4128157 h 4275461"/>
                <a:gd name="connsiteX78" fmla="*/ 339106 w 3619883"/>
                <a:gd name="connsiteY78" fmla="*/ 4128157 h 4275461"/>
                <a:gd name="connsiteX79" fmla="*/ 339106 w 3619883"/>
                <a:gd name="connsiteY79" fmla="*/ 3951392 h 4275461"/>
                <a:gd name="connsiteX80" fmla="*/ 161321 w 3619883"/>
                <a:gd name="connsiteY80" fmla="*/ 3951392 h 4275461"/>
                <a:gd name="connsiteX81" fmla="*/ 161321 w 3619883"/>
                <a:gd name="connsiteY81" fmla="*/ 4128157 h 4275461"/>
                <a:gd name="connsiteX82" fmla="*/ 230914 w 3619883"/>
                <a:gd name="connsiteY82" fmla="*/ 4128157 h 4275461"/>
                <a:gd name="connsiteX83" fmla="*/ 189322 w 3619883"/>
                <a:gd name="connsiteY83" fmla="*/ 4275461 h 4275461"/>
                <a:gd name="connsiteX84" fmla="*/ 0 w 3619883"/>
                <a:gd name="connsiteY84" fmla="*/ 4275461 h 4275461"/>
                <a:gd name="connsiteX85" fmla="*/ 0 w 3619883"/>
                <a:gd name="connsiteY85" fmla="*/ 42229 h 4275461"/>
                <a:gd name="connsiteX86" fmla="*/ 42464 w 3619883"/>
                <a:gd name="connsiteY86" fmla="*/ 40518 h 4275461"/>
                <a:gd name="connsiteX87" fmla="*/ 137733 w 3619883"/>
                <a:gd name="connsiteY87" fmla="*/ 35355 h 4275461"/>
                <a:gd name="connsiteX88" fmla="*/ 270565 w 3619883"/>
                <a:gd name="connsiteY88" fmla="*/ 29759 h 4275461"/>
                <a:gd name="connsiteX89" fmla="*/ 479734 w 3619883"/>
                <a:gd name="connsiteY89" fmla="*/ 45455 h 4275461"/>
                <a:gd name="connsiteX90" fmla="*/ 524103 w 3619883"/>
                <a:gd name="connsiteY90" fmla="*/ 41625 h 4275461"/>
                <a:gd name="connsiteX91" fmla="*/ 624416 w 3619883"/>
                <a:gd name="connsiteY91" fmla="*/ 22696 h 4275461"/>
                <a:gd name="connsiteX92" fmla="*/ 657762 w 3619883"/>
                <a:gd name="connsiteY92" fmla="*/ 18351 h 4275461"/>
                <a:gd name="connsiteX93" fmla="*/ 690557 w 3619883"/>
                <a:gd name="connsiteY93" fmla="*/ 25792 h 4275461"/>
                <a:gd name="connsiteX94" fmla="*/ 745123 w 3619883"/>
                <a:gd name="connsiteY94" fmla="*/ 40157 h 4275461"/>
                <a:gd name="connsiteX95" fmla="*/ 789493 w 3619883"/>
                <a:gd name="connsiteY95" fmla="*/ 36327 h 4275461"/>
                <a:gd name="connsiteX96" fmla="*/ 854255 w 3619883"/>
                <a:gd name="connsiteY96" fmla="*/ 68887 h 4275461"/>
                <a:gd name="connsiteX97" fmla="*/ 897520 w 3619883"/>
                <a:gd name="connsiteY97" fmla="*/ 88629 h 4275461"/>
                <a:gd name="connsiteX98" fmla="*/ 940510 w 3619883"/>
                <a:gd name="connsiteY98" fmla="*/ 114265 h 4275461"/>
                <a:gd name="connsiteX99" fmla="*/ 1082712 w 3619883"/>
                <a:gd name="connsiteY99" fmla="*/ 144543 h 4275461"/>
                <a:gd name="connsiteX100" fmla="*/ 1205348 w 3619883"/>
                <a:gd name="connsiteY100" fmla="*/ 120753 h 4275461"/>
                <a:gd name="connsiteX101" fmla="*/ 1271764 w 3619883"/>
                <a:gd name="connsiteY101" fmla="*/ 117956 h 4275461"/>
                <a:gd name="connsiteX102" fmla="*/ 1315583 w 3619883"/>
                <a:gd name="connsiteY102" fmla="*/ 125912 h 4275461"/>
                <a:gd name="connsiteX103" fmla="*/ 1359125 w 3619883"/>
                <a:gd name="connsiteY103" fmla="*/ 139761 h 4275461"/>
                <a:gd name="connsiteX104" fmla="*/ 1391919 w 3619883"/>
                <a:gd name="connsiteY104" fmla="*/ 147202 h 4275461"/>
                <a:gd name="connsiteX105" fmla="*/ 1436563 w 3619883"/>
                <a:gd name="connsiteY105" fmla="*/ 137480 h 4275461"/>
                <a:gd name="connsiteX106" fmla="*/ 1471566 w 3619883"/>
                <a:gd name="connsiteY106" fmla="*/ 97777 h 4275461"/>
                <a:gd name="connsiteX107" fmla="*/ 1505739 w 3619883"/>
                <a:gd name="connsiteY107" fmla="*/ 75753 h 4275461"/>
                <a:gd name="connsiteX108" fmla="*/ 1590891 w 3619883"/>
                <a:gd name="connsiteY108" fmla="*/ 144702 h 4275461"/>
                <a:gd name="connsiteX109" fmla="*/ 1625616 w 3619883"/>
                <a:gd name="connsiteY109" fmla="*/ 110893 h 4275461"/>
                <a:gd name="connsiteX110" fmla="*/ 1658964 w 3619883"/>
                <a:gd name="connsiteY110" fmla="*/ 106547 h 4275461"/>
                <a:gd name="connsiteX111" fmla="*/ 1746598 w 3619883"/>
                <a:gd name="connsiteY111" fmla="*/ 122460 h 4275461"/>
                <a:gd name="connsiteX112" fmla="*/ 1811913 w 3619883"/>
                <a:gd name="connsiteY112" fmla="*/ 143234 h 4275461"/>
                <a:gd name="connsiteX113" fmla="*/ 1856557 w 3619883"/>
                <a:gd name="connsiteY113" fmla="*/ 133511 h 4275461"/>
                <a:gd name="connsiteX114" fmla="*/ 2066003 w 3619883"/>
                <a:gd name="connsiteY114" fmla="*/ 143313 h 4275461"/>
                <a:gd name="connsiteX115" fmla="*/ 2177615 w 3619883"/>
                <a:gd name="connsiteY115" fmla="*/ 119007 h 4275461"/>
                <a:gd name="connsiteX116" fmla="*/ 2255883 w 3619883"/>
                <a:gd name="connsiteY116" fmla="*/ 99047 h 4275461"/>
                <a:gd name="connsiteX117" fmla="*/ 2344622 w 3619883"/>
                <a:gd name="connsiteY117" fmla="*/ 91388 h 4275461"/>
                <a:gd name="connsiteX118" fmla="*/ 2455682 w 3619883"/>
                <a:gd name="connsiteY118" fmla="*/ 78869 h 4275461"/>
                <a:gd name="connsiteX119" fmla="*/ 2632609 w 3619883"/>
                <a:gd name="connsiteY119" fmla="*/ 75338 h 4275461"/>
                <a:gd name="connsiteX120" fmla="*/ 2742291 w 3619883"/>
                <a:gd name="connsiteY120" fmla="*/ 92282 h 4275461"/>
                <a:gd name="connsiteX121" fmla="*/ 2851974 w 3619883"/>
                <a:gd name="connsiteY121" fmla="*/ 109227 h 4275461"/>
                <a:gd name="connsiteX122" fmla="*/ 2907643 w 3619883"/>
                <a:gd name="connsiteY122" fmla="*/ 100020 h 4275461"/>
                <a:gd name="connsiteX123" fmla="*/ 2944022 w 3619883"/>
                <a:gd name="connsiteY123" fmla="*/ 30853 h 4275461"/>
                <a:gd name="connsiteX124" fmla="*/ 3022289 w 3619883"/>
                <a:gd name="connsiteY124" fmla="*/ 10893 h 4275461"/>
                <a:gd name="connsiteX125" fmla="*/ 3054807 w 3619883"/>
                <a:gd name="connsiteY125" fmla="*/ 24226 h 4275461"/>
                <a:gd name="connsiteX126" fmla="*/ 3141892 w 3619883"/>
                <a:gd name="connsiteY126" fmla="*/ 51925 h 4275461"/>
                <a:gd name="connsiteX127" fmla="*/ 3185711 w 3619883"/>
                <a:gd name="connsiteY127" fmla="*/ 59881 h 4275461"/>
                <a:gd name="connsiteX128" fmla="*/ 3219056 w 3619883"/>
                <a:gd name="connsiteY128" fmla="*/ 55536 h 4275461"/>
                <a:gd name="connsiteX129" fmla="*/ 3263425 w 3619883"/>
                <a:gd name="connsiteY129" fmla="*/ 51706 h 4275461"/>
                <a:gd name="connsiteX130" fmla="*/ 3296219 w 3619883"/>
                <a:gd name="connsiteY130" fmla="*/ 59147 h 4275461"/>
                <a:gd name="connsiteX131" fmla="*/ 3319094 w 3619883"/>
                <a:gd name="connsiteY131" fmla="*/ 42500 h 4275461"/>
                <a:gd name="connsiteX132" fmla="*/ 3420511 w 3619883"/>
                <a:gd name="connsiteY132" fmla="*/ 0 h 4275461"/>
                <a:gd name="connsiteX133" fmla="*/ 3453305 w 3619883"/>
                <a:gd name="connsiteY133" fmla="*/ 7440 h 4275461"/>
                <a:gd name="connsiteX134" fmla="*/ 3496571 w 3619883"/>
                <a:gd name="connsiteY134" fmla="*/ 27182 h 4275461"/>
                <a:gd name="connsiteX135" fmla="*/ 3602117 w 3619883"/>
                <a:gd name="connsiteY135" fmla="*/ 132521 h 4275461"/>
                <a:gd name="connsiteX136" fmla="*/ 3619883 w 3619883"/>
                <a:gd name="connsiteY136" fmla="*/ 140049 h 4275461"/>
                <a:gd name="connsiteX137" fmla="*/ 3619883 w 3619883"/>
                <a:gd name="connsiteY13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96846 w 3619883"/>
                <a:gd name="connsiteY6" fmla="*/ 4128157 h 4275461"/>
                <a:gd name="connsiteX7" fmla="*/ 3014011 w 3619883"/>
                <a:gd name="connsiteY7" fmla="*/ 4275461 h 4275461"/>
                <a:gd name="connsiteX8" fmla="*/ 2761042 w 3619883"/>
                <a:gd name="connsiteY8" fmla="*/ 4275461 h 4275461"/>
                <a:gd name="connsiteX9" fmla="*/ 2761042 w 3619883"/>
                <a:gd name="connsiteY9" fmla="*/ 4128157 h 4275461"/>
                <a:gd name="connsiteX10" fmla="*/ 2826768 w 3619883"/>
                <a:gd name="connsiteY10" fmla="*/ 4128157 h 4275461"/>
                <a:gd name="connsiteX11" fmla="*/ 2826768 w 3619883"/>
                <a:gd name="connsiteY11" fmla="*/ 3951392 h 4275461"/>
                <a:gd name="connsiteX12" fmla="*/ 2648983 w 3619883"/>
                <a:gd name="connsiteY12" fmla="*/ 3951392 h 4275461"/>
                <a:gd name="connsiteX13" fmla="*/ 2648983 w 3619883"/>
                <a:gd name="connsiteY13" fmla="*/ 4128157 h 4275461"/>
                <a:gd name="connsiteX14" fmla="*/ 2690646 w 3619883"/>
                <a:gd name="connsiteY14" fmla="*/ 4128157 h 4275461"/>
                <a:gd name="connsiteX15" fmla="*/ 2690646 w 3619883"/>
                <a:gd name="connsiteY15" fmla="*/ 4275461 h 4275461"/>
                <a:gd name="connsiteX16" fmla="*/ 2511710 w 3619883"/>
                <a:gd name="connsiteY16" fmla="*/ 4275461 h 4275461"/>
                <a:gd name="connsiteX17" fmla="*/ 2454288 w 3619883"/>
                <a:gd name="connsiteY17" fmla="*/ 4128157 h 4275461"/>
                <a:gd name="connsiteX18" fmla="*/ 2515810 w 3619883"/>
                <a:gd name="connsiteY18" fmla="*/ 4128157 h 4275461"/>
                <a:gd name="connsiteX19" fmla="*/ 2515810 w 3619883"/>
                <a:gd name="connsiteY19" fmla="*/ 3951392 h 4275461"/>
                <a:gd name="connsiteX20" fmla="*/ 2338025 w 3619883"/>
                <a:gd name="connsiteY20" fmla="*/ 3951392 h 4275461"/>
                <a:gd name="connsiteX21" fmla="*/ 2338025 w 3619883"/>
                <a:gd name="connsiteY21" fmla="*/ 4128157 h 4275461"/>
                <a:gd name="connsiteX22" fmla="*/ 2395120 w 3619883"/>
                <a:gd name="connsiteY22" fmla="*/ 4128157 h 4275461"/>
                <a:gd name="connsiteX23" fmla="*/ 2337697 w 3619883"/>
                <a:gd name="connsiteY23" fmla="*/ 4275461 h 4275461"/>
                <a:gd name="connsiteX24" fmla="*/ 2150155 w 3619883"/>
                <a:gd name="connsiteY24" fmla="*/ 4275461 h 4275461"/>
                <a:gd name="connsiteX25" fmla="*/ 2150155 w 3619883"/>
                <a:gd name="connsiteY25" fmla="*/ 4128157 h 4275461"/>
                <a:gd name="connsiteX26" fmla="*/ 2204852 w 3619883"/>
                <a:gd name="connsiteY26" fmla="*/ 4128157 h 4275461"/>
                <a:gd name="connsiteX27" fmla="*/ 2204852 w 3619883"/>
                <a:gd name="connsiteY27" fmla="*/ 3951392 h 4275461"/>
                <a:gd name="connsiteX28" fmla="*/ 2027068 w 3619883"/>
                <a:gd name="connsiteY28" fmla="*/ 3951392 h 4275461"/>
                <a:gd name="connsiteX29" fmla="*/ 2027068 w 3619883"/>
                <a:gd name="connsiteY29" fmla="*/ 4128157 h 4275461"/>
                <a:gd name="connsiteX30" fmla="*/ 2079759 w 3619883"/>
                <a:gd name="connsiteY30" fmla="*/ 4128157 h 4275461"/>
                <a:gd name="connsiteX31" fmla="*/ 2079759 w 3619883"/>
                <a:gd name="connsiteY31" fmla="*/ 4275461 h 4275461"/>
                <a:gd name="connsiteX32" fmla="*/ 1824703 w 3619883"/>
                <a:gd name="connsiteY32" fmla="*/ 4275461 h 4275461"/>
                <a:gd name="connsiteX33" fmla="*/ 1834468 w 3619883"/>
                <a:gd name="connsiteY33" fmla="*/ 4128157 h 4275461"/>
                <a:gd name="connsiteX34" fmla="*/ 1893894 w 3619883"/>
                <a:gd name="connsiteY34" fmla="*/ 4128157 h 4275461"/>
                <a:gd name="connsiteX35" fmla="*/ 1893894 w 3619883"/>
                <a:gd name="connsiteY35" fmla="*/ 3951392 h 4275461"/>
                <a:gd name="connsiteX36" fmla="*/ 1716110 w 3619883"/>
                <a:gd name="connsiteY36" fmla="*/ 3951392 h 4275461"/>
                <a:gd name="connsiteX37" fmla="*/ 1716110 w 3619883"/>
                <a:gd name="connsiteY37" fmla="*/ 4006431 h 4275461"/>
                <a:gd name="connsiteX38" fmla="*/ 1703447 w 3619883"/>
                <a:gd name="connsiteY38" fmla="*/ 4007960 h 4275461"/>
                <a:gd name="connsiteX39" fmla="*/ 1716110 w 3619883"/>
                <a:gd name="connsiteY39" fmla="*/ 4044284 h 4275461"/>
                <a:gd name="connsiteX40" fmla="*/ 1716110 w 3619883"/>
                <a:gd name="connsiteY40" fmla="*/ 4128157 h 4275461"/>
                <a:gd name="connsiteX41" fmla="*/ 1745346 w 3619883"/>
                <a:gd name="connsiteY41" fmla="*/ 4128157 h 4275461"/>
                <a:gd name="connsiteX42" fmla="*/ 1796694 w 3619883"/>
                <a:gd name="connsiteY42" fmla="*/ 4275461 h 4275461"/>
                <a:gd name="connsiteX43" fmla="*/ 1558844 w 3619883"/>
                <a:gd name="connsiteY43" fmla="*/ 4275461 h 4275461"/>
                <a:gd name="connsiteX44" fmla="*/ 1517252 w 3619883"/>
                <a:gd name="connsiteY44" fmla="*/ 4128157 h 4275461"/>
                <a:gd name="connsiteX45" fmla="*/ 1582936 w 3619883"/>
                <a:gd name="connsiteY45" fmla="*/ 4128157 h 4275461"/>
                <a:gd name="connsiteX46" fmla="*/ 1582936 w 3619883"/>
                <a:gd name="connsiteY46" fmla="*/ 3951392 h 4275461"/>
                <a:gd name="connsiteX47" fmla="*/ 1405151 w 3619883"/>
                <a:gd name="connsiteY47" fmla="*/ 3951392 h 4275461"/>
                <a:gd name="connsiteX48" fmla="*/ 1405151 w 3619883"/>
                <a:gd name="connsiteY48" fmla="*/ 4128157 h 4275461"/>
                <a:gd name="connsiteX49" fmla="*/ 1468988 w 3619883"/>
                <a:gd name="connsiteY49" fmla="*/ 4128157 h 4275461"/>
                <a:gd name="connsiteX50" fmla="*/ 1427396 w 3619883"/>
                <a:gd name="connsiteY50" fmla="*/ 4275461 h 4275461"/>
                <a:gd name="connsiteX51" fmla="*/ 1210751 w 3619883"/>
                <a:gd name="connsiteY51" fmla="*/ 4275461 h 4275461"/>
                <a:gd name="connsiteX52" fmla="*/ 1210751 w 3619883"/>
                <a:gd name="connsiteY52" fmla="*/ 4128157 h 4275461"/>
                <a:gd name="connsiteX53" fmla="*/ 1271978 w 3619883"/>
                <a:gd name="connsiteY53" fmla="*/ 4128157 h 4275461"/>
                <a:gd name="connsiteX54" fmla="*/ 1271978 w 3619883"/>
                <a:gd name="connsiteY54" fmla="*/ 3951392 h 4275461"/>
                <a:gd name="connsiteX55" fmla="*/ 1094193 w 3619883"/>
                <a:gd name="connsiteY55" fmla="*/ 3951392 h 4275461"/>
                <a:gd name="connsiteX56" fmla="*/ 1094193 w 3619883"/>
                <a:gd name="connsiteY56" fmla="*/ 4128157 h 4275461"/>
                <a:gd name="connsiteX57" fmla="*/ 1140354 w 3619883"/>
                <a:gd name="connsiteY57" fmla="*/ 4128157 h 4275461"/>
                <a:gd name="connsiteX58" fmla="*/ 1140354 w 3619883"/>
                <a:gd name="connsiteY58" fmla="*/ 4275461 h 4275461"/>
                <a:gd name="connsiteX59" fmla="*/ 953807 w 3619883"/>
                <a:gd name="connsiteY59" fmla="*/ 4275461 h 4275461"/>
                <a:gd name="connsiteX60" fmla="*/ 912215 w 3619883"/>
                <a:gd name="connsiteY60" fmla="*/ 4128157 h 4275461"/>
                <a:gd name="connsiteX61" fmla="*/ 961020 w 3619883"/>
                <a:gd name="connsiteY61" fmla="*/ 4128157 h 4275461"/>
                <a:gd name="connsiteX62" fmla="*/ 961020 w 3619883"/>
                <a:gd name="connsiteY62" fmla="*/ 3951392 h 4275461"/>
                <a:gd name="connsiteX63" fmla="*/ 783235 w 3619883"/>
                <a:gd name="connsiteY63" fmla="*/ 3951392 h 4275461"/>
                <a:gd name="connsiteX64" fmla="*/ 783235 w 3619883"/>
                <a:gd name="connsiteY64" fmla="*/ 4128157 h 4275461"/>
                <a:gd name="connsiteX65" fmla="*/ 871024 w 3619883"/>
                <a:gd name="connsiteY65" fmla="*/ 4128157 h 4275461"/>
                <a:gd name="connsiteX66" fmla="*/ 829432 w 3619883"/>
                <a:gd name="connsiteY66" fmla="*/ 4275461 h 4275461"/>
                <a:gd name="connsiteX67" fmla="*/ 611484 w 3619883"/>
                <a:gd name="connsiteY67" fmla="*/ 4275461 h 4275461"/>
                <a:gd name="connsiteX68" fmla="*/ 621247 w 3619883"/>
                <a:gd name="connsiteY68" fmla="*/ 4128157 h 4275461"/>
                <a:gd name="connsiteX69" fmla="*/ 650062 w 3619883"/>
                <a:gd name="connsiteY69" fmla="*/ 4128157 h 4275461"/>
                <a:gd name="connsiteX70" fmla="*/ 650062 w 3619883"/>
                <a:gd name="connsiteY70" fmla="*/ 3951392 h 4275461"/>
                <a:gd name="connsiteX71" fmla="*/ 472277 w 3619883"/>
                <a:gd name="connsiteY71" fmla="*/ 3951392 h 4275461"/>
                <a:gd name="connsiteX72" fmla="*/ 472277 w 3619883"/>
                <a:gd name="connsiteY72" fmla="*/ 4128157 h 4275461"/>
                <a:gd name="connsiteX73" fmla="*/ 522650 w 3619883"/>
                <a:gd name="connsiteY73" fmla="*/ 4128157 h 4275461"/>
                <a:gd name="connsiteX74" fmla="*/ 573998 w 3619883"/>
                <a:gd name="connsiteY74" fmla="*/ 4275461 h 4275461"/>
                <a:gd name="connsiteX75" fmla="*/ 336164 w 3619883"/>
                <a:gd name="connsiteY75" fmla="*/ 4275461 h 4275461"/>
                <a:gd name="connsiteX76" fmla="*/ 294572 w 3619883"/>
                <a:gd name="connsiteY76" fmla="*/ 4128157 h 4275461"/>
                <a:gd name="connsiteX77" fmla="*/ 339106 w 3619883"/>
                <a:gd name="connsiteY77" fmla="*/ 4128157 h 4275461"/>
                <a:gd name="connsiteX78" fmla="*/ 339106 w 3619883"/>
                <a:gd name="connsiteY78" fmla="*/ 3951392 h 4275461"/>
                <a:gd name="connsiteX79" fmla="*/ 161321 w 3619883"/>
                <a:gd name="connsiteY79" fmla="*/ 3951392 h 4275461"/>
                <a:gd name="connsiteX80" fmla="*/ 161321 w 3619883"/>
                <a:gd name="connsiteY80" fmla="*/ 4128157 h 4275461"/>
                <a:gd name="connsiteX81" fmla="*/ 230914 w 3619883"/>
                <a:gd name="connsiteY81" fmla="*/ 4128157 h 4275461"/>
                <a:gd name="connsiteX82" fmla="*/ 189322 w 3619883"/>
                <a:gd name="connsiteY82" fmla="*/ 4275461 h 4275461"/>
                <a:gd name="connsiteX83" fmla="*/ 0 w 3619883"/>
                <a:gd name="connsiteY83" fmla="*/ 4275461 h 4275461"/>
                <a:gd name="connsiteX84" fmla="*/ 0 w 3619883"/>
                <a:gd name="connsiteY84" fmla="*/ 42229 h 4275461"/>
                <a:gd name="connsiteX85" fmla="*/ 42464 w 3619883"/>
                <a:gd name="connsiteY85" fmla="*/ 40518 h 4275461"/>
                <a:gd name="connsiteX86" fmla="*/ 137733 w 3619883"/>
                <a:gd name="connsiteY86" fmla="*/ 35355 h 4275461"/>
                <a:gd name="connsiteX87" fmla="*/ 270565 w 3619883"/>
                <a:gd name="connsiteY87" fmla="*/ 29759 h 4275461"/>
                <a:gd name="connsiteX88" fmla="*/ 479734 w 3619883"/>
                <a:gd name="connsiteY88" fmla="*/ 45455 h 4275461"/>
                <a:gd name="connsiteX89" fmla="*/ 524103 w 3619883"/>
                <a:gd name="connsiteY89" fmla="*/ 41625 h 4275461"/>
                <a:gd name="connsiteX90" fmla="*/ 624416 w 3619883"/>
                <a:gd name="connsiteY90" fmla="*/ 22696 h 4275461"/>
                <a:gd name="connsiteX91" fmla="*/ 657762 w 3619883"/>
                <a:gd name="connsiteY91" fmla="*/ 18351 h 4275461"/>
                <a:gd name="connsiteX92" fmla="*/ 690557 w 3619883"/>
                <a:gd name="connsiteY92" fmla="*/ 25792 h 4275461"/>
                <a:gd name="connsiteX93" fmla="*/ 745123 w 3619883"/>
                <a:gd name="connsiteY93" fmla="*/ 40157 h 4275461"/>
                <a:gd name="connsiteX94" fmla="*/ 789493 w 3619883"/>
                <a:gd name="connsiteY94" fmla="*/ 36327 h 4275461"/>
                <a:gd name="connsiteX95" fmla="*/ 854255 w 3619883"/>
                <a:gd name="connsiteY95" fmla="*/ 68887 h 4275461"/>
                <a:gd name="connsiteX96" fmla="*/ 897520 w 3619883"/>
                <a:gd name="connsiteY96" fmla="*/ 88629 h 4275461"/>
                <a:gd name="connsiteX97" fmla="*/ 940510 w 3619883"/>
                <a:gd name="connsiteY97" fmla="*/ 114265 h 4275461"/>
                <a:gd name="connsiteX98" fmla="*/ 1082712 w 3619883"/>
                <a:gd name="connsiteY98" fmla="*/ 144543 h 4275461"/>
                <a:gd name="connsiteX99" fmla="*/ 1205348 w 3619883"/>
                <a:gd name="connsiteY99" fmla="*/ 120753 h 4275461"/>
                <a:gd name="connsiteX100" fmla="*/ 1271764 w 3619883"/>
                <a:gd name="connsiteY100" fmla="*/ 117956 h 4275461"/>
                <a:gd name="connsiteX101" fmla="*/ 1315583 w 3619883"/>
                <a:gd name="connsiteY101" fmla="*/ 125912 h 4275461"/>
                <a:gd name="connsiteX102" fmla="*/ 1359125 w 3619883"/>
                <a:gd name="connsiteY102" fmla="*/ 139761 h 4275461"/>
                <a:gd name="connsiteX103" fmla="*/ 1391919 w 3619883"/>
                <a:gd name="connsiteY103" fmla="*/ 147202 h 4275461"/>
                <a:gd name="connsiteX104" fmla="*/ 1436563 w 3619883"/>
                <a:gd name="connsiteY104" fmla="*/ 137480 h 4275461"/>
                <a:gd name="connsiteX105" fmla="*/ 1471566 w 3619883"/>
                <a:gd name="connsiteY105" fmla="*/ 97777 h 4275461"/>
                <a:gd name="connsiteX106" fmla="*/ 1505739 w 3619883"/>
                <a:gd name="connsiteY106" fmla="*/ 75753 h 4275461"/>
                <a:gd name="connsiteX107" fmla="*/ 1590891 w 3619883"/>
                <a:gd name="connsiteY107" fmla="*/ 144702 h 4275461"/>
                <a:gd name="connsiteX108" fmla="*/ 1625616 w 3619883"/>
                <a:gd name="connsiteY108" fmla="*/ 110893 h 4275461"/>
                <a:gd name="connsiteX109" fmla="*/ 1658964 w 3619883"/>
                <a:gd name="connsiteY109" fmla="*/ 106547 h 4275461"/>
                <a:gd name="connsiteX110" fmla="*/ 1746598 w 3619883"/>
                <a:gd name="connsiteY110" fmla="*/ 122460 h 4275461"/>
                <a:gd name="connsiteX111" fmla="*/ 1811913 w 3619883"/>
                <a:gd name="connsiteY111" fmla="*/ 143234 h 4275461"/>
                <a:gd name="connsiteX112" fmla="*/ 1856557 w 3619883"/>
                <a:gd name="connsiteY112" fmla="*/ 133511 h 4275461"/>
                <a:gd name="connsiteX113" fmla="*/ 2066003 w 3619883"/>
                <a:gd name="connsiteY113" fmla="*/ 143313 h 4275461"/>
                <a:gd name="connsiteX114" fmla="*/ 2177615 w 3619883"/>
                <a:gd name="connsiteY114" fmla="*/ 119007 h 4275461"/>
                <a:gd name="connsiteX115" fmla="*/ 2255883 w 3619883"/>
                <a:gd name="connsiteY115" fmla="*/ 99047 h 4275461"/>
                <a:gd name="connsiteX116" fmla="*/ 2344622 w 3619883"/>
                <a:gd name="connsiteY116" fmla="*/ 91388 h 4275461"/>
                <a:gd name="connsiteX117" fmla="*/ 2455682 w 3619883"/>
                <a:gd name="connsiteY117" fmla="*/ 78869 h 4275461"/>
                <a:gd name="connsiteX118" fmla="*/ 2632609 w 3619883"/>
                <a:gd name="connsiteY118" fmla="*/ 75338 h 4275461"/>
                <a:gd name="connsiteX119" fmla="*/ 2742291 w 3619883"/>
                <a:gd name="connsiteY119" fmla="*/ 92282 h 4275461"/>
                <a:gd name="connsiteX120" fmla="*/ 2851974 w 3619883"/>
                <a:gd name="connsiteY120" fmla="*/ 109227 h 4275461"/>
                <a:gd name="connsiteX121" fmla="*/ 2907643 w 3619883"/>
                <a:gd name="connsiteY121" fmla="*/ 100020 h 4275461"/>
                <a:gd name="connsiteX122" fmla="*/ 2944022 w 3619883"/>
                <a:gd name="connsiteY122" fmla="*/ 30853 h 4275461"/>
                <a:gd name="connsiteX123" fmla="*/ 3022289 w 3619883"/>
                <a:gd name="connsiteY123" fmla="*/ 10893 h 4275461"/>
                <a:gd name="connsiteX124" fmla="*/ 3054807 w 3619883"/>
                <a:gd name="connsiteY124" fmla="*/ 24226 h 4275461"/>
                <a:gd name="connsiteX125" fmla="*/ 3141892 w 3619883"/>
                <a:gd name="connsiteY125" fmla="*/ 51925 h 4275461"/>
                <a:gd name="connsiteX126" fmla="*/ 3185711 w 3619883"/>
                <a:gd name="connsiteY126" fmla="*/ 59881 h 4275461"/>
                <a:gd name="connsiteX127" fmla="*/ 3219056 w 3619883"/>
                <a:gd name="connsiteY127" fmla="*/ 55536 h 4275461"/>
                <a:gd name="connsiteX128" fmla="*/ 3263425 w 3619883"/>
                <a:gd name="connsiteY128" fmla="*/ 51706 h 4275461"/>
                <a:gd name="connsiteX129" fmla="*/ 3296219 w 3619883"/>
                <a:gd name="connsiteY129" fmla="*/ 59147 h 4275461"/>
                <a:gd name="connsiteX130" fmla="*/ 3319094 w 3619883"/>
                <a:gd name="connsiteY130" fmla="*/ 42500 h 4275461"/>
                <a:gd name="connsiteX131" fmla="*/ 3420511 w 3619883"/>
                <a:gd name="connsiteY131" fmla="*/ 0 h 4275461"/>
                <a:gd name="connsiteX132" fmla="*/ 3453305 w 3619883"/>
                <a:gd name="connsiteY132" fmla="*/ 7440 h 4275461"/>
                <a:gd name="connsiteX133" fmla="*/ 3496571 w 3619883"/>
                <a:gd name="connsiteY133" fmla="*/ 27182 h 4275461"/>
                <a:gd name="connsiteX134" fmla="*/ 3602117 w 3619883"/>
                <a:gd name="connsiteY134" fmla="*/ 132521 h 4275461"/>
                <a:gd name="connsiteX135" fmla="*/ 3619883 w 3619883"/>
                <a:gd name="connsiteY135" fmla="*/ 140049 h 4275461"/>
                <a:gd name="connsiteX136" fmla="*/ 3619883 w 3619883"/>
                <a:gd name="connsiteY13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3014011 w 3619883"/>
                <a:gd name="connsiteY6" fmla="*/ 4275461 h 4275461"/>
                <a:gd name="connsiteX7" fmla="*/ 2761042 w 3619883"/>
                <a:gd name="connsiteY7" fmla="*/ 4275461 h 4275461"/>
                <a:gd name="connsiteX8" fmla="*/ 2761042 w 3619883"/>
                <a:gd name="connsiteY8" fmla="*/ 4128157 h 4275461"/>
                <a:gd name="connsiteX9" fmla="*/ 2826768 w 3619883"/>
                <a:gd name="connsiteY9" fmla="*/ 4128157 h 4275461"/>
                <a:gd name="connsiteX10" fmla="*/ 2826768 w 3619883"/>
                <a:gd name="connsiteY10" fmla="*/ 3951392 h 4275461"/>
                <a:gd name="connsiteX11" fmla="*/ 2648983 w 3619883"/>
                <a:gd name="connsiteY11" fmla="*/ 3951392 h 4275461"/>
                <a:gd name="connsiteX12" fmla="*/ 2648983 w 3619883"/>
                <a:gd name="connsiteY12" fmla="*/ 4128157 h 4275461"/>
                <a:gd name="connsiteX13" fmla="*/ 2690646 w 3619883"/>
                <a:gd name="connsiteY13" fmla="*/ 4128157 h 4275461"/>
                <a:gd name="connsiteX14" fmla="*/ 2690646 w 3619883"/>
                <a:gd name="connsiteY14" fmla="*/ 4275461 h 4275461"/>
                <a:gd name="connsiteX15" fmla="*/ 2511710 w 3619883"/>
                <a:gd name="connsiteY15" fmla="*/ 4275461 h 4275461"/>
                <a:gd name="connsiteX16" fmla="*/ 2454288 w 3619883"/>
                <a:gd name="connsiteY16" fmla="*/ 4128157 h 4275461"/>
                <a:gd name="connsiteX17" fmla="*/ 2515810 w 3619883"/>
                <a:gd name="connsiteY17" fmla="*/ 4128157 h 4275461"/>
                <a:gd name="connsiteX18" fmla="*/ 2515810 w 3619883"/>
                <a:gd name="connsiteY18" fmla="*/ 3951392 h 4275461"/>
                <a:gd name="connsiteX19" fmla="*/ 2338025 w 3619883"/>
                <a:gd name="connsiteY19" fmla="*/ 3951392 h 4275461"/>
                <a:gd name="connsiteX20" fmla="*/ 2338025 w 3619883"/>
                <a:gd name="connsiteY20" fmla="*/ 4128157 h 4275461"/>
                <a:gd name="connsiteX21" fmla="*/ 2395120 w 3619883"/>
                <a:gd name="connsiteY21" fmla="*/ 4128157 h 4275461"/>
                <a:gd name="connsiteX22" fmla="*/ 2337697 w 3619883"/>
                <a:gd name="connsiteY22" fmla="*/ 4275461 h 4275461"/>
                <a:gd name="connsiteX23" fmla="*/ 2150155 w 3619883"/>
                <a:gd name="connsiteY23" fmla="*/ 4275461 h 4275461"/>
                <a:gd name="connsiteX24" fmla="*/ 2150155 w 3619883"/>
                <a:gd name="connsiteY24" fmla="*/ 4128157 h 4275461"/>
                <a:gd name="connsiteX25" fmla="*/ 2204852 w 3619883"/>
                <a:gd name="connsiteY25" fmla="*/ 4128157 h 4275461"/>
                <a:gd name="connsiteX26" fmla="*/ 2204852 w 3619883"/>
                <a:gd name="connsiteY26" fmla="*/ 3951392 h 4275461"/>
                <a:gd name="connsiteX27" fmla="*/ 2027068 w 3619883"/>
                <a:gd name="connsiteY27" fmla="*/ 3951392 h 4275461"/>
                <a:gd name="connsiteX28" fmla="*/ 2027068 w 3619883"/>
                <a:gd name="connsiteY28" fmla="*/ 4128157 h 4275461"/>
                <a:gd name="connsiteX29" fmla="*/ 2079759 w 3619883"/>
                <a:gd name="connsiteY29" fmla="*/ 4128157 h 4275461"/>
                <a:gd name="connsiteX30" fmla="*/ 2079759 w 3619883"/>
                <a:gd name="connsiteY30" fmla="*/ 4275461 h 4275461"/>
                <a:gd name="connsiteX31" fmla="*/ 1824703 w 3619883"/>
                <a:gd name="connsiteY31" fmla="*/ 4275461 h 4275461"/>
                <a:gd name="connsiteX32" fmla="*/ 1834468 w 3619883"/>
                <a:gd name="connsiteY32" fmla="*/ 4128157 h 4275461"/>
                <a:gd name="connsiteX33" fmla="*/ 1893894 w 3619883"/>
                <a:gd name="connsiteY33" fmla="*/ 4128157 h 4275461"/>
                <a:gd name="connsiteX34" fmla="*/ 1893894 w 3619883"/>
                <a:gd name="connsiteY34" fmla="*/ 3951392 h 4275461"/>
                <a:gd name="connsiteX35" fmla="*/ 1716110 w 3619883"/>
                <a:gd name="connsiteY35" fmla="*/ 3951392 h 4275461"/>
                <a:gd name="connsiteX36" fmla="*/ 1716110 w 3619883"/>
                <a:gd name="connsiteY36" fmla="*/ 4006431 h 4275461"/>
                <a:gd name="connsiteX37" fmla="*/ 1703447 w 3619883"/>
                <a:gd name="connsiteY37" fmla="*/ 4007960 h 4275461"/>
                <a:gd name="connsiteX38" fmla="*/ 1716110 w 3619883"/>
                <a:gd name="connsiteY38" fmla="*/ 4044284 h 4275461"/>
                <a:gd name="connsiteX39" fmla="*/ 1716110 w 3619883"/>
                <a:gd name="connsiteY39" fmla="*/ 4128157 h 4275461"/>
                <a:gd name="connsiteX40" fmla="*/ 1745346 w 3619883"/>
                <a:gd name="connsiteY40" fmla="*/ 4128157 h 4275461"/>
                <a:gd name="connsiteX41" fmla="*/ 1796694 w 3619883"/>
                <a:gd name="connsiteY41" fmla="*/ 4275461 h 4275461"/>
                <a:gd name="connsiteX42" fmla="*/ 1558844 w 3619883"/>
                <a:gd name="connsiteY42" fmla="*/ 4275461 h 4275461"/>
                <a:gd name="connsiteX43" fmla="*/ 1517252 w 3619883"/>
                <a:gd name="connsiteY43" fmla="*/ 4128157 h 4275461"/>
                <a:gd name="connsiteX44" fmla="*/ 1582936 w 3619883"/>
                <a:gd name="connsiteY44" fmla="*/ 4128157 h 4275461"/>
                <a:gd name="connsiteX45" fmla="*/ 1582936 w 3619883"/>
                <a:gd name="connsiteY45" fmla="*/ 3951392 h 4275461"/>
                <a:gd name="connsiteX46" fmla="*/ 1405151 w 3619883"/>
                <a:gd name="connsiteY46" fmla="*/ 3951392 h 4275461"/>
                <a:gd name="connsiteX47" fmla="*/ 1405151 w 3619883"/>
                <a:gd name="connsiteY47" fmla="*/ 4128157 h 4275461"/>
                <a:gd name="connsiteX48" fmla="*/ 1468988 w 3619883"/>
                <a:gd name="connsiteY48" fmla="*/ 4128157 h 4275461"/>
                <a:gd name="connsiteX49" fmla="*/ 1427396 w 3619883"/>
                <a:gd name="connsiteY49" fmla="*/ 4275461 h 4275461"/>
                <a:gd name="connsiteX50" fmla="*/ 1210751 w 3619883"/>
                <a:gd name="connsiteY50" fmla="*/ 4275461 h 4275461"/>
                <a:gd name="connsiteX51" fmla="*/ 1210751 w 3619883"/>
                <a:gd name="connsiteY51" fmla="*/ 4128157 h 4275461"/>
                <a:gd name="connsiteX52" fmla="*/ 1271978 w 3619883"/>
                <a:gd name="connsiteY52" fmla="*/ 4128157 h 4275461"/>
                <a:gd name="connsiteX53" fmla="*/ 1271978 w 3619883"/>
                <a:gd name="connsiteY53" fmla="*/ 3951392 h 4275461"/>
                <a:gd name="connsiteX54" fmla="*/ 1094193 w 3619883"/>
                <a:gd name="connsiteY54" fmla="*/ 3951392 h 4275461"/>
                <a:gd name="connsiteX55" fmla="*/ 1094193 w 3619883"/>
                <a:gd name="connsiteY55" fmla="*/ 4128157 h 4275461"/>
                <a:gd name="connsiteX56" fmla="*/ 1140354 w 3619883"/>
                <a:gd name="connsiteY56" fmla="*/ 4128157 h 4275461"/>
                <a:gd name="connsiteX57" fmla="*/ 1140354 w 3619883"/>
                <a:gd name="connsiteY57" fmla="*/ 4275461 h 4275461"/>
                <a:gd name="connsiteX58" fmla="*/ 953807 w 3619883"/>
                <a:gd name="connsiteY58" fmla="*/ 4275461 h 4275461"/>
                <a:gd name="connsiteX59" fmla="*/ 912215 w 3619883"/>
                <a:gd name="connsiteY59" fmla="*/ 4128157 h 4275461"/>
                <a:gd name="connsiteX60" fmla="*/ 961020 w 3619883"/>
                <a:gd name="connsiteY60" fmla="*/ 4128157 h 4275461"/>
                <a:gd name="connsiteX61" fmla="*/ 961020 w 3619883"/>
                <a:gd name="connsiteY61" fmla="*/ 3951392 h 4275461"/>
                <a:gd name="connsiteX62" fmla="*/ 783235 w 3619883"/>
                <a:gd name="connsiteY62" fmla="*/ 3951392 h 4275461"/>
                <a:gd name="connsiteX63" fmla="*/ 783235 w 3619883"/>
                <a:gd name="connsiteY63" fmla="*/ 4128157 h 4275461"/>
                <a:gd name="connsiteX64" fmla="*/ 871024 w 3619883"/>
                <a:gd name="connsiteY64" fmla="*/ 4128157 h 4275461"/>
                <a:gd name="connsiteX65" fmla="*/ 829432 w 3619883"/>
                <a:gd name="connsiteY65" fmla="*/ 4275461 h 4275461"/>
                <a:gd name="connsiteX66" fmla="*/ 611484 w 3619883"/>
                <a:gd name="connsiteY66" fmla="*/ 4275461 h 4275461"/>
                <a:gd name="connsiteX67" fmla="*/ 621247 w 3619883"/>
                <a:gd name="connsiteY67" fmla="*/ 4128157 h 4275461"/>
                <a:gd name="connsiteX68" fmla="*/ 650062 w 3619883"/>
                <a:gd name="connsiteY68" fmla="*/ 4128157 h 4275461"/>
                <a:gd name="connsiteX69" fmla="*/ 650062 w 3619883"/>
                <a:gd name="connsiteY69" fmla="*/ 3951392 h 4275461"/>
                <a:gd name="connsiteX70" fmla="*/ 472277 w 3619883"/>
                <a:gd name="connsiteY70" fmla="*/ 3951392 h 4275461"/>
                <a:gd name="connsiteX71" fmla="*/ 472277 w 3619883"/>
                <a:gd name="connsiteY71" fmla="*/ 4128157 h 4275461"/>
                <a:gd name="connsiteX72" fmla="*/ 522650 w 3619883"/>
                <a:gd name="connsiteY72" fmla="*/ 4128157 h 4275461"/>
                <a:gd name="connsiteX73" fmla="*/ 573998 w 3619883"/>
                <a:gd name="connsiteY73" fmla="*/ 4275461 h 4275461"/>
                <a:gd name="connsiteX74" fmla="*/ 336164 w 3619883"/>
                <a:gd name="connsiteY74" fmla="*/ 4275461 h 4275461"/>
                <a:gd name="connsiteX75" fmla="*/ 294572 w 3619883"/>
                <a:gd name="connsiteY75" fmla="*/ 4128157 h 4275461"/>
                <a:gd name="connsiteX76" fmla="*/ 339106 w 3619883"/>
                <a:gd name="connsiteY76" fmla="*/ 4128157 h 4275461"/>
                <a:gd name="connsiteX77" fmla="*/ 339106 w 3619883"/>
                <a:gd name="connsiteY77" fmla="*/ 3951392 h 4275461"/>
                <a:gd name="connsiteX78" fmla="*/ 161321 w 3619883"/>
                <a:gd name="connsiteY78" fmla="*/ 3951392 h 4275461"/>
                <a:gd name="connsiteX79" fmla="*/ 161321 w 3619883"/>
                <a:gd name="connsiteY79" fmla="*/ 4128157 h 4275461"/>
                <a:gd name="connsiteX80" fmla="*/ 230914 w 3619883"/>
                <a:gd name="connsiteY80" fmla="*/ 4128157 h 4275461"/>
                <a:gd name="connsiteX81" fmla="*/ 189322 w 3619883"/>
                <a:gd name="connsiteY81" fmla="*/ 4275461 h 4275461"/>
                <a:gd name="connsiteX82" fmla="*/ 0 w 3619883"/>
                <a:gd name="connsiteY82" fmla="*/ 4275461 h 4275461"/>
                <a:gd name="connsiteX83" fmla="*/ 0 w 3619883"/>
                <a:gd name="connsiteY83" fmla="*/ 42229 h 4275461"/>
                <a:gd name="connsiteX84" fmla="*/ 42464 w 3619883"/>
                <a:gd name="connsiteY84" fmla="*/ 40518 h 4275461"/>
                <a:gd name="connsiteX85" fmla="*/ 137733 w 3619883"/>
                <a:gd name="connsiteY85" fmla="*/ 35355 h 4275461"/>
                <a:gd name="connsiteX86" fmla="*/ 270565 w 3619883"/>
                <a:gd name="connsiteY86" fmla="*/ 29759 h 4275461"/>
                <a:gd name="connsiteX87" fmla="*/ 479734 w 3619883"/>
                <a:gd name="connsiteY87" fmla="*/ 45455 h 4275461"/>
                <a:gd name="connsiteX88" fmla="*/ 524103 w 3619883"/>
                <a:gd name="connsiteY88" fmla="*/ 41625 h 4275461"/>
                <a:gd name="connsiteX89" fmla="*/ 624416 w 3619883"/>
                <a:gd name="connsiteY89" fmla="*/ 22696 h 4275461"/>
                <a:gd name="connsiteX90" fmla="*/ 657762 w 3619883"/>
                <a:gd name="connsiteY90" fmla="*/ 18351 h 4275461"/>
                <a:gd name="connsiteX91" fmla="*/ 690557 w 3619883"/>
                <a:gd name="connsiteY91" fmla="*/ 25792 h 4275461"/>
                <a:gd name="connsiteX92" fmla="*/ 745123 w 3619883"/>
                <a:gd name="connsiteY92" fmla="*/ 40157 h 4275461"/>
                <a:gd name="connsiteX93" fmla="*/ 789493 w 3619883"/>
                <a:gd name="connsiteY93" fmla="*/ 36327 h 4275461"/>
                <a:gd name="connsiteX94" fmla="*/ 854255 w 3619883"/>
                <a:gd name="connsiteY94" fmla="*/ 68887 h 4275461"/>
                <a:gd name="connsiteX95" fmla="*/ 897520 w 3619883"/>
                <a:gd name="connsiteY95" fmla="*/ 88629 h 4275461"/>
                <a:gd name="connsiteX96" fmla="*/ 940510 w 3619883"/>
                <a:gd name="connsiteY96" fmla="*/ 114265 h 4275461"/>
                <a:gd name="connsiteX97" fmla="*/ 1082712 w 3619883"/>
                <a:gd name="connsiteY97" fmla="*/ 144543 h 4275461"/>
                <a:gd name="connsiteX98" fmla="*/ 1205348 w 3619883"/>
                <a:gd name="connsiteY98" fmla="*/ 120753 h 4275461"/>
                <a:gd name="connsiteX99" fmla="*/ 1271764 w 3619883"/>
                <a:gd name="connsiteY99" fmla="*/ 117956 h 4275461"/>
                <a:gd name="connsiteX100" fmla="*/ 1315583 w 3619883"/>
                <a:gd name="connsiteY100" fmla="*/ 125912 h 4275461"/>
                <a:gd name="connsiteX101" fmla="*/ 1359125 w 3619883"/>
                <a:gd name="connsiteY101" fmla="*/ 139761 h 4275461"/>
                <a:gd name="connsiteX102" fmla="*/ 1391919 w 3619883"/>
                <a:gd name="connsiteY102" fmla="*/ 147202 h 4275461"/>
                <a:gd name="connsiteX103" fmla="*/ 1436563 w 3619883"/>
                <a:gd name="connsiteY103" fmla="*/ 137480 h 4275461"/>
                <a:gd name="connsiteX104" fmla="*/ 1471566 w 3619883"/>
                <a:gd name="connsiteY104" fmla="*/ 97777 h 4275461"/>
                <a:gd name="connsiteX105" fmla="*/ 1505739 w 3619883"/>
                <a:gd name="connsiteY105" fmla="*/ 75753 h 4275461"/>
                <a:gd name="connsiteX106" fmla="*/ 1590891 w 3619883"/>
                <a:gd name="connsiteY106" fmla="*/ 144702 h 4275461"/>
                <a:gd name="connsiteX107" fmla="*/ 1625616 w 3619883"/>
                <a:gd name="connsiteY107" fmla="*/ 110893 h 4275461"/>
                <a:gd name="connsiteX108" fmla="*/ 1658964 w 3619883"/>
                <a:gd name="connsiteY108" fmla="*/ 106547 h 4275461"/>
                <a:gd name="connsiteX109" fmla="*/ 1746598 w 3619883"/>
                <a:gd name="connsiteY109" fmla="*/ 122460 h 4275461"/>
                <a:gd name="connsiteX110" fmla="*/ 1811913 w 3619883"/>
                <a:gd name="connsiteY110" fmla="*/ 143234 h 4275461"/>
                <a:gd name="connsiteX111" fmla="*/ 1856557 w 3619883"/>
                <a:gd name="connsiteY111" fmla="*/ 133511 h 4275461"/>
                <a:gd name="connsiteX112" fmla="*/ 2066003 w 3619883"/>
                <a:gd name="connsiteY112" fmla="*/ 143313 h 4275461"/>
                <a:gd name="connsiteX113" fmla="*/ 2177615 w 3619883"/>
                <a:gd name="connsiteY113" fmla="*/ 119007 h 4275461"/>
                <a:gd name="connsiteX114" fmla="*/ 2255883 w 3619883"/>
                <a:gd name="connsiteY114" fmla="*/ 99047 h 4275461"/>
                <a:gd name="connsiteX115" fmla="*/ 2344622 w 3619883"/>
                <a:gd name="connsiteY115" fmla="*/ 91388 h 4275461"/>
                <a:gd name="connsiteX116" fmla="*/ 2455682 w 3619883"/>
                <a:gd name="connsiteY116" fmla="*/ 78869 h 4275461"/>
                <a:gd name="connsiteX117" fmla="*/ 2632609 w 3619883"/>
                <a:gd name="connsiteY117" fmla="*/ 75338 h 4275461"/>
                <a:gd name="connsiteX118" fmla="*/ 2742291 w 3619883"/>
                <a:gd name="connsiteY118" fmla="*/ 92282 h 4275461"/>
                <a:gd name="connsiteX119" fmla="*/ 2851974 w 3619883"/>
                <a:gd name="connsiteY119" fmla="*/ 109227 h 4275461"/>
                <a:gd name="connsiteX120" fmla="*/ 2907643 w 3619883"/>
                <a:gd name="connsiteY120" fmla="*/ 100020 h 4275461"/>
                <a:gd name="connsiteX121" fmla="*/ 2944022 w 3619883"/>
                <a:gd name="connsiteY121" fmla="*/ 30853 h 4275461"/>
                <a:gd name="connsiteX122" fmla="*/ 3022289 w 3619883"/>
                <a:gd name="connsiteY122" fmla="*/ 10893 h 4275461"/>
                <a:gd name="connsiteX123" fmla="*/ 3054807 w 3619883"/>
                <a:gd name="connsiteY123" fmla="*/ 24226 h 4275461"/>
                <a:gd name="connsiteX124" fmla="*/ 3141892 w 3619883"/>
                <a:gd name="connsiteY124" fmla="*/ 51925 h 4275461"/>
                <a:gd name="connsiteX125" fmla="*/ 3185711 w 3619883"/>
                <a:gd name="connsiteY125" fmla="*/ 59881 h 4275461"/>
                <a:gd name="connsiteX126" fmla="*/ 3219056 w 3619883"/>
                <a:gd name="connsiteY126" fmla="*/ 55536 h 4275461"/>
                <a:gd name="connsiteX127" fmla="*/ 3263425 w 3619883"/>
                <a:gd name="connsiteY127" fmla="*/ 51706 h 4275461"/>
                <a:gd name="connsiteX128" fmla="*/ 3296219 w 3619883"/>
                <a:gd name="connsiteY128" fmla="*/ 59147 h 4275461"/>
                <a:gd name="connsiteX129" fmla="*/ 3319094 w 3619883"/>
                <a:gd name="connsiteY129" fmla="*/ 42500 h 4275461"/>
                <a:gd name="connsiteX130" fmla="*/ 3420511 w 3619883"/>
                <a:gd name="connsiteY130" fmla="*/ 0 h 4275461"/>
                <a:gd name="connsiteX131" fmla="*/ 3453305 w 3619883"/>
                <a:gd name="connsiteY131" fmla="*/ 7440 h 4275461"/>
                <a:gd name="connsiteX132" fmla="*/ 3496571 w 3619883"/>
                <a:gd name="connsiteY132" fmla="*/ 27182 h 4275461"/>
                <a:gd name="connsiteX133" fmla="*/ 3602117 w 3619883"/>
                <a:gd name="connsiteY133" fmla="*/ 132521 h 4275461"/>
                <a:gd name="connsiteX134" fmla="*/ 3619883 w 3619883"/>
                <a:gd name="connsiteY134" fmla="*/ 140049 h 4275461"/>
                <a:gd name="connsiteX135" fmla="*/ 3619883 w 3619883"/>
                <a:gd name="connsiteY13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137725 w 3619883"/>
                <a:gd name="connsiteY4" fmla="*/ 3951392 h 4275461"/>
                <a:gd name="connsiteX5" fmla="*/ 3014011 w 3619883"/>
                <a:gd name="connsiteY5" fmla="*/ 4275461 h 4275461"/>
                <a:gd name="connsiteX6" fmla="*/ 2761042 w 3619883"/>
                <a:gd name="connsiteY6" fmla="*/ 4275461 h 4275461"/>
                <a:gd name="connsiteX7" fmla="*/ 2761042 w 3619883"/>
                <a:gd name="connsiteY7" fmla="*/ 4128157 h 4275461"/>
                <a:gd name="connsiteX8" fmla="*/ 2826768 w 3619883"/>
                <a:gd name="connsiteY8" fmla="*/ 4128157 h 4275461"/>
                <a:gd name="connsiteX9" fmla="*/ 2826768 w 3619883"/>
                <a:gd name="connsiteY9" fmla="*/ 3951392 h 4275461"/>
                <a:gd name="connsiteX10" fmla="*/ 2648983 w 3619883"/>
                <a:gd name="connsiteY10" fmla="*/ 3951392 h 4275461"/>
                <a:gd name="connsiteX11" fmla="*/ 2648983 w 3619883"/>
                <a:gd name="connsiteY11" fmla="*/ 4128157 h 4275461"/>
                <a:gd name="connsiteX12" fmla="*/ 2690646 w 3619883"/>
                <a:gd name="connsiteY12" fmla="*/ 4128157 h 4275461"/>
                <a:gd name="connsiteX13" fmla="*/ 2690646 w 3619883"/>
                <a:gd name="connsiteY13" fmla="*/ 4275461 h 4275461"/>
                <a:gd name="connsiteX14" fmla="*/ 2511710 w 3619883"/>
                <a:gd name="connsiteY14" fmla="*/ 4275461 h 4275461"/>
                <a:gd name="connsiteX15" fmla="*/ 2454288 w 3619883"/>
                <a:gd name="connsiteY15" fmla="*/ 4128157 h 4275461"/>
                <a:gd name="connsiteX16" fmla="*/ 2515810 w 3619883"/>
                <a:gd name="connsiteY16" fmla="*/ 4128157 h 4275461"/>
                <a:gd name="connsiteX17" fmla="*/ 2515810 w 3619883"/>
                <a:gd name="connsiteY17" fmla="*/ 3951392 h 4275461"/>
                <a:gd name="connsiteX18" fmla="*/ 2338025 w 3619883"/>
                <a:gd name="connsiteY18" fmla="*/ 3951392 h 4275461"/>
                <a:gd name="connsiteX19" fmla="*/ 2338025 w 3619883"/>
                <a:gd name="connsiteY19" fmla="*/ 4128157 h 4275461"/>
                <a:gd name="connsiteX20" fmla="*/ 2395120 w 3619883"/>
                <a:gd name="connsiteY20" fmla="*/ 4128157 h 4275461"/>
                <a:gd name="connsiteX21" fmla="*/ 2337697 w 3619883"/>
                <a:gd name="connsiteY21" fmla="*/ 4275461 h 4275461"/>
                <a:gd name="connsiteX22" fmla="*/ 2150155 w 3619883"/>
                <a:gd name="connsiteY22" fmla="*/ 4275461 h 4275461"/>
                <a:gd name="connsiteX23" fmla="*/ 2150155 w 3619883"/>
                <a:gd name="connsiteY23" fmla="*/ 4128157 h 4275461"/>
                <a:gd name="connsiteX24" fmla="*/ 2204852 w 3619883"/>
                <a:gd name="connsiteY24" fmla="*/ 4128157 h 4275461"/>
                <a:gd name="connsiteX25" fmla="*/ 2204852 w 3619883"/>
                <a:gd name="connsiteY25" fmla="*/ 3951392 h 4275461"/>
                <a:gd name="connsiteX26" fmla="*/ 2027068 w 3619883"/>
                <a:gd name="connsiteY26" fmla="*/ 3951392 h 4275461"/>
                <a:gd name="connsiteX27" fmla="*/ 2027068 w 3619883"/>
                <a:gd name="connsiteY27" fmla="*/ 4128157 h 4275461"/>
                <a:gd name="connsiteX28" fmla="*/ 2079759 w 3619883"/>
                <a:gd name="connsiteY28" fmla="*/ 4128157 h 4275461"/>
                <a:gd name="connsiteX29" fmla="*/ 2079759 w 3619883"/>
                <a:gd name="connsiteY29" fmla="*/ 4275461 h 4275461"/>
                <a:gd name="connsiteX30" fmla="*/ 1824703 w 3619883"/>
                <a:gd name="connsiteY30" fmla="*/ 4275461 h 4275461"/>
                <a:gd name="connsiteX31" fmla="*/ 1834468 w 3619883"/>
                <a:gd name="connsiteY31" fmla="*/ 4128157 h 4275461"/>
                <a:gd name="connsiteX32" fmla="*/ 1893894 w 3619883"/>
                <a:gd name="connsiteY32" fmla="*/ 4128157 h 4275461"/>
                <a:gd name="connsiteX33" fmla="*/ 1893894 w 3619883"/>
                <a:gd name="connsiteY33" fmla="*/ 3951392 h 4275461"/>
                <a:gd name="connsiteX34" fmla="*/ 1716110 w 3619883"/>
                <a:gd name="connsiteY34" fmla="*/ 3951392 h 4275461"/>
                <a:gd name="connsiteX35" fmla="*/ 1716110 w 3619883"/>
                <a:gd name="connsiteY35" fmla="*/ 4006431 h 4275461"/>
                <a:gd name="connsiteX36" fmla="*/ 1703447 w 3619883"/>
                <a:gd name="connsiteY36" fmla="*/ 4007960 h 4275461"/>
                <a:gd name="connsiteX37" fmla="*/ 1716110 w 3619883"/>
                <a:gd name="connsiteY37" fmla="*/ 4044284 h 4275461"/>
                <a:gd name="connsiteX38" fmla="*/ 1716110 w 3619883"/>
                <a:gd name="connsiteY38" fmla="*/ 4128157 h 4275461"/>
                <a:gd name="connsiteX39" fmla="*/ 1745346 w 3619883"/>
                <a:gd name="connsiteY39" fmla="*/ 4128157 h 4275461"/>
                <a:gd name="connsiteX40" fmla="*/ 1796694 w 3619883"/>
                <a:gd name="connsiteY40" fmla="*/ 4275461 h 4275461"/>
                <a:gd name="connsiteX41" fmla="*/ 1558844 w 3619883"/>
                <a:gd name="connsiteY41" fmla="*/ 4275461 h 4275461"/>
                <a:gd name="connsiteX42" fmla="*/ 1517252 w 3619883"/>
                <a:gd name="connsiteY42" fmla="*/ 4128157 h 4275461"/>
                <a:gd name="connsiteX43" fmla="*/ 1582936 w 3619883"/>
                <a:gd name="connsiteY43" fmla="*/ 4128157 h 4275461"/>
                <a:gd name="connsiteX44" fmla="*/ 1582936 w 3619883"/>
                <a:gd name="connsiteY44" fmla="*/ 3951392 h 4275461"/>
                <a:gd name="connsiteX45" fmla="*/ 1405151 w 3619883"/>
                <a:gd name="connsiteY45" fmla="*/ 3951392 h 4275461"/>
                <a:gd name="connsiteX46" fmla="*/ 1405151 w 3619883"/>
                <a:gd name="connsiteY46" fmla="*/ 4128157 h 4275461"/>
                <a:gd name="connsiteX47" fmla="*/ 1468988 w 3619883"/>
                <a:gd name="connsiteY47" fmla="*/ 4128157 h 4275461"/>
                <a:gd name="connsiteX48" fmla="*/ 1427396 w 3619883"/>
                <a:gd name="connsiteY48" fmla="*/ 4275461 h 4275461"/>
                <a:gd name="connsiteX49" fmla="*/ 1210751 w 3619883"/>
                <a:gd name="connsiteY49" fmla="*/ 4275461 h 4275461"/>
                <a:gd name="connsiteX50" fmla="*/ 1210751 w 3619883"/>
                <a:gd name="connsiteY50" fmla="*/ 4128157 h 4275461"/>
                <a:gd name="connsiteX51" fmla="*/ 1271978 w 3619883"/>
                <a:gd name="connsiteY51" fmla="*/ 4128157 h 4275461"/>
                <a:gd name="connsiteX52" fmla="*/ 1271978 w 3619883"/>
                <a:gd name="connsiteY52" fmla="*/ 3951392 h 4275461"/>
                <a:gd name="connsiteX53" fmla="*/ 1094193 w 3619883"/>
                <a:gd name="connsiteY53" fmla="*/ 3951392 h 4275461"/>
                <a:gd name="connsiteX54" fmla="*/ 1094193 w 3619883"/>
                <a:gd name="connsiteY54" fmla="*/ 4128157 h 4275461"/>
                <a:gd name="connsiteX55" fmla="*/ 1140354 w 3619883"/>
                <a:gd name="connsiteY55" fmla="*/ 4128157 h 4275461"/>
                <a:gd name="connsiteX56" fmla="*/ 1140354 w 3619883"/>
                <a:gd name="connsiteY56" fmla="*/ 4275461 h 4275461"/>
                <a:gd name="connsiteX57" fmla="*/ 953807 w 3619883"/>
                <a:gd name="connsiteY57" fmla="*/ 4275461 h 4275461"/>
                <a:gd name="connsiteX58" fmla="*/ 912215 w 3619883"/>
                <a:gd name="connsiteY58" fmla="*/ 4128157 h 4275461"/>
                <a:gd name="connsiteX59" fmla="*/ 961020 w 3619883"/>
                <a:gd name="connsiteY59" fmla="*/ 4128157 h 4275461"/>
                <a:gd name="connsiteX60" fmla="*/ 961020 w 3619883"/>
                <a:gd name="connsiteY60" fmla="*/ 3951392 h 4275461"/>
                <a:gd name="connsiteX61" fmla="*/ 783235 w 3619883"/>
                <a:gd name="connsiteY61" fmla="*/ 3951392 h 4275461"/>
                <a:gd name="connsiteX62" fmla="*/ 783235 w 3619883"/>
                <a:gd name="connsiteY62" fmla="*/ 4128157 h 4275461"/>
                <a:gd name="connsiteX63" fmla="*/ 871024 w 3619883"/>
                <a:gd name="connsiteY63" fmla="*/ 4128157 h 4275461"/>
                <a:gd name="connsiteX64" fmla="*/ 829432 w 3619883"/>
                <a:gd name="connsiteY64" fmla="*/ 4275461 h 4275461"/>
                <a:gd name="connsiteX65" fmla="*/ 611484 w 3619883"/>
                <a:gd name="connsiteY65" fmla="*/ 4275461 h 4275461"/>
                <a:gd name="connsiteX66" fmla="*/ 621247 w 3619883"/>
                <a:gd name="connsiteY66" fmla="*/ 4128157 h 4275461"/>
                <a:gd name="connsiteX67" fmla="*/ 650062 w 3619883"/>
                <a:gd name="connsiteY67" fmla="*/ 4128157 h 4275461"/>
                <a:gd name="connsiteX68" fmla="*/ 650062 w 3619883"/>
                <a:gd name="connsiteY68" fmla="*/ 3951392 h 4275461"/>
                <a:gd name="connsiteX69" fmla="*/ 472277 w 3619883"/>
                <a:gd name="connsiteY69" fmla="*/ 3951392 h 4275461"/>
                <a:gd name="connsiteX70" fmla="*/ 472277 w 3619883"/>
                <a:gd name="connsiteY70" fmla="*/ 4128157 h 4275461"/>
                <a:gd name="connsiteX71" fmla="*/ 522650 w 3619883"/>
                <a:gd name="connsiteY71" fmla="*/ 4128157 h 4275461"/>
                <a:gd name="connsiteX72" fmla="*/ 573998 w 3619883"/>
                <a:gd name="connsiteY72" fmla="*/ 4275461 h 4275461"/>
                <a:gd name="connsiteX73" fmla="*/ 336164 w 3619883"/>
                <a:gd name="connsiteY73" fmla="*/ 4275461 h 4275461"/>
                <a:gd name="connsiteX74" fmla="*/ 294572 w 3619883"/>
                <a:gd name="connsiteY74" fmla="*/ 4128157 h 4275461"/>
                <a:gd name="connsiteX75" fmla="*/ 339106 w 3619883"/>
                <a:gd name="connsiteY75" fmla="*/ 4128157 h 4275461"/>
                <a:gd name="connsiteX76" fmla="*/ 339106 w 3619883"/>
                <a:gd name="connsiteY76" fmla="*/ 3951392 h 4275461"/>
                <a:gd name="connsiteX77" fmla="*/ 161321 w 3619883"/>
                <a:gd name="connsiteY77" fmla="*/ 3951392 h 4275461"/>
                <a:gd name="connsiteX78" fmla="*/ 161321 w 3619883"/>
                <a:gd name="connsiteY78" fmla="*/ 4128157 h 4275461"/>
                <a:gd name="connsiteX79" fmla="*/ 230914 w 3619883"/>
                <a:gd name="connsiteY79" fmla="*/ 4128157 h 4275461"/>
                <a:gd name="connsiteX80" fmla="*/ 189322 w 3619883"/>
                <a:gd name="connsiteY80" fmla="*/ 4275461 h 4275461"/>
                <a:gd name="connsiteX81" fmla="*/ 0 w 3619883"/>
                <a:gd name="connsiteY81" fmla="*/ 4275461 h 4275461"/>
                <a:gd name="connsiteX82" fmla="*/ 0 w 3619883"/>
                <a:gd name="connsiteY82" fmla="*/ 42229 h 4275461"/>
                <a:gd name="connsiteX83" fmla="*/ 42464 w 3619883"/>
                <a:gd name="connsiteY83" fmla="*/ 40518 h 4275461"/>
                <a:gd name="connsiteX84" fmla="*/ 137733 w 3619883"/>
                <a:gd name="connsiteY84" fmla="*/ 35355 h 4275461"/>
                <a:gd name="connsiteX85" fmla="*/ 270565 w 3619883"/>
                <a:gd name="connsiteY85" fmla="*/ 29759 h 4275461"/>
                <a:gd name="connsiteX86" fmla="*/ 479734 w 3619883"/>
                <a:gd name="connsiteY86" fmla="*/ 45455 h 4275461"/>
                <a:gd name="connsiteX87" fmla="*/ 524103 w 3619883"/>
                <a:gd name="connsiteY87" fmla="*/ 41625 h 4275461"/>
                <a:gd name="connsiteX88" fmla="*/ 624416 w 3619883"/>
                <a:gd name="connsiteY88" fmla="*/ 22696 h 4275461"/>
                <a:gd name="connsiteX89" fmla="*/ 657762 w 3619883"/>
                <a:gd name="connsiteY89" fmla="*/ 18351 h 4275461"/>
                <a:gd name="connsiteX90" fmla="*/ 690557 w 3619883"/>
                <a:gd name="connsiteY90" fmla="*/ 25792 h 4275461"/>
                <a:gd name="connsiteX91" fmla="*/ 745123 w 3619883"/>
                <a:gd name="connsiteY91" fmla="*/ 40157 h 4275461"/>
                <a:gd name="connsiteX92" fmla="*/ 789493 w 3619883"/>
                <a:gd name="connsiteY92" fmla="*/ 36327 h 4275461"/>
                <a:gd name="connsiteX93" fmla="*/ 854255 w 3619883"/>
                <a:gd name="connsiteY93" fmla="*/ 68887 h 4275461"/>
                <a:gd name="connsiteX94" fmla="*/ 897520 w 3619883"/>
                <a:gd name="connsiteY94" fmla="*/ 88629 h 4275461"/>
                <a:gd name="connsiteX95" fmla="*/ 940510 w 3619883"/>
                <a:gd name="connsiteY95" fmla="*/ 114265 h 4275461"/>
                <a:gd name="connsiteX96" fmla="*/ 1082712 w 3619883"/>
                <a:gd name="connsiteY96" fmla="*/ 144543 h 4275461"/>
                <a:gd name="connsiteX97" fmla="*/ 1205348 w 3619883"/>
                <a:gd name="connsiteY97" fmla="*/ 120753 h 4275461"/>
                <a:gd name="connsiteX98" fmla="*/ 1271764 w 3619883"/>
                <a:gd name="connsiteY98" fmla="*/ 117956 h 4275461"/>
                <a:gd name="connsiteX99" fmla="*/ 1315583 w 3619883"/>
                <a:gd name="connsiteY99" fmla="*/ 125912 h 4275461"/>
                <a:gd name="connsiteX100" fmla="*/ 1359125 w 3619883"/>
                <a:gd name="connsiteY100" fmla="*/ 139761 h 4275461"/>
                <a:gd name="connsiteX101" fmla="*/ 1391919 w 3619883"/>
                <a:gd name="connsiteY101" fmla="*/ 147202 h 4275461"/>
                <a:gd name="connsiteX102" fmla="*/ 1436563 w 3619883"/>
                <a:gd name="connsiteY102" fmla="*/ 137480 h 4275461"/>
                <a:gd name="connsiteX103" fmla="*/ 1471566 w 3619883"/>
                <a:gd name="connsiteY103" fmla="*/ 97777 h 4275461"/>
                <a:gd name="connsiteX104" fmla="*/ 1505739 w 3619883"/>
                <a:gd name="connsiteY104" fmla="*/ 75753 h 4275461"/>
                <a:gd name="connsiteX105" fmla="*/ 1590891 w 3619883"/>
                <a:gd name="connsiteY105" fmla="*/ 144702 h 4275461"/>
                <a:gd name="connsiteX106" fmla="*/ 1625616 w 3619883"/>
                <a:gd name="connsiteY106" fmla="*/ 110893 h 4275461"/>
                <a:gd name="connsiteX107" fmla="*/ 1658964 w 3619883"/>
                <a:gd name="connsiteY107" fmla="*/ 106547 h 4275461"/>
                <a:gd name="connsiteX108" fmla="*/ 1746598 w 3619883"/>
                <a:gd name="connsiteY108" fmla="*/ 122460 h 4275461"/>
                <a:gd name="connsiteX109" fmla="*/ 1811913 w 3619883"/>
                <a:gd name="connsiteY109" fmla="*/ 143234 h 4275461"/>
                <a:gd name="connsiteX110" fmla="*/ 1856557 w 3619883"/>
                <a:gd name="connsiteY110" fmla="*/ 133511 h 4275461"/>
                <a:gd name="connsiteX111" fmla="*/ 2066003 w 3619883"/>
                <a:gd name="connsiteY111" fmla="*/ 143313 h 4275461"/>
                <a:gd name="connsiteX112" fmla="*/ 2177615 w 3619883"/>
                <a:gd name="connsiteY112" fmla="*/ 119007 h 4275461"/>
                <a:gd name="connsiteX113" fmla="*/ 2255883 w 3619883"/>
                <a:gd name="connsiteY113" fmla="*/ 99047 h 4275461"/>
                <a:gd name="connsiteX114" fmla="*/ 2344622 w 3619883"/>
                <a:gd name="connsiteY114" fmla="*/ 91388 h 4275461"/>
                <a:gd name="connsiteX115" fmla="*/ 2455682 w 3619883"/>
                <a:gd name="connsiteY115" fmla="*/ 78869 h 4275461"/>
                <a:gd name="connsiteX116" fmla="*/ 2632609 w 3619883"/>
                <a:gd name="connsiteY116" fmla="*/ 75338 h 4275461"/>
                <a:gd name="connsiteX117" fmla="*/ 2742291 w 3619883"/>
                <a:gd name="connsiteY117" fmla="*/ 92282 h 4275461"/>
                <a:gd name="connsiteX118" fmla="*/ 2851974 w 3619883"/>
                <a:gd name="connsiteY118" fmla="*/ 109227 h 4275461"/>
                <a:gd name="connsiteX119" fmla="*/ 2907643 w 3619883"/>
                <a:gd name="connsiteY119" fmla="*/ 100020 h 4275461"/>
                <a:gd name="connsiteX120" fmla="*/ 2944022 w 3619883"/>
                <a:gd name="connsiteY120" fmla="*/ 30853 h 4275461"/>
                <a:gd name="connsiteX121" fmla="*/ 3022289 w 3619883"/>
                <a:gd name="connsiteY121" fmla="*/ 10893 h 4275461"/>
                <a:gd name="connsiteX122" fmla="*/ 3054807 w 3619883"/>
                <a:gd name="connsiteY122" fmla="*/ 24226 h 4275461"/>
                <a:gd name="connsiteX123" fmla="*/ 3141892 w 3619883"/>
                <a:gd name="connsiteY123" fmla="*/ 51925 h 4275461"/>
                <a:gd name="connsiteX124" fmla="*/ 3185711 w 3619883"/>
                <a:gd name="connsiteY124" fmla="*/ 59881 h 4275461"/>
                <a:gd name="connsiteX125" fmla="*/ 3219056 w 3619883"/>
                <a:gd name="connsiteY125" fmla="*/ 55536 h 4275461"/>
                <a:gd name="connsiteX126" fmla="*/ 3263425 w 3619883"/>
                <a:gd name="connsiteY126" fmla="*/ 51706 h 4275461"/>
                <a:gd name="connsiteX127" fmla="*/ 3296219 w 3619883"/>
                <a:gd name="connsiteY127" fmla="*/ 59147 h 4275461"/>
                <a:gd name="connsiteX128" fmla="*/ 3319094 w 3619883"/>
                <a:gd name="connsiteY128" fmla="*/ 42500 h 4275461"/>
                <a:gd name="connsiteX129" fmla="*/ 3420511 w 3619883"/>
                <a:gd name="connsiteY129" fmla="*/ 0 h 4275461"/>
                <a:gd name="connsiteX130" fmla="*/ 3453305 w 3619883"/>
                <a:gd name="connsiteY130" fmla="*/ 7440 h 4275461"/>
                <a:gd name="connsiteX131" fmla="*/ 3496571 w 3619883"/>
                <a:gd name="connsiteY131" fmla="*/ 27182 h 4275461"/>
                <a:gd name="connsiteX132" fmla="*/ 3602117 w 3619883"/>
                <a:gd name="connsiteY132" fmla="*/ 132521 h 4275461"/>
                <a:gd name="connsiteX133" fmla="*/ 3619883 w 3619883"/>
                <a:gd name="connsiteY133" fmla="*/ 140049 h 4275461"/>
                <a:gd name="connsiteX134" fmla="*/ 3619883 w 3619883"/>
                <a:gd name="connsiteY13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4128157 h 4275461"/>
                <a:gd name="connsiteX8" fmla="*/ 2826768 w 3619883"/>
                <a:gd name="connsiteY8" fmla="*/ 3951392 h 4275461"/>
                <a:gd name="connsiteX9" fmla="*/ 2648983 w 3619883"/>
                <a:gd name="connsiteY9" fmla="*/ 3951392 h 4275461"/>
                <a:gd name="connsiteX10" fmla="*/ 2648983 w 3619883"/>
                <a:gd name="connsiteY10" fmla="*/ 4128157 h 4275461"/>
                <a:gd name="connsiteX11" fmla="*/ 2690646 w 3619883"/>
                <a:gd name="connsiteY11" fmla="*/ 4128157 h 4275461"/>
                <a:gd name="connsiteX12" fmla="*/ 2690646 w 3619883"/>
                <a:gd name="connsiteY12" fmla="*/ 4275461 h 4275461"/>
                <a:gd name="connsiteX13" fmla="*/ 2511710 w 3619883"/>
                <a:gd name="connsiteY13" fmla="*/ 4275461 h 4275461"/>
                <a:gd name="connsiteX14" fmla="*/ 2454288 w 3619883"/>
                <a:gd name="connsiteY14" fmla="*/ 4128157 h 4275461"/>
                <a:gd name="connsiteX15" fmla="*/ 2515810 w 3619883"/>
                <a:gd name="connsiteY15" fmla="*/ 4128157 h 4275461"/>
                <a:gd name="connsiteX16" fmla="*/ 2515810 w 3619883"/>
                <a:gd name="connsiteY16" fmla="*/ 3951392 h 4275461"/>
                <a:gd name="connsiteX17" fmla="*/ 2338025 w 3619883"/>
                <a:gd name="connsiteY17" fmla="*/ 3951392 h 4275461"/>
                <a:gd name="connsiteX18" fmla="*/ 2338025 w 3619883"/>
                <a:gd name="connsiteY18" fmla="*/ 4128157 h 4275461"/>
                <a:gd name="connsiteX19" fmla="*/ 2395120 w 3619883"/>
                <a:gd name="connsiteY19" fmla="*/ 4128157 h 4275461"/>
                <a:gd name="connsiteX20" fmla="*/ 2337697 w 3619883"/>
                <a:gd name="connsiteY20" fmla="*/ 4275461 h 4275461"/>
                <a:gd name="connsiteX21" fmla="*/ 2150155 w 3619883"/>
                <a:gd name="connsiteY21" fmla="*/ 4275461 h 4275461"/>
                <a:gd name="connsiteX22" fmla="*/ 2150155 w 3619883"/>
                <a:gd name="connsiteY22" fmla="*/ 4128157 h 4275461"/>
                <a:gd name="connsiteX23" fmla="*/ 2204852 w 3619883"/>
                <a:gd name="connsiteY23" fmla="*/ 4128157 h 4275461"/>
                <a:gd name="connsiteX24" fmla="*/ 2204852 w 3619883"/>
                <a:gd name="connsiteY24" fmla="*/ 3951392 h 4275461"/>
                <a:gd name="connsiteX25" fmla="*/ 2027068 w 3619883"/>
                <a:gd name="connsiteY25" fmla="*/ 3951392 h 4275461"/>
                <a:gd name="connsiteX26" fmla="*/ 2027068 w 3619883"/>
                <a:gd name="connsiteY26" fmla="*/ 4128157 h 4275461"/>
                <a:gd name="connsiteX27" fmla="*/ 2079759 w 3619883"/>
                <a:gd name="connsiteY27" fmla="*/ 4128157 h 4275461"/>
                <a:gd name="connsiteX28" fmla="*/ 2079759 w 3619883"/>
                <a:gd name="connsiteY28" fmla="*/ 4275461 h 4275461"/>
                <a:gd name="connsiteX29" fmla="*/ 1824703 w 3619883"/>
                <a:gd name="connsiteY29" fmla="*/ 4275461 h 4275461"/>
                <a:gd name="connsiteX30" fmla="*/ 1834468 w 3619883"/>
                <a:gd name="connsiteY30" fmla="*/ 4128157 h 4275461"/>
                <a:gd name="connsiteX31" fmla="*/ 1893894 w 3619883"/>
                <a:gd name="connsiteY31" fmla="*/ 4128157 h 4275461"/>
                <a:gd name="connsiteX32" fmla="*/ 1893894 w 3619883"/>
                <a:gd name="connsiteY32" fmla="*/ 3951392 h 4275461"/>
                <a:gd name="connsiteX33" fmla="*/ 1716110 w 3619883"/>
                <a:gd name="connsiteY33" fmla="*/ 3951392 h 4275461"/>
                <a:gd name="connsiteX34" fmla="*/ 1716110 w 3619883"/>
                <a:gd name="connsiteY34" fmla="*/ 4006431 h 4275461"/>
                <a:gd name="connsiteX35" fmla="*/ 1703447 w 3619883"/>
                <a:gd name="connsiteY35" fmla="*/ 4007960 h 4275461"/>
                <a:gd name="connsiteX36" fmla="*/ 1716110 w 3619883"/>
                <a:gd name="connsiteY36" fmla="*/ 4044284 h 4275461"/>
                <a:gd name="connsiteX37" fmla="*/ 1716110 w 3619883"/>
                <a:gd name="connsiteY37" fmla="*/ 4128157 h 4275461"/>
                <a:gd name="connsiteX38" fmla="*/ 1745346 w 3619883"/>
                <a:gd name="connsiteY38" fmla="*/ 4128157 h 4275461"/>
                <a:gd name="connsiteX39" fmla="*/ 1796694 w 3619883"/>
                <a:gd name="connsiteY39" fmla="*/ 4275461 h 4275461"/>
                <a:gd name="connsiteX40" fmla="*/ 1558844 w 3619883"/>
                <a:gd name="connsiteY40" fmla="*/ 4275461 h 4275461"/>
                <a:gd name="connsiteX41" fmla="*/ 1517252 w 3619883"/>
                <a:gd name="connsiteY41" fmla="*/ 4128157 h 4275461"/>
                <a:gd name="connsiteX42" fmla="*/ 1582936 w 3619883"/>
                <a:gd name="connsiteY42" fmla="*/ 4128157 h 4275461"/>
                <a:gd name="connsiteX43" fmla="*/ 1582936 w 3619883"/>
                <a:gd name="connsiteY43" fmla="*/ 3951392 h 4275461"/>
                <a:gd name="connsiteX44" fmla="*/ 1405151 w 3619883"/>
                <a:gd name="connsiteY44" fmla="*/ 3951392 h 4275461"/>
                <a:gd name="connsiteX45" fmla="*/ 1405151 w 3619883"/>
                <a:gd name="connsiteY45" fmla="*/ 4128157 h 4275461"/>
                <a:gd name="connsiteX46" fmla="*/ 1468988 w 3619883"/>
                <a:gd name="connsiteY46" fmla="*/ 4128157 h 4275461"/>
                <a:gd name="connsiteX47" fmla="*/ 1427396 w 3619883"/>
                <a:gd name="connsiteY47" fmla="*/ 4275461 h 4275461"/>
                <a:gd name="connsiteX48" fmla="*/ 1210751 w 3619883"/>
                <a:gd name="connsiteY48" fmla="*/ 4275461 h 4275461"/>
                <a:gd name="connsiteX49" fmla="*/ 1210751 w 3619883"/>
                <a:gd name="connsiteY49" fmla="*/ 4128157 h 4275461"/>
                <a:gd name="connsiteX50" fmla="*/ 1271978 w 3619883"/>
                <a:gd name="connsiteY50" fmla="*/ 4128157 h 4275461"/>
                <a:gd name="connsiteX51" fmla="*/ 1271978 w 3619883"/>
                <a:gd name="connsiteY51" fmla="*/ 3951392 h 4275461"/>
                <a:gd name="connsiteX52" fmla="*/ 1094193 w 3619883"/>
                <a:gd name="connsiteY52" fmla="*/ 3951392 h 4275461"/>
                <a:gd name="connsiteX53" fmla="*/ 1094193 w 3619883"/>
                <a:gd name="connsiteY53" fmla="*/ 4128157 h 4275461"/>
                <a:gd name="connsiteX54" fmla="*/ 1140354 w 3619883"/>
                <a:gd name="connsiteY54" fmla="*/ 4128157 h 4275461"/>
                <a:gd name="connsiteX55" fmla="*/ 1140354 w 3619883"/>
                <a:gd name="connsiteY55" fmla="*/ 4275461 h 4275461"/>
                <a:gd name="connsiteX56" fmla="*/ 953807 w 3619883"/>
                <a:gd name="connsiteY56" fmla="*/ 4275461 h 4275461"/>
                <a:gd name="connsiteX57" fmla="*/ 912215 w 3619883"/>
                <a:gd name="connsiteY57" fmla="*/ 4128157 h 4275461"/>
                <a:gd name="connsiteX58" fmla="*/ 961020 w 3619883"/>
                <a:gd name="connsiteY58" fmla="*/ 4128157 h 4275461"/>
                <a:gd name="connsiteX59" fmla="*/ 961020 w 3619883"/>
                <a:gd name="connsiteY59" fmla="*/ 3951392 h 4275461"/>
                <a:gd name="connsiteX60" fmla="*/ 783235 w 3619883"/>
                <a:gd name="connsiteY60" fmla="*/ 3951392 h 4275461"/>
                <a:gd name="connsiteX61" fmla="*/ 783235 w 3619883"/>
                <a:gd name="connsiteY61" fmla="*/ 4128157 h 4275461"/>
                <a:gd name="connsiteX62" fmla="*/ 871024 w 3619883"/>
                <a:gd name="connsiteY62" fmla="*/ 4128157 h 4275461"/>
                <a:gd name="connsiteX63" fmla="*/ 829432 w 3619883"/>
                <a:gd name="connsiteY63" fmla="*/ 4275461 h 4275461"/>
                <a:gd name="connsiteX64" fmla="*/ 611484 w 3619883"/>
                <a:gd name="connsiteY64" fmla="*/ 4275461 h 4275461"/>
                <a:gd name="connsiteX65" fmla="*/ 621247 w 3619883"/>
                <a:gd name="connsiteY65" fmla="*/ 4128157 h 4275461"/>
                <a:gd name="connsiteX66" fmla="*/ 650062 w 3619883"/>
                <a:gd name="connsiteY66" fmla="*/ 4128157 h 4275461"/>
                <a:gd name="connsiteX67" fmla="*/ 650062 w 3619883"/>
                <a:gd name="connsiteY67" fmla="*/ 3951392 h 4275461"/>
                <a:gd name="connsiteX68" fmla="*/ 472277 w 3619883"/>
                <a:gd name="connsiteY68" fmla="*/ 3951392 h 4275461"/>
                <a:gd name="connsiteX69" fmla="*/ 472277 w 3619883"/>
                <a:gd name="connsiteY69" fmla="*/ 4128157 h 4275461"/>
                <a:gd name="connsiteX70" fmla="*/ 522650 w 3619883"/>
                <a:gd name="connsiteY70" fmla="*/ 4128157 h 4275461"/>
                <a:gd name="connsiteX71" fmla="*/ 573998 w 3619883"/>
                <a:gd name="connsiteY71" fmla="*/ 4275461 h 4275461"/>
                <a:gd name="connsiteX72" fmla="*/ 336164 w 3619883"/>
                <a:gd name="connsiteY72" fmla="*/ 4275461 h 4275461"/>
                <a:gd name="connsiteX73" fmla="*/ 294572 w 3619883"/>
                <a:gd name="connsiteY73" fmla="*/ 4128157 h 4275461"/>
                <a:gd name="connsiteX74" fmla="*/ 339106 w 3619883"/>
                <a:gd name="connsiteY74" fmla="*/ 4128157 h 4275461"/>
                <a:gd name="connsiteX75" fmla="*/ 339106 w 3619883"/>
                <a:gd name="connsiteY75" fmla="*/ 3951392 h 4275461"/>
                <a:gd name="connsiteX76" fmla="*/ 161321 w 3619883"/>
                <a:gd name="connsiteY76" fmla="*/ 3951392 h 4275461"/>
                <a:gd name="connsiteX77" fmla="*/ 161321 w 3619883"/>
                <a:gd name="connsiteY77" fmla="*/ 4128157 h 4275461"/>
                <a:gd name="connsiteX78" fmla="*/ 230914 w 3619883"/>
                <a:gd name="connsiteY78" fmla="*/ 4128157 h 4275461"/>
                <a:gd name="connsiteX79" fmla="*/ 189322 w 3619883"/>
                <a:gd name="connsiteY79" fmla="*/ 4275461 h 4275461"/>
                <a:gd name="connsiteX80" fmla="*/ 0 w 3619883"/>
                <a:gd name="connsiteY80" fmla="*/ 4275461 h 4275461"/>
                <a:gd name="connsiteX81" fmla="*/ 0 w 3619883"/>
                <a:gd name="connsiteY81" fmla="*/ 42229 h 4275461"/>
                <a:gd name="connsiteX82" fmla="*/ 42464 w 3619883"/>
                <a:gd name="connsiteY82" fmla="*/ 40518 h 4275461"/>
                <a:gd name="connsiteX83" fmla="*/ 137733 w 3619883"/>
                <a:gd name="connsiteY83" fmla="*/ 35355 h 4275461"/>
                <a:gd name="connsiteX84" fmla="*/ 270565 w 3619883"/>
                <a:gd name="connsiteY84" fmla="*/ 29759 h 4275461"/>
                <a:gd name="connsiteX85" fmla="*/ 479734 w 3619883"/>
                <a:gd name="connsiteY85" fmla="*/ 45455 h 4275461"/>
                <a:gd name="connsiteX86" fmla="*/ 524103 w 3619883"/>
                <a:gd name="connsiteY86" fmla="*/ 41625 h 4275461"/>
                <a:gd name="connsiteX87" fmla="*/ 624416 w 3619883"/>
                <a:gd name="connsiteY87" fmla="*/ 22696 h 4275461"/>
                <a:gd name="connsiteX88" fmla="*/ 657762 w 3619883"/>
                <a:gd name="connsiteY88" fmla="*/ 18351 h 4275461"/>
                <a:gd name="connsiteX89" fmla="*/ 690557 w 3619883"/>
                <a:gd name="connsiteY89" fmla="*/ 25792 h 4275461"/>
                <a:gd name="connsiteX90" fmla="*/ 745123 w 3619883"/>
                <a:gd name="connsiteY90" fmla="*/ 40157 h 4275461"/>
                <a:gd name="connsiteX91" fmla="*/ 789493 w 3619883"/>
                <a:gd name="connsiteY91" fmla="*/ 36327 h 4275461"/>
                <a:gd name="connsiteX92" fmla="*/ 854255 w 3619883"/>
                <a:gd name="connsiteY92" fmla="*/ 68887 h 4275461"/>
                <a:gd name="connsiteX93" fmla="*/ 897520 w 3619883"/>
                <a:gd name="connsiteY93" fmla="*/ 88629 h 4275461"/>
                <a:gd name="connsiteX94" fmla="*/ 940510 w 3619883"/>
                <a:gd name="connsiteY94" fmla="*/ 114265 h 4275461"/>
                <a:gd name="connsiteX95" fmla="*/ 1082712 w 3619883"/>
                <a:gd name="connsiteY95" fmla="*/ 144543 h 4275461"/>
                <a:gd name="connsiteX96" fmla="*/ 1205348 w 3619883"/>
                <a:gd name="connsiteY96" fmla="*/ 120753 h 4275461"/>
                <a:gd name="connsiteX97" fmla="*/ 1271764 w 3619883"/>
                <a:gd name="connsiteY97" fmla="*/ 117956 h 4275461"/>
                <a:gd name="connsiteX98" fmla="*/ 1315583 w 3619883"/>
                <a:gd name="connsiteY98" fmla="*/ 125912 h 4275461"/>
                <a:gd name="connsiteX99" fmla="*/ 1359125 w 3619883"/>
                <a:gd name="connsiteY99" fmla="*/ 139761 h 4275461"/>
                <a:gd name="connsiteX100" fmla="*/ 1391919 w 3619883"/>
                <a:gd name="connsiteY100" fmla="*/ 147202 h 4275461"/>
                <a:gd name="connsiteX101" fmla="*/ 1436563 w 3619883"/>
                <a:gd name="connsiteY101" fmla="*/ 137480 h 4275461"/>
                <a:gd name="connsiteX102" fmla="*/ 1471566 w 3619883"/>
                <a:gd name="connsiteY102" fmla="*/ 97777 h 4275461"/>
                <a:gd name="connsiteX103" fmla="*/ 1505739 w 3619883"/>
                <a:gd name="connsiteY103" fmla="*/ 75753 h 4275461"/>
                <a:gd name="connsiteX104" fmla="*/ 1590891 w 3619883"/>
                <a:gd name="connsiteY104" fmla="*/ 144702 h 4275461"/>
                <a:gd name="connsiteX105" fmla="*/ 1625616 w 3619883"/>
                <a:gd name="connsiteY105" fmla="*/ 110893 h 4275461"/>
                <a:gd name="connsiteX106" fmla="*/ 1658964 w 3619883"/>
                <a:gd name="connsiteY106" fmla="*/ 106547 h 4275461"/>
                <a:gd name="connsiteX107" fmla="*/ 1746598 w 3619883"/>
                <a:gd name="connsiteY107" fmla="*/ 122460 h 4275461"/>
                <a:gd name="connsiteX108" fmla="*/ 1811913 w 3619883"/>
                <a:gd name="connsiteY108" fmla="*/ 143234 h 4275461"/>
                <a:gd name="connsiteX109" fmla="*/ 1856557 w 3619883"/>
                <a:gd name="connsiteY109" fmla="*/ 133511 h 4275461"/>
                <a:gd name="connsiteX110" fmla="*/ 2066003 w 3619883"/>
                <a:gd name="connsiteY110" fmla="*/ 143313 h 4275461"/>
                <a:gd name="connsiteX111" fmla="*/ 2177615 w 3619883"/>
                <a:gd name="connsiteY111" fmla="*/ 119007 h 4275461"/>
                <a:gd name="connsiteX112" fmla="*/ 2255883 w 3619883"/>
                <a:gd name="connsiteY112" fmla="*/ 99047 h 4275461"/>
                <a:gd name="connsiteX113" fmla="*/ 2344622 w 3619883"/>
                <a:gd name="connsiteY113" fmla="*/ 91388 h 4275461"/>
                <a:gd name="connsiteX114" fmla="*/ 2455682 w 3619883"/>
                <a:gd name="connsiteY114" fmla="*/ 78869 h 4275461"/>
                <a:gd name="connsiteX115" fmla="*/ 2632609 w 3619883"/>
                <a:gd name="connsiteY115" fmla="*/ 75338 h 4275461"/>
                <a:gd name="connsiteX116" fmla="*/ 2742291 w 3619883"/>
                <a:gd name="connsiteY116" fmla="*/ 92282 h 4275461"/>
                <a:gd name="connsiteX117" fmla="*/ 2851974 w 3619883"/>
                <a:gd name="connsiteY117" fmla="*/ 109227 h 4275461"/>
                <a:gd name="connsiteX118" fmla="*/ 2907643 w 3619883"/>
                <a:gd name="connsiteY118" fmla="*/ 100020 h 4275461"/>
                <a:gd name="connsiteX119" fmla="*/ 2944022 w 3619883"/>
                <a:gd name="connsiteY119" fmla="*/ 30853 h 4275461"/>
                <a:gd name="connsiteX120" fmla="*/ 3022289 w 3619883"/>
                <a:gd name="connsiteY120" fmla="*/ 10893 h 4275461"/>
                <a:gd name="connsiteX121" fmla="*/ 3054807 w 3619883"/>
                <a:gd name="connsiteY121" fmla="*/ 24226 h 4275461"/>
                <a:gd name="connsiteX122" fmla="*/ 3141892 w 3619883"/>
                <a:gd name="connsiteY122" fmla="*/ 51925 h 4275461"/>
                <a:gd name="connsiteX123" fmla="*/ 3185711 w 3619883"/>
                <a:gd name="connsiteY123" fmla="*/ 59881 h 4275461"/>
                <a:gd name="connsiteX124" fmla="*/ 3219056 w 3619883"/>
                <a:gd name="connsiteY124" fmla="*/ 55536 h 4275461"/>
                <a:gd name="connsiteX125" fmla="*/ 3263425 w 3619883"/>
                <a:gd name="connsiteY125" fmla="*/ 51706 h 4275461"/>
                <a:gd name="connsiteX126" fmla="*/ 3296219 w 3619883"/>
                <a:gd name="connsiteY126" fmla="*/ 59147 h 4275461"/>
                <a:gd name="connsiteX127" fmla="*/ 3319094 w 3619883"/>
                <a:gd name="connsiteY127" fmla="*/ 42500 h 4275461"/>
                <a:gd name="connsiteX128" fmla="*/ 3420511 w 3619883"/>
                <a:gd name="connsiteY128" fmla="*/ 0 h 4275461"/>
                <a:gd name="connsiteX129" fmla="*/ 3453305 w 3619883"/>
                <a:gd name="connsiteY129" fmla="*/ 7440 h 4275461"/>
                <a:gd name="connsiteX130" fmla="*/ 3496571 w 3619883"/>
                <a:gd name="connsiteY130" fmla="*/ 27182 h 4275461"/>
                <a:gd name="connsiteX131" fmla="*/ 3602117 w 3619883"/>
                <a:gd name="connsiteY131" fmla="*/ 132521 h 4275461"/>
                <a:gd name="connsiteX132" fmla="*/ 3619883 w 3619883"/>
                <a:gd name="connsiteY132" fmla="*/ 140049 h 4275461"/>
                <a:gd name="connsiteX133" fmla="*/ 3619883 w 3619883"/>
                <a:gd name="connsiteY13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3951392 h 4275461"/>
                <a:gd name="connsiteX8" fmla="*/ 2648983 w 3619883"/>
                <a:gd name="connsiteY8" fmla="*/ 3951392 h 4275461"/>
                <a:gd name="connsiteX9" fmla="*/ 2648983 w 3619883"/>
                <a:gd name="connsiteY9" fmla="*/ 4128157 h 4275461"/>
                <a:gd name="connsiteX10" fmla="*/ 2690646 w 3619883"/>
                <a:gd name="connsiteY10" fmla="*/ 4128157 h 4275461"/>
                <a:gd name="connsiteX11" fmla="*/ 2690646 w 3619883"/>
                <a:gd name="connsiteY11" fmla="*/ 4275461 h 4275461"/>
                <a:gd name="connsiteX12" fmla="*/ 2511710 w 3619883"/>
                <a:gd name="connsiteY12" fmla="*/ 4275461 h 4275461"/>
                <a:gd name="connsiteX13" fmla="*/ 2454288 w 3619883"/>
                <a:gd name="connsiteY13" fmla="*/ 4128157 h 4275461"/>
                <a:gd name="connsiteX14" fmla="*/ 2515810 w 3619883"/>
                <a:gd name="connsiteY14" fmla="*/ 4128157 h 4275461"/>
                <a:gd name="connsiteX15" fmla="*/ 2515810 w 3619883"/>
                <a:gd name="connsiteY15" fmla="*/ 3951392 h 4275461"/>
                <a:gd name="connsiteX16" fmla="*/ 2338025 w 3619883"/>
                <a:gd name="connsiteY16" fmla="*/ 3951392 h 4275461"/>
                <a:gd name="connsiteX17" fmla="*/ 2338025 w 3619883"/>
                <a:gd name="connsiteY17" fmla="*/ 4128157 h 4275461"/>
                <a:gd name="connsiteX18" fmla="*/ 2395120 w 3619883"/>
                <a:gd name="connsiteY18" fmla="*/ 4128157 h 4275461"/>
                <a:gd name="connsiteX19" fmla="*/ 2337697 w 3619883"/>
                <a:gd name="connsiteY19" fmla="*/ 4275461 h 4275461"/>
                <a:gd name="connsiteX20" fmla="*/ 2150155 w 3619883"/>
                <a:gd name="connsiteY20" fmla="*/ 4275461 h 4275461"/>
                <a:gd name="connsiteX21" fmla="*/ 2150155 w 3619883"/>
                <a:gd name="connsiteY21" fmla="*/ 4128157 h 4275461"/>
                <a:gd name="connsiteX22" fmla="*/ 2204852 w 3619883"/>
                <a:gd name="connsiteY22" fmla="*/ 4128157 h 4275461"/>
                <a:gd name="connsiteX23" fmla="*/ 2204852 w 3619883"/>
                <a:gd name="connsiteY23" fmla="*/ 3951392 h 4275461"/>
                <a:gd name="connsiteX24" fmla="*/ 2027068 w 3619883"/>
                <a:gd name="connsiteY24" fmla="*/ 3951392 h 4275461"/>
                <a:gd name="connsiteX25" fmla="*/ 2027068 w 3619883"/>
                <a:gd name="connsiteY25" fmla="*/ 4128157 h 4275461"/>
                <a:gd name="connsiteX26" fmla="*/ 2079759 w 3619883"/>
                <a:gd name="connsiteY26" fmla="*/ 4128157 h 4275461"/>
                <a:gd name="connsiteX27" fmla="*/ 2079759 w 3619883"/>
                <a:gd name="connsiteY27" fmla="*/ 4275461 h 4275461"/>
                <a:gd name="connsiteX28" fmla="*/ 1824703 w 3619883"/>
                <a:gd name="connsiteY28" fmla="*/ 4275461 h 4275461"/>
                <a:gd name="connsiteX29" fmla="*/ 1834468 w 3619883"/>
                <a:gd name="connsiteY29" fmla="*/ 4128157 h 4275461"/>
                <a:gd name="connsiteX30" fmla="*/ 1893894 w 3619883"/>
                <a:gd name="connsiteY30" fmla="*/ 4128157 h 4275461"/>
                <a:gd name="connsiteX31" fmla="*/ 1893894 w 3619883"/>
                <a:gd name="connsiteY31" fmla="*/ 3951392 h 4275461"/>
                <a:gd name="connsiteX32" fmla="*/ 1716110 w 3619883"/>
                <a:gd name="connsiteY32" fmla="*/ 3951392 h 4275461"/>
                <a:gd name="connsiteX33" fmla="*/ 1716110 w 3619883"/>
                <a:gd name="connsiteY33" fmla="*/ 4006431 h 4275461"/>
                <a:gd name="connsiteX34" fmla="*/ 1703447 w 3619883"/>
                <a:gd name="connsiteY34" fmla="*/ 4007960 h 4275461"/>
                <a:gd name="connsiteX35" fmla="*/ 1716110 w 3619883"/>
                <a:gd name="connsiteY35" fmla="*/ 4044284 h 4275461"/>
                <a:gd name="connsiteX36" fmla="*/ 1716110 w 3619883"/>
                <a:gd name="connsiteY36" fmla="*/ 4128157 h 4275461"/>
                <a:gd name="connsiteX37" fmla="*/ 1745346 w 3619883"/>
                <a:gd name="connsiteY37" fmla="*/ 4128157 h 4275461"/>
                <a:gd name="connsiteX38" fmla="*/ 1796694 w 3619883"/>
                <a:gd name="connsiteY38" fmla="*/ 4275461 h 4275461"/>
                <a:gd name="connsiteX39" fmla="*/ 1558844 w 3619883"/>
                <a:gd name="connsiteY39" fmla="*/ 4275461 h 4275461"/>
                <a:gd name="connsiteX40" fmla="*/ 1517252 w 3619883"/>
                <a:gd name="connsiteY40" fmla="*/ 4128157 h 4275461"/>
                <a:gd name="connsiteX41" fmla="*/ 1582936 w 3619883"/>
                <a:gd name="connsiteY41" fmla="*/ 4128157 h 4275461"/>
                <a:gd name="connsiteX42" fmla="*/ 1582936 w 3619883"/>
                <a:gd name="connsiteY42" fmla="*/ 3951392 h 4275461"/>
                <a:gd name="connsiteX43" fmla="*/ 1405151 w 3619883"/>
                <a:gd name="connsiteY43" fmla="*/ 3951392 h 4275461"/>
                <a:gd name="connsiteX44" fmla="*/ 1405151 w 3619883"/>
                <a:gd name="connsiteY44" fmla="*/ 4128157 h 4275461"/>
                <a:gd name="connsiteX45" fmla="*/ 1468988 w 3619883"/>
                <a:gd name="connsiteY45" fmla="*/ 4128157 h 4275461"/>
                <a:gd name="connsiteX46" fmla="*/ 1427396 w 3619883"/>
                <a:gd name="connsiteY46" fmla="*/ 4275461 h 4275461"/>
                <a:gd name="connsiteX47" fmla="*/ 1210751 w 3619883"/>
                <a:gd name="connsiteY47" fmla="*/ 4275461 h 4275461"/>
                <a:gd name="connsiteX48" fmla="*/ 1210751 w 3619883"/>
                <a:gd name="connsiteY48" fmla="*/ 4128157 h 4275461"/>
                <a:gd name="connsiteX49" fmla="*/ 1271978 w 3619883"/>
                <a:gd name="connsiteY49" fmla="*/ 4128157 h 4275461"/>
                <a:gd name="connsiteX50" fmla="*/ 1271978 w 3619883"/>
                <a:gd name="connsiteY50" fmla="*/ 3951392 h 4275461"/>
                <a:gd name="connsiteX51" fmla="*/ 1094193 w 3619883"/>
                <a:gd name="connsiteY51" fmla="*/ 3951392 h 4275461"/>
                <a:gd name="connsiteX52" fmla="*/ 1094193 w 3619883"/>
                <a:gd name="connsiteY52" fmla="*/ 4128157 h 4275461"/>
                <a:gd name="connsiteX53" fmla="*/ 1140354 w 3619883"/>
                <a:gd name="connsiteY53" fmla="*/ 4128157 h 4275461"/>
                <a:gd name="connsiteX54" fmla="*/ 1140354 w 3619883"/>
                <a:gd name="connsiteY54" fmla="*/ 4275461 h 4275461"/>
                <a:gd name="connsiteX55" fmla="*/ 953807 w 3619883"/>
                <a:gd name="connsiteY55" fmla="*/ 4275461 h 4275461"/>
                <a:gd name="connsiteX56" fmla="*/ 912215 w 3619883"/>
                <a:gd name="connsiteY56" fmla="*/ 4128157 h 4275461"/>
                <a:gd name="connsiteX57" fmla="*/ 961020 w 3619883"/>
                <a:gd name="connsiteY57" fmla="*/ 4128157 h 4275461"/>
                <a:gd name="connsiteX58" fmla="*/ 961020 w 3619883"/>
                <a:gd name="connsiteY58" fmla="*/ 3951392 h 4275461"/>
                <a:gd name="connsiteX59" fmla="*/ 783235 w 3619883"/>
                <a:gd name="connsiteY59" fmla="*/ 3951392 h 4275461"/>
                <a:gd name="connsiteX60" fmla="*/ 783235 w 3619883"/>
                <a:gd name="connsiteY60" fmla="*/ 4128157 h 4275461"/>
                <a:gd name="connsiteX61" fmla="*/ 871024 w 3619883"/>
                <a:gd name="connsiteY61" fmla="*/ 4128157 h 4275461"/>
                <a:gd name="connsiteX62" fmla="*/ 829432 w 3619883"/>
                <a:gd name="connsiteY62" fmla="*/ 4275461 h 4275461"/>
                <a:gd name="connsiteX63" fmla="*/ 611484 w 3619883"/>
                <a:gd name="connsiteY63" fmla="*/ 4275461 h 4275461"/>
                <a:gd name="connsiteX64" fmla="*/ 621247 w 3619883"/>
                <a:gd name="connsiteY64" fmla="*/ 4128157 h 4275461"/>
                <a:gd name="connsiteX65" fmla="*/ 650062 w 3619883"/>
                <a:gd name="connsiteY65" fmla="*/ 4128157 h 4275461"/>
                <a:gd name="connsiteX66" fmla="*/ 650062 w 3619883"/>
                <a:gd name="connsiteY66" fmla="*/ 3951392 h 4275461"/>
                <a:gd name="connsiteX67" fmla="*/ 472277 w 3619883"/>
                <a:gd name="connsiteY67" fmla="*/ 3951392 h 4275461"/>
                <a:gd name="connsiteX68" fmla="*/ 472277 w 3619883"/>
                <a:gd name="connsiteY68" fmla="*/ 4128157 h 4275461"/>
                <a:gd name="connsiteX69" fmla="*/ 522650 w 3619883"/>
                <a:gd name="connsiteY69" fmla="*/ 4128157 h 4275461"/>
                <a:gd name="connsiteX70" fmla="*/ 573998 w 3619883"/>
                <a:gd name="connsiteY70" fmla="*/ 4275461 h 4275461"/>
                <a:gd name="connsiteX71" fmla="*/ 336164 w 3619883"/>
                <a:gd name="connsiteY71" fmla="*/ 4275461 h 4275461"/>
                <a:gd name="connsiteX72" fmla="*/ 294572 w 3619883"/>
                <a:gd name="connsiteY72" fmla="*/ 4128157 h 4275461"/>
                <a:gd name="connsiteX73" fmla="*/ 339106 w 3619883"/>
                <a:gd name="connsiteY73" fmla="*/ 4128157 h 4275461"/>
                <a:gd name="connsiteX74" fmla="*/ 339106 w 3619883"/>
                <a:gd name="connsiteY74" fmla="*/ 3951392 h 4275461"/>
                <a:gd name="connsiteX75" fmla="*/ 161321 w 3619883"/>
                <a:gd name="connsiteY75" fmla="*/ 3951392 h 4275461"/>
                <a:gd name="connsiteX76" fmla="*/ 161321 w 3619883"/>
                <a:gd name="connsiteY76" fmla="*/ 4128157 h 4275461"/>
                <a:gd name="connsiteX77" fmla="*/ 230914 w 3619883"/>
                <a:gd name="connsiteY77" fmla="*/ 4128157 h 4275461"/>
                <a:gd name="connsiteX78" fmla="*/ 189322 w 3619883"/>
                <a:gd name="connsiteY78" fmla="*/ 4275461 h 4275461"/>
                <a:gd name="connsiteX79" fmla="*/ 0 w 3619883"/>
                <a:gd name="connsiteY79" fmla="*/ 4275461 h 4275461"/>
                <a:gd name="connsiteX80" fmla="*/ 0 w 3619883"/>
                <a:gd name="connsiteY80" fmla="*/ 42229 h 4275461"/>
                <a:gd name="connsiteX81" fmla="*/ 42464 w 3619883"/>
                <a:gd name="connsiteY81" fmla="*/ 40518 h 4275461"/>
                <a:gd name="connsiteX82" fmla="*/ 137733 w 3619883"/>
                <a:gd name="connsiteY82" fmla="*/ 35355 h 4275461"/>
                <a:gd name="connsiteX83" fmla="*/ 270565 w 3619883"/>
                <a:gd name="connsiteY83" fmla="*/ 29759 h 4275461"/>
                <a:gd name="connsiteX84" fmla="*/ 479734 w 3619883"/>
                <a:gd name="connsiteY84" fmla="*/ 45455 h 4275461"/>
                <a:gd name="connsiteX85" fmla="*/ 524103 w 3619883"/>
                <a:gd name="connsiteY85" fmla="*/ 41625 h 4275461"/>
                <a:gd name="connsiteX86" fmla="*/ 624416 w 3619883"/>
                <a:gd name="connsiteY86" fmla="*/ 22696 h 4275461"/>
                <a:gd name="connsiteX87" fmla="*/ 657762 w 3619883"/>
                <a:gd name="connsiteY87" fmla="*/ 18351 h 4275461"/>
                <a:gd name="connsiteX88" fmla="*/ 690557 w 3619883"/>
                <a:gd name="connsiteY88" fmla="*/ 25792 h 4275461"/>
                <a:gd name="connsiteX89" fmla="*/ 745123 w 3619883"/>
                <a:gd name="connsiteY89" fmla="*/ 40157 h 4275461"/>
                <a:gd name="connsiteX90" fmla="*/ 789493 w 3619883"/>
                <a:gd name="connsiteY90" fmla="*/ 36327 h 4275461"/>
                <a:gd name="connsiteX91" fmla="*/ 854255 w 3619883"/>
                <a:gd name="connsiteY91" fmla="*/ 68887 h 4275461"/>
                <a:gd name="connsiteX92" fmla="*/ 897520 w 3619883"/>
                <a:gd name="connsiteY92" fmla="*/ 88629 h 4275461"/>
                <a:gd name="connsiteX93" fmla="*/ 940510 w 3619883"/>
                <a:gd name="connsiteY93" fmla="*/ 114265 h 4275461"/>
                <a:gd name="connsiteX94" fmla="*/ 1082712 w 3619883"/>
                <a:gd name="connsiteY94" fmla="*/ 144543 h 4275461"/>
                <a:gd name="connsiteX95" fmla="*/ 1205348 w 3619883"/>
                <a:gd name="connsiteY95" fmla="*/ 120753 h 4275461"/>
                <a:gd name="connsiteX96" fmla="*/ 1271764 w 3619883"/>
                <a:gd name="connsiteY96" fmla="*/ 117956 h 4275461"/>
                <a:gd name="connsiteX97" fmla="*/ 1315583 w 3619883"/>
                <a:gd name="connsiteY97" fmla="*/ 125912 h 4275461"/>
                <a:gd name="connsiteX98" fmla="*/ 1359125 w 3619883"/>
                <a:gd name="connsiteY98" fmla="*/ 139761 h 4275461"/>
                <a:gd name="connsiteX99" fmla="*/ 1391919 w 3619883"/>
                <a:gd name="connsiteY99" fmla="*/ 147202 h 4275461"/>
                <a:gd name="connsiteX100" fmla="*/ 1436563 w 3619883"/>
                <a:gd name="connsiteY100" fmla="*/ 137480 h 4275461"/>
                <a:gd name="connsiteX101" fmla="*/ 1471566 w 3619883"/>
                <a:gd name="connsiteY101" fmla="*/ 97777 h 4275461"/>
                <a:gd name="connsiteX102" fmla="*/ 1505739 w 3619883"/>
                <a:gd name="connsiteY102" fmla="*/ 75753 h 4275461"/>
                <a:gd name="connsiteX103" fmla="*/ 1590891 w 3619883"/>
                <a:gd name="connsiteY103" fmla="*/ 144702 h 4275461"/>
                <a:gd name="connsiteX104" fmla="*/ 1625616 w 3619883"/>
                <a:gd name="connsiteY104" fmla="*/ 110893 h 4275461"/>
                <a:gd name="connsiteX105" fmla="*/ 1658964 w 3619883"/>
                <a:gd name="connsiteY105" fmla="*/ 106547 h 4275461"/>
                <a:gd name="connsiteX106" fmla="*/ 1746598 w 3619883"/>
                <a:gd name="connsiteY106" fmla="*/ 122460 h 4275461"/>
                <a:gd name="connsiteX107" fmla="*/ 1811913 w 3619883"/>
                <a:gd name="connsiteY107" fmla="*/ 143234 h 4275461"/>
                <a:gd name="connsiteX108" fmla="*/ 1856557 w 3619883"/>
                <a:gd name="connsiteY108" fmla="*/ 133511 h 4275461"/>
                <a:gd name="connsiteX109" fmla="*/ 2066003 w 3619883"/>
                <a:gd name="connsiteY109" fmla="*/ 143313 h 4275461"/>
                <a:gd name="connsiteX110" fmla="*/ 2177615 w 3619883"/>
                <a:gd name="connsiteY110" fmla="*/ 119007 h 4275461"/>
                <a:gd name="connsiteX111" fmla="*/ 2255883 w 3619883"/>
                <a:gd name="connsiteY111" fmla="*/ 99047 h 4275461"/>
                <a:gd name="connsiteX112" fmla="*/ 2344622 w 3619883"/>
                <a:gd name="connsiteY112" fmla="*/ 91388 h 4275461"/>
                <a:gd name="connsiteX113" fmla="*/ 2455682 w 3619883"/>
                <a:gd name="connsiteY113" fmla="*/ 78869 h 4275461"/>
                <a:gd name="connsiteX114" fmla="*/ 2632609 w 3619883"/>
                <a:gd name="connsiteY114" fmla="*/ 75338 h 4275461"/>
                <a:gd name="connsiteX115" fmla="*/ 2742291 w 3619883"/>
                <a:gd name="connsiteY115" fmla="*/ 92282 h 4275461"/>
                <a:gd name="connsiteX116" fmla="*/ 2851974 w 3619883"/>
                <a:gd name="connsiteY116" fmla="*/ 109227 h 4275461"/>
                <a:gd name="connsiteX117" fmla="*/ 2907643 w 3619883"/>
                <a:gd name="connsiteY117" fmla="*/ 100020 h 4275461"/>
                <a:gd name="connsiteX118" fmla="*/ 2944022 w 3619883"/>
                <a:gd name="connsiteY118" fmla="*/ 30853 h 4275461"/>
                <a:gd name="connsiteX119" fmla="*/ 3022289 w 3619883"/>
                <a:gd name="connsiteY119" fmla="*/ 10893 h 4275461"/>
                <a:gd name="connsiteX120" fmla="*/ 3054807 w 3619883"/>
                <a:gd name="connsiteY120" fmla="*/ 24226 h 4275461"/>
                <a:gd name="connsiteX121" fmla="*/ 3141892 w 3619883"/>
                <a:gd name="connsiteY121" fmla="*/ 51925 h 4275461"/>
                <a:gd name="connsiteX122" fmla="*/ 3185711 w 3619883"/>
                <a:gd name="connsiteY122" fmla="*/ 59881 h 4275461"/>
                <a:gd name="connsiteX123" fmla="*/ 3219056 w 3619883"/>
                <a:gd name="connsiteY123" fmla="*/ 55536 h 4275461"/>
                <a:gd name="connsiteX124" fmla="*/ 3263425 w 3619883"/>
                <a:gd name="connsiteY124" fmla="*/ 51706 h 4275461"/>
                <a:gd name="connsiteX125" fmla="*/ 3296219 w 3619883"/>
                <a:gd name="connsiteY125" fmla="*/ 59147 h 4275461"/>
                <a:gd name="connsiteX126" fmla="*/ 3319094 w 3619883"/>
                <a:gd name="connsiteY126" fmla="*/ 42500 h 4275461"/>
                <a:gd name="connsiteX127" fmla="*/ 3420511 w 3619883"/>
                <a:gd name="connsiteY127" fmla="*/ 0 h 4275461"/>
                <a:gd name="connsiteX128" fmla="*/ 3453305 w 3619883"/>
                <a:gd name="connsiteY128" fmla="*/ 7440 h 4275461"/>
                <a:gd name="connsiteX129" fmla="*/ 3496571 w 3619883"/>
                <a:gd name="connsiteY129" fmla="*/ 27182 h 4275461"/>
                <a:gd name="connsiteX130" fmla="*/ 3602117 w 3619883"/>
                <a:gd name="connsiteY130" fmla="*/ 132521 h 4275461"/>
                <a:gd name="connsiteX131" fmla="*/ 3619883 w 3619883"/>
                <a:gd name="connsiteY131" fmla="*/ 140049 h 4275461"/>
                <a:gd name="connsiteX132" fmla="*/ 3619883 w 3619883"/>
                <a:gd name="connsiteY13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826768 w 3619883"/>
                <a:gd name="connsiteY6" fmla="*/ 3951392 h 4275461"/>
                <a:gd name="connsiteX7" fmla="*/ 2648983 w 3619883"/>
                <a:gd name="connsiteY7" fmla="*/ 3951392 h 4275461"/>
                <a:gd name="connsiteX8" fmla="*/ 2648983 w 3619883"/>
                <a:gd name="connsiteY8" fmla="*/ 4128157 h 4275461"/>
                <a:gd name="connsiteX9" fmla="*/ 2690646 w 3619883"/>
                <a:gd name="connsiteY9" fmla="*/ 4128157 h 4275461"/>
                <a:gd name="connsiteX10" fmla="*/ 2690646 w 3619883"/>
                <a:gd name="connsiteY10" fmla="*/ 4275461 h 4275461"/>
                <a:gd name="connsiteX11" fmla="*/ 2511710 w 3619883"/>
                <a:gd name="connsiteY11" fmla="*/ 4275461 h 4275461"/>
                <a:gd name="connsiteX12" fmla="*/ 2454288 w 3619883"/>
                <a:gd name="connsiteY12" fmla="*/ 4128157 h 4275461"/>
                <a:gd name="connsiteX13" fmla="*/ 2515810 w 3619883"/>
                <a:gd name="connsiteY13" fmla="*/ 4128157 h 4275461"/>
                <a:gd name="connsiteX14" fmla="*/ 2515810 w 3619883"/>
                <a:gd name="connsiteY14" fmla="*/ 3951392 h 4275461"/>
                <a:gd name="connsiteX15" fmla="*/ 2338025 w 3619883"/>
                <a:gd name="connsiteY15" fmla="*/ 3951392 h 4275461"/>
                <a:gd name="connsiteX16" fmla="*/ 2338025 w 3619883"/>
                <a:gd name="connsiteY16" fmla="*/ 4128157 h 4275461"/>
                <a:gd name="connsiteX17" fmla="*/ 2395120 w 3619883"/>
                <a:gd name="connsiteY17" fmla="*/ 4128157 h 4275461"/>
                <a:gd name="connsiteX18" fmla="*/ 2337697 w 3619883"/>
                <a:gd name="connsiteY18" fmla="*/ 4275461 h 4275461"/>
                <a:gd name="connsiteX19" fmla="*/ 2150155 w 3619883"/>
                <a:gd name="connsiteY19" fmla="*/ 4275461 h 4275461"/>
                <a:gd name="connsiteX20" fmla="*/ 2150155 w 3619883"/>
                <a:gd name="connsiteY20" fmla="*/ 4128157 h 4275461"/>
                <a:gd name="connsiteX21" fmla="*/ 2204852 w 3619883"/>
                <a:gd name="connsiteY21" fmla="*/ 4128157 h 4275461"/>
                <a:gd name="connsiteX22" fmla="*/ 2204852 w 3619883"/>
                <a:gd name="connsiteY22" fmla="*/ 3951392 h 4275461"/>
                <a:gd name="connsiteX23" fmla="*/ 2027068 w 3619883"/>
                <a:gd name="connsiteY23" fmla="*/ 3951392 h 4275461"/>
                <a:gd name="connsiteX24" fmla="*/ 2027068 w 3619883"/>
                <a:gd name="connsiteY24" fmla="*/ 4128157 h 4275461"/>
                <a:gd name="connsiteX25" fmla="*/ 2079759 w 3619883"/>
                <a:gd name="connsiteY25" fmla="*/ 4128157 h 4275461"/>
                <a:gd name="connsiteX26" fmla="*/ 2079759 w 3619883"/>
                <a:gd name="connsiteY26" fmla="*/ 4275461 h 4275461"/>
                <a:gd name="connsiteX27" fmla="*/ 1824703 w 3619883"/>
                <a:gd name="connsiteY27" fmla="*/ 4275461 h 4275461"/>
                <a:gd name="connsiteX28" fmla="*/ 1834468 w 3619883"/>
                <a:gd name="connsiteY28" fmla="*/ 4128157 h 4275461"/>
                <a:gd name="connsiteX29" fmla="*/ 1893894 w 3619883"/>
                <a:gd name="connsiteY29" fmla="*/ 4128157 h 4275461"/>
                <a:gd name="connsiteX30" fmla="*/ 1893894 w 3619883"/>
                <a:gd name="connsiteY30" fmla="*/ 3951392 h 4275461"/>
                <a:gd name="connsiteX31" fmla="*/ 1716110 w 3619883"/>
                <a:gd name="connsiteY31" fmla="*/ 3951392 h 4275461"/>
                <a:gd name="connsiteX32" fmla="*/ 1716110 w 3619883"/>
                <a:gd name="connsiteY32" fmla="*/ 4006431 h 4275461"/>
                <a:gd name="connsiteX33" fmla="*/ 1703447 w 3619883"/>
                <a:gd name="connsiteY33" fmla="*/ 4007960 h 4275461"/>
                <a:gd name="connsiteX34" fmla="*/ 1716110 w 3619883"/>
                <a:gd name="connsiteY34" fmla="*/ 4044284 h 4275461"/>
                <a:gd name="connsiteX35" fmla="*/ 1716110 w 3619883"/>
                <a:gd name="connsiteY35" fmla="*/ 4128157 h 4275461"/>
                <a:gd name="connsiteX36" fmla="*/ 1745346 w 3619883"/>
                <a:gd name="connsiteY36" fmla="*/ 4128157 h 4275461"/>
                <a:gd name="connsiteX37" fmla="*/ 1796694 w 3619883"/>
                <a:gd name="connsiteY37" fmla="*/ 4275461 h 4275461"/>
                <a:gd name="connsiteX38" fmla="*/ 1558844 w 3619883"/>
                <a:gd name="connsiteY38" fmla="*/ 4275461 h 4275461"/>
                <a:gd name="connsiteX39" fmla="*/ 1517252 w 3619883"/>
                <a:gd name="connsiteY39" fmla="*/ 4128157 h 4275461"/>
                <a:gd name="connsiteX40" fmla="*/ 1582936 w 3619883"/>
                <a:gd name="connsiteY40" fmla="*/ 4128157 h 4275461"/>
                <a:gd name="connsiteX41" fmla="*/ 1582936 w 3619883"/>
                <a:gd name="connsiteY41" fmla="*/ 3951392 h 4275461"/>
                <a:gd name="connsiteX42" fmla="*/ 1405151 w 3619883"/>
                <a:gd name="connsiteY42" fmla="*/ 3951392 h 4275461"/>
                <a:gd name="connsiteX43" fmla="*/ 1405151 w 3619883"/>
                <a:gd name="connsiteY43" fmla="*/ 4128157 h 4275461"/>
                <a:gd name="connsiteX44" fmla="*/ 1468988 w 3619883"/>
                <a:gd name="connsiteY44" fmla="*/ 4128157 h 4275461"/>
                <a:gd name="connsiteX45" fmla="*/ 1427396 w 3619883"/>
                <a:gd name="connsiteY45" fmla="*/ 4275461 h 4275461"/>
                <a:gd name="connsiteX46" fmla="*/ 1210751 w 3619883"/>
                <a:gd name="connsiteY46" fmla="*/ 4275461 h 4275461"/>
                <a:gd name="connsiteX47" fmla="*/ 1210751 w 3619883"/>
                <a:gd name="connsiteY47" fmla="*/ 4128157 h 4275461"/>
                <a:gd name="connsiteX48" fmla="*/ 1271978 w 3619883"/>
                <a:gd name="connsiteY48" fmla="*/ 4128157 h 4275461"/>
                <a:gd name="connsiteX49" fmla="*/ 1271978 w 3619883"/>
                <a:gd name="connsiteY49" fmla="*/ 3951392 h 4275461"/>
                <a:gd name="connsiteX50" fmla="*/ 1094193 w 3619883"/>
                <a:gd name="connsiteY50" fmla="*/ 3951392 h 4275461"/>
                <a:gd name="connsiteX51" fmla="*/ 1094193 w 3619883"/>
                <a:gd name="connsiteY51" fmla="*/ 4128157 h 4275461"/>
                <a:gd name="connsiteX52" fmla="*/ 1140354 w 3619883"/>
                <a:gd name="connsiteY52" fmla="*/ 4128157 h 4275461"/>
                <a:gd name="connsiteX53" fmla="*/ 1140354 w 3619883"/>
                <a:gd name="connsiteY53" fmla="*/ 4275461 h 4275461"/>
                <a:gd name="connsiteX54" fmla="*/ 953807 w 3619883"/>
                <a:gd name="connsiteY54" fmla="*/ 4275461 h 4275461"/>
                <a:gd name="connsiteX55" fmla="*/ 912215 w 3619883"/>
                <a:gd name="connsiteY55" fmla="*/ 4128157 h 4275461"/>
                <a:gd name="connsiteX56" fmla="*/ 961020 w 3619883"/>
                <a:gd name="connsiteY56" fmla="*/ 4128157 h 4275461"/>
                <a:gd name="connsiteX57" fmla="*/ 961020 w 3619883"/>
                <a:gd name="connsiteY57" fmla="*/ 3951392 h 4275461"/>
                <a:gd name="connsiteX58" fmla="*/ 783235 w 3619883"/>
                <a:gd name="connsiteY58" fmla="*/ 3951392 h 4275461"/>
                <a:gd name="connsiteX59" fmla="*/ 783235 w 3619883"/>
                <a:gd name="connsiteY59" fmla="*/ 4128157 h 4275461"/>
                <a:gd name="connsiteX60" fmla="*/ 871024 w 3619883"/>
                <a:gd name="connsiteY60" fmla="*/ 4128157 h 4275461"/>
                <a:gd name="connsiteX61" fmla="*/ 829432 w 3619883"/>
                <a:gd name="connsiteY61" fmla="*/ 4275461 h 4275461"/>
                <a:gd name="connsiteX62" fmla="*/ 611484 w 3619883"/>
                <a:gd name="connsiteY62" fmla="*/ 4275461 h 4275461"/>
                <a:gd name="connsiteX63" fmla="*/ 621247 w 3619883"/>
                <a:gd name="connsiteY63" fmla="*/ 4128157 h 4275461"/>
                <a:gd name="connsiteX64" fmla="*/ 650062 w 3619883"/>
                <a:gd name="connsiteY64" fmla="*/ 4128157 h 4275461"/>
                <a:gd name="connsiteX65" fmla="*/ 650062 w 3619883"/>
                <a:gd name="connsiteY65" fmla="*/ 3951392 h 4275461"/>
                <a:gd name="connsiteX66" fmla="*/ 472277 w 3619883"/>
                <a:gd name="connsiteY66" fmla="*/ 3951392 h 4275461"/>
                <a:gd name="connsiteX67" fmla="*/ 472277 w 3619883"/>
                <a:gd name="connsiteY67" fmla="*/ 4128157 h 4275461"/>
                <a:gd name="connsiteX68" fmla="*/ 522650 w 3619883"/>
                <a:gd name="connsiteY68" fmla="*/ 4128157 h 4275461"/>
                <a:gd name="connsiteX69" fmla="*/ 573998 w 3619883"/>
                <a:gd name="connsiteY69" fmla="*/ 4275461 h 4275461"/>
                <a:gd name="connsiteX70" fmla="*/ 336164 w 3619883"/>
                <a:gd name="connsiteY70" fmla="*/ 4275461 h 4275461"/>
                <a:gd name="connsiteX71" fmla="*/ 294572 w 3619883"/>
                <a:gd name="connsiteY71" fmla="*/ 4128157 h 4275461"/>
                <a:gd name="connsiteX72" fmla="*/ 339106 w 3619883"/>
                <a:gd name="connsiteY72" fmla="*/ 4128157 h 4275461"/>
                <a:gd name="connsiteX73" fmla="*/ 339106 w 3619883"/>
                <a:gd name="connsiteY73" fmla="*/ 3951392 h 4275461"/>
                <a:gd name="connsiteX74" fmla="*/ 161321 w 3619883"/>
                <a:gd name="connsiteY74" fmla="*/ 3951392 h 4275461"/>
                <a:gd name="connsiteX75" fmla="*/ 161321 w 3619883"/>
                <a:gd name="connsiteY75" fmla="*/ 4128157 h 4275461"/>
                <a:gd name="connsiteX76" fmla="*/ 230914 w 3619883"/>
                <a:gd name="connsiteY76" fmla="*/ 4128157 h 4275461"/>
                <a:gd name="connsiteX77" fmla="*/ 189322 w 3619883"/>
                <a:gd name="connsiteY77" fmla="*/ 4275461 h 4275461"/>
                <a:gd name="connsiteX78" fmla="*/ 0 w 3619883"/>
                <a:gd name="connsiteY78" fmla="*/ 4275461 h 4275461"/>
                <a:gd name="connsiteX79" fmla="*/ 0 w 3619883"/>
                <a:gd name="connsiteY79" fmla="*/ 42229 h 4275461"/>
                <a:gd name="connsiteX80" fmla="*/ 42464 w 3619883"/>
                <a:gd name="connsiteY80" fmla="*/ 40518 h 4275461"/>
                <a:gd name="connsiteX81" fmla="*/ 137733 w 3619883"/>
                <a:gd name="connsiteY81" fmla="*/ 35355 h 4275461"/>
                <a:gd name="connsiteX82" fmla="*/ 270565 w 3619883"/>
                <a:gd name="connsiteY82" fmla="*/ 29759 h 4275461"/>
                <a:gd name="connsiteX83" fmla="*/ 479734 w 3619883"/>
                <a:gd name="connsiteY83" fmla="*/ 45455 h 4275461"/>
                <a:gd name="connsiteX84" fmla="*/ 524103 w 3619883"/>
                <a:gd name="connsiteY84" fmla="*/ 41625 h 4275461"/>
                <a:gd name="connsiteX85" fmla="*/ 624416 w 3619883"/>
                <a:gd name="connsiteY85" fmla="*/ 22696 h 4275461"/>
                <a:gd name="connsiteX86" fmla="*/ 657762 w 3619883"/>
                <a:gd name="connsiteY86" fmla="*/ 18351 h 4275461"/>
                <a:gd name="connsiteX87" fmla="*/ 690557 w 3619883"/>
                <a:gd name="connsiteY87" fmla="*/ 25792 h 4275461"/>
                <a:gd name="connsiteX88" fmla="*/ 745123 w 3619883"/>
                <a:gd name="connsiteY88" fmla="*/ 40157 h 4275461"/>
                <a:gd name="connsiteX89" fmla="*/ 789493 w 3619883"/>
                <a:gd name="connsiteY89" fmla="*/ 36327 h 4275461"/>
                <a:gd name="connsiteX90" fmla="*/ 854255 w 3619883"/>
                <a:gd name="connsiteY90" fmla="*/ 68887 h 4275461"/>
                <a:gd name="connsiteX91" fmla="*/ 897520 w 3619883"/>
                <a:gd name="connsiteY91" fmla="*/ 88629 h 4275461"/>
                <a:gd name="connsiteX92" fmla="*/ 940510 w 3619883"/>
                <a:gd name="connsiteY92" fmla="*/ 114265 h 4275461"/>
                <a:gd name="connsiteX93" fmla="*/ 1082712 w 3619883"/>
                <a:gd name="connsiteY93" fmla="*/ 144543 h 4275461"/>
                <a:gd name="connsiteX94" fmla="*/ 1205348 w 3619883"/>
                <a:gd name="connsiteY94" fmla="*/ 120753 h 4275461"/>
                <a:gd name="connsiteX95" fmla="*/ 1271764 w 3619883"/>
                <a:gd name="connsiteY95" fmla="*/ 117956 h 4275461"/>
                <a:gd name="connsiteX96" fmla="*/ 1315583 w 3619883"/>
                <a:gd name="connsiteY96" fmla="*/ 125912 h 4275461"/>
                <a:gd name="connsiteX97" fmla="*/ 1359125 w 3619883"/>
                <a:gd name="connsiteY97" fmla="*/ 139761 h 4275461"/>
                <a:gd name="connsiteX98" fmla="*/ 1391919 w 3619883"/>
                <a:gd name="connsiteY98" fmla="*/ 147202 h 4275461"/>
                <a:gd name="connsiteX99" fmla="*/ 1436563 w 3619883"/>
                <a:gd name="connsiteY99" fmla="*/ 137480 h 4275461"/>
                <a:gd name="connsiteX100" fmla="*/ 1471566 w 3619883"/>
                <a:gd name="connsiteY100" fmla="*/ 97777 h 4275461"/>
                <a:gd name="connsiteX101" fmla="*/ 1505739 w 3619883"/>
                <a:gd name="connsiteY101" fmla="*/ 75753 h 4275461"/>
                <a:gd name="connsiteX102" fmla="*/ 1590891 w 3619883"/>
                <a:gd name="connsiteY102" fmla="*/ 144702 h 4275461"/>
                <a:gd name="connsiteX103" fmla="*/ 1625616 w 3619883"/>
                <a:gd name="connsiteY103" fmla="*/ 110893 h 4275461"/>
                <a:gd name="connsiteX104" fmla="*/ 1658964 w 3619883"/>
                <a:gd name="connsiteY104" fmla="*/ 106547 h 4275461"/>
                <a:gd name="connsiteX105" fmla="*/ 1746598 w 3619883"/>
                <a:gd name="connsiteY105" fmla="*/ 122460 h 4275461"/>
                <a:gd name="connsiteX106" fmla="*/ 1811913 w 3619883"/>
                <a:gd name="connsiteY106" fmla="*/ 143234 h 4275461"/>
                <a:gd name="connsiteX107" fmla="*/ 1856557 w 3619883"/>
                <a:gd name="connsiteY107" fmla="*/ 133511 h 4275461"/>
                <a:gd name="connsiteX108" fmla="*/ 2066003 w 3619883"/>
                <a:gd name="connsiteY108" fmla="*/ 143313 h 4275461"/>
                <a:gd name="connsiteX109" fmla="*/ 2177615 w 3619883"/>
                <a:gd name="connsiteY109" fmla="*/ 119007 h 4275461"/>
                <a:gd name="connsiteX110" fmla="*/ 2255883 w 3619883"/>
                <a:gd name="connsiteY110" fmla="*/ 99047 h 4275461"/>
                <a:gd name="connsiteX111" fmla="*/ 2344622 w 3619883"/>
                <a:gd name="connsiteY111" fmla="*/ 91388 h 4275461"/>
                <a:gd name="connsiteX112" fmla="*/ 2455682 w 3619883"/>
                <a:gd name="connsiteY112" fmla="*/ 78869 h 4275461"/>
                <a:gd name="connsiteX113" fmla="*/ 2632609 w 3619883"/>
                <a:gd name="connsiteY113" fmla="*/ 75338 h 4275461"/>
                <a:gd name="connsiteX114" fmla="*/ 2742291 w 3619883"/>
                <a:gd name="connsiteY114" fmla="*/ 92282 h 4275461"/>
                <a:gd name="connsiteX115" fmla="*/ 2851974 w 3619883"/>
                <a:gd name="connsiteY115" fmla="*/ 109227 h 4275461"/>
                <a:gd name="connsiteX116" fmla="*/ 2907643 w 3619883"/>
                <a:gd name="connsiteY116" fmla="*/ 100020 h 4275461"/>
                <a:gd name="connsiteX117" fmla="*/ 2944022 w 3619883"/>
                <a:gd name="connsiteY117" fmla="*/ 30853 h 4275461"/>
                <a:gd name="connsiteX118" fmla="*/ 3022289 w 3619883"/>
                <a:gd name="connsiteY118" fmla="*/ 10893 h 4275461"/>
                <a:gd name="connsiteX119" fmla="*/ 3054807 w 3619883"/>
                <a:gd name="connsiteY119" fmla="*/ 24226 h 4275461"/>
                <a:gd name="connsiteX120" fmla="*/ 3141892 w 3619883"/>
                <a:gd name="connsiteY120" fmla="*/ 51925 h 4275461"/>
                <a:gd name="connsiteX121" fmla="*/ 3185711 w 3619883"/>
                <a:gd name="connsiteY121" fmla="*/ 59881 h 4275461"/>
                <a:gd name="connsiteX122" fmla="*/ 3219056 w 3619883"/>
                <a:gd name="connsiteY122" fmla="*/ 55536 h 4275461"/>
                <a:gd name="connsiteX123" fmla="*/ 3263425 w 3619883"/>
                <a:gd name="connsiteY123" fmla="*/ 51706 h 4275461"/>
                <a:gd name="connsiteX124" fmla="*/ 3296219 w 3619883"/>
                <a:gd name="connsiteY124" fmla="*/ 59147 h 4275461"/>
                <a:gd name="connsiteX125" fmla="*/ 3319094 w 3619883"/>
                <a:gd name="connsiteY125" fmla="*/ 42500 h 4275461"/>
                <a:gd name="connsiteX126" fmla="*/ 3420511 w 3619883"/>
                <a:gd name="connsiteY126" fmla="*/ 0 h 4275461"/>
                <a:gd name="connsiteX127" fmla="*/ 3453305 w 3619883"/>
                <a:gd name="connsiteY127" fmla="*/ 7440 h 4275461"/>
                <a:gd name="connsiteX128" fmla="*/ 3496571 w 3619883"/>
                <a:gd name="connsiteY128" fmla="*/ 27182 h 4275461"/>
                <a:gd name="connsiteX129" fmla="*/ 3602117 w 3619883"/>
                <a:gd name="connsiteY129" fmla="*/ 132521 h 4275461"/>
                <a:gd name="connsiteX130" fmla="*/ 3619883 w 3619883"/>
                <a:gd name="connsiteY130" fmla="*/ 140049 h 4275461"/>
                <a:gd name="connsiteX131" fmla="*/ 3619883 w 3619883"/>
                <a:gd name="connsiteY13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3951392 h 4275461"/>
                <a:gd name="connsiteX7" fmla="*/ 2648983 w 3619883"/>
                <a:gd name="connsiteY7" fmla="*/ 4128157 h 4275461"/>
                <a:gd name="connsiteX8" fmla="*/ 2690646 w 3619883"/>
                <a:gd name="connsiteY8" fmla="*/ 4128157 h 4275461"/>
                <a:gd name="connsiteX9" fmla="*/ 2690646 w 3619883"/>
                <a:gd name="connsiteY9" fmla="*/ 4275461 h 4275461"/>
                <a:gd name="connsiteX10" fmla="*/ 2511710 w 3619883"/>
                <a:gd name="connsiteY10" fmla="*/ 4275461 h 4275461"/>
                <a:gd name="connsiteX11" fmla="*/ 2454288 w 3619883"/>
                <a:gd name="connsiteY11" fmla="*/ 4128157 h 4275461"/>
                <a:gd name="connsiteX12" fmla="*/ 2515810 w 3619883"/>
                <a:gd name="connsiteY12" fmla="*/ 4128157 h 4275461"/>
                <a:gd name="connsiteX13" fmla="*/ 2515810 w 3619883"/>
                <a:gd name="connsiteY13" fmla="*/ 3951392 h 4275461"/>
                <a:gd name="connsiteX14" fmla="*/ 2338025 w 3619883"/>
                <a:gd name="connsiteY14" fmla="*/ 3951392 h 4275461"/>
                <a:gd name="connsiteX15" fmla="*/ 2338025 w 3619883"/>
                <a:gd name="connsiteY15" fmla="*/ 4128157 h 4275461"/>
                <a:gd name="connsiteX16" fmla="*/ 2395120 w 3619883"/>
                <a:gd name="connsiteY16" fmla="*/ 4128157 h 4275461"/>
                <a:gd name="connsiteX17" fmla="*/ 2337697 w 3619883"/>
                <a:gd name="connsiteY17" fmla="*/ 4275461 h 4275461"/>
                <a:gd name="connsiteX18" fmla="*/ 2150155 w 3619883"/>
                <a:gd name="connsiteY18" fmla="*/ 4275461 h 4275461"/>
                <a:gd name="connsiteX19" fmla="*/ 2150155 w 3619883"/>
                <a:gd name="connsiteY19" fmla="*/ 4128157 h 4275461"/>
                <a:gd name="connsiteX20" fmla="*/ 2204852 w 3619883"/>
                <a:gd name="connsiteY20" fmla="*/ 4128157 h 4275461"/>
                <a:gd name="connsiteX21" fmla="*/ 2204852 w 3619883"/>
                <a:gd name="connsiteY21" fmla="*/ 3951392 h 4275461"/>
                <a:gd name="connsiteX22" fmla="*/ 2027068 w 3619883"/>
                <a:gd name="connsiteY22" fmla="*/ 3951392 h 4275461"/>
                <a:gd name="connsiteX23" fmla="*/ 2027068 w 3619883"/>
                <a:gd name="connsiteY23" fmla="*/ 4128157 h 4275461"/>
                <a:gd name="connsiteX24" fmla="*/ 2079759 w 3619883"/>
                <a:gd name="connsiteY24" fmla="*/ 4128157 h 4275461"/>
                <a:gd name="connsiteX25" fmla="*/ 2079759 w 3619883"/>
                <a:gd name="connsiteY25" fmla="*/ 4275461 h 4275461"/>
                <a:gd name="connsiteX26" fmla="*/ 1824703 w 3619883"/>
                <a:gd name="connsiteY26" fmla="*/ 4275461 h 4275461"/>
                <a:gd name="connsiteX27" fmla="*/ 1834468 w 3619883"/>
                <a:gd name="connsiteY27" fmla="*/ 4128157 h 4275461"/>
                <a:gd name="connsiteX28" fmla="*/ 1893894 w 3619883"/>
                <a:gd name="connsiteY28" fmla="*/ 4128157 h 4275461"/>
                <a:gd name="connsiteX29" fmla="*/ 1893894 w 3619883"/>
                <a:gd name="connsiteY29" fmla="*/ 3951392 h 4275461"/>
                <a:gd name="connsiteX30" fmla="*/ 1716110 w 3619883"/>
                <a:gd name="connsiteY30" fmla="*/ 3951392 h 4275461"/>
                <a:gd name="connsiteX31" fmla="*/ 1716110 w 3619883"/>
                <a:gd name="connsiteY31" fmla="*/ 4006431 h 4275461"/>
                <a:gd name="connsiteX32" fmla="*/ 1703447 w 3619883"/>
                <a:gd name="connsiteY32" fmla="*/ 4007960 h 4275461"/>
                <a:gd name="connsiteX33" fmla="*/ 1716110 w 3619883"/>
                <a:gd name="connsiteY33" fmla="*/ 4044284 h 4275461"/>
                <a:gd name="connsiteX34" fmla="*/ 1716110 w 3619883"/>
                <a:gd name="connsiteY34" fmla="*/ 4128157 h 4275461"/>
                <a:gd name="connsiteX35" fmla="*/ 1745346 w 3619883"/>
                <a:gd name="connsiteY35" fmla="*/ 4128157 h 4275461"/>
                <a:gd name="connsiteX36" fmla="*/ 1796694 w 3619883"/>
                <a:gd name="connsiteY36" fmla="*/ 4275461 h 4275461"/>
                <a:gd name="connsiteX37" fmla="*/ 1558844 w 3619883"/>
                <a:gd name="connsiteY37" fmla="*/ 4275461 h 4275461"/>
                <a:gd name="connsiteX38" fmla="*/ 1517252 w 3619883"/>
                <a:gd name="connsiteY38" fmla="*/ 4128157 h 4275461"/>
                <a:gd name="connsiteX39" fmla="*/ 1582936 w 3619883"/>
                <a:gd name="connsiteY39" fmla="*/ 4128157 h 4275461"/>
                <a:gd name="connsiteX40" fmla="*/ 1582936 w 3619883"/>
                <a:gd name="connsiteY40" fmla="*/ 3951392 h 4275461"/>
                <a:gd name="connsiteX41" fmla="*/ 1405151 w 3619883"/>
                <a:gd name="connsiteY41" fmla="*/ 3951392 h 4275461"/>
                <a:gd name="connsiteX42" fmla="*/ 1405151 w 3619883"/>
                <a:gd name="connsiteY42" fmla="*/ 4128157 h 4275461"/>
                <a:gd name="connsiteX43" fmla="*/ 1468988 w 3619883"/>
                <a:gd name="connsiteY43" fmla="*/ 4128157 h 4275461"/>
                <a:gd name="connsiteX44" fmla="*/ 1427396 w 3619883"/>
                <a:gd name="connsiteY44" fmla="*/ 4275461 h 4275461"/>
                <a:gd name="connsiteX45" fmla="*/ 1210751 w 3619883"/>
                <a:gd name="connsiteY45" fmla="*/ 4275461 h 4275461"/>
                <a:gd name="connsiteX46" fmla="*/ 1210751 w 3619883"/>
                <a:gd name="connsiteY46" fmla="*/ 4128157 h 4275461"/>
                <a:gd name="connsiteX47" fmla="*/ 1271978 w 3619883"/>
                <a:gd name="connsiteY47" fmla="*/ 4128157 h 4275461"/>
                <a:gd name="connsiteX48" fmla="*/ 1271978 w 3619883"/>
                <a:gd name="connsiteY48" fmla="*/ 3951392 h 4275461"/>
                <a:gd name="connsiteX49" fmla="*/ 1094193 w 3619883"/>
                <a:gd name="connsiteY49" fmla="*/ 3951392 h 4275461"/>
                <a:gd name="connsiteX50" fmla="*/ 1094193 w 3619883"/>
                <a:gd name="connsiteY50" fmla="*/ 4128157 h 4275461"/>
                <a:gd name="connsiteX51" fmla="*/ 1140354 w 3619883"/>
                <a:gd name="connsiteY51" fmla="*/ 4128157 h 4275461"/>
                <a:gd name="connsiteX52" fmla="*/ 1140354 w 3619883"/>
                <a:gd name="connsiteY52" fmla="*/ 4275461 h 4275461"/>
                <a:gd name="connsiteX53" fmla="*/ 953807 w 3619883"/>
                <a:gd name="connsiteY53" fmla="*/ 4275461 h 4275461"/>
                <a:gd name="connsiteX54" fmla="*/ 912215 w 3619883"/>
                <a:gd name="connsiteY54" fmla="*/ 4128157 h 4275461"/>
                <a:gd name="connsiteX55" fmla="*/ 961020 w 3619883"/>
                <a:gd name="connsiteY55" fmla="*/ 4128157 h 4275461"/>
                <a:gd name="connsiteX56" fmla="*/ 961020 w 3619883"/>
                <a:gd name="connsiteY56" fmla="*/ 3951392 h 4275461"/>
                <a:gd name="connsiteX57" fmla="*/ 783235 w 3619883"/>
                <a:gd name="connsiteY57" fmla="*/ 3951392 h 4275461"/>
                <a:gd name="connsiteX58" fmla="*/ 783235 w 3619883"/>
                <a:gd name="connsiteY58" fmla="*/ 4128157 h 4275461"/>
                <a:gd name="connsiteX59" fmla="*/ 871024 w 3619883"/>
                <a:gd name="connsiteY59" fmla="*/ 4128157 h 4275461"/>
                <a:gd name="connsiteX60" fmla="*/ 829432 w 3619883"/>
                <a:gd name="connsiteY60" fmla="*/ 4275461 h 4275461"/>
                <a:gd name="connsiteX61" fmla="*/ 611484 w 3619883"/>
                <a:gd name="connsiteY61" fmla="*/ 4275461 h 4275461"/>
                <a:gd name="connsiteX62" fmla="*/ 621247 w 3619883"/>
                <a:gd name="connsiteY62" fmla="*/ 4128157 h 4275461"/>
                <a:gd name="connsiteX63" fmla="*/ 650062 w 3619883"/>
                <a:gd name="connsiteY63" fmla="*/ 4128157 h 4275461"/>
                <a:gd name="connsiteX64" fmla="*/ 650062 w 3619883"/>
                <a:gd name="connsiteY64" fmla="*/ 3951392 h 4275461"/>
                <a:gd name="connsiteX65" fmla="*/ 472277 w 3619883"/>
                <a:gd name="connsiteY65" fmla="*/ 3951392 h 4275461"/>
                <a:gd name="connsiteX66" fmla="*/ 472277 w 3619883"/>
                <a:gd name="connsiteY66" fmla="*/ 4128157 h 4275461"/>
                <a:gd name="connsiteX67" fmla="*/ 522650 w 3619883"/>
                <a:gd name="connsiteY67" fmla="*/ 4128157 h 4275461"/>
                <a:gd name="connsiteX68" fmla="*/ 573998 w 3619883"/>
                <a:gd name="connsiteY68" fmla="*/ 4275461 h 4275461"/>
                <a:gd name="connsiteX69" fmla="*/ 336164 w 3619883"/>
                <a:gd name="connsiteY69" fmla="*/ 4275461 h 4275461"/>
                <a:gd name="connsiteX70" fmla="*/ 294572 w 3619883"/>
                <a:gd name="connsiteY70" fmla="*/ 4128157 h 4275461"/>
                <a:gd name="connsiteX71" fmla="*/ 339106 w 3619883"/>
                <a:gd name="connsiteY71" fmla="*/ 4128157 h 4275461"/>
                <a:gd name="connsiteX72" fmla="*/ 339106 w 3619883"/>
                <a:gd name="connsiteY72" fmla="*/ 3951392 h 4275461"/>
                <a:gd name="connsiteX73" fmla="*/ 161321 w 3619883"/>
                <a:gd name="connsiteY73" fmla="*/ 3951392 h 4275461"/>
                <a:gd name="connsiteX74" fmla="*/ 161321 w 3619883"/>
                <a:gd name="connsiteY74" fmla="*/ 4128157 h 4275461"/>
                <a:gd name="connsiteX75" fmla="*/ 230914 w 3619883"/>
                <a:gd name="connsiteY75" fmla="*/ 4128157 h 4275461"/>
                <a:gd name="connsiteX76" fmla="*/ 189322 w 3619883"/>
                <a:gd name="connsiteY76" fmla="*/ 4275461 h 4275461"/>
                <a:gd name="connsiteX77" fmla="*/ 0 w 3619883"/>
                <a:gd name="connsiteY77" fmla="*/ 4275461 h 4275461"/>
                <a:gd name="connsiteX78" fmla="*/ 0 w 3619883"/>
                <a:gd name="connsiteY78" fmla="*/ 42229 h 4275461"/>
                <a:gd name="connsiteX79" fmla="*/ 42464 w 3619883"/>
                <a:gd name="connsiteY79" fmla="*/ 40518 h 4275461"/>
                <a:gd name="connsiteX80" fmla="*/ 137733 w 3619883"/>
                <a:gd name="connsiteY80" fmla="*/ 35355 h 4275461"/>
                <a:gd name="connsiteX81" fmla="*/ 270565 w 3619883"/>
                <a:gd name="connsiteY81" fmla="*/ 29759 h 4275461"/>
                <a:gd name="connsiteX82" fmla="*/ 479734 w 3619883"/>
                <a:gd name="connsiteY82" fmla="*/ 45455 h 4275461"/>
                <a:gd name="connsiteX83" fmla="*/ 524103 w 3619883"/>
                <a:gd name="connsiteY83" fmla="*/ 41625 h 4275461"/>
                <a:gd name="connsiteX84" fmla="*/ 624416 w 3619883"/>
                <a:gd name="connsiteY84" fmla="*/ 22696 h 4275461"/>
                <a:gd name="connsiteX85" fmla="*/ 657762 w 3619883"/>
                <a:gd name="connsiteY85" fmla="*/ 18351 h 4275461"/>
                <a:gd name="connsiteX86" fmla="*/ 690557 w 3619883"/>
                <a:gd name="connsiteY86" fmla="*/ 25792 h 4275461"/>
                <a:gd name="connsiteX87" fmla="*/ 745123 w 3619883"/>
                <a:gd name="connsiteY87" fmla="*/ 40157 h 4275461"/>
                <a:gd name="connsiteX88" fmla="*/ 789493 w 3619883"/>
                <a:gd name="connsiteY88" fmla="*/ 36327 h 4275461"/>
                <a:gd name="connsiteX89" fmla="*/ 854255 w 3619883"/>
                <a:gd name="connsiteY89" fmla="*/ 68887 h 4275461"/>
                <a:gd name="connsiteX90" fmla="*/ 897520 w 3619883"/>
                <a:gd name="connsiteY90" fmla="*/ 88629 h 4275461"/>
                <a:gd name="connsiteX91" fmla="*/ 940510 w 3619883"/>
                <a:gd name="connsiteY91" fmla="*/ 114265 h 4275461"/>
                <a:gd name="connsiteX92" fmla="*/ 1082712 w 3619883"/>
                <a:gd name="connsiteY92" fmla="*/ 144543 h 4275461"/>
                <a:gd name="connsiteX93" fmla="*/ 1205348 w 3619883"/>
                <a:gd name="connsiteY93" fmla="*/ 120753 h 4275461"/>
                <a:gd name="connsiteX94" fmla="*/ 1271764 w 3619883"/>
                <a:gd name="connsiteY94" fmla="*/ 117956 h 4275461"/>
                <a:gd name="connsiteX95" fmla="*/ 1315583 w 3619883"/>
                <a:gd name="connsiteY95" fmla="*/ 125912 h 4275461"/>
                <a:gd name="connsiteX96" fmla="*/ 1359125 w 3619883"/>
                <a:gd name="connsiteY96" fmla="*/ 139761 h 4275461"/>
                <a:gd name="connsiteX97" fmla="*/ 1391919 w 3619883"/>
                <a:gd name="connsiteY97" fmla="*/ 147202 h 4275461"/>
                <a:gd name="connsiteX98" fmla="*/ 1436563 w 3619883"/>
                <a:gd name="connsiteY98" fmla="*/ 137480 h 4275461"/>
                <a:gd name="connsiteX99" fmla="*/ 1471566 w 3619883"/>
                <a:gd name="connsiteY99" fmla="*/ 97777 h 4275461"/>
                <a:gd name="connsiteX100" fmla="*/ 1505739 w 3619883"/>
                <a:gd name="connsiteY100" fmla="*/ 75753 h 4275461"/>
                <a:gd name="connsiteX101" fmla="*/ 1590891 w 3619883"/>
                <a:gd name="connsiteY101" fmla="*/ 144702 h 4275461"/>
                <a:gd name="connsiteX102" fmla="*/ 1625616 w 3619883"/>
                <a:gd name="connsiteY102" fmla="*/ 110893 h 4275461"/>
                <a:gd name="connsiteX103" fmla="*/ 1658964 w 3619883"/>
                <a:gd name="connsiteY103" fmla="*/ 106547 h 4275461"/>
                <a:gd name="connsiteX104" fmla="*/ 1746598 w 3619883"/>
                <a:gd name="connsiteY104" fmla="*/ 122460 h 4275461"/>
                <a:gd name="connsiteX105" fmla="*/ 1811913 w 3619883"/>
                <a:gd name="connsiteY105" fmla="*/ 143234 h 4275461"/>
                <a:gd name="connsiteX106" fmla="*/ 1856557 w 3619883"/>
                <a:gd name="connsiteY106" fmla="*/ 133511 h 4275461"/>
                <a:gd name="connsiteX107" fmla="*/ 2066003 w 3619883"/>
                <a:gd name="connsiteY107" fmla="*/ 143313 h 4275461"/>
                <a:gd name="connsiteX108" fmla="*/ 2177615 w 3619883"/>
                <a:gd name="connsiteY108" fmla="*/ 119007 h 4275461"/>
                <a:gd name="connsiteX109" fmla="*/ 2255883 w 3619883"/>
                <a:gd name="connsiteY109" fmla="*/ 99047 h 4275461"/>
                <a:gd name="connsiteX110" fmla="*/ 2344622 w 3619883"/>
                <a:gd name="connsiteY110" fmla="*/ 91388 h 4275461"/>
                <a:gd name="connsiteX111" fmla="*/ 2455682 w 3619883"/>
                <a:gd name="connsiteY111" fmla="*/ 78869 h 4275461"/>
                <a:gd name="connsiteX112" fmla="*/ 2632609 w 3619883"/>
                <a:gd name="connsiteY112" fmla="*/ 75338 h 4275461"/>
                <a:gd name="connsiteX113" fmla="*/ 2742291 w 3619883"/>
                <a:gd name="connsiteY113" fmla="*/ 92282 h 4275461"/>
                <a:gd name="connsiteX114" fmla="*/ 2851974 w 3619883"/>
                <a:gd name="connsiteY114" fmla="*/ 109227 h 4275461"/>
                <a:gd name="connsiteX115" fmla="*/ 2907643 w 3619883"/>
                <a:gd name="connsiteY115" fmla="*/ 100020 h 4275461"/>
                <a:gd name="connsiteX116" fmla="*/ 2944022 w 3619883"/>
                <a:gd name="connsiteY116" fmla="*/ 30853 h 4275461"/>
                <a:gd name="connsiteX117" fmla="*/ 3022289 w 3619883"/>
                <a:gd name="connsiteY117" fmla="*/ 10893 h 4275461"/>
                <a:gd name="connsiteX118" fmla="*/ 3054807 w 3619883"/>
                <a:gd name="connsiteY118" fmla="*/ 24226 h 4275461"/>
                <a:gd name="connsiteX119" fmla="*/ 3141892 w 3619883"/>
                <a:gd name="connsiteY119" fmla="*/ 51925 h 4275461"/>
                <a:gd name="connsiteX120" fmla="*/ 3185711 w 3619883"/>
                <a:gd name="connsiteY120" fmla="*/ 59881 h 4275461"/>
                <a:gd name="connsiteX121" fmla="*/ 3219056 w 3619883"/>
                <a:gd name="connsiteY121" fmla="*/ 55536 h 4275461"/>
                <a:gd name="connsiteX122" fmla="*/ 3263425 w 3619883"/>
                <a:gd name="connsiteY122" fmla="*/ 51706 h 4275461"/>
                <a:gd name="connsiteX123" fmla="*/ 3296219 w 3619883"/>
                <a:gd name="connsiteY123" fmla="*/ 59147 h 4275461"/>
                <a:gd name="connsiteX124" fmla="*/ 3319094 w 3619883"/>
                <a:gd name="connsiteY124" fmla="*/ 42500 h 4275461"/>
                <a:gd name="connsiteX125" fmla="*/ 3420511 w 3619883"/>
                <a:gd name="connsiteY125" fmla="*/ 0 h 4275461"/>
                <a:gd name="connsiteX126" fmla="*/ 3453305 w 3619883"/>
                <a:gd name="connsiteY126" fmla="*/ 7440 h 4275461"/>
                <a:gd name="connsiteX127" fmla="*/ 3496571 w 3619883"/>
                <a:gd name="connsiteY127" fmla="*/ 27182 h 4275461"/>
                <a:gd name="connsiteX128" fmla="*/ 3602117 w 3619883"/>
                <a:gd name="connsiteY128" fmla="*/ 132521 h 4275461"/>
                <a:gd name="connsiteX129" fmla="*/ 3619883 w 3619883"/>
                <a:gd name="connsiteY129" fmla="*/ 140049 h 4275461"/>
                <a:gd name="connsiteX130" fmla="*/ 3619883 w 3619883"/>
                <a:gd name="connsiteY13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4128157 h 4275461"/>
                <a:gd name="connsiteX7" fmla="*/ 2690646 w 3619883"/>
                <a:gd name="connsiteY7" fmla="*/ 4128157 h 4275461"/>
                <a:gd name="connsiteX8" fmla="*/ 2690646 w 3619883"/>
                <a:gd name="connsiteY8" fmla="*/ 4275461 h 4275461"/>
                <a:gd name="connsiteX9" fmla="*/ 2511710 w 3619883"/>
                <a:gd name="connsiteY9" fmla="*/ 4275461 h 4275461"/>
                <a:gd name="connsiteX10" fmla="*/ 2454288 w 3619883"/>
                <a:gd name="connsiteY10" fmla="*/ 4128157 h 4275461"/>
                <a:gd name="connsiteX11" fmla="*/ 2515810 w 3619883"/>
                <a:gd name="connsiteY11" fmla="*/ 4128157 h 4275461"/>
                <a:gd name="connsiteX12" fmla="*/ 2515810 w 3619883"/>
                <a:gd name="connsiteY12" fmla="*/ 3951392 h 4275461"/>
                <a:gd name="connsiteX13" fmla="*/ 2338025 w 3619883"/>
                <a:gd name="connsiteY13" fmla="*/ 3951392 h 4275461"/>
                <a:gd name="connsiteX14" fmla="*/ 2338025 w 3619883"/>
                <a:gd name="connsiteY14" fmla="*/ 4128157 h 4275461"/>
                <a:gd name="connsiteX15" fmla="*/ 2395120 w 3619883"/>
                <a:gd name="connsiteY15" fmla="*/ 4128157 h 4275461"/>
                <a:gd name="connsiteX16" fmla="*/ 2337697 w 3619883"/>
                <a:gd name="connsiteY16" fmla="*/ 4275461 h 4275461"/>
                <a:gd name="connsiteX17" fmla="*/ 2150155 w 3619883"/>
                <a:gd name="connsiteY17" fmla="*/ 4275461 h 4275461"/>
                <a:gd name="connsiteX18" fmla="*/ 2150155 w 3619883"/>
                <a:gd name="connsiteY18" fmla="*/ 4128157 h 4275461"/>
                <a:gd name="connsiteX19" fmla="*/ 2204852 w 3619883"/>
                <a:gd name="connsiteY19" fmla="*/ 4128157 h 4275461"/>
                <a:gd name="connsiteX20" fmla="*/ 2204852 w 3619883"/>
                <a:gd name="connsiteY20" fmla="*/ 3951392 h 4275461"/>
                <a:gd name="connsiteX21" fmla="*/ 2027068 w 3619883"/>
                <a:gd name="connsiteY21" fmla="*/ 3951392 h 4275461"/>
                <a:gd name="connsiteX22" fmla="*/ 2027068 w 3619883"/>
                <a:gd name="connsiteY22" fmla="*/ 4128157 h 4275461"/>
                <a:gd name="connsiteX23" fmla="*/ 2079759 w 3619883"/>
                <a:gd name="connsiteY23" fmla="*/ 4128157 h 4275461"/>
                <a:gd name="connsiteX24" fmla="*/ 2079759 w 3619883"/>
                <a:gd name="connsiteY24" fmla="*/ 4275461 h 4275461"/>
                <a:gd name="connsiteX25" fmla="*/ 1824703 w 3619883"/>
                <a:gd name="connsiteY25" fmla="*/ 4275461 h 4275461"/>
                <a:gd name="connsiteX26" fmla="*/ 1834468 w 3619883"/>
                <a:gd name="connsiteY26" fmla="*/ 4128157 h 4275461"/>
                <a:gd name="connsiteX27" fmla="*/ 1893894 w 3619883"/>
                <a:gd name="connsiteY27" fmla="*/ 4128157 h 4275461"/>
                <a:gd name="connsiteX28" fmla="*/ 1893894 w 3619883"/>
                <a:gd name="connsiteY28" fmla="*/ 3951392 h 4275461"/>
                <a:gd name="connsiteX29" fmla="*/ 1716110 w 3619883"/>
                <a:gd name="connsiteY29" fmla="*/ 3951392 h 4275461"/>
                <a:gd name="connsiteX30" fmla="*/ 1716110 w 3619883"/>
                <a:gd name="connsiteY30" fmla="*/ 4006431 h 4275461"/>
                <a:gd name="connsiteX31" fmla="*/ 1703447 w 3619883"/>
                <a:gd name="connsiteY31" fmla="*/ 4007960 h 4275461"/>
                <a:gd name="connsiteX32" fmla="*/ 1716110 w 3619883"/>
                <a:gd name="connsiteY32" fmla="*/ 4044284 h 4275461"/>
                <a:gd name="connsiteX33" fmla="*/ 1716110 w 3619883"/>
                <a:gd name="connsiteY33" fmla="*/ 4128157 h 4275461"/>
                <a:gd name="connsiteX34" fmla="*/ 1745346 w 3619883"/>
                <a:gd name="connsiteY34" fmla="*/ 4128157 h 4275461"/>
                <a:gd name="connsiteX35" fmla="*/ 1796694 w 3619883"/>
                <a:gd name="connsiteY35" fmla="*/ 4275461 h 4275461"/>
                <a:gd name="connsiteX36" fmla="*/ 1558844 w 3619883"/>
                <a:gd name="connsiteY36" fmla="*/ 4275461 h 4275461"/>
                <a:gd name="connsiteX37" fmla="*/ 1517252 w 3619883"/>
                <a:gd name="connsiteY37" fmla="*/ 4128157 h 4275461"/>
                <a:gd name="connsiteX38" fmla="*/ 1582936 w 3619883"/>
                <a:gd name="connsiteY38" fmla="*/ 4128157 h 4275461"/>
                <a:gd name="connsiteX39" fmla="*/ 1582936 w 3619883"/>
                <a:gd name="connsiteY39" fmla="*/ 3951392 h 4275461"/>
                <a:gd name="connsiteX40" fmla="*/ 1405151 w 3619883"/>
                <a:gd name="connsiteY40" fmla="*/ 3951392 h 4275461"/>
                <a:gd name="connsiteX41" fmla="*/ 1405151 w 3619883"/>
                <a:gd name="connsiteY41" fmla="*/ 4128157 h 4275461"/>
                <a:gd name="connsiteX42" fmla="*/ 1468988 w 3619883"/>
                <a:gd name="connsiteY42" fmla="*/ 4128157 h 4275461"/>
                <a:gd name="connsiteX43" fmla="*/ 1427396 w 3619883"/>
                <a:gd name="connsiteY43" fmla="*/ 4275461 h 4275461"/>
                <a:gd name="connsiteX44" fmla="*/ 1210751 w 3619883"/>
                <a:gd name="connsiteY44" fmla="*/ 4275461 h 4275461"/>
                <a:gd name="connsiteX45" fmla="*/ 1210751 w 3619883"/>
                <a:gd name="connsiteY45" fmla="*/ 4128157 h 4275461"/>
                <a:gd name="connsiteX46" fmla="*/ 1271978 w 3619883"/>
                <a:gd name="connsiteY46" fmla="*/ 4128157 h 4275461"/>
                <a:gd name="connsiteX47" fmla="*/ 1271978 w 3619883"/>
                <a:gd name="connsiteY47" fmla="*/ 3951392 h 4275461"/>
                <a:gd name="connsiteX48" fmla="*/ 1094193 w 3619883"/>
                <a:gd name="connsiteY48" fmla="*/ 3951392 h 4275461"/>
                <a:gd name="connsiteX49" fmla="*/ 1094193 w 3619883"/>
                <a:gd name="connsiteY49" fmla="*/ 4128157 h 4275461"/>
                <a:gd name="connsiteX50" fmla="*/ 1140354 w 3619883"/>
                <a:gd name="connsiteY50" fmla="*/ 4128157 h 4275461"/>
                <a:gd name="connsiteX51" fmla="*/ 1140354 w 3619883"/>
                <a:gd name="connsiteY51" fmla="*/ 4275461 h 4275461"/>
                <a:gd name="connsiteX52" fmla="*/ 953807 w 3619883"/>
                <a:gd name="connsiteY52" fmla="*/ 4275461 h 4275461"/>
                <a:gd name="connsiteX53" fmla="*/ 912215 w 3619883"/>
                <a:gd name="connsiteY53" fmla="*/ 4128157 h 4275461"/>
                <a:gd name="connsiteX54" fmla="*/ 961020 w 3619883"/>
                <a:gd name="connsiteY54" fmla="*/ 4128157 h 4275461"/>
                <a:gd name="connsiteX55" fmla="*/ 961020 w 3619883"/>
                <a:gd name="connsiteY55" fmla="*/ 3951392 h 4275461"/>
                <a:gd name="connsiteX56" fmla="*/ 783235 w 3619883"/>
                <a:gd name="connsiteY56" fmla="*/ 3951392 h 4275461"/>
                <a:gd name="connsiteX57" fmla="*/ 783235 w 3619883"/>
                <a:gd name="connsiteY57" fmla="*/ 4128157 h 4275461"/>
                <a:gd name="connsiteX58" fmla="*/ 871024 w 3619883"/>
                <a:gd name="connsiteY58" fmla="*/ 4128157 h 4275461"/>
                <a:gd name="connsiteX59" fmla="*/ 829432 w 3619883"/>
                <a:gd name="connsiteY59" fmla="*/ 4275461 h 4275461"/>
                <a:gd name="connsiteX60" fmla="*/ 611484 w 3619883"/>
                <a:gd name="connsiteY60" fmla="*/ 4275461 h 4275461"/>
                <a:gd name="connsiteX61" fmla="*/ 621247 w 3619883"/>
                <a:gd name="connsiteY61" fmla="*/ 4128157 h 4275461"/>
                <a:gd name="connsiteX62" fmla="*/ 650062 w 3619883"/>
                <a:gd name="connsiteY62" fmla="*/ 4128157 h 4275461"/>
                <a:gd name="connsiteX63" fmla="*/ 650062 w 3619883"/>
                <a:gd name="connsiteY63" fmla="*/ 3951392 h 4275461"/>
                <a:gd name="connsiteX64" fmla="*/ 472277 w 3619883"/>
                <a:gd name="connsiteY64" fmla="*/ 3951392 h 4275461"/>
                <a:gd name="connsiteX65" fmla="*/ 472277 w 3619883"/>
                <a:gd name="connsiteY65" fmla="*/ 4128157 h 4275461"/>
                <a:gd name="connsiteX66" fmla="*/ 522650 w 3619883"/>
                <a:gd name="connsiteY66" fmla="*/ 4128157 h 4275461"/>
                <a:gd name="connsiteX67" fmla="*/ 573998 w 3619883"/>
                <a:gd name="connsiteY67" fmla="*/ 4275461 h 4275461"/>
                <a:gd name="connsiteX68" fmla="*/ 336164 w 3619883"/>
                <a:gd name="connsiteY68" fmla="*/ 4275461 h 4275461"/>
                <a:gd name="connsiteX69" fmla="*/ 294572 w 3619883"/>
                <a:gd name="connsiteY69" fmla="*/ 4128157 h 4275461"/>
                <a:gd name="connsiteX70" fmla="*/ 339106 w 3619883"/>
                <a:gd name="connsiteY70" fmla="*/ 4128157 h 4275461"/>
                <a:gd name="connsiteX71" fmla="*/ 339106 w 3619883"/>
                <a:gd name="connsiteY71" fmla="*/ 3951392 h 4275461"/>
                <a:gd name="connsiteX72" fmla="*/ 161321 w 3619883"/>
                <a:gd name="connsiteY72" fmla="*/ 3951392 h 4275461"/>
                <a:gd name="connsiteX73" fmla="*/ 161321 w 3619883"/>
                <a:gd name="connsiteY73" fmla="*/ 4128157 h 4275461"/>
                <a:gd name="connsiteX74" fmla="*/ 230914 w 3619883"/>
                <a:gd name="connsiteY74" fmla="*/ 4128157 h 4275461"/>
                <a:gd name="connsiteX75" fmla="*/ 189322 w 3619883"/>
                <a:gd name="connsiteY75" fmla="*/ 4275461 h 4275461"/>
                <a:gd name="connsiteX76" fmla="*/ 0 w 3619883"/>
                <a:gd name="connsiteY76" fmla="*/ 4275461 h 4275461"/>
                <a:gd name="connsiteX77" fmla="*/ 0 w 3619883"/>
                <a:gd name="connsiteY77" fmla="*/ 42229 h 4275461"/>
                <a:gd name="connsiteX78" fmla="*/ 42464 w 3619883"/>
                <a:gd name="connsiteY78" fmla="*/ 40518 h 4275461"/>
                <a:gd name="connsiteX79" fmla="*/ 137733 w 3619883"/>
                <a:gd name="connsiteY79" fmla="*/ 35355 h 4275461"/>
                <a:gd name="connsiteX80" fmla="*/ 270565 w 3619883"/>
                <a:gd name="connsiteY80" fmla="*/ 29759 h 4275461"/>
                <a:gd name="connsiteX81" fmla="*/ 479734 w 3619883"/>
                <a:gd name="connsiteY81" fmla="*/ 45455 h 4275461"/>
                <a:gd name="connsiteX82" fmla="*/ 524103 w 3619883"/>
                <a:gd name="connsiteY82" fmla="*/ 41625 h 4275461"/>
                <a:gd name="connsiteX83" fmla="*/ 624416 w 3619883"/>
                <a:gd name="connsiteY83" fmla="*/ 22696 h 4275461"/>
                <a:gd name="connsiteX84" fmla="*/ 657762 w 3619883"/>
                <a:gd name="connsiteY84" fmla="*/ 18351 h 4275461"/>
                <a:gd name="connsiteX85" fmla="*/ 690557 w 3619883"/>
                <a:gd name="connsiteY85" fmla="*/ 25792 h 4275461"/>
                <a:gd name="connsiteX86" fmla="*/ 745123 w 3619883"/>
                <a:gd name="connsiteY86" fmla="*/ 40157 h 4275461"/>
                <a:gd name="connsiteX87" fmla="*/ 789493 w 3619883"/>
                <a:gd name="connsiteY87" fmla="*/ 36327 h 4275461"/>
                <a:gd name="connsiteX88" fmla="*/ 854255 w 3619883"/>
                <a:gd name="connsiteY88" fmla="*/ 68887 h 4275461"/>
                <a:gd name="connsiteX89" fmla="*/ 897520 w 3619883"/>
                <a:gd name="connsiteY89" fmla="*/ 88629 h 4275461"/>
                <a:gd name="connsiteX90" fmla="*/ 940510 w 3619883"/>
                <a:gd name="connsiteY90" fmla="*/ 114265 h 4275461"/>
                <a:gd name="connsiteX91" fmla="*/ 1082712 w 3619883"/>
                <a:gd name="connsiteY91" fmla="*/ 144543 h 4275461"/>
                <a:gd name="connsiteX92" fmla="*/ 1205348 w 3619883"/>
                <a:gd name="connsiteY92" fmla="*/ 120753 h 4275461"/>
                <a:gd name="connsiteX93" fmla="*/ 1271764 w 3619883"/>
                <a:gd name="connsiteY93" fmla="*/ 117956 h 4275461"/>
                <a:gd name="connsiteX94" fmla="*/ 1315583 w 3619883"/>
                <a:gd name="connsiteY94" fmla="*/ 125912 h 4275461"/>
                <a:gd name="connsiteX95" fmla="*/ 1359125 w 3619883"/>
                <a:gd name="connsiteY95" fmla="*/ 139761 h 4275461"/>
                <a:gd name="connsiteX96" fmla="*/ 1391919 w 3619883"/>
                <a:gd name="connsiteY96" fmla="*/ 147202 h 4275461"/>
                <a:gd name="connsiteX97" fmla="*/ 1436563 w 3619883"/>
                <a:gd name="connsiteY97" fmla="*/ 137480 h 4275461"/>
                <a:gd name="connsiteX98" fmla="*/ 1471566 w 3619883"/>
                <a:gd name="connsiteY98" fmla="*/ 97777 h 4275461"/>
                <a:gd name="connsiteX99" fmla="*/ 1505739 w 3619883"/>
                <a:gd name="connsiteY99" fmla="*/ 75753 h 4275461"/>
                <a:gd name="connsiteX100" fmla="*/ 1590891 w 3619883"/>
                <a:gd name="connsiteY100" fmla="*/ 144702 h 4275461"/>
                <a:gd name="connsiteX101" fmla="*/ 1625616 w 3619883"/>
                <a:gd name="connsiteY101" fmla="*/ 110893 h 4275461"/>
                <a:gd name="connsiteX102" fmla="*/ 1658964 w 3619883"/>
                <a:gd name="connsiteY102" fmla="*/ 106547 h 4275461"/>
                <a:gd name="connsiteX103" fmla="*/ 1746598 w 3619883"/>
                <a:gd name="connsiteY103" fmla="*/ 122460 h 4275461"/>
                <a:gd name="connsiteX104" fmla="*/ 1811913 w 3619883"/>
                <a:gd name="connsiteY104" fmla="*/ 143234 h 4275461"/>
                <a:gd name="connsiteX105" fmla="*/ 1856557 w 3619883"/>
                <a:gd name="connsiteY105" fmla="*/ 133511 h 4275461"/>
                <a:gd name="connsiteX106" fmla="*/ 2066003 w 3619883"/>
                <a:gd name="connsiteY106" fmla="*/ 143313 h 4275461"/>
                <a:gd name="connsiteX107" fmla="*/ 2177615 w 3619883"/>
                <a:gd name="connsiteY107" fmla="*/ 119007 h 4275461"/>
                <a:gd name="connsiteX108" fmla="*/ 2255883 w 3619883"/>
                <a:gd name="connsiteY108" fmla="*/ 99047 h 4275461"/>
                <a:gd name="connsiteX109" fmla="*/ 2344622 w 3619883"/>
                <a:gd name="connsiteY109" fmla="*/ 91388 h 4275461"/>
                <a:gd name="connsiteX110" fmla="*/ 2455682 w 3619883"/>
                <a:gd name="connsiteY110" fmla="*/ 78869 h 4275461"/>
                <a:gd name="connsiteX111" fmla="*/ 2632609 w 3619883"/>
                <a:gd name="connsiteY111" fmla="*/ 75338 h 4275461"/>
                <a:gd name="connsiteX112" fmla="*/ 2742291 w 3619883"/>
                <a:gd name="connsiteY112" fmla="*/ 92282 h 4275461"/>
                <a:gd name="connsiteX113" fmla="*/ 2851974 w 3619883"/>
                <a:gd name="connsiteY113" fmla="*/ 109227 h 4275461"/>
                <a:gd name="connsiteX114" fmla="*/ 2907643 w 3619883"/>
                <a:gd name="connsiteY114" fmla="*/ 100020 h 4275461"/>
                <a:gd name="connsiteX115" fmla="*/ 2944022 w 3619883"/>
                <a:gd name="connsiteY115" fmla="*/ 30853 h 4275461"/>
                <a:gd name="connsiteX116" fmla="*/ 3022289 w 3619883"/>
                <a:gd name="connsiteY116" fmla="*/ 10893 h 4275461"/>
                <a:gd name="connsiteX117" fmla="*/ 3054807 w 3619883"/>
                <a:gd name="connsiteY117" fmla="*/ 24226 h 4275461"/>
                <a:gd name="connsiteX118" fmla="*/ 3141892 w 3619883"/>
                <a:gd name="connsiteY118" fmla="*/ 51925 h 4275461"/>
                <a:gd name="connsiteX119" fmla="*/ 3185711 w 3619883"/>
                <a:gd name="connsiteY119" fmla="*/ 59881 h 4275461"/>
                <a:gd name="connsiteX120" fmla="*/ 3219056 w 3619883"/>
                <a:gd name="connsiteY120" fmla="*/ 55536 h 4275461"/>
                <a:gd name="connsiteX121" fmla="*/ 3263425 w 3619883"/>
                <a:gd name="connsiteY121" fmla="*/ 51706 h 4275461"/>
                <a:gd name="connsiteX122" fmla="*/ 3296219 w 3619883"/>
                <a:gd name="connsiteY122" fmla="*/ 59147 h 4275461"/>
                <a:gd name="connsiteX123" fmla="*/ 3319094 w 3619883"/>
                <a:gd name="connsiteY123" fmla="*/ 42500 h 4275461"/>
                <a:gd name="connsiteX124" fmla="*/ 3420511 w 3619883"/>
                <a:gd name="connsiteY124" fmla="*/ 0 h 4275461"/>
                <a:gd name="connsiteX125" fmla="*/ 3453305 w 3619883"/>
                <a:gd name="connsiteY125" fmla="*/ 7440 h 4275461"/>
                <a:gd name="connsiteX126" fmla="*/ 3496571 w 3619883"/>
                <a:gd name="connsiteY126" fmla="*/ 27182 h 4275461"/>
                <a:gd name="connsiteX127" fmla="*/ 3602117 w 3619883"/>
                <a:gd name="connsiteY127" fmla="*/ 132521 h 4275461"/>
                <a:gd name="connsiteX128" fmla="*/ 3619883 w 3619883"/>
                <a:gd name="connsiteY128" fmla="*/ 140049 h 4275461"/>
                <a:gd name="connsiteX129" fmla="*/ 3619883 w 3619883"/>
                <a:gd name="connsiteY12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128157 h 4275461"/>
                <a:gd name="connsiteX7" fmla="*/ 2690646 w 3619883"/>
                <a:gd name="connsiteY7" fmla="*/ 4275461 h 4275461"/>
                <a:gd name="connsiteX8" fmla="*/ 2511710 w 3619883"/>
                <a:gd name="connsiteY8" fmla="*/ 4275461 h 4275461"/>
                <a:gd name="connsiteX9" fmla="*/ 2454288 w 3619883"/>
                <a:gd name="connsiteY9" fmla="*/ 4128157 h 4275461"/>
                <a:gd name="connsiteX10" fmla="*/ 2515810 w 3619883"/>
                <a:gd name="connsiteY10" fmla="*/ 4128157 h 4275461"/>
                <a:gd name="connsiteX11" fmla="*/ 2515810 w 3619883"/>
                <a:gd name="connsiteY11" fmla="*/ 3951392 h 4275461"/>
                <a:gd name="connsiteX12" fmla="*/ 2338025 w 3619883"/>
                <a:gd name="connsiteY12" fmla="*/ 3951392 h 4275461"/>
                <a:gd name="connsiteX13" fmla="*/ 2338025 w 3619883"/>
                <a:gd name="connsiteY13" fmla="*/ 4128157 h 4275461"/>
                <a:gd name="connsiteX14" fmla="*/ 2395120 w 3619883"/>
                <a:gd name="connsiteY14" fmla="*/ 4128157 h 4275461"/>
                <a:gd name="connsiteX15" fmla="*/ 2337697 w 3619883"/>
                <a:gd name="connsiteY15" fmla="*/ 4275461 h 4275461"/>
                <a:gd name="connsiteX16" fmla="*/ 2150155 w 3619883"/>
                <a:gd name="connsiteY16" fmla="*/ 4275461 h 4275461"/>
                <a:gd name="connsiteX17" fmla="*/ 2150155 w 3619883"/>
                <a:gd name="connsiteY17" fmla="*/ 4128157 h 4275461"/>
                <a:gd name="connsiteX18" fmla="*/ 2204852 w 3619883"/>
                <a:gd name="connsiteY18" fmla="*/ 4128157 h 4275461"/>
                <a:gd name="connsiteX19" fmla="*/ 2204852 w 3619883"/>
                <a:gd name="connsiteY19" fmla="*/ 3951392 h 4275461"/>
                <a:gd name="connsiteX20" fmla="*/ 2027068 w 3619883"/>
                <a:gd name="connsiteY20" fmla="*/ 3951392 h 4275461"/>
                <a:gd name="connsiteX21" fmla="*/ 2027068 w 3619883"/>
                <a:gd name="connsiteY21" fmla="*/ 4128157 h 4275461"/>
                <a:gd name="connsiteX22" fmla="*/ 2079759 w 3619883"/>
                <a:gd name="connsiteY22" fmla="*/ 4128157 h 4275461"/>
                <a:gd name="connsiteX23" fmla="*/ 2079759 w 3619883"/>
                <a:gd name="connsiteY23" fmla="*/ 4275461 h 4275461"/>
                <a:gd name="connsiteX24" fmla="*/ 1824703 w 3619883"/>
                <a:gd name="connsiteY24" fmla="*/ 4275461 h 4275461"/>
                <a:gd name="connsiteX25" fmla="*/ 1834468 w 3619883"/>
                <a:gd name="connsiteY25" fmla="*/ 4128157 h 4275461"/>
                <a:gd name="connsiteX26" fmla="*/ 1893894 w 3619883"/>
                <a:gd name="connsiteY26" fmla="*/ 4128157 h 4275461"/>
                <a:gd name="connsiteX27" fmla="*/ 1893894 w 3619883"/>
                <a:gd name="connsiteY27" fmla="*/ 3951392 h 4275461"/>
                <a:gd name="connsiteX28" fmla="*/ 1716110 w 3619883"/>
                <a:gd name="connsiteY28" fmla="*/ 3951392 h 4275461"/>
                <a:gd name="connsiteX29" fmla="*/ 1716110 w 3619883"/>
                <a:gd name="connsiteY29" fmla="*/ 4006431 h 4275461"/>
                <a:gd name="connsiteX30" fmla="*/ 1703447 w 3619883"/>
                <a:gd name="connsiteY30" fmla="*/ 4007960 h 4275461"/>
                <a:gd name="connsiteX31" fmla="*/ 1716110 w 3619883"/>
                <a:gd name="connsiteY31" fmla="*/ 4044284 h 4275461"/>
                <a:gd name="connsiteX32" fmla="*/ 1716110 w 3619883"/>
                <a:gd name="connsiteY32" fmla="*/ 4128157 h 4275461"/>
                <a:gd name="connsiteX33" fmla="*/ 1745346 w 3619883"/>
                <a:gd name="connsiteY33" fmla="*/ 4128157 h 4275461"/>
                <a:gd name="connsiteX34" fmla="*/ 1796694 w 3619883"/>
                <a:gd name="connsiteY34" fmla="*/ 4275461 h 4275461"/>
                <a:gd name="connsiteX35" fmla="*/ 1558844 w 3619883"/>
                <a:gd name="connsiteY35" fmla="*/ 4275461 h 4275461"/>
                <a:gd name="connsiteX36" fmla="*/ 1517252 w 3619883"/>
                <a:gd name="connsiteY36" fmla="*/ 4128157 h 4275461"/>
                <a:gd name="connsiteX37" fmla="*/ 1582936 w 3619883"/>
                <a:gd name="connsiteY37" fmla="*/ 4128157 h 4275461"/>
                <a:gd name="connsiteX38" fmla="*/ 1582936 w 3619883"/>
                <a:gd name="connsiteY38" fmla="*/ 3951392 h 4275461"/>
                <a:gd name="connsiteX39" fmla="*/ 1405151 w 3619883"/>
                <a:gd name="connsiteY39" fmla="*/ 3951392 h 4275461"/>
                <a:gd name="connsiteX40" fmla="*/ 1405151 w 3619883"/>
                <a:gd name="connsiteY40" fmla="*/ 4128157 h 4275461"/>
                <a:gd name="connsiteX41" fmla="*/ 1468988 w 3619883"/>
                <a:gd name="connsiteY41" fmla="*/ 4128157 h 4275461"/>
                <a:gd name="connsiteX42" fmla="*/ 1427396 w 3619883"/>
                <a:gd name="connsiteY42" fmla="*/ 4275461 h 4275461"/>
                <a:gd name="connsiteX43" fmla="*/ 1210751 w 3619883"/>
                <a:gd name="connsiteY43" fmla="*/ 4275461 h 4275461"/>
                <a:gd name="connsiteX44" fmla="*/ 1210751 w 3619883"/>
                <a:gd name="connsiteY44" fmla="*/ 4128157 h 4275461"/>
                <a:gd name="connsiteX45" fmla="*/ 1271978 w 3619883"/>
                <a:gd name="connsiteY45" fmla="*/ 4128157 h 4275461"/>
                <a:gd name="connsiteX46" fmla="*/ 1271978 w 3619883"/>
                <a:gd name="connsiteY46" fmla="*/ 3951392 h 4275461"/>
                <a:gd name="connsiteX47" fmla="*/ 1094193 w 3619883"/>
                <a:gd name="connsiteY47" fmla="*/ 3951392 h 4275461"/>
                <a:gd name="connsiteX48" fmla="*/ 1094193 w 3619883"/>
                <a:gd name="connsiteY48" fmla="*/ 4128157 h 4275461"/>
                <a:gd name="connsiteX49" fmla="*/ 1140354 w 3619883"/>
                <a:gd name="connsiteY49" fmla="*/ 4128157 h 4275461"/>
                <a:gd name="connsiteX50" fmla="*/ 1140354 w 3619883"/>
                <a:gd name="connsiteY50" fmla="*/ 4275461 h 4275461"/>
                <a:gd name="connsiteX51" fmla="*/ 953807 w 3619883"/>
                <a:gd name="connsiteY51" fmla="*/ 4275461 h 4275461"/>
                <a:gd name="connsiteX52" fmla="*/ 912215 w 3619883"/>
                <a:gd name="connsiteY52" fmla="*/ 4128157 h 4275461"/>
                <a:gd name="connsiteX53" fmla="*/ 961020 w 3619883"/>
                <a:gd name="connsiteY53" fmla="*/ 4128157 h 4275461"/>
                <a:gd name="connsiteX54" fmla="*/ 961020 w 3619883"/>
                <a:gd name="connsiteY54" fmla="*/ 3951392 h 4275461"/>
                <a:gd name="connsiteX55" fmla="*/ 783235 w 3619883"/>
                <a:gd name="connsiteY55" fmla="*/ 3951392 h 4275461"/>
                <a:gd name="connsiteX56" fmla="*/ 783235 w 3619883"/>
                <a:gd name="connsiteY56" fmla="*/ 4128157 h 4275461"/>
                <a:gd name="connsiteX57" fmla="*/ 871024 w 3619883"/>
                <a:gd name="connsiteY57" fmla="*/ 4128157 h 4275461"/>
                <a:gd name="connsiteX58" fmla="*/ 829432 w 3619883"/>
                <a:gd name="connsiteY58" fmla="*/ 4275461 h 4275461"/>
                <a:gd name="connsiteX59" fmla="*/ 611484 w 3619883"/>
                <a:gd name="connsiteY59" fmla="*/ 4275461 h 4275461"/>
                <a:gd name="connsiteX60" fmla="*/ 621247 w 3619883"/>
                <a:gd name="connsiteY60" fmla="*/ 4128157 h 4275461"/>
                <a:gd name="connsiteX61" fmla="*/ 650062 w 3619883"/>
                <a:gd name="connsiteY61" fmla="*/ 4128157 h 4275461"/>
                <a:gd name="connsiteX62" fmla="*/ 650062 w 3619883"/>
                <a:gd name="connsiteY62" fmla="*/ 3951392 h 4275461"/>
                <a:gd name="connsiteX63" fmla="*/ 472277 w 3619883"/>
                <a:gd name="connsiteY63" fmla="*/ 3951392 h 4275461"/>
                <a:gd name="connsiteX64" fmla="*/ 472277 w 3619883"/>
                <a:gd name="connsiteY64" fmla="*/ 4128157 h 4275461"/>
                <a:gd name="connsiteX65" fmla="*/ 522650 w 3619883"/>
                <a:gd name="connsiteY65" fmla="*/ 4128157 h 4275461"/>
                <a:gd name="connsiteX66" fmla="*/ 573998 w 3619883"/>
                <a:gd name="connsiteY66" fmla="*/ 4275461 h 4275461"/>
                <a:gd name="connsiteX67" fmla="*/ 336164 w 3619883"/>
                <a:gd name="connsiteY67" fmla="*/ 4275461 h 4275461"/>
                <a:gd name="connsiteX68" fmla="*/ 294572 w 3619883"/>
                <a:gd name="connsiteY68" fmla="*/ 4128157 h 4275461"/>
                <a:gd name="connsiteX69" fmla="*/ 339106 w 3619883"/>
                <a:gd name="connsiteY69" fmla="*/ 4128157 h 4275461"/>
                <a:gd name="connsiteX70" fmla="*/ 339106 w 3619883"/>
                <a:gd name="connsiteY70" fmla="*/ 3951392 h 4275461"/>
                <a:gd name="connsiteX71" fmla="*/ 161321 w 3619883"/>
                <a:gd name="connsiteY71" fmla="*/ 3951392 h 4275461"/>
                <a:gd name="connsiteX72" fmla="*/ 161321 w 3619883"/>
                <a:gd name="connsiteY72" fmla="*/ 4128157 h 4275461"/>
                <a:gd name="connsiteX73" fmla="*/ 230914 w 3619883"/>
                <a:gd name="connsiteY73" fmla="*/ 4128157 h 4275461"/>
                <a:gd name="connsiteX74" fmla="*/ 189322 w 3619883"/>
                <a:gd name="connsiteY74" fmla="*/ 4275461 h 4275461"/>
                <a:gd name="connsiteX75" fmla="*/ 0 w 3619883"/>
                <a:gd name="connsiteY75" fmla="*/ 4275461 h 4275461"/>
                <a:gd name="connsiteX76" fmla="*/ 0 w 3619883"/>
                <a:gd name="connsiteY76" fmla="*/ 42229 h 4275461"/>
                <a:gd name="connsiteX77" fmla="*/ 42464 w 3619883"/>
                <a:gd name="connsiteY77" fmla="*/ 40518 h 4275461"/>
                <a:gd name="connsiteX78" fmla="*/ 137733 w 3619883"/>
                <a:gd name="connsiteY78" fmla="*/ 35355 h 4275461"/>
                <a:gd name="connsiteX79" fmla="*/ 270565 w 3619883"/>
                <a:gd name="connsiteY79" fmla="*/ 29759 h 4275461"/>
                <a:gd name="connsiteX80" fmla="*/ 479734 w 3619883"/>
                <a:gd name="connsiteY80" fmla="*/ 45455 h 4275461"/>
                <a:gd name="connsiteX81" fmla="*/ 524103 w 3619883"/>
                <a:gd name="connsiteY81" fmla="*/ 41625 h 4275461"/>
                <a:gd name="connsiteX82" fmla="*/ 624416 w 3619883"/>
                <a:gd name="connsiteY82" fmla="*/ 22696 h 4275461"/>
                <a:gd name="connsiteX83" fmla="*/ 657762 w 3619883"/>
                <a:gd name="connsiteY83" fmla="*/ 18351 h 4275461"/>
                <a:gd name="connsiteX84" fmla="*/ 690557 w 3619883"/>
                <a:gd name="connsiteY84" fmla="*/ 25792 h 4275461"/>
                <a:gd name="connsiteX85" fmla="*/ 745123 w 3619883"/>
                <a:gd name="connsiteY85" fmla="*/ 40157 h 4275461"/>
                <a:gd name="connsiteX86" fmla="*/ 789493 w 3619883"/>
                <a:gd name="connsiteY86" fmla="*/ 36327 h 4275461"/>
                <a:gd name="connsiteX87" fmla="*/ 854255 w 3619883"/>
                <a:gd name="connsiteY87" fmla="*/ 68887 h 4275461"/>
                <a:gd name="connsiteX88" fmla="*/ 897520 w 3619883"/>
                <a:gd name="connsiteY88" fmla="*/ 88629 h 4275461"/>
                <a:gd name="connsiteX89" fmla="*/ 940510 w 3619883"/>
                <a:gd name="connsiteY89" fmla="*/ 114265 h 4275461"/>
                <a:gd name="connsiteX90" fmla="*/ 1082712 w 3619883"/>
                <a:gd name="connsiteY90" fmla="*/ 144543 h 4275461"/>
                <a:gd name="connsiteX91" fmla="*/ 1205348 w 3619883"/>
                <a:gd name="connsiteY91" fmla="*/ 120753 h 4275461"/>
                <a:gd name="connsiteX92" fmla="*/ 1271764 w 3619883"/>
                <a:gd name="connsiteY92" fmla="*/ 117956 h 4275461"/>
                <a:gd name="connsiteX93" fmla="*/ 1315583 w 3619883"/>
                <a:gd name="connsiteY93" fmla="*/ 125912 h 4275461"/>
                <a:gd name="connsiteX94" fmla="*/ 1359125 w 3619883"/>
                <a:gd name="connsiteY94" fmla="*/ 139761 h 4275461"/>
                <a:gd name="connsiteX95" fmla="*/ 1391919 w 3619883"/>
                <a:gd name="connsiteY95" fmla="*/ 147202 h 4275461"/>
                <a:gd name="connsiteX96" fmla="*/ 1436563 w 3619883"/>
                <a:gd name="connsiteY96" fmla="*/ 137480 h 4275461"/>
                <a:gd name="connsiteX97" fmla="*/ 1471566 w 3619883"/>
                <a:gd name="connsiteY97" fmla="*/ 97777 h 4275461"/>
                <a:gd name="connsiteX98" fmla="*/ 1505739 w 3619883"/>
                <a:gd name="connsiteY98" fmla="*/ 75753 h 4275461"/>
                <a:gd name="connsiteX99" fmla="*/ 1590891 w 3619883"/>
                <a:gd name="connsiteY99" fmla="*/ 144702 h 4275461"/>
                <a:gd name="connsiteX100" fmla="*/ 1625616 w 3619883"/>
                <a:gd name="connsiteY100" fmla="*/ 110893 h 4275461"/>
                <a:gd name="connsiteX101" fmla="*/ 1658964 w 3619883"/>
                <a:gd name="connsiteY101" fmla="*/ 106547 h 4275461"/>
                <a:gd name="connsiteX102" fmla="*/ 1746598 w 3619883"/>
                <a:gd name="connsiteY102" fmla="*/ 122460 h 4275461"/>
                <a:gd name="connsiteX103" fmla="*/ 1811913 w 3619883"/>
                <a:gd name="connsiteY103" fmla="*/ 143234 h 4275461"/>
                <a:gd name="connsiteX104" fmla="*/ 1856557 w 3619883"/>
                <a:gd name="connsiteY104" fmla="*/ 133511 h 4275461"/>
                <a:gd name="connsiteX105" fmla="*/ 2066003 w 3619883"/>
                <a:gd name="connsiteY105" fmla="*/ 143313 h 4275461"/>
                <a:gd name="connsiteX106" fmla="*/ 2177615 w 3619883"/>
                <a:gd name="connsiteY106" fmla="*/ 119007 h 4275461"/>
                <a:gd name="connsiteX107" fmla="*/ 2255883 w 3619883"/>
                <a:gd name="connsiteY107" fmla="*/ 99047 h 4275461"/>
                <a:gd name="connsiteX108" fmla="*/ 2344622 w 3619883"/>
                <a:gd name="connsiteY108" fmla="*/ 91388 h 4275461"/>
                <a:gd name="connsiteX109" fmla="*/ 2455682 w 3619883"/>
                <a:gd name="connsiteY109" fmla="*/ 78869 h 4275461"/>
                <a:gd name="connsiteX110" fmla="*/ 2632609 w 3619883"/>
                <a:gd name="connsiteY110" fmla="*/ 75338 h 4275461"/>
                <a:gd name="connsiteX111" fmla="*/ 2742291 w 3619883"/>
                <a:gd name="connsiteY111" fmla="*/ 92282 h 4275461"/>
                <a:gd name="connsiteX112" fmla="*/ 2851974 w 3619883"/>
                <a:gd name="connsiteY112" fmla="*/ 109227 h 4275461"/>
                <a:gd name="connsiteX113" fmla="*/ 2907643 w 3619883"/>
                <a:gd name="connsiteY113" fmla="*/ 100020 h 4275461"/>
                <a:gd name="connsiteX114" fmla="*/ 2944022 w 3619883"/>
                <a:gd name="connsiteY114" fmla="*/ 30853 h 4275461"/>
                <a:gd name="connsiteX115" fmla="*/ 3022289 w 3619883"/>
                <a:gd name="connsiteY115" fmla="*/ 10893 h 4275461"/>
                <a:gd name="connsiteX116" fmla="*/ 3054807 w 3619883"/>
                <a:gd name="connsiteY116" fmla="*/ 24226 h 4275461"/>
                <a:gd name="connsiteX117" fmla="*/ 3141892 w 3619883"/>
                <a:gd name="connsiteY117" fmla="*/ 51925 h 4275461"/>
                <a:gd name="connsiteX118" fmla="*/ 3185711 w 3619883"/>
                <a:gd name="connsiteY118" fmla="*/ 59881 h 4275461"/>
                <a:gd name="connsiteX119" fmla="*/ 3219056 w 3619883"/>
                <a:gd name="connsiteY119" fmla="*/ 55536 h 4275461"/>
                <a:gd name="connsiteX120" fmla="*/ 3263425 w 3619883"/>
                <a:gd name="connsiteY120" fmla="*/ 51706 h 4275461"/>
                <a:gd name="connsiteX121" fmla="*/ 3296219 w 3619883"/>
                <a:gd name="connsiteY121" fmla="*/ 59147 h 4275461"/>
                <a:gd name="connsiteX122" fmla="*/ 3319094 w 3619883"/>
                <a:gd name="connsiteY122" fmla="*/ 42500 h 4275461"/>
                <a:gd name="connsiteX123" fmla="*/ 3420511 w 3619883"/>
                <a:gd name="connsiteY123" fmla="*/ 0 h 4275461"/>
                <a:gd name="connsiteX124" fmla="*/ 3453305 w 3619883"/>
                <a:gd name="connsiteY124" fmla="*/ 7440 h 4275461"/>
                <a:gd name="connsiteX125" fmla="*/ 3496571 w 3619883"/>
                <a:gd name="connsiteY125" fmla="*/ 27182 h 4275461"/>
                <a:gd name="connsiteX126" fmla="*/ 3602117 w 3619883"/>
                <a:gd name="connsiteY126" fmla="*/ 132521 h 4275461"/>
                <a:gd name="connsiteX127" fmla="*/ 3619883 w 3619883"/>
                <a:gd name="connsiteY127" fmla="*/ 140049 h 4275461"/>
                <a:gd name="connsiteX128" fmla="*/ 3619883 w 3619883"/>
                <a:gd name="connsiteY12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454288 w 3619883"/>
                <a:gd name="connsiteY8" fmla="*/ 4128157 h 4275461"/>
                <a:gd name="connsiteX9" fmla="*/ 2515810 w 3619883"/>
                <a:gd name="connsiteY9" fmla="*/ 4128157 h 4275461"/>
                <a:gd name="connsiteX10" fmla="*/ 2515810 w 3619883"/>
                <a:gd name="connsiteY10" fmla="*/ 3951392 h 4275461"/>
                <a:gd name="connsiteX11" fmla="*/ 2338025 w 3619883"/>
                <a:gd name="connsiteY11" fmla="*/ 3951392 h 4275461"/>
                <a:gd name="connsiteX12" fmla="*/ 2338025 w 3619883"/>
                <a:gd name="connsiteY12" fmla="*/ 4128157 h 4275461"/>
                <a:gd name="connsiteX13" fmla="*/ 2395120 w 3619883"/>
                <a:gd name="connsiteY13" fmla="*/ 4128157 h 4275461"/>
                <a:gd name="connsiteX14" fmla="*/ 2337697 w 3619883"/>
                <a:gd name="connsiteY14" fmla="*/ 4275461 h 4275461"/>
                <a:gd name="connsiteX15" fmla="*/ 2150155 w 3619883"/>
                <a:gd name="connsiteY15" fmla="*/ 4275461 h 4275461"/>
                <a:gd name="connsiteX16" fmla="*/ 2150155 w 3619883"/>
                <a:gd name="connsiteY16" fmla="*/ 4128157 h 4275461"/>
                <a:gd name="connsiteX17" fmla="*/ 2204852 w 3619883"/>
                <a:gd name="connsiteY17" fmla="*/ 4128157 h 4275461"/>
                <a:gd name="connsiteX18" fmla="*/ 2204852 w 3619883"/>
                <a:gd name="connsiteY18" fmla="*/ 3951392 h 4275461"/>
                <a:gd name="connsiteX19" fmla="*/ 2027068 w 3619883"/>
                <a:gd name="connsiteY19" fmla="*/ 3951392 h 4275461"/>
                <a:gd name="connsiteX20" fmla="*/ 2027068 w 3619883"/>
                <a:gd name="connsiteY20" fmla="*/ 4128157 h 4275461"/>
                <a:gd name="connsiteX21" fmla="*/ 2079759 w 3619883"/>
                <a:gd name="connsiteY21" fmla="*/ 4128157 h 4275461"/>
                <a:gd name="connsiteX22" fmla="*/ 2079759 w 3619883"/>
                <a:gd name="connsiteY22" fmla="*/ 4275461 h 4275461"/>
                <a:gd name="connsiteX23" fmla="*/ 1824703 w 3619883"/>
                <a:gd name="connsiteY23" fmla="*/ 4275461 h 4275461"/>
                <a:gd name="connsiteX24" fmla="*/ 1834468 w 3619883"/>
                <a:gd name="connsiteY24" fmla="*/ 4128157 h 4275461"/>
                <a:gd name="connsiteX25" fmla="*/ 1893894 w 3619883"/>
                <a:gd name="connsiteY25" fmla="*/ 4128157 h 4275461"/>
                <a:gd name="connsiteX26" fmla="*/ 1893894 w 3619883"/>
                <a:gd name="connsiteY26" fmla="*/ 3951392 h 4275461"/>
                <a:gd name="connsiteX27" fmla="*/ 1716110 w 3619883"/>
                <a:gd name="connsiteY27" fmla="*/ 3951392 h 4275461"/>
                <a:gd name="connsiteX28" fmla="*/ 1716110 w 3619883"/>
                <a:gd name="connsiteY28" fmla="*/ 4006431 h 4275461"/>
                <a:gd name="connsiteX29" fmla="*/ 1703447 w 3619883"/>
                <a:gd name="connsiteY29" fmla="*/ 4007960 h 4275461"/>
                <a:gd name="connsiteX30" fmla="*/ 1716110 w 3619883"/>
                <a:gd name="connsiteY30" fmla="*/ 4044284 h 4275461"/>
                <a:gd name="connsiteX31" fmla="*/ 1716110 w 3619883"/>
                <a:gd name="connsiteY31" fmla="*/ 4128157 h 4275461"/>
                <a:gd name="connsiteX32" fmla="*/ 1745346 w 3619883"/>
                <a:gd name="connsiteY32" fmla="*/ 4128157 h 4275461"/>
                <a:gd name="connsiteX33" fmla="*/ 1796694 w 3619883"/>
                <a:gd name="connsiteY33" fmla="*/ 4275461 h 4275461"/>
                <a:gd name="connsiteX34" fmla="*/ 1558844 w 3619883"/>
                <a:gd name="connsiteY34" fmla="*/ 4275461 h 4275461"/>
                <a:gd name="connsiteX35" fmla="*/ 1517252 w 3619883"/>
                <a:gd name="connsiteY35" fmla="*/ 4128157 h 4275461"/>
                <a:gd name="connsiteX36" fmla="*/ 1582936 w 3619883"/>
                <a:gd name="connsiteY36" fmla="*/ 4128157 h 4275461"/>
                <a:gd name="connsiteX37" fmla="*/ 1582936 w 3619883"/>
                <a:gd name="connsiteY37" fmla="*/ 3951392 h 4275461"/>
                <a:gd name="connsiteX38" fmla="*/ 1405151 w 3619883"/>
                <a:gd name="connsiteY38" fmla="*/ 3951392 h 4275461"/>
                <a:gd name="connsiteX39" fmla="*/ 1405151 w 3619883"/>
                <a:gd name="connsiteY39" fmla="*/ 4128157 h 4275461"/>
                <a:gd name="connsiteX40" fmla="*/ 1468988 w 3619883"/>
                <a:gd name="connsiteY40" fmla="*/ 4128157 h 4275461"/>
                <a:gd name="connsiteX41" fmla="*/ 1427396 w 3619883"/>
                <a:gd name="connsiteY41" fmla="*/ 4275461 h 4275461"/>
                <a:gd name="connsiteX42" fmla="*/ 1210751 w 3619883"/>
                <a:gd name="connsiteY42" fmla="*/ 4275461 h 4275461"/>
                <a:gd name="connsiteX43" fmla="*/ 1210751 w 3619883"/>
                <a:gd name="connsiteY43" fmla="*/ 4128157 h 4275461"/>
                <a:gd name="connsiteX44" fmla="*/ 1271978 w 3619883"/>
                <a:gd name="connsiteY44" fmla="*/ 4128157 h 4275461"/>
                <a:gd name="connsiteX45" fmla="*/ 1271978 w 3619883"/>
                <a:gd name="connsiteY45" fmla="*/ 3951392 h 4275461"/>
                <a:gd name="connsiteX46" fmla="*/ 1094193 w 3619883"/>
                <a:gd name="connsiteY46" fmla="*/ 3951392 h 4275461"/>
                <a:gd name="connsiteX47" fmla="*/ 1094193 w 3619883"/>
                <a:gd name="connsiteY47" fmla="*/ 4128157 h 4275461"/>
                <a:gd name="connsiteX48" fmla="*/ 1140354 w 3619883"/>
                <a:gd name="connsiteY48" fmla="*/ 4128157 h 4275461"/>
                <a:gd name="connsiteX49" fmla="*/ 1140354 w 3619883"/>
                <a:gd name="connsiteY49" fmla="*/ 4275461 h 4275461"/>
                <a:gd name="connsiteX50" fmla="*/ 953807 w 3619883"/>
                <a:gd name="connsiteY50" fmla="*/ 4275461 h 4275461"/>
                <a:gd name="connsiteX51" fmla="*/ 912215 w 3619883"/>
                <a:gd name="connsiteY51" fmla="*/ 4128157 h 4275461"/>
                <a:gd name="connsiteX52" fmla="*/ 961020 w 3619883"/>
                <a:gd name="connsiteY52" fmla="*/ 4128157 h 4275461"/>
                <a:gd name="connsiteX53" fmla="*/ 961020 w 3619883"/>
                <a:gd name="connsiteY53" fmla="*/ 3951392 h 4275461"/>
                <a:gd name="connsiteX54" fmla="*/ 783235 w 3619883"/>
                <a:gd name="connsiteY54" fmla="*/ 3951392 h 4275461"/>
                <a:gd name="connsiteX55" fmla="*/ 783235 w 3619883"/>
                <a:gd name="connsiteY55" fmla="*/ 4128157 h 4275461"/>
                <a:gd name="connsiteX56" fmla="*/ 871024 w 3619883"/>
                <a:gd name="connsiteY56" fmla="*/ 4128157 h 4275461"/>
                <a:gd name="connsiteX57" fmla="*/ 829432 w 3619883"/>
                <a:gd name="connsiteY57" fmla="*/ 4275461 h 4275461"/>
                <a:gd name="connsiteX58" fmla="*/ 611484 w 3619883"/>
                <a:gd name="connsiteY58" fmla="*/ 4275461 h 4275461"/>
                <a:gd name="connsiteX59" fmla="*/ 621247 w 3619883"/>
                <a:gd name="connsiteY59" fmla="*/ 4128157 h 4275461"/>
                <a:gd name="connsiteX60" fmla="*/ 650062 w 3619883"/>
                <a:gd name="connsiteY60" fmla="*/ 4128157 h 4275461"/>
                <a:gd name="connsiteX61" fmla="*/ 650062 w 3619883"/>
                <a:gd name="connsiteY61" fmla="*/ 3951392 h 4275461"/>
                <a:gd name="connsiteX62" fmla="*/ 472277 w 3619883"/>
                <a:gd name="connsiteY62" fmla="*/ 3951392 h 4275461"/>
                <a:gd name="connsiteX63" fmla="*/ 472277 w 3619883"/>
                <a:gd name="connsiteY63" fmla="*/ 4128157 h 4275461"/>
                <a:gd name="connsiteX64" fmla="*/ 522650 w 3619883"/>
                <a:gd name="connsiteY64" fmla="*/ 4128157 h 4275461"/>
                <a:gd name="connsiteX65" fmla="*/ 573998 w 3619883"/>
                <a:gd name="connsiteY65" fmla="*/ 4275461 h 4275461"/>
                <a:gd name="connsiteX66" fmla="*/ 336164 w 3619883"/>
                <a:gd name="connsiteY66" fmla="*/ 4275461 h 4275461"/>
                <a:gd name="connsiteX67" fmla="*/ 294572 w 3619883"/>
                <a:gd name="connsiteY67" fmla="*/ 4128157 h 4275461"/>
                <a:gd name="connsiteX68" fmla="*/ 339106 w 3619883"/>
                <a:gd name="connsiteY68" fmla="*/ 4128157 h 4275461"/>
                <a:gd name="connsiteX69" fmla="*/ 339106 w 3619883"/>
                <a:gd name="connsiteY69" fmla="*/ 3951392 h 4275461"/>
                <a:gd name="connsiteX70" fmla="*/ 161321 w 3619883"/>
                <a:gd name="connsiteY70" fmla="*/ 3951392 h 4275461"/>
                <a:gd name="connsiteX71" fmla="*/ 161321 w 3619883"/>
                <a:gd name="connsiteY71" fmla="*/ 4128157 h 4275461"/>
                <a:gd name="connsiteX72" fmla="*/ 230914 w 3619883"/>
                <a:gd name="connsiteY72" fmla="*/ 4128157 h 4275461"/>
                <a:gd name="connsiteX73" fmla="*/ 189322 w 3619883"/>
                <a:gd name="connsiteY73" fmla="*/ 4275461 h 4275461"/>
                <a:gd name="connsiteX74" fmla="*/ 0 w 3619883"/>
                <a:gd name="connsiteY74" fmla="*/ 4275461 h 4275461"/>
                <a:gd name="connsiteX75" fmla="*/ 0 w 3619883"/>
                <a:gd name="connsiteY75" fmla="*/ 42229 h 4275461"/>
                <a:gd name="connsiteX76" fmla="*/ 42464 w 3619883"/>
                <a:gd name="connsiteY76" fmla="*/ 40518 h 4275461"/>
                <a:gd name="connsiteX77" fmla="*/ 137733 w 3619883"/>
                <a:gd name="connsiteY77" fmla="*/ 35355 h 4275461"/>
                <a:gd name="connsiteX78" fmla="*/ 270565 w 3619883"/>
                <a:gd name="connsiteY78" fmla="*/ 29759 h 4275461"/>
                <a:gd name="connsiteX79" fmla="*/ 479734 w 3619883"/>
                <a:gd name="connsiteY79" fmla="*/ 45455 h 4275461"/>
                <a:gd name="connsiteX80" fmla="*/ 524103 w 3619883"/>
                <a:gd name="connsiteY80" fmla="*/ 41625 h 4275461"/>
                <a:gd name="connsiteX81" fmla="*/ 624416 w 3619883"/>
                <a:gd name="connsiteY81" fmla="*/ 22696 h 4275461"/>
                <a:gd name="connsiteX82" fmla="*/ 657762 w 3619883"/>
                <a:gd name="connsiteY82" fmla="*/ 18351 h 4275461"/>
                <a:gd name="connsiteX83" fmla="*/ 690557 w 3619883"/>
                <a:gd name="connsiteY83" fmla="*/ 25792 h 4275461"/>
                <a:gd name="connsiteX84" fmla="*/ 745123 w 3619883"/>
                <a:gd name="connsiteY84" fmla="*/ 40157 h 4275461"/>
                <a:gd name="connsiteX85" fmla="*/ 789493 w 3619883"/>
                <a:gd name="connsiteY85" fmla="*/ 36327 h 4275461"/>
                <a:gd name="connsiteX86" fmla="*/ 854255 w 3619883"/>
                <a:gd name="connsiteY86" fmla="*/ 68887 h 4275461"/>
                <a:gd name="connsiteX87" fmla="*/ 897520 w 3619883"/>
                <a:gd name="connsiteY87" fmla="*/ 88629 h 4275461"/>
                <a:gd name="connsiteX88" fmla="*/ 940510 w 3619883"/>
                <a:gd name="connsiteY88" fmla="*/ 114265 h 4275461"/>
                <a:gd name="connsiteX89" fmla="*/ 1082712 w 3619883"/>
                <a:gd name="connsiteY89" fmla="*/ 144543 h 4275461"/>
                <a:gd name="connsiteX90" fmla="*/ 1205348 w 3619883"/>
                <a:gd name="connsiteY90" fmla="*/ 120753 h 4275461"/>
                <a:gd name="connsiteX91" fmla="*/ 1271764 w 3619883"/>
                <a:gd name="connsiteY91" fmla="*/ 117956 h 4275461"/>
                <a:gd name="connsiteX92" fmla="*/ 1315583 w 3619883"/>
                <a:gd name="connsiteY92" fmla="*/ 125912 h 4275461"/>
                <a:gd name="connsiteX93" fmla="*/ 1359125 w 3619883"/>
                <a:gd name="connsiteY93" fmla="*/ 139761 h 4275461"/>
                <a:gd name="connsiteX94" fmla="*/ 1391919 w 3619883"/>
                <a:gd name="connsiteY94" fmla="*/ 147202 h 4275461"/>
                <a:gd name="connsiteX95" fmla="*/ 1436563 w 3619883"/>
                <a:gd name="connsiteY95" fmla="*/ 137480 h 4275461"/>
                <a:gd name="connsiteX96" fmla="*/ 1471566 w 3619883"/>
                <a:gd name="connsiteY96" fmla="*/ 97777 h 4275461"/>
                <a:gd name="connsiteX97" fmla="*/ 1505739 w 3619883"/>
                <a:gd name="connsiteY97" fmla="*/ 75753 h 4275461"/>
                <a:gd name="connsiteX98" fmla="*/ 1590891 w 3619883"/>
                <a:gd name="connsiteY98" fmla="*/ 144702 h 4275461"/>
                <a:gd name="connsiteX99" fmla="*/ 1625616 w 3619883"/>
                <a:gd name="connsiteY99" fmla="*/ 110893 h 4275461"/>
                <a:gd name="connsiteX100" fmla="*/ 1658964 w 3619883"/>
                <a:gd name="connsiteY100" fmla="*/ 106547 h 4275461"/>
                <a:gd name="connsiteX101" fmla="*/ 1746598 w 3619883"/>
                <a:gd name="connsiteY101" fmla="*/ 122460 h 4275461"/>
                <a:gd name="connsiteX102" fmla="*/ 1811913 w 3619883"/>
                <a:gd name="connsiteY102" fmla="*/ 143234 h 4275461"/>
                <a:gd name="connsiteX103" fmla="*/ 1856557 w 3619883"/>
                <a:gd name="connsiteY103" fmla="*/ 133511 h 4275461"/>
                <a:gd name="connsiteX104" fmla="*/ 2066003 w 3619883"/>
                <a:gd name="connsiteY104" fmla="*/ 143313 h 4275461"/>
                <a:gd name="connsiteX105" fmla="*/ 2177615 w 3619883"/>
                <a:gd name="connsiteY105" fmla="*/ 119007 h 4275461"/>
                <a:gd name="connsiteX106" fmla="*/ 2255883 w 3619883"/>
                <a:gd name="connsiteY106" fmla="*/ 99047 h 4275461"/>
                <a:gd name="connsiteX107" fmla="*/ 2344622 w 3619883"/>
                <a:gd name="connsiteY107" fmla="*/ 91388 h 4275461"/>
                <a:gd name="connsiteX108" fmla="*/ 2455682 w 3619883"/>
                <a:gd name="connsiteY108" fmla="*/ 78869 h 4275461"/>
                <a:gd name="connsiteX109" fmla="*/ 2632609 w 3619883"/>
                <a:gd name="connsiteY109" fmla="*/ 75338 h 4275461"/>
                <a:gd name="connsiteX110" fmla="*/ 2742291 w 3619883"/>
                <a:gd name="connsiteY110" fmla="*/ 92282 h 4275461"/>
                <a:gd name="connsiteX111" fmla="*/ 2851974 w 3619883"/>
                <a:gd name="connsiteY111" fmla="*/ 109227 h 4275461"/>
                <a:gd name="connsiteX112" fmla="*/ 2907643 w 3619883"/>
                <a:gd name="connsiteY112" fmla="*/ 100020 h 4275461"/>
                <a:gd name="connsiteX113" fmla="*/ 2944022 w 3619883"/>
                <a:gd name="connsiteY113" fmla="*/ 30853 h 4275461"/>
                <a:gd name="connsiteX114" fmla="*/ 3022289 w 3619883"/>
                <a:gd name="connsiteY114" fmla="*/ 10893 h 4275461"/>
                <a:gd name="connsiteX115" fmla="*/ 3054807 w 3619883"/>
                <a:gd name="connsiteY115" fmla="*/ 24226 h 4275461"/>
                <a:gd name="connsiteX116" fmla="*/ 3141892 w 3619883"/>
                <a:gd name="connsiteY116" fmla="*/ 51925 h 4275461"/>
                <a:gd name="connsiteX117" fmla="*/ 3185711 w 3619883"/>
                <a:gd name="connsiteY117" fmla="*/ 59881 h 4275461"/>
                <a:gd name="connsiteX118" fmla="*/ 3219056 w 3619883"/>
                <a:gd name="connsiteY118" fmla="*/ 55536 h 4275461"/>
                <a:gd name="connsiteX119" fmla="*/ 3263425 w 3619883"/>
                <a:gd name="connsiteY119" fmla="*/ 51706 h 4275461"/>
                <a:gd name="connsiteX120" fmla="*/ 3296219 w 3619883"/>
                <a:gd name="connsiteY120" fmla="*/ 59147 h 4275461"/>
                <a:gd name="connsiteX121" fmla="*/ 3319094 w 3619883"/>
                <a:gd name="connsiteY121" fmla="*/ 42500 h 4275461"/>
                <a:gd name="connsiteX122" fmla="*/ 3420511 w 3619883"/>
                <a:gd name="connsiteY122" fmla="*/ 0 h 4275461"/>
                <a:gd name="connsiteX123" fmla="*/ 3453305 w 3619883"/>
                <a:gd name="connsiteY123" fmla="*/ 7440 h 4275461"/>
                <a:gd name="connsiteX124" fmla="*/ 3496571 w 3619883"/>
                <a:gd name="connsiteY124" fmla="*/ 27182 h 4275461"/>
                <a:gd name="connsiteX125" fmla="*/ 3602117 w 3619883"/>
                <a:gd name="connsiteY125" fmla="*/ 132521 h 4275461"/>
                <a:gd name="connsiteX126" fmla="*/ 3619883 w 3619883"/>
                <a:gd name="connsiteY126" fmla="*/ 140049 h 4275461"/>
                <a:gd name="connsiteX127" fmla="*/ 3619883 w 3619883"/>
                <a:gd name="connsiteY12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4128157 h 4275461"/>
                <a:gd name="connsiteX9" fmla="*/ 2515810 w 3619883"/>
                <a:gd name="connsiteY9" fmla="*/ 3951392 h 4275461"/>
                <a:gd name="connsiteX10" fmla="*/ 2338025 w 3619883"/>
                <a:gd name="connsiteY10" fmla="*/ 3951392 h 4275461"/>
                <a:gd name="connsiteX11" fmla="*/ 2338025 w 3619883"/>
                <a:gd name="connsiteY11" fmla="*/ 4128157 h 4275461"/>
                <a:gd name="connsiteX12" fmla="*/ 2395120 w 3619883"/>
                <a:gd name="connsiteY12" fmla="*/ 4128157 h 4275461"/>
                <a:gd name="connsiteX13" fmla="*/ 2337697 w 3619883"/>
                <a:gd name="connsiteY13" fmla="*/ 4275461 h 4275461"/>
                <a:gd name="connsiteX14" fmla="*/ 2150155 w 3619883"/>
                <a:gd name="connsiteY14" fmla="*/ 4275461 h 4275461"/>
                <a:gd name="connsiteX15" fmla="*/ 2150155 w 3619883"/>
                <a:gd name="connsiteY15" fmla="*/ 4128157 h 4275461"/>
                <a:gd name="connsiteX16" fmla="*/ 2204852 w 3619883"/>
                <a:gd name="connsiteY16" fmla="*/ 4128157 h 4275461"/>
                <a:gd name="connsiteX17" fmla="*/ 2204852 w 3619883"/>
                <a:gd name="connsiteY17" fmla="*/ 3951392 h 4275461"/>
                <a:gd name="connsiteX18" fmla="*/ 2027068 w 3619883"/>
                <a:gd name="connsiteY18" fmla="*/ 3951392 h 4275461"/>
                <a:gd name="connsiteX19" fmla="*/ 2027068 w 3619883"/>
                <a:gd name="connsiteY19" fmla="*/ 4128157 h 4275461"/>
                <a:gd name="connsiteX20" fmla="*/ 2079759 w 3619883"/>
                <a:gd name="connsiteY20" fmla="*/ 4128157 h 4275461"/>
                <a:gd name="connsiteX21" fmla="*/ 2079759 w 3619883"/>
                <a:gd name="connsiteY21" fmla="*/ 4275461 h 4275461"/>
                <a:gd name="connsiteX22" fmla="*/ 1824703 w 3619883"/>
                <a:gd name="connsiteY22" fmla="*/ 4275461 h 4275461"/>
                <a:gd name="connsiteX23" fmla="*/ 1834468 w 3619883"/>
                <a:gd name="connsiteY23" fmla="*/ 4128157 h 4275461"/>
                <a:gd name="connsiteX24" fmla="*/ 1893894 w 3619883"/>
                <a:gd name="connsiteY24" fmla="*/ 4128157 h 4275461"/>
                <a:gd name="connsiteX25" fmla="*/ 1893894 w 3619883"/>
                <a:gd name="connsiteY25" fmla="*/ 3951392 h 4275461"/>
                <a:gd name="connsiteX26" fmla="*/ 1716110 w 3619883"/>
                <a:gd name="connsiteY26" fmla="*/ 3951392 h 4275461"/>
                <a:gd name="connsiteX27" fmla="*/ 1716110 w 3619883"/>
                <a:gd name="connsiteY27" fmla="*/ 4006431 h 4275461"/>
                <a:gd name="connsiteX28" fmla="*/ 1703447 w 3619883"/>
                <a:gd name="connsiteY28" fmla="*/ 4007960 h 4275461"/>
                <a:gd name="connsiteX29" fmla="*/ 1716110 w 3619883"/>
                <a:gd name="connsiteY29" fmla="*/ 4044284 h 4275461"/>
                <a:gd name="connsiteX30" fmla="*/ 1716110 w 3619883"/>
                <a:gd name="connsiteY30" fmla="*/ 4128157 h 4275461"/>
                <a:gd name="connsiteX31" fmla="*/ 1745346 w 3619883"/>
                <a:gd name="connsiteY31" fmla="*/ 4128157 h 4275461"/>
                <a:gd name="connsiteX32" fmla="*/ 1796694 w 3619883"/>
                <a:gd name="connsiteY32" fmla="*/ 4275461 h 4275461"/>
                <a:gd name="connsiteX33" fmla="*/ 1558844 w 3619883"/>
                <a:gd name="connsiteY33" fmla="*/ 4275461 h 4275461"/>
                <a:gd name="connsiteX34" fmla="*/ 1517252 w 3619883"/>
                <a:gd name="connsiteY34" fmla="*/ 4128157 h 4275461"/>
                <a:gd name="connsiteX35" fmla="*/ 1582936 w 3619883"/>
                <a:gd name="connsiteY35" fmla="*/ 4128157 h 4275461"/>
                <a:gd name="connsiteX36" fmla="*/ 1582936 w 3619883"/>
                <a:gd name="connsiteY36" fmla="*/ 3951392 h 4275461"/>
                <a:gd name="connsiteX37" fmla="*/ 1405151 w 3619883"/>
                <a:gd name="connsiteY37" fmla="*/ 3951392 h 4275461"/>
                <a:gd name="connsiteX38" fmla="*/ 1405151 w 3619883"/>
                <a:gd name="connsiteY38" fmla="*/ 4128157 h 4275461"/>
                <a:gd name="connsiteX39" fmla="*/ 1468988 w 3619883"/>
                <a:gd name="connsiteY39" fmla="*/ 4128157 h 4275461"/>
                <a:gd name="connsiteX40" fmla="*/ 1427396 w 3619883"/>
                <a:gd name="connsiteY40" fmla="*/ 4275461 h 4275461"/>
                <a:gd name="connsiteX41" fmla="*/ 1210751 w 3619883"/>
                <a:gd name="connsiteY41" fmla="*/ 4275461 h 4275461"/>
                <a:gd name="connsiteX42" fmla="*/ 1210751 w 3619883"/>
                <a:gd name="connsiteY42" fmla="*/ 4128157 h 4275461"/>
                <a:gd name="connsiteX43" fmla="*/ 1271978 w 3619883"/>
                <a:gd name="connsiteY43" fmla="*/ 4128157 h 4275461"/>
                <a:gd name="connsiteX44" fmla="*/ 1271978 w 3619883"/>
                <a:gd name="connsiteY44" fmla="*/ 3951392 h 4275461"/>
                <a:gd name="connsiteX45" fmla="*/ 1094193 w 3619883"/>
                <a:gd name="connsiteY45" fmla="*/ 3951392 h 4275461"/>
                <a:gd name="connsiteX46" fmla="*/ 1094193 w 3619883"/>
                <a:gd name="connsiteY46" fmla="*/ 4128157 h 4275461"/>
                <a:gd name="connsiteX47" fmla="*/ 1140354 w 3619883"/>
                <a:gd name="connsiteY47" fmla="*/ 4128157 h 4275461"/>
                <a:gd name="connsiteX48" fmla="*/ 1140354 w 3619883"/>
                <a:gd name="connsiteY48" fmla="*/ 4275461 h 4275461"/>
                <a:gd name="connsiteX49" fmla="*/ 953807 w 3619883"/>
                <a:gd name="connsiteY49" fmla="*/ 4275461 h 4275461"/>
                <a:gd name="connsiteX50" fmla="*/ 912215 w 3619883"/>
                <a:gd name="connsiteY50" fmla="*/ 4128157 h 4275461"/>
                <a:gd name="connsiteX51" fmla="*/ 961020 w 3619883"/>
                <a:gd name="connsiteY51" fmla="*/ 4128157 h 4275461"/>
                <a:gd name="connsiteX52" fmla="*/ 961020 w 3619883"/>
                <a:gd name="connsiteY52" fmla="*/ 3951392 h 4275461"/>
                <a:gd name="connsiteX53" fmla="*/ 783235 w 3619883"/>
                <a:gd name="connsiteY53" fmla="*/ 3951392 h 4275461"/>
                <a:gd name="connsiteX54" fmla="*/ 783235 w 3619883"/>
                <a:gd name="connsiteY54" fmla="*/ 4128157 h 4275461"/>
                <a:gd name="connsiteX55" fmla="*/ 871024 w 3619883"/>
                <a:gd name="connsiteY55" fmla="*/ 4128157 h 4275461"/>
                <a:gd name="connsiteX56" fmla="*/ 829432 w 3619883"/>
                <a:gd name="connsiteY56" fmla="*/ 4275461 h 4275461"/>
                <a:gd name="connsiteX57" fmla="*/ 611484 w 3619883"/>
                <a:gd name="connsiteY57" fmla="*/ 4275461 h 4275461"/>
                <a:gd name="connsiteX58" fmla="*/ 621247 w 3619883"/>
                <a:gd name="connsiteY58" fmla="*/ 4128157 h 4275461"/>
                <a:gd name="connsiteX59" fmla="*/ 650062 w 3619883"/>
                <a:gd name="connsiteY59" fmla="*/ 4128157 h 4275461"/>
                <a:gd name="connsiteX60" fmla="*/ 650062 w 3619883"/>
                <a:gd name="connsiteY60" fmla="*/ 3951392 h 4275461"/>
                <a:gd name="connsiteX61" fmla="*/ 472277 w 3619883"/>
                <a:gd name="connsiteY61" fmla="*/ 3951392 h 4275461"/>
                <a:gd name="connsiteX62" fmla="*/ 472277 w 3619883"/>
                <a:gd name="connsiteY62" fmla="*/ 4128157 h 4275461"/>
                <a:gd name="connsiteX63" fmla="*/ 522650 w 3619883"/>
                <a:gd name="connsiteY63" fmla="*/ 4128157 h 4275461"/>
                <a:gd name="connsiteX64" fmla="*/ 573998 w 3619883"/>
                <a:gd name="connsiteY64" fmla="*/ 4275461 h 4275461"/>
                <a:gd name="connsiteX65" fmla="*/ 336164 w 3619883"/>
                <a:gd name="connsiteY65" fmla="*/ 4275461 h 4275461"/>
                <a:gd name="connsiteX66" fmla="*/ 294572 w 3619883"/>
                <a:gd name="connsiteY66" fmla="*/ 4128157 h 4275461"/>
                <a:gd name="connsiteX67" fmla="*/ 339106 w 3619883"/>
                <a:gd name="connsiteY67" fmla="*/ 4128157 h 4275461"/>
                <a:gd name="connsiteX68" fmla="*/ 339106 w 3619883"/>
                <a:gd name="connsiteY68" fmla="*/ 3951392 h 4275461"/>
                <a:gd name="connsiteX69" fmla="*/ 161321 w 3619883"/>
                <a:gd name="connsiteY69" fmla="*/ 3951392 h 4275461"/>
                <a:gd name="connsiteX70" fmla="*/ 161321 w 3619883"/>
                <a:gd name="connsiteY70" fmla="*/ 4128157 h 4275461"/>
                <a:gd name="connsiteX71" fmla="*/ 230914 w 3619883"/>
                <a:gd name="connsiteY71" fmla="*/ 4128157 h 4275461"/>
                <a:gd name="connsiteX72" fmla="*/ 189322 w 3619883"/>
                <a:gd name="connsiteY72" fmla="*/ 4275461 h 4275461"/>
                <a:gd name="connsiteX73" fmla="*/ 0 w 3619883"/>
                <a:gd name="connsiteY73" fmla="*/ 4275461 h 4275461"/>
                <a:gd name="connsiteX74" fmla="*/ 0 w 3619883"/>
                <a:gd name="connsiteY74" fmla="*/ 42229 h 4275461"/>
                <a:gd name="connsiteX75" fmla="*/ 42464 w 3619883"/>
                <a:gd name="connsiteY75" fmla="*/ 40518 h 4275461"/>
                <a:gd name="connsiteX76" fmla="*/ 137733 w 3619883"/>
                <a:gd name="connsiteY76" fmla="*/ 35355 h 4275461"/>
                <a:gd name="connsiteX77" fmla="*/ 270565 w 3619883"/>
                <a:gd name="connsiteY77" fmla="*/ 29759 h 4275461"/>
                <a:gd name="connsiteX78" fmla="*/ 479734 w 3619883"/>
                <a:gd name="connsiteY78" fmla="*/ 45455 h 4275461"/>
                <a:gd name="connsiteX79" fmla="*/ 524103 w 3619883"/>
                <a:gd name="connsiteY79" fmla="*/ 41625 h 4275461"/>
                <a:gd name="connsiteX80" fmla="*/ 624416 w 3619883"/>
                <a:gd name="connsiteY80" fmla="*/ 22696 h 4275461"/>
                <a:gd name="connsiteX81" fmla="*/ 657762 w 3619883"/>
                <a:gd name="connsiteY81" fmla="*/ 18351 h 4275461"/>
                <a:gd name="connsiteX82" fmla="*/ 690557 w 3619883"/>
                <a:gd name="connsiteY82" fmla="*/ 25792 h 4275461"/>
                <a:gd name="connsiteX83" fmla="*/ 745123 w 3619883"/>
                <a:gd name="connsiteY83" fmla="*/ 40157 h 4275461"/>
                <a:gd name="connsiteX84" fmla="*/ 789493 w 3619883"/>
                <a:gd name="connsiteY84" fmla="*/ 36327 h 4275461"/>
                <a:gd name="connsiteX85" fmla="*/ 854255 w 3619883"/>
                <a:gd name="connsiteY85" fmla="*/ 68887 h 4275461"/>
                <a:gd name="connsiteX86" fmla="*/ 897520 w 3619883"/>
                <a:gd name="connsiteY86" fmla="*/ 88629 h 4275461"/>
                <a:gd name="connsiteX87" fmla="*/ 940510 w 3619883"/>
                <a:gd name="connsiteY87" fmla="*/ 114265 h 4275461"/>
                <a:gd name="connsiteX88" fmla="*/ 1082712 w 3619883"/>
                <a:gd name="connsiteY88" fmla="*/ 144543 h 4275461"/>
                <a:gd name="connsiteX89" fmla="*/ 1205348 w 3619883"/>
                <a:gd name="connsiteY89" fmla="*/ 120753 h 4275461"/>
                <a:gd name="connsiteX90" fmla="*/ 1271764 w 3619883"/>
                <a:gd name="connsiteY90" fmla="*/ 117956 h 4275461"/>
                <a:gd name="connsiteX91" fmla="*/ 1315583 w 3619883"/>
                <a:gd name="connsiteY91" fmla="*/ 125912 h 4275461"/>
                <a:gd name="connsiteX92" fmla="*/ 1359125 w 3619883"/>
                <a:gd name="connsiteY92" fmla="*/ 139761 h 4275461"/>
                <a:gd name="connsiteX93" fmla="*/ 1391919 w 3619883"/>
                <a:gd name="connsiteY93" fmla="*/ 147202 h 4275461"/>
                <a:gd name="connsiteX94" fmla="*/ 1436563 w 3619883"/>
                <a:gd name="connsiteY94" fmla="*/ 137480 h 4275461"/>
                <a:gd name="connsiteX95" fmla="*/ 1471566 w 3619883"/>
                <a:gd name="connsiteY95" fmla="*/ 97777 h 4275461"/>
                <a:gd name="connsiteX96" fmla="*/ 1505739 w 3619883"/>
                <a:gd name="connsiteY96" fmla="*/ 75753 h 4275461"/>
                <a:gd name="connsiteX97" fmla="*/ 1590891 w 3619883"/>
                <a:gd name="connsiteY97" fmla="*/ 144702 h 4275461"/>
                <a:gd name="connsiteX98" fmla="*/ 1625616 w 3619883"/>
                <a:gd name="connsiteY98" fmla="*/ 110893 h 4275461"/>
                <a:gd name="connsiteX99" fmla="*/ 1658964 w 3619883"/>
                <a:gd name="connsiteY99" fmla="*/ 106547 h 4275461"/>
                <a:gd name="connsiteX100" fmla="*/ 1746598 w 3619883"/>
                <a:gd name="connsiteY100" fmla="*/ 122460 h 4275461"/>
                <a:gd name="connsiteX101" fmla="*/ 1811913 w 3619883"/>
                <a:gd name="connsiteY101" fmla="*/ 143234 h 4275461"/>
                <a:gd name="connsiteX102" fmla="*/ 1856557 w 3619883"/>
                <a:gd name="connsiteY102" fmla="*/ 133511 h 4275461"/>
                <a:gd name="connsiteX103" fmla="*/ 2066003 w 3619883"/>
                <a:gd name="connsiteY103" fmla="*/ 143313 h 4275461"/>
                <a:gd name="connsiteX104" fmla="*/ 2177615 w 3619883"/>
                <a:gd name="connsiteY104" fmla="*/ 119007 h 4275461"/>
                <a:gd name="connsiteX105" fmla="*/ 2255883 w 3619883"/>
                <a:gd name="connsiteY105" fmla="*/ 99047 h 4275461"/>
                <a:gd name="connsiteX106" fmla="*/ 2344622 w 3619883"/>
                <a:gd name="connsiteY106" fmla="*/ 91388 h 4275461"/>
                <a:gd name="connsiteX107" fmla="*/ 2455682 w 3619883"/>
                <a:gd name="connsiteY107" fmla="*/ 78869 h 4275461"/>
                <a:gd name="connsiteX108" fmla="*/ 2632609 w 3619883"/>
                <a:gd name="connsiteY108" fmla="*/ 75338 h 4275461"/>
                <a:gd name="connsiteX109" fmla="*/ 2742291 w 3619883"/>
                <a:gd name="connsiteY109" fmla="*/ 92282 h 4275461"/>
                <a:gd name="connsiteX110" fmla="*/ 2851974 w 3619883"/>
                <a:gd name="connsiteY110" fmla="*/ 109227 h 4275461"/>
                <a:gd name="connsiteX111" fmla="*/ 2907643 w 3619883"/>
                <a:gd name="connsiteY111" fmla="*/ 100020 h 4275461"/>
                <a:gd name="connsiteX112" fmla="*/ 2944022 w 3619883"/>
                <a:gd name="connsiteY112" fmla="*/ 30853 h 4275461"/>
                <a:gd name="connsiteX113" fmla="*/ 3022289 w 3619883"/>
                <a:gd name="connsiteY113" fmla="*/ 10893 h 4275461"/>
                <a:gd name="connsiteX114" fmla="*/ 3054807 w 3619883"/>
                <a:gd name="connsiteY114" fmla="*/ 24226 h 4275461"/>
                <a:gd name="connsiteX115" fmla="*/ 3141892 w 3619883"/>
                <a:gd name="connsiteY115" fmla="*/ 51925 h 4275461"/>
                <a:gd name="connsiteX116" fmla="*/ 3185711 w 3619883"/>
                <a:gd name="connsiteY116" fmla="*/ 59881 h 4275461"/>
                <a:gd name="connsiteX117" fmla="*/ 3219056 w 3619883"/>
                <a:gd name="connsiteY117" fmla="*/ 55536 h 4275461"/>
                <a:gd name="connsiteX118" fmla="*/ 3263425 w 3619883"/>
                <a:gd name="connsiteY118" fmla="*/ 51706 h 4275461"/>
                <a:gd name="connsiteX119" fmla="*/ 3296219 w 3619883"/>
                <a:gd name="connsiteY119" fmla="*/ 59147 h 4275461"/>
                <a:gd name="connsiteX120" fmla="*/ 3319094 w 3619883"/>
                <a:gd name="connsiteY120" fmla="*/ 42500 h 4275461"/>
                <a:gd name="connsiteX121" fmla="*/ 3420511 w 3619883"/>
                <a:gd name="connsiteY121" fmla="*/ 0 h 4275461"/>
                <a:gd name="connsiteX122" fmla="*/ 3453305 w 3619883"/>
                <a:gd name="connsiteY122" fmla="*/ 7440 h 4275461"/>
                <a:gd name="connsiteX123" fmla="*/ 3496571 w 3619883"/>
                <a:gd name="connsiteY123" fmla="*/ 27182 h 4275461"/>
                <a:gd name="connsiteX124" fmla="*/ 3602117 w 3619883"/>
                <a:gd name="connsiteY124" fmla="*/ 132521 h 4275461"/>
                <a:gd name="connsiteX125" fmla="*/ 3619883 w 3619883"/>
                <a:gd name="connsiteY125" fmla="*/ 140049 h 4275461"/>
                <a:gd name="connsiteX126" fmla="*/ 3619883 w 3619883"/>
                <a:gd name="connsiteY12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3951392 h 4275461"/>
                <a:gd name="connsiteX9" fmla="*/ 2338025 w 3619883"/>
                <a:gd name="connsiteY9" fmla="*/ 3951392 h 4275461"/>
                <a:gd name="connsiteX10" fmla="*/ 2338025 w 3619883"/>
                <a:gd name="connsiteY10" fmla="*/ 4128157 h 4275461"/>
                <a:gd name="connsiteX11" fmla="*/ 2395120 w 3619883"/>
                <a:gd name="connsiteY11" fmla="*/ 4128157 h 4275461"/>
                <a:gd name="connsiteX12" fmla="*/ 2337697 w 3619883"/>
                <a:gd name="connsiteY12" fmla="*/ 4275461 h 4275461"/>
                <a:gd name="connsiteX13" fmla="*/ 2150155 w 3619883"/>
                <a:gd name="connsiteY13" fmla="*/ 4275461 h 4275461"/>
                <a:gd name="connsiteX14" fmla="*/ 2150155 w 3619883"/>
                <a:gd name="connsiteY14" fmla="*/ 4128157 h 4275461"/>
                <a:gd name="connsiteX15" fmla="*/ 2204852 w 3619883"/>
                <a:gd name="connsiteY15" fmla="*/ 4128157 h 4275461"/>
                <a:gd name="connsiteX16" fmla="*/ 2204852 w 3619883"/>
                <a:gd name="connsiteY16" fmla="*/ 3951392 h 4275461"/>
                <a:gd name="connsiteX17" fmla="*/ 2027068 w 3619883"/>
                <a:gd name="connsiteY17" fmla="*/ 3951392 h 4275461"/>
                <a:gd name="connsiteX18" fmla="*/ 2027068 w 3619883"/>
                <a:gd name="connsiteY18" fmla="*/ 4128157 h 4275461"/>
                <a:gd name="connsiteX19" fmla="*/ 2079759 w 3619883"/>
                <a:gd name="connsiteY19" fmla="*/ 4128157 h 4275461"/>
                <a:gd name="connsiteX20" fmla="*/ 2079759 w 3619883"/>
                <a:gd name="connsiteY20" fmla="*/ 4275461 h 4275461"/>
                <a:gd name="connsiteX21" fmla="*/ 1824703 w 3619883"/>
                <a:gd name="connsiteY21" fmla="*/ 4275461 h 4275461"/>
                <a:gd name="connsiteX22" fmla="*/ 1834468 w 3619883"/>
                <a:gd name="connsiteY22" fmla="*/ 4128157 h 4275461"/>
                <a:gd name="connsiteX23" fmla="*/ 1893894 w 3619883"/>
                <a:gd name="connsiteY23" fmla="*/ 4128157 h 4275461"/>
                <a:gd name="connsiteX24" fmla="*/ 1893894 w 3619883"/>
                <a:gd name="connsiteY24" fmla="*/ 3951392 h 4275461"/>
                <a:gd name="connsiteX25" fmla="*/ 1716110 w 3619883"/>
                <a:gd name="connsiteY25" fmla="*/ 3951392 h 4275461"/>
                <a:gd name="connsiteX26" fmla="*/ 1716110 w 3619883"/>
                <a:gd name="connsiteY26" fmla="*/ 4006431 h 4275461"/>
                <a:gd name="connsiteX27" fmla="*/ 1703447 w 3619883"/>
                <a:gd name="connsiteY27" fmla="*/ 4007960 h 4275461"/>
                <a:gd name="connsiteX28" fmla="*/ 1716110 w 3619883"/>
                <a:gd name="connsiteY28" fmla="*/ 4044284 h 4275461"/>
                <a:gd name="connsiteX29" fmla="*/ 1716110 w 3619883"/>
                <a:gd name="connsiteY29" fmla="*/ 4128157 h 4275461"/>
                <a:gd name="connsiteX30" fmla="*/ 1745346 w 3619883"/>
                <a:gd name="connsiteY30" fmla="*/ 4128157 h 4275461"/>
                <a:gd name="connsiteX31" fmla="*/ 1796694 w 3619883"/>
                <a:gd name="connsiteY31" fmla="*/ 4275461 h 4275461"/>
                <a:gd name="connsiteX32" fmla="*/ 1558844 w 3619883"/>
                <a:gd name="connsiteY32" fmla="*/ 4275461 h 4275461"/>
                <a:gd name="connsiteX33" fmla="*/ 1517252 w 3619883"/>
                <a:gd name="connsiteY33" fmla="*/ 4128157 h 4275461"/>
                <a:gd name="connsiteX34" fmla="*/ 1582936 w 3619883"/>
                <a:gd name="connsiteY34" fmla="*/ 4128157 h 4275461"/>
                <a:gd name="connsiteX35" fmla="*/ 1582936 w 3619883"/>
                <a:gd name="connsiteY35" fmla="*/ 3951392 h 4275461"/>
                <a:gd name="connsiteX36" fmla="*/ 1405151 w 3619883"/>
                <a:gd name="connsiteY36" fmla="*/ 3951392 h 4275461"/>
                <a:gd name="connsiteX37" fmla="*/ 1405151 w 3619883"/>
                <a:gd name="connsiteY37" fmla="*/ 4128157 h 4275461"/>
                <a:gd name="connsiteX38" fmla="*/ 1468988 w 3619883"/>
                <a:gd name="connsiteY38" fmla="*/ 4128157 h 4275461"/>
                <a:gd name="connsiteX39" fmla="*/ 1427396 w 3619883"/>
                <a:gd name="connsiteY39" fmla="*/ 4275461 h 4275461"/>
                <a:gd name="connsiteX40" fmla="*/ 1210751 w 3619883"/>
                <a:gd name="connsiteY40" fmla="*/ 4275461 h 4275461"/>
                <a:gd name="connsiteX41" fmla="*/ 1210751 w 3619883"/>
                <a:gd name="connsiteY41" fmla="*/ 4128157 h 4275461"/>
                <a:gd name="connsiteX42" fmla="*/ 1271978 w 3619883"/>
                <a:gd name="connsiteY42" fmla="*/ 4128157 h 4275461"/>
                <a:gd name="connsiteX43" fmla="*/ 1271978 w 3619883"/>
                <a:gd name="connsiteY43" fmla="*/ 3951392 h 4275461"/>
                <a:gd name="connsiteX44" fmla="*/ 1094193 w 3619883"/>
                <a:gd name="connsiteY44" fmla="*/ 3951392 h 4275461"/>
                <a:gd name="connsiteX45" fmla="*/ 1094193 w 3619883"/>
                <a:gd name="connsiteY45" fmla="*/ 4128157 h 4275461"/>
                <a:gd name="connsiteX46" fmla="*/ 1140354 w 3619883"/>
                <a:gd name="connsiteY46" fmla="*/ 4128157 h 4275461"/>
                <a:gd name="connsiteX47" fmla="*/ 1140354 w 3619883"/>
                <a:gd name="connsiteY47" fmla="*/ 4275461 h 4275461"/>
                <a:gd name="connsiteX48" fmla="*/ 953807 w 3619883"/>
                <a:gd name="connsiteY48" fmla="*/ 4275461 h 4275461"/>
                <a:gd name="connsiteX49" fmla="*/ 912215 w 3619883"/>
                <a:gd name="connsiteY49" fmla="*/ 4128157 h 4275461"/>
                <a:gd name="connsiteX50" fmla="*/ 961020 w 3619883"/>
                <a:gd name="connsiteY50" fmla="*/ 4128157 h 4275461"/>
                <a:gd name="connsiteX51" fmla="*/ 961020 w 3619883"/>
                <a:gd name="connsiteY51" fmla="*/ 3951392 h 4275461"/>
                <a:gd name="connsiteX52" fmla="*/ 783235 w 3619883"/>
                <a:gd name="connsiteY52" fmla="*/ 3951392 h 4275461"/>
                <a:gd name="connsiteX53" fmla="*/ 783235 w 3619883"/>
                <a:gd name="connsiteY53" fmla="*/ 4128157 h 4275461"/>
                <a:gd name="connsiteX54" fmla="*/ 871024 w 3619883"/>
                <a:gd name="connsiteY54" fmla="*/ 4128157 h 4275461"/>
                <a:gd name="connsiteX55" fmla="*/ 829432 w 3619883"/>
                <a:gd name="connsiteY55" fmla="*/ 4275461 h 4275461"/>
                <a:gd name="connsiteX56" fmla="*/ 611484 w 3619883"/>
                <a:gd name="connsiteY56" fmla="*/ 4275461 h 4275461"/>
                <a:gd name="connsiteX57" fmla="*/ 621247 w 3619883"/>
                <a:gd name="connsiteY57" fmla="*/ 4128157 h 4275461"/>
                <a:gd name="connsiteX58" fmla="*/ 650062 w 3619883"/>
                <a:gd name="connsiteY58" fmla="*/ 4128157 h 4275461"/>
                <a:gd name="connsiteX59" fmla="*/ 650062 w 3619883"/>
                <a:gd name="connsiteY59" fmla="*/ 3951392 h 4275461"/>
                <a:gd name="connsiteX60" fmla="*/ 472277 w 3619883"/>
                <a:gd name="connsiteY60" fmla="*/ 3951392 h 4275461"/>
                <a:gd name="connsiteX61" fmla="*/ 472277 w 3619883"/>
                <a:gd name="connsiteY61" fmla="*/ 4128157 h 4275461"/>
                <a:gd name="connsiteX62" fmla="*/ 522650 w 3619883"/>
                <a:gd name="connsiteY62" fmla="*/ 4128157 h 4275461"/>
                <a:gd name="connsiteX63" fmla="*/ 573998 w 3619883"/>
                <a:gd name="connsiteY63" fmla="*/ 4275461 h 4275461"/>
                <a:gd name="connsiteX64" fmla="*/ 336164 w 3619883"/>
                <a:gd name="connsiteY64" fmla="*/ 4275461 h 4275461"/>
                <a:gd name="connsiteX65" fmla="*/ 294572 w 3619883"/>
                <a:gd name="connsiteY65" fmla="*/ 4128157 h 4275461"/>
                <a:gd name="connsiteX66" fmla="*/ 339106 w 3619883"/>
                <a:gd name="connsiteY66" fmla="*/ 4128157 h 4275461"/>
                <a:gd name="connsiteX67" fmla="*/ 339106 w 3619883"/>
                <a:gd name="connsiteY67" fmla="*/ 3951392 h 4275461"/>
                <a:gd name="connsiteX68" fmla="*/ 161321 w 3619883"/>
                <a:gd name="connsiteY68" fmla="*/ 3951392 h 4275461"/>
                <a:gd name="connsiteX69" fmla="*/ 161321 w 3619883"/>
                <a:gd name="connsiteY69" fmla="*/ 4128157 h 4275461"/>
                <a:gd name="connsiteX70" fmla="*/ 230914 w 3619883"/>
                <a:gd name="connsiteY70" fmla="*/ 4128157 h 4275461"/>
                <a:gd name="connsiteX71" fmla="*/ 189322 w 3619883"/>
                <a:gd name="connsiteY71" fmla="*/ 4275461 h 4275461"/>
                <a:gd name="connsiteX72" fmla="*/ 0 w 3619883"/>
                <a:gd name="connsiteY72" fmla="*/ 4275461 h 4275461"/>
                <a:gd name="connsiteX73" fmla="*/ 0 w 3619883"/>
                <a:gd name="connsiteY73" fmla="*/ 42229 h 4275461"/>
                <a:gd name="connsiteX74" fmla="*/ 42464 w 3619883"/>
                <a:gd name="connsiteY74" fmla="*/ 40518 h 4275461"/>
                <a:gd name="connsiteX75" fmla="*/ 137733 w 3619883"/>
                <a:gd name="connsiteY75" fmla="*/ 35355 h 4275461"/>
                <a:gd name="connsiteX76" fmla="*/ 270565 w 3619883"/>
                <a:gd name="connsiteY76" fmla="*/ 29759 h 4275461"/>
                <a:gd name="connsiteX77" fmla="*/ 479734 w 3619883"/>
                <a:gd name="connsiteY77" fmla="*/ 45455 h 4275461"/>
                <a:gd name="connsiteX78" fmla="*/ 524103 w 3619883"/>
                <a:gd name="connsiteY78" fmla="*/ 41625 h 4275461"/>
                <a:gd name="connsiteX79" fmla="*/ 624416 w 3619883"/>
                <a:gd name="connsiteY79" fmla="*/ 22696 h 4275461"/>
                <a:gd name="connsiteX80" fmla="*/ 657762 w 3619883"/>
                <a:gd name="connsiteY80" fmla="*/ 18351 h 4275461"/>
                <a:gd name="connsiteX81" fmla="*/ 690557 w 3619883"/>
                <a:gd name="connsiteY81" fmla="*/ 25792 h 4275461"/>
                <a:gd name="connsiteX82" fmla="*/ 745123 w 3619883"/>
                <a:gd name="connsiteY82" fmla="*/ 40157 h 4275461"/>
                <a:gd name="connsiteX83" fmla="*/ 789493 w 3619883"/>
                <a:gd name="connsiteY83" fmla="*/ 36327 h 4275461"/>
                <a:gd name="connsiteX84" fmla="*/ 854255 w 3619883"/>
                <a:gd name="connsiteY84" fmla="*/ 68887 h 4275461"/>
                <a:gd name="connsiteX85" fmla="*/ 897520 w 3619883"/>
                <a:gd name="connsiteY85" fmla="*/ 88629 h 4275461"/>
                <a:gd name="connsiteX86" fmla="*/ 940510 w 3619883"/>
                <a:gd name="connsiteY86" fmla="*/ 114265 h 4275461"/>
                <a:gd name="connsiteX87" fmla="*/ 1082712 w 3619883"/>
                <a:gd name="connsiteY87" fmla="*/ 144543 h 4275461"/>
                <a:gd name="connsiteX88" fmla="*/ 1205348 w 3619883"/>
                <a:gd name="connsiteY88" fmla="*/ 120753 h 4275461"/>
                <a:gd name="connsiteX89" fmla="*/ 1271764 w 3619883"/>
                <a:gd name="connsiteY89" fmla="*/ 117956 h 4275461"/>
                <a:gd name="connsiteX90" fmla="*/ 1315583 w 3619883"/>
                <a:gd name="connsiteY90" fmla="*/ 125912 h 4275461"/>
                <a:gd name="connsiteX91" fmla="*/ 1359125 w 3619883"/>
                <a:gd name="connsiteY91" fmla="*/ 139761 h 4275461"/>
                <a:gd name="connsiteX92" fmla="*/ 1391919 w 3619883"/>
                <a:gd name="connsiteY92" fmla="*/ 147202 h 4275461"/>
                <a:gd name="connsiteX93" fmla="*/ 1436563 w 3619883"/>
                <a:gd name="connsiteY93" fmla="*/ 137480 h 4275461"/>
                <a:gd name="connsiteX94" fmla="*/ 1471566 w 3619883"/>
                <a:gd name="connsiteY94" fmla="*/ 97777 h 4275461"/>
                <a:gd name="connsiteX95" fmla="*/ 1505739 w 3619883"/>
                <a:gd name="connsiteY95" fmla="*/ 75753 h 4275461"/>
                <a:gd name="connsiteX96" fmla="*/ 1590891 w 3619883"/>
                <a:gd name="connsiteY96" fmla="*/ 144702 h 4275461"/>
                <a:gd name="connsiteX97" fmla="*/ 1625616 w 3619883"/>
                <a:gd name="connsiteY97" fmla="*/ 110893 h 4275461"/>
                <a:gd name="connsiteX98" fmla="*/ 1658964 w 3619883"/>
                <a:gd name="connsiteY98" fmla="*/ 106547 h 4275461"/>
                <a:gd name="connsiteX99" fmla="*/ 1746598 w 3619883"/>
                <a:gd name="connsiteY99" fmla="*/ 122460 h 4275461"/>
                <a:gd name="connsiteX100" fmla="*/ 1811913 w 3619883"/>
                <a:gd name="connsiteY100" fmla="*/ 143234 h 4275461"/>
                <a:gd name="connsiteX101" fmla="*/ 1856557 w 3619883"/>
                <a:gd name="connsiteY101" fmla="*/ 133511 h 4275461"/>
                <a:gd name="connsiteX102" fmla="*/ 2066003 w 3619883"/>
                <a:gd name="connsiteY102" fmla="*/ 143313 h 4275461"/>
                <a:gd name="connsiteX103" fmla="*/ 2177615 w 3619883"/>
                <a:gd name="connsiteY103" fmla="*/ 119007 h 4275461"/>
                <a:gd name="connsiteX104" fmla="*/ 2255883 w 3619883"/>
                <a:gd name="connsiteY104" fmla="*/ 99047 h 4275461"/>
                <a:gd name="connsiteX105" fmla="*/ 2344622 w 3619883"/>
                <a:gd name="connsiteY105" fmla="*/ 91388 h 4275461"/>
                <a:gd name="connsiteX106" fmla="*/ 2455682 w 3619883"/>
                <a:gd name="connsiteY106" fmla="*/ 78869 h 4275461"/>
                <a:gd name="connsiteX107" fmla="*/ 2632609 w 3619883"/>
                <a:gd name="connsiteY107" fmla="*/ 75338 h 4275461"/>
                <a:gd name="connsiteX108" fmla="*/ 2742291 w 3619883"/>
                <a:gd name="connsiteY108" fmla="*/ 92282 h 4275461"/>
                <a:gd name="connsiteX109" fmla="*/ 2851974 w 3619883"/>
                <a:gd name="connsiteY109" fmla="*/ 109227 h 4275461"/>
                <a:gd name="connsiteX110" fmla="*/ 2907643 w 3619883"/>
                <a:gd name="connsiteY110" fmla="*/ 100020 h 4275461"/>
                <a:gd name="connsiteX111" fmla="*/ 2944022 w 3619883"/>
                <a:gd name="connsiteY111" fmla="*/ 30853 h 4275461"/>
                <a:gd name="connsiteX112" fmla="*/ 3022289 w 3619883"/>
                <a:gd name="connsiteY112" fmla="*/ 10893 h 4275461"/>
                <a:gd name="connsiteX113" fmla="*/ 3054807 w 3619883"/>
                <a:gd name="connsiteY113" fmla="*/ 24226 h 4275461"/>
                <a:gd name="connsiteX114" fmla="*/ 3141892 w 3619883"/>
                <a:gd name="connsiteY114" fmla="*/ 51925 h 4275461"/>
                <a:gd name="connsiteX115" fmla="*/ 3185711 w 3619883"/>
                <a:gd name="connsiteY115" fmla="*/ 59881 h 4275461"/>
                <a:gd name="connsiteX116" fmla="*/ 3219056 w 3619883"/>
                <a:gd name="connsiteY116" fmla="*/ 55536 h 4275461"/>
                <a:gd name="connsiteX117" fmla="*/ 3263425 w 3619883"/>
                <a:gd name="connsiteY117" fmla="*/ 51706 h 4275461"/>
                <a:gd name="connsiteX118" fmla="*/ 3296219 w 3619883"/>
                <a:gd name="connsiteY118" fmla="*/ 59147 h 4275461"/>
                <a:gd name="connsiteX119" fmla="*/ 3319094 w 3619883"/>
                <a:gd name="connsiteY119" fmla="*/ 42500 h 4275461"/>
                <a:gd name="connsiteX120" fmla="*/ 3420511 w 3619883"/>
                <a:gd name="connsiteY120" fmla="*/ 0 h 4275461"/>
                <a:gd name="connsiteX121" fmla="*/ 3453305 w 3619883"/>
                <a:gd name="connsiteY121" fmla="*/ 7440 h 4275461"/>
                <a:gd name="connsiteX122" fmla="*/ 3496571 w 3619883"/>
                <a:gd name="connsiteY122" fmla="*/ 27182 h 4275461"/>
                <a:gd name="connsiteX123" fmla="*/ 3602117 w 3619883"/>
                <a:gd name="connsiteY123" fmla="*/ 132521 h 4275461"/>
                <a:gd name="connsiteX124" fmla="*/ 3619883 w 3619883"/>
                <a:gd name="connsiteY124" fmla="*/ 140049 h 4275461"/>
                <a:gd name="connsiteX125" fmla="*/ 3619883 w 3619883"/>
                <a:gd name="connsiteY12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3951392 h 4275461"/>
                <a:gd name="connsiteX9" fmla="*/ 2338025 w 3619883"/>
                <a:gd name="connsiteY9" fmla="*/ 4128157 h 4275461"/>
                <a:gd name="connsiteX10" fmla="*/ 2395120 w 3619883"/>
                <a:gd name="connsiteY10" fmla="*/ 4128157 h 4275461"/>
                <a:gd name="connsiteX11" fmla="*/ 2337697 w 3619883"/>
                <a:gd name="connsiteY11" fmla="*/ 4275461 h 4275461"/>
                <a:gd name="connsiteX12" fmla="*/ 2150155 w 3619883"/>
                <a:gd name="connsiteY12" fmla="*/ 4275461 h 4275461"/>
                <a:gd name="connsiteX13" fmla="*/ 2150155 w 3619883"/>
                <a:gd name="connsiteY13" fmla="*/ 4128157 h 4275461"/>
                <a:gd name="connsiteX14" fmla="*/ 2204852 w 3619883"/>
                <a:gd name="connsiteY14" fmla="*/ 4128157 h 4275461"/>
                <a:gd name="connsiteX15" fmla="*/ 2204852 w 3619883"/>
                <a:gd name="connsiteY15" fmla="*/ 3951392 h 4275461"/>
                <a:gd name="connsiteX16" fmla="*/ 2027068 w 3619883"/>
                <a:gd name="connsiteY16" fmla="*/ 3951392 h 4275461"/>
                <a:gd name="connsiteX17" fmla="*/ 2027068 w 3619883"/>
                <a:gd name="connsiteY17" fmla="*/ 4128157 h 4275461"/>
                <a:gd name="connsiteX18" fmla="*/ 2079759 w 3619883"/>
                <a:gd name="connsiteY18" fmla="*/ 4128157 h 4275461"/>
                <a:gd name="connsiteX19" fmla="*/ 2079759 w 3619883"/>
                <a:gd name="connsiteY19" fmla="*/ 4275461 h 4275461"/>
                <a:gd name="connsiteX20" fmla="*/ 1824703 w 3619883"/>
                <a:gd name="connsiteY20" fmla="*/ 4275461 h 4275461"/>
                <a:gd name="connsiteX21" fmla="*/ 1834468 w 3619883"/>
                <a:gd name="connsiteY21" fmla="*/ 4128157 h 4275461"/>
                <a:gd name="connsiteX22" fmla="*/ 1893894 w 3619883"/>
                <a:gd name="connsiteY22" fmla="*/ 4128157 h 4275461"/>
                <a:gd name="connsiteX23" fmla="*/ 1893894 w 3619883"/>
                <a:gd name="connsiteY23" fmla="*/ 3951392 h 4275461"/>
                <a:gd name="connsiteX24" fmla="*/ 1716110 w 3619883"/>
                <a:gd name="connsiteY24" fmla="*/ 3951392 h 4275461"/>
                <a:gd name="connsiteX25" fmla="*/ 1716110 w 3619883"/>
                <a:gd name="connsiteY25" fmla="*/ 4006431 h 4275461"/>
                <a:gd name="connsiteX26" fmla="*/ 1703447 w 3619883"/>
                <a:gd name="connsiteY26" fmla="*/ 4007960 h 4275461"/>
                <a:gd name="connsiteX27" fmla="*/ 1716110 w 3619883"/>
                <a:gd name="connsiteY27" fmla="*/ 4044284 h 4275461"/>
                <a:gd name="connsiteX28" fmla="*/ 1716110 w 3619883"/>
                <a:gd name="connsiteY28" fmla="*/ 4128157 h 4275461"/>
                <a:gd name="connsiteX29" fmla="*/ 1745346 w 3619883"/>
                <a:gd name="connsiteY29" fmla="*/ 4128157 h 4275461"/>
                <a:gd name="connsiteX30" fmla="*/ 1796694 w 3619883"/>
                <a:gd name="connsiteY30" fmla="*/ 4275461 h 4275461"/>
                <a:gd name="connsiteX31" fmla="*/ 1558844 w 3619883"/>
                <a:gd name="connsiteY31" fmla="*/ 4275461 h 4275461"/>
                <a:gd name="connsiteX32" fmla="*/ 1517252 w 3619883"/>
                <a:gd name="connsiteY32" fmla="*/ 4128157 h 4275461"/>
                <a:gd name="connsiteX33" fmla="*/ 1582936 w 3619883"/>
                <a:gd name="connsiteY33" fmla="*/ 4128157 h 4275461"/>
                <a:gd name="connsiteX34" fmla="*/ 1582936 w 3619883"/>
                <a:gd name="connsiteY34" fmla="*/ 3951392 h 4275461"/>
                <a:gd name="connsiteX35" fmla="*/ 1405151 w 3619883"/>
                <a:gd name="connsiteY35" fmla="*/ 3951392 h 4275461"/>
                <a:gd name="connsiteX36" fmla="*/ 1405151 w 3619883"/>
                <a:gd name="connsiteY36" fmla="*/ 4128157 h 4275461"/>
                <a:gd name="connsiteX37" fmla="*/ 1468988 w 3619883"/>
                <a:gd name="connsiteY37" fmla="*/ 4128157 h 4275461"/>
                <a:gd name="connsiteX38" fmla="*/ 1427396 w 3619883"/>
                <a:gd name="connsiteY38" fmla="*/ 4275461 h 4275461"/>
                <a:gd name="connsiteX39" fmla="*/ 1210751 w 3619883"/>
                <a:gd name="connsiteY39" fmla="*/ 4275461 h 4275461"/>
                <a:gd name="connsiteX40" fmla="*/ 1210751 w 3619883"/>
                <a:gd name="connsiteY40" fmla="*/ 4128157 h 4275461"/>
                <a:gd name="connsiteX41" fmla="*/ 1271978 w 3619883"/>
                <a:gd name="connsiteY41" fmla="*/ 4128157 h 4275461"/>
                <a:gd name="connsiteX42" fmla="*/ 1271978 w 3619883"/>
                <a:gd name="connsiteY42" fmla="*/ 3951392 h 4275461"/>
                <a:gd name="connsiteX43" fmla="*/ 1094193 w 3619883"/>
                <a:gd name="connsiteY43" fmla="*/ 3951392 h 4275461"/>
                <a:gd name="connsiteX44" fmla="*/ 1094193 w 3619883"/>
                <a:gd name="connsiteY44" fmla="*/ 4128157 h 4275461"/>
                <a:gd name="connsiteX45" fmla="*/ 1140354 w 3619883"/>
                <a:gd name="connsiteY45" fmla="*/ 4128157 h 4275461"/>
                <a:gd name="connsiteX46" fmla="*/ 1140354 w 3619883"/>
                <a:gd name="connsiteY46" fmla="*/ 4275461 h 4275461"/>
                <a:gd name="connsiteX47" fmla="*/ 953807 w 3619883"/>
                <a:gd name="connsiteY47" fmla="*/ 4275461 h 4275461"/>
                <a:gd name="connsiteX48" fmla="*/ 912215 w 3619883"/>
                <a:gd name="connsiteY48" fmla="*/ 4128157 h 4275461"/>
                <a:gd name="connsiteX49" fmla="*/ 961020 w 3619883"/>
                <a:gd name="connsiteY49" fmla="*/ 4128157 h 4275461"/>
                <a:gd name="connsiteX50" fmla="*/ 961020 w 3619883"/>
                <a:gd name="connsiteY50" fmla="*/ 3951392 h 4275461"/>
                <a:gd name="connsiteX51" fmla="*/ 783235 w 3619883"/>
                <a:gd name="connsiteY51" fmla="*/ 3951392 h 4275461"/>
                <a:gd name="connsiteX52" fmla="*/ 783235 w 3619883"/>
                <a:gd name="connsiteY52" fmla="*/ 4128157 h 4275461"/>
                <a:gd name="connsiteX53" fmla="*/ 871024 w 3619883"/>
                <a:gd name="connsiteY53" fmla="*/ 4128157 h 4275461"/>
                <a:gd name="connsiteX54" fmla="*/ 829432 w 3619883"/>
                <a:gd name="connsiteY54" fmla="*/ 4275461 h 4275461"/>
                <a:gd name="connsiteX55" fmla="*/ 611484 w 3619883"/>
                <a:gd name="connsiteY55" fmla="*/ 4275461 h 4275461"/>
                <a:gd name="connsiteX56" fmla="*/ 621247 w 3619883"/>
                <a:gd name="connsiteY56" fmla="*/ 4128157 h 4275461"/>
                <a:gd name="connsiteX57" fmla="*/ 650062 w 3619883"/>
                <a:gd name="connsiteY57" fmla="*/ 4128157 h 4275461"/>
                <a:gd name="connsiteX58" fmla="*/ 650062 w 3619883"/>
                <a:gd name="connsiteY58" fmla="*/ 3951392 h 4275461"/>
                <a:gd name="connsiteX59" fmla="*/ 472277 w 3619883"/>
                <a:gd name="connsiteY59" fmla="*/ 3951392 h 4275461"/>
                <a:gd name="connsiteX60" fmla="*/ 472277 w 3619883"/>
                <a:gd name="connsiteY60" fmla="*/ 4128157 h 4275461"/>
                <a:gd name="connsiteX61" fmla="*/ 522650 w 3619883"/>
                <a:gd name="connsiteY61" fmla="*/ 4128157 h 4275461"/>
                <a:gd name="connsiteX62" fmla="*/ 573998 w 3619883"/>
                <a:gd name="connsiteY62" fmla="*/ 4275461 h 4275461"/>
                <a:gd name="connsiteX63" fmla="*/ 336164 w 3619883"/>
                <a:gd name="connsiteY63" fmla="*/ 4275461 h 4275461"/>
                <a:gd name="connsiteX64" fmla="*/ 294572 w 3619883"/>
                <a:gd name="connsiteY64" fmla="*/ 4128157 h 4275461"/>
                <a:gd name="connsiteX65" fmla="*/ 339106 w 3619883"/>
                <a:gd name="connsiteY65" fmla="*/ 4128157 h 4275461"/>
                <a:gd name="connsiteX66" fmla="*/ 339106 w 3619883"/>
                <a:gd name="connsiteY66" fmla="*/ 3951392 h 4275461"/>
                <a:gd name="connsiteX67" fmla="*/ 161321 w 3619883"/>
                <a:gd name="connsiteY67" fmla="*/ 3951392 h 4275461"/>
                <a:gd name="connsiteX68" fmla="*/ 161321 w 3619883"/>
                <a:gd name="connsiteY68" fmla="*/ 4128157 h 4275461"/>
                <a:gd name="connsiteX69" fmla="*/ 230914 w 3619883"/>
                <a:gd name="connsiteY69" fmla="*/ 4128157 h 4275461"/>
                <a:gd name="connsiteX70" fmla="*/ 189322 w 3619883"/>
                <a:gd name="connsiteY70" fmla="*/ 4275461 h 4275461"/>
                <a:gd name="connsiteX71" fmla="*/ 0 w 3619883"/>
                <a:gd name="connsiteY71" fmla="*/ 4275461 h 4275461"/>
                <a:gd name="connsiteX72" fmla="*/ 0 w 3619883"/>
                <a:gd name="connsiteY72" fmla="*/ 42229 h 4275461"/>
                <a:gd name="connsiteX73" fmla="*/ 42464 w 3619883"/>
                <a:gd name="connsiteY73" fmla="*/ 40518 h 4275461"/>
                <a:gd name="connsiteX74" fmla="*/ 137733 w 3619883"/>
                <a:gd name="connsiteY74" fmla="*/ 35355 h 4275461"/>
                <a:gd name="connsiteX75" fmla="*/ 270565 w 3619883"/>
                <a:gd name="connsiteY75" fmla="*/ 29759 h 4275461"/>
                <a:gd name="connsiteX76" fmla="*/ 479734 w 3619883"/>
                <a:gd name="connsiteY76" fmla="*/ 45455 h 4275461"/>
                <a:gd name="connsiteX77" fmla="*/ 524103 w 3619883"/>
                <a:gd name="connsiteY77" fmla="*/ 41625 h 4275461"/>
                <a:gd name="connsiteX78" fmla="*/ 624416 w 3619883"/>
                <a:gd name="connsiteY78" fmla="*/ 22696 h 4275461"/>
                <a:gd name="connsiteX79" fmla="*/ 657762 w 3619883"/>
                <a:gd name="connsiteY79" fmla="*/ 18351 h 4275461"/>
                <a:gd name="connsiteX80" fmla="*/ 690557 w 3619883"/>
                <a:gd name="connsiteY80" fmla="*/ 25792 h 4275461"/>
                <a:gd name="connsiteX81" fmla="*/ 745123 w 3619883"/>
                <a:gd name="connsiteY81" fmla="*/ 40157 h 4275461"/>
                <a:gd name="connsiteX82" fmla="*/ 789493 w 3619883"/>
                <a:gd name="connsiteY82" fmla="*/ 36327 h 4275461"/>
                <a:gd name="connsiteX83" fmla="*/ 854255 w 3619883"/>
                <a:gd name="connsiteY83" fmla="*/ 68887 h 4275461"/>
                <a:gd name="connsiteX84" fmla="*/ 897520 w 3619883"/>
                <a:gd name="connsiteY84" fmla="*/ 88629 h 4275461"/>
                <a:gd name="connsiteX85" fmla="*/ 940510 w 3619883"/>
                <a:gd name="connsiteY85" fmla="*/ 114265 h 4275461"/>
                <a:gd name="connsiteX86" fmla="*/ 1082712 w 3619883"/>
                <a:gd name="connsiteY86" fmla="*/ 144543 h 4275461"/>
                <a:gd name="connsiteX87" fmla="*/ 1205348 w 3619883"/>
                <a:gd name="connsiteY87" fmla="*/ 120753 h 4275461"/>
                <a:gd name="connsiteX88" fmla="*/ 1271764 w 3619883"/>
                <a:gd name="connsiteY88" fmla="*/ 117956 h 4275461"/>
                <a:gd name="connsiteX89" fmla="*/ 1315583 w 3619883"/>
                <a:gd name="connsiteY89" fmla="*/ 125912 h 4275461"/>
                <a:gd name="connsiteX90" fmla="*/ 1359125 w 3619883"/>
                <a:gd name="connsiteY90" fmla="*/ 139761 h 4275461"/>
                <a:gd name="connsiteX91" fmla="*/ 1391919 w 3619883"/>
                <a:gd name="connsiteY91" fmla="*/ 147202 h 4275461"/>
                <a:gd name="connsiteX92" fmla="*/ 1436563 w 3619883"/>
                <a:gd name="connsiteY92" fmla="*/ 137480 h 4275461"/>
                <a:gd name="connsiteX93" fmla="*/ 1471566 w 3619883"/>
                <a:gd name="connsiteY93" fmla="*/ 97777 h 4275461"/>
                <a:gd name="connsiteX94" fmla="*/ 1505739 w 3619883"/>
                <a:gd name="connsiteY94" fmla="*/ 75753 h 4275461"/>
                <a:gd name="connsiteX95" fmla="*/ 1590891 w 3619883"/>
                <a:gd name="connsiteY95" fmla="*/ 144702 h 4275461"/>
                <a:gd name="connsiteX96" fmla="*/ 1625616 w 3619883"/>
                <a:gd name="connsiteY96" fmla="*/ 110893 h 4275461"/>
                <a:gd name="connsiteX97" fmla="*/ 1658964 w 3619883"/>
                <a:gd name="connsiteY97" fmla="*/ 106547 h 4275461"/>
                <a:gd name="connsiteX98" fmla="*/ 1746598 w 3619883"/>
                <a:gd name="connsiteY98" fmla="*/ 122460 h 4275461"/>
                <a:gd name="connsiteX99" fmla="*/ 1811913 w 3619883"/>
                <a:gd name="connsiteY99" fmla="*/ 143234 h 4275461"/>
                <a:gd name="connsiteX100" fmla="*/ 1856557 w 3619883"/>
                <a:gd name="connsiteY100" fmla="*/ 133511 h 4275461"/>
                <a:gd name="connsiteX101" fmla="*/ 2066003 w 3619883"/>
                <a:gd name="connsiteY101" fmla="*/ 143313 h 4275461"/>
                <a:gd name="connsiteX102" fmla="*/ 2177615 w 3619883"/>
                <a:gd name="connsiteY102" fmla="*/ 119007 h 4275461"/>
                <a:gd name="connsiteX103" fmla="*/ 2255883 w 3619883"/>
                <a:gd name="connsiteY103" fmla="*/ 99047 h 4275461"/>
                <a:gd name="connsiteX104" fmla="*/ 2344622 w 3619883"/>
                <a:gd name="connsiteY104" fmla="*/ 91388 h 4275461"/>
                <a:gd name="connsiteX105" fmla="*/ 2455682 w 3619883"/>
                <a:gd name="connsiteY105" fmla="*/ 78869 h 4275461"/>
                <a:gd name="connsiteX106" fmla="*/ 2632609 w 3619883"/>
                <a:gd name="connsiteY106" fmla="*/ 75338 h 4275461"/>
                <a:gd name="connsiteX107" fmla="*/ 2742291 w 3619883"/>
                <a:gd name="connsiteY107" fmla="*/ 92282 h 4275461"/>
                <a:gd name="connsiteX108" fmla="*/ 2851974 w 3619883"/>
                <a:gd name="connsiteY108" fmla="*/ 109227 h 4275461"/>
                <a:gd name="connsiteX109" fmla="*/ 2907643 w 3619883"/>
                <a:gd name="connsiteY109" fmla="*/ 100020 h 4275461"/>
                <a:gd name="connsiteX110" fmla="*/ 2944022 w 3619883"/>
                <a:gd name="connsiteY110" fmla="*/ 30853 h 4275461"/>
                <a:gd name="connsiteX111" fmla="*/ 3022289 w 3619883"/>
                <a:gd name="connsiteY111" fmla="*/ 10893 h 4275461"/>
                <a:gd name="connsiteX112" fmla="*/ 3054807 w 3619883"/>
                <a:gd name="connsiteY112" fmla="*/ 24226 h 4275461"/>
                <a:gd name="connsiteX113" fmla="*/ 3141892 w 3619883"/>
                <a:gd name="connsiteY113" fmla="*/ 51925 h 4275461"/>
                <a:gd name="connsiteX114" fmla="*/ 3185711 w 3619883"/>
                <a:gd name="connsiteY114" fmla="*/ 59881 h 4275461"/>
                <a:gd name="connsiteX115" fmla="*/ 3219056 w 3619883"/>
                <a:gd name="connsiteY115" fmla="*/ 55536 h 4275461"/>
                <a:gd name="connsiteX116" fmla="*/ 3263425 w 3619883"/>
                <a:gd name="connsiteY116" fmla="*/ 51706 h 4275461"/>
                <a:gd name="connsiteX117" fmla="*/ 3296219 w 3619883"/>
                <a:gd name="connsiteY117" fmla="*/ 59147 h 4275461"/>
                <a:gd name="connsiteX118" fmla="*/ 3319094 w 3619883"/>
                <a:gd name="connsiteY118" fmla="*/ 42500 h 4275461"/>
                <a:gd name="connsiteX119" fmla="*/ 3420511 w 3619883"/>
                <a:gd name="connsiteY119" fmla="*/ 0 h 4275461"/>
                <a:gd name="connsiteX120" fmla="*/ 3453305 w 3619883"/>
                <a:gd name="connsiteY120" fmla="*/ 7440 h 4275461"/>
                <a:gd name="connsiteX121" fmla="*/ 3496571 w 3619883"/>
                <a:gd name="connsiteY121" fmla="*/ 27182 h 4275461"/>
                <a:gd name="connsiteX122" fmla="*/ 3602117 w 3619883"/>
                <a:gd name="connsiteY122" fmla="*/ 132521 h 4275461"/>
                <a:gd name="connsiteX123" fmla="*/ 3619883 w 3619883"/>
                <a:gd name="connsiteY123" fmla="*/ 140049 h 4275461"/>
                <a:gd name="connsiteX124" fmla="*/ 3619883 w 3619883"/>
                <a:gd name="connsiteY12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95120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89088 w 3619883"/>
                <a:gd name="connsiteY8" fmla="*/ 4174800 h 4275461"/>
                <a:gd name="connsiteX9" fmla="*/ 2338025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4128157 h 4275461"/>
                <a:gd name="connsiteX12" fmla="*/ 2204852 w 3619883"/>
                <a:gd name="connsiteY12" fmla="*/ 3951392 h 4275461"/>
                <a:gd name="connsiteX13" fmla="*/ 2027068 w 3619883"/>
                <a:gd name="connsiteY13" fmla="*/ 3951392 h 4275461"/>
                <a:gd name="connsiteX14" fmla="*/ 2027068 w 3619883"/>
                <a:gd name="connsiteY14" fmla="*/ 4128157 h 4275461"/>
                <a:gd name="connsiteX15" fmla="*/ 2079759 w 3619883"/>
                <a:gd name="connsiteY15" fmla="*/ 4128157 h 4275461"/>
                <a:gd name="connsiteX16" fmla="*/ 2079759 w 3619883"/>
                <a:gd name="connsiteY16" fmla="*/ 4275461 h 4275461"/>
                <a:gd name="connsiteX17" fmla="*/ 1824703 w 3619883"/>
                <a:gd name="connsiteY17" fmla="*/ 4275461 h 4275461"/>
                <a:gd name="connsiteX18" fmla="*/ 1834468 w 3619883"/>
                <a:gd name="connsiteY18" fmla="*/ 4128157 h 4275461"/>
                <a:gd name="connsiteX19" fmla="*/ 1893894 w 3619883"/>
                <a:gd name="connsiteY19" fmla="*/ 4128157 h 4275461"/>
                <a:gd name="connsiteX20" fmla="*/ 1893894 w 3619883"/>
                <a:gd name="connsiteY20" fmla="*/ 3951392 h 4275461"/>
                <a:gd name="connsiteX21" fmla="*/ 1716110 w 3619883"/>
                <a:gd name="connsiteY21" fmla="*/ 3951392 h 4275461"/>
                <a:gd name="connsiteX22" fmla="*/ 1716110 w 3619883"/>
                <a:gd name="connsiteY22" fmla="*/ 4006431 h 4275461"/>
                <a:gd name="connsiteX23" fmla="*/ 1703447 w 3619883"/>
                <a:gd name="connsiteY23" fmla="*/ 4007960 h 4275461"/>
                <a:gd name="connsiteX24" fmla="*/ 1716110 w 3619883"/>
                <a:gd name="connsiteY24" fmla="*/ 4044284 h 4275461"/>
                <a:gd name="connsiteX25" fmla="*/ 1716110 w 3619883"/>
                <a:gd name="connsiteY25" fmla="*/ 4128157 h 4275461"/>
                <a:gd name="connsiteX26" fmla="*/ 1745346 w 3619883"/>
                <a:gd name="connsiteY26" fmla="*/ 4128157 h 4275461"/>
                <a:gd name="connsiteX27" fmla="*/ 1796694 w 3619883"/>
                <a:gd name="connsiteY27" fmla="*/ 4275461 h 4275461"/>
                <a:gd name="connsiteX28" fmla="*/ 1558844 w 3619883"/>
                <a:gd name="connsiteY28" fmla="*/ 4275461 h 4275461"/>
                <a:gd name="connsiteX29" fmla="*/ 1517252 w 3619883"/>
                <a:gd name="connsiteY29" fmla="*/ 4128157 h 4275461"/>
                <a:gd name="connsiteX30" fmla="*/ 1582936 w 3619883"/>
                <a:gd name="connsiteY30" fmla="*/ 4128157 h 4275461"/>
                <a:gd name="connsiteX31" fmla="*/ 1582936 w 3619883"/>
                <a:gd name="connsiteY31" fmla="*/ 3951392 h 4275461"/>
                <a:gd name="connsiteX32" fmla="*/ 1405151 w 3619883"/>
                <a:gd name="connsiteY32" fmla="*/ 3951392 h 4275461"/>
                <a:gd name="connsiteX33" fmla="*/ 1405151 w 3619883"/>
                <a:gd name="connsiteY33" fmla="*/ 4128157 h 4275461"/>
                <a:gd name="connsiteX34" fmla="*/ 1468988 w 3619883"/>
                <a:gd name="connsiteY34" fmla="*/ 4128157 h 4275461"/>
                <a:gd name="connsiteX35" fmla="*/ 1427396 w 3619883"/>
                <a:gd name="connsiteY35" fmla="*/ 4275461 h 4275461"/>
                <a:gd name="connsiteX36" fmla="*/ 1210751 w 3619883"/>
                <a:gd name="connsiteY36" fmla="*/ 4275461 h 4275461"/>
                <a:gd name="connsiteX37" fmla="*/ 1210751 w 3619883"/>
                <a:gd name="connsiteY37" fmla="*/ 4128157 h 4275461"/>
                <a:gd name="connsiteX38" fmla="*/ 1271978 w 3619883"/>
                <a:gd name="connsiteY38" fmla="*/ 4128157 h 4275461"/>
                <a:gd name="connsiteX39" fmla="*/ 1271978 w 3619883"/>
                <a:gd name="connsiteY39" fmla="*/ 3951392 h 4275461"/>
                <a:gd name="connsiteX40" fmla="*/ 1094193 w 3619883"/>
                <a:gd name="connsiteY40" fmla="*/ 3951392 h 4275461"/>
                <a:gd name="connsiteX41" fmla="*/ 1094193 w 3619883"/>
                <a:gd name="connsiteY41" fmla="*/ 4128157 h 4275461"/>
                <a:gd name="connsiteX42" fmla="*/ 1140354 w 3619883"/>
                <a:gd name="connsiteY42" fmla="*/ 4128157 h 4275461"/>
                <a:gd name="connsiteX43" fmla="*/ 1140354 w 3619883"/>
                <a:gd name="connsiteY43" fmla="*/ 4275461 h 4275461"/>
                <a:gd name="connsiteX44" fmla="*/ 953807 w 3619883"/>
                <a:gd name="connsiteY44" fmla="*/ 4275461 h 4275461"/>
                <a:gd name="connsiteX45" fmla="*/ 912215 w 3619883"/>
                <a:gd name="connsiteY45" fmla="*/ 4128157 h 4275461"/>
                <a:gd name="connsiteX46" fmla="*/ 961020 w 3619883"/>
                <a:gd name="connsiteY46" fmla="*/ 4128157 h 4275461"/>
                <a:gd name="connsiteX47" fmla="*/ 961020 w 3619883"/>
                <a:gd name="connsiteY47" fmla="*/ 3951392 h 4275461"/>
                <a:gd name="connsiteX48" fmla="*/ 783235 w 3619883"/>
                <a:gd name="connsiteY48" fmla="*/ 3951392 h 4275461"/>
                <a:gd name="connsiteX49" fmla="*/ 783235 w 3619883"/>
                <a:gd name="connsiteY49" fmla="*/ 4128157 h 4275461"/>
                <a:gd name="connsiteX50" fmla="*/ 871024 w 3619883"/>
                <a:gd name="connsiteY50" fmla="*/ 4128157 h 4275461"/>
                <a:gd name="connsiteX51" fmla="*/ 829432 w 3619883"/>
                <a:gd name="connsiteY51" fmla="*/ 4275461 h 4275461"/>
                <a:gd name="connsiteX52" fmla="*/ 611484 w 3619883"/>
                <a:gd name="connsiteY52" fmla="*/ 4275461 h 4275461"/>
                <a:gd name="connsiteX53" fmla="*/ 621247 w 3619883"/>
                <a:gd name="connsiteY53" fmla="*/ 4128157 h 4275461"/>
                <a:gd name="connsiteX54" fmla="*/ 650062 w 3619883"/>
                <a:gd name="connsiteY54" fmla="*/ 4128157 h 4275461"/>
                <a:gd name="connsiteX55" fmla="*/ 650062 w 3619883"/>
                <a:gd name="connsiteY55" fmla="*/ 3951392 h 4275461"/>
                <a:gd name="connsiteX56" fmla="*/ 472277 w 3619883"/>
                <a:gd name="connsiteY56" fmla="*/ 3951392 h 4275461"/>
                <a:gd name="connsiteX57" fmla="*/ 472277 w 3619883"/>
                <a:gd name="connsiteY57" fmla="*/ 4128157 h 4275461"/>
                <a:gd name="connsiteX58" fmla="*/ 522650 w 3619883"/>
                <a:gd name="connsiteY58" fmla="*/ 4128157 h 4275461"/>
                <a:gd name="connsiteX59" fmla="*/ 573998 w 3619883"/>
                <a:gd name="connsiteY59" fmla="*/ 4275461 h 4275461"/>
                <a:gd name="connsiteX60" fmla="*/ 336164 w 3619883"/>
                <a:gd name="connsiteY60" fmla="*/ 4275461 h 4275461"/>
                <a:gd name="connsiteX61" fmla="*/ 294572 w 3619883"/>
                <a:gd name="connsiteY61" fmla="*/ 4128157 h 4275461"/>
                <a:gd name="connsiteX62" fmla="*/ 339106 w 3619883"/>
                <a:gd name="connsiteY62" fmla="*/ 4128157 h 4275461"/>
                <a:gd name="connsiteX63" fmla="*/ 339106 w 3619883"/>
                <a:gd name="connsiteY63" fmla="*/ 3951392 h 4275461"/>
                <a:gd name="connsiteX64" fmla="*/ 161321 w 3619883"/>
                <a:gd name="connsiteY64" fmla="*/ 3951392 h 4275461"/>
                <a:gd name="connsiteX65" fmla="*/ 161321 w 3619883"/>
                <a:gd name="connsiteY65" fmla="*/ 4128157 h 4275461"/>
                <a:gd name="connsiteX66" fmla="*/ 230914 w 3619883"/>
                <a:gd name="connsiteY66" fmla="*/ 4128157 h 4275461"/>
                <a:gd name="connsiteX67" fmla="*/ 189322 w 3619883"/>
                <a:gd name="connsiteY67" fmla="*/ 4275461 h 4275461"/>
                <a:gd name="connsiteX68" fmla="*/ 0 w 3619883"/>
                <a:gd name="connsiteY68" fmla="*/ 4275461 h 4275461"/>
                <a:gd name="connsiteX69" fmla="*/ 0 w 3619883"/>
                <a:gd name="connsiteY69" fmla="*/ 42229 h 4275461"/>
                <a:gd name="connsiteX70" fmla="*/ 42464 w 3619883"/>
                <a:gd name="connsiteY70" fmla="*/ 40518 h 4275461"/>
                <a:gd name="connsiteX71" fmla="*/ 137733 w 3619883"/>
                <a:gd name="connsiteY71" fmla="*/ 35355 h 4275461"/>
                <a:gd name="connsiteX72" fmla="*/ 270565 w 3619883"/>
                <a:gd name="connsiteY72" fmla="*/ 29759 h 4275461"/>
                <a:gd name="connsiteX73" fmla="*/ 479734 w 3619883"/>
                <a:gd name="connsiteY73" fmla="*/ 45455 h 4275461"/>
                <a:gd name="connsiteX74" fmla="*/ 524103 w 3619883"/>
                <a:gd name="connsiteY74" fmla="*/ 41625 h 4275461"/>
                <a:gd name="connsiteX75" fmla="*/ 624416 w 3619883"/>
                <a:gd name="connsiteY75" fmla="*/ 22696 h 4275461"/>
                <a:gd name="connsiteX76" fmla="*/ 657762 w 3619883"/>
                <a:gd name="connsiteY76" fmla="*/ 18351 h 4275461"/>
                <a:gd name="connsiteX77" fmla="*/ 690557 w 3619883"/>
                <a:gd name="connsiteY77" fmla="*/ 25792 h 4275461"/>
                <a:gd name="connsiteX78" fmla="*/ 745123 w 3619883"/>
                <a:gd name="connsiteY78" fmla="*/ 40157 h 4275461"/>
                <a:gd name="connsiteX79" fmla="*/ 789493 w 3619883"/>
                <a:gd name="connsiteY79" fmla="*/ 36327 h 4275461"/>
                <a:gd name="connsiteX80" fmla="*/ 854255 w 3619883"/>
                <a:gd name="connsiteY80" fmla="*/ 68887 h 4275461"/>
                <a:gd name="connsiteX81" fmla="*/ 897520 w 3619883"/>
                <a:gd name="connsiteY81" fmla="*/ 88629 h 4275461"/>
                <a:gd name="connsiteX82" fmla="*/ 940510 w 3619883"/>
                <a:gd name="connsiteY82" fmla="*/ 114265 h 4275461"/>
                <a:gd name="connsiteX83" fmla="*/ 1082712 w 3619883"/>
                <a:gd name="connsiteY83" fmla="*/ 144543 h 4275461"/>
                <a:gd name="connsiteX84" fmla="*/ 1205348 w 3619883"/>
                <a:gd name="connsiteY84" fmla="*/ 120753 h 4275461"/>
                <a:gd name="connsiteX85" fmla="*/ 1271764 w 3619883"/>
                <a:gd name="connsiteY85" fmla="*/ 117956 h 4275461"/>
                <a:gd name="connsiteX86" fmla="*/ 1315583 w 3619883"/>
                <a:gd name="connsiteY86" fmla="*/ 125912 h 4275461"/>
                <a:gd name="connsiteX87" fmla="*/ 1359125 w 3619883"/>
                <a:gd name="connsiteY87" fmla="*/ 139761 h 4275461"/>
                <a:gd name="connsiteX88" fmla="*/ 1391919 w 3619883"/>
                <a:gd name="connsiteY88" fmla="*/ 147202 h 4275461"/>
                <a:gd name="connsiteX89" fmla="*/ 1436563 w 3619883"/>
                <a:gd name="connsiteY89" fmla="*/ 137480 h 4275461"/>
                <a:gd name="connsiteX90" fmla="*/ 1471566 w 3619883"/>
                <a:gd name="connsiteY90" fmla="*/ 97777 h 4275461"/>
                <a:gd name="connsiteX91" fmla="*/ 1505739 w 3619883"/>
                <a:gd name="connsiteY91" fmla="*/ 75753 h 4275461"/>
                <a:gd name="connsiteX92" fmla="*/ 1590891 w 3619883"/>
                <a:gd name="connsiteY92" fmla="*/ 144702 h 4275461"/>
                <a:gd name="connsiteX93" fmla="*/ 1625616 w 3619883"/>
                <a:gd name="connsiteY93" fmla="*/ 110893 h 4275461"/>
                <a:gd name="connsiteX94" fmla="*/ 1658964 w 3619883"/>
                <a:gd name="connsiteY94" fmla="*/ 106547 h 4275461"/>
                <a:gd name="connsiteX95" fmla="*/ 1746598 w 3619883"/>
                <a:gd name="connsiteY95" fmla="*/ 122460 h 4275461"/>
                <a:gd name="connsiteX96" fmla="*/ 1811913 w 3619883"/>
                <a:gd name="connsiteY96" fmla="*/ 143234 h 4275461"/>
                <a:gd name="connsiteX97" fmla="*/ 1856557 w 3619883"/>
                <a:gd name="connsiteY97" fmla="*/ 133511 h 4275461"/>
                <a:gd name="connsiteX98" fmla="*/ 2066003 w 3619883"/>
                <a:gd name="connsiteY98" fmla="*/ 143313 h 4275461"/>
                <a:gd name="connsiteX99" fmla="*/ 2177615 w 3619883"/>
                <a:gd name="connsiteY99" fmla="*/ 119007 h 4275461"/>
                <a:gd name="connsiteX100" fmla="*/ 2255883 w 3619883"/>
                <a:gd name="connsiteY100" fmla="*/ 99047 h 4275461"/>
                <a:gd name="connsiteX101" fmla="*/ 2344622 w 3619883"/>
                <a:gd name="connsiteY101" fmla="*/ 91388 h 4275461"/>
                <a:gd name="connsiteX102" fmla="*/ 2455682 w 3619883"/>
                <a:gd name="connsiteY102" fmla="*/ 78869 h 4275461"/>
                <a:gd name="connsiteX103" fmla="*/ 2632609 w 3619883"/>
                <a:gd name="connsiteY103" fmla="*/ 75338 h 4275461"/>
                <a:gd name="connsiteX104" fmla="*/ 2742291 w 3619883"/>
                <a:gd name="connsiteY104" fmla="*/ 92282 h 4275461"/>
                <a:gd name="connsiteX105" fmla="*/ 2851974 w 3619883"/>
                <a:gd name="connsiteY105" fmla="*/ 109227 h 4275461"/>
                <a:gd name="connsiteX106" fmla="*/ 2907643 w 3619883"/>
                <a:gd name="connsiteY106" fmla="*/ 100020 h 4275461"/>
                <a:gd name="connsiteX107" fmla="*/ 2944022 w 3619883"/>
                <a:gd name="connsiteY107" fmla="*/ 30853 h 4275461"/>
                <a:gd name="connsiteX108" fmla="*/ 3022289 w 3619883"/>
                <a:gd name="connsiteY108" fmla="*/ 10893 h 4275461"/>
                <a:gd name="connsiteX109" fmla="*/ 3054807 w 3619883"/>
                <a:gd name="connsiteY109" fmla="*/ 24226 h 4275461"/>
                <a:gd name="connsiteX110" fmla="*/ 3141892 w 3619883"/>
                <a:gd name="connsiteY110" fmla="*/ 51925 h 4275461"/>
                <a:gd name="connsiteX111" fmla="*/ 3185711 w 3619883"/>
                <a:gd name="connsiteY111" fmla="*/ 59881 h 4275461"/>
                <a:gd name="connsiteX112" fmla="*/ 3219056 w 3619883"/>
                <a:gd name="connsiteY112" fmla="*/ 55536 h 4275461"/>
                <a:gd name="connsiteX113" fmla="*/ 3263425 w 3619883"/>
                <a:gd name="connsiteY113" fmla="*/ 51706 h 4275461"/>
                <a:gd name="connsiteX114" fmla="*/ 3296219 w 3619883"/>
                <a:gd name="connsiteY114" fmla="*/ 59147 h 4275461"/>
                <a:gd name="connsiteX115" fmla="*/ 3319094 w 3619883"/>
                <a:gd name="connsiteY115" fmla="*/ 42500 h 4275461"/>
                <a:gd name="connsiteX116" fmla="*/ 3420511 w 3619883"/>
                <a:gd name="connsiteY116" fmla="*/ 0 h 4275461"/>
                <a:gd name="connsiteX117" fmla="*/ 3453305 w 3619883"/>
                <a:gd name="connsiteY117" fmla="*/ 7440 h 4275461"/>
                <a:gd name="connsiteX118" fmla="*/ 3496571 w 3619883"/>
                <a:gd name="connsiteY118" fmla="*/ 27182 h 4275461"/>
                <a:gd name="connsiteX119" fmla="*/ 3602117 w 3619883"/>
                <a:gd name="connsiteY119" fmla="*/ 132521 h 4275461"/>
                <a:gd name="connsiteX120" fmla="*/ 3619883 w 3619883"/>
                <a:gd name="connsiteY120" fmla="*/ 140049 h 4275461"/>
                <a:gd name="connsiteX121" fmla="*/ 3619883 w 3619883"/>
                <a:gd name="connsiteY12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3951392 h 4275461"/>
                <a:gd name="connsiteX12" fmla="*/ 2027068 w 3619883"/>
                <a:gd name="connsiteY12" fmla="*/ 3951392 h 4275461"/>
                <a:gd name="connsiteX13" fmla="*/ 2027068 w 3619883"/>
                <a:gd name="connsiteY13" fmla="*/ 4128157 h 4275461"/>
                <a:gd name="connsiteX14" fmla="*/ 2079759 w 3619883"/>
                <a:gd name="connsiteY14" fmla="*/ 4128157 h 4275461"/>
                <a:gd name="connsiteX15" fmla="*/ 2079759 w 3619883"/>
                <a:gd name="connsiteY15" fmla="*/ 4275461 h 4275461"/>
                <a:gd name="connsiteX16" fmla="*/ 1824703 w 3619883"/>
                <a:gd name="connsiteY16" fmla="*/ 4275461 h 4275461"/>
                <a:gd name="connsiteX17" fmla="*/ 1834468 w 3619883"/>
                <a:gd name="connsiteY17" fmla="*/ 4128157 h 4275461"/>
                <a:gd name="connsiteX18" fmla="*/ 1893894 w 3619883"/>
                <a:gd name="connsiteY18" fmla="*/ 4128157 h 4275461"/>
                <a:gd name="connsiteX19" fmla="*/ 1893894 w 3619883"/>
                <a:gd name="connsiteY19" fmla="*/ 3951392 h 4275461"/>
                <a:gd name="connsiteX20" fmla="*/ 1716110 w 3619883"/>
                <a:gd name="connsiteY20" fmla="*/ 3951392 h 4275461"/>
                <a:gd name="connsiteX21" fmla="*/ 1716110 w 3619883"/>
                <a:gd name="connsiteY21" fmla="*/ 4006431 h 4275461"/>
                <a:gd name="connsiteX22" fmla="*/ 1703447 w 3619883"/>
                <a:gd name="connsiteY22" fmla="*/ 4007960 h 4275461"/>
                <a:gd name="connsiteX23" fmla="*/ 1716110 w 3619883"/>
                <a:gd name="connsiteY23" fmla="*/ 4044284 h 4275461"/>
                <a:gd name="connsiteX24" fmla="*/ 1716110 w 3619883"/>
                <a:gd name="connsiteY24" fmla="*/ 4128157 h 4275461"/>
                <a:gd name="connsiteX25" fmla="*/ 1745346 w 3619883"/>
                <a:gd name="connsiteY25" fmla="*/ 4128157 h 4275461"/>
                <a:gd name="connsiteX26" fmla="*/ 1796694 w 3619883"/>
                <a:gd name="connsiteY26" fmla="*/ 4275461 h 4275461"/>
                <a:gd name="connsiteX27" fmla="*/ 1558844 w 3619883"/>
                <a:gd name="connsiteY27" fmla="*/ 4275461 h 4275461"/>
                <a:gd name="connsiteX28" fmla="*/ 1517252 w 3619883"/>
                <a:gd name="connsiteY28" fmla="*/ 4128157 h 4275461"/>
                <a:gd name="connsiteX29" fmla="*/ 1582936 w 3619883"/>
                <a:gd name="connsiteY29" fmla="*/ 4128157 h 4275461"/>
                <a:gd name="connsiteX30" fmla="*/ 1582936 w 3619883"/>
                <a:gd name="connsiteY30" fmla="*/ 3951392 h 4275461"/>
                <a:gd name="connsiteX31" fmla="*/ 1405151 w 3619883"/>
                <a:gd name="connsiteY31" fmla="*/ 3951392 h 4275461"/>
                <a:gd name="connsiteX32" fmla="*/ 1405151 w 3619883"/>
                <a:gd name="connsiteY32" fmla="*/ 4128157 h 4275461"/>
                <a:gd name="connsiteX33" fmla="*/ 1468988 w 3619883"/>
                <a:gd name="connsiteY33" fmla="*/ 4128157 h 4275461"/>
                <a:gd name="connsiteX34" fmla="*/ 1427396 w 3619883"/>
                <a:gd name="connsiteY34" fmla="*/ 4275461 h 4275461"/>
                <a:gd name="connsiteX35" fmla="*/ 1210751 w 3619883"/>
                <a:gd name="connsiteY35" fmla="*/ 4275461 h 4275461"/>
                <a:gd name="connsiteX36" fmla="*/ 1210751 w 3619883"/>
                <a:gd name="connsiteY36" fmla="*/ 4128157 h 4275461"/>
                <a:gd name="connsiteX37" fmla="*/ 1271978 w 3619883"/>
                <a:gd name="connsiteY37" fmla="*/ 4128157 h 4275461"/>
                <a:gd name="connsiteX38" fmla="*/ 1271978 w 3619883"/>
                <a:gd name="connsiteY38" fmla="*/ 3951392 h 4275461"/>
                <a:gd name="connsiteX39" fmla="*/ 1094193 w 3619883"/>
                <a:gd name="connsiteY39" fmla="*/ 3951392 h 4275461"/>
                <a:gd name="connsiteX40" fmla="*/ 1094193 w 3619883"/>
                <a:gd name="connsiteY40" fmla="*/ 4128157 h 4275461"/>
                <a:gd name="connsiteX41" fmla="*/ 1140354 w 3619883"/>
                <a:gd name="connsiteY41" fmla="*/ 4128157 h 4275461"/>
                <a:gd name="connsiteX42" fmla="*/ 1140354 w 3619883"/>
                <a:gd name="connsiteY42" fmla="*/ 4275461 h 4275461"/>
                <a:gd name="connsiteX43" fmla="*/ 953807 w 3619883"/>
                <a:gd name="connsiteY43" fmla="*/ 4275461 h 4275461"/>
                <a:gd name="connsiteX44" fmla="*/ 912215 w 3619883"/>
                <a:gd name="connsiteY44" fmla="*/ 4128157 h 4275461"/>
                <a:gd name="connsiteX45" fmla="*/ 961020 w 3619883"/>
                <a:gd name="connsiteY45" fmla="*/ 4128157 h 4275461"/>
                <a:gd name="connsiteX46" fmla="*/ 961020 w 3619883"/>
                <a:gd name="connsiteY46" fmla="*/ 3951392 h 4275461"/>
                <a:gd name="connsiteX47" fmla="*/ 783235 w 3619883"/>
                <a:gd name="connsiteY47" fmla="*/ 3951392 h 4275461"/>
                <a:gd name="connsiteX48" fmla="*/ 783235 w 3619883"/>
                <a:gd name="connsiteY48" fmla="*/ 4128157 h 4275461"/>
                <a:gd name="connsiteX49" fmla="*/ 871024 w 3619883"/>
                <a:gd name="connsiteY49" fmla="*/ 4128157 h 4275461"/>
                <a:gd name="connsiteX50" fmla="*/ 829432 w 3619883"/>
                <a:gd name="connsiteY50" fmla="*/ 4275461 h 4275461"/>
                <a:gd name="connsiteX51" fmla="*/ 611484 w 3619883"/>
                <a:gd name="connsiteY51" fmla="*/ 4275461 h 4275461"/>
                <a:gd name="connsiteX52" fmla="*/ 621247 w 3619883"/>
                <a:gd name="connsiteY52" fmla="*/ 4128157 h 4275461"/>
                <a:gd name="connsiteX53" fmla="*/ 650062 w 3619883"/>
                <a:gd name="connsiteY53" fmla="*/ 4128157 h 4275461"/>
                <a:gd name="connsiteX54" fmla="*/ 650062 w 3619883"/>
                <a:gd name="connsiteY54" fmla="*/ 3951392 h 4275461"/>
                <a:gd name="connsiteX55" fmla="*/ 472277 w 3619883"/>
                <a:gd name="connsiteY55" fmla="*/ 3951392 h 4275461"/>
                <a:gd name="connsiteX56" fmla="*/ 472277 w 3619883"/>
                <a:gd name="connsiteY56" fmla="*/ 4128157 h 4275461"/>
                <a:gd name="connsiteX57" fmla="*/ 522650 w 3619883"/>
                <a:gd name="connsiteY57" fmla="*/ 4128157 h 4275461"/>
                <a:gd name="connsiteX58" fmla="*/ 573998 w 3619883"/>
                <a:gd name="connsiteY58" fmla="*/ 4275461 h 4275461"/>
                <a:gd name="connsiteX59" fmla="*/ 336164 w 3619883"/>
                <a:gd name="connsiteY59" fmla="*/ 4275461 h 4275461"/>
                <a:gd name="connsiteX60" fmla="*/ 294572 w 3619883"/>
                <a:gd name="connsiteY60" fmla="*/ 4128157 h 4275461"/>
                <a:gd name="connsiteX61" fmla="*/ 339106 w 3619883"/>
                <a:gd name="connsiteY61" fmla="*/ 4128157 h 4275461"/>
                <a:gd name="connsiteX62" fmla="*/ 339106 w 3619883"/>
                <a:gd name="connsiteY62" fmla="*/ 3951392 h 4275461"/>
                <a:gd name="connsiteX63" fmla="*/ 161321 w 3619883"/>
                <a:gd name="connsiteY63" fmla="*/ 3951392 h 4275461"/>
                <a:gd name="connsiteX64" fmla="*/ 161321 w 3619883"/>
                <a:gd name="connsiteY64" fmla="*/ 4128157 h 4275461"/>
                <a:gd name="connsiteX65" fmla="*/ 230914 w 3619883"/>
                <a:gd name="connsiteY65" fmla="*/ 4128157 h 4275461"/>
                <a:gd name="connsiteX66" fmla="*/ 189322 w 3619883"/>
                <a:gd name="connsiteY66" fmla="*/ 4275461 h 4275461"/>
                <a:gd name="connsiteX67" fmla="*/ 0 w 3619883"/>
                <a:gd name="connsiteY67" fmla="*/ 4275461 h 4275461"/>
                <a:gd name="connsiteX68" fmla="*/ 0 w 3619883"/>
                <a:gd name="connsiteY68" fmla="*/ 42229 h 4275461"/>
                <a:gd name="connsiteX69" fmla="*/ 42464 w 3619883"/>
                <a:gd name="connsiteY69" fmla="*/ 40518 h 4275461"/>
                <a:gd name="connsiteX70" fmla="*/ 137733 w 3619883"/>
                <a:gd name="connsiteY70" fmla="*/ 35355 h 4275461"/>
                <a:gd name="connsiteX71" fmla="*/ 270565 w 3619883"/>
                <a:gd name="connsiteY71" fmla="*/ 29759 h 4275461"/>
                <a:gd name="connsiteX72" fmla="*/ 479734 w 3619883"/>
                <a:gd name="connsiteY72" fmla="*/ 45455 h 4275461"/>
                <a:gd name="connsiteX73" fmla="*/ 524103 w 3619883"/>
                <a:gd name="connsiteY73" fmla="*/ 41625 h 4275461"/>
                <a:gd name="connsiteX74" fmla="*/ 624416 w 3619883"/>
                <a:gd name="connsiteY74" fmla="*/ 22696 h 4275461"/>
                <a:gd name="connsiteX75" fmla="*/ 657762 w 3619883"/>
                <a:gd name="connsiteY75" fmla="*/ 18351 h 4275461"/>
                <a:gd name="connsiteX76" fmla="*/ 690557 w 3619883"/>
                <a:gd name="connsiteY76" fmla="*/ 25792 h 4275461"/>
                <a:gd name="connsiteX77" fmla="*/ 745123 w 3619883"/>
                <a:gd name="connsiteY77" fmla="*/ 40157 h 4275461"/>
                <a:gd name="connsiteX78" fmla="*/ 789493 w 3619883"/>
                <a:gd name="connsiteY78" fmla="*/ 36327 h 4275461"/>
                <a:gd name="connsiteX79" fmla="*/ 854255 w 3619883"/>
                <a:gd name="connsiteY79" fmla="*/ 68887 h 4275461"/>
                <a:gd name="connsiteX80" fmla="*/ 897520 w 3619883"/>
                <a:gd name="connsiteY80" fmla="*/ 88629 h 4275461"/>
                <a:gd name="connsiteX81" fmla="*/ 940510 w 3619883"/>
                <a:gd name="connsiteY81" fmla="*/ 114265 h 4275461"/>
                <a:gd name="connsiteX82" fmla="*/ 1082712 w 3619883"/>
                <a:gd name="connsiteY82" fmla="*/ 144543 h 4275461"/>
                <a:gd name="connsiteX83" fmla="*/ 1205348 w 3619883"/>
                <a:gd name="connsiteY83" fmla="*/ 120753 h 4275461"/>
                <a:gd name="connsiteX84" fmla="*/ 1271764 w 3619883"/>
                <a:gd name="connsiteY84" fmla="*/ 117956 h 4275461"/>
                <a:gd name="connsiteX85" fmla="*/ 1315583 w 3619883"/>
                <a:gd name="connsiteY85" fmla="*/ 125912 h 4275461"/>
                <a:gd name="connsiteX86" fmla="*/ 1359125 w 3619883"/>
                <a:gd name="connsiteY86" fmla="*/ 139761 h 4275461"/>
                <a:gd name="connsiteX87" fmla="*/ 1391919 w 3619883"/>
                <a:gd name="connsiteY87" fmla="*/ 147202 h 4275461"/>
                <a:gd name="connsiteX88" fmla="*/ 1436563 w 3619883"/>
                <a:gd name="connsiteY88" fmla="*/ 137480 h 4275461"/>
                <a:gd name="connsiteX89" fmla="*/ 1471566 w 3619883"/>
                <a:gd name="connsiteY89" fmla="*/ 97777 h 4275461"/>
                <a:gd name="connsiteX90" fmla="*/ 1505739 w 3619883"/>
                <a:gd name="connsiteY90" fmla="*/ 75753 h 4275461"/>
                <a:gd name="connsiteX91" fmla="*/ 1590891 w 3619883"/>
                <a:gd name="connsiteY91" fmla="*/ 144702 h 4275461"/>
                <a:gd name="connsiteX92" fmla="*/ 1625616 w 3619883"/>
                <a:gd name="connsiteY92" fmla="*/ 110893 h 4275461"/>
                <a:gd name="connsiteX93" fmla="*/ 1658964 w 3619883"/>
                <a:gd name="connsiteY93" fmla="*/ 106547 h 4275461"/>
                <a:gd name="connsiteX94" fmla="*/ 1746598 w 3619883"/>
                <a:gd name="connsiteY94" fmla="*/ 122460 h 4275461"/>
                <a:gd name="connsiteX95" fmla="*/ 1811913 w 3619883"/>
                <a:gd name="connsiteY95" fmla="*/ 143234 h 4275461"/>
                <a:gd name="connsiteX96" fmla="*/ 1856557 w 3619883"/>
                <a:gd name="connsiteY96" fmla="*/ 133511 h 4275461"/>
                <a:gd name="connsiteX97" fmla="*/ 2066003 w 3619883"/>
                <a:gd name="connsiteY97" fmla="*/ 143313 h 4275461"/>
                <a:gd name="connsiteX98" fmla="*/ 2177615 w 3619883"/>
                <a:gd name="connsiteY98" fmla="*/ 119007 h 4275461"/>
                <a:gd name="connsiteX99" fmla="*/ 2255883 w 3619883"/>
                <a:gd name="connsiteY99" fmla="*/ 99047 h 4275461"/>
                <a:gd name="connsiteX100" fmla="*/ 2344622 w 3619883"/>
                <a:gd name="connsiteY100" fmla="*/ 91388 h 4275461"/>
                <a:gd name="connsiteX101" fmla="*/ 2455682 w 3619883"/>
                <a:gd name="connsiteY101" fmla="*/ 78869 h 4275461"/>
                <a:gd name="connsiteX102" fmla="*/ 2632609 w 3619883"/>
                <a:gd name="connsiteY102" fmla="*/ 75338 h 4275461"/>
                <a:gd name="connsiteX103" fmla="*/ 2742291 w 3619883"/>
                <a:gd name="connsiteY103" fmla="*/ 92282 h 4275461"/>
                <a:gd name="connsiteX104" fmla="*/ 2851974 w 3619883"/>
                <a:gd name="connsiteY104" fmla="*/ 109227 h 4275461"/>
                <a:gd name="connsiteX105" fmla="*/ 2907643 w 3619883"/>
                <a:gd name="connsiteY105" fmla="*/ 100020 h 4275461"/>
                <a:gd name="connsiteX106" fmla="*/ 2944022 w 3619883"/>
                <a:gd name="connsiteY106" fmla="*/ 30853 h 4275461"/>
                <a:gd name="connsiteX107" fmla="*/ 3022289 w 3619883"/>
                <a:gd name="connsiteY107" fmla="*/ 10893 h 4275461"/>
                <a:gd name="connsiteX108" fmla="*/ 3054807 w 3619883"/>
                <a:gd name="connsiteY108" fmla="*/ 24226 h 4275461"/>
                <a:gd name="connsiteX109" fmla="*/ 3141892 w 3619883"/>
                <a:gd name="connsiteY109" fmla="*/ 51925 h 4275461"/>
                <a:gd name="connsiteX110" fmla="*/ 3185711 w 3619883"/>
                <a:gd name="connsiteY110" fmla="*/ 59881 h 4275461"/>
                <a:gd name="connsiteX111" fmla="*/ 3219056 w 3619883"/>
                <a:gd name="connsiteY111" fmla="*/ 55536 h 4275461"/>
                <a:gd name="connsiteX112" fmla="*/ 3263425 w 3619883"/>
                <a:gd name="connsiteY112" fmla="*/ 51706 h 4275461"/>
                <a:gd name="connsiteX113" fmla="*/ 3296219 w 3619883"/>
                <a:gd name="connsiteY113" fmla="*/ 59147 h 4275461"/>
                <a:gd name="connsiteX114" fmla="*/ 3319094 w 3619883"/>
                <a:gd name="connsiteY114" fmla="*/ 42500 h 4275461"/>
                <a:gd name="connsiteX115" fmla="*/ 3420511 w 3619883"/>
                <a:gd name="connsiteY115" fmla="*/ 0 h 4275461"/>
                <a:gd name="connsiteX116" fmla="*/ 3453305 w 3619883"/>
                <a:gd name="connsiteY116" fmla="*/ 7440 h 4275461"/>
                <a:gd name="connsiteX117" fmla="*/ 3496571 w 3619883"/>
                <a:gd name="connsiteY117" fmla="*/ 27182 h 4275461"/>
                <a:gd name="connsiteX118" fmla="*/ 3602117 w 3619883"/>
                <a:gd name="connsiteY118" fmla="*/ 132521 h 4275461"/>
                <a:gd name="connsiteX119" fmla="*/ 3619883 w 3619883"/>
                <a:gd name="connsiteY119" fmla="*/ 140049 h 4275461"/>
                <a:gd name="connsiteX120" fmla="*/ 3619883 w 3619883"/>
                <a:gd name="connsiteY12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204852 w 3619883"/>
                <a:gd name="connsiteY10" fmla="*/ 3951392 h 4275461"/>
                <a:gd name="connsiteX11" fmla="*/ 2027068 w 3619883"/>
                <a:gd name="connsiteY11" fmla="*/ 3951392 h 4275461"/>
                <a:gd name="connsiteX12" fmla="*/ 2027068 w 3619883"/>
                <a:gd name="connsiteY12" fmla="*/ 4128157 h 4275461"/>
                <a:gd name="connsiteX13" fmla="*/ 2079759 w 3619883"/>
                <a:gd name="connsiteY13" fmla="*/ 4128157 h 4275461"/>
                <a:gd name="connsiteX14" fmla="*/ 2079759 w 3619883"/>
                <a:gd name="connsiteY14" fmla="*/ 4275461 h 4275461"/>
                <a:gd name="connsiteX15" fmla="*/ 1824703 w 3619883"/>
                <a:gd name="connsiteY15" fmla="*/ 4275461 h 4275461"/>
                <a:gd name="connsiteX16" fmla="*/ 1834468 w 3619883"/>
                <a:gd name="connsiteY16" fmla="*/ 4128157 h 4275461"/>
                <a:gd name="connsiteX17" fmla="*/ 1893894 w 3619883"/>
                <a:gd name="connsiteY17" fmla="*/ 4128157 h 4275461"/>
                <a:gd name="connsiteX18" fmla="*/ 1893894 w 3619883"/>
                <a:gd name="connsiteY18" fmla="*/ 3951392 h 4275461"/>
                <a:gd name="connsiteX19" fmla="*/ 1716110 w 3619883"/>
                <a:gd name="connsiteY19" fmla="*/ 3951392 h 4275461"/>
                <a:gd name="connsiteX20" fmla="*/ 1716110 w 3619883"/>
                <a:gd name="connsiteY20" fmla="*/ 4006431 h 4275461"/>
                <a:gd name="connsiteX21" fmla="*/ 1703447 w 3619883"/>
                <a:gd name="connsiteY21" fmla="*/ 4007960 h 4275461"/>
                <a:gd name="connsiteX22" fmla="*/ 1716110 w 3619883"/>
                <a:gd name="connsiteY22" fmla="*/ 4044284 h 4275461"/>
                <a:gd name="connsiteX23" fmla="*/ 1716110 w 3619883"/>
                <a:gd name="connsiteY23" fmla="*/ 4128157 h 4275461"/>
                <a:gd name="connsiteX24" fmla="*/ 1745346 w 3619883"/>
                <a:gd name="connsiteY24" fmla="*/ 4128157 h 4275461"/>
                <a:gd name="connsiteX25" fmla="*/ 1796694 w 3619883"/>
                <a:gd name="connsiteY25" fmla="*/ 4275461 h 4275461"/>
                <a:gd name="connsiteX26" fmla="*/ 1558844 w 3619883"/>
                <a:gd name="connsiteY26" fmla="*/ 4275461 h 4275461"/>
                <a:gd name="connsiteX27" fmla="*/ 1517252 w 3619883"/>
                <a:gd name="connsiteY27" fmla="*/ 4128157 h 4275461"/>
                <a:gd name="connsiteX28" fmla="*/ 1582936 w 3619883"/>
                <a:gd name="connsiteY28" fmla="*/ 4128157 h 4275461"/>
                <a:gd name="connsiteX29" fmla="*/ 1582936 w 3619883"/>
                <a:gd name="connsiteY29" fmla="*/ 3951392 h 4275461"/>
                <a:gd name="connsiteX30" fmla="*/ 1405151 w 3619883"/>
                <a:gd name="connsiteY30" fmla="*/ 3951392 h 4275461"/>
                <a:gd name="connsiteX31" fmla="*/ 1405151 w 3619883"/>
                <a:gd name="connsiteY31" fmla="*/ 4128157 h 4275461"/>
                <a:gd name="connsiteX32" fmla="*/ 1468988 w 3619883"/>
                <a:gd name="connsiteY32" fmla="*/ 4128157 h 4275461"/>
                <a:gd name="connsiteX33" fmla="*/ 1427396 w 3619883"/>
                <a:gd name="connsiteY33" fmla="*/ 4275461 h 4275461"/>
                <a:gd name="connsiteX34" fmla="*/ 1210751 w 3619883"/>
                <a:gd name="connsiteY34" fmla="*/ 4275461 h 4275461"/>
                <a:gd name="connsiteX35" fmla="*/ 1210751 w 3619883"/>
                <a:gd name="connsiteY35" fmla="*/ 4128157 h 4275461"/>
                <a:gd name="connsiteX36" fmla="*/ 1271978 w 3619883"/>
                <a:gd name="connsiteY36" fmla="*/ 4128157 h 4275461"/>
                <a:gd name="connsiteX37" fmla="*/ 1271978 w 3619883"/>
                <a:gd name="connsiteY37" fmla="*/ 3951392 h 4275461"/>
                <a:gd name="connsiteX38" fmla="*/ 1094193 w 3619883"/>
                <a:gd name="connsiteY38" fmla="*/ 3951392 h 4275461"/>
                <a:gd name="connsiteX39" fmla="*/ 1094193 w 3619883"/>
                <a:gd name="connsiteY39" fmla="*/ 4128157 h 4275461"/>
                <a:gd name="connsiteX40" fmla="*/ 1140354 w 3619883"/>
                <a:gd name="connsiteY40" fmla="*/ 4128157 h 4275461"/>
                <a:gd name="connsiteX41" fmla="*/ 1140354 w 3619883"/>
                <a:gd name="connsiteY41" fmla="*/ 4275461 h 4275461"/>
                <a:gd name="connsiteX42" fmla="*/ 953807 w 3619883"/>
                <a:gd name="connsiteY42" fmla="*/ 4275461 h 4275461"/>
                <a:gd name="connsiteX43" fmla="*/ 912215 w 3619883"/>
                <a:gd name="connsiteY43" fmla="*/ 4128157 h 4275461"/>
                <a:gd name="connsiteX44" fmla="*/ 961020 w 3619883"/>
                <a:gd name="connsiteY44" fmla="*/ 4128157 h 4275461"/>
                <a:gd name="connsiteX45" fmla="*/ 961020 w 3619883"/>
                <a:gd name="connsiteY45" fmla="*/ 3951392 h 4275461"/>
                <a:gd name="connsiteX46" fmla="*/ 783235 w 3619883"/>
                <a:gd name="connsiteY46" fmla="*/ 3951392 h 4275461"/>
                <a:gd name="connsiteX47" fmla="*/ 783235 w 3619883"/>
                <a:gd name="connsiteY47" fmla="*/ 4128157 h 4275461"/>
                <a:gd name="connsiteX48" fmla="*/ 871024 w 3619883"/>
                <a:gd name="connsiteY48" fmla="*/ 4128157 h 4275461"/>
                <a:gd name="connsiteX49" fmla="*/ 829432 w 3619883"/>
                <a:gd name="connsiteY49" fmla="*/ 4275461 h 4275461"/>
                <a:gd name="connsiteX50" fmla="*/ 611484 w 3619883"/>
                <a:gd name="connsiteY50" fmla="*/ 4275461 h 4275461"/>
                <a:gd name="connsiteX51" fmla="*/ 621247 w 3619883"/>
                <a:gd name="connsiteY51" fmla="*/ 4128157 h 4275461"/>
                <a:gd name="connsiteX52" fmla="*/ 650062 w 3619883"/>
                <a:gd name="connsiteY52" fmla="*/ 4128157 h 4275461"/>
                <a:gd name="connsiteX53" fmla="*/ 650062 w 3619883"/>
                <a:gd name="connsiteY53" fmla="*/ 3951392 h 4275461"/>
                <a:gd name="connsiteX54" fmla="*/ 472277 w 3619883"/>
                <a:gd name="connsiteY54" fmla="*/ 3951392 h 4275461"/>
                <a:gd name="connsiteX55" fmla="*/ 472277 w 3619883"/>
                <a:gd name="connsiteY55" fmla="*/ 4128157 h 4275461"/>
                <a:gd name="connsiteX56" fmla="*/ 522650 w 3619883"/>
                <a:gd name="connsiteY56" fmla="*/ 4128157 h 4275461"/>
                <a:gd name="connsiteX57" fmla="*/ 573998 w 3619883"/>
                <a:gd name="connsiteY57" fmla="*/ 4275461 h 4275461"/>
                <a:gd name="connsiteX58" fmla="*/ 336164 w 3619883"/>
                <a:gd name="connsiteY58" fmla="*/ 4275461 h 4275461"/>
                <a:gd name="connsiteX59" fmla="*/ 294572 w 3619883"/>
                <a:gd name="connsiteY59" fmla="*/ 4128157 h 4275461"/>
                <a:gd name="connsiteX60" fmla="*/ 339106 w 3619883"/>
                <a:gd name="connsiteY60" fmla="*/ 4128157 h 4275461"/>
                <a:gd name="connsiteX61" fmla="*/ 339106 w 3619883"/>
                <a:gd name="connsiteY61" fmla="*/ 3951392 h 4275461"/>
                <a:gd name="connsiteX62" fmla="*/ 161321 w 3619883"/>
                <a:gd name="connsiteY62" fmla="*/ 3951392 h 4275461"/>
                <a:gd name="connsiteX63" fmla="*/ 161321 w 3619883"/>
                <a:gd name="connsiteY63" fmla="*/ 4128157 h 4275461"/>
                <a:gd name="connsiteX64" fmla="*/ 230914 w 3619883"/>
                <a:gd name="connsiteY64" fmla="*/ 4128157 h 4275461"/>
                <a:gd name="connsiteX65" fmla="*/ 189322 w 3619883"/>
                <a:gd name="connsiteY65" fmla="*/ 4275461 h 4275461"/>
                <a:gd name="connsiteX66" fmla="*/ 0 w 3619883"/>
                <a:gd name="connsiteY66" fmla="*/ 4275461 h 4275461"/>
                <a:gd name="connsiteX67" fmla="*/ 0 w 3619883"/>
                <a:gd name="connsiteY67" fmla="*/ 42229 h 4275461"/>
                <a:gd name="connsiteX68" fmla="*/ 42464 w 3619883"/>
                <a:gd name="connsiteY68" fmla="*/ 40518 h 4275461"/>
                <a:gd name="connsiteX69" fmla="*/ 137733 w 3619883"/>
                <a:gd name="connsiteY69" fmla="*/ 35355 h 4275461"/>
                <a:gd name="connsiteX70" fmla="*/ 270565 w 3619883"/>
                <a:gd name="connsiteY70" fmla="*/ 29759 h 4275461"/>
                <a:gd name="connsiteX71" fmla="*/ 479734 w 3619883"/>
                <a:gd name="connsiteY71" fmla="*/ 45455 h 4275461"/>
                <a:gd name="connsiteX72" fmla="*/ 524103 w 3619883"/>
                <a:gd name="connsiteY72" fmla="*/ 41625 h 4275461"/>
                <a:gd name="connsiteX73" fmla="*/ 624416 w 3619883"/>
                <a:gd name="connsiteY73" fmla="*/ 22696 h 4275461"/>
                <a:gd name="connsiteX74" fmla="*/ 657762 w 3619883"/>
                <a:gd name="connsiteY74" fmla="*/ 18351 h 4275461"/>
                <a:gd name="connsiteX75" fmla="*/ 690557 w 3619883"/>
                <a:gd name="connsiteY75" fmla="*/ 25792 h 4275461"/>
                <a:gd name="connsiteX76" fmla="*/ 745123 w 3619883"/>
                <a:gd name="connsiteY76" fmla="*/ 40157 h 4275461"/>
                <a:gd name="connsiteX77" fmla="*/ 789493 w 3619883"/>
                <a:gd name="connsiteY77" fmla="*/ 36327 h 4275461"/>
                <a:gd name="connsiteX78" fmla="*/ 854255 w 3619883"/>
                <a:gd name="connsiteY78" fmla="*/ 68887 h 4275461"/>
                <a:gd name="connsiteX79" fmla="*/ 897520 w 3619883"/>
                <a:gd name="connsiteY79" fmla="*/ 88629 h 4275461"/>
                <a:gd name="connsiteX80" fmla="*/ 940510 w 3619883"/>
                <a:gd name="connsiteY80" fmla="*/ 114265 h 4275461"/>
                <a:gd name="connsiteX81" fmla="*/ 1082712 w 3619883"/>
                <a:gd name="connsiteY81" fmla="*/ 144543 h 4275461"/>
                <a:gd name="connsiteX82" fmla="*/ 1205348 w 3619883"/>
                <a:gd name="connsiteY82" fmla="*/ 120753 h 4275461"/>
                <a:gd name="connsiteX83" fmla="*/ 1271764 w 3619883"/>
                <a:gd name="connsiteY83" fmla="*/ 117956 h 4275461"/>
                <a:gd name="connsiteX84" fmla="*/ 1315583 w 3619883"/>
                <a:gd name="connsiteY84" fmla="*/ 125912 h 4275461"/>
                <a:gd name="connsiteX85" fmla="*/ 1359125 w 3619883"/>
                <a:gd name="connsiteY85" fmla="*/ 139761 h 4275461"/>
                <a:gd name="connsiteX86" fmla="*/ 1391919 w 3619883"/>
                <a:gd name="connsiteY86" fmla="*/ 147202 h 4275461"/>
                <a:gd name="connsiteX87" fmla="*/ 1436563 w 3619883"/>
                <a:gd name="connsiteY87" fmla="*/ 137480 h 4275461"/>
                <a:gd name="connsiteX88" fmla="*/ 1471566 w 3619883"/>
                <a:gd name="connsiteY88" fmla="*/ 97777 h 4275461"/>
                <a:gd name="connsiteX89" fmla="*/ 1505739 w 3619883"/>
                <a:gd name="connsiteY89" fmla="*/ 75753 h 4275461"/>
                <a:gd name="connsiteX90" fmla="*/ 1590891 w 3619883"/>
                <a:gd name="connsiteY90" fmla="*/ 144702 h 4275461"/>
                <a:gd name="connsiteX91" fmla="*/ 1625616 w 3619883"/>
                <a:gd name="connsiteY91" fmla="*/ 110893 h 4275461"/>
                <a:gd name="connsiteX92" fmla="*/ 1658964 w 3619883"/>
                <a:gd name="connsiteY92" fmla="*/ 106547 h 4275461"/>
                <a:gd name="connsiteX93" fmla="*/ 1746598 w 3619883"/>
                <a:gd name="connsiteY93" fmla="*/ 122460 h 4275461"/>
                <a:gd name="connsiteX94" fmla="*/ 1811913 w 3619883"/>
                <a:gd name="connsiteY94" fmla="*/ 143234 h 4275461"/>
                <a:gd name="connsiteX95" fmla="*/ 1856557 w 3619883"/>
                <a:gd name="connsiteY95" fmla="*/ 133511 h 4275461"/>
                <a:gd name="connsiteX96" fmla="*/ 2066003 w 3619883"/>
                <a:gd name="connsiteY96" fmla="*/ 143313 h 4275461"/>
                <a:gd name="connsiteX97" fmla="*/ 2177615 w 3619883"/>
                <a:gd name="connsiteY97" fmla="*/ 119007 h 4275461"/>
                <a:gd name="connsiteX98" fmla="*/ 2255883 w 3619883"/>
                <a:gd name="connsiteY98" fmla="*/ 99047 h 4275461"/>
                <a:gd name="connsiteX99" fmla="*/ 2344622 w 3619883"/>
                <a:gd name="connsiteY99" fmla="*/ 91388 h 4275461"/>
                <a:gd name="connsiteX100" fmla="*/ 2455682 w 3619883"/>
                <a:gd name="connsiteY100" fmla="*/ 78869 h 4275461"/>
                <a:gd name="connsiteX101" fmla="*/ 2632609 w 3619883"/>
                <a:gd name="connsiteY101" fmla="*/ 75338 h 4275461"/>
                <a:gd name="connsiteX102" fmla="*/ 2742291 w 3619883"/>
                <a:gd name="connsiteY102" fmla="*/ 92282 h 4275461"/>
                <a:gd name="connsiteX103" fmla="*/ 2851974 w 3619883"/>
                <a:gd name="connsiteY103" fmla="*/ 109227 h 4275461"/>
                <a:gd name="connsiteX104" fmla="*/ 2907643 w 3619883"/>
                <a:gd name="connsiteY104" fmla="*/ 100020 h 4275461"/>
                <a:gd name="connsiteX105" fmla="*/ 2944022 w 3619883"/>
                <a:gd name="connsiteY105" fmla="*/ 30853 h 4275461"/>
                <a:gd name="connsiteX106" fmla="*/ 3022289 w 3619883"/>
                <a:gd name="connsiteY106" fmla="*/ 10893 h 4275461"/>
                <a:gd name="connsiteX107" fmla="*/ 3054807 w 3619883"/>
                <a:gd name="connsiteY107" fmla="*/ 24226 h 4275461"/>
                <a:gd name="connsiteX108" fmla="*/ 3141892 w 3619883"/>
                <a:gd name="connsiteY108" fmla="*/ 51925 h 4275461"/>
                <a:gd name="connsiteX109" fmla="*/ 3185711 w 3619883"/>
                <a:gd name="connsiteY109" fmla="*/ 59881 h 4275461"/>
                <a:gd name="connsiteX110" fmla="*/ 3219056 w 3619883"/>
                <a:gd name="connsiteY110" fmla="*/ 55536 h 4275461"/>
                <a:gd name="connsiteX111" fmla="*/ 3263425 w 3619883"/>
                <a:gd name="connsiteY111" fmla="*/ 51706 h 4275461"/>
                <a:gd name="connsiteX112" fmla="*/ 3296219 w 3619883"/>
                <a:gd name="connsiteY112" fmla="*/ 59147 h 4275461"/>
                <a:gd name="connsiteX113" fmla="*/ 3319094 w 3619883"/>
                <a:gd name="connsiteY113" fmla="*/ 42500 h 4275461"/>
                <a:gd name="connsiteX114" fmla="*/ 3420511 w 3619883"/>
                <a:gd name="connsiteY114" fmla="*/ 0 h 4275461"/>
                <a:gd name="connsiteX115" fmla="*/ 3453305 w 3619883"/>
                <a:gd name="connsiteY115" fmla="*/ 7440 h 4275461"/>
                <a:gd name="connsiteX116" fmla="*/ 3496571 w 3619883"/>
                <a:gd name="connsiteY116" fmla="*/ 27182 h 4275461"/>
                <a:gd name="connsiteX117" fmla="*/ 3602117 w 3619883"/>
                <a:gd name="connsiteY117" fmla="*/ 132521 h 4275461"/>
                <a:gd name="connsiteX118" fmla="*/ 3619883 w 3619883"/>
                <a:gd name="connsiteY118" fmla="*/ 140049 h 4275461"/>
                <a:gd name="connsiteX119" fmla="*/ 3619883 w 3619883"/>
                <a:gd name="connsiteY11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3951392 h 4275461"/>
                <a:gd name="connsiteX11" fmla="*/ 2027068 w 3619883"/>
                <a:gd name="connsiteY11" fmla="*/ 4128157 h 4275461"/>
                <a:gd name="connsiteX12" fmla="*/ 2079759 w 3619883"/>
                <a:gd name="connsiteY12" fmla="*/ 4128157 h 4275461"/>
                <a:gd name="connsiteX13" fmla="*/ 2079759 w 3619883"/>
                <a:gd name="connsiteY13" fmla="*/ 4275461 h 4275461"/>
                <a:gd name="connsiteX14" fmla="*/ 1824703 w 3619883"/>
                <a:gd name="connsiteY14" fmla="*/ 4275461 h 4275461"/>
                <a:gd name="connsiteX15" fmla="*/ 1834468 w 3619883"/>
                <a:gd name="connsiteY15" fmla="*/ 4128157 h 4275461"/>
                <a:gd name="connsiteX16" fmla="*/ 1893894 w 3619883"/>
                <a:gd name="connsiteY16" fmla="*/ 4128157 h 4275461"/>
                <a:gd name="connsiteX17" fmla="*/ 1893894 w 3619883"/>
                <a:gd name="connsiteY17" fmla="*/ 3951392 h 4275461"/>
                <a:gd name="connsiteX18" fmla="*/ 1716110 w 3619883"/>
                <a:gd name="connsiteY18" fmla="*/ 3951392 h 4275461"/>
                <a:gd name="connsiteX19" fmla="*/ 1716110 w 3619883"/>
                <a:gd name="connsiteY19" fmla="*/ 4006431 h 4275461"/>
                <a:gd name="connsiteX20" fmla="*/ 1703447 w 3619883"/>
                <a:gd name="connsiteY20" fmla="*/ 4007960 h 4275461"/>
                <a:gd name="connsiteX21" fmla="*/ 1716110 w 3619883"/>
                <a:gd name="connsiteY21" fmla="*/ 4044284 h 4275461"/>
                <a:gd name="connsiteX22" fmla="*/ 1716110 w 3619883"/>
                <a:gd name="connsiteY22" fmla="*/ 4128157 h 4275461"/>
                <a:gd name="connsiteX23" fmla="*/ 1745346 w 3619883"/>
                <a:gd name="connsiteY23" fmla="*/ 4128157 h 4275461"/>
                <a:gd name="connsiteX24" fmla="*/ 1796694 w 3619883"/>
                <a:gd name="connsiteY24" fmla="*/ 4275461 h 4275461"/>
                <a:gd name="connsiteX25" fmla="*/ 1558844 w 3619883"/>
                <a:gd name="connsiteY25" fmla="*/ 4275461 h 4275461"/>
                <a:gd name="connsiteX26" fmla="*/ 1517252 w 3619883"/>
                <a:gd name="connsiteY26" fmla="*/ 4128157 h 4275461"/>
                <a:gd name="connsiteX27" fmla="*/ 1582936 w 3619883"/>
                <a:gd name="connsiteY27" fmla="*/ 4128157 h 4275461"/>
                <a:gd name="connsiteX28" fmla="*/ 1582936 w 3619883"/>
                <a:gd name="connsiteY28" fmla="*/ 3951392 h 4275461"/>
                <a:gd name="connsiteX29" fmla="*/ 1405151 w 3619883"/>
                <a:gd name="connsiteY29" fmla="*/ 3951392 h 4275461"/>
                <a:gd name="connsiteX30" fmla="*/ 1405151 w 3619883"/>
                <a:gd name="connsiteY30" fmla="*/ 4128157 h 4275461"/>
                <a:gd name="connsiteX31" fmla="*/ 1468988 w 3619883"/>
                <a:gd name="connsiteY31" fmla="*/ 4128157 h 4275461"/>
                <a:gd name="connsiteX32" fmla="*/ 1427396 w 3619883"/>
                <a:gd name="connsiteY32" fmla="*/ 4275461 h 4275461"/>
                <a:gd name="connsiteX33" fmla="*/ 1210751 w 3619883"/>
                <a:gd name="connsiteY33" fmla="*/ 4275461 h 4275461"/>
                <a:gd name="connsiteX34" fmla="*/ 1210751 w 3619883"/>
                <a:gd name="connsiteY34" fmla="*/ 4128157 h 4275461"/>
                <a:gd name="connsiteX35" fmla="*/ 1271978 w 3619883"/>
                <a:gd name="connsiteY35" fmla="*/ 4128157 h 4275461"/>
                <a:gd name="connsiteX36" fmla="*/ 1271978 w 3619883"/>
                <a:gd name="connsiteY36" fmla="*/ 3951392 h 4275461"/>
                <a:gd name="connsiteX37" fmla="*/ 1094193 w 3619883"/>
                <a:gd name="connsiteY37" fmla="*/ 3951392 h 4275461"/>
                <a:gd name="connsiteX38" fmla="*/ 1094193 w 3619883"/>
                <a:gd name="connsiteY38" fmla="*/ 4128157 h 4275461"/>
                <a:gd name="connsiteX39" fmla="*/ 1140354 w 3619883"/>
                <a:gd name="connsiteY39" fmla="*/ 4128157 h 4275461"/>
                <a:gd name="connsiteX40" fmla="*/ 1140354 w 3619883"/>
                <a:gd name="connsiteY40" fmla="*/ 4275461 h 4275461"/>
                <a:gd name="connsiteX41" fmla="*/ 953807 w 3619883"/>
                <a:gd name="connsiteY41" fmla="*/ 4275461 h 4275461"/>
                <a:gd name="connsiteX42" fmla="*/ 912215 w 3619883"/>
                <a:gd name="connsiteY42" fmla="*/ 4128157 h 4275461"/>
                <a:gd name="connsiteX43" fmla="*/ 961020 w 3619883"/>
                <a:gd name="connsiteY43" fmla="*/ 4128157 h 4275461"/>
                <a:gd name="connsiteX44" fmla="*/ 961020 w 3619883"/>
                <a:gd name="connsiteY44" fmla="*/ 3951392 h 4275461"/>
                <a:gd name="connsiteX45" fmla="*/ 783235 w 3619883"/>
                <a:gd name="connsiteY45" fmla="*/ 3951392 h 4275461"/>
                <a:gd name="connsiteX46" fmla="*/ 783235 w 3619883"/>
                <a:gd name="connsiteY46" fmla="*/ 4128157 h 4275461"/>
                <a:gd name="connsiteX47" fmla="*/ 871024 w 3619883"/>
                <a:gd name="connsiteY47" fmla="*/ 4128157 h 4275461"/>
                <a:gd name="connsiteX48" fmla="*/ 829432 w 3619883"/>
                <a:gd name="connsiteY48" fmla="*/ 4275461 h 4275461"/>
                <a:gd name="connsiteX49" fmla="*/ 611484 w 3619883"/>
                <a:gd name="connsiteY49" fmla="*/ 4275461 h 4275461"/>
                <a:gd name="connsiteX50" fmla="*/ 621247 w 3619883"/>
                <a:gd name="connsiteY50" fmla="*/ 4128157 h 4275461"/>
                <a:gd name="connsiteX51" fmla="*/ 650062 w 3619883"/>
                <a:gd name="connsiteY51" fmla="*/ 4128157 h 4275461"/>
                <a:gd name="connsiteX52" fmla="*/ 650062 w 3619883"/>
                <a:gd name="connsiteY52" fmla="*/ 3951392 h 4275461"/>
                <a:gd name="connsiteX53" fmla="*/ 472277 w 3619883"/>
                <a:gd name="connsiteY53" fmla="*/ 3951392 h 4275461"/>
                <a:gd name="connsiteX54" fmla="*/ 472277 w 3619883"/>
                <a:gd name="connsiteY54" fmla="*/ 4128157 h 4275461"/>
                <a:gd name="connsiteX55" fmla="*/ 522650 w 3619883"/>
                <a:gd name="connsiteY55" fmla="*/ 4128157 h 4275461"/>
                <a:gd name="connsiteX56" fmla="*/ 573998 w 3619883"/>
                <a:gd name="connsiteY56" fmla="*/ 4275461 h 4275461"/>
                <a:gd name="connsiteX57" fmla="*/ 336164 w 3619883"/>
                <a:gd name="connsiteY57" fmla="*/ 4275461 h 4275461"/>
                <a:gd name="connsiteX58" fmla="*/ 294572 w 3619883"/>
                <a:gd name="connsiteY58" fmla="*/ 4128157 h 4275461"/>
                <a:gd name="connsiteX59" fmla="*/ 339106 w 3619883"/>
                <a:gd name="connsiteY59" fmla="*/ 4128157 h 4275461"/>
                <a:gd name="connsiteX60" fmla="*/ 339106 w 3619883"/>
                <a:gd name="connsiteY60" fmla="*/ 3951392 h 4275461"/>
                <a:gd name="connsiteX61" fmla="*/ 161321 w 3619883"/>
                <a:gd name="connsiteY61" fmla="*/ 3951392 h 4275461"/>
                <a:gd name="connsiteX62" fmla="*/ 161321 w 3619883"/>
                <a:gd name="connsiteY62" fmla="*/ 4128157 h 4275461"/>
                <a:gd name="connsiteX63" fmla="*/ 230914 w 3619883"/>
                <a:gd name="connsiteY63" fmla="*/ 4128157 h 4275461"/>
                <a:gd name="connsiteX64" fmla="*/ 189322 w 3619883"/>
                <a:gd name="connsiteY64" fmla="*/ 4275461 h 4275461"/>
                <a:gd name="connsiteX65" fmla="*/ 0 w 3619883"/>
                <a:gd name="connsiteY65" fmla="*/ 4275461 h 4275461"/>
                <a:gd name="connsiteX66" fmla="*/ 0 w 3619883"/>
                <a:gd name="connsiteY66" fmla="*/ 42229 h 4275461"/>
                <a:gd name="connsiteX67" fmla="*/ 42464 w 3619883"/>
                <a:gd name="connsiteY67" fmla="*/ 40518 h 4275461"/>
                <a:gd name="connsiteX68" fmla="*/ 137733 w 3619883"/>
                <a:gd name="connsiteY68" fmla="*/ 35355 h 4275461"/>
                <a:gd name="connsiteX69" fmla="*/ 270565 w 3619883"/>
                <a:gd name="connsiteY69" fmla="*/ 29759 h 4275461"/>
                <a:gd name="connsiteX70" fmla="*/ 479734 w 3619883"/>
                <a:gd name="connsiteY70" fmla="*/ 45455 h 4275461"/>
                <a:gd name="connsiteX71" fmla="*/ 524103 w 3619883"/>
                <a:gd name="connsiteY71" fmla="*/ 41625 h 4275461"/>
                <a:gd name="connsiteX72" fmla="*/ 624416 w 3619883"/>
                <a:gd name="connsiteY72" fmla="*/ 22696 h 4275461"/>
                <a:gd name="connsiteX73" fmla="*/ 657762 w 3619883"/>
                <a:gd name="connsiteY73" fmla="*/ 18351 h 4275461"/>
                <a:gd name="connsiteX74" fmla="*/ 690557 w 3619883"/>
                <a:gd name="connsiteY74" fmla="*/ 25792 h 4275461"/>
                <a:gd name="connsiteX75" fmla="*/ 745123 w 3619883"/>
                <a:gd name="connsiteY75" fmla="*/ 40157 h 4275461"/>
                <a:gd name="connsiteX76" fmla="*/ 789493 w 3619883"/>
                <a:gd name="connsiteY76" fmla="*/ 36327 h 4275461"/>
                <a:gd name="connsiteX77" fmla="*/ 854255 w 3619883"/>
                <a:gd name="connsiteY77" fmla="*/ 68887 h 4275461"/>
                <a:gd name="connsiteX78" fmla="*/ 897520 w 3619883"/>
                <a:gd name="connsiteY78" fmla="*/ 88629 h 4275461"/>
                <a:gd name="connsiteX79" fmla="*/ 940510 w 3619883"/>
                <a:gd name="connsiteY79" fmla="*/ 114265 h 4275461"/>
                <a:gd name="connsiteX80" fmla="*/ 1082712 w 3619883"/>
                <a:gd name="connsiteY80" fmla="*/ 144543 h 4275461"/>
                <a:gd name="connsiteX81" fmla="*/ 1205348 w 3619883"/>
                <a:gd name="connsiteY81" fmla="*/ 120753 h 4275461"/>
                <a:gd name="connsiteX82" fmla="*/ 1271764 w 3619883"/>
                <a:gd name="connsiteY82" fmla="*/ 117956 h 4275461"/>
                <a:gd name="connsiteX83" fmla="*/ 1315583 w 3619883"/>
                <a:gd name="connsiteY83" fmla="*/ 125912 h 4275461"/>
                <a:gd name="connsiteX84" fmla="*/ 1359125 w 3619883"/>
                <a:gd name="connsiteY84" fmla="*/ 139761 h 4275461"/>
                <a:gd name="connsiteX85" fmla="*/ 1391919 w 3619883"/>
                <a:gd name="connsiteY85" fmla="*/ 147202 h 4275461"/>
                <a:gd name="connsiteX86" fmla="*/ 1436563 w 3619883"/>
                <a:gd name="connsiteY86" fmla="*/ 137480 h 4275461"/>
                <a:gd name="connsiteX87" fmla="*/ 1471566 w 3619883"/>
                <a:gd name="connsiteY87" fmla="*/ 97777 h 4275461"/>
                <a:gd name="connsiteX88" fmla="*/ 1505739 w 3619883"/>
                <a:gd name="connsiteY88" fmla="*/ 75753 h 4275461"/>
                <a:gd name="connsiteX89" fmla="*/ 1590891 w 3619883"/>
                <a:gd name="connsiteY89" fmla="*/ 144702 h 4275461"/>
                <a:gd name="connsiteX90" fmla="*/ 1625616 w 3619883"/>
                <a:gd name="connsiteY90" fmla="*/ 110893 h 4275461"/>
                <a:gd name="connsiteX91" fmla="*/ 1658964 w 3619883"/>
                <a:gd name="connsiteY91" fmla="*/ 106547 h 4275461"/>
                <a:gd name="connsiteX92" fmla="*/ 1746598 w 3619883"/>
                <a:gd name="connsiteY92" fmla="*/ 122460 h 4275461"/>
                <a:gd name="connsiteX93" fmla="*/ 1811913 w 3619883"/>
                <a:gd name="connsiteY93" fmla="*/ 143234 h 4275461"/>
                <a:gd name="connsiteX94" fmla="*/ 1856557 w 3619883"/>
                <a:gd name="connsiteY94" fmla="*/ 133511 h 4275461"/>
                <a:gd name="connsiteX95" fmla="*/ 2066003 w 3619883"/>
                <a:gd name="connsiteY95" fmla="*/ 143313 h 4275461"/>
                <a:gd name="connsiteX96" fmla="*/ 2177615 w 3619883"/>
                <a:gd name="connsiteY96" fmla="*/ 119007 h 4275461"/>
                <a:gd name="connsiteX97" fmla="*/ 2255883 w 3619883"/>
                <a:gd name="connsiteY97" fmla="*/ 99047 h 4275461"/>
                <a:gd name="connsiteX98" fmla="*/ 2344622 w 3619883"/>
                <a:gd name="connsiteY98" fmla="*/ 91388 h 4275461"/>
                <a:gd name="connsiteX99" fmla="*/ 2455682 w 3619883"/>
                <a:gd name="connsiteY99" fmla="*/ 78869 h 4275461"/>
                <a:gd name="connsiteX100" fmla="*/ 2632609 w 3619883"/>
                <a:gd name="connsiteY100" fmla="*/ 75338 h 4275461"/>
                <a:gd name="connsiteX101" fmla="*/ 2742291 w 3619883"/>
                <a:gd name="connsiteY101" fmla="*/ 92282 h 4275461"/>
                <a:gd name="connsiteX102" fmla="*/ 2851974 w 3619883"/>
                <a:gd name="connsiteY102" fmla="*/ 109227 h 4275461"/>
                <a:gd name="connsiteX103" fmla="*/ 2907643 w 3619883"/>
                <a:gd name="connsiteY103" fmla="*/ 100020 h 4275461"/>
                <a:gd name="connsiteX104" fmla="*/ 2944022 w 3619883"/>
                <a:gd name="connsiteY104" fmla="*/ 30853 h 4275461"/>
                <a:gd name="connsiteX105" fmla="*/ 3022289 w 3619883"/>
                <a:gd name="connsiteY105" fmla="*/ 10893 h 4275461"/>
                <a:gd name="connsiteX106" fmla="*/ 3054807 w 3619883"/>
                <a:gd name="connsiteY106" fmla="*/ 24226 h 4275461"/>
                <a:gd name="connsiteX107" fmla="*/ 3141892 w 3619883"/>
                <a:gd name="connsiteY107" fmla="*/ 51925 h 4275461"/>
                <a:gd name="connsiteX108" fmla="*/ 3185711 w 3619883"/>
                <a:gd name="connsiteY108" fmla="*/ 59881 h 4275461"/>
                <a:gd name="connsiteX109" fmla="*/ 3219056 w 3619883"/>
                <a:gd name="connsiteY109" fmla="*/ 55536 h 4275461"/>
                <a:gd name="connsiteX110" fmla="*/ 3263425 w 3619883"/>
                <a:gd name="connsiteY110" fmla="*/ 51706 h 4275461"/>
                <a:gd name="connsiteX111" fmla="*/ 3296219 w 3619883"/>
                <a:gd name="connsiteY111" fmla="*/ 59147 h 4275461"/>
                <a:gd name="connsiteX112" fmla="*/ 3319094 w 3619883"/>
                <a:gd name="connsiteY112" fmla="*/ 42500 h 4275461"/>
                <a:gd name="connsiteX113" fmla="*/ 3420511 w 3619883"/>
                <a:gd name="connsiteY113" fmla="*/ 0 h 4275461"/>
                <a:gd name="connsiteX114" fmla="*/ 3453305 w 3619883"/>
                <a:gd name="connsiteY114" fmla="*/ 7440 h 4275461"/>
                <a:gd name="connsiteX115" fmla="*/ 3496571 w 3619883"/>
                <a:gd name="connsiteY115" fmla="*/ 27182 h 4275461"/>
                <a:gd name="connsiteX116" fmla="*/ 3602117 w 3619883"/>
                <a:gd name="connsiteY116" fmla="*/ 132521 h 4275461"/>
                <a:gd name="connsiteX117" fmla="*/ 3619883 w 3619883"/>
                <a:gd name="connsiteY117" fmla="*/ 140049 h 4275461"/>
                <a:gd name="connsiteX118" fmla="*/ 3619883 w 3619883"/>
                <a:gd name="connsiteY11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128157 h 4275461"/>
                <a:gd name="connsiteX12" fmla="*/ 2079759 w 3619883"/>
                <a:gd name="connsiteY12" fmla="*/ 4275461 h 4275461"/>
                <a:gd name="connsiteX13" fmla="*/ 1824703 w 3619883"/>
                <a:gd name="connsiteY13" fmla="*/ 4275461 h 4275461"/>
                <a:gd name="connsiteX14" fmla="*/ 1834468 w 3619883"/>
                <a:gd name="connsiteY14" fmla="*/ 4128157 h 4275461"/>
                <a:gd name="connsiteX15" fmla="*/ 1893894 w 3619883"/>
                <a:gd name="connsiteY15" fmla="*/ 4128157 h 4275461"/>
                <a:gd name="connsiteX16" fmla="*/ 1893894 w 3619883"/>
                <a:gd name="connsiteY16" fmla="*/ 3951392 h 4275461"/>
                <a:gd name="connsiteX17" fmla="*/ 1716110 w 3619883"/>
                <a:gd name="connsiteY17" fmla="*/ 3951392 h 4275461"/>
                <a:gd name="connsiteX18" fmla="*/ 1716110 w 3619883"/>
                <a:gd name="connsiteY18" fmla="*/ 4006431 h 4275461"/>
                <a:gd name="connsiteX19" fmla="*/ 1703447 w 3619883"/>
                <a:gd name="connsiteY19" fmla="*/ 4007960 h 4275461"/>
                <a:gd name="connsiteX20" fmla="*/ 1716110 w 3619883"/>
                <a:gd name="connsiteY20" fmla="*/ 4044284 h 4275461"/>
                <a:gd name="connsiteX21" fmla="*/ 1716110 w 3619883"/>
                <a:gd name="connsiteY21" fmla="*/ 4128157 h 4275461"/>
                <a:gd name="connsiteX22" fmla="*/ 1745346 w 3619883"/>
                <a:gd name="connsiteY22" fmla="*/ 4128157 h 4275461"/>
                <a:gd name="connsiteX23" fmla="*/ 1796694 w 3619883"/>
                <a:gd name="connsiteY23" fmla="*/ 4275461 h 4275461"/>
                <a:gd name="connsiteX24" fmla="*/ 1558844 w 3619883"/>
                <a:gd name="connsiteY24" fmla="*/ 4275461 h 4275461"/>
                <a:gd name="connsiteX25" fmla="*/ 1517252 w 3619883"/>
                <a:gd name="connsiteY25" fmla="*/ 4128157 h 4275461"/>
                <a:gd name="connsiteX26" fmla="*/ 1582936 w 3619883"/>
                <a:gd name="connsiteY26" fmla="*/ 4128157 h 4275461"/>
                <a:gd name="connsiteX27" fmla="*/ 1582936 w 3619883"/>
                <a:gd name="connsiteY27" fmla="*/ 3951392 h 4275461"/>
                <a:gd name="connsiteX28" fmla="*/ 1405151 w 3619883"/>
                <a:gd name="connsiteY28" fmla="*/ 3951392 h 4275461"/>
                <a:gd name="connsiteX29" fmla="*/ 1405151 w 3619883"/>
                <a:gd name="connsiteY29" fmla="*/ 4128157 h 4275461"/>
                <a:gd name="connsiteX30" fmla="*/ 1468988 w 3619883"/>
                <a:gd name="connsiteY30" fmla="*/ 4128157 h 4275461"/>
                <a:gd name="connsiteX31" fmla="*/ 1427396 w 3619883"/>
                <a:gd name="connsiteY31" fmla="*/ 4275461 h 4275461"/>
                <a:gd name="connsiteX32" fmla="*/ 1210751 w 3619883"/>
                <a:gd name="connsiteY32" fmla="*/ 4275461 h 4275461"/>
                <a:gd name="connsiteX33" fmla="*/ 1210751 w 3619883"/>
                <a:gd name="connsiteY33" fmla="*/ 4128157 h 4275461"/>
                <a:gd name="connsiteX34" fmla="*/ 1271978 w 3619883"/>
                <a:gd name="connsiteY34" fmla="*/ 4128157 h 4275461"/>
                <a:gd name="connsiteX35" fmla="*/ 1271978 w 3619883"/>
                <a:gd name="connsiteY35" fmla="*/ 3951392 h 4275461"/>
                <a:gd name="connsiteX36" fmla="*/ 1094193 w 3619883"/>
                <a:gd name="connsiteY36" fmla="*/ 3951392 h 4275461"/>
                <a:gd name="connsiteX37" fmla="*/ 1094193 w 3619883"/>
                <a:gd name="connsiteY37" fmla="*/ 4128157 h 4275461"/>
                <a:gd name="connsiteX38" fmla="*/ 1140354 w 3619883"/>
                <a:gd name="connsiteY38" fmla="*/ 4128157 h 4275461"/>
                <a:gd name="connsiteX39" fmla="*/ 1140354 w 3619883"/>
                <a:gd name="connsiteY39" fmla="*/ 4275461 h 4275461"/>
                <a:gd name="connsiteX40" fmla="*/ 953807 w 3619883"/>
                <a:gd name="connsiteY40" fmla="*/ 4275461 h 4275461"/>
                <a:gd name="connsiteX41" fmla="*/ 912215 w 3619883"/>
                <a:gd name="connsiteY41" fmla="*/ 4128157 h 4275461"/>
                <a:gd name="connsiteX42" fmla="*/ 961020 w 3619883"/>
                <a:gd name="connsiteY42" fmla="*/ 4128157 h 4275461"/>
                <a:gd name="connsiteX43" fmla="*/ 961020 w 3619883"/>
                <a:gd name="connsiteY43" fmla="*/ 3951392 h 4275461"/>
                <a:gd name="connsiteX44" fmla="*/ 783235 w 3619883"/>
                <a:gd name="connsiteY44" fmla="*/ 3951392 h 4275461"/>
                <a:gd name="connsiteX45" fmla="*/ 783235 w 3619883"/>
                <a:gd name="connsiteY45" fmla="*/ 4128157 h 4275461"/>
                <a:gd name="connsiteX46" fmla="*/ 871024 w 3619883"/>
                <a:gd name="connsiteY46" fmla="*/ 4128157 h 4275461"/>
                <a:gd name="connsiteX47" fmla="*/ 829432 w 3619883"/>
                <a:gd name="connsiteY47" fmla="*/ 4275461 h 4275461"/>
                <a:gd name="connsiteX48" fmla="*/ 611484 w 3619883"/>
                <a:gd name="connsiteY48" fmla="*/ 4275461 h 4275461"/>
                <a:gd name="connsiteX49" fmla="*/ 621247 w 3619883"/>
                <a:gd name="connsiteY49" fmla="*/ 4128157 h 4275461"/>
                <a:gd name="connsiteX50" fmla="*/ 650062 w 3619883"/>
                <a:gd name="connsiteY50" fmla="*/ 4128157 h 4275461"/>
                <a:gd name="connsiteX51" fmla="*/ 650062 w 3619883"/>
                <a:gd name="connsiteY51" fmla="*/ 3951392 h 4275461"/>
                <a:gd name="connsiteX52" fmla="*/ 472277 w 3619883"/>
                <a:gd name="connsiteY52" fmla="*/ 3951392 h 4275461"/>
                <a:gd name="connsiteX53" fmla="*/ 472277 w 3619883"/>
                <a:gd name="connsiteY53" fmla="*/ 4128157 h 4275461"/>
                <a:gd name="connsiteX54" fmla="*/ 522650 w 3619883"/>
                <a:gd name="connsiteY54" fmla="*/ 4128157 h 4275461"/>
                <a:gd name="connsiteX55" fmla="*/ 573998 w 3619883"/>
                <a:gd name="connsiteY55" fmla="*/ 4275461 h 4275461"/>
                <a:gd name="connsiteX56" fmla="*/ 336164 w 3619883"/>
                <a:gd name="connsiteY56" fmla="*/ 4275461 h 4275461"/>
                <a:gd name="connsiteX57" fmla="*/ 294572 w 3619883"/>
                <a:gd name="connsiteY57" fmla="*/ 4128157 h 4275461"/>
                <a:gd name="connsiteX58" fmla="*/ 339106 w 3619883"/>
                <a:gd name="connsiteY58" fmla="*/ 4128157 h 4275461"/>
                <a:gd name="connsiteX59" fmla="*/ 339106 w 3619883"/>
                <a:gd name="connsiteY59" fmla="*/ 3951392 h 4275461"/>
                <a:gd name="connsiteX60" fmla="*/ 161321 w 3619883"/>
                <a:gd name="connsiteY60" fmla="*/ 3951392 h 4275461"/>
                <a:gd name="connsiteX61" fmla="*/ 161321 w 3619883"/>
                <a:gd name="connsiteY61" fmla="*/ 4128157 h 4275461"/>
                <a:gd name="connsiteX62" fmla="*/ 230914 w 3619883"/>
                <a:gd name="connsiteY62" fmla="*/ 4128157 h 4275461"/>
                <a:gd name="connsiteX63" fmla="*/ 189322 w 3619883"/>
                <a:gd name="connsiteY63" fmla="*/ 4275461 h 4275461"/>
                <a:gd name="connsiteX64" fmla="*/ 0 w 3619883"/>
                <a:gd name="connsiteY64" fmla="*/ 4275461 h 4275461"/>
                <a:gd name="connsiteX65" fmla="*/ 0 w 3619883"/>
                <a:gd name="connsiteY65" fmla="*/ 42229 h 4275461"/>
                <a:gd name="connsiteX66" fmla="*/ 42464 w 3619883"/>
                <a:gd name="connsiteY66" fmla="*/ 40518 h 4275461"/>
                <a:gd name="connsiteX67" fmla="*/ 137733 w 3619883"/>
                <a:gd name="connsiteY67" fmla="*/ 35355 h 4275461"/>
                <a:gd name="connsiteX68" fmla="*/ 270565 w 3619883"/>
                <a:gd name="connsiteY68" fmla="*/ 29759 h 4275461"/>
                <a:gd name="connsiteX69" fmla="*/ 479734 w 3619883"/>
                <a:gd name="connsiteY69" fmla="*/ 45455 h 4275461"/>
                <a:gd name="connsiteX70" fmla="*/ 524103 w 3619883"/>
                <a:gd name="connsiteY70" fmla="*/ 41625 h 4275461"/>
                <a:gd name="connsiteX71" fmla="*/ 624416 w 3619883"/>
                <a:gd name="connsiteY71" fmla="*/ 22696 h 4275461"/>
                <a:gd name="connsiteX72" fmla="*/ 657762 w 3619883"/>
                <a:gd name="connsiteY72" fmla="*/ 18351 h 4275461"/>
                <a:gd name="connsiteX73" fmla="*/ 690557 w 3619883"/>
                <a:gd name="connsiteY73" fmla="*/ 25792 h 4275461"/>
                <a:gd name="connsiteX74" fmla="*/ 745123 w 3619883"/>
                <a:gd name="connsiteY74" fmla="*/ 40157 h 4275461"/>
                <a:gd name="connsiteX75" fmla="*/ 789493 w 3619883"/>
                <a:gd name="connsiteY75" fmla="*/ 36327 h 4275461"/>
                <a:gd name="connsiteX76" fmla="*/ 854255 w 3619883"/>
                <a:gd name="connsiteY76" fmla="*/ 68887 h 4275461"/>
                <a:gd name="connsiteX77" fmla="*/ 897520 w 3619883"/>
                <a:gd name="connsiteY77" fmla="*/ 88629 h 4275461"/>
                <a:gd name="connsiteX78" fmla="*/ 940510 w 3619883"/>
                <a:gd name="connsiteY78" fmla="*/ 114265 h 4275461"/>
                <a:gd name="connsiteX79" fmla="*/ 1082712 w 3619883"/>
                <a:gd name="connsiteY79" fmla="*/ 144543 h 4275461"/>
                <a:gd name="connsiteX80" fmla="*/ 1205348 w 3619883"/>
                <a:gd name="connsiteY80" fmla="*/ 120753 h 4275461"/>
                <a:gd name="connsiteX81" fmla="*/ 1271764 w 3619883"/>
                <a:gd name="connsiteY81" fmla="*/ 117956 h 4275461"/>
                <a:gd name="connsiteX82" fmla="*/ 1315583 w 3619883"/>
                <a:gd name="connsiteY82" fmla="*/ 125912 h 4275461"/>
                <a:gd name="connsiteX83" fmla="*/ 1359125 w 3619883"/>
                <a:gd name="connsiteY83" fmla="*/ 139761 h 4275461"/>
                <a:gd name="connsiteX84" fmla="*/ 1391919 w 3619883"/>
                <a:gd name="connsiteY84" fmla="*/ 147202 h 4275461"/>
                <a:gd name="connsiteX85" fmla="*/ 1436563 w 3619883"/>
                <a:gd name="connsiteY85" fmla="*/ 137480 h 4275461"/>
                <a:gd name="connsiteX86" fmla="*/ 1471566 w 3619883"/>
                <a:gd name="connsiteY86" fmla="*/ 97777 h 4275461"/>
                <a:gd name="connsiteX87" fmla="*/ 1505739 w 3619883"/>
                <a:gd name="connsiteY87" fmla="*/ 75753 h 4275461"/>
                <a:gd name="connsiteX88" fmla="*/ 1590891 w 3619883"/>
                <a:gd name="connsiteY88" fmla="*/ 144702 h 4275461"/>
                <a:gd name="connsiteX89" fmla="*/ 1625616 w 3619883"/>
                <a:gd name="connsiteY89" fmla="*/ 110893 h 4275461"/>
                <a:gd name="connsiteX90" fmla="*/ 1658964 w 3619883"/>
                <a:gd name="connsiteY90" fmla="*/ 106547 h 4275461"/>
                <a:gd name="connsiteX91" fmla="*/ 1746598 w 3619883"/>
                <a:gd name="connsiteY91" fmla="*/ 122460 h 4275461"/>
                <a:gd name="connsiteX92" fmla="*/ 1811913 w 3619883"/>
                <a:gd name="connsiteY92" fmla="*/ 143234 h 4275461"/>
                <a:gd name="connsiteX93" fmla="*/ 1856557 w 3619883"/>
                <a:gd name="connsiteY93" fmla="*/ 133511 h 4275461"/>
                <a:gd name="connsiteX94" fmla="*/ 2066003 w 3619883"/>
                <a:gd name="connsiteY94" fmla="*/ 143313 h 4275461"/>
                <a:gd name="connsiteX95" fmla="*/ 2177615 w 3619883"/>
                <a:gd name="connsiteY95" fmla="*/ 119007 h 4275461"/>
                <a:gd name="connsiteX96" fmla="*/ 2255883 w 3619883"/>
                <a:gd name="connsiteY96" fmla="*/ 99047 h 4275461"/>
                <a:gd name="connsiteX97" fmla="*/ 2344622 w 3619883"/>
                <a:gd name="connsiteY97" fmla="*/ 91388 h 4275461"/>
                <a:gd name="connsiteX98" fmla="*/ 2455682 w 3619883"/>
                <a:gd name="connsiteY98" fmla="*/ 78869 h 4275461"/>
                <a:gd name="connsiteX99" fmla="*/ 2632609 w 3619883"/>
                <a:gd name="connsiteY99" fmla="*/ 75338 h 4275461"/>
                <a:gd name="connsiteX100" fmla="*/ 2742291 w 3619883"/>
                <a:gd name="connsiteY100" fmla="*/ 92282 h 4275461"/>
                <a:gd name="connsiteX101" fmla="*/ 2851974 w 3619883"/>
                <a:gd name="connsiteY101" fmla="*/ 109227 h 4275461"/>
                <a:gd name="connsiteX102" fmla="*/ 2907643 w 3619883"/>
                <a:gd name="connsiteY102" fmla="*/ 100020 h 4275461"/>
                <a:gd name="connsiteX103" fmla="*/ 2944022 w 3619883"/>
                <a:gd name="connsiteY103" fmla="*/ 30853 h 4275461"/>
                <a:gd name="connsiteX104" fmla="*/ 3022289 w 3619883"/>
                <a:gd name="connsiteY104" fmla="*/ 10893 h 4275461"/>
                <a:gd name="connsiteX105" fmla="*/ 3054807 w 3619883"/>
                <a:gd name="connsiteY105" fmla="*/ 24226 h 4275461"/>
                <a:gd name="connsiteX106" fmla="*/ 3141892 w 3619883"/>
                <a:gd name="connsiteY106" fmla="*/ 51925 h 4275461"/>
                <a:gd name="connsiteX107" fmla="*/ 3185711 w 3619883"/>
                <a:gd name="connsiteY107" fmla="*/ 59881 h 4275461"/>
                <a:gd name="connsiteX108" fmla="*/ 3219056 w 3619883"/>
                <a:gd name="connsiteY108" fmla="*/ 55536 h 4275461"/>
                <a:gd name="connsiteX109" fmla="*/ 3263425 w 3619883"/>
                <a:gd name="connsiteY109" fmla="*/ 51706 h 4275461"/>
                <a:gd name="connsiteX110" fmla="*/ 3296219 w 3619883"/>
                <a:gd name="connsiteY110" fmla="*/ 59147 h 4275461"/>
                <a:gd name="connsiteX111" fmla="*/ 3319094 w 3619883"/>
                <a:gd name="connsiteY111" fmla="*/ 42500 h 4275461"/>
                <a:gd name="connsiteX112" fmla="*/ 3420511 w 3619883"/>
                <a:gd name="connsiteY112" fmla="*/ 0 h 4275461"/>
                <a:gd name="connsiteX113" fmla="*/ 3453305 w 3619883"/>
                <a:gd name="connsiteY113" fmla="*/ 7440 h 4275461"/>
                <a:gd name="connsiteX114" fmla="*/ 3496571 w 3619883"/>
                <a:gd name="connsiteY114" fmla="*/ 27182 h 4275461"/>
                <a:gd name="connsiteX115" fmla="*/ 3602117 w 3619883"/>
                <a:gd name="connsiteY115" fmla="*/ 132521 h 4275461"/>
                <a:gd name="connsiteX116" fmla="*/ 3619883 w 3619883"/>
                <a:gd name="connsiteY116" fmla="*/ 140049 h 4275461"/>
                <a:gd name="connsiteX117" fmla="*/ 3619883 w 3619883"/>
                <a:gd name="connsiteY11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275461 h 4275461"/>
                <a:gd name="connsiteX12" fmla="*/ 1824703 w 3619883"/>
                <a:gd name="connsiteY12" fmla="*/ 4275461 h 4275461"/>
                <a:gd name="connsiteX13" fmla="*/ 1834468 w 3619883"/>
                <a:gd name="connsiteY13" fmla="*/ 4128157 h 4275461"/>
                <a:gd name="connsiteX14" fmla="*/ 1893894 w 3619883"/>
                <a:gd name="connsiteY14" fmla="*/ 4128157 h 4275461"/>
                <a:gd name="connsiteX15" fmla="*/ 1893894 w 3619883"/>
                <a:gd name="connsiteY15" fmla="*/ 3951392 h 4275461"/>
                <a:gd name="connsiteX16" fmla="*/ 1716110 w 3619883"/>
                <a:gd name="connsiteY16" fmla="*/ 3951392 h 4275461"/>
                <a:gd name="connsiteX17" fmla="*/ 1716110 w 3619883"/>
                <a:gd name="connsiteY17" fmla="*/ 4006431 h 4275461"/>
                <a:gd name="connsiteX18" fmla="*/ 1703447 w 3619883"/>
                <a:gd name="connsiteY18" fmla="*/ 4007960 h 4275461"/>
                <a:gd name="connsiteX19" fmla="*/ 1716110 w 3619883"/>
                <a:gd name="connsiteY19" fmla="*/ 4044284 h 4275461"/>
                <a:gd name="connsiteX20" fmla="*/ 1716110 w 3619883"/>
                <a:gd name="connsiteY20" fmla="*/ 4128157 h 4275461"/>
                <a:gd name="connsiteX21" fmla="*/ 1745346 w 3619883"/>
                <a:gd name="connsiteY21" fmla="*/ 4128157 h 4275461"/>
                <a:gd name="connsiteX22" fmla="*/ 1796694 w 3619883"/>
                <a:gd name="connsiteY22" fmla="*/ 4275461 h 4275461"/>
                <a:gd name="connsiteX23" fmla="*/ 1558844 w 3619883"/>
                <a:gd name="connsiteY23" fmla="*/ 4275461 h 4275461"/>
                <a:gd name="connsiteX24" fmla="*/ 1517252 w 3619883"/>
                <a:gd name="connsiteY24" fmla="*/ 4128157 h 4275461"/>
                <a:gd name="connsiteX25" fmla="*/ 1582936 w 3619883"/>
                <a:gd name="connsiteY25" fmla="*/ 4128157 h 4275461"/>
                <a:gd name="connsiteX26" fmla="*/ 1582936 w 3619883"/>
                <a:gd name="connsiteY26" fmla="*/ 3951392 h 4275461"/>
                <a:gd name="connsiteX27" fmla="*/ 1405151 w 3619883"/>
                <a:gd name="connsiteY27" fmla="*/ 3951392 h 4275461"/>
                <a:gd name="connsiteX28" fmla="*/ 1405151 w 3619883"/>
                <a:gd name="connsiteY28" fmla="*/ 4128157 h 4275461"/>
                <a:gd name="connsiteX29" fmla="*/ 1468988 w 3619883"/>
                <a:gd name="connsiteY29" fmla="*/ 4128157 h 4275461"/>
                <a:gd name="connsiteX30" fmla="*/ 1427396 w 3619883"/>
                <a:gd name="connsiteY30" fmla="*/ 4275461 h 4275461"/>
                <a:gd name="connsiteX31" fmla="*/ 1210751 w 3619883"/>
                <a:gd name="connsiteY31" fmla="*/ 4275461 h 4275461"/>
                <a:gd name="connsiteX32" fmla="*/ 1210751 w 3619883"/>
                <a:gd name="connsiteY32" fmla="*/ 4128157 h 4275461"/>
                <a:gd name="connsiteX33" fmla="*/ 1271978 w 3619883"/>
                <a:gd name="connsiteY33" fmla="*/ 4128157 h 4275461"/>
                <a:gd name="connsiteX34" fmla="*/ 1271978 w 3619883"/>
                <a:gd name="connsiteY34" fmla="*/ 3951392 h 4275461"/>
                <a:gd name="connsiteX35" fmla="*/ 1094193 w 3619883"/>
                <a:gd name="connsiteY35" fmla="*/ 3951392 h 4275461"/>
                <a:gd name="connsiteX36" fmla="*/ 1094193 w 3619883"/>
                <a:gd name="connsiteY36" fmla="*/ 4128157 h 4275461"/>
                <a:gd name="connsiteX37" fmla="*/ 1140354 w 3619883"/>
                <a:gd name="connsiteY37" fmla="*/ 4128157 h 4275461"/>
                <a:gd name="connsiteX38" fmla="*/ 1140354 w 3619883"/>
                <a:gd name="connsiteY38" fmla="*/ 4275461 h 4275461"/>
                <a:gd name="connsiteX39" fmla="*/ 953807 w 3619883"/>
                <a:gd name="connsiteY39" fmla="*/ 4275461 h 4275461"/>
                <a:gd name="connsiteX40" fmla="*/ 912215 w 3619883"/>
                <a:gd name="connsiteY40" fmla="*/ 4128157 h 4275461"/>
                <a:gd name="connsiteX41" fmla="*/ 961020 w 3619883"/>
                <a:gd name="connsiteY41" fmla="*/ 4128157 h 4275461"/>
                <a:gd name="connsiteX42" fmla="*/ 961020 w 3619883"/>
                <a:gd name="connsiteY42" fmla="*/ 3951392 h 4275461"/>
                <a:gd name="connsiteX43" fmla="*/ 783235 w 3619883"/>
                <a:gd name="connsiteY43" fmla="*/ 3951392 h 4275461"/>
                <a:gd name="connsiteX44" fmla="*/ 783235 w 3619883"/>
                <a:gd name="connsiteY44" fmla="*/ 4128157 h 4275461"/>
                <a:gd name="connsiteX45" fmla="*/ 871024 w 3619883"/>
                <a:gd name="connsiteY45" fmla="*/ 4128157 h 4275461"/>
                <a:gd name="connsiteX46" fmla="*/ 829432 w 3619883"/>
                <a:gd name="connsiteY46" fmla="*/ 4275461 h 4275461"/>
                <a:gd name="connsiteX47" fmla="*/ 611484 w 3619883"/>
                <a:gd name="connsiteY47" fmla="*/ 4275461 h 4275461"/>
                <a:gd name="connsiteX48" fmla="*/ 621247 w 3619883"/>
                <a:gd name="connsiteY48" fmla="*/ 4128157 h 4275461"/>
                <a:gd name="connsiteX49" fmla="*/ 650062 w 3619883"/>
                <a:gd name="connsiteY49" fmla="*/ 4128157 h 4275461"/>
                <a:gd name="connsiteX50" fmla="*/ 650062 w 3619883"/>
                <a:gd name="connsiteY50" fmla="*/ 3951392 h 4275461"/>
                <a:gd name="connsiteX51" fmla="*/ 472277 w 3619883"/>
                <a:gd name="connsiteY51" fmla="*/ 3951392 h 4275461"/>
                <a:gd name="connsiteX52" fmla="*/ 472277 w 3619883"/>
                <a:gd name="connsiteY52" fmla="*/ 4128157 h 4275461"/>
                <a:gd name="connsiteX53" fmla="*/ 522650 w 3619883"/>
                <a:gd name="connsiteY53" fmla="*/ 4128157 h 4275461"/>
                <a:gd name="connsiteX54" fmla="*/ 573998 w 3619883"/>
                <a:gd name="connsiteY54" fmla="*/ 4275461 h 4275461"/>
                <a:gd name="connsiteX55" fmla="*/ 336164 w 3619883"/>
                <a:gd name="connsiteY55" fmla="*/ 4275461 h 4275461"/>
                <a:gd name="connsiteX56" fmla="*/ 294572 w 3619883"/>
                <a:gd name="connsiteY56" fmla="*/ 4128157 h 4275461"/>
                <a:gd name="connsiteX57" fmla="*/ 339106 w 3619883"/>
                <a:gd name="connsiteY57" fmla="*/ 4128157 h 4275461"/>
                <a:gd name="connsiteX58" fmla="*/ 339106 w 3619883"/>
                <a:gd name="connsiteY58" fmla="*/ 3951392 h 4275461"/>
                <a:gd name="connsiteX59" fmla="*/ 161321 w 3619883"/>
                <a:gd name="connsiteY59" fmla="*/ 3951392 h 4275461"/>
                <a:gd name="connsiteX60" fmla="*/ 161321 w 3619883"/>
                <a:gd name="connsiteY60" fmla="*/ 4128157 h 4275461"/>
                <a:gd name="connsiteX61" fmla="*/ 230914 w 3619883"/>
                <a:gd name="connsiteY61" fmla="*/ 4128157 h 4275461"/>
                <a:gd name="connsiteX62" fmla="*/ 189322 w 3619883"/>
                <a:gd name="connsiteY62" fmla="*/ 4275461 h 4275461"/>
                <a:gd name="connsiteX63" fmla="*/ 0 w 3619883"/>
                <a:gd name="connsiteY63" fmla="*/ 4275461 h 4275461"/>
                <a:gd name="connsiteX64" fmla="*/ 0 w 3619883"/>
                <a:gd name="connsiteY64" fmla="*/ 42229 h 4275461"/>
                <a:gd name="connsiteX65" fmla="*/ 42464 w 3619883"/>
                <a:gd name="connsiteY65" fmla="*/ 40518 h 4275461"/>
                <a:gd name="connsiteX66" fmla="*/ 137733 w 3619883"/>
                <a:gd name="connsiteY66" fmla="*/ 35355 h 4275461"/>
                <a:gd name="connsiteX67" fmla="*/ 270565 w 3619883"/>
                <a:gd name="connsiteY67" fmla="*/ 29759 h 4275461"/>
                <a:gd name="connsiteX68" fmla="*/ 479734 w 3619883"/>
                <a:gd name="connsiteY68" fmla="*/ 45455 h 4275461"/>
                <a:gd name="connsiteX69" fmla="*/ 524103 w 3619883"/>
                <a:gd name="connsiteY69" fmla="*/ 41625 h 4275461"/>
                <a:gd name="connsiteX70" fmla="*/ 624416 w 3619883"/>
                <a:gd name="connsiteY70" fmla="*/ 22696 h 4275461"/>
                <a:gd name="connsiteX71" fmla="*/ 657762 w 3619883"/>
                <a:gd name="connsiteY71" fmla="*/ 18351 h 4275461"/>
                <a:gd name="connsiteX72" fmla="*/ 690557 w 3619883"/>
                <a:gd name="connsiteY72" fmla="*/ 25792 h 4275461"/>
                <a:gd name="connsiteX73" fmla="*/ 745123 w 3619883"/>
                <a:gd name="connsiteY73" fmla="*/ 40157 h 4275461"/>
                <a:gd name="connsiteX74" fmla="*/ 789493 w 3619883"/>
                <a:gd name="connsiteY74" fmla="*/ 36327 h 4275461"/>
                <a:gd name="connsiteX75" fmla="*/ 854255 w 3619883"/>
                <a:gd name="connsiteY75" fmla="*/ 68887 h 4275461"/>
                <a:gd name="connsiteX76" fmla="*/ 897520 w 3619883"/>
                <a:gd name="connsiteY76" fmla="*/ 88629 h 4275461"/>
                <a:gd name="connsiteX77" fmla="*/ 940510 w 3619883"/>
                <a:gd name="connsiteY77" fmla="*/ 114265 h 4275461"/>
                <a:gd name="connsiteX78" fmla="*/ 1082712 w 3619883"/>
                <a:gd name="connsiteY78" fmla="*/ 144543 h 4275461"/>
                <a:gd name="connsiteX79" fmla="*/ 1205348 w 3619883"/>
                <a:gd name="connsiteY79" fmla="*/ 120753 h 4275461"/>
                <a:gd name="connsiteX80" fmla="*/ 1271764 w 3619883"/>
                <a:gd name="connsiteY80" fmla="*/ 117956 h 4275461"/>
                <a:gd name="connsiteX81" fmla="*/ 1315583 w 3619883"/>
                <a:gd name="connsiteY81" fmla="*/ 125912 h 4275461"/>
                <a:gd name="connsiteX82" fmla="*/ 1359125 w 3619883"/>
                <a:gd name="connsiteY82" fmla="*/ 139761 h 4275461"/>
                <a:gd name="connsiteX83" fmla="*/ 1391919 w 3619883"/>
                <a:gd name="connsiteY83" fmla="*/ 147202 h 4275461"/>
                <a:gd name="connsiteX84" fmla="*/ 1436563 w 3619883"/>
                <a:gd name="connsiteY84" fmla="*/ 137480 h 4275461"/>
                <a:gd name="connsiteX85" fmla="*/ 1471566 w 3619883"/>
                <a:gd name="connsiteY85" fmla="*/ 97777 h 4275461"/>
                <a:gd name="connsiteX86" fmla="*/ 1505739 w 3619883"/>
                <a:gd name="connsiteY86" fmla="*/ 75753 h 4275461"/>
                <a:gd name="connsiteX87" fmla="*/ 1590891 w 3619883"/>
                <a:gd name="connsiteY87" fmla="*/ 144702 h 4275461"/>
                <a:gd name="connsiteX88" fmla="*/ 1625616 w 3619883"/>
                <a:gd name="connsiteY88" fmla="*/ 110893 h 4275461"/>
                <a:gd name="connsiteX89" fmla="*/ 1658964 w 3619883"/>
                <a:gd name="connsiteY89" fmla="*/ 106547 h 4275461"/>
                <a:gd name="connsiteX90" fmla="*/ 1746598 w 3619883"/>
                <a:gd name="connsiteY90" fmla="*/ 122460 h 4275461"/>
                <a:gd name="connsiteX91" fmla="*/ 1811913 w 3619883"/>
                <a:gd name="connsiteY91" fmla="*/ 143234 h 4275461"/>
                <a:gd name="connsiteX92" fmla="*/ 1856557 w 3619883"/>
                <a:gd name="connsiteY92" fmla="*/ 133511 h 4275461"/>
                <a:gd name="connsiteX93" fmla="*/ 2066003 w 3619883"/>
                <a:gd name="connsiteY93" fmla="*/ 143313 h 4275461"/>
                <a:gd name="connsiteX94" fmla="*/ 2177615 w 3619883"/>
                <a:gd name="connsiteY94" fmla="*/ 119007 h 4275461"/>
                <a:gd name="connsiteX95" fmla="*/ 2255883 w 3619883"/>
                <a:gd name="connsiteY95" fmla="*/ 99047 h 4275461"/>
                <a:gd name="connsiteX96" fmla="*/ 2344622 w 3619883"/>
                <a:gd name="connsiteY96" fmla="*/ 91388 h 4275461"/>
                <a:gd name="connsiteX97" fmla="*/ 2455682 w 3619883"/>
                <a:gd name="connsiteY97" fmla="*/ 78869 h 4275461"/>
                <a:gd name="connsiteX98" fmla="*/ 2632609 w 3619883"/>
                <a:gd name="connsiteY98" fmla="*/ 75338 h 4275461"/>
                <a:gd name="connsiteX99" fmla="*/ 2742291 w 3619883"/>
                <a:gd name="connsiteY99" fmla="*/ 92282 h 4275461"/>
                <a:gd name="connsiteX100" fmla="*/ 2851974 w 3619883"/>
                <a:gd name="connsiteY100" fmla="*/ 109227 h 4275461"/>
                <a:gd name="connsiteX101" fmla="*/ 2907643 w 3619883"/>
                <a:gd name="connsiteY101" fmla="*/ 100020 h 4275461"/>
                <a:gd name="connsiteX102" fmla="*/ 2944022 w 3619883"/>
                <a:gd name="connsiteY102" fmla="*/ 30853 h 4275461"/>
                <a:gd name="connsiteX103" fmla="*/ 3022289 w 3619883"/>
                <a:gd name="connsiteY103" fmla="*/ 10893 h 4275461"/>
                <a:gd name="connsiteX104" fmla="*/ 3054807 w 3619883"/>
                <a:gd name="connsiteY104" fmla="*/ 24226 h 4275461"/>
                <a:gd name="connsiteX105" fmla="*/ 3141892 w 3619883"/>
                <a:gd name="connsiteY105" fmla="*/ 51925 h 4275461"/>
                <a:gd name="connsiteX106" fmla="*/ 3185711 w 3619883"/>
                <a:gd name="connsiteY106" fmla="*/ 59881 h 4275461"/>
                <a:gd name="connsiteX107" fmla="*/ 3219056 w 3619883"/>
                <a:gd name="connsiteY107" fmla="*/ 55536 h 4275461"/>
                <a:gd name="connsiteX108" fmla="*/ 3263425 w 3619883"/>
                <a:gd name="connsiteY108" fmla="*/ 51706 h 4275461"/>
                <a:gd name="connsiteX109" fmla="*/ 3296219 w 3619883"/>
                <a:gd name="connsiteY109" fmla="*/ 59147 h 4275461"/>
                <a:gd name="connsiteX110" fmla="*/ 3319094 w 3619883"/>
                <a:gd name="connsiteY110" fmla="*/ 42500 h 4275461"/>
                <a:gd name="connsiteX111" fmla="*/ 3420511 w 3619883"/>
                <a:gd name="connsiteY111" fmla="*/ 0 h 4275461"/>
                <a:gd name="connsiteX112" fmla="*/ 3453305 w 3619883"/>
                <a:gd name="connsiteY112" fmla="*/ 7440 h 4275461"/>
                <a:gd name="connsiteX113" fmla="*/ 3496571 w 3619883"/>
                <a:gd name="connsiteY113" fmla="*/ 27182 h 4275461"/>
                <a:gd name="connsiteX114" fmla="*/ 3602117 w 3619883"/>
                <a:gd name="connsiteY114" fmla="*/ 132521 h 4275461"/>
                <a:gd name="connsiteX115" fmla="*/ 3619883 w 3619883"/>
                <a:gd name="connsiteY115" fmla="*/ 140049 h 4275461"/>
                <a:gd name="connsiteX116" fmla="*/ 3619883 w 3619883"/>
                <a:gd name="connsiteY11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34468 w 3619883"/>
                <a:gd name="connsiteY12" fmla="*/ 4128157 h 4275461"/>
                <a:gd name="connsiteX13" fmla="*/ 1893894 w 3619883"/>
                <a:gd name="connsiteY13" fmla="*/ 4128157 h 4275461"/>
                <a:gd name="connsiteX14" fmla="*/ 1893894 w 3619883"/>
                <a:gd name="connsiteY14" fmla="*/ 3951392 h 4275461"/>
                <a:gd name="connsiteX15" fmla="*/ 1716110 w 3619883"/>
                <a:gd name="connsiteY15" fmla="*/ 3951392 h 4275461"/>
                <a:gd name="connsiteX16" fmla="*/ 1716110 w 3619883"/>
                <a:gd name="connsiteY16" fmla="*/ 4006431 h 4275461"/>
                <a:gd name="connsiteX17" fmla="*/ 1703447 w 3619883"/>
                <a:gd name="connsiteY17" fmla="*/ 4007960 h 4275461"/>
                <a:gd name="connsiteX18" fmla="*/ 1716110 w 3619883"/>
                <a:gd name="connsiteY18" fmla="*/ 4044284 h 4275461"/>
                <a:gd name="connsiteX19" fmla="*/ 1716110 w 3619883"/>
                <a:gd name="connsiteY19" fmla="*/ 4128157 h 4275461"/>
                <a:gd name="connsiteX20" fmla="*/ 1745346 w 3619883"/>
                <a:gd name="connsiteY20" fmla="*/ 4128157 h 4275461"/>
                <a:gd name="connsiteX21" fmla="*/ 1796694 w 3619883"/>
                <a:gd name="connsiteY21" fmla="*/ 4275461 h 4275461"/>
                <a:gd name="connsiteX22" fmla="*/ 1558844 w 3619883"/>
                <a:gd name="connsiteY22" fmla="*/ 4275461 h 4275461"/>
                <a:gd name="connsiteX23" fmla="*/ 1517252 w 3619883"/>
                <a:gd name="connsiteY23" fmla="*/ 4128157 h 4275461"/>
                <a:gd name="connsiteX24" fmla="*/ 1582936 w 3619883"/>
                <a:gd name="connsiteY24" fmla="*/ 4128157 h 4275461"/>
                <a:gd name="connsiteX25" fmla="*/ 1582936 w 3619883"/>
                <a:gd name="connsiteY25" fmla="*/ 3951392 h 4275461"/>
                <a:gd name="connsiteX26" fmla="*/ 1405151 w 3619883"/>
                <a:gd name="connsiteY26" fmla="*/ 3951392 h 4275461"/>
                <a:gd name="connsiteX27" fmla="*/ 1405151 w 3619883"/>
                <a:gd name="connsiteY27" fmla="*/ 4128157 h 4275461"/>
                <a:gd name="connsiteX28" fmla="*/ 1468988 w 3619883"/>
                <a:gd name="connsiteY28" fmla="*/ 4128157 h 4275461"/>
                <a:gd name="connsiteX29" fmla="*/ 1427396 w 3619883"/>
                <a:gd name="connsiteY29" fmla="*/ 4275461 h 4275461"/>
                <a:gd name="connsiteX30" fmla="*/ 1210751 w 3619883"/>
                <a:gd name="connsiteY30" fmla="*/ 4275461 h 4275461"/>
                <a:gd name="connsiteX31" fmla="*/ 1210751 w 3619883"/>
                <a:gd name="connsiteY31" fmla="*/ 4128157 h 4275461"/>
                <a:gd name="connsiteX32" fmla="*/ 1271978 w 3619883"/>
                <a:gd name="connsiteY32" fmla="*/ 4128157 h 4275461"/>
                <a:gd name="connsiteX33" fmla="*/ 1271978 w 3619883"/>
                <a:gd name="connsiteY33" fmla="*/ 3951392 h 4275461"/>
                <a:gd name="connsiteX34" fmla="*/ 1094193 w 3619883"/>
                <a:gd name="connsiteY34" fmla="*/ 3951392 h 4275461"/>
                <a:gd name="connsiteX35" fmla="*/ 1094193 w 3619883"/>
                <a:gd name="connsiteY35" fmla="*/ 4128157 h 4275461"/>
                <a:gd name="connsiteX36" fmla="*/ 1140354 w 3619883"/>
                <a:gd name="connsiteY36" fmla="*/ 4128157 h 4275461"/>
                <a:gd name="connsiteX37" fmla="*/ 1140354 w 3619883"/>
                <a:gd name="connsiteY37" fmla="*/ 4275461 h 4275461"/>
                <a:gd name="connsiteX38" fmla="*/ 953807 w 3619883"/>
                <a:gd name="connsiteY38" fmla="*/ 4275461 h 4275461"/>
                <a:gd name="connsiteX39" fmla="*/ 912215 w 3619883"/>
                <a:gd name="connsiteY39" fmla="*/ 4128157 h 4275461"/>
                <a:gd name="connsiteX40" fmla="*/ 961020 w 3619883"/>
                <a:gd name="connsiteY40" fmla="*/ 4128157 h 4275461"/>
                <a:gd name="connsiteX41" fmla="*/ 961020 w 3619883"/>
                <a:gd name="connsiteY41" fmla="*/ 3951392 h 4275461"/>
                <a:gd name="connsiteX42" fmla="*/ 783235 w 3619883"/>
                <a:gd name="connsiteY42" fmla="*/ 3951392 h 4275461"/>
                <a:gd name="connsiteX43" fmla="*/ 783235 w 3619883"/>
                <a:gd name="connsiteY43" fmla="*/ 4128157 h 4275461"/>
                <a:gd name="connsiteX44" fmla="*/ 871024 w 3619883"/>
                <a:gd name="connsiteY44" fmla="*/ 4128157 h 4275461"/>
                <a:gd name="connsiteX45" fmla="*/ 829432 w 3619883"/>
                <a:gd name="connsiteY45" fmla="*/ 4275461 h 4275461"/>
                <a:gd name="connsiteX46" fmla="*/ 611484 w 3619883"/>
                <a:gd name="connsiteY46" fmla="*/ 4275461 h 4275461"/>
                <a:gd name="connsiteX47" fmla="*/ 621247 w 3619883"/>
                <a:gd name="connsiteY47" fmla="*/ 4128157 h 4275461"/>
                <a:gd name="connsiteX48" fmla="*/ 650062 w 3619883"/>
                <a:gd name="connsiteY48" fmla="*/ 4128157 h 4275461"/>
                <a:gd name="connsiteX49" fmla="*/ 650062 w 3619883"/>
                <a:gd name="connsiteY49" fmla="*/ 3951392 h 4275461"/>
                <a:gd name="connsiteX50" fmla="*/ 472277 w 3619883"/>
                <a:gd name="connsiteY50" fmla="*/ 3951392 h 4275461"/>
                <a:gd name="connsiteX51" fmla="*/ 472277 w 3619883"/>
                <a:gd name="connsiteY51" fmla="*/ 4128157 h 4275461"/>
                <a:gd name="connsiteX52" fmla="*/ 522650 w 3619883"/>
                <a:gd name="connsiteY52" fmla="*/ 4128157 h 4275461"/>
                <a:gd name="connsiteX53" fmla="*/ 573998 w 3619883"/>
                <a:gd name="connsiteY53" fmla="*/ 4275461 h 4275461"/>
                <a:gd name="connsiteX54" fmla="*/ 336164 w 3619883"/>
                <a:gd name="connsiteY54" fmla="*/ 4275461 h 4275461"/>
                <a:gd name="connsiteX55" fmla="*/ 294572 w 3619883"/>
                <a:gd name="connsiteY55" fmla="*/ 4128157 h 4275461"/>
                <a:gd name="connsiteX56" fmla="*/ 339106 w 3619883"/>
                <a:gd name="connsiteY56" fmla="*/ 4128157 h 4275461"/>
                <a:gd name="connsiteX57" fmla="*/ 339106 w 3619883"/>
                <a:gd name="connsiteY57" fmla="*/ 3951392 h 4275461"/>
                <a:gd name="connsiteX58" fmla="*/ 161321 w 3619883"/>
                <a:gd name="connsiteY58" fmla="*/ 3951392 h 4275461"/>
                <a:gd name="connsiteX59" fmla="*/ 161321 w 3619883"/>
                <a:gd name="connsiteY59" fmla="*/ 4128157 h 4275461"/>
                <a:gd name="connsiteX60" fmla="*/ 230914 w 3619883"/>
                <a:gd name="connsiteY60" fmla="*/ 4128157 h 4275461"/>
                <a:gd name="connsiteX61" fmla="*/ 189322 w 3619883"/>
                <a:gd name="connsiteY61" fmla="*/ 4275461 h 4275461"/>
                <a:gd name="connsiteX62" fmla="*/ 0 w 3619883"/>
                <a:gd name="connsiteY62" fmla="*/ 4275461 h 4275461"/>
                <a:gd name="connsiteX63" fmla="*/ 0 w 3619883"/>
                <a:gd name="connsiteY63" fmla="*/ 42229 h 4275461"/>
                <a:gd name="connsiteX64" fmla="*/ 42464 w 3619883"/>
                <a:gd name="connsiteY64" fmla="*/ 40518 h 4275461"/>
                <a:gd name="connsiteX65" fmla="*/ 137733 w 3619883"/>
                <a:gd name="connsiteY65" fmla="*/ 35355 h 4275461"/>
                <a:gd name="connsiteX66" fmla="*/ 270565 w 3619883"/>
                <a:gd name="connsiteY66" fmla="*/ 29759 h 4275461"/>
                <a:gd name="connsiteX67" fmla="*/ 479734 w 3619883"/>
                <a:gd name="connsiteY67" fmla="*/ 45455 h 4275461"/>
                <a:gd name="connsiteX68" fmla="*/ 524103 w 3619883"/>
                <a:gd name="connsiteY68" fmla="*/ 41625 h 4275461"/>
                <a:gd name="connsiteX69" fmla="*/ 624416 w 3619883"/>
                <a:gd name="connsiteY69" fmla="*/ 22696 h 4275461"/>
                <a:gd name="connsiteX70" fmla="*/ 657762 w 3619883"/>
                <a:gd name="connsiteY70" fmla="*/ 18351 h 4275461"/>
                <a:gd name="connsiteX71" fmla="*/ 690557 w 3619883"/>
                <a:gd name="connsiteY71" fmla="*/ 25792 h 4275461"/>
                <a:gd name="connsiteX72" fmla="*/ 745123 w 3619883"/>
                <a:gd name="connsiteY72" fmla="*/ 40157 h 4275461"/>
                <a:gd name="connsiteX73" fmla="*/ 789493 w 3619883"/>
                <a:gd name="connsiteY73" fmla="*/ 36327 h 4275461"/>
                <a:gd name="connsiteX74" fmla="*/ 854255 w 3619883"/>
                <a:gd name="connsiteY74" fmla="*/ 68887 h 4275461"/>
                <a:gd name="connsiteX75" fmla="*/ 897520 w 3619883"/>
                <a:gd name="connsiteY75" fmla="*/ 88629 h 4275461"/>
                <a:gd name="connsiteX76" fmla="*/ 940510 w 3619883"/>
                <a:gd name="connsiteY76" fmla="*/ 114265 h 4275461"/>
                <a:gd name="connsiteX77" fmla="*/ 1082712 w 3619883"/>
                <a:gd name="connsiteY77" fmla="*/ 144543 h 4275461"/>
                <a:gd name="connsiteX78" fmla="*/ 1205348 w 3619883"/>
                <a:gd name="connsiteY78" fmla="*/ 120753 h 4275461"/>
                <a:gd name="connsiteX79" fmla="*/ 1271764 w 3619883"/>
                <a:gd name="connsiteY79" fmla="*/ 117956 h 4275461"/>
                <a:gd name="connsiteX80" fmla="*/ 1315583 w 3619883"/>
                <a:gd name="connsiteY80" fmla="*/ 125912 h 4275461"/>
                <a:gd name="connsiteX81" fmla="*/ 1359125 w 3619883"/>
                <a:gd name="connsiteY81" fmla="*/ 139761 h 4275461"/>
                <a:gd name="connsiteX82" fmla="*/ 1391919 w 3619883"/>
                <a:gd name="connsiteY82" fmla="*/ 147202 h 4275461"/>
                <a:gd name="connsiteX83" fmla="*/ 1436563 w 3619883"/>
                <a:gd name="connsiteY83" fmla="*/ 137480 h 4275461"/>
                <a:gd name="connsiteX84" fmla="*/ 1471566 w 3619883"/>
                <a:gd name="connsiteY84" fmla="*/ 97777 h 4275461"/>
                <a:gd name="connsiteX85" fmla="*/ 1505739 w 3619883"/>
                <a:gd name="connsiteY85" fmla="*/ 75753 h 4275461"/>
                <a:gd name="connsiteX86" fmla="*/ 1590891 w 3619883"/>
                <a:gd name="connsiteY86" fmla="*/ 144702 h 4275461"/>
                <a:gd name="connsiteX87" fmla="*/ 1625616 w 3619883"/>
                <a:gd name="connsiteY87" fmla="*/ 110893 h 4275461"/>
                <a:gd name="connsiteX88" fmla="*/ 1658964 w 3619883"/>
                <a:gd name="connsiteY88" fmla="*/ 106547 h 4275461"/>
                <a:gd name="connsiteX89" fmla="*/ 1746598 w 3619883"/>
                <a:gd name="connsiteY89" fmla="*/ 122460 h 4275461"/>
                <a:gd name="connsiteX90" fmla="*/ 1811913 w 3619883"/>
                <a:gd name="connsiteY90" fmla="*/ 143234 h 4275461"/>
                <a:gd name="connsiteX91" fmla="*/ 1856557 w 3619883"/>
                <a:gd name="connsiteY91" fmla="*/ 133511 h 4275461"/>
                <a:gd name="connsiteX92" fmla="*/ 2066003 w 3619883"/>
                <a:gd name="connsiteY92" fmla="*/ 143313 h 4275461"/>
                <a:gd name="connsiteX93" fmla="*/ 2177615 w 3619883"/>
                <a:gd name="connsiteY93" fmla="*/ 119007 h 4275461"/>
                <a:gd name="connsiteX94" fmla="*/ 2255883 w 3619883"/>
                <a:gd name="connsiteY94" fmla="*/ 99047 h 4275461"/>
                <a:gd name="connsiteX95" fmla="*/ 2344622 w 3619883"/>
                <a:gd name="connsiteY95" fmla="*/ 91388 h 4275461"/>
                <a:gd name="connsiteX96" fmla="*/ 2455682 w 3619883"/>
                <a:gd name="connsiteY96" fmla="*/ 78869 h 4275461"/>
                <a:gd name="connsiteX97" fmla="*/ 2632609 w 3619883"/>
                <a:gd name="connsiteY97" fmla="*/ 75338 h 4275461"/>
                <a:gd name="connsiteX98" fmla="*/ 2742291 w 3619883"/>
                <a:gd name="connsiteY98" fmla="*/ 92282 h 4275461"/>
                <a:gd name="connsiteX99" fmla="*/ 2851974 w 3619883"/>
                <a:gd name="connsiteY99" fmla="*/ 109227 h 4275461"/>
                <a:gd name="connsiteX100" fmla="*/ 2907643 w 3619883"/>
                <a:gd name="connsiteY100" fmla="*/ 100020 h 4275461"/>
                <a:gd name="connsiteX101" fmla="*/ 2944022 w 3619883"/>
                <a:gd name="connsiteY101" fmla="*/ 30853 h 4275461"/>
                <a:gd name="connsiteX102" fmla="*/ 3022289 w 3619883"/>
                <a:gd name="connsiteY102" fmla="*/ 10893 h 4275461"/>
                <a:gd name="connsiteX103" fmla="*/ 3054807 w 3619883"/>
                <a:gd name="connsiteY103" fmla="*/ 24226 h 4275461"/>
                <a:gd name="connsiteX104" fmla="*/ 3141892 w 3619883"/>
                <a:gd name="connsiteY104" fmla="*/ 51925 h 4275461"/>
                <a:gd name="connsiteX105" fmla="*/ 3185711 w 3619883"/>
                <a:gd name="connsiteY105" fmla="*/ 59881 h 4275461"/>
                <a:gd name="connsiteX106" fmla="*/ 3219056 w 3619883"/>
                <a:gd name="connsiteY106" fmla="*/ 55536 h 4275461"/>
                <a:gd name="connsiteX107" fmla="*/ 3263425 w 3619883"/>
                <a:gd name="connsiteY107" fmla="*/ 51706 h 4275461"/>
                <a:gd name="connsiteX108" fmla="*/ 3296219 w 3619883"/>
                <a:gd name="connsiteY108" fmla="*/ 59147 h 4275461"/>
                <a:gd name="connsiteX109" fmla="*/ 3319094 w 3619883"/>
                <a:gd name="connsiteY109" fmla="*/ 42500 h 4275461"/>
                <a:gd name="connsiteX110" fmla="*/ 3420511 w 3619883"/>
                <a:gd name="connsiteY110" fmla="*/ 0 h 4275461"/>
                <a:gd name="connsiteX111" fmla="*/ 3453305 w 3619883"/>
                <a:gd name="connsiteY111" fmla="*/ 7440 h 4275461"/>
                <a:gd name="connsiteX112" fmla="*/ 3496571 w 3619883"/>
                <a:gd name="connsiteY112" fmla="*/ 27182 h 4275461"/>
                <a:gd name="connsiteX113" fmla="*/ 3602117 w 3619883"/>
                <a:gd name="connsiteY113" fmla="*/ 132521 h 4275461"/>
                <a:gd name="connsiteX114" fmla="*/ 3619883 w 3619883"/>
                <a:gd name="connsiteY114" fmla="*/ 140049 h 4275461"/>
                <a:gd name="connsiteX115" fmla="*/ 3619883 w 3619883"/>
                <a:gd name="connsiteY11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4128157 h 4275461"/>
                <a:gd name="connsiteX13" fmla="*/ 1893894 w 3619883"/>
                <a:gd name="connsiteY13" fmla="*/ 3951392 h 4275461"/>
                <a:gd name="connsiteX14" fmla="*/ 1716110 w 3619883"/>
                <a:gd name="connsiteY14" fmla="*/ 3951392 h 4275461"/>
                <a:gd name="connsiteX15" fmla="*/ 1716110 w 3619883"/>
                <a:gd name="connsiteY15" fmla="*/ 4006431 h 4275461"/>
                <a:gd name="connsiteX16" fmla="*/ 1703447 w 3619883"/>
                <a:gd name="connsiteY16" fmla="*/ 4007960 h 4275461"/>
                <a:gd name="connsiteX17" fmla="*/ 1716110 w 3619883"/>
                <a:gd name="connsiteY17" fmla="*/ 4044284 h 4275461"/>
                <a:gd name="connsiteX18" fmla="*/ 1716110 w 3619883"/>
                <a:gd name="connsiteY18" fmla="*/ 4128157 h 4275461"/>
                <a:gd name="connsiteX19" fmla="*/ 1745346 w 3619883"/>
                <a:gd name="connsiteY19" fmla="*/ 4128157 h 4275461"/>
                <a:gd name="connsiteX20" fmla="*/ 1796694 w 3619883"/>
                <a:gd name="connsiteY20" fmla="*/ 4275461 h 4275461"/>
                <a:gd name="connsiteX21" fmla="*/ 1558844 w 3619883"/>
                <a:gd name="connsiteY21" fmla="*/ 4275461 h 4275461"/>
                <a:gd name="connsiteX22" fmla="*/ 1517252 w 3619883"/>
                <a:gd name="connsiteY22" fmla="*/ 4128157 h 4275461"/>
                <a:gd name="connsiteX23" fmla="*/ 1582936 w 3619883"/>
                <a:gd name="connsiteY23" fmla="*/ 4128157 h 4275461"/>
                <a:gd name="connsiteX24" fmla="*/ 1582936 w 3619883"/>
                <a:gd name="connsiteY24" fmla="*/ 3951392 h 4275461"/>
                <a:gd name="connsiteX25" fmla="*/ 1405151 w 3619883"/>
                <a:gd name="connsiteY25" fmla="*/ 3951392 h 4275461"/>
                <a:gd name="connsiteX26" fmla="*/ 1405151 w 3619883"/>
                <a:gd name="connsiteY26" fmla="*/ 4128157 h 4275461"/>
                <a:gd name="connsiteX27" fmla="*/ 1468988 w 3619883"/>
                <a:gd name="connsiteY27" fmla="*/ 4128157 h 4275461"/>
                <a:gd name="connsiteX28" fmla="*/ 1427396 w 3619883"/>
                <a:gd name="connsiteY28" fmla="*/ 4275461 h 4275461"/>
                <a:gd name="connsiteX29" fmla="*/ 1210751 w 3619883"/>
                <a:gd name="connsiteY29" fmla="*/ 4275461 h 4275461"/>
                <a:gd name="connsiteX30" fmla="*/ 1210751 w 3619883"/>
                <a:gd name="connsiteY30" fmla="*/ 4128157 h 4275461"/>
                <a:gd name="connsiteX31" fmla="*/ 1271978 w 3619883"/>
                <a:gd name="connsiteY31" fmla="*/ 4128157 h 4275461"/>
                <a:gd name="connsiteX32" fmla="*/ 1271978 w 3619883"/>
                <a:gd name="connsiteY32" fmla="*/ 3951392 h 4275461"/>
                <a:gd name="connsiteX33" fmla="*/ 1094193 w 3619883"/>
                <a:gd name="connsiteY33" fmla="*/ 3951392 h 4275461"/>
                <a:gd name="connsiteX34" fmla="*/ 1094193 w 3619883"/>
                <a:gd name="connsiteY34" fmla="*/ 4128157 h 4275461"/>
                <a:gd name="connsiteX35" fmla="*/ 1140354 w 3619883"/>
                <a:gd name="connsiteY35" fmla="*/ 4128157 h 4275461"/>
                <a:gd name="connsiteX36" fmla="*/ 1140354 w 3619883"/>
                <a:gd name="connsiteY36" fmla="*/ 4275461 h 4275461"/>
                <a:gd name="connsiteX37" fmla="*/ 953807 w 3619883"/>
                <a:gd name="connsiteY37" fmla="*/ 4275461 h 4275461"/>
                <a:gd name="connsiteX38" fmla="*/ 912215 w 3619883"/>
                <a:gd name="connsiteY38" fmla="*/ 4128157 h 4275461"/>
                <a:gd name="connsiteX39" fmla="*/ 961020 w 3619883"/>
                <a:gd name="connsiteY39" fmla="*/ 4128157 h 4275461"/>
                <a:gd name="connsiteX40" fmla="*/ 961020 w 3619883"/>
                <a:gd name="connsiteY40" fmla="*/ 3951392 h 4275461"/>
                <a:gd name="connsiteX41" fmla="*/ 783235 w 3619883"/>
                <a:gd name="connsiteY41" fmla="*/ 3951392 h 4275461"/>
                <a:gd name="connsiteX42" fmla="*/ 783235 w 3619883"/>
                <a:gd name="connsiteY42" fmla="*/ 4128157 h 4275461"/>
                <a:gd name="connsiteX43" fmla="*/ 871024 w 3619883"/>
                <a:gd name="connsiteY43" fmla="*/ 4128157 h 4275461"/>
                <a:gd name="connsiteX44" fmla="*/ 829432 w 3619883"/>
                <a:gd name="connsiteY44" fmla="*/ 4275461 h 4275461"/>
                <a:gd name="connsiteX45" fmla="*/ 611484 w 3619883"/>
                <a:gd name="connsiteY45" fmla="*/ 4275461 h 4275461"/>
                <a:gd name="connsiteX46" fmla="*/ 621247 w 3619883"/>
                <a:gd name="connsiteY46" fmla="*/ 4128157 h 4275461"/>
                <a:gd name="connsiteX47" fmla="*/ 650062 w 3619883"/>
                <a:gd name="connsiteY47" fmla="*/ 4128157 h 4275461"/>
                <a:gd name="connsiteX48" fmla="*/ 650062 w 3619883"/>
                <a:gd name="connsiteY48" fmla="*/ 3951392 h 4275461"/>
                <a:gd name="connsiteX49" fmla="*/ 472277 w 3619883"/>
                <a:gd name="connsiteY49" fmla="*/ 3951392 h 4275461"/>
                <a:gd name="connsiteX50" fmla="*/ 472277 w 3619883"/>
                <a:gd name="connsiteY50" fmla="*/ 4128157 h 4275461"/>
                <a:gd name="connsiteX51" fmla="*/ 522650 w 3619883"/>
                <a:gd name="connsiteY51" fmla="*/ 4128157 h 4275461"/>
                <a:gd name="connsiteX52" fmla="*/ 573998 w 3619883"/>
                <a:gd name="connsiteY52" fmla="*/ 4275461 h 4275461"/>
                <a:gd name="connsiteX53" fmla="*/ 336164 w 3619883"/>
                <a:gd name="connsiteY53" fmla="*/ 4275461 h 4275461"/>
                <a:gd name="connsiteX54" fmla="*/ 294572 w 3619883"/>
                <a:gd name="connsiteY54" fmla="*/ 4128157 h 4275461"/>
                <a:gd name="connsiteX55" fmla="*/ 339106 w 3619883"/>
                <a:gd name="connsiteY55" fmla="*/ 4128157 h 4275461"/>
                <a:gd name="connsiteX56" fmla="*/ 339106 w 3619883"/>
                <a:gd name="connsiteY56" fmla="*/ 3951392 h 4275461"/>
                <a:gd name="connsiteX57" fmla="*/ 161321 w 3619883"/>
                <a:gd name="connsiteY57" fmla="*/ 3951392 h 4275461"/>
                <a:gd name="connsiteX58" fmla="*/ 161321 w 3619883"/>
                <a:gd name="connsiteY58" fmla="*/ 4128157 h 4275461"/>
                <a:gd name="connsiteX59" fmla="*/ 230914 w 3619883"/>
                <a:gd name="connsiteY59" fmla="*/ 4128157 h 4275461"/>
                <a:gd name="connsiteX60" fmla="*/ 189322 w 3619883"/>
                <a:gd name="connsiteY60" fmla="*/ 4275461 h 4275461"/>
                <a:gd name="connsiteX61" fmla="*/ 0 w 3619883"/>
                <a:gd name="connsiteY61" fmla="*/ 4275461 h 4275461"/>
                <a:gd name="connsiteX62" fmla="*/ 0 w 3619883"/>
                <a:gd name="connsiteY62" fmla="*/ 42229 h 4275461"/>
                <a:gd name="connsiteX63" fmla="*/ 42464 w 3619883"/>
                <a:gd name="connsiteY63" fmla="*/ 40518 h 4275461"/>
                <a:gd name="connsiteX64" fmla="*/ 137733 w 3619883"/>
                <a:gd name="connsiteY64" fmla="*/ 35355 h 4275461"/>
                <a:gd name="connsiteX65" fmla="*/ 270565 w 3619883"/>
                <a:gd name="connsiteY65" fmla="*/ 29759 h 4275461"/>
                <a:gd name="connsiteX66" fmla="*/ 479734 w 3619883"/>
                <a:gd name="connsiteY66" fmla="*/ 45455 h 4275461"/>
                <a:gd name="connsiteX67" fmla="*/ 524103 w 3619883"/>
                <a:gd name="connsiteY67" fmla="*/ 41625 h 4275461"/>
                <a:gd name="connsiteX68" fmla="*/ 624416 w 3619883"/>
                <a:gd name="connsiteY68" fmla="*/ 22696 h 4275461"/>
                <a:gd name="connsiteX69" fmla="*/ 657762 w 3619883"/>
                <a:gd name="connsiteY69" fmla="*/ 18351 h 4275461"/>
                <a:gd name="connsiteX70" fmla="*/ 690557 w 3619883"/>
                <a:gd name="connsiteY70" fmla="*/ 25792 h 4275461"/>
                <a:gd name="connsiteX71" fmla="*/ 745123 w 3619883"/>
                <a:gd name="connsiteY71" fmla="*/ 40157 h 4275461"/>
                <a:gd name="connsiteX72" fmla="*/ 789493 w 3619883"/>
                <a:gd name="connsiteY72" fmla="*/ 36327 h 4275461"/>
                <a:gd name="connsiteX73" fmla="*/ 854255 w 3619883"/>
                <a:gd name="connsiteY73" fmla="*/ 68887 h 4275461"/>
                <a:gd name="connsiteX74" fmla="*/ 897520 w 3619883"/>
                <a:gd name="connsiteY74" fmla="*/ 88629 h 4275461"/>
                <a:gd name="connsiteX75" fmla="*/ 940510 w 3619883"/>
                <a:gd name="connsiteY75" fmla="*/ 114265 h 4275461"/>
                <a:gd name="connsiteX76" fmla="*/ 1082712 w 3619883"/>
                <a:gd name="connsiteY76" fmla="*/ 144543 h 4275461"/>
                <a:gd name="connsiteX77" fmla="*/ 1205348 w 3619883"/>
                <a:gd name="connsiteY77" fmla="*/ 120753 h 4275461"/>
                <a:gd name="connsiteX78" fmla="*/ 1271764 w 3619883"/>
                <a:gd name="connsiteY78" fmla="*/ 117956 h 4275461"/>
                <a:gd name="connsiteX79" fmla="*/ 1315583 w 3619883"/>
                <a:gd name="connsiteY79" fmla="*/ 125912 h 4275461"/>
                <a:gd name="connsiteX80" fmla="*/ 1359125 w 3619883"/>
                <a:gd name="connsiteY80" fmla="*/ 139761 h 4275461"/>
                <a:gd name="connsiteX81" fmla="*/ 1391919 w 3619883"/>
                <a:gd name="connsiteY81" fmla="*/ 147202 h 4275461"/>
                <a:gd name="connsiteX82" fmla="*/ 1436563 w 3619883"/>
                <a:gd name="connsiteY82" fmla="*/ 137480 h 4275461"/>
                <a:gd name="connsiteX83" fmla="*/ 1471566 w 3619883"/>
                <a:gd name="connsiteY83" fmla="*/ 97777 h 4275461"/>
                <a:gd name="connsiteX84" fmla="*/ 1505739 w 3619883"/>
                <a:gd name="connsiteY84" fmla="*/ 75753 h 4275461"/>
                <a:gd name="connsiteX85" fmla="*/ 1590891 w 3619883"/>
                <a:gd name="connsiteY85" fmla="*/ 144702 h 4275461"/>
                <a:gd name="connsiteX86" fmla="*/ 1625616 w 3619883"/>
                <a:gd name="connsiteY86" fmla="*/ 110893 h 4275461"/>
                <a:gd name="connsiteX87" fmla="*/ 1658964 w 3619883"/>
                <a:gd name="connsiteY87" fmla="*/ 106547 h 4275461"/>
                <a:gd name="connsiteX88" fmla="*/ 1746598 w 3619883"/>
                <a:gd name="connsiteY88" fmla="*/ 122460 h 4275461"/>
                <a:gd name="connsiteX89" fmla="*/ 1811913 w 3619883"/>
                <a:gd name="connsiteY89" fmla="*/ 143234 h 4275461"/>
                <a:gd name="connsiteX90" fmla="*/ 1856557 w 3619883"/>
                <a:gd name="connsiteY90" fmla="*/ 133511 h 4275461"/>
                <a:gd name="connsiteX91" fmla="*/ 2066003 w 3619883"/>
                <a:gd name="connsiteY91" fmla="*/ 143313 h 4275461"/>
                <a:gd name="connsiteX92" fmla="*/ 2177615 w 3619883"/>
                <a:gd name="connsiteY92" fmla="*/ 119007 h 4275461"/>
                <a:gd name="connsiteX93" fmla="*/ 2255883 w 3619883"/>
                <a:gd name="connsiteY93" fmla="*/ 99047 h 4275461"/>
                <a:gd name="connsiteX94" fmla="*/ 2344622 w 3619883"/>
                <a:gd name="connsiteY94" fmla="*/ 91388 h 4275461"/>
                <a:gd name="connsiteX95" fmla="*/ 2455682 w 3619883"/>
                <a:gd name="connsiteY95" fmla="*/ 78869 h 4275461"/>
                <a:gd name="connsiteX96" fmla="*/ 2632609 w 3619883"/>
                <a:gd name="connsiteY96" fmla="*/ 75338 h 4275461"/>
                <a:gd name="connsiteX97" fmla="*/ 2742291 w 3619883"/>
                <a:gd name="connsiteY97" fmla="*/ 92282 h 4275461"/>
                <a:gd name="connsiteX98" fmla="*/ 2851974 w 3619883"/>
                <a:gd name="connsiteY98" fmla="*/ 109227 h 4275461"/>
                <a:gd name="connsiteX99" fmla="*/ 2907643 w 3619883"/>
                <a:gd name="connsiteY99" fmla="*/ 100020 h 4275461"/>
                <a:gd name="connsiteX100" fmla="*/ 2944022 w 3619883"/>
                <a:gd name="connsiteY100" fmla="*/ 30853 h 4275461"/>
                <a:gd name="connsiteX101" fmla="*/ 3022289 w 3619883"/>
                <a:gd name="connsiteY101" fmla="*/ 10893 h 4275461"/>
                <a:gd name="connsiteX102" fmla="*/ 3054807 w 3619883"/>
                <a:gd name="connsiteY102" fmla="*/ 24226 h 4275461"/>
                <a:gd name="connsiteX103" fmla="*/ 3141892 w 3619883"/>
                <a:gd name="connsiteY103" fmla="*/ 51925 h 4275461"/>
                <a:gd name="connsiteX104" fmla="*/ 3185711 w 3619883"/>
                <a:gd name="connsiteY104" fmla="*/ 59881 h 4275461"/>
                <a:gd name="connsiteX105" fmla="*/ 3219056 w 3619883"/>
                <a:gd name="connsiteY105" fmla="*/ 55536 h 4275461"/>
                <a:gd name="connsiteX106" fmla="*/ 3263425 w 3619883"/>
                <a:gd name="connsiteY106" fmla="*/ 51706 h 4275461"/>
                <a:gd name="connsiteX107" fmla="*/ 3296219 w 3619883"/>
                <a:gd name="connsiteY107" fmla="*/ 59147 h 4275461"/>
                <a:gd name="connsiteX108" fmla="*/ 3319094 w 3619883"/>
                <a:gd name="connsiteY108" fmla="*/ 42500 h 4275461"/>
                <a:gd name="connsiteX109" fmla="*/ 3420511 w 3619883"/>
                <a:gd name="connsiteY109" fmla="*/ 0 h 4275461"/>
                <a:gd name="connsiteX110" fmla="*/ 3453305 w 3619883"/>
                <a:gd name="connsiteY110" fmla="*/ 7440 h 4275461"/>
                <a:gd name="connsiteX111" fmla="*/ 3496571 w 3619883"/>
                <a:gd name="connsiteY111" fmla="*/ 27182 h 4275461"/>
                <a:gd name="connsiteX112" fmla="*/ 3602117 w 3619883"/>
                <a:gd name="connsiteY112" fmla="*/ 132521 h 4275461"/>
                <a:gd name="connsiteX113" fmla="*/ 3619883 w 3619883"/>
                <a:gd name="connsiteY113" fmla="*/ 140049 h 4275461"/>
                <a:gd name="connsiteX114" fmla="*/ 3619883 w 3619883"/>
                <a:gd name="connsiteY11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3951392 h 4275461"/>
                <a:gd name="connsiteX13" fmla="*/ 1716110 w 3619883"/>
                <a:gd name="connsiteY13" fmla="*/ 3951392 h 4275461"/>
                <a:gd name="connsiteX14" fmla="*/ 1716110 w 3619883"/>
                <a:gd name="connsiteY14" fmla="*/ 4006431 h 4275461"/>
                <a:gd name="connsiteX15" fmla="*/ 1703447 w 3619883"/>
                <a:gd name="connsiteY15" fmla="*/ 4007960 h 4275461"/>
                <a:gd name="connsiteX16" fmla="*/ 1716110 w 3619883"/>
                <a:gd name="connsiteY16" fmla="*/ 4044284 h 4275461"/>
                <a:gd name="connsiteX17" fmla="*/ 1716110 w 3619883"/>
                <a:gd name="connsiteY17" fmla="*/ 4128157 h 4275461"/>
                <a:gd name="connsiteX18" fmla="*/ 1745346 w 3619883"/>
                <a:gd name="connsiteY18" fmla="*/ 4128157 h 4275461"/>
                <a:gd name="connsiteX19" fmla="*/ 1796694 w 3619883"/>
                <a:gd name="connsiteY19" fmla="*/ 4275461 h 4275461"/>
                <a:gd name="connsiteX20" fmla="*/ 1558844 w 3619883"/>
                <a:gd name="connsiteY20" fmla="*/ 4275461 h 4275461"/>
                <a:gd name="connsiteX21" fmla="*/ 1517252 w 3619883"/>
                <a:gd name="connsiteY21" fmla="*/ 4128157 h 4275461"/>
                <a:gd name="connsiteX22" fmla="*/ 1582936 w 3619883"/>
                <a:gd name="connsiteY22" fmla="*/ 4128157 h 4275461"/>
                <a:gd name="connsiteX23" fmla="*/ 1582936 w 3619883"/>
                <a:gd name="connsiteY23" fmla="*/ 3951392 h 4275461"/>
                <a:gd name="connsiteX24" fmla="*/ 1405151 w 3619883"/>
                <a:gd name="connsiteY24" fmla="*/ 3951392 h 4275461"/>
                <a:gd name="connsiteX25" fmla="*/ 1405151 w 3619883"/>
                <a:gd name="connsiteY25" fmla="*/ 4128157 h 4275461"/>
                <a:gd name="connsiteX26" fmla="*/ 1468988 w 3619883"/>
                <a:gd name="connsiteY26" fmla="*/ 4128157 h 4275461"/>
                <a:gd name="connsiteX27" fmla="*/ 1427396 w 3619883"/>
                <a:gd name="connsiteY27" fmla="*/ 4275461 h 4275461"/>
                <a:gd name="connsiteX28" fmla="*/ 1210751 w 3619883"/>
                <a:gd name="connsiteY28" fmla="*/ 4275461 h 4275461"/>
                <a:gd name="connsiteX29" fmla="*/ 1210751 w 3619883"/>
                <a:gd name="connsiteY29" fmla="*/ 4128157 h 4275461"/>
                <a:gd name="connsiteX30" fmla="*/ 1271978 w 3619883"/>
                <a:gd name="connsiteY30" fmla="*/ 4128157 h 4275461"/>
                <a:gd name="connsiteX31" fmla="*/ 1271978 w 3619883"/>
                <a:gd name="connsiteY31" fmla="*/ 3951392 h 4275461"/>
                <a:gd name="connsiteX32" fmla="*/ 1094193 w 3619883"/>
                <a:gd name="connsiteY32" fmla="*/ 3951392 h 4275461"/>
                <a:gd name="connsiteX33" fmla="*/ 1094193 w 3619883"/>
                <a:gd name="connsiteY33" fmla="*/ 4128157 h 4275461"/>
                <a:gd name="connsiteX34" fmla="*/ 1140354 w 3619883"/>
                <a:gd name="connsiteY34" fmla="*/ 4128157 h 4275461"/>
                <a:gd name="connsiteX35" fmla="*/ 1140354 w 3619883"/>
                <a:gd name="connsiteY35" fmla="*/ 4275461 h 4275461"/>
                <a:gd name="connsiteX36" fmla="*/ 953807 w 3619883"/>
                <a:gd name="connsiteY36" fmla="*/ 4275461 h 4275461"/>
                <a:gd name="connsiteX37" fmla="*/ 912215 w 3619883"/>
                <a:gd name="connsiteY37" fmla="*/ 4128157 h 4275461"/>
                <a:gd name="connsiteX38" fmla="*/ 961020 w 3619883"/>
                <a:gd name="connsiteY38" fmla="*/ 4128157 h 4275461"/>
                <a:gd name="connsiteX39" fmla="*/ 961020 w 3619883"/>
                <a:gd name="connsiteY39" fmla="*/ 3951392 h 4275461"/>
                <a:gd name="connsiteX40" fmla="*/ 783235 w 3619883"/>
                <a:gd name="connsiteY40" fmla="*/ 3951392 h 4275461"/>
                <a:gd name="connsiteX41" fmla="*/ 783235 w 3619883"/>
                <a:gd name="connsiteY41" fmla="*/ 4128157 h 4275461"/>
                <a:gd name="connsiteX42" fmla="*/ 871024 w 3619883"/>
                <a:gd name="connsiteY42" fmla="*/ 4128157 h 4275461"/>
                <a:gd name="connsiteX43" fmla="*/ 829432 w 3619883"/>
                <a:gd name="connsiteY43" fmla="*/ 4275461 h 4275461"/>
                <a:gd name="connsiteX44" fmla="*/ 611484 w 3619883"/>
                <a:gd name="connsiteY44" fmla="*/ 4275461 h 4275461"/>
                <a:gd name="connsiteX45" fmla="*/ 621247 w 3619883"/>
                <a:gd name="connsiteY45" fmla="*/ 4128157 h 4275461"/>
                <a:gd name="connsiteX46" fmla="*/ 650062 w 3619883"/>
                <a:gd name="connsiteY46" fmla="*/ 4128157 h 4275461"/>
                <a:gd name="connsiteX47" fmla="*/ 650062 w 3619883"/>
                <a:gd name="connsiteY47" fmla="*/ 3951392 h 4275461"/>
                <a:gd name="connsiteX48" fmla="*/ 472277 w 3619883"/>
                <a:gd name="connsiteY48" fmla="*/ 3951392 h 4275461"/>
                <a:gd name="connsiteX49" fmla="*/ 472277 w 3619883"/>
                <a:gd name="connsiteY49" fmla="*/ 4128157 h 4275461"/>
                <a:gd name="connsiteX50" fmla="*/ 522650 w 3619883"/>
                <a:gd name="connsiteY50" fmla="*/ 4128157 h 4275461"/>
                <a:gd name="connsiteX51" fmla="*/ 573998 w 3619883"/>
                <a:gd name="connsiteY51" fmla="*/ 4275461 h 4275461"/>
                <a:gd name="connsiteX52" fmla="*/ 336164 w 3619883"/>
                <a:gd name="connsiteY52" fmla="*/ 4275461 h 4275461"/>
                <a:gd name="connsiteX53" fmla="*/ 294572 w 3619883"/>
                <a:gd name="connsiteY53" fmla="*/ 4128157 h 4275461"/>
                <a:gd name="connsiteX54" fmla="*/ 339106 w 3619883"/>
                <a:gd name="connsiteY54" fmla="*/ 4128157 h 4275461"/>
                <a:gd name="connsiteX55" fmla="*/ 339106 w 3619883"/>
                <a:gd name="connsiteY55" fmla="*/ 3951392 h 4275461"/>
                <a:gd name="connsiteX56" fmla="*/ 161321 w 3619883"/>
                <a:gd name="connsiteY56" fmla="*/ 3951392 h 4275461"/>
                <a:gd name="connsiteX57" fmla="*/ 161321 w 3619883"/>
                <a:gd name="connsiteY57" fmla="*/ 4128157 h 4275461"/>
                <a:gd name="connsiteX58" fmla="*/ 230914 w 3619883"/>
                <a:gd name="connsiteY58" fmla="*/ 4128157 h 4275461"/>
                <a:gd name="connsiteX59" fmla="*/ 189322 w 3619883"/>
                <a:gd name="connsiteY59" fmla="*/ 4275461 h 4275461"/>
                <a:gd name="connsiteX60" fmla="*/ 0 w 3619883"/>
                <a:gd name="connsiteY60" fmla="*/ 4275461 h 4275461"/>
                <a:gd name="connsiteX61" fmla="*/ 0 w 3619883"/>
                <a:gd name="connsiteY61" fmla="*/ 42229 h 4275461"/>
                <a:gd name="connsiteX62" fmla="*/ 42464 w 3619883"/>
                <a:gd name="connsiteY62" fmla="*/ 40518 h 4275461"/>
                <a:gd name="connsiteX63" fmla="*/ 137733 w 3619883"/>
                <a:gd name="connsiteY63" fmla="*/ 35355 h 4275461"/>
                <a:gd name="connsiteX64" fmla="*/ 270565 w 3619883"/>
                <a:gd name="connsiteY64" fmla="*/ 29759 h 4275461"/>
                <a:gd name="connsiteX65" fmla="*/ 479734 w 3619883"/>
                <a:gd name="connsiteY65" fmla="*/ 45455 h 4275461"/>
                <a:gd name="connsiteX66" fmla="*/ 524103 w 3619883"/>
                <a:gd name="connsiteY66" fmla="*/ 41625 h 4275461"/>
                <a:gd name="connsiteX67" fmla="*/ 624416 w 3619883"/>
                <a:gd name="connsiteY67" fmla="*/ 22696 h 4275461"/>
                <a:gd name="connsiteX68" fmla="*/ 657762 w 3619883"/>
                <a:gd name="connsiteY68" fmla="*/ 18351 h 4275461"/>
                <a:gd name="connsiteX69" fmla="*/ 690557 w 3619883"/>
                <a:gd name="connsiteY69" fmla="*/ 25792 h 4275461"/>
                <a:gd name="connsiteX70" fmla="*/ 745123 w 3619883"/>
                <a:gd name="connsiteY70" fmla="*/ 40157 h 4275461"/>
                <a:gd name="connsiteX71" fmla="*/ 789493 w 3619883"/>
                <a:gd name="connsiteY71" fmla="*/ 36327 h 4275461"/>
                <a:gd name="connsiteX72" fmla="*/ 854255 w 3619883"/>
                <a:gd name="connsiteY72" fmla="*/ 68887 h 4275461"/>
                <a:gd name="connsiteX73" fmla="*/ 897520 w 3619883"/>
                <a:gd name="connsiteY73" fmla="*/ 88629 h 4275461"/>
                <a:gd name="connsiteX74" fmla="*/ 940510 w 3619883"/>
                <a:gd name="connsiteY74" fmla="*/ 114265 h 4275461"/>
                <a:gd name="connsiteX75" fmla="*/ 1082712 w 3619883"/>
                <a:gd name="connsiteY75" fmla="*/ 144543 h 4275461"/>
                <a:gd name="connsiteX76" fmla="*/ 1205348 w 3619883"/>
                <a:gd name="connsiteY76" fmla="*/ 120753 h 4275461"/>
                <a:gd name="connsiteX77" fmla="*/ 1271764 w 3619883"/>
                <a:gd name="connsiteY77" fmla="*/ 117956 h 4275461"/>
                <a:gd name="connsiteX78" fmla="*/ 1315583 w 3619883"/>
                <a:gd name="connsiteY78" fmla="*/ 125912 h 4275461"/>
                <a:gd name="connsiteX79" fmla="*/ 1359125 w 3619883"/>
                <a:gd name="connsiteY79" fmla="*/ 139761 h 4275461"/>
                <a:gd name="connsiteX80" fmla="*/ 1391919 w 3619883"/>
                <a:gd name="connsiteY80" fmla="*/ 147202 h 4275461"/>
                <a:gd name="connsiteX81" fmla="*/ 1436563 w 3619883"/>
                <a:gd name="connsiteY81" fmla="*/ 137480 h 4275461"/>
                <a:gd name="connsiteX82" fmla="*/ 1471566 w 3619883"/>
                <a:gd name="connsiteY82" fmla="*/ 97777 h 4275461"/>
                <a:gd name="connsiteX83" fmla="*/ 1505739 w 3619883"/>
                <a:gd name="connsiteY83" fmla="*/ 75753 h 4275461"/>
                <a:gd name="connsiteX84" fmla="*/ 1590891 w 3619883"/>
                <a:gd name="connsiteY84" fmla="*/ 144702 h 4275461"/>
                <a:gd name="connsiteX85" fmla="*/ 1625616 w 3619883"/>
                <a:gd name="connsiteY85" fmla="*/ 110893 h 4275461"/>
                <a:gd name="connsiteX86" fmla="*/ 1658964 w 3619883"/>
                <a:gd name="connsiteY86" fmla="*/ 106547 h 4275461"/>
                <a:gd name="connsiteX87" fmla="*/ 1746598 w 3619883"/>
                <a:gd name="connsiteY87" fmla="*/ 122460 h 4275461"/>
                <a:gd name="connsiteX88" fmla="*/ 1811913 w 3619883"/>
                <a:gd name="connsiteY88" fmla="*/ 143234 h 4275461"/>
                <a:gd name="connsiteX89" fmla="*/ 1856557 w 3619883"/>
                <a:gd name="connsiteY89" fmla="*/ 133511 h 4275461"/>
                <a:gd name="connsiteX90" fmla="*/ 2066003 w 3619883"/>
                <a:gd name="connsiteY90" fmla="*/ 143313 h 4275461"/>
                <a:gd name="connsiteX91" fmla="*/ 2177615 w 3619883"/>
                <a:gd name="connsiteY91" fmla="*/ 119007 h 4275461"/>
                <a:gd name="connsiteX92" fmla="*/ 2255883 w 3619883"/>
                <a:gd name="connsiteY92" fmla="*/ 99047 h 4275461"/>
                <a:gd name="connsiteX93" fmla="*/ 2344622 w 3619883"/>
                <a:gd name="connsiteY93" fmla="*/ 91388 h 4275461"/>
                <a:gd name="connsiteX94" fmla="*/ 2455682 w 3619883"/>
                <a:gd name="connsiteY94" fmla="*/ 78869 h 4275461"/>
                <a:gd name="connsiteX95" fmla="*/ 2632609 w 3619883"/>
                <a:gd name="connsiteY95" fmla="*/ 75338 h 4275461"/>
                <a:gd name="connsiteX96" fmla="*/ 2742291 w 3619883"/>
                <a:gd name="connsiteY96" fmla="*/ 92282 h 4275461"/>
                <a:gd name="connsiteX97" fmla="*/ 2851974 w 3619883"/>
                <a:gd name="connsiteY97" fmla="*/ 109227 h 4275461"/>
                <a:gd name="connsiteX98" fmla="*/ 2907643 w 3619883"/>
                <a:gd name="connsiteY98" fmla="*/ 100020 h 4275461"/>
                <a:gd name="connsiteX99" fmla="*/ 2944022 w 3619883"/>
                <a:gd name="connsiteY99" fmla="*/ 30853 h 4275461"/>
                <a:gd name="connsiteX100" fmla="*/ 3022289 w 3619883"/>
                <a:gd name="connsiteY100" fmla="*/ 10893 h 4275461"/>
                <a:gd name="connsiteX101" fmla="*/ 3054807 w 3619883"/>
                <a:gd name="connsiteY101" fmla="*/ 24226 h 4275461"/>
                <a:gd name="connsiteX102" fmla="*/ 3141892 w 3619883"/>
                <a:gd name="connsiteY102" fmla="*/ 51925 h 4275461"/>
                <a:gd name="connsiteX103" fmla="*/ 3185711 w 3619883"/>
                <a:gd name="connsiteY103" fmla="*/ 59881 h 4275461"/>
                <a:gd name="connsiteX104" fmla="*/ 3219056 w 3619883"/>
                <a:gd name="connsiteY104" fmla="*/ 55536 h 4275461"/>
                <a:gd name="connsiteX105" fmla="*/ 3263425 w 3619883"/>
                <a:gd name="connsiteY105" fmla="*/ 51706 h 4275461"/>
                <a:gd name="connsiteX106" fmla="*/ 3296219 w 3619883"/>
                <a:gd name="connsiteY106" fmla="*/ 59147 h 4275461"/>
                <a:gd name="connsiteX107" fmla="*/ 3319094 w 3619883"/>
                <a:gd name="connsiteY107" fmla="*/ 42500 h 4275461"/>
                <a:gd name="connsiteX108" fmla="*/ 3420511 w 3619883"/>
                <a:gd name="connsiteY108" fmla="*/ 0 h 4275461"/>
                <a:gd name="connsiteX109" fmla="*/ 3453305 w 3619883"/>
                <a:gd name="connsiteY109" fmla="*/ 7440 h 4275461"/>
                <a:gd name="connsiteX110" fmla="*/ 3496571 w 3619883"/>
                <a:gd name="connsiteY110" fmla="*/ 27182 h 4275461"/>
                <a:gd name="connsiteX111" fmla="*/ 3602117 w 3619883"/>
                <a:gd name="connsiteY111" fmla="*/ 132521 h 4275461"/>
                <a:gd name="connsiteX112" fmla="*/ 3619883 w 3619883"/>
                <a:gd name="connsiteY112" fmla="*/ 140049 h 4275461"/>
                <a:gd name="connsiteX113" fmla="*/ 3619883 w 3619883"/>
                <a:gd name="connsiteY11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3951392 h 4275461"/>
                <a:gd name="connsiteX13" fmla="*/ 1716110 w 3619883"/>
                <a:gd name="connsiteY13" fmla="*/ 4006431 h 4275461"/>
                <a:gd name="connsiteX14" fmla="*/ 1703447 w 3619883"/>
                <a:gd name="connsiteY14" fmla="*/ 4007960 h 4275461"/>
                <a:gd name="connsiteX15" fmla="*/ 1716110 w 3619883"/>
                <a:gd name="connsiteY15" fmla="*/ 4044284 h 4275461"/>
                <a:gd name="connsiteX16" fmla="*/ 1716110 w 3619883"/>
                <a:gd name="connsiteY16" fmla="*/ 4128157 h 4275461"/>
                <a:gd name="connsiteX17" fmla="*/ 1745346 w 3619883"/>
                <a:gd name="connsiteY17" fmla="*/ 4128157 h 4275461"/>
                <a:gd name="connsiteX18" fmla="*/ 1796694 w 3619883"/>
                <a:gd name="connsiteY18" fmla="*/ 4275461 h 4275461"/>
                <a:gd name="connsiteX19" fmla="*/ 1558844 w 3619883"/>
                <a:gd name="connsiteY19" fmla="*/ 4275461 h 4275461"/>
                <a:gd name="connsiteX20" fmla="*/ 1517252 w 3619883"/>
                <a:gd name="connsiteY20" fmla="*/ 4128157 h 4275461"/>
                <a:gd name="connsiteX21" fmla="*/ 1582936 w 3619883"/>
                <a:gd name="connsiteY21" fmla="*/ 4128157 h 4275461"/>
                <a:gd name="connsiteX22" fmla="*/ 1582936 w 3619883"/>
                <a:gd name="connsiteY22" fmla="*/ 3951392 h 4275461"/>
                <a:gd name="connsiteX23" fmla="*/ 1405151 w 3619883"/>
                <a:gd name="connsiteY23" fmla="*/ 3951392 h 4275461"/>
                <a:gd name="connsiteX24" fmla="*/ 1405151 w 3619883"/>
                <a:gd name="connsiteY24" fmla="*/ 4128157 h 4275461"/>
                <a:gd name="connsiteX25" fmla="*/ 1468988 w 3619883"/>
                <a:gd name="connsiteY25" fmla="*/ 4128157 h 4275461"/>
                <a:gd name="connsiteX26" fmla="*/ 1427396 w 3619883"/>
                <a:gd name="connsiteY26" fmla="*/ 4275461 h 4275461"/>
                <a:gd name="connsiteX27" fmla="*/ 1210751 w 3619883"/>
                <a:gd name="connsiteY27" fmla="*/ 4275461 h 4275461"/>
                <a:gd name="connsiteX28" fmla="*/ 1210751 w 3619883"/>
                <a:gd name="connsiteY28" fmla="*/ 4128157 h 4275461"/>
                <a:gd name="connsiteX29" fmla="*/ 1271978 w 3619883"/>
                <a:gd name="connsiteY29" fmla="*/ 4128157 h 4275461"/>
                <a:gd name="connsiteX30" fmla="*/ 1271978 w 3619883"/>
                <a:gd name="connsiteY30" fmla="*/ 3951392 h 4275461"/>
                <a:gd name="connsiteX31" fmla="*/ 1094193 w 3619883"/>
                <a:gd name="connsiteY31" fmla="*/ 3951392 h 4275461"/>
                <a:gd name="connsiteX32" fmla="*/ 1094193 w 3619883"/>
                <a:gd name="connsiteY32" fmla="*/ 4128157 h 4275461"/>
                <a:gd name="connsiteX33" fmla="*/ 1140354 w 3619883"/>
                <a:gd name="connsiteY33" fmla="*/ 4128157 h 4275461"/>
                <a:gd name="connsiteX34" fmla="*/ 1140354 w 3619883"/>
                <a:gd name="connsiteY34" fmla="*/ 4275461 h 4275461"/>
                <a:gd name="connsiteX35" fmla="*/ 953807 w 3619883"/>
                <a:gd name="connsiteY35" fmla="*/ 4275461 h 4275461"/>
                <a:gd name="connsiteX36" fmla="*/ 912215 w 3619883"/>
                <a:gd name="connsiteY36" fmla="*/ 4128157 h 4275461"/>
                <a:gd name="connsiteX37" fmla="*/ 961020 w 3619883"/>
                <a:gd name="connsiteY37" fmla="*/ 4128157 h 4275461"/>
                <a:gd name="connsiteX38" fmla="*/ 961020 w 3619883"/>
                <a:gd name="connsiteY38" fmla="*/ 3951392 h 4275461"/>
                <a:gd name="connsiteX39" fmla="*/ 783235 w 3619883"/>
                <a:gd name="connsiteY39" fmla="*/ 3951392 h 4275461"/>
                <a:gd name="connsiteX40" fmla="*/ 783235 w 3619883"/>
                <a:gd name="connsiteY40" fmla="*/ 4128157 h 4275461"/>
                <a:gd name="connsiteX41" fmla="*/ 871024 w 3619883"/>
                <a:gd name="connsiteY41" fmla="*/ 4128157 h 4275461"/>
                <a:gd name="connsiteX42" fmla="*/ 829432 w 3619883"/>
                <a:gd name="connsiteY42" fmla="*/ 4275461 h 4275461"/>
                <a:gd name="connsiteX43" fmla="*/ 611484 w 3619883"/>
                <a:gd name="connsiteY43" fmla="*/ 4275461 h 4275461"/>
                <a:gd name="connsiteX44" fmla="*/ 621247 w 3619883"/>
                <a:gd name="connsiteY44" fmla="*/ 4128157 h 4275461"/>
                <a:gd name="connsiteX45" fmla="*/ 650062 w 3619883"/>
                <a:gd name="connsiteY45" fmla="*/ 4128157 h 4275461"/>
                <a:gd name="connsiteX46" fmla="*/ 650062 w 3619883"/>
                <a:gd name="connsiteY46" fmla="*/ 3951392 h 4275461"/>
                <a:gd name="connsiteX47" fmla="*/ 472277 w 3619883"/>
                <a:gd name="connsiteY47" fmla="*/ 3951392 h 4275461"/>
                <a:gd name="connsiteX48" fmla="*/ 472277 w 3619883"/>
                <a:gd name="connsiteY48" fmla="*/ 4128157 h 4275461"/>
                <a:gd name="connsiteX49" fmla="*/ 522650 w 3619883"/>
                <a:gd name="connsiteY49" fmla="*/ 4128157 h 4275461"/>
                <a:gd name="connsiteX50" fmla="*/ 573998 w 3619883"/>
                <a:gd name="connsiteY50" fmla="*/ 4275461 h 4275461"/>
                <a:gd name="connsiteX51" fmla="*/ 336164 w 3619883"/>
                <a:gd name="connsiteY51" fmla="*/ 4275461 h 4275461"/>
                <a:gd name="connsiteX52" fmla="*/ 294572 w 3619883"/>
                <a:gd name="connsiteY52" fmla="*/ 4128157 h 4275461"/>
                <a:gd name="connsiteX53" fmla="*/ 339106 w 3619883"/>
                <a:gd name="connsiteY53" fmla="*/ 4128157 h 4275461"/>
                <a:gd name="connsiteX54" fmla="*/ 339106 w 3619883"/>
                <a:gd name="connsiteY54" fmla="*/ 3951392 h 4275461"/>
                <a:gd name="connsiteX55" fmla="*/ 161321 w 3619883"/>
                <a:gd name="connsiteY55" fmla="*/ 3951392 h 4275461"/>
                <a:gd name="connsiteX56" fmla="*/ 161321 w 3619883"/>
                <a:gd name="connsiteY56" fmla="*/ 4128157 h 4275461"/>
                <a:gd name="connsiteX57" fmla="*/ 230914 w 3619883"/>
                <a:gd name="connsiteY57" fmla="*/ 4128157 h 4275461"/>
                <a:gd name="connsiteX58" fmla="*/ 189322 w 3619883"/>
                <a:gd name="connsiteY58" fmla="*/ 4275461 h 4275461"/>
                <a:gd name="connsiteX59" fmla="*/ 0 w 3619883"/>
                <a:gd name="connsiteY59" fmla="*/ 4275461 h 4275461"/>
                <a:gd name="connsiteX60" fmla="*/ 0 w 3619883"/>
                <a:gd name="connsiteY60" fmla="*/ 42229 h 4275461"/>
                <a:gd name="connsiteX61" fmla="*/ 42464 w 3619883"/>
                <a:gd name="connsiteY61" fmla="*/ 40518 h 4275461"/>
                <a:gd name="connsiteX62" fmla="*/ 137733 w 3619883"/>
                <a:gd name="connsiteY62" fmla="*/ 35355 h 4275461"/>
                <a:gd name="connsiteX63" fmla="*/ 270565 w 3619883"/>
                <a:gd name="connsiteY63" fmla="*/ 29759 h 4275461"/>
                <a:gd name="connsiteX64" fmla="*/ 479734 w 3619883"/>
                <a:gd name="connsiteY64" fmla="*/ 45455 h 4275461"/>
                <a:gd name="connsiteX65" fmla="*/ 524103 w 3619883"/>
                <a:gd name="connsiteY65" fmla="*/ 41625 h 4275461"/>
                <a:gd name="connsiteX66" fmla="*/ 624416 w 3619883"/>
                <a:gd name="connsiteY66" fmla="*/ 22696 h 4275461"/>
                <a:gd name="connsiteX67" fmla="*/ 657762 w 3619883"/>
                <a:gd name="connsiteY67" fmla="*/ 18351 h 4275461"/>
                <a:gd name="connsiteX68" fmla="*/ 690557 w 3619883"/>
                <a:gd name="connsiteY68" fmla="*/ 25792 h 4275461"/>
                <a:gd name="connsiteX69" fmla="*/ 745123 w 3619883"/>
                <a:gd name="connsiteY69" fmla="*/ 40157 h 4275461"/>
                <a:gd name="connsiteX70" fmla="*/ 789493 w 3619883"/>
                <a:gd name="connsiteY70" fmla="*/ 36327 h 4275461"/>
                <a:gd name="connsiteX71" fmla="*/ 854255 w 3619883"/>
                <a:gd name="connsiteY71" fmla="*/ 68887 h 4275461"/>
                <a:gd name="connsiteX72" fmla="*/ 897520 w 3619883"/>
                <a:gd name="connsiteY72" fmla="*/ 88629 h 4275461"/>
                <a:gd name="connsiteX73" fmla="*/ 940510 w 3619883"/>
                <a:gd name="connsiteY73" fmla="*/ 114265 h 4275461"/>
                <a:gd name="connsiteX74" fmla="*/ 1082712 w 3619883"/>
                <a:gd name="connsiteY74" fmla="*/ 144543 h 4275461"/>
                <a:gd name="connsiteX75" fmla="*/ 1205348 w 3619883"/>
                <a:gd name="connsiteY75" fmla="*/ 120753 h 4275461"/>
                <a:gd name="connsiteX76" fmla="*/ 1271764 w 3619883"/>
                <a:gd name="connsiteY76" fmla="*/ 117956 h 4275461"/>
                <a:gd name="connsiteX77" fmla="*/ 1315583 w 3619883"/>
                <a:gd name="connsiteY77" fmla="*/ 125912 h 4275461"/>
                <a:gd name="connsiteX78" fmla="*/ 1359125 w 3619883"/>
                <a:gd name="connsiteY78" fmla="*/ 139761 h 4275461"/>
                <a:gd name="connsiteX79" fmla="*/ 1391919 w 3619883"/>
                <a:gd name="connsiteY79" fmla="*/ 147202 h 4275461"/>
                <a:gd name="connsiteX80" fmla="*/ 1436563 w 3619883"/>
                <a:gd name="connsiteY80" fmla="*/ 137480 h 4275461"/>
                <a:gd name="connsiteX81" fmla="*/ 1471566 w 3619883"/>
                <a:gd name="connsiteY81" fmla="*/ 97777 h 4275461"/>
                <a:gd name="connsiteX82" fmla="*/ 1505739 w 3619883"/>
                <a:gd name="connsiteY82" fmla="*/ 75753 h 4275461"/>
                <a:gd name="connsiteX83" fmla="*/ 1590891 w 3619883"/>
                <a:gd name="connsiteY83" fmla="*/ 144702 h 4275461"/>
                <a:gd name="connsiteX84" fmla="*/ 1625616 w 3619883"/>
                <a:gd name="connsiteY84" fmla="*/ 110893 h 4275461"/>
                <a:gd name="connsiteX85" fmla="*/ 1658964 w 3619883"/>
                <a:gd name="connsiteY85" fmla="*/ 106547 h 4275461"/>
                <a:gd name="connsiteX86" fmla="*/ 1746598 w 3619883"/>
                <a:gd name="connsiteY86" fmla="*/ 122460 h 4275461"/>
                <a:gd name="connsiteX87" fmla="*/ 1811913 w 3619883"/>
                <a:gd name="connsiteY87" fmla="*/ 143234 h 4275461"/>
                <a:gd name="connsiteX88" fmla="*/ 1856557 w 3619883"/>
                <a:gd name="connsiteY88" fmla="*/ 133511 h 4275461"/>
                <a:gd name="connsiteX89" fmla="*/ 2066003 w 3619883"/>
                <a:gd name="connsiteY89" fmla="*/ 143313 h 4275461"/>
                <a:gd name="connsiteX90" fmla="*/ 2177615 w 3619883"/>
                <a:gd name="connsiteY90" fmla="*/ 119007 h 4275461"/>
                <a:gd name="connsiteX91" fmla="*/ 2255883 w 3619883"/>
                <a:gd name="connsiteY91" fmla="*/ 99047 h 4275461"/>
                <a:gd name="connsiteX92" fmla="*/ 2344622 w 3619883"/>
                <a:gd name="connsiteY92" fmla="*/ 91388 h 4275461"/>
                <a:gd name="connsiteX93" fmla="*/ 2455682 w 3619883"/>
                <a:gd name="connsiteY93" fmla="*/ 78869 h 4275461"/>
                <a:gd name="connsiteX94" fmla="*/ 2632609 w 3619883"/>
                <a:gd name="connsiteY94" fmla="*/ 75338 h 4275461"/>
                <a:gd name="connsiteX95" fmla="*/ 2742291 w 3619883"/>
                <a:gd name="connsiteY95" fmla="*/ 92282 h 4275461"/>
                <a:gd name="connsiteX96" fmla="*/ 2851974 w 3619883"/>
                <a:gd name="connsiteY96" fmla="*/ 109227 h 4275461"/>
                <a:gd name="connsiteX97" fmla="*/ 2907643 w 3619883"/>
                <a:gd name="connsiteY97" fmla="*/ 100020 h 4275461"/>
                <a:gd name="connsiteX98" fmla="*/ 2944022 w 3619883"/>
                <a:gd name="connsiteY98" fmla="*/ 30853 h 4275461"/>
                <a:gd name="connsiteX99" fmla="*/ 3022289 w 3619883"/>
                <a:gd name="connsiteY99" fmla="*/ 10893 h 4275461"/>
                <a:gd name="connsiteX100" fmla="*/ 3054807 w 3619883"/>
                <a:gd name="connsiteY100" fmla="*/ 24226 h 4275461"/>
                <a:gd name="connsiteX101" fmla="*/ 3141892 w 3619883"/>
                <a:gd name="connsiteY101" fmla="*/ 51925 h 4275461"/>
                <a:gd name="connsiteX102" fmla="*/ 3185711 w 3619883"/>
                <a:gd name="connsiteY102" fmla="*/ 59881 h 4275461"/>
                <a:gd name="connsiteX103" fmla="*/ 3219056 w 3619883"/>
                <a:gd name="connsiteY103" fmla="*/ 55536 h 4275461"/>
                <a:gd name="connsiteX104" fmla="*/ 3263425 w 3619883"/>
                <a:gd name="connsiteY104" fmla="*/ 51706 h 4275461"/>
                <a:gd name="connsiteX105" fmla="*/ 3296219 w 3619883"/>
                <a:gd name="connsiteY105" fmla="*/ 59147 h 4275461"/>
                <a:gd name="connsiteX106" fmla="*/ 3319094 w 3619883"/>
                <a:gd name="connsiteY106" fmla="*/ 42500 h 4275461"/>
                <a:gd name="connsiteX107" fmla="*/ 3420511 w 3619883"/>
                <a:gd name="connsiteY107" fmla="*/ 0 h 4275461"/>
                <a:gd name="connsiteX108" fmla="*/ 3453305 w 3619883"/>
                <a:gd name="connsiteY108" fmla="*/ 7440 h 4275461"/>
                <a:gd name="connsiteX109" fmla="*/ 3496571 w 3619883"/>
                <a:gd name="connsiteY109" fmla="*/ 27182 h 4275461"/>
                <a:gd name="connsiteX110" fmla="*/ 3602117 w 3619883"/>
                <a:gd name="connsiteY110" fmla="*/ 132521 h 4275461"/>
                <a:gd name="connsiteX111" fmla="*/ 3619883 w 3619883"/>
                <a:gd name="connsiteY111" fmla="*/ 140049 h 4275461"/>
                <a:gd name="connsiteX112" fmla="*/ 3619883 w 3619883"/>
                <a:gd name="connsiteY11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044284 h 4275461"/>
                <a:gd name="connsiteX15" fmla="*/ 1716110 w 3619883"/>
                <a:gd name="connsiteY15" fmla="*/ 4128157 h 4275461"/>
                <a:gd name="connsiteX16" fmla="*/ 1745346 w 3619883"/>
                <a:gd name="connsiteY16" fmla="*/ 4128157 h 4275461"/>
                <a:gd name="connsiteX17" fmla="*/ 1796694 w 3619883"/>
                <a:gd name="connsiteY17" fmla="*/ 4275461 h 4275461"/>
                <a:gd name="connsiteX18" fmla="*/ 1558844 w 3619883"/>
                <a:gd name="connsiteY18" fmla="*/ 4275461 h 4275461"/>
                <a:gd name="connsiteX19" fmla="*/ 1517252 w 3619883"/>
                <a:gd name="connsiteY19" fmla="*/ 4128157 h 4275461"/>
                <a:gd name="connsiteX20" fmla="*/ 1582936 w 3619883"/>
                <a:gd name="connsiteY20" fmla="*/ 4128157 h 4275461"/>
                <a:gd name="connsiteX21" fmla="*/ 1582936 w 3619883"/>
                <a:gd name="connsiteY21" fmla="*/ 3951392 h 4275461"/>
                <a:gd name="connsiteX22" fmla="*/ 1405151 w 3619883"/>
                <a:gd name="connsiteY22" fmla="*/ 3951392 h 4275461"/>
                <a:gd name="connsiteX23" fmla="*/ 1405151 w 3619883"/>
                <a:gd name="connsiteY23" fmla="*/ 4128157 h 4275461"/>
                <a:gd name="connsiteX24" fmla="*/ 1468988 w 3619883"/>
                <a:gd name="connsiteY24" fmla="*/ 4128157 h 4275461"/>
                <a:gd name="connsiteX25" fmla="*/ 1427396 w 3619883"/>
                <a:gd name="connsiteY25" fmla="*/ 4275461 h 4275461"/>
                <a:gd name="connsiteX26" fmla="*/ 1210751 w 3619883"/>
                <a:gd name="connsiteY26" fmla="*/ 4275461 h 4275461"/>
                <a:gd name="connsiteX27" fmla="*/ 1210751 w 3619883"/>
                <a:gd name="connsiteY27" fmla="*/ 4128157 h 4275461"/>
                <a:gd name="connsiteX28" fmla="*/ 1271978 w 3619883"/>
                <a:gd name="connsiteY28" fmla="*/ 4128157 h 4275461"/>
                <a:gd name="connsiteX29" fmla="*/ 1271978 w 3619883"/>
                <a:gd name="connsiteY29" fmla="*/ 3951392 h 4275461"/>
                <a:gd name="connsiteX30" fmla="*/ 1094193 w 3619883"/>
                <a:gd name="connsiteY30" fmla="*/ 3951392 h 4275461"/>
                <a:gd name="connsiteX31" fmla="*/ 1094193 w 3619883"/>
                <a:gd name="connsiteY31" fmla="*/ 4128157 h 4275461"/>
                <a:gd name="connsiteX32" fmla="*/ 1140354 w 3619883"/>
                <a:gd name="connsiteY32" fmla="*/ 4128157 h 4275461"/>
                <a:gd name="connsiteX33" fmla="*/ 1140354 w 3619883"/>
                <a:gd name="connsiteY33" fmla="*/ 4275461 h 4275461"/>
                <a:gd name="connsiteX34" fmla="*/ 953807 w 3619883"/>
                <a:gd name="connsiteY34" fmla="*/ 4275461 h 4275461"/>
                <a:gd name="connsiteX35" fmla="*/ 912215 w 3619883"/>
                <a:gd name="connsiteY35" fmla="*/ 4128157 h 4275461"/>
                <a:gd name="connsiteX36" fmla="*/ 961020 w 3619883"/>
                <a:gd name="connsiteY36" fmla="*/ 4128157 h 4275461"/>
                <a:gd name="connsiteX37" fmla="*/ 961020 w 3619883"/>
                <a:gd name="connsiteY37" fmla="*/ 3951392 h 4275461"/>
                <a:gd name="connsiteX38" fmla="*/ 783235 w 3619883"/>
                <a:gd name="connsiteY38" fmla="*/ 3951392 h 4275461"/>
                <a:gd name="connsiteX39" fmla="*/ 783235 w 3619883"/>
                <a:gd name="connsiteY39" fmla="*/ 4128157 h 4275461"/>
                <a:gd name="connsiteX40" fmla="*/ 871024 w 3619883"/>
                <a:gd name="connsiteY40" fmla="*/ 4128157 h 4275461"/>
                <a:gd name="connsiteX41" fmla="*/ 829432 w 3619883"/>
                <a:gd name="connsiteY41" fmla="*/ 4275461 h 4275461"/>
                <a:gd name="connsiteX42" fmla="*/ 611484 w 3619883"/>
                <a:gd name="connsiteY42" fmla="*/ 4275461 h 4275461"/>
                <a:gd name="connsiteX43" fmla="*/ 621247 w 3619883"/>
                <a:gd name="connsiteY43" fmla="*/ 4128157 h 4275461"/>
                <a:gd name="connsiteX44" fmla="*/ 650062 w 3619883"/>
                <a:gd name="connsiteY44" fmla="*/ 4128157 h 4275461"/>
                <a:gd name="connsiteX45" fmla="*/ 650062 w 3619883"/>
                <a:gd name="connsiteY45" fmla="*/ 3951392 h 4275461"/>
                <a:gd name="connsiteX46" fmla="*/ 472277 w 3619883"/>
                <a:gd name="connsiteY46" fmla="*/ 3951392 h 4275461"/>
                <a:gd name="connsiteX47" fmla="*/ 472277 w 3619883"/>
                <a:gd name="connsiteY47" fmla="*/ 4128157 h 4275461"/>
                <a:gd name="connsiteX48" fmla="*/ 522650 w 3619883"/>
                <a:gd name="connsiteY48" fmla="*/ 4128157 h 4275461"/>
                <a:gd name="connsiteX49" fmla="*/ 573998 w 3619883"/>
                <a:gd name="connsiteY49" fmla="*/ 4275461 h 4275461"/>
                <a:gd name="connsiteX50" fmla="*/ 336164 w 3619883"/>
                <a:gd name="connsiteY50" fmla="*/ 4275461 h 4275461"/>
                <a:gd name="connsiteX51" fmla="*/ 294572 w 3619883"/>
                <a:gd name="connsiteY51" fmla="*/ 4128157 h 4275461"/>
                <a:gd name="connsiteX52" fmla="*/ 339106 w 3619883"/>
                <a:gd name="connsiteY52" fmla="*/ 4128157 h 4275461"/>
                <a:gd name="connsiteX53" fmla="*/ 339106 w 3619883"/>
                <a:gd name="connsiteY53" fmla="*/ 3951392 h 4275461"/>
                <a:gd name="connsiteX54" fmla="*/ 161321 w 3619883"/>
                <a:gd name="connsiteY54" fmla="*/ 3951392 h 4275461"/>
                <a:gd name="connsiteX55" fmla="*/ 161321 w 3619883"/>
                <a:gd name="connsiteY55" fmla="*/ 4128157 h 4275461"/>
                <a:gd name="connsiteX56" fmla="*/ 230914 w 3619883"/>
                <a:gd name="connsiteY56" fmla="*/ 4128157 h 4275461"/>
                <a:gd name="connsiteX57" fmla="*/ 189322 w 3619883"/>
                <a:gd name="connsiteY57" fmla="*/ 4275461 h 4275461"/>
                <a:gd name="connsiteX58" fmla="*/ 0 w 3619883"/>
                <a:gd name="connsiteY58" fmla="*/ 4275461 h 4275461"/>
                <a:gd name="connsiteX59" fmla="*/ 0 w 3619883"/>
                <a:gd name="connsiteY59" fmla="*/ 42229 h 4275461"/>
                <a:gd name="connsiteX60" fmla="*/ 42464 w 3619883"/>
                <a:gd name="connsiteY60" fmla="*/ 40518 h 4275461"/>
                <a:gd name="connsiteX61" fmla="*/ 137733 w 3619883"/>
                <a:gd name="connsiteY61" fmla="*/ 35355 h 4275461"/>
                <a:gd name="connsiteX62" fmla="*/ 270565 w 3619883"/>
                <a:gd name="connsiteY62" fmla="*/ 29759 h 4275461"/>
                <a:gd name="connsiteX63" fmla="*/ 479734 w 3619883"/>
                <a:gd name="connsiteY63" fmla="*/ 45455 h 4275461"/>
                <a:gd name="connsiteX64" fmla="*/ 524103 w 3619883"/>
                <a:gd name="connsiteY64" fmla="*/ 41625 h 4275461"/>
                <a:gd name="connsiteX65" fmla="*/ 624416 w 3619883"/>
                <a:gd name="connsiteY65" fmla="*/ 22696 h 4275461"/>
                <a:gd name="connsiteX66" fmla="*/ 657762 w 3619883"/>
                <a:gd name="connsiteY66" fmla="*/ 18351 h 4275461"/>
                <a:gd name="connsiteX67" fmla="*/ 690557 w 3619883"/>
                <a:gd name="connsiteY67" fmla="*/ 25792 h 4275461"/>
                <a:gd name="connsiteX68" fmla="*/ 745123 w 3619883"/>
                <a:gd name="connsiteY68" fmla="*/ 40157 h 4275461"/>
                <a:gd name="connsiteX69" fmla="*/ 789493 w 3619883"/>
                <a:gd name="connsiteY69" fmla="*/ 36327 h 4275461"/>
                <a:gd name="connsiteX70" fmla="*/ 854255 w 3619883"/>
                <a:gd name="connsiteY70" fmla="*/ 68887 h 4275461"/>
                <a:gd name="connsiteX71" fmla="*/ 897520 w 3619883"/>
                <a:gd name="connsiteY71" fmla="*/ 88629 h 4275461"/>
                <a:gd name="connsiteX72" fmla="*/ 940510 w 3619883"/>
                <a:gd name="connsiteY72" fmla="*/ 114265 h 4275461"/>
                <a:gd name="connsiteX73" fmla="*/ 1082712 w 3619883"/>
                <a:gd name="connsiteY73" fmla="*/ 144543 h 4275461"/>
                <a:gd name="connsiteX74" fmla="*/ 1205348 w 3619883"/>
                <a:gd name="connsiteY74" fmla="*/ 120753 h 4275461"/>
                <a:gd name="connsiteX75" fmla="*/ 1271764 w 3619883"/>
                <a:gd name="connsiteY75" fmla="*/ 117956 h 4275461"/>
                <a:gd name="connsiteX76" fmla="*/ 1315583 w 3619883"/>
                <a:gd name="connsiteY76" fmla="*/ 125912 h 4275461"/>
                <a:gd name="connsiteX77" fmla="*/ 1359125 w 3619883"/>
                <a:gd name="connsiteY77" fmla="*/ 139761 h 4275461"/>
                <a:gd name="connsiteX78" fmla="*/ 1391919 w 3619883"/>
                <a:gd name="connsiteY78" fmla="*/ 147202 h 4275461"/>
                <a:gd name="connsiteX79" fmla="*/ 1436563 w 3619883"/>
                <a:gd name="connsiteY79" fmla="*/ 137480 h 4275461"/>
                <a:gd name="connsiteX80" fmla="*/ 1471566 w 3619883"/>
                <a:gd name="connsiteY80" fmla="*/ 97777 h 4275461"/>
                <a:gd name="connsiteX81" fmla="*/ 1505739 w 3619883"/>
                <a:gd name="connsiteY81" fmla="*/ 75753 h 4275461"/>
                <a:gd name="connsiteX82" fmla="*/ 1590891 w 3619883"/>
                <a:gd name="connsiteY82" fmla="*/ 144702 h 4275461"/>
                <a:gd name="connsiteX83" fmla="*/ 1625616 w 3619883"/>
                <a:gd name="connsiteY83" fmla="*/ 110893 h 4275461"/>
                <a:gd name="connsiteX84" fmla="*/ 1658964 w 3619883"/>
                <a:gd name="connsiteY84" fmla="*/ 106547 h 4275461"/>
                <a:gd name="connsiteX85" fmla="*/ 1746598 w 3619883"/>
                <a:gd name="connsiteY85" fmla="*/ 122460 h 4275461"/>
                <a:gd name="connsiteX86" fmla="*/ 1811913 w 3619883"/>
                <a:gd name="connsiteY86" fmla="*/ 143234 h 4275461"/>
                <a:gd name="connsiteX87" fmla="*/ 1856557 w 3619883"/>
                <a:gd name="connsiteY87" fmla="*/ 133511 h 4275461"/>
                <a:gd name="connsiteX88" fmla="*/ 2066003 w 3619883"/>
                <a:gd name="connsiteY88" fmla="*/ 143313 h 4275461"/>
                <a:gd name="connsiteX89" fmla="*/ 2177615 w 3619883"/>
                <a:gd name="connsiteY89" fmla="*/ 119007 h 4275461"/>
                <a:gd name="connsiteX90" fmla="*/ 2255883 w 3619883"/>
                <a:gd name="connsiteY90" fmla="*/ 99047 h 4275461"/>
                <a:gd name="connsiteX91" fmla="*/ 2344622 w 3619883"/>
                <a:gd name="connsiteY91" fmla="*/ 91388 h 4275461"/>
                <a:gd name="connsiteX92" fmla="*/ 2455682 w 3619883"/>
                <a:gd name="connsiteY92" fmla="*/ 78869 h 4275461"/>
                <a:gd name="connsiteX93" fmla="*/ 2632609 w 3619883"/>
                <a:gd name="connsiteY93" fmla="*/ 75338 h 4275461"/>
                <a:gd name="connsiteX94" fmla="*/ 2742291 w 3619883"/>
                <a:gd name="connsiteY94" fmla="*/ 92282 h 4275461"/>
                <a:gd name="connsiteX95" fmla="*/ 2851974 w 3619883"/>
                <a:gd name="connsiteY95" fmla="*/ 109227 h 4275461"/>
                <a:gd name="connsiteX96" fmla="*/ 2907643 w 3619883"/>
                <a:gd name="connsiteY96" fmla="*/ 100020 h 4275461"/>
                <a:gd name="connsiteX97" fmla="*/ 2944022 w 3619883"/>
                <a:gd name="connsiteY97" fmla="*/ 30853 h 4275461"/>
                <a:gd name="connsiteX98" fmla="*/ 3022289 w 3619883"/>
                <a:gd name="connsiteY98" fmla="*/ 10893 h 4275461"/>
                <a:gd name="connsiteX99" fmla="*/ 3054807 w 3619883"/>
                <a:gd name="connsiteY99" fmla="*/ 24226 h 4275461"/>
                <a:gd name="connsiteX100" fmla="*/ 3141892 w 3619883"/>
                <a:gd name="connsiteY100" fmla="*/ 51925 h 4275461"/>
                <a:gd name="connsiteX101" fmla="*/ 3185711 w 3619883"/>
                <a:gd name="connsiteY101" fmla="*/ 59881 h 4275461"/>
                <a:gd name="connsiteX102" fmla="*/ 3219056 w 3619883"/>
                <a:gd name="connsiteY102" fmla="*/ 55536 h 4275461"/>
                <a:gd name="connsiteX103" fmla="*/ 3263425 w 3619883"/>
                <a:gd name="connsiteY103" fmla="*/ 51706 h 4275461"/>
                <a:gd name="connsiteX104" fmla="*/ 3296219 w 3619883"/>
                <a:gd name="connsiteY104" fmla="*/ 59147 h 4275461"/>
                <a:gd name="connsiteX105" fmla="*/ 3319094 w 3619883"/>
                <a:gd name="connsiteY105" fmla="*/ 42500 h 4275461"/>
                <a:gd name="connsiteX106" fmla="*/ 3420511 w 3619883"/>
                <a:gd name="connsiteY106" fmla="*/ 0 h 4275461"/>
                <a:gd name="connsiteX107" fmla="*/ 3453305 w 3619883"/>
                <a:gd name="connsiteY107" fmla="*/ 7440 h 4275461"/>
                <a:gd name="connsiteX108" fmla="*/ 3496571 w 3619883"/>
                <a:gd name="connsiteY108" fmla="*/ 27182 h 4275461"/>
                <a:gd name="connsiteX109" fmla="*/ 3602117 w 3619883"/>
                <a:gd name="connsiteY109" fmla="*/ 132521 h 4275461"/>
                <a:gd name="connsiteX110" fmla="*/ 3619883 w 3619883"/>
                <a:gd name="connsiteY110" fmla="*/ 140049 h 4275461"/>
                <a:gd name="connsiteX111" fmla="*/ 3619883 w 3619883"/>
                <a:gd name="connsiteY11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128157 h 4275461"/>
                <a:gd name="connsiteX15" fmla="*/ 1745346 w 3619883"/>
                <a:gd name="connsiteY15" fmla="*/ 4128157 h 4275461"/>
                <a:gd name="connsiteX16" fmla="*/ 1796694 w 3619883"/>
                <a:gd name="connsiteY16" fmla="*/ 4275461 h 4275461"/>
                <a:gd name="connsiteX17" fmla="*/ 1558844 w 3619883"/>
                <a:gd name="connsiteY17" fmla="*/ 4275461 h 4275461"/>
                <a:gd name="connsiteX18" fmla="*/ 1517252 w 3619883"/>
                <a:gd name="connsiteY18" fmla="*/ 4128157 h 4275461"/>
                <a:gd name="connsiteX19" fmla="*/ 1582936 w 3619883"/>
                <a:gd name="connsiteY19" fmla="*/ 4128157 h 4275461"/>
                <a:gd name="connsiteX20" fmla="*/ 1582936 w 3619883"/>
                <a:gd name="connsiteY20" fmla="*/ 3951392 h 4275461"/>
                <a:gd name="connsiteX21" fmla="*/ 1405151 w 3619883"/>
                <a:gd name="connsiteY21" fmla="*/ 3951392 h 4275461"/>
                <a:gd name="connsiteX22" fmla="*/ 1405151 w 3619883"/>
                <a:gd name="connsiteY22" fmla="*/ 4128157 h 4275461"/>
                <a:gd name="connsiteX23" fmla="*/ 1468988 w 3619883"/>
                <a:gd name="connsiteY23" fmla="*/ 4128157 h 4275461"/>
                <a:gd name="connsiteX24" fmla="*/ 1427396 w 3619883"/>
                <a:gd name="connsiteY24" fmla="*/ 4275461 h 4275461"/>
                <a:gd name="connsiteX25" fmla="*/ 1210751 w 3619883"/>
                <a:gd name="connsiteY25" fmla="*/ 4275461 h 4275461"/>
                <a:gd name="connsiteX26" fmla="*/ 1210751 w 3619883"/>
                <a:gd name="connsiteY26" fmla="*/ 4128157 h 4275461"/>
                <a:gd name="connsiteX27" fmla="*/ 1271978 w 3619883"/>
                <a:gd name="connsiteY27" fmla="*/ 4128157 h 4275461"/>
                <a:gd name="connsiteX28" fmla="*/ 1271978 w 3619883"/>
                <a:gd name="connsiteY28" fmla="*/ 3951392 h 4275461"/>
                <a:gd name="connsiteX29" fmla="*/ 1094193 w 3619883"/>
                <a:gd name="connsiteY29" fmla="*/ 3951392 h 4275461"/>
                <a:gd name="connsiteX30" fmla="*/ 1094193 w 3619883"/>
                <a:gd name="connsiteY30" fmla="*/ 4128157 h 4275461"/>
                <a:gd name="connsiteX31" fmla="*/ 1140354 w 3619883"/>
                <a:gd name="connsiteY31" fmla="*/ 4128157 h 4275461"/>
                <a:gd name="connsiteX32" fmla="*/ 1140354 w 3619883"/>
                <a:gd name="connsiteY32" fmla="*/ 4275461 h 4275461"/>
                <a:gd name="connsiteX33" fmla="*/ 953807 w 3619883"/>
                <a:gd name="connsiteY33" fmla="*/ 4275461 h 4275461"/>
                <a:gd name="connsiteX34" fmla="*/ 912215 w 3619883"/>
                <a:gd name="connsiteY34" fmla="*/ 4128157 h 4275461"/>
                <a:gd name="connsiteX35" fmla="*/ 961020 w 3619883"/>
                <a:gd name="connsiteY35" fmla="*/ 4128157 h 4275461"/>
                <a:gd name="connsiteX36" fmla="*/ 961020 w 3619883"/>
                <a:gd name="connsiteY36" fmla="*/ 3951392 h 4275461"/>
                <a:gd name="connsiteX37" fmla="*/ 783235 w 3619883"/>
                <a:gd name="connsiteY37" fmla="*/ 3951392 h 4275461"/>
                <a:gd name="connsiteX38" fmla="*/ 783235 w 3619883"/>
                <a:gd name="connsiteY38" fmla="*/ 4128157 h 4275461"/>
                <a:gd name="connsiteX39" fmla="*/ 871024 w 3619883"/>
                <a:gd name="connsiteY39" fmla="*/ 4128157 h 4275461"/>
                <a:gd name="connsiteX40" fmla="*/ 829432 w 3619883"/>
                <a:gd name="connsiteY40" fmla="*/ 4275461 h 4275461"/>
                <a:gd name="connsiteX41" fmla="*/ 611484 w 3619883"/>
                <a:gd name="connsiteY41" fmla="*/ 4275461 h 4275461"/>
                <a:gd name="connsiteX42" fmla="*/ 621247 w 3619883"/>
                <a:gd name="connsiteY42" fmla="*/ 4128157 h 4275461"/>
                <a:gd name="connsiteX43" fmla="*/ 650062 w 3619883"/>
                <a:gd name="connsiteY43" fmla="*/ 4128157 h 4275461"/>
                <a:gd name="connsiteX44" fmla="*/ 650062 w 3619883"/>
                <a:gd name="connsiteY44" fmla="*/ 3951392 h 4275461"/>
                <a:gd name="connsiteX45" fmla="*/ 472277 w 3619883"/>
                <a:gd name="connsiteY45" fmla="*/ 3951392 h 4275461"/>
                <a:gd name="connsiteX46" fmla="*/ 472277 w 3619883"/>
                <a:gd name="connsiteY46" fmla="*/ 4128157 h 4275461"/>
                <a:gd name="connsiteX47" fmla="*/ 522650 w 3619883"/>
                <a:gd name="connsiteY47" fmla="*/ 4128157 h 4275461"/>
                <a:gd name="connsiteX48" fmla="*/ 573998 w 3619883"/>
                <a:gd name="connsiteY48" fmla="*/ 4275461 h 4275461"/>
                <a:gd name="connsiteX49" fmla="*/ 336164 w 3619883"/>
                <a:gd name="connsiteY49" fmla="*/ 4275461 h 4275461"/>
                <a:gd name="connsiteX50" fmla="*/ 294572 w 3619883"/>
                <a:gd name="connsiteY50" fmla="*/ 4128157 h 4275461"/>
                <a:gd name="connsiteX51" fmla="*/ 339106 w 3619883"/>
                <a:gd name="connsiteY51" fmla="*/ 4128157 h 4275461"/>
                <a:gd name="connsiteX52" fmla="*/ 339106 w 3619883"/>
                <a:gd name="connsiteY52" fmla="*/ 3951392 h 4275461"/>
                <a:gd name="connsiteX53" fmla="*/ 161321 w 3619883"/>
                <a:gd name="connsiteY53" fmla="*/ 3951392 h 4275461"/>
                <a:gd name="connsiteX54" fmla="*/ 161321 w 3619883"/>
                <a:gd name="connsiteY54" fmla="*/ 4128157 h 4275461"/>
                <a:gd name="connsiteX55" fmla="*/ 230914 w 3619883"/>
                <a:gd name="connsiteY55" fmla="*/ 4128157 h 4275461"/>
                <a:gd name="connsiteX56" fmla="*/ 189322 w 3619883"/>
                <a:gd name="connsiteY56" fmla="*/ 4275461 h 4275461"/>
                <a:gd name="connsiteX57" fmla="*/ 0 w 3619883"/>
                <a:gd name="connsiteY57" fmla="*/ 4275461 h 4275461"/>
                <a:gd name="connsiteX58" fmla="*/ 0 w 3619883"/>
                <a:gd name="connsiteY58" fmla="*/ 42229 h 4275461"/>
                <a:gd name="connsiteX59" fmla="*/ 42464 w 3619883"/>
                <a:gd name="connsiteY59" fmla="*/ 40518 h 4275461"/>
                <a:gd name="connsiteX60" fmla="*/ 137733 w 3619883"/>
                <a:gd name="connsiteY60" fmla="*/ 35355 h 4275461"/>
                <a:gd name="connsiteX61" fmla="*/ 270565 w 3619883"/>
                <a:gd name="connsiteY61" fmla="*/ 29759 h 4275461"/>
                <a:gd name="connsiteX62" fmla="*/ 479734 w 3619883"/>
                <a:gd name="connsiteY62" fmla="*/ 45455 h 4275461"/>
                <a:gd name="connsiteX63" fmla="*/ 524103 w 3619883"/>
                <a:gd name="connsiteY63" fmla="*/ 41625 h 4275461"/>
                <a:gd name="connsiteX64" fmla="*/ 624416 w 3619883"/>
                <a:gd name="connsiteY64" fmla="*/ 22696 h 4275461"/>
                <a:gd name="connsiteX65" fmla="*/ 657762 w 3619883"/>
                <a:gd name="connsiteY65" fmla="*/ 18351 h 4275461"/>
                <a:gd name="connsiteX66" fmla="*/ 690557 w 3619883"/>
                <a:gd name="connsiteY66" fmla="*/ 25792 h 4275461"/>
                <a:gd name="connsiteX67" fmla="*/ 745123 w 3619883"/>
                <a:gd name="connsiteY67" fmla="*/ 40157 h 4275461"/>
                <a:gd name="connsiteX68" fmla="*/ 789493 w 3619883"/>
                <a:gd name="connsiteY68" fmla="*/ 36327 h 4275461"/>
                <a:gd name="connsiteX69" fmla="*/ 854255 w 3619883"/>
                <a:gd name="connsiteY69" fmla="*/ 68887 h 4275461"/>
                <a:gd name="connsiteX70" fmla="*/ 897520 w 3619883"/>
                <a:gd name="connsiteY70" fmla="*/ 88629 h 4275461"/>
                <a:gd name="connsiteX71" fmla="*/ 940510 w 3619883"/>
                <a:gd name="connsiteY71" fmla="*/ 114265 h 4275461"/>
                <a:gd name="connsiteX72" fmla="*/ 1082712 w 3619883"/>
                <a:gd name="connsiteY72" fmla="*/ 144543 h 4275461"/>
                <a:gd name="connsiteX73" fmla="*/ 1205348 w 3619883"/>
                <a:gd name="connsiteY73" fmla="*/ 120753 h 4275461"/>
                <a:gd name="connsiteX74" fmla="*/ 1271764 w 3619883"/>
                <a:gd name="connsiteY74" fmla="*/ 117956 h 4275461"/>
                <a:gd name="connsiteX75" fmla="*/ 1315583 w 3619883"/>
                <a:gd name="connsiteY75" fmla="*/ 125912 h 4275461"/>
                <a:gd name="connsiteX76" fmla="*/ 1359125 w 3619883"/>
                <a:gd name="connsiteY76" fmla="*/ 139761 h 4275461"/>
                <a:gd name="connsiteX77" fmla="*/ 1391919 w 3619883"/>
                <a:gd name="connsiteY77" fmla="*/ 147202 h 4275461"/>
                <a:gd name="connsiteX78" fmla="*/ 1436563 w 3619883"/>
                <a:gd name="connsiteY78" fmla="*/ 137480 h 4275461"/>
                <a:gd name="connsiteX79" fmla="*/ 1471566 w 3619883"/>
                <a:gd name="connsiteY79" fmla="*/ 97777 h 4275461"/>
                <a:gd name="connsiteX80" fmla="*/ 1505739 w 3619883"/>
                <a:gd name="connsiteY80" fmla="*/ 75753 h 4275461"/>
                <a:gd name="connsiteX81" fmla="*/ 1590891 w 3619883"/>
                <a:gd name="connsiteY81" fmla="*/ 144702 h 4275461"/>
                <a:gd name="connsiteX82" fmla="*/ 1625616 w 3619883"/>
                <a:gd name="connsiteY82" fmla="*/ 110893 h 4275461"/>
                <a:gd name="connsiteX83" fmla="*/ 1658964 w 3619883"/>
                <a:gd name="connsiteY83" fmla="*/ 106547 h 4275461"/>
                <a:gd name="connsiteX84" fmla="*/ 1746598 w 3619883"/>
                <a:gd name="connsiteY84" fmla="*/ 122460 h 4275461"/>
                <a:gd name="connsiteX85" fmla="*/ 1811913 w 3619883"/>
                <a:gd name="connsiteY85" fmla="*/ 143234 h 4275461"/>
                <a:gd name="connsiteX86" fmla="*/ 1856557 w 3619883"/>
                <a:gd name="connsiteY86" fmla="*/ 133511 h 4275461"/>
                <a:gd name="connsiteX87" fmla="*/ 2066003 w 3619883"/>
                <a:gd name="connsiteY87" fmla="*/ 143313 h 4275461"/>
                <a:gd name="connsiteX88" fmla="*/ 2177615 w 3619883"/>
                <a:gd name="connsiteY88" fmla="*/ 119007 h 4275461"/>
                <a:gd name="connsiteX89" fmla="*/ 2255883 w 3619883"/>
                <a:gd name="connsiteY89" fmla="*/ 99047 h 4275461"/>
                <a:gd name="connsiteX90" fmla="*/ 2344622 w 3619883"/>
                <a:gd name="connsiteY90" fmla="*/ 91388 h 4275461"/>
                <a:gd name="connsiteX91" fmla="*/ 2455682 w 3619883"/>
                <a:gd name="connsiteY91" fmla="*/ 78869 h 4275461"/>
                <a:gd name="connsiteX92" fmla="*/ 2632609 w 3619883"/>
                <a:gd name="connsiteY92" fmla="*/ 75338 h 4275461"/>
                <a:gd name="connsiteX93" fmla="*/ 2742291 w 3619883"/>
                <a:gd name="connsiteY93" fmla="*/ 92282 h 4275461"/>
                <a:gd name="connsiteX94" fmla="*/ 2851974 w 3619883"/>
                <a:gd name="connsiteY94" fmla="*/ 109227 h 4275461"/>
                <a:gd name="connsiteX95" fmla="*/ 2907643 w 3619883"/>
                <a:gd name="connsiteY95" fmla="*/ 100020 h 4275461"/>
                <a:gd name="connsiteX96" fmla="*/ 2944022 w 3619883"/>
                <a:gd name="connsiteY96" fmla="*/ 30853 h 4275461"/>
                <a:gd name="connsiteX97" fmla="*/ 3022289 w 3619883"/>
                <a:gd name="connsiteY97" fmla="*/ 10893 h 4275461"/>
                <a:gd name="connsiteX98" fmla="*/ 3054807 w 3619883"/>
                <a:gd name="connsiteY98" fmla="*/ 24226 h 4275461"/>
                <a:gd name="connsiteX99" fmla="*/ 3141892 w 3619883"/>
                <a:gd name="connsiteY99" fmla="*/ 51925 h 4275461"/>
                <a:gd name="connsiteX100" fmla="*/ 3185711 w 3619883"/>
                <a:gd name="connsiteY100" fmla="*/ 59881 h 4275461"/>
                <a:gd name="connsiteX101" fmla="*/ 3219056 w 3619883"/>
                <a:gd name="connsiteY101" fmla="*/ 55536 h 4275461"/>
                <a:gd name="connsiteX102" fmla="*/ 3263425 w 3619883"/>
                <a:gd name="connsiteY102" fmla="*/ 51706 h 4275461"/>
                <a:gd name="connsiteX103" fmla="*/ 3296219 w 3619883"/>
                <a:gd name="connsiteY103" fmla="*/ 59147 h 4275461"/>
                <a:gd name="connsiteX104" fmla="*/ 3319094 w 3619883"/>
                <a:gd name="connsiteY104" fmla="*/ 42500 h 4275461"/>
                <a:gd name="connsiteX105" fmla="*/ 3420511 w 3619883"/>
                <a:gd name="connsiteY105" fmla="*/ 0 h 4275461"/>
                <a:gd name="connsiteX106" fmla="*/ 3453305 w 3619883"/>
                <a:gd name="connsiteY106" fmla="*/ 7440 h 4275461"/>
                <a:gd name="connsiteX107" fmla="*/ 3496571 w 3619883"/>
                <a:gd name="connsiteY107" fmla="*/ 27182 h 4275461"/>
                <a:gd name="connsiteX108" fmla="*/ 3602117 w 3619883"/>
                <a:gd name="connsiteY108" fmla="*/ 132521 h 4275461"/>
                <a:gd name="connsiteX109" fmla="*/ 3619883 w 3619883"/>
                <a:gd name="connsiteY109" fmla="*/ 140049 h 4275461"/>
                <a:gd name="connsiteX110" fmla="*/ 3619883 w 3619883"/>
                <a:gd name="connsiteY11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16110 w 3619883"/>
                <a:gd name="connsiteY13" fmla="*/ 4128157 h 4275461"/>
                <a:gd name="connsiteX14" fmla="*/ 1745346 w 3619883"/>
                <a:gd name="connsiteY14" fmla="*/ 4128157 h 4275461"/>
                <a:gd name="connsiteX15" fmla="*/ 1796694 w 3619883"/>
                <a:gd name="connsiteY15" fmla="*/ 4275461 h 4275461"/>
                <a:gd name="connsiteX16" fmla="*/ 1558844 w 3619883"/>
                <a:gd name="connsiteY16" fmla="*/ 4275461 h 4275461"/>
                <a:gd name="connsiteX17" fmla="*/ 1517252 w 3619883"/>
                <a:gd name="connsiteY17" fmla="*/ 4128157 h 4275461"/>
                <a:gd name="connsiteX18" fmla="*/ 1582936 w 3619883"/>
                <a:gd name="connsiteY18" fmla="*/ 4128157 h 4275461"/>
                <a:gd name="connsiteX19" fmla="*/ 1582936 w 3619883"/>
                <a:gd name="connsiteY19" fmla="*/ 3951392 h 4275461"/>
                <a:gd name="connsiteX20" fmla="*/ 1405151 w 3619883"/>
                <a:gd name="connsiteY20" fmla="*/ 3951392 h 4275461"/>
                <a:gd name="connsiteX21" fmla="*/ 1405151 w 3619883"/>
                <a:gd name="connsiteY21" fmla="*/ 4128157 h 4275461"/>
                <a:gd name="connsiteX22" fmla="*/ 1468988 w 3619883"/>
                <a:gd name="connsiteY22" fmla="*/ 4128157 h 4275461"/>
                <a:gd name="connsiteX23" fmla="*/ 1427396 w 3619883"/>
                <a:gd name="connsiteY23" fmla="*/ 4275461 h 4275461"/>
                <a:gd name="connsiteX24" fmla="*/ 1210751 w 3619883"/>
                <a:gd name="connsiteY24" fmla="*/ 4275461 h 4275461"/>
                <a:gd name="connsiteX25" fmla="*/ 1210751 w 3619883"/>
                <a:gd name="connsiteY25" fmla="*/ 4128157 h 4275461"/>
                <a:gd name="connsiteX26" fmla="*/ 1271978 w 3619883"/>
                <a:gd name="connsiteY26" fmla="*/ 4128157 h 4275461"/>
                <a:gd name="connsiteX27" fmla="*/ 1271978 w 3619883"/>
                <a:gd name="connsiteY27" fmla="*/ 3951392 h 4275461"/>
                <a:gd name="connsiteX28" fmla="*/ 1094193 w 3619883"/>
                <a:gd name="connsiteY28" fmla="*/ 3951392 h 4275461"/>
                <a:gd name="connsiteX29" fmla="*/ 1094193 w 3619883"/>
                <a:gd name="connsiteY29" fmla="*/ 4128157 h 4275461"/>
                <a:gd name="connsiteX30" fmla="*/ 1140354 w 3619883"/>
                <a:gd name="connsiteY30" fmla="*/ 4128157 h 4275461"/>
                <a:gd name="connsiteX31" fmla="*/ 1140354 w 3619883"/>
                <a:gd name="connsiteY31" fmla="*/ 4275461 h 4275461"/>
                <a:gd name="connsiteX32" fmla="*/ 953807 w 3619883"/>
                <a:gd name="connsiteY32" fmla="*/ 4275461 h 4275461"/>
                <a:gd name="connsiteX33" fmla="*/ 912215 w 3619883"/>
                <a:gd name="connsiteY33" fmla="*/ 4128157 h 4275461"/>
                <a:gd name="connsiteX34" fmla="*/ 961020 w 3619883"/>
                <a:gd name="connsiteY34" fmla="*/ 4128157 h 4275461"/>
                <a:gd name="connsiteX35" fmla="*/ 961020 w 3619883"/>
                <a:gd name="connsiteY35" fmla="*/ 3951392 h 4275461"/>
                <a:gd name="connsiteX36" fmla="*/ 783235 w 3619883"/>
                <a:gd name="connsiteY36" fmla="*/ 3951392 h 4275461"/>
                <a:gd name="connsiteX37" fmla="*/ 783235 w 3619883"/>
                <a:gd name="connsiteY37" fmla="*/ 4128157 h 4275461"/>
                <a:gd name="connsiteX38" fmla="*/ 871024 w 3619883"/>
                <a:gd name="connsiteY38" fmla="*/ 4128157 h 4275461"/>
                <a:gd name="connsiteX39" fmla="*/ 829432 w 3619883"/>
                <a:gd name="connsiteY39" fmla="*/ 4275461 h 4275461"/>
                <a:gd name="connsiteX40" fmla="*/ 611484 w 3619883"/>
                <a:gd name="connsiteY40" fmla="*/ 4275461 h 4275461"/>
                <a:gd name="connsiteX41" fmla="*/ 621247 w 3619883"/>
                <a:gd name="connsiteY41" fmla="*/ 4128157 h 4275461"/>
                <a:gd name="connsiteX42" fmla="*/ 650062 w 3619883"/>
                <a:gd name="connsiteY42" fmla="*/ 4128157 h 4275461"/>
                <a:gd name="connsiteX43" fmla="*/ 650062 w 3619883"/>
                <a:gd name="connsiteY43" fmla="*/ 3951392 h 4275461"/>
                <a:gd name="connsiteX44" fmla="*/ 472277 w 3619883"/>
                <a:gd name="connsiteY44" fmla="*/ 3951392 h 4275461"/>
                <a:gd name="connsiteX45" fmla="*/ 472277 w 3619883"/>
                <a:gd name="connsiteY45" fmla="*/ 4128157 h 4275461"/>
                <a:gd name="connsiteX46" fmla="*/ 522650 w 3619883"/>
                <a:gd name="connsiteY46" fmla="*/ 4128157 h 4275461"/>
                <a:gd name="connsiteX47" fmla="*/ 573998 w 3619883"/>
                <a:gd name="connsiteY47" fmla="*/ 4275461 h 4275461"/>
                <a:gd name="connsiteX48" fmla="*/ 336164 w 3619883"/>
                <a:gd name="connsiteY48" fmla="*/ 4275461 h 4275461"/>
                <a:gd name="connsiteX49" fmla="*/ 294572 w 3619883"/>
                <a:gd name="connsiteY49" fmla="*/ 4128157 h 4275461"/>
                <a:gd name="connsiteX50" fmla="*/ 339106 w 3619883"/>
                <a:gd name="connsiteY50" fmla="*/ 4128157 h 4275461"/>
                <a:gd name="connsiteX51" fmla="*/ 339106 w 3619883"/>
                <a:gd name="connsiteY51" fmla="*/ 3951392 h 4275461"/>
                <a:gd name="connsiteX52" fmla="*/ 161321 w 3619883"/>
                <a:gd name="connsiteY52" fmla="*/ 3951392 h 4275461"/>
                <a:gd name="connsiteX53" fmla="*/ 161321 w 3619883"/>
                <a:gd name="connsiteY53" fmla="*/ 4128157 h 4275461"/>
                <a:gd name="connsiteX54" fmla="*/ 230914 w 3619883"/>
                <a:gd name="connsiteY54" fmla="*/ 4128157 h 4275461"/>
                <a:gd name="connsiteX55" fmla="*/ 189322 w 3619883"/>
                <a:gd name="connsiteY55" fmla="*/ 4275461 h 4275461"/>
                <a:gd name="connsiteX56" fmla="*/ 0 w 3619883"/>
                <a:gd name="connsiteY56" fmla="*/ 4275461 h 4275461"/>
                <a:gd name="connsiteX57" fmla="*/ 0 w 3619883"/>
                <a:gd name="connsiteY57" fmla="*/ 42229 h 4275461"/>
                <a:gd name="connsiteX58" fmla="*/ 42464 w 3619883"/>
                <a:gd name="connsiteY58" fmla="*/ 40518 h 4275461"/>
                <a:gd name="connsiteX59" fmla="*/ 137733 w 3619883"/>
                <a:gd name="connsiteY59" fmla="*/ 35355 h 4275461"/>
                <a:gd name="connsiteX60" fmla="*/ 270565 w 3619883"/>
                <a:gd name="connsiteY60" fmla="*/ 29759 h 4275461"/>
                <a:gd name="connsiteX61" fmla="*/ 479734 w 3619883"/>
                <a:gd name="connsiteY61" fmla="*/ 45455 h 4275461"/>
                <a:gd name="connsiteX62" fmla="*/ 524103 w 3619883"/>
                <a:gd name="connsiteY62" fmla="*/ 41625 h 4275461"/>
                <a:gd name="connsiteX63" fmla="*/ 624416 w 3619883"/>
                <a:gd name="connsiteY63" fmla="*/ 22696 h 4275461"/>
                <a:gd name="connsiteX64" fmla="*/ 657762 w 3619883"/>
                <a:gd name="connsiteY64" fmla="*/ 18351 h 4275461"/>
                <a:gd name="connsiteX65" fmla="*/ 690557 w 3619883"/>
                <a:gd name="connsiteY65" fmla="*/ 25792 h 4275461"/>
                <a:gd name="connsiteX66" fmla="*/ 745123 w 3619883"/>
                <a:gd name="connsiteY66" fmla="*/ 40157 h 4275461"/>
                <a:gd name="connsiteX67" fmla="*/ 789493 w 3619883"/>
                <a:gd name="connsiteY67" fmla="*/ 36327 h 4275461"/>
                <a:gd name="connsiteX68" fmla="*/ 854255 w 3619883"/>
                <a:gd name="connsiteY68" fmla="*/ 68887 h 4275461"/>
                <a:gd name="connsiteX69" fmla="*/ 897520 w 3619883"/>
                <a:gd name="connsiteY69" fmla="*/ 88629 h 4275461"/>
                <a:gd name="connsiteX70" fmla="*/ 940510 w 3619883"/>
                <a:gd name="connsiteY70" fmla="*/ 114265 h 4275461"/>
                <a:gd name="connsiteX71" fmla="*/ 1082712 w 3619883"/>
                <a:gd name="connsiteY71" fmla="*/ 144543 h 4275461"/>
                <a:gd name="connsiteX72" fmla="*/ 1205348 w 3619883"/>
                <a:gd name="connsiteY72" fmla="*/ 120753 h 4275461"/>
                <a:gd name="connsiteX73" fmla="*/ 1271764 w 3619883"/>
                <a:gd name="connsiteY73" fmla="*/ 117956 h 4275461"/>
                <a:gd name="connsiteX74" fmla="*/ 1315583 w 3619883"/>
                <a:gd name="connsiteY74" fmla="*/ 125912 h 4275461"/>
                <a:gd name="connsiteX75" fmla="*/ 1359125 w 3619883"/>
                <a:gd name="connsiteY75" fmla="*/ 139761 h 4275461"/>
                <a:gd name="connsiteX76" fmla="*/ 1391919 w 3619883"/>
                <a:gd name="connsiteY76" fmla="*/ 147202 h 4275461"/>
                <a:gd name="connsiteX77" fmla="*/ 1436563 w 3619883"/>
                <a:gd name="connsiteY77" fmla="*/ 137480 h 4275461"/>
                <a:gd name="connsiteX78" fmla="*/ 1471566 w 3619883"/>
                <a:gd name="connsiteY78" fmla="*/ 97777 h 4275461"/>
                <a:gd name="connsiteX79" fmla="*/ 1505739 w 3619883"/>
                <a:gd name="connsiteY79" fmla="*/ 75753 h 4275461"/>
                <a:gd name="connsiteX80" fmla="*/ 1590891 w 3619883"/>
                <a:gd name="connsiteY80" fmla="*/ 144702 h 4275461"/>
                <a:gd name="connsiteX81" fmla="*/ 1625616 w 3619883"/>
                <a:gd name="connsiteY81" fmla="*/ 110893 h 4275461"/>
                <a:gd name="connsiteX82" fmla="*/ 1658964 w 3619883"/>
                <a:gd name="connsiteY82" fmla="*/ 106547 h 4275461"/>
                <a:gd name="connsiteX83" fmla="*/ 1746598 w 3619883"/>
                <a:gd name="connsiteY83" fmla="*/ 122460 h 4275461"/>
                <a:gd name="connsiteX84" fmla="*/ 1811913 w 3619883"/>
                <a:gd name="connsiteY84" fmla="*/ 143234 h 4275461"/>
                <a:gd name="connsiteX85" fmla="*/ 1856557 w 3619883"/>
                <a:gd name="connsiteY85" fmla="*/ 133511 h 4275461"/>
                <a:gd name="connsiteX86" fmla="*/ 2066003 w 3619883"/>
                <a:gd name="connsiteY86" fmla="*/ 143313 h 4275461"/>
                <a:gd name="connsiteX87" fmla="*/ 2177615 w 3619883"/>
                <a:gd name="connsiteY87" fmla="*/ 119007 h 4275461"/>
                <a:gd name="connsiteX88" fmla="*/ 2255883 w 3619883"/>
                <a:gd name="connsiteY88" fmla="*/ 99047 h 4275461"/>
                <a:gd name="connsiteX89" fmla="*/ 2344622 w 3619883"/>
                <a:gd name="connsiteY89" fmla="*/ 91388 h 4275461"/>
                <a:gd name="connsiteX90" fmla="*/ 2455682 w 3619883"/>
                <a:gd name="connsiteY90" fmla="*/ 78869 h 4275461"/>
                <a:gd name="connsiteX91" fmla="*/ 2632609 w 3619883"/>
                <a:gd name="connsiteY91" fmla="*/ 75338 h 4275461"/>
                <a:gd name="connsiteX92" fmla="*/ 2742291 w 3619883"/>
                <a:gd name="connsiteY92" fmla="*/ 92282 h 4275461"/>
                <a:gd name="connsiteX93" fmla="*/ 2851974 w 3619883"/>
                <a:gd name="connsiteY93" fmla="*/ 109227 h 4275461"/>
                <a:gd name="connsiteX94" fmla="*/ 2907643 w 3619883"/>
                <a:gd name="connsiteY94" fmla="*/ 100020 h 4275461"/>
                <a:gd name="connsiteX95" fmla="*/ 2944022 w 3619883"/>
                <a:gd name="connsiteY95" fmla="*/ 30853 h 4275461"/>
                <a:gd name="connsiteX96" fmla="*/ 3022289 w 3619883"/>
                <a:gd name="connsiteY96" fmla="*/ 10893 h 4275461"/>
                <a:gd name="connsiteX97" fmla="*/ 3054807 w 3619883"/>
                <a:gd name="connsiteY97" fmla="*/ 24226 h 4275461"/>
                <a:gd name="connsiteX98" fmla="*/ 3141892 w 3619883"/>
                <a:gd name="connsiteY98" fmla="*/ 51925 h 4275461"/>
                <a:gd name="connsiteX99" fmla="*/ 3185711 w 3619883"/>
                <a:gd name="connsiteY99" fmla="*/ 59881 h 4275461"/>
                <a:gd name="connsiteX100" fmla="*/ 3219056 w 3619883"/>
                <a:gd name="connsiteY100" fmla="*/ 55536 h 4275461"/>
                <a:gd name="connsiteX101" fmla="*/ 3263425 w 3619883"/>
                <a:gd name="connsiteY101" fmla="*/ 51706 h 4275461"/>
                <a:gd name="connsiteX102" fmla="*/ 3296219 w 3619883"/>
                <a:gd name="connsiteY102" fmla="*/ 59147 h 4275461"/>
                <a:gd name="connsiteX103" fmla="*/ 3319094 w 3619883"/>
                <a:gd name="connsiteY103" fmla="*/ 42500 h 4275461"/>
                <a:gd name="connsiteX104" fmla="*/ 3420511 w 3619883"/>
                <a:gd name="connsiteY104" fmla="*/ 0 h 4275461"/>
                <a:gd name="connsiteX105" fmla="*/ 3453305 w 3619883"/>
                <a:gd name="connsiteY105" fmla="*/ 7440 h 4275461"/>
                <a:gd name="connsiteX106" fmla="*/ 3496571 w 3619883"/>
                <a:gd name="connsiteY106" fmla="*/ 27182 h 4275461"/>
                <a:gd name="connsiteX107" fmla="*/ 3602117 w 3619883"/>
                <a:gd name="connsiteY107" fmla="*/ 132521 h 4275461"/>
                <a:gd name="connsiteX108" fmla="*/ 3619883 w 3619883"/>
                <a:gd name="connsiteY108" fmla="*/ 140049 h 4275461"/>
                <a:gd name="connsiteX109" fmla="*/ 3619883 w 3619883"/>
                <a:gd name="connsiteY10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128157 h 4275461"/>
                <a:gd name="connsiteX13" fmla="*/ 1745346 w 3619883"/>
                <a:gd name="connsiteY13" fmla="*/ 4128157 h 4275461"/>
                <a:gd name="connsiteX14" fmla="*/ 1796694 w 3619883"/>
                <a:gd name="connsiteY14" fmla="*/ 4275461 h 4275461"/>
                <a:gd name="connsiteX15" fmla="*/ 1558844 w 3619883"/>
                <a:gd name="connsiteY15" fmla="*/ 4275461 h 4275461"/>
                <a:gd name="connsiteX16" fmla="*/ 1517252 w 3619883"/>
                <a:gd name="connsiteY16" fmla="*/ 4128157 h 4275461"/>
                <a:gd name="connsiteX17" fmla="*/ 1582936 w 3619883"/>
                <a:gd name="connsiteY17" fmla="*/ 4128157 h 4275461"/>
                <a:gd name="connsiteX18" fmla="*/ 1582936 w 3619883"/>
                <a:gd name="connsiteY18" fmla="*/ 3951392 h 4275461"/>
                <a:gd name="connsiteX19" fmla="*/ 1405151 w 3619883"/>
                <a:gd name="connsiteY19" fmla="*/ 3951392 h 4275461"/>
                <a:gd name="connsiteX20" fmla="*/ 1405151 w 3619883"/>
                <a:gd name="connsiteY20" fmla="*/ 4128157 h 4275461"/>
                <a:gd name="connsiteX21" fmla="*/ 1468988 w 3619883"/>
                <a:gd name="connsiteY21" fmla="*/ 4128157 h 4275461"/>
                <a:gd name="connsiteX22" fmla="*/ 1427396 w 3619883"/>
                <a:gd name="connsiteY22" fmla="*/ 4275461 h 4275461"/>
                <a:gd name="connsiteX23" fmla="*/ 1210751 w 3619883"/>
                <a:gd name="connsiteY23" fmla="*/ 4275461 h 4275461"/>
                <a:gd name="connsiteX24" fmla="*/ 1210751 w 3619883"/>
                <a:gd name="connsiteY24" fmla="*/ 4128157 h 4275461"/>
                <a:gd name="connsiteX25" fmla="*/ 1271978 w 3619883"/>
                <a:gd name="connsiteY25" fmla="*/ 4128157 h 4275461"/>
                <a:gd name="connsiteX26" fmla="*/ 1271978 w 3619883"/>
                <a:gd name="connsiteY26" fmla="*/ 3951392 h 4275461"/>
                <a:gd name="connsiteX27" fmla="*/ 1094193 w 3619883"/>
                <a:gd name="connsiteY27" fmla="*/ 3951392 h 4275461"/>
                <a:gd name="connsiteX28" fmla="*/ 1094193 w 3619883"/>
                <a:gd name="connsiteY28" fmla="*/ 4128157 h 4275461"/>
                <a:gd name="connsiteX29" fmla="*/ 1140354 w 3619883"/>
                <a:gd name="connsiteY29" fmla="*/ 4128157 h 4275461"/>
                <a:gd name="connsiteX30" fmla="*/ 1140354 w 3619883"/>
                <a:gd name="connsiteY30" fmla="*/ 4275461 h 4275461"/>
                <a:gd name="connsiteX31" fmla="*/ 953807 w 3619883"/>
                <a:gd name="connsiteY31" fmla="*/ 4275461 h 4275461"/>
                <a:gd name="connsiteX32" fmla="*/ 912215 w 3619883"/>
                <a:gd name="connsiteY32" fmla="*/ 4128157 h 4275461"/>
                <a:gd name="connsiteX33" fmla="*/ 961020 w 3619883"/>
                <a:gd name="connsiteY33" fmla="*/ 4128157 h 4275461"/>
                <a:gd name="connsiteX34" fmla="*/ 961020 w 3619883"/>
                <a:gd name="connsiteY34" fmla="*/ 3951392 h 4275461"/>
                <a:gd name="connsiteX35" fmla="*/ 783235 w 3619883"/>
                <a:gd name="connsiteY35" fmla="*/ 3951392 h 4275461"/>
                <a:gd name="connsiteX36" fmla="*/ 783235 w 3619883"/>
                <a:gd name="connsiteY36" fmla="*/ 4128157 h 4275461"/>
                <a:gd name="connsiteX37" fmla="*/ 871024 w 3619883"/>
                <a:gd name="connsiteY37" fmla="*/ 4128157 h 4275461"/>
                <a:gd name="connsiteX38" fmla="*/ 829432 w 3619883"/>
                <a:gd name="connsiteY38" fmla="*/ 4275461 h 4275461"/>
                <a:gd name="connsiteX39" fmla="*/ 611484 w 3619883"/>
                <a:gd name="connsiteY39" fmla="*/ 4275461 h 4275461"/>
                <a:gd name="connsiteX40" fmla="*/ 621247 w 3619883"/>
                <a:gd name="connsiteY40" fmla="*/ 4128157 h 4275461"/>
                <a:gd name="connsiteX41" fmla="*/ 650062 w 3619883"/>
                <a:gd name="connsiteY41" fmla="*/ 4128157 h 4275461"/>
                <a:gd name="connsiteX42" fmla="*/ 650062 w 3619883"/>
                <a:gd name="connsiteY42" fmla="*/ 3951392 h 4275461"/>
                <a:gd name="connsiteX43" fmla="*/ 472277 w 3619883"/>
                <a:gd name="connsiteY43" fmla="*/ 3951392 h 4275461"/>
                <a:gd name="connsiteX44" fmla="*/ 472277 w 3619883"/>
                <a:gd name="connsiteY44" fmla="*/ 4128157 h 4275461"/>
                <a:gd name="connsiteX45" fmla="*/ 522650 w 3619883"/>
                <a:gd name="connsiteY45" fmla="*/ 4128157 h 4275461"/>
                <a:gd name="connsiteX46" fmla="*/ 573998 w 3619883"/>
                <a:gd name="connsiteY46" fmla="*/ 4275461 h 4275461"/>
                <a:gd name="connsiteX47" fmla="*/ 336164 w 3619883"/>
                <a:gd name="connsiteY47" fmla="*/ 4275461 h 4275461"/>
                <a:gd name="connsiteX48" fmla="*/ 294572 w 3619883"/>
                <a:gd name="connsiteY48" fmla="*/ 4128157 h 4275461"/>
                <a:gd name="connsiteX49" fmla="*/ 339106 w 3619883"/>
                <a:gd name="connsiteY49" fmla="*/ 4128157 h 4275461"/>
                <a:gd name="connsiteX50" fmla="*/ 339106 w 3619883"/>
                <a:gd name="connsiteY50" fmla="*/ 3951392 h 4275461"/>
                <a:gd name="connsiteX51" fmla="*/ 161321 w 3619883"/>
                <a:gd name="connsiteY51" fmla="*/ 3951392 h 4275461"/>
                <a:gd name="connsiteX52" fmla="*/ 161321 w 3619883"/>
                <a:gd name="connsiteY52" fmla="*/ 4128157 h 4275461"/>
                <a:gd name="connsiteX53" fmla="*/ 230914 w 3619883"/>
                <a:gd name="connsiteY53" fmla="*/ 4128157 h 4275461"/>
                <a:gd name="connsiteX54" fmla="*/ 189322 w 3619883"/>
                <a:gd name="connsiteY54" fmla="*/ 4275461 h 4275461"/>
                <a:gd name="connsiteX55" fmla="*/ 0 w 3619883"/>
                <a:gd name="connsiteY55" fmla="*/ 4275461 h 4275461"/>
                <a:gd name="connsiteX56" fmla="*/ 0 w 3619883"/>
                <a:gd name="connsiteY56" fmla="*/ 42229 h 4275461"/>
                <a:gd name="connsiteX57" fmla="*/ 42464 w 3619883"/>
                <a:gd name="connsiteY57" fmla="*/ 40518 h 4275461"/>
                <a:gd name="connsiteX58" fmla="*/ 137733 w 3619883"/>
                <a:gd name="connsiteY58" fmla="*/ 35355 h 4275461"/>
                <a:gd name="connsiteX59" fmla="*/ 270565 w 3619883"/>
                <a:gd name="connsiteY59" fmla="*/ 29759 h 4275461"/>
                <a:gd name="connsiteX60" fmla="*/ 479734 w 3619883"/>
                <a:gd name="connsiteY60" fmla="*/ 45455 h 4275461"/>
                <a:gd name="connsiteX61" fmla="*/ 524103 w 3619883"/>
                <a:gd name="connsiteY61" fmla="*/ 41625 h 4275461"/>
                <a:gd name="connsiteX62" fmla="*/ 624416 w 3619883"/>
                <a:gd name="connsiteY62" fmla="*/ 22696 h 4275461"/>
                <a:gd name="connsiteX63" fmla="*/ 657762 w 3619883"/>
                <a:gd name="connsiteY63" fmla="*/ 18351 h 4275461"/>
                <a:gd name="connsiteX64" fmla="*/ 690557 w 3619883"/>
                <a:gd name="connsiteY64" fmla="*/ 25792 h 4275461"/>
                <a:gd name="connsiteX65" fmla="*/ 745123 w 3619883"/>
                <a:gd name="connsiteY65" fmla="*/ 40157 h 4275461"/>
                <a:gd name="connsiteX66" fmla="*/ 789493 w 3619883"/>
                <a:gd name="connsiteY66" fmla="*/ 36327 h 4275461"/>
                <a:gd name="connsiteX67" fmla="*/ 854255 w 3619883"/>
                <a:gd name="connsiteY67" fmla="*/ 68887 h 4275461"/>
                <a:gd name="connsiteX68" fmla="*/ 897520 w 3619883"/>
                <a:gd name="connsiteY68" fmla="*/ 88629 h 4275461"/>
                <a:gd name="connsiteX69" fmla="*/ 940510 w 3619883"/>
                <a:gd name="connsiteY69" fmla="*/ 114265 h 4275461"/>
                <a:gd name="connsiteX70" fmla="*/ 1082712 w 3619883"/>
                <a:gd name="connsiteY70" fmla="*/ 144543 h 4275461"/>
                <a:gd name="connsiteX71" fmla="*/ 1205348 w 3619883"/>
                <a:gd name="connsiteY71" fmla="*/ 120753 h 4275461"/>
                <a:gd name="connsiteX72" fmla="*/ 1271764 w 3619883"/>
                <a:gd name="connsiteY72" fmla="*/ 117956 h 4275461"/>
                <a:gd name="connsiteX73" fmla="*/ 1315583 w 3619883"/>
                <a:gd name="connsiteY73" fmla="*/ 125912 h 4275461"/>
                <a:gd name="connsiteX74" fmla="*/ 1359125 w 3619883"/>
                <a:gd name="connsiteY74" fmla="*/ 139761 h 4275461"/>
                <a:gd name="connsiteX75" fmla="*/ 1391919 w 3619883"/>
                <a:gd name="connsiteY75" fmla="*/ 147202 h 4275461"/>
                <a:gd name="connsiteX76" fmla="*/ 1436563 w 3619883"/>
                <a:gd name="connsiteY76" fmla="*/ 137480 h 4275461"/>
                <a:gd name="connsiteX77" fmla="*/ 1471566 w 3619883"/>
                <a:gd name="connsiteY77" fmla="*/ 97777 h 4275461"/>
                <a:gd name="connsiteX78" fmla="*/ 1505739 w 3619883"/>
                <a:gd name="connsiteY78" fmla="*/ 75753 h 4275461"/>
                <a:gd name="connsiteX79" fmla="*/ 1590891 w 3619883"/>
                <a:gd name="connsiteY79" fmla="*/ 144702 h 4275461"/>
                <a:gd name="connsiteX80" fmla="*/ 1625616 w 3619883"/>
                <a:gd name="connsiteY80" fmla="*/ 110893 h 4275461"/>
                <a:gd name="connsiteX81" fmla="*/ 1658964 w 3619883"/>
                <a:gd name="connsiteY81" fmla="*/ 106547 h 4275461"/>
                <a:gd name="connsiteX82" fmla="*/ 1746598 w 3619883"/>
                <a:gd name="connsiteY82" fmla="*/ 122460 h 4275461"/>
                <a:gd name="connsiteX83" fmla="*/ 1811913 w 3619883"/>
                <a:gd name="connsiteY83" fmla="*/ 143234 h 4275461"/>
                <a:gd name="connsiteX84" fmla="*/ 1856557 w 3619883"/>
                <a:gd name="connsiteY84" fmla="*/ 133511 h 4275461"/>
                <a:gd name="connsiteX85" fmla="*/ 2066003 w 3619883"/>
                <a:gd name="connsiteY85" fmla="*/ 143313 h 4275461"/>
                <a:gd name="connsiteX86" fmla="*/ 2177615 w 3619883"/>
                <a:gd name="connsiteY86" fmla="*/ 119007 h 4275461"/>
                <a:gd name="connsiteX87" fmla="*/ 2255883 w 3619883"/>
                <a:gd name="connsiteY87" fmla="*/ 99047 h 4275461"/>
                <a:gd name="connsiteX88" fmla="*/ 2344622 w 3619883"/>
                <a:gd name="connsiteY88" fmla="*/ 91388 h 4275461"/>
                <a:gd name="connsiteX89" fmla="*/ 2455682 w 3619883"/>
                <a:gd name="connsiteY89" fmla="*/ 78869 h 4275461"/>
                <a:gd name="connsiteX90" fmla="*/ 2632609 w 3619883"/>
                <a:gd name="connsiteY90" fmla="*/ 75338 h 4275461"/>
                <a:gd name="connsiteX91" fmla="*/ 2742291 w 3619883"/>
                <a:gd name="connsiteY91" fmla="*/ 92282 h 4275461"/>
                <a:gd name="connsiteX92" fmla="*/ 2851974 w 3619883"/>
                <a:gd name="connsiteY92" fmla="*/ 109227 h 4275461"/>
                <a:gd name="connsiteX93" fmla="*/ 2907643 w 3619883"/>
                <a:gd name="connsiteY93" fmla="*/ 100020 h 4275461"/>
                <a:gd name="connsiteX94" fmla="*/ 2944022 w 3619883"/>
                <a:gd name="connsiteY94" fmla="*/ 30853 h 4275461"/>
                <a:gd name="connsiteX95" fmla="*/ 3022289 w 3619883"/>
                <a:gd name="connsiteY95" fmla="*/ 10893 h 4275461"/>
                <a:gd name="connsiteX96" fmla="*/ 3054807 w 3619883"/>
                <a:gd name="connsiteY96" fmla="*/ 24226 h 4275461"/>
                <a:gd name="connsiteX97" fmla="*/ 3141892 w 3619883"/>
                <a:gd name="connsiteY97" fmla="*/ 51925 h 4275461"/>
                <a:gd name="connsiteX98" fmla="*/ 3185711 w 3619883"/>
                <a:gd name="connsiteY98" fmla="*/ 59881 h 4275461"/>
                <a:gd name="connsiteX99" fmla="*/ 3219056 w 3619883"/>
                <a:gd name="connsiteY99" fmla="*/ 55536 h 4275461"/>
                <a:gd name="connsiteX100" fmla="*/ 3263425 w 3619883"/>
                <a:gd name="connsiteY100" fmla="*/ 51706 h 4275461"/>
                <a:gd name="connsiteX101" fmla="*/ 3296219 w 3619883"/>
                <a:gd name="connsiteY101" fmla="*/ 59147 h 4275461"/>
                <a:gd name="connsiteX102" fmla="*/ 3319094 w 3619883"/>
                <a:gd name="connsiteY102" fmla="*/ 42500 h 4275461"/>
                <a:gd name="connsiteX103" fmla="*/ 3420511 w 3619883"/>
                <a:gd name="connsiteY103" fmla="*/ 0 h 4275461"/>
                <a:gd name="connsiteX104" fmla="*/ 3453305 w 3619883"/>
                <a:gd name="connsiteY104" fmla="*/ 7440 h 4275461"/>
                <a:gd name="connsiteX105" fmla="*/ 3496571 w 3619883"/>
                <a:gd name="connsiteY105" fmla="*/ 27182 h 4275461"/>
                <a:gd name="connsiteX106" fmla="*/ 3602117 w 3619883"/>
                <a:gd name="connsiteY106" fmla="*/ 132521 h 4275461"/>
                <a:gd name="connsiteX107" fmla="*/ 3619883 w 3619883"/>
                <a:gd name="connsiteY107" fmla="*/ 140049 h 4275461"/>
                <a:gd name="connsiteX108" fmla="*/ 3619883 w 3619883"/>
                <a:gd name="connsiteY10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45346 w 3619883"/>
                <a:gd name="connsiteY12" fmla="*/ 4128157 h 4275461"/>
                <a:gd name="connsiteX13" fmla="*/ 1796694 w 3619883"/>
                <a:gd name="connsiteY13" fmla="*/ 4275461 h 4275461"/>
                <a:gd name="connsiteX14" fmla="*/ 1558844 w 3619883"/>
                <a:gd name="connsiteY14" fmla="*/ 4275461 h 4275461"/>
                <a:gd name="connsiteX15" fmla="*/ 1517252 w 3619883"/>
                <a:gd name="connsiteY15" fmla="*/ 4128157 h 4275461"/>
                <a:gd name="connsiteX16" fmla="*/ 1582936 w 3619883"/>
                <a:gd name="connsiteY16" fmla="*/ 4128157 h 4275461"/>
                <a:gd name="connsiteX17" fmla="*/ 1582936 w 3619883"/>
                <a:gd name="connsiteY17" fmla="*/ 3951392 h 4275461"/>
                <a:gd name="connsiteX18" fmla="*/ 1405151 w 3619883"/>
                <a:gd name="connsiteY18" fmla="*/ 3951392 h 4275461"/>
                <a:gd name="connsiteX19" fmla="*/ 1405151 w 3619883"/>
                <a:gd name="connsiteY19" fmla="*/ 4128157 h 4275461"/>
                <a:gd name="connsiteX20" fmla="*/ 1468988 w 3619883"/>
                <a:gd name="connsiteY20" fmla="*/ 4128157 h 4275461"/>
                <a:gd name="connsiteX21" fmla="*/ 1427396 w 3619883"/>
                <a:gd name="connsiteY21" fmla="*/ 4275461 h 4275461"/>
                <a:gd name="connsiteX22" fmla="*/ 1210751 w 3619883"/>
                <a:gd name="connsiteY22" fmla="*/ 4275461 h 4275461"/>
                <a:gd name="connsiteX23" fmla="*/ 1210751 w 3619883"/>
                <a:gd name="connsiteY23" fmla="*/ 4128157 h 4275461"/>
                <a:gd name="connsiteX24" fmla="*/ 1271978 w 3619883"/>
                <a:gd name="connsiteY24" fmla="*/ 4128157 h 4275461"/>
                <a:gd name="connsiteX25" fmla="*/ 1271978 w 3619883"/>
                <a:gd name="connsiteY25" fmla="*/ 3951392 h 4275461"/>
                <a:gd name="connsiteX26" fmla="*/ 1094193 w 3619883"/>
                <a:gd name="connsiteY26" fmla="*/ 3951392 h 4275461"/>
                <a:gd name="connsiteX27" fmla="*/ 1094193 w 3619883"/>
                <a:gd name="connsiteY27" fmla="*/ 4128157 h 4275461"/>
                <a:gd name="connsiteX28" fmla="*/ 1140354 w 3619883"/>
                <a:gd name="connsiteY28" fmla="*/ 4128157 h 4275461"/>
                <a:gd name="connsiteX29" fmla="*/ 1140354 w 3619883"/>
                <a:gd name="connsiteY29" fmla="*/ 4275461 h 4275461"/>
                <a:gd name="connsiteX30" fmla="*/ 953807 w 3619883"/>
                <a:gd name="connsiteY30" fmla="*/ 4275461 h 4275461"/>
                <a:gd name="connsiteX31" fmla="*/ 912215 w 3619883"/>
                <a:gd name="connsiteY31" fmla="*/ 4128157 h 4275461"/>
                <a:gd name="connsiteX32" fmla="*/ 961020 w 3619883"/>
                <a:gd name="connsiteY32" fmla="*/ 4128157 h 4275461"/>
                <a:gd name="connsiteX33" fmla="*/ 961020 w 3619883"/>
                <a:gd name="connsiteY33" fmla="*/ 3951392 h 4275461"/>
                <a:gd name="connsiteX34" fmla="*/ 783235 w 3619883"/>
                <a:gd name="connsiteY34" fmla="*/ 3951392 h 4275461"/>
                <a:gd name="connsiteX35" fmla="*/ 783235 w 3619883"/>
                <a:gd name="connsiteY35" fmla="*/ 4128157 h 4275461"/>
                <a:gd name="connsiteX36" fmla="*/ 871024 w 3619883"/>
                <a:gd name="connsiteY36" fmla="*/ 4128157 h 4275461"/>
                <a:gd name="connsiteX37" fmla="*/ 829432 w 3619883"/>
                <a:gd name="connsiteY37" fmla="*/ 4275461 h 4275461"/>
                <a:gd name="connsiteX38" fmla="*/ 611484 w 3619883"/>
                <a:gd name="connsiteY38" fmla="*/ 4275461 h 4275461"/>
                <a:gd name="connsiteX39" fmla="*/ 621247 w 3619883"/>
                <a:gd name="connsiteY39" fmla="*/ 4128157 h 4275461"/>
                <a:gd name="connsiteX40" fmla="*/ 650062 w 3619883"/>
                <a:gd name="connsiteY40" fmla="*/ 4128157 h 4275461"/>
                <a:gd name="connsiteX41" fmla="*/ 650062 w 3619883"/>
                <a:gd name="connsiteY41" fmla="*/ 3951392 h 4275461"/>
                <a:gd name="connsiteX42" fmla="*/ 472277 w 3619883"/>
                <a:gd name="connsiteY42" fmla="*/ 3951392 h 4275461"/>
                <a:gd name="connsiteX43" fmla="*/ 472277 w 3619883"/>
                <a:gd name="connsiteY43" fmla="*/ 4128157 h 4275461"/>
                <a:gd name="connsiteX44" fmla="*/ 522650 w 3619883"/>
                <a:gd name="connsiteY44" fmla="*/ 4128157 h 4275461"/>
                <a:gd name="connsiteX45" fmla="*/ 573998 w 3619883"/>
                <a:gd name="connsiteY45" fmla="*/ 4275461 h 4275461"/>
                <a:gd name="connsiteX46" fmla="*/ 336164 w 3619883"/>
                <a:gd name="connsiteY46" fmla="*/ 4275461 h 4275461"/>
                <a:gd name="connsiteX47" fmla="*/ 294572 w 3619883"/>
                <a:gd name="connsiteY47" fmla="*/ 4128157 h 4275461"/>
                <a:gd name="connsiteX48" fmla="*/ 339106 w 3619883"/>
                <a:gd name="connsiteY48" fmla="*/ 4128157 h 4275461"/>
                <a:gd name="connsiteX49" fmla="*/ 339106 w 3619883"/>
                <a:gd name="connsiteY49" fmla="*/ 3951392 h 4275461"/>
                <a:gd name="connsiteX50" fmla="*/ 161321 w 3619883"/>
                <a:gd name="connsiteY50" fmla="*/ 3951392 h 4275461"/>
                <a:gd name="connsiteX51" fmla="*/ 161321 w 3619883"/>
                <a:gd name="connsiteY51" fmla="*/ 4128157 h 4275461"/>
                <a:gd name="connsiteX52" fmla="*/ 230914 w 3619883"/>
                <a:gd name="connsiteY52" fmla="*/ 4128157 h 4275461"/>
                <a:gd name="connsiteX53" fmla="*/ 189322 w 3619883"/>
                <a:gd name="connsiteY53" fmla="*/ 4275461 h 4275461"/>
                <a:gd name="connsiteX54" fmla="*/ 0 w 3619883"/>
                <a:gd name="connsiteY54" fmla="*/ 4275461 h 4275461"/>
                <a:gd name="connsiteX55" fmla="*/ 0 w 3619883"/>
                <a:gd name="connsiteY55" fmla="*/ 42229 h 4275461"/>
                <a:gd name="connsiteX56" fmla="*/ 42464 w 3619883"/>
                <a:gd name="connsiteY56" fmla="*/ 40518 h 4275461"/>
                <a:gd name="connsiteX57" fmla="*/ 137733 w 3619883"/>
                <a:gd name="connsiteY57" fmla="*/ 35355 h 4275461"/>
                <a:gd name="connsiteX58" fmla="*/ 270565 w 3619883"/>
                <a:gd name="connsiteY58" fmla="*/ 29759 h 4275461"/>
                <a:gd name="connsiteX59" fmla="*/ 479734 w 3619883"/>
                <a:gd name="connsiteY59" fmla="*/ 45455 h 4275461"/>
                <a:gd name="connsiteX60" fmla="*/ 524103 w 3619883"/>
                <a:gd name="connsiteY60" fmla="*/ 41625 h 4275461"/>
                <a:gd name="connsiteX61" fmla="*/ 624416 w 3619883"/>
                <a:gd name="connsiteY61" fmla="*/ 22696 h 4275461"/>
                <a:gd name="connsiteX62" fmla="*/ 657762 w 3619883"/>
                <a:gd name="connsiteY62" fmla="*/ 18351 h 4275461"/>
                <a:gd name="connsiteX63" fmla="*/ 690557 w 3619883"/>
                <a:gd name="connsiteY63" fmla="*/ 25792 h 4275461"/>
                <a:gd name="connsiteX64" fmla="*/ 745123 w 3619883"/>
                <a:gd name="connsiteY64" fmla="*/ 40157 h 4275461"/>
                <a:gd name="connsiteX65" fmla="*/ 789493 w 3619883"/>
                <a:gd name="connsiteY65" fmla="*/ 36327 h 4275461"/>
                <a:gd name="connsiteX66" fmla="*/ 854255 w 3619883"/>
                <a:gd name="connsiteY66" fmla="*/ 68887 h 4275461"/>
                <a:gd name="connsiteX67" fmla="*/ 897520 w 3619883"/>
                <a:gd name="connsiteY67" fmla="*/ 88629 h 4275461"/>
                <a:gd name="connsiteX68" fmla="*/ 940510 w 3619883"/>
                <a:gd name="connsiteY68" fmla="*/ 114265 h 4275461"/>
                <a:gd name="connsiteX69" fmla="*/ 1082712 w 3619883"/>
                <a:gd name="connsiteY69" fmla="*/ 144543 h 4275461"/>
                <a:gd name="connsiteX70" fmla="*/ 1205348 w 3619883"/>
                <a:gd name="connsiteY70" fmla="*/ 120753 h 4275461"/>
                <a:gd name="connsiteX71" fmla="*/ 1271764 w 3619883"/>
                <a:gd name="connsiteY71" fmla="*/ 117956 h 4275461"/>
                <a:gd name="connsiteX72" fmla="*/ 1315583 w 3619883"/>
                <a:gd name="connsiteY72" fmla="*/ 125912 h 4275461"/>
                <a:gd name="connsiteX73" fmla="*/ 1359125 w 3619883"/>
                <a:gd name="connsiteY73" fmla="*/ 139761 h 4275461"/>
                <a:gd name="connsiteX74" fmla="*/ 1391919 w 3619883"/>
                <a:gd name="connsiteY74" fmla="*/ 147202 h 4275461"/>
                <a:gd name="connsiteX75" fmla="*/ 1436563 w 3619883"/>
                <a:gd name="connsiteY75" fmla="*/ 137480 h 4275461"/>
                <a:gd name="connsiteX76" fmla="*/ 1471566 w 3619883"/>
                <a:gd name="connsiteY76" fmla="*/ 97777 h 4275461"/>
                <a:gd name="connsiteX77" fmla="*/ 1505739 w 3619883"/>
                <a:gd name="connsiteY77" fmla="*/ 75753 h 4275461"/>
                <a:gd name="connsiteX78" fmla="*/ 1590891 w 3619883"/>
                <a:gd name="connsiteY78" fmla="*/ 144702 h 4275461"/>
                <a:gd name="connsiteX79" fmla="*/ 1625616 w 3619883"/>
                <a:gd name="connsiteY79" fmla="*/ 110893 h 4275461"/>
                <a:gd name="connsiteX80" fmla="*/ 1658964 w 3619883"/>
                <a:gd name="connsiteY80" fmla="*/ 106547 h 4275461"/>
                <a:gd name="connsiteX81" fmla="*/ 1746598 w 3619883"/>
                <a:gd name="connsiteY81" fmla="*/ 122460 h 4275461"/>
                <a:gd name="connsiteX82" fmla="*/ 1811913 w 3619883"/>
                <a:gd name="connsiteY82" fmla="*/ 143234 h 4275461"/>
                <a:gd name="connsiteX83" fmla="*/ 1856557 w 3619883"/>
                <a:gd name="connsiteY83" fmla="*/ 133511 h 4275461"/>
                <a:gd name="connsiteX84" fmla="*/ 2066003 w 3619883"/>
                <a:gd name="connsiteY84" fmla="*/ 143313 h 4275461"/>
                <a:gd name="connsiteX85" fmla="*/ 2177615 w 3619883"/>
                <a:gd name="connsiteY85" fmla="*/ 119007 h 4275461"/>
                <a:gd name="connsiteX86" fmla="*/ 2255883 w 3619883"/>
                <a:gd name="connsiteY86" fmla="*/ 99047 h 4275461"/>
                <a:gd name="connsiteX87" fmla="*/ 2344622 w 3619883"/>
                <a:gd name="connsiteY87" fmla="*/ 91388 h 4275461"/>
                <a:gd name="connsiteX88" fmla="*/ 2455682 w 3619883"/>
                <a:gd name="connsiteY88" fmla="*/ 78869 h 4275461"/>
                <a:gd name="connsiteX89" fmla="*/ 2632609 w 3619883"/>
                <a:gd name="connsiteY89" fmla="*/ 75338 h 4275461"/>
                <a:gd name="connsiteX90" fmla="*/ 2742291 w 3619883"/>
                <a:gd name="connsiteY90" fmla="*/ 92282 h 4275461"/>
                <a:gd name="connsiteX91" fmla="*/ 2851974 w 3619883"/>
                <a:gd name="connsiteY91" fmla="*/ 109227 h 4275461"/>
                <a:gd name="connsiteX92" fmla="*/ 2907643 w 3619883"/>
                <a:gd name="connsiteY92" fmla="*/ 100020 h 4275461"/>
                <a:gd name="connsiteX93" fmla="*/ 2944022 w 3619883"/>
                <a:gd name="connsiteY93" fmla="*/ 30853 h 4275461"/>
                <a:gd name="connsiteX94" fmla="*/ 3022289 w 3619883"/>
                <a:gd name="connsiteY94" fmla="*/ 10893 h 4275461"/>
                <a:gd name="connsiteX95" fmla="*/ 3054807 w 3619883"/>
                <a:gd name="connsiteY95" fmla="*/ 24226 h 4275461"/>
                <a:gd name="connsiteX96" fmla="*/ 3141892 w 3619883"/>
                <a:gd name="connsiteY96" fmla="*/ 51925 h 4275461"/>
                <a:gd name="connsiteX97" fmla="*/ 3185711 w 3619883"/>
                <a:gd name="connsiteY97" fmla="*/ 59881 h 4275461"/>
                <a:gd name="connsiteX98" fmla="*/ 3219056 w 3619883"/>
                <a:gd name="connsiteY98" fmla="*/ 55536 h 4275461"/>
                <a:gd name="connsiteX99" fmla="*/ 3263425 w 3619883"/>
                <a:gd name="connsiteY99" fmla="*/ 51706 h 4275461"/>
                <a:gd name="connsiteX100" fmla="*/ 3296219 w 3619883"/>
                <a:gd name="connsiteY100" fmla="*/ 59147 h 4275461"/>
                <a:gd name="connsiteX101" fmla="*/ 3319094 w 3619883"/>
                <a:gd name="connsiteY101" fmla="*/ 42500 h 4275461"/>
                <a:gd name="connsiteX102" fmla="*/ 3420511 w 3619883"/>
                <a:gd name="connsiteY102" fmla="*/ 0 h 4275461"/>
                <a:gd name="connsiteX103" fmla="*/ 3453305 w 3619883"/>
                <a:gd name="connsiteY103" fmla="*/ 7440 h 4275461"/>
                <a:gd name="connsiteX104" fmla="*/ 3496571 w 3619883"/>
                <a:gd name="connsiteY104" fmla="*/ 27182 h 4275461"/>
                <a:gd name="connsiteX105" fmla="*/ 3602117 w 3619883"/>
                <a:gd name="connsiteY105" fmla="*/ 132521 h 4275461"/>
                <a:gd name="connsiteX106" fmla="*/ 3619883 w 3619883"/>
                <a:gd name="connsiteY106" fmla="*/ 140049 h 4275461"/>
                <a:gd name="connsiteX107" fmla="*/ 3619883 w 3619883"/>
                <a:gd name="connsiteY10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4128157 h 4275461"/>
                <a:gd name="connsiteX16" fmla="*/ 1582936 w 3619883"/>
                <a:gd name="connsiteY16" fmla="*/ 3951392 h 4275461"/>
                <a:gd name="connsiteX17" fmla="*/ 1405151 w 3619883"/>
                <a:gd name="connsiteY17" fmla="*/ 3951392 h 4275461"/>
                <a:gd name="connsiteX18" fmla="*/ 1405151 w 3619883"/>
                <a:gd name="connsiteY18" fmla="*/ 4128157 h 4275461"/>
                <a:gd name="connsiteX19" fmla="*/ 1468988 w 3619883"/>
                <a:gd name="connsiteY19" fmla="*/ 4128157 h 4275461"/>
                <a:gd name="connsiteX20" fmla="*/ 1427396 w 3619883"/>
                <a:gd name="connsiteY20" fmla="*/ 4275461 h 4275461"/>
                <a:gd name="connsiteX21" fmla="*/ 1210751 w 3619883"/>
                <a:gd name="connsiteY21" fmla="*/ 4275461 h 4275461"/>
                <a:gd name="connsiteX22" fmla="*/ 1210751 w 3619883"/>
                <a:gd name="connsiteY22" fmla="*/ 4128157 h 4275461"/>
                <a:gd name="connsiteX23" fmla="*/ 1271978 w 3619883"/>
                <a:gd name="connsiteY23" fmla="*/ 4128157 h 4275461"/>
                <a:gd name="connsiteX24" fmla="*/ 1271978 w 3619883"/>
                <a:gd name="connsiteY24" fmla="*/ 3951392 h 4275461"/>
                <a:gd name="connsiteX25" fmla="*/ 1094193 w 3619883"/>
                <a:gd name="connsiteY25" fmla="*/ 3951392 h 4275461"/>
                <a:gd name="connsiteX26" fmla="*/ 1094193 w 3619883"/>
                <a:gd name="connsiteY26" fmla="*/ 4128157 h 4275461"/>
                <a:gd name="connsiteX27" fmla="*/ 1140354 w 3619883"/>
                <a:gd name="connsiteY27" fmla="*/ 4128157 h 4275461"/>
                <a:gd name="connsiteX28" fmla="*/ 1140354 w 3619883"/>
                <a:gd name="connsiteY28" fmla="*/ 4275461 h 4275461"/>
                <a:gd name="connsiteX29" fmla="*/ 953807 w 3619883"/>
                <a:gd name="connsiteY29" fmla="*/ 4275461 h 4275461"/>
                <a:gd name="connsiteX30" fmla="*/ 912215 w 3619883"/>
                <a:gd name="connsiteY30" fmla="*/ 4128157 h 4275461"/>
                <a:gd name="connsiteX31" fmla="*/ 961020 w 3619883"/>
                <a:gd name="connsiteY31" fmla="*/ 4128157 h 4275461"/>
                <a:gd name="connsiteX32" fmla="*/ 961020 w 3619883"/>
                <a:gd name="connsiteY32" fmla="*/ 3951392 h 4275461"/>
                <a:gd name="connsiteX33" fmla="*/ 783235 w 3619883"/>
                <a:gd name="connsiteY33" fmla="*/ 3951392 h 4275461"/>
                <a:gd name="connsiteX34" fmla="*/ 783235 w 3619883"/>
                <a:gd name="connsiteY34" fmla="*/ 4128157 h 4275461"/>
                <a:gd name="connsiteX35" fmla="*/ 871024 w 3619883"/>
                <a:gd name="connsiteY35" fmla="*/ 4128157 h 4275461"/>
                <a:gd name="connsiteX36" fmla="*/ 829432 w 3619883"/>
                <a:gd name="connsiteY36" fmla="*/ 4275461 h 4275461"/>
                <a:gd name="connsiteX37" fmla="*/ 611484 w 3619883"/>
                <a:gd name="connsiteY37" fmla="*/ 4275461 h 4275461"/>
                <a:gd name="connsiteX38" fmla="*/ 621247 w 3619883"/>
                <a:gd name="connsiteY38" fmla="*/ 4128157 h 4275461"/>
                <a:gd name="connsiteX39" fmla="*/ 650062 w 3619883"/>
                <a:gd name="connsiteY39" fmla="*/ 4128157 h 4275461"/>
                <a:gd name="connsiteX40" fmla="*/ 650062 w 3619883"/>
                <a:gd name="connsiteY40" fmla="*/ 3951392 h 4275461"/>
                <a:gd name="connsiteX41" fmla="*/ 472277 w 3619883"/>
                <a:gd name="connsiteY41" fmla="*/ 3951392 h 4275461"/>
                <a:gd name="connsiteX42" fmla="*/ 472277 w 3619883"/>
                <a:gd name="connsiteY42" fmla="*/ 4128157 h 4275461"/>
                <a:gd name="connsiteX43" fmla="*/ 522650 w 3619883"/>
                <a:gd name="connsiteY43" fmla="*/ 4128157 h 4275461"/>
                <a:gd name="connsiteX44" fmla="*/ 573998 w 3619883"/>
                <a:gd name="connsiteY44" fmla="*/ 4275461 h 4275461"/>
                <a:gd name="connsiteX45" fmla="*/ 336164 w 3619883"/>
                <a:gd name="connsiteY45" fmla="*/ 4275461 h 4275461"/>
                <a:gd name="connsiteX46" fmla="*/ 294572 w 3619883"/>
                <a:gd name="connsiteY46" fmla="*/ 4128157 h 4275461"/>
                <a:gd name="connsiteX47" fmla="*/ 339106 w 3619883"/>
                <a:gd name="connsiteY47" fmla="*/ 4128157 h 4275461"/>
                <a:gd name="connsiteX48" fmla="*/ 339106 w 3619883"/>
                <a:gd name="connsiteY48" fmla="*/ 3951392 h 4275461"/>
                <a:gd name="connsiteX49" fmla="*/ 161321 w 3619883"/>
                <a:gd name="connsiteY49" fmla="*/ 3951392 h 4275461"/>
                <a:gd name="connsiteX50" fmla="*/ 161321 w 3619883"/>
                <a:gd name="connsiteY50" fmla="*/ 4128157 h 4275461"/>
                <a:gd name="connsiteX51" fmla="*/ 230914 w 3619883"/>
                <a:gd name="connsiteY51" fmla="*/ 4128157 h 4275461"/>
                <a:gd name="connsiteX52" fmla="*/ 189322 w 3619883"/>
                <a:gd name="connsiteY52" fmla="*/ 4275461 h 4275461"/>
                <a:gd name="connsiteX53" fmla="*/ 0 w 3619883"/>
                <a:gd name="connsiteY53" fmla="*/ 4275461 h 4275461"/>
                <a:gd name="connsiteX54" fmla="*/ 0 w 3619883"/>
                <a:gd name="connsiteY54" fmla="*/ 42229 h 4275461"/>
                <a:gd name="connsiteX55" fmla="*/ 42464 w 3619883"/>
                <a:gd name="connsiteY55" fmla="*/ 40518 h 4275461"/>
                <a:gd name="connsiteX56" fmla="*/ 137733 w 3619883"/>
                <a:gd name="connsiteY56" fmla="*/ 35355 h 4275461"/>
                <a:gd name="connsiteX57" fmla="*/ 270565 w 3619883"/>
                <a:gd name="connsiteY57" fmla="*/ 29759 h 4275461"/>
                <a:gd name="connsiteX58" fmla="*/ 479734 w 3619883"/>
                <a:gd name="connsiteY58" fmla="*/ 45455 h 4275461"/>
                <a:gd name="connsiteX59" fmla="*/ 524103 w 3619883"/>
                <a:gd name="connsiteY59" fmla="*/ 41625 h 4275461"/>
                <a:gd name="connsiteX60" fmla="*/ 624416 w 3619883"/>
                <a:gd name="connsiteY60" fmla="*/ 22696 h 4275461"/>
                <a:gd name="connsiteX61" fmla="*/ 657762 w 3619883"/>
                <a:gd name="connsiteY61" fmla="*/ 18351 h 4275461"/>
                <a:gd name="connsiteX62" fmla="*/ 690557 w 3619883"/>
                <a:gd name="connsiteY62" fmla="*/ 25792 h 4275461"/>
                <a:gd name="connsiteX63" fmla="*/ 745123 w 3619883"/>
                <a:gd name="connsiteY63" fmla="*/ 40157 h 4275461"/>
                <a:gd name="connsiteX64" fmla="*/ 789493 w 3619883"/>
                <a:gd name="connsiteY64" fmla="*/ 36327 h 4275461"/>
                <a:gd name="connsiteX65" fmla="*/ 854255 w 3619883"/>
                <a:gd name="connsiteY65" fmla="*/ 68887 h 4275461"/>
                <a:gd name="connsiteX66" fmla="*/ 897520 w 3619883"/>
                <a:gd name="connsiteY66" fmla="*/ 88629 h 4275461"/>
                <a:gd name="connsiteX67" fmla="*/ 940510 w 3619883"/>
                <a:gd name="connsiteY67" fmla="*/ 114265 h 4275461"/>
                <a:gd name="connsiteX68" fmla="*/ 1082712 w 3619883"/>
                <a:gd name="connsiteY68" fmla="*/ 144543 h 4275461"/>
                <a:gd name="connsiteX69" fmla="*/ 1205348 w 3619883"/>
                <a:gd name="connsiteY69" fmla="*/ 120753 h 4275461"/>
                <a:gd name="connsiteX70" fmla="*/ 1271764 w 3619883"/>
                <a:gd name="connsiteY70" fmla="*/ 117956 h 4275461"/>
                <a:gd name="connsiteX71" fmla="*/ 1315583 w 3619883"/>
                <a:gd name="connsiteY71" fmla="*/ 125912 h 4275461"/>
                <a:gd name="connsiteX72" fmla="*/ 1359125 w 3619883"/>
                <a:gd name="connsiteY72" fmla="*/ 139761 h 4275461"/>
                <a:gd name="connsiteX73" fmla="*/ 1391919 w 3619883"/>
                <a:gd name="connsiteY73" fmla="*/ 147202 h 4275461"/>
                <a:gd name="connsiteX74" fmla="*/ 1436563 w 3619883"/>
                <a:gd name="connsiteY74" fmla="*/ 137480 h 4275461"/>
                <a:gd name="connsiteX75" fmla="*/ 1471566 w 3619883"/>
                <a:gd name="connsiteY75" fmla="*/ 97777 h 4275461"/>
                <a:gd name="connsiteX76" fmla="*/ 1505739 w 3619883"/>
                <a:gd name="connsiteY76" fmla="*/ 75753 h 4275461"/>
                <a:gd name="connsiteX77" fmla="*/ 1590891 w 3619883"/>
                <a:gd name="connsiteY77" fmla="*/ 144702 h 4275461"/>
                <a:gd name="connsiteX78" fmla="*/ 1625616 w 3619883"/>
                <a:gd name="connsiteY78" fmla="*/ 110893 h 4275461"/>
                <a:gd name="connsiteX79" fmla="*/ 1658964 w 3619883"/>
                <a:gd name="connsiteY79" fmla="*/ 106547 h 4275461"/>
                <a:gd name="connsiteX80" fmla="*/ 1746598 w 3619883"/>
                <a:gd name="connsiteY80" fmla="*/ 122460 h 4275461"/>
                <a:gd name="connsiteX81" fmla="*/ 1811913 w 3619883"/>
                <a:gd name="connsiteY81" fmla="*/ 143234 h 4275461"/>
                <a:gd name="connsiteX82" fmla="*/ 1856557 w 3619883"/>
                <a:gd name="connsiteY82" fmla="*/ 133511 h 4275461"/>
                <a:gd name="connsiteX83" fmla="*/ 2066003 w 3619883"/>
                <a:gd name="connsiteY83" fmla="*/ 143313 h 4275461"/>
                <a:gd name="connsiteX84" fmla="*/ 2177615 w 3619883"/>
                <a:gd name="connsiteY84" fmla="*/ 119007 h 4275461"/>
                <a:gd name="connsiteX85" fmla="*/ 2255883 w 3619883"/>
                <a:gd name="connsiteY85" fmla="*/ 99047 h 4275461"/>
                <a:gd name="connsiteX86" fmla="*/ 2344622 w 3619883"/>
                <a:gd name="connsiteY86" fmla="*/ 91388 h 4275461"/>
                <a:gd name="connsiteX87" fmla="*/ 2455682 w 3619883"/>
                <a:gd name="connsiteY87" fmla="*/ 78869 h 4275461"/>
                <a:gd name="connsiteX88" fmla="*/ 2632609 w 3619883"/>
                <a:gd name="connsiteY88" fmla="*/ 75338 h 4275461"/>
                <a:gd name="connsiteX89" fmla="*/ 2742291 w 3619883"/>
                <a:gd name="connsiteY89" fmla="*/ 92282 h 4275461"/>
                <a:gd name="connsiteX90" fmla="*/ 2851974 w 3619883"/>
                <a:gd name="connsiteY90" fmla="*/ 109227 h 4275461"/>
                <a:gd name="connsiteX91" fmla="*/ 2907643 w 3619883"/>
                <a:gd name="connsiteY91" fmla="*/ 100020 h 4275461"/>
                <a:gd name="connsiteX92" fmla="*/ 2944022 w 3619883"/>
                <a:gd name="connsiteY92" fmla="*/ 30853 h 4275461"/>
                <a:gd name="connsiteX93" fmla="*/ 3022289 w 3619883"/>
                <a:gd name="connsiteY93" fmla="*/ 10893 h 4275461"/>
                <a:gd name="connsiteX94" fmla="*/ 3054807 w 3619883"/>
                <a:gd name="connsiteY94" fmla="*/ 24226 h 4275461"/>
                <a:gd name="connsiteX95" fmla="*/ 3141892 w 3619883"/>
                <a:gd name="connsiteY95" fmla="*/ 51925 h 4275461"/>
                <a:gd name="connsiteX96" fmla="*/ 3185711 w 3619883"/>
                <a:gd name="connsiteY96" fmla="*/ 59881 h 4275461"/>
                <a:gd name="connsiteX97" fmla="*/ 3219056 w 3619883"/>
                <a:gd name="connsiteY97" fmla="*/ 55536 h 4275461"/>
                <a:gd name="connsiteX98" fmla="*/ 3263425 w 3619883"/>
                <a:gd name="connsiteY98" fmla="*/ 51706 h 4275461"/>
                <a:gd name="connsiteX99" fmla="*/ 3296219 w 3619883"/>
                <a:gd name="connsiteY99" fmla="*/ 59147 h 4275461"/>
                <a:gd name="connsiteX100" fmla="*/ 3319094 w 3619883"/>
                <a:gd name="connsiteY100" fmla="*/ 42500 h 4275461"/>
                <a:gd name="connsiteX101" fmla="*/ 3420511 w 3619883"/>
                <a:gd name="connsiteY101" fmla="*/ 0 h 4275461"/>
                <a:gd name="connsiteX102" fmla="*/ 3453305 w 3619883"/>
                <a:gd name="connsiteY102" fmla="*/ 7440 h 4275461"/>
                <a:gd name="connsiteX103" fmla="*/ 3496571 w 3619883"/>
                <a:gd name="connsiteY103" fmla="*/ 27182 h 4275461"/>
                <a:gd name="connsiteX104" fmla="*/ 3602117 w 3619883"/>
                <a:gd name="connsiteY104" fmla="*/ 132521 h 4275461"/>
                <a:gd name="connsiteX105" fmla="*/ 3619883 w 3619883"/>
                <a:gd name="connsiteY105" fmla="*/ 140049 h 4275461"/>
                <a:gd name="connsiteX106" fmla="*/ 3619883 w 3619883"/>
                <a:gd name="connsiteY10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3951392 h 4275461"/>
                <a:gd name="connsiteX16" fmla="*/ 1405151 w 3619883"/>
                <a:gd name="connsiteY16" fmla="*/ 3951392 h 4275461"/>
                <a:gd name="connsiteX17" fmla="*/ 1405151 w 3619883"/>
                <a:gd name="connsiteY17" fmla="*/ 4128157 h 4275461"/>
                <a:gd name="connsiteX18" fmla="*/ 1468988 w 3619883"/>
                <a:gd name="connsiteY18" fmla="*/ 4128157 h 4275461"/>
                <a:gd name="connsiteX19" fmla="*/ 1427396 w 3619883"/>
                <a:gd name="connsiteY19" fmla="*/ 4275461 h 4275461"/>
                <a:gd name="connsiteX20" fmla="*/ 1210751 w 3619883"/>
                <a:gd name="connsiteY20" fmla="*/ 4275461 h 4275461"/>
                <a:gd name="connsiteX21" fmla="*/ 1210751 w 3619883"/>
                <a:gd name="connsiteY21" fmla="*/ 4128157 h 4275461"/>
                <a:gd name="connsiteX22" fmla="*/ 1271978 w 3619883"/>
                <a:gd name="connsiteY22" fmla="*/ 4128157 h 4275461"/>
                <a:gd name="connsiteX23" fmla="*/ 1271978 w 3619883"/>
                <a:gd name="connsiteY23" fmla="*/ 3951392 h 4275461"/>
                <a:gd name="connsiteX24" fmla="*/ 1094193 w 3619883"/>
                <a:gd name="connsiteY24" fmla="*/ 3951392 h 4275461"/>
                <a:gd name="connsiteX25" fmla="*/ 1094193 w 3619883"/>
                <a:gd name="connsiteY25" fmla="*/ 4128157 h 4275461"/>
                <a:gd name="connsiteX26" fmla="*/ 1140354 w 3619883"/>
                <a:gd name="connsiteY26" fmla="*/ 4128157 h 4275461"/>
                <a:gd name="connsiteX27" fmla="*/ 1140354 w 3619883"/>
                <a:gd name="connsiteY27" fmla="*/ 4275461 h 4275461"/>
                <a:gd name="connsiteX28" fmla="*/ 953807 w 3619883"/>
                <a:gd name="connsiteY28" fmla="*/ 4275461 h 4275461"/>
                <a:gd name="connsiteX29" fmla="*/ 912215 w 3619883"/>
                <a:gd name="connsiteY29" fmla="*/ 4128157 h 4275461"/>
                <a:gd name="connsiteX30" fmla="*/ 961020 w 3619883"/>
                <a:gd name="connsiteY30" fmla="*/ 4128157 h 4275461"/>
                <a:gd name="connsiteX31" fmla="*/ 961020 w 3619883"/>
                <a:gd name="connsiteY31" fmla="*/ 3951392 h 4275461"/>
                <a:gd name="connsiteX32" fmla="*/ 783235 w 3619883"/>
                <a:gd name="connsiteY32" fmla="*/ 3951392 h 4275461"/>
                <a:gd name="connsiteX33" fmla="*/ 783235 w 3619883"/>
                <a:gd name="connsiteY33" fmla="*/ 4128157 h 4275461"/>
                <a:gd name="connsiteX34" fmla="*/ 871024 w 3619883"/>
                <a:gd name="connsiteY34" fmla="*/ 4128157 h 4275461"/>
                <a:gd name="connsiteX35" fmla="*/ 829432 w 3619883"/>
                <a:gd name="connsiteY35" fmla="*/ 4275461 h 4275461"/>
                <a:gd name="connsiteX36" fmla="*/ 611484 w 3619883"/>
                <a:gd name="connsiteY36" fmla="*/ 4275461 h 4275461"/>
                <a:gd name="connsiteX37" fmla="*/ 621247 w 3619883"/>
                <a:gd name="connsiteY37" fmla="*/ 4128157 h 4275461"/>
                <a:gd name="connsiteX38" fmla="*/ 650062 w 3619883"/>
                <a:gd name="connsiteY38" fmla="*/ 4128157 h 4275461"/>
                <a:gd name="connsiteX39" fmla="*/ 650062 w 3619883"/>
                <a:gd name="connsiteY39" fmla="*/ 3951392 h 4275461"/>
                <a:gd name="connsiteX40" fmla="*/ 472277 w 3619883"/>
                <a:gd name="connsiteY40" fmla="*/ 3951392 h 4275461"/>
                <a:gd name="connsiteX41" fmla="*/ 472277 w 3619883"/>
                <a:gd name="connsiteY41" fmla="*/ 4128157 h 4275461"/>
                <a:gd name="connsiteX42" fmla="*/ 522650 w 3619883"/>
                <a:gd name="connsiteY42" fmla="*/ 4128157 h 4275461"/>
                <a:gd name="connsiteX43" fmla="*/ 573998 w 3619883"/>
                <a:gd name="connsiteY43" fmla="*/ 4275461 h 4275461"/>
                <a:gd name="connsiteX44" fmla="*/ 336164 w 3619883"/>
                <a:gd name="connsiteY44" fmla="*/ 4275461 h 4275461"/>
                <a:gd name="connsiteX45" fmla="*/ 294572 w 3619883"/>
                <a:gd name="connsiteY45" fmla="*/ 4128157 h 4275461"/>
                <a:gd name="connsiteX46" fmla="*/ 339106 w 3619883"/>
                <a:gd name="connsiteY46" fmla="*/ 4128157 h 4275461"/>
                <a:gd name="connsiteX47" fmla="*/ 339106 w 3619883"/>
                <a:gd name="connsiteY47" fmla="*/ 3951392 h 4275461"/>
                <a:gd name="connsiteX48" fmla="*/ 161321 w 3619883"/>
                <a:gd name="connsiteY48" fmla="*/ 3951392 h 4275461"/>
                <a:gd name="connsiteX49" fmla="*/ 161321 w 3619883"/>
                <a:gd name="connsiteY49" fmla="*/ 4128157 h 4275461"/>
                <a:gd name="connsiteX50" fmla="*/ 230914 w 3619883"/>
                <a:gd name="connsiteY50" fmla="*/ 4128157 h 4275461"/>
                <a:gd name="connsiteX51" fmla="*/ 189322 w 3619883"/>
                <a:gd name="connsiteY51" fmla="*/ 4275461 h 4275461"/>
                <a:gd name="connsiteX52" fmla="*/ 0 w 3619883"/>
                <a:gd name="connsiteY52" fmla="*/ 4275461 h 4275461"/>
                <a:gd name="connsiteX53" fmla="*/ 0 w 3619883"/>
                <a:gd name="connsiteY53" fmla="*/ 42229 h 4275461"/>
                <a:gd name="connsiteX54" fmla="*/ 42464 w 3619883"/>
                <a:gd name="connsiteY54" fmla="*/ 40518 h 4275461"/>
                <a:gd name="connsiteX55" fmla="*/ 137733 w 3619883"/>
                <a:gd name="connsiteY55" fmla="*/ 35355 h 4275461"/>
                <a:gd name="connsiteX56" fmla="*/ 270565 w 3619883"/>
                <a:gd name="connsiteY56" fmla="*/ 29759 h 4275461"/>
                <a:gd name="connsiteX57" fmla="*/ 479734 w 3619883"/>
                <a:gd name="connsiteY57" fmla="*/ 45455 h 4275461"/>
                <a:gd name="connsiteX58" fmla="*/ 524103 w 3619883"/>
                <a:gd name="connsiteY58" fmla="*/ 41625 h 4275461"/>
                <a:gd name="connsiteX59" fmla="*/ 624416 w 3619883"/>
                <a:gd name="connsiteY59" fmla="*/ 22696 h 4275461"/>
                <a:gd name="connsiteX60" fmla="*/ 657762 w 3619883"/>
                <a:gd name="connsiteY60" fmla="*/ 18351 h 4275461"/>
                <a:gd name="connsiteX61" fmla="*/ 690557 w 3619883"/>
                <a:gd name="connsiteY61" fmla="*/ 25792 h 4275461"/>
                <a:gd name="connsiteX62" fmla="*/ 745123 w 3619883"/>
                <a:gd name="connsiteY62" fmla="*/ 40157 h 4275461"/>
                <a:gd name="connsiteX63" fmla="*/ 789493 w 3619883"/>
                <a:gd name="connsiteY63" fmla="*/ 36327 h 4275461"/>
                <a:gd name="connsiteX64" fmla="*/ 854255 w 3619883"/>
                <a:gd name="connsiteY64" fmla="*/ 68887 h 4275461"/>
                <a:gd name="connsiteX65" fmla="*/ 897520 w 3619883"/>
                <a:gd name="connsiteY65" fmla="*/ 88629 h 4275461"/>
                <a:gd name="connsiteX66" fmla="*/ 940510 w 3619883"/>
                <a:gd name="connsiteY66" fmla="*/ 114265 h 4275461"/>
                <a:gd name="connsiteX67" fmla="*/ 1082712 w 3619883"/>
                <a:gd name="connsiteY67" fmla="*/ 144543 h 4275461"/>
                <a:gd name="connsiteX68" fmla="*/ 1205348 w 3619883"/>
                <a:gd name="connsiteY68" fmla="*/ 120753 h 4275461"/>
                <a:gd name="connsiteX69" fmla="*/ 1271764 w 3619883"/>
                <a:gd name="connsiteY69" fmla="*/ 117956 h 4275461"/>
                <a:gd name="connsiteX70" fmla="*/ 1315583 w 3619883"/>
                <a:gd name="connsiteY70" fmla="*/ 125912 h 4275461"/>
                <a:gd name="connsiteX71" fmla="*/ 1359125 w 3619883"/>
                <a:gd name="connsiteY71" fmla="*/ 139761 h 4275461"/>
                <a:gd name="connsiteX72" fmla="*/ 1391919 w 3619883"/>
                <a:gd name="connsiteY72" fmla="*/ 147202 h 4275461"/>
                <a:gd name="connsiteX73" fmla="*/ 1436563 w 3619883"/>
                <a:gd name="connsiteY73" fmla="*/ 137480 h 4275461"/>
                <a:gd name="connsiteX74" fmla="*/ 1471566 w 3619883"/>
                <a:gd name="connsiteY74" fmla="*/ 97777 h 4275461"/>
                <a:gd name="connsiteX75" fmla="*/ 1505739 w 3619883"/>
                <a:gd name="connsiteY75" fmla="*/ 75753 h 4275461"/>
                <a:gd name="connsiteX76" fmla="*/ 1590891 w 3619883"/>
                <a:gd name="connsiteY76" fmla="*/ 144702 h 4275461"/>
                <a:gd name="connsiteX77" fmla="*/ 1625616 w 3619883"/>
                <a:gd name="connsiteY77" fmla="*/ 110893 h 4275461"/>
                <a:gd name="connsiteX78" fmla="*/ 1658964 w 3619883"/>
                <a:gd name="connsiteY78" fmla="*/ 106547 h 4275461"/>
                <a:gd name="connsiteX79" fmla="*/ 1746598 w 3619883"/>
                <a:gd name="connsiteY79" fmla="*/ 122460 h 4275461"/>
                <a:gd name="connsiteX80" fmla="*/ 1811913 w 3619883"/>
                <a:gd name="connsiteY80" fmla="*/ 143234 h 4275461"/>
                <a:gd name="connsiteX81" fmla="*/ 1856557 w 3619883"/>
                <a:gd name="connsiteY81" fmla="*/ 133511 h 4275461"/>
                <a:gd name="connsiteX82" fmla="*/ 2066003 w 3619883"/>
                <a:gd name="connsiteY82" fmla="*/ 143313 h 4275461"/>
                <a:gd name="connsiteX83" fmla="*/ 2177615 w 3619883"/>
                <a:gd name="connsiteY83" fmla="*/ 119007 h 4275461"/>
                <a:gd name="connsiteX84" fmla="*/ 2255883 w 3619883"/>
                <a:gd name="connsiteY84" fmla="*/ 99047 h 4275461"/>
                <a:gd name="connsiteX85" fmla="*/ 2344622 w 3619883"/>
                <a:gd name="connsiteY85" fmla="*/ 91388 h 4275461"/>
                <a:gd name="connsiteX86" fmla="*/ 2455682 w 3619883"/>
                <a:gd name="connsiteY86" fmla="*/ 78869 h 4275461"/>
                <a:gd name="connsiteX87" fmla="*/ 2632609 w 3619883"/>
                <a:gd name="connsiteY87" fmla="*/ 75338 h 4275461"/>
                <a:gd name="connsiteX88" fmla="*/ 2742291 w 3619883"/>
                <a:gd name="connsiteY88" fmla="*/ 92282 h 4275461"/>
                <a:gd name="connsiteX89" fmla="*/ 2851974 w 3619883"/>
                <a:gd name="connsiteY89" fmla="*/ 109227 h 4275461"/>
                <a:gd name="connsiteX90" fmla="*/ 2907643 w 3619883"/>
                <a:gd name="connsiteY90" fmla="*/ 100020 h 4275461"/>
                <a:gd name="connsiteX91" fmla="*/ 2944022 w 3619883"/>
                <a:gd name="connsiteY91" fmla="*/ 30853 h 4275461"/>
                <a:gd name="connsiteX92" fmla="*/ 3022289 w 3619883"/>
                <a:gd name="connsiteY92" fmla="*/ 10893 h 4275461"/>
                <a:gd name="connsiteX93" fmla="*/ 3054807 w 3619883"/>
                <a:gd name="connsiteY93" fmla="*/ 24226 h 4275461"/>
                <a:gd name="connsiteX94" fmla="*/ 3141892 w 3619883"/>
                <a:gd name="connsiteY94" fmla="*/ 51925 h 4275461"/>
                <a:gd name="connsiteX95" fmla="*/ 3185711 w 3619883"/>
                <a:gd name="connsiteY95" fmla="*/ 59881 h 4275461"/>
                <a:gd name="connsiteX96" fmla="*/ 3219056 w 3619883"/>
                <a:gd name="connsiteY96" fmla="*/ 55536 h 4275461"/>
                <a:gd name="connsiteX97" fmla="*/ 3263425 w 3619883"/>
                <a:gd name="connsiteY97" fmla="*/ 51706 h 4275461"/>
                <a:gd name="connsiteX98" fmla="*/ 3296219 w 3619883"/>
                <a:gd name="connsiteY98" fmla="*/ 59147 h 4275461"/>
                <a:gd name="connsiteX99" fmla="*/ 3319094 w 3619883"/>
                <a:gd name="connsiteY99" fmla="*/ 42500 h 4275461"/>
                <a:gd name="connsiteX100" fmla="*/ 3420511 w 3619883"/>
                <a:gd name="connsiteY100" fmla="*/ 0 h 4275461"/>
                <a:gd name="connsiteX101" fmla="*/ 3453305 w 3619883"/>
                <a:gd name="connsiteY101" fmla="*/ 7440 h 4275461"/>
                <a:gd name="connsiteX102" fmla="*/ 3496571 w 3619883"/>
                <a:gd name="connsiteY102" fmla="*/ 27182 h 4275461"/>
                <a:gd name="connsiteX103" fmla="*/ 3602117 w 3619883"/>
                <a:gd name="connsiteY103" fmla="*/ 132521 h 4275461"/>
                <a:gd name="connsiteX104" fmla="*/ 3619883 w 3619883"/>
                <a:gd name="connsiteY104" fmla="*/ 140049 h 4275461"/>
                <a:gd name="connsiteX105" fmla="*/ 3619883 w 3619883"/>
                <a:gd name="connsiteY10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405151 w 3619883"/>
                <a:gd name="connsiteY15" fmla="*/ 3951392 h 4275461"/>
                <a:gd name="connsiteX16" fmla="*/ 1405151 w 3619883"/>
                <a:gd name="connsiteY16" fmla="*/ 4128157 h 4275461"/>
                <a:gd name="connsiteX17" fmla="*/ 1468988 w 3619883"/>
                <a:gd name="connsiteY17" fmla="*/ 4128157 h 4275461"/>
                <a:gd name="connsiteX18" fmla="*/ 1427396 w 3619883"/>
                <a:gd name="connsiteY18" fmla="*/ 4275461 h 4275461"/>
                <a:gd name="connsiteX19" fmla="*/ 1210751 w 3619883"/>
                <a:gd name="connsiteY19" fmla="*/ 4275461 h 4275461"/>
                <a:gd name="connsiteX20" fmla="*/ 1210751 w 3619883"/>
                <a:gd name="connsiteY20" fmla="*/ 4128157 h 4275461"/>
                <a:gd name="connsiteX21" fmla="*/ 1271978 w 3619883"/>
                <a:gd name="connsiteY21" fmla="*/ 4128157 h 4275461"/>
                <a:gd name="connsiteX22" fmla="*/ 1271978 w 3619883"/>
                <a:gd name="connsiteY22" fmla="*/ 3951392 h 4275461"/>
                <a:gd name="connsiteX23" fmla="*/ 1094193 w 3619883"/>
                <a:gd name="connsiteY23" fmla="*/ 3951392 h 4275461"/>
                <a:gd name="connsiteX24" fmla="*/ 1094193 w 3619883"/>
                <a:gd name="connsiteY24" fmla="*/ 4128157 h 4275461"/>
                <a:gd name="connsiteX25" fmla="*/ 1140354 w 3619883"/>
                <a:gd name="connsiteY25" fmla="*/ 4128157 h 4275461"/>
                <a:gd name="connsiteX26" fmla="*/ 1140354 w 3619883"/>
                <a:gd name="connsiteY26" fmla="*/ 4275461 h 4275461"/>
                <a:gd name="connsiteX27" fmla="*/ 953807 w 3619883"/>
                <a:gd name="connsiteY27" fmla="*/ 4275461 h 4275461"/>
                <a:gd name="connsiteX28" fmla="*/ 912215 w 3619883"/>
                <a:gd name="connsiteY28" fmla="*/ 4128157 h 4275461"/>
                <a:gd name="connsiteX29" fmla="*/ 961020 w 3619883"/>
                <a:gd name="connsiteY29" fmla="*/ 4128157 h 4275461"/>
                <a:gd name="connsiteX30" fmla="*/ 961020 w 3619883"/>
                <a:gd name="connsiteY30" fmla="*/ 3951392 h 4275461"/>
                <a:gd name="connsiteX31" fmla="*/ 783235 w 3619883"/>
                <a:gd name="connsiteY31" fmla="*/ 3951392 h 4275461"/>
                <a:gd name="connsiteX32" fmla="*/ 783235 w 3619883"/>
                <a:gd name="connsiteY32" fmla="*/ 4128157 h 4275461"/>
                <a:gd name="connsiteX33" fmla="*/ 871024 w 3619883"/>
                <a:gd name="connsiteY33" fmla="*/ 4128157 h 4275461"/>
                <a:gd name="connsiteX34" fmla="*/ 829432 w 3619883"/>
                <a:gd name="connsiteY34" fmla="*/ 4275461 h 4275461"/>
                <a:gd name="connsiteX35" fmla="*/ 611484 w 3619883"/>
                <a:gd name="connsiteY35" fmla="*/ 4275461 h 4275461"/>
                <a:gd name="connsiteX36" fmla="*/ 621247 w 3619883"/>
                <a:gd name="connsiteY36" fmla="*/ 4128157 h 4275461"/>
                <a:gd name="connsiteX37" fmla="*/ 650062 w 3619883"/>
                <a:gd name="connsiteY37" fmla="*/ 4128157 h 4275461"/>
                <a:gd name="connsiteX38" fmla="*/ 650062 w 3619883"/>
                <a:gd name="connsiteY38" fmla="*/ 3951392 h 4275461"/>
                <a:gd name="connsiteX39" fmla="*/ 472277 w 3619883"/>
                <a:gd name="connsiteY39" fmla="*/ 3951392 h 4275461"/>
                <a:gd name="connsiteX40" fmla="*/ 472277 w 3619883"/>
                <a:gd name="connsiteY40" fmla="*/ 4128157 h 4275461"/>
                <a:gd name="connsiteX41" fmla="*/ 522650 w 3619883"/>
                <a:gd name="connsiteY41" fmla="*/ 4128157 h 4275461"/>
                <a:gd name="connsiteX42" fmla="*/ 573998 w 3619883"/>
                <a:gd name="connsiteY42" fmla="*/ 4275461 h 4275461"/>
                <a:gd name="connsiteX43" fmla="*/ 336164 w 3619883"/>
                <a:gd name="connsiteY43" fmla="*/ 4275461 h 4275461"/>
                <a:gd name="connsiteX44" fmla="*/ 294572 w 3619883"/>
                <a:gd name="connsiteY44" fmla="*/ 4128157 h 4275461"/>
                <a:gd name="connsiteX45" fmla="*/ 339106 w 3619883"/>
                <a:gd name="connsiteY45" fmla="*/ 4128157 h 4275461"/>
                <a:gd name="connsiteX46" fmla="*/ 339106 w 3619883"/>
                <a:gd name="connsiteY46" fmla="*/ 3951392 h 4275461"/>
                <a:gd name="connsiteX47" fmla="*/ 161321 w 3619883"/>
                <a:gd name="connsiteY47" fmla="*/ 3951392 h 4275461"/>
                <a:gd name="connsiteX48" fmla="*/ 161321 w 3619883"/>
                <a:gd name="connsiteY48" fmla="*/ 4128157 h 4275461"/>
                <a:gd name="connsiteX49" fmla="*/ 230914 w 3619883"/>
                <a:gd name="connsiteY49" fmla="*/ 4128157 h 4275461"/>
                <a:gd name="connsiteX50" fmla="*/ 189322 w 3619883"/>
                <a:gd name="connsiteY50" fmla="*/ 4275461 h 4275461"/>
                <a:gd name="connsiteX51" fmla="*/ 0 w 3619883"/>
                <a:gd name="connsiteY51" fmla="*/ 4275461 h 4275461"/>
                <a:gd name="connsiteX52" fmla="*/ 0 w 3619883"/>
                <a:gd name="connsiteY52" fmla="*/ 42229 h 4275461"/>
                <a:gd name="connsiteX53" fmla="*/ 42464 w 3619883"/>
                <a:gd name="connsiteY53" fmla="*/ 40518 h 4275461"/>
                <a:gd name="connsiteX54" fmla="*/ 137733 w 3619883"/>
                <a:gd name="connsiteY54" fmla="*/ 35355 h 4275461"/>
                <a:gd name="connsiteX55" fmla="*/ 270565 w 3619883"/>
                <a:gd name="connsiteY55" fmla="*/ 29759 h 4275461"/>
                <a:gd name="connsiteX56" fmla="*/ 479734 w 3619883"/>
                <a:gd name="connsiteY56" fmla="*/ 45455 h 4275461"/>
                <a:gd name="connsiteX57" fmla="*/ 524103 w 3619883"/>
                <a:gd name="connsiteY57" fmla="*/ 41625 h 4275461"/>
                <a:gd name="connsiteX58" fmla="*/ 624416 w 3619883"/>
                <a:gd name="connsiteY58" fmla="*/ 22696 h 4275461"/>
                <a:gd name="connsiteX59" fmla="*/ 657762 w 3619883"/>
                <a:gd name="connsiteY59" fmla="*/ 18351 h 4275461"/>
                <a:gd name="connsiteX60" fmla="*/ 690557 w 3619883"/>
                <a:gd name="connsiteY60" fmla="*/ 25792 h 4275461"/>
                <a:gd name="connsiteX61" fmla="*/ 745123 w 3619883"/>
                <a:gd name="connsiteY61" fmla="*/ 40157 h 4275461"/>
                <a:gd name="connsiteX62" fmla="*/ 789493 w 3619883"/>
                <a:gd name="connsiteY62" fmla="*/ 36327 h 4275461"/>
                <a:gd name="connsiteX63" fmla="*/ 854255 w 3619883"/>
                <a:gd name="connsiteY63" fmla="*/ 68887 h 4275461"/>
                <a:gd name="connsiteX64" fmla="*/ 897520 w 3619883"/>
                <a:gd name="connsiteY64" fmla="*/ 88629 h 4275461"/>
                <a:gd name="connsiteX65" fmla="*/ 940510 w 3619883"/>
                <a:gd name="connsiteY65" fmla="*/ 114265 h 4275461"/>
                <a:gd name="connsiteX66" fmla="*/ 1082712 w 3619883"/>
                <a:gd name="connsiteY66" fmla="*/ 144543 h 4275461"/>
                <a:gd name="connsiteX67" fmla="*/ 1205348 w 3619883"/>
                <a:gd name="connsiteY67" fmla="*/ 120753 h 4275461"/>
                <a:gd name="connsiteX68" fmla="*/ 1271764 w 3619883"/>
                <a:gd name="connsiteY68" fmla="*/ 117956 h 4275461"/>
                <a:gd name="connsiteX69" fmla="*/ 1315583 w 3619883"/>
                <a:gd name="connsiteY69" fmla="*/ 125912 h 4275461"/>
                <a:gd name="connsiteX70" fmla="*/ 1359125 w 3619883"/>
                <a:gd name="connsiteY70" fmla="*/ 139761 h 4275461"/>
                <a:gd name="connsiteX71" fmla="*/ 1391919 w 3619883"/>
                <a:gd name="connsiteY71" fmla="*/ 147202 h 4275461"/>
                <a:gd name="connsiteX72" fmla="*/ 1436563 w 3619883"/>
                <a:gd name="connsiteY72" fmla="*/ 137480 h 4275461"/>
                <a:gd name="connsiteX73" fmla="*/ 1471566 w 3619883"/>
                <a:gd name="connsiteY73" fmla="*/ 97777 h 4275461"/>
                <a:gd name="connsiteX74" fmla="*/ 1505739 w 3619883"/>
                <a:gd name="connsiteY74" fmla="*/ 75753 h 4275461"/>
                <a:gd name="connsiteX75" fmla="*/ 1590891 w 3619883"/>
                <a:gd name="connsiteY75" fmla="*/ 144702 h 4275461"/>
                <a:gd name="connsiteX76" fmla="*/ 1625616 w 3619883"/>
                <a:gd name="connsiteY76" fmla="*/ 110893 h 4275461"/>
                <a:gd name="connsiteX77" fmla="*/ 1658964 w 3619883"/>
                <a:gd name="connsiteY77" fmla="*/ 106547 h 4275461"/>
                <a:gd name="connsiteX78" fmla="*/ 1746598 w 3619883"/>
                <a:gd name="connsiteY78" fmla="*/ 122460 h 4275461"/>
                <a:gd name="connsiteX79" fmla="*/ 1811913 w 3619883"/>
                <a:gd name="connsiteY79" fmla="*/ 143234 h 4275461"/>
                <a:gd name="connsiteX80" fmla="*/ 1856557 w 3619883"/>
                <a:gd name="connsiteY80" fmla="*/ 133511 h 4275461"/>
                <a:gd name="connsiteX81" fmla="*/ 2066003 w 3619883"/>
                <a:gd name="connsiteY81" fmla="*/ 143313 h 4275461"/>
                <a:gd name="connsiteX82" fmla="*/ 2177615 w 3619883"/>
                <a:gd name="connsiteY82" fmla="*/ 119007 h 4275461"/>
                <a:gd name="connsiteX83" fmla="*/ 2255883 w 3619883"/>
                <a:gd name="connsiteY83" fmla="*/ 99047 h 4275461"/>
                <a:gd name="connsiteX84" fmla="*/ 2344622 w 3619883"/>
                <a:gd name="connsiteY84" fmla="*/ 91388 h 4275461"/>
                <a:gd name="connsiteX85" fmla="*/ 2455682 w 3619883"/>
                <a:gd name="connsiteY85" fmla="*/ 78869 h 4275461"/>
                <a:gd name="connsiteX86" fmla="*/ 2632609 w 3619883"/>
                <a:gd name="connsiteY86" fmla="*/ 75338 h 4275461"/>
                <a:gd name="connsiteX87" fmla="*/ 2742291 w 3619883"/>
                <a:gd name="connsiteY87" fmla="*/ 92282 h 4275461"/>
                <a:gd name="connsiteX88" fmla="*/ 2851974 w 3619883"/>
                <a:gd name="connsiteY88" fmla="*/ 109227 h 4275461"/>
                <a:gd name="connsiteX89" fmla="*/ 2907643 w 3619883"/>
                <a:gd name="connsiteY89" fmla="*/ 100020 h 4275461"/>
                <a:gd name="connsiteX90" fmla="*/ 2944022 w 3619883"/>
                <a:gd name="connsiteY90" fmla="*/ 30853 h 4275461"/>
                <a:gd name="connsiteX91" fmla="*/ 3022289 w 3619883"/>
                <a:gd name="connsiteY91" fmla="*/ 10893 h 4275461"/>
                <a:gd name="connsiteX92" fmla="*/ 3054807 w 3619883"/>
                <a:gd name="connsiteY92" fmla="*/ 24226 h 4275461"/>
                <a:gd name="connsiteX93" fmla="*/ 3141892 w 3619883"/>
                <a:gd name="connsiteY93" fmla="*/ 51925 h 4275461"/>
                <a:gd name="connsiteX94" fmla="*/ 3185711 w 3619883"/>
                <a:gd name="connsiteY94" fmla="*/ 59881 h 4275461"/>
                <a:gd name="connsiteX95" fmla="*/ 3219056 w 3619883"/>
                <a:gd name="connsiteY95" fmla="*/ 55536 h 4275461"/>
                <a:gd name="connsiteX96" fmla="*/ 3263425 w 3619883"/>
                <a:gd name="connsiteY96" fmla="*/ 51706 h 4275461"/>
                <a:gd name="connsiteX97" fmla="*/ 3296219 w 3619883"/>
                <a:gd name="connsiteY97" fmla="*/ 59147 h 4275461"/>
                <a:gd name="connsiteX98" fmla="*/ 3319094 w 3619883"/>
                <a:gd name="connsiteY98" fmla="*/ 42500 h 4275461"/>
                <a:gd name="connsiteX99" fmla="*/ 3420511 w 3619883"/>
                <a:gd name="connsiteY99" fmla="*/ 0 h 4275461"/>
                <a:gd name="connsiteX100" fmla="*/ 3453305 w 3619883"/>
                <a:gd name="connsiteY100" fmla="*/ 7440 h 4275461"/>
                <a:gd name="connsiteX101" fmla="*/ 3496571 w 3619883"/>
                <a:gd name="connsiteY101" fmla="*/ 27182 h 4275461"/>
                <a:gd name="connsiteX102" fmla="*/ 3602117 w 3619883"/>
                <a:gd name="connsiteY102" fmla="*/ 132521 h 4275461"/>
                <a:gd name="connsiteX103" fmla="*/ 3619883 w 3619883"/>
                <a:gd name="connsiteY103" fmla="*/ 140049 h 4275461"/>
                <a:gd name="connsiteX104" fmla="*/ 3619883 w 3619883"/>
                <a:gd name="connsiteY10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68988 w 3619883"/>
                <a:gd name="connsiteY16" fmla="*/ 4128157 h 4275461"/>
                <a:gd name="connsiteX17" fmla="*/ 1427396 w 3619883"/>
                <a:gd name="connsiteY17" fmla="*/ 4275461 h 4275461"/>
                <a:gd name="connsiteX18" fmla="*/ 1210751 w 3619883"/>
                <a:gd name="connsiteY18" fmla="*/ 4275461 h 4275461"/>
                <a:gd name="connsiteX19" fmla="*/ 1210751 w 3619883"/>
                <a:gd name="connsiteY19" fmla="*/ 4128157 h 4275461"/>
                <a:gd name="connsiteX20" fmla="*/ 1271978 w 3619883"/>
                <a:gd name="connsiteY20" fmla="*/ 4128157 h 4275461"/>
                <a:gd name="connsiteX21" fmla="*/ 1271978 w 3619883"/>
                <a:gd name="connsiteY21" fmla="*/ 3951392 h 4275461"/>
                <a:gd name="connsiteX22" fmla="*/ 1094193 w 3619883"/>
                <a:gd name="connsiteY22" fmla="*/ 3951392 h 4275461"/>
                <a:gd name="connsiteX23" fmla="*/ 1094193 w 3619883"/>
                <a:gd name="connsiteY23" fmla="*/ 4128157 h 4275461"/>
                <a:gd name="connsiteX24" fmla="*/ 1140354 w 3619883"/>
                <a:gd name="connsiteY24" fmla="*/ 4128157 h 4275461"/>
                <a:gd name="connsiteX25" fmla="*/ 1140354 w 3619883"/>
                <a:gd name="connsiteY25" fmla="*/ 4275461 h 4275461"/>
                <a:gd name="connsiteX26" fmla="*/ 953807 w 3619883"/>
                <a:gd name="connsiteY26" fmla="*/ 4275461 h 4275461"/>
                <a:gd name="connsiteX27" fmla="*/ 912215 w 3619883"/>
                <a:gd name="connsiteY27" fmla="*/ 4128157 h 4275461"/>
                <a:gd name="connsiteX28" fmla="*/ 961020 w 3619883"/>
                <a:gd name="connsiteY28" fmla="*/ 4128157 h 4275461"/>
                <a:gd name="connsiteX29" fmla="*/ 961020 w 3619883"/>
                <a:gd name="connsiteY29" fmla="*/ 3951392 h 4275461"/>
                <a:gd name="connsiteX30" fmla="*/ 783235 w 3619883"/>
                <a:gd name="connsiteY30" fmla="*/ 3951392 h 4275461"/>
                <a:gd name="connsiteX31" fmla="*/ 783235 w 3619883"/>
                <a:gd name="connsiteY31" fmla="*/ 4128157 h 4275461"/>
                <a:gd name="connsiteX32" fmla="*/ 871024 w 3619883"/>
                <a:gd name="connsiteY32" fmla="*/ 4128157 h 4275461"/>
                <a:gd name="connsiteX33" fmla="*/ 829432 w 3619883"/>
                <a:gd name="connsiteY33" fmla="*/ 4275461 h 4275461"/>
                <a:gd name="connsiteX34" fmla="*/ 611484 w 3619883"/>
                <a:gd name="connsiteY34" fmla="*/ 4275461 h 4275461"/>
                <a:gd name="connsiteX35" fmla="*/ 621247 w 3619883"/>
                <a:gd name="connsiteY35" fmla="*/ 4128157 h 4275461"/>
                <a:gd name="connsiteX36" fmla="*/ 650062 w 3619883"/>
                <a:gd name="connsiteY36" fmla="*/ 4128157 h 4275461"/>
                <a:gd name="connsiteX37" fmla="*/ 650062 w 3619883"/>
                <a:gd name="connsiteY37" fmla="*/ 3951392 h 4275461"/>
                <a:gd name="connsiteX38" fmla="*/ 472277 w 3619883"/>
                <a:gd name="connsiteY38" fmla="*/ 3951392 h 4275461"/>
                <a:gd name="connsiteX39" fmla="*/ 472277 w 3619883"/>
                <a:gd name="connsiteY39" fmla="*/ 4128157 h 4275461"/>
                <a:gd name="connsiteX40" fmla="*/ 522650 w 3619883"/>
                <a:gd name="connsiteY40" fmla="*/ 4128157 h 4275461"/>
                <a:gd name="connsiteX41" fmla="*/ 573998 w 3619883"/>
                <a:gd name="connsiteY41" fmla="*/ 4275461 h 4275461"/>
                <a:gd name="connsiteX42" fmla="*/ 336164 w 3619883"/>
                <a:gd name="connsiteY42" fmla="*/ 4275461 h 4275461"/>
                <a:gd name="connsiteX43" fmla="*/ 294572 w 3619883"/>
                <a:gd name="connsiteY43" fmla="*/ 4128157 h 4275461"/>
                <a:gd name="connsiteX44" fmla="*/ 339106 w 3619883"/>
                <a:gd name="connsiteY44" fmla="*/ 4128157 h 4275461"/>
                <a:gd name="connsiteX45" fmla="*/ 339106 w 3619883"/>
                <a:gd name="connsiteY45" fmla="*/ 3951392 h 4275461"/>
                <a:gd name="connsiteX46" fmla="*/ 161321 w 3619883"/>
                <a:gd name="connsiteY46" fmla="*/ 3951392 h 4275461"/>
                <a:gd name="connsiteX47" fmla="*/ 161321 w 3619883"/>
                <a:gd name="connsiteY47" fmla="*/ 4128157 h 4275461"/>
                <a:gd name="connsiteX48" fmla="*/ 230914 w 3619883"/>
                <a:gd name="connsiteY48" fmla="*/ 4128157 h 4275461"/>
                <a:gd name="connsiteX49" fmla="*/ 189322 w 3619883"/>
                <a:gd name="connsiteY49" fmla="*/ 4275461 h 4275461"/>
                <a:gd name="connsiteX50" fmla="*/ 0 w 3619883"/>
                <a:gd name="connsiteY50" fmla="*/ 4275461 h 4275461"/>
                <a:gd name="connsiteX51" fmla="*/ 0 w 3619883"/>
                <a:gd name="connsiteY51" fmla="*/ 42229 h 4275461"/>
                <a:gd name="connsiteX52" fmla="*/ 42464 w 3619883"/>
                <a:gd name="connsiteY52" fmla="*/ 40518 h 4275461"/>
                <a:gd name="connsiteX53" fmla="*/ 137733 w 3619883"/>
                <a:gd name="connsiteY53" fmla="*/ 35355 h 4275461"/>
                <a:gd name="connsiteX54" fmla="*/ 270565 w 3619883"/>
                <a:gd name="connsiteY54" fmla="*/ 29759 h 4275461"/>
                <a:gd name="connsiteX55" fmla="*/ 479734 w 3619883"/>
                <a:gd name="connsiteY55" fmla="*/ 45455 h 4275461"/>
                <a:gd name="connsiteX56" fmla="*/ 524103 w 3619883"/>
                <a:gd name="connsiteY56" fmla="*/ 41625 h 4275461"/>
                <a:gd name="connsiteX57" fmla="*/ 624416 w 3619883"/>
                <a:gd name="connsiteY57" fmla="*/ 22696 h 4275461"/>
                <a:gd name="connsiteX58" fmla="*/ 657762 w 3619883"/>
                <a:gd name="connsiteY58" fmla="*/ 18351 h 4275461"/>
                <a:gd name="connsiteX59" fmla="*/ 690557 w 3619883"/>
                <a:gd name="connsiteY59" fmla="*/ 25792 h 4275461"/>
                <a:gd name="connsiteX60" fmla="*/ 745123 w 3619883"/>
                <a:gd name="connsiteY60" fmla="*/ 40157 h 4275461"/>
                <a:gd name="connsiteX61" fmla="*/ 789493 w 3619883"/>
                <a:gd name="connsiteY61" fmla="*/ 36327 h 4275461"/>
                <a:gd name="connsiteX62" fmla="*/ 854255 w 3619883"/>
                <a:gd name="connsiteY62" fmla="*/ 68887 h 4275461"/>
                <a:gd name="connsiteX63" fmla="*/ 897520 w 3619883"/>
                <a:gd name="connsiteY63" fmla="*/ 88629 h 4275461"/>
                <a:gd name="connsiteX64" fmla="*/ 940510 w 3619883"/>
                <a:gd name="connsiteY64" fmla="*/ 114265 h 4275461"/>
                <a:gd name="connsiteX65" fmla="*/ 1082712 w 3619883"/>
                <a:gd name="connsiteY65" fmla="*/ 144543 h 4275461"/>
                <a:gd name="connsiteX66" fmla="*/ 1205348 w 3619883"/>
                <a:gd name="connsiteY66" fmla="*/ 120753 h 4275461"/>
                <a:gd name="connsiteX67" fmla="*/ 1271764 w 3619883"/>
                <a:gd name="connsiteY67" fmla="*/ 117956 h 4275461"/>
                <a:gd name="connsiteX68" fmla="*/ 1315583 w 3619883"/>
                <a:gd name="connsiteY68" fmla="*/ 125912 h 4275461"/>
                <a:gd name="connsiteX69" fmla="*/ 1359125 w 3619883"/>
                <a:gd name="connsiteY69" fmla="*/ 139761 h 4275461"/>
                <a:gd name="connsiteX70" fmla="*/ 1391919 w 3619883"/>
                <a:gd name="connsiteY70" fmla="*/ 147202 h 4275461"/>
                <a:gd name="connsiteX71" fmla="*/ 1436563 w 3619883"/>
                <a:gd name="connsiteY71" fmla="*/ 137480 h 4275461"/>
                <a:gd name="connsiteX72" fmla="*/ 1471566 w 3619883"/>
                <a:gd name="connsiteY72" fmla="*/ 97777 h 4275461"/>
                <a:gd name="connsiteX73" fmla="*/ 1505739 w 3619883"/>
                <a:gd name="connsiteY73" fmla="*/ 75753 h 4275461"/>
                <a:gd name="connsiteX74" fmla="*/ 1590891 w 3619883"/>
                <a:gd name="connsiteY74" fmla="*/ 144702 h 4275461"/>
                <a:gd name="connsiteX75" fmla="*/ 1625616 w 3619883"/>
                <a:gd name="connsiteY75" fmla="*/ 110893 h 4275461"/>
                <a:gd name="connsiteX76" fmla="*/ 1658964 w 3619883"/>
                <a:gd name="connsiteY76" fmla="*/ 106547 h 4275461"/>
                <a:gd name="connsiteX77" fmla="*/ 1746598 w 3619883"/>
                <a:gd name="connsiteY77" fmla="*/ 122460 h 4275461"/>
                <a:gd name="connsiteX78" fmla="*/ 1811913 w 3619883"/>
                <a:gd name="connsiteY78" fmla="*/ 143234 h 4275461"/>
                <a:gd name="connsiteX79" fmla="*/ 1856557 w 3619883"/>
                <a:gd name="connsiteY79" fmla="*/ 133511 h 4275461"/>
                <a:gd name="connsiteX80" fmla="*/ 2066003 w 3619883"/>
                <a:gd name="connsiteY80" fmla="*/ 143313 h 4275461"/>
                <a:gd name="connsiteX81" fmla="*/ 2177615 w 3619883"/>
                <a:gd name="connsiteY81" fmla="*/ 119007 h 4275461"/>
                <a:gd name="connsiteX82" fmla="*/ 2255883 w 3619883"/>
                <a:gd name="connsiteY82" fmla="*/ 99047 h 4275461"/>
                <a:gd name="connsiteX83" fmla="*/ 2344622 w 3619883"/>
                <a:gd name="connsiteY83" fmla="*/ 91388 h 4275461"/>
                <a:gd name="connsiteX84" fmla="*/ 2455682 w 3619883"/>
                <a:gd name="connsiteY84" fmla="*/ 78869 h 4275461"/>
                <a:gd name="connsiteX85" fmla="*/ 2632609 w 3619883"/>
                <a:gd name="connsiteY85" fmla="*/ 75338 h 4275461"/>
                <a:gd name="connsiteX86" fmla="*/ 2742291 w 3619883"/>
                <a:gd name="connsiteY86" fmla="*/ 92282 h 4275461"/>
                <a:gd name="connsiteX87" fmla="*/ 2851974 w 3619883"/>
                <a:gd name="connsiteY87" fmla="*/ 109227 h 4275461"/>
                <a:gd name="connsiteX88" fmla="*/ 2907643 w 3619883"/>
                <a:gd name="connsiteY88" fmla="*/ 100020 h 4275461"/>
                <a:gd name="connsiteX89" fmla="*/ 2944022 w 3619883"/>
                <a:gd name="connsiteY89" fmla="*/ 30853 h 4275461"/>
                <a:gd name="connsiteX90" fmla="*/ 3022289 w 3619883"/>
                <a:gd name="connsiteY90" fmla="*/ 10893 h 4275461"/>
                <a:gd name="connsiteX91" fmla="*/ 3054807 w 3619883"/>
                <a:gd name="connsiteY91" fmla="*/ 24226 h 4275461"/>
                <a:gd name="connsiteX92" fmla="*/ 3141892 w 3619883"/>
                <a:gd name="connsiteY92" fmla="*/ 51925 h 4275461"/>
                <a:gd name="connsiteX93" fmla="*/ 3185711 w 3619883"/>
                <a:gd name="connsiteY93" fmla="*/ 59881 h 4275461"/>
                <a:gd name="connsiteX94" fmla="*/ 3219056 w 3619883"/>
                <a:gd name="connsiteY94" fmla="*/ 55536 h 4275461"/>
                <a:gd name="connsiteX95" fmla="*/ 3263425 w 3619883"/>
                <a:gd name="connsiteY95" fmla="*/ 51706 h 4275461"/>
                <a:gd name="connsiteX96" fmla="*/ 3296219 w 3619883"/>
                <a:gd name="connsiteY96" fmla="*/ 59147 h 4275461"/>
                <a:gd name="connsiteX97" fmla="*/ 3319094 w 3619883"/>
                <a:gd name="connsiteY97" fmla="*/ 42500 h 4275461"/>
                <a:gd name="connsiteX98" fmla="*/ 3420511 w 3619883"/>
                <a:gd name="connsiteY98" fmla="*/ 0 h 4275461"/>
                <a:gd name="connsiteX99" fmla="*/ 3453305 w 3619883"/>
                <a:gd name="connsiteY99" fmla="*/ 7440 h 4275461"/>
                <a:gd name="connsiteX100" fmla="*/ 3496571 w 3619883"/>
                <a:gd name="connsiteY100" fmla="*/ 27182 h 4275461"/>
                <a:gd name="connsiteX101" fmla="*/ 3602117 w 3619883"/>
                <a:gd name="connsiteY101" fmla="*/ 132521 h 4275461"/>
                <a:gd name="connsiteX102" fmla="*/ 3619883 w 3619883"/>
                <a:gd name="connsiteY102" fmla="*/ 140049 h 4275461"/>
                <a:gd name="connsiteX103" fmla="*/ 3619883 w 3619883"/>
                <a:gd name="connsiteY10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27396 w 3619883"/>
                <a:gd name="connsiteY16" fmla="*/ 4275461 h 4275461"/>
                <a:gd name="connsiteX17" fmla="*/ 1210751 w 3619883"/>
                <a:gd name="connsiteY17" fmla="*/ 4275461 h 4275461"/>
                <a:gd name="connsiteX18" fmla="*/ 1210751 w 3619883"/>
                <a:gd name="connsiteY18" fmla="*/ 4128157 h 4275461"/>
                <a:gd name="connsiteX19" fmla="*/ 1271978 w 3619883"/>
                <a:gd name="connsiteY19" fmla="*/ 4128157 h 4275461"/>
                <a:gd name="connsiteX20" fmla="*/ 1271978 w 3619883"/>
                <a:gd name="connsiteY20" fmla="*/ 3951392 h 4275461"/>
                <a:gd name="connsiteX21" fmla="*/ 1094193 w 3619883"/>
                <a:gd name="connsiteY21" fmla="*/ 3951392 h 4275461"/>
                <a:gd name="connsiteX22" fmla="*/ 1094193 w 3619883"/>
                <a:gd name="connsiteY22" fmla="*/ 4128157 h 4275461"/>
                <a:gd name="connsiteX23" fmla="*/ 1140354 w 3619883"/>
                <a:gd name="connsiteY23" fmla="*/ 4128157 h 4275461"/>
                <a:gd name="connsiteX24" fmla="*/ 1140354 w 3619883"/>
                <a:gd name="connsiteY24" fmla="*/ 4275461 h 4275461"/>
                <a:gd name="connsiteX25" fmla="*/ 953807 w 3619883"/>
                <a:gd name="connsiteY25" fmla="*/ 4275461 h 4275461"/>
                <a:gd name="connsiteX26" fmla="*/ 912215 w 3619883"/>
                <a:gd name="connsiteY26" fmla="*/ 4128157 h 4275461"/>
                <a:gd name="connsiteX27" fmla="*/ 961020 w 3619883"/>
                <a:gd name="connsiteY27" fmla="*/ 4128157 h 4275461"/>
                <a:gd name="connsiteX28" fmla="*/ 961020 w 3619883"/>
                <a:gd name="connsiteY28" fmla="*/ 3951392 h 4275461"/>
                <a:gd name="connsiteX29" fmla="*/ 783235 w 3619883"/>
                <a:gd name="connsiteY29" fmla="*/ 3951392 h 4275461"/>
                <a:gd name="connsiteX30" fmla="*/ 783235 w 3619883"/>
                <a:gd name="connsiteY30" fmla="*/ 4128157 h 4275461"/>
                <a:gd name="connsiteX31" fmla="*/ 871024 w 3619883"/>
                <a:gd name="connsiteY31" fmla="*/ 4128157 h 4275461"/>
                <a:gd name="connsiteX32" fmla="*/ 829432 w 3619883"/>
                <a:gd name="connsiteY32" fmla="*/ 4275461 h 4275461"/>
                <a:gd name="connsiteX33" fmla="*/ 611484 w 3619883"/>
                <a:gd name="connsiteY33" fmla="*/ 4275461 h 4275461"/>
                <a:gd name="connsiteX34" fmla="*/ 621247 w 3619883"/>
                <a:gd name="connsiteY34" fmla="*/ 4128157 h 4275461"/>
                <a:gd name="connsiteX35" fmla="*/ 650062 w 3619883"/>
                <a:gd name="connsiteY35" fmla="*/ 4128157 h 4275461"/>
                <a:gd name="connsiteX36" fmla="*/ 650062 w 3619883"/>
                <a:gd name="connsiteY36" fmla="*/ 3951392 h 4275461"/>
                <a:gd name="connsiteX37" fmla="*/ 472277 w 3619883"/>
                <a:gd name="connsiteY37" fmla="*/ 3951392 h 4275461"/>
                <a:gd name="connsiteX38" fmla="*/ 472277 w 3619883"/>
                <a:gd name="connsiteY38" fmla="*/ 4128157 h 4275461"/>
                <a:gd name="connsiteX39" fmla="*/ 522650 w 3619883"/>
                <a:gd name="connsiteY39" fmla="*/ 4128157 h 4275461"/>
                <a:gd name="connsiteX40" fmla="*/ 573998 w 3619883"/>
                <a:gd name="connsiteY40" fmla="*/ 4275461 h 4275461"/>
                <a:gd name="connsiteX41" fmla="*/ 336164 w 3619883"/>
                <a:gd name="connsiteY41" fmla="*/ 4275461 h 4275461"/>
                <a:gd name="connsiteX42" fmla="*/ 294572 w 3619883"/>
                <a:gd name="connsiteY42" fmla="*/ 4128157 h 4275461"/>
                <a:gd name="connsiteX43" fmla="*/ 339106 w 3619883"/>
                <a:gd name="connsiteY43" fmla="*/ 4128157 h 4275461"/>
                <a:gd name="connsiteX44" fmla="*/ 339106 w 3619883"/>
                <a:gd name="connsiteY44" fmla="*/ 3951392 h 4275461"/>
                <a:gd name="connsiteX45" fmla="*/ 161321 w 3619883"/>
                <a:gd name="connsiteY45" fmla="*/ 3951392 h 4275461"/>
                <a:gd name="connsiteX46" fmla="*/ 161321 w 3619883"/>
                <a:gd name="connsiteY46" fmla="*/ 4128157 h 4275461"/>
                <a:gd name="connsiteX47" fmla="*/ 230914 w 3619883"/>
                <a:gd name="connsiteY47" fmla="*/ 4128157 h 4275461"/>
                <a:gd name="connsiteX48" fmla="*/ 189322 w 3619883"/>
                <a:gd name="connsiteY48" fmla="*/ 4275461 h 4275461"/>
                <a:gd name="connsiteX49" fmla="*/ 0 w 3619883"/>
                <a:gd name="connsiteY49" fmla="*/ 4275461 h 4275461"/>
                <a:gd name="connsiteX50" fmla="*/ 0 w 3619883"/>
                <a:gd name="connsiteY50" fmla="*/ 42229 h 4275461"/>
                <a:gd name="connsiteX51" fmla="*/ 42464 w 3619883"/>
                <a:gd name="connsiteY51" fmla="*/ 40518 h 4275461"/>
                <a:gd name="connsiteX52" fmla="*/ 137733 w 3619883"/>
                <a:gd name="connsiteY52" fmla="*/ 35355 h 4275461"/>
                <a:gd name="connsiteX53" fmla="*/ 270565 w 3619883"/>
                <a:gd name="connsiteY53" fmla="*/ 29759 h 4275461"/>
                <a:gd name="connsiteX54" fmla="*/ 479734 w 3619883"/>
                <a:gd name="connsiteY54" fmla="*/ 45455 h 4275461"/>
                <a:gd name="connsiteX55" fmla="*/ 524103 w 3619883"/>
                <a:gd name="connsiteY55" fmla="*/ 41625 h 4275461"/>
                <a:gd name="connsiteX56" fmla="*/ 624416 w 3619883"/>
                <a:gd name="connsiteY56" fmla="*/ 22696 h 4275461"/>
                <a:gd name="connsiteX57" fmla="*/ 657762 w 3619883"/>
                <a:gd name="connsiteY57" fmla="*/ 18351 h 4275461"/>
                <a:gd name="connsiteX58" fmla="*/ 690557 w 3619883"/>
                <a:gd name="connsiteY58" fmla="*/ 25792 h 4275461"/>
                <a:gd name="connsiteX59" fmla="*/ 745123 w 3619883"/>
                <a:gd name="connsiteY59" fmla="*/ 40157 h 4275461"/>
                <a:gd name="connsiteX60" fmla="*/ 789493 w 3619883"/>
                <a:gd name="connsiteY60" fmla="*/ 36327 h 4275461"/>
                <a:gd name="connsiteX61" fmla="*/ 854255 w 3619883"/>
                <a:gd name="connsiteY61" fmla="*/ 68887 h 4275461"/>
                <a:gd name="connsiteX62" fmla="*/ 897520 w 3619883"/>
                <a:gd name="connsiteY62" fmla="*/ 88629 h 4275461"/>
                <a:gd name="connsiteX63" fmla="*/ 940510 w 3619883"/>
                <a:gd name="connsiteY63" fmla="*/ 114265 h 4275461"/>
                <a:gd name="connsiteX64" fmla="*/ 1082712 w 3619883"/>
                <a:gd name="connsiteY64" fmla="*/ 144543 h 4275461"/>
                <a:gd name="connsiteX65" fmla="*/ 1205348 w 3619883"/>
                <a:gd name="connsiteY65" fmla="*/ 120753 h 4275461"/>
                <a:gd name="connsiteX66" fmla="*/ 1271764 w 3619883"/>
                <a:gd name="connsiteY66" fmla="*/ 117956 h 4275461"/>
                <a:gd name="connsiteX67" fmla="*/ 1315583 w 3619883"/>
                <a:gd name="connsiteY67" fmla="*/ 125912 h 4275461"/>
                <a:gd name="connsiteX68" fmla="*/ 1359125 w 3619883"/>
                <a:gd name="connsiteY68" fmla="*/ 139761 h 4275461"/>
                <a:gd name="connsiteX69" fmla="*/ 1391919 w 3619883"/>
                <a:gd name="connsiteY69" fmla="*/ 147202 h 4275461"/>
                <a:gd name="connsiteX70" fmla="*/ 1436563 w 3619883"/>
                <a:gd name="connsiteY70" fmla="*/ 137480 h 4275461"/>
                <a:gd name="connsiteX71" fmla="*/ 1471566 w 3619883"/>
                <a:gd name="connsiteY71" fmla="*/ 97777 h 4275461"/>
                <a:gd name="connsiteX72" fmla="*/ 1505739 w 3619883"/>
                <a:gd name="connsiteY72" fmla="*/ 75753 h 4275461"/>
                <a:gd name="connsiteX73" fmla="*/ 1590891 w 3619883"/>
                <a:gd name="connsiteY73" fmla="*/ 144702 h 4275461"/>
                <a:gd name="connsiteX74" fmla="*/ 1625616 w 3619883"/>
                <a:gd name="connsiteY74" fmla="*/ 110893 h 4275461"/>
                <a:gd name="connsiteX75" fmla="*/ 1658964 w 3619883"/>
                <a:gd name="connsiteY75" fmla="*/ 106547 h 4275461"/>
                <a:gd name="connsiteX76" fmla="*/ 1746598 w 3619883"/>
                <a:gd name="connsiteY76" fmla="*/ 122460 h 4275461"/>
                <a:gd name="connsiteX77" fmla="*/ 1811913 w 3619883"/>
                <a:gd name="connsiteY77" fmla="*/ 143234 h 4275461"/>
                <a:gd name="connsiteX78" fmla="*/ 1856557 w 3619883"/>
                <a:gd name="connsiteY78" fmla="*/ 133511 h 4275461"/>
                <a:gd name="connsiteX79" fmla="*/ 2066003 w 3619883"/>
                <a:gd name="connsiteY79" fmla="*/ 143313 h 4275461"/>
                <a:gd name="connsiteX80" fmla="*/ 2177615 w 3619883"/>
                <a:gd name="connsiteY80" fmla="*/ 119007 h 4275461"/>
                <a:gd name="connsiteX81" fmla="*/ 2255883 w 3619883"/>
                <a:gd name="connsiteY81" fmla="*/ 99047 h 4275461"/>
                <a:gd name="connsiteX82" fmla="*/ 2344622 w 3619883"/>
                <a:gd name="connsiteY82" fmla="*/ 91388 h 4275461"/>
                <a:gd name="connsiteX83" fmla="*/ 2455682 w 3619883"/>
                <a:gd name="connsiteY83" fmla="*/ 78869 h 4275461"/>
                <a:gd name="connsiteX84" fmla="*/ 2632609 w 3619883"/>
                <a:gd name="connsiteY84" fmla="*/ 75338 h 4275461"/>
                <a:gd name="connsiteX85" fmla="*/ 2742291 w 3619883"/>
                <a:gd name="connsiteY85" fmla="*/ 92282 h 4275461"/>
                <a:gd name="connsiteX86" fmla="*/ 2851974 w 3619883"/>
                <a:gd name="connsiteY86" fmla="*/ 109227 h 4275461"/>
                <a:gd name="connsiteX87" fmla="*/ 2907643 w 3619883"/>
                <a:gd name="connsiteY87" fmla="*/ 100020 h 4275461"/>
                <a:gd name="connsiteX88" fmla="*/ 2944022 w 3619883"/>
                <a:gd name="connsiteY88" fmla="*/ 30853 h 4275461"/>
                <a:gd name="connsiteX89" fmla="*/ 3022289 w 3619883"/>
                <a:gd name="connsiteY89" fmla="*/ 10893 h 4275461"/>
                <a:gd name="connsiteX90" fmla="*/ 3054807 w 3619883"/>
                <a:gd name="connsiteY90" fmla="*/ 24226 h 4275461"/>
                <a:gd name="connsiteX91" fmla="*/ 3141892 w 3619883"/>
                <a:gd name="connsiteY91" fmla="*/ 51925 h 4275461"/>
                <a:gd name="connsiteX92" fmla="*/ 3185711 w 3619883"/>
                <a:gd name="connsiteY92" fmla="*/ 59881 h 4275461"/>
                <a:gd name="connsiteX93" fmla="*/ 3219056 w 3619883"/>
                <a:gd name="connsiteY93" fmla="*/ 55536 h 4275461"/>
                <a:gd name="connsiteX94" fmla="*/ 3263425 w 3619883"/>
                <a:gd name="connsiteY94" fmla="*/ 51706 h 4275461"/>
                <a:gd name="connsiteX95" fmla="*/ 3296219 w 3619883"/>
                <a:gd name="connsiteY95" fmla="*/ 59147 h 4275461"/>
                <a:gd name="connsiteX96" fmla="*/ 3319094 w 3619883"/>
                <a:gd name="connsiteY96" fmla="*/ 42500 h 4275461"/>
                <a:gd name="connsiteX97" fmla="*/ 3420511 w 3619883"/>
                <a:gd name="connsiteY97" fmla="*/ 0 h 4275461"/>
                <a:gd name="connsiteX98" fmla="*/ 3453305 w 3619883"/>
                <a:gd name="connsiteY98" fmla="*/ 7440 h 4275461"/>
                <a:gd name="connsiteX99" fmla="*/ 3496571 w 3619883"/>
                <a:gd name="connsiteY99" fmla="*/ 27182 h 4275461"/>
                <a:gd name="connsiteX100" fmla="*/ 3602117 w 3619883"/>
                <a:gd name="connsiteY100" fmla="*/ 132521 h 4275461"/>
                <a:gd name="connsiteX101" fmla="*/ 3619883 w 3619883"/>
                <a:gd name="connsiteY101" fmla="*/ 140049 h 4275461"/>
                <a:gd name="connsiteX102" fmla="*/ 3619883 w 3619883"/>
                <a:gd name="connsiteY10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27396 w 3619883"/>
                <a:gd name="connsiteY15" fmla="*/ 4275461 h 4275461"/>
                <a:gd name="connsiteX16" fmla="*/ 1210751 w 3619883"/>
                <a:gd name="connsiteY16" fmla="*/ 4275461 h 4275461"/>
                <a:gd name="connsiteX17" fmla="*/ 1210751 w 3619883"/>
                <a:gd name="connsiteY17" fmla="*/ 4128157 h 4275461"/>
                <a:gd name="connsiteX18" fmla="*/ 1271978 w 3619883"/>
                <a:gd name="connsiteY18" fmla="*/ 4128157 h 4275461"/>
                <a:gd name="connsiteX19" fmla="*/ 1271978 w 3619883"/>
                <a:gd name="connsiteY19" fmla="*/ 3951392 h 4275461"/>
                <a:gd name="connsiteX20" fmla="*/ 1094193 w 3619883"/>
                <a:gd name="connsiteY20" fmla="*/ 3951392 h 4275461"/>
                <a:gd name="connsiteX21" fmla="*/ 1094193 w 3619883"/>
                <a:gd name="connsiteY21" fmla="*/ 4128157 h 4275461"/>
                <a:gd name="connsiteX22" fmla="*/ 1140354 w 3619883"/>
                <a:gd name="connsiteY22" fmla="*/ 4128157 h 4275461"/>
                <a:gd name="connsiteX23" fmla="*/ 1140354 w 3619883"/>
                <a:gd name="connsiteY23" fmla="*/ 4275461 h 4275461"/>
                <a:gd name="connsiteX24" fmla="*/ 953807 w 3619883"/>
                <a:gd name="connsiteY24" fmla="*/ 4275461 h 4275461"/>
                <a:gd name="connsiteX25" fmla="*/ 912215 w 3619883"/>
                <a:gd name="connsiteY25" fmla="*/ 4128157 h 4275461"/>
                <a:gd name="connsiteX26" fmla="*/ 961020 w 3619883"/>
                <a:gd name="connsiteY26" fmla="*/ 4128157 h 4275461"/>
                <a:gd name="connsiteX27" fmla="*/ 961020 w 3619883"/>
                <a:gd name="connsiteY27" fmla="*/ 3951392 h 4275461"/>
                <a:gd name="connsiteX28" fmla="*/ 783235 w 3619883"/>
                <a:gd name="connsiteY28" fmla="*/ 3951392 h 4275461"/>
                <a:gd name="connsiteX29" fmla="*/ 783235 w 3619883"/>
                <a:gd name="connsiteY29" fmla="*/ 4128157 h 4275461"/>
                <a:gd name="connsiteX30" fmla="*/ 871024 w 3619883"/>
                <a:gd name="connsiteY30" fmla="*/ 4128157 h 4275461"/>
                <a:gd name="connsiteX31" fmla="*/ 829432 w 3619883"/>
                <a:gd name="connsiteY31" fmla="*/ 4275461 h 4275461"/>
                <a:gd name="connsiteX32" fmla="*/ 611484 w 3619883"/>
                <a:gd name="connsiteY32" fmla="*/ 4275461 h 4275461"/>
                <a:gd name="connsiteX33" fmla="*/ 621247 w 3619883"/>
                <a:gd name="connsiteY33" fmla="*/ 4128157 h 4275461"/>
                <a:gd name="connsiteX34" fmla="*/ 650062 w 3619883"/>
                <a:gd name="connsiteY34" fmla="*/ 4128157 h 4275461"/>
                <a:gd name="connsiteX35" fmla="*/ 650062 w 3619883"/>
                <a:gd name="connsiteY35" fmla="*/ 3951392 h 4275461"/>
                <a:gd name="connsiteX36" fmla="*/ 472277 w 3619883"/>
                <a:gd name="connsiteY36" fmla="*/ 3951392 h 4275461"/>
                <a:gd name="connsiteX37" fmla="*/ 472277 w 3619883"/>
                <a:gd name="connsiteY37" fmla="*/ 4128157 h 4275461"/>
                <a:gd name="connsiteX38" fmla="*/ 522650 w 3619883"/>
                <a:gd name="connsiteY38" fmla="*/ 4128157 h 4275461"/>
                <a:gd name="connsiteX39" fmla="*/ 573998 w 3619883"/>
                <a:gd name="connsiteY39" fmla="*/ 4275461 h 4275461"/>
                <a:gd name="connsiteX40" fmla="*/ 336164 w 3619883"/>
                <a:gd name="connsiteY40" fmla="*/ 4275461 h 4275461"/>
                <a:gd name="connsiteX41" fmla="*/ 294572 w 3619883"/>
                <a:gd name="connsiteY41" fmla="*/ 4128157 h 4275461"/>
                <a:gd name="connsiteX42" fmla="*/ 339106 w 3619883"/>
                <a:gd name="connsiteY42" fmla="*/ 4128157 h 4275461"/>
                <a:gd name="connsiteX43" fmla="*/ 339106 w 3619883"/>
                <a:gd name="connsiteY43" fmla="*/ 3951392 h 4275461"/>
                <a:gd name="connsiteX44" fmla="*/ 161321 w 3619883"/>
                <a:gd name="connsiteY44" fmla="*/ 3951392 h 4275461"/>
                <a:gd name="connsiteX45" fmla="*/ 161321 w 3619883"/>
                <a:gd name="connsiteY45" fmla="*/ 4128157 h 4275461"/>
                <a:gd name="connsiteX46" fmla="*/ 230914 w 3619883"/>
                <a:gd name="connsiteY46" fmla="*/ 4128157 h 4275461"/>
                <a:gd name="connsiteX47" fmla="*/ 189322 w 3619883"/>
                <a:gd name="connsiteY47" fmla="*/ 4275461 h 4275461"/>
                <a:gd name="connsiteX48" fmla="*/ 0 w 3619883"/>
                <a:gd name="connsiteY48" fmla="*/ 4275461 h 4275461"/>
                <a:gd name="connsiteX49" fmla="*/ 0 w 3619883"/>
                <a:gd name="connsiteY49" fmla="*/ 42229 h 4275461"/>
                <a:gd name="connsiteX50" fmla="*/ 42464 w 3619883"/>
                <a:gd name="connsiteY50" fmla="*/ 40518 h 4275461"/>
                <a:gd name="connsiteX51" fmla="*/ 137733 w 3619883"/>
                <a:gd name="connsiteY51" fmla="*/ 35355 h 4275461"/>
                <a:gd name="connsiteX52" fmla="*/ 270565 w 3619883"/>
                <a:gd name="connsiteY52" fmla="*/ 29759 h 4275461"/>
                <a:gd name="connsiteX53" fmla="*/ 479734 w 3619883"/>
                <a:gd name="connsiteY53" fmla="*/ 45455 h 4275461"/>
                <a:gd name="connsiteX54" fmla="*/ 524103 w 3619883"/>
                <a:gd name="connsiteY54" fmla="*/ 41625 h 4275461"/>
                <a:gd name="connsiteX55" fmla="*/ 624416 w 3619883"/>
                <a:gd name="connsiteY55" fmla="*/ 22696 h 4275461"/>
                <a:gd name="connsiteX56" fmla="*/ 657762 w 3619883"/>
                <a:gd name="connsiteY56" fmla="*/ 18351 h 4275461"/>
                <a:gd name="connsiteX57" fmla="*/ 690557 w 3619883"/>
                <a:gd name="connsiteY57" fmla="*/ 25792 h 4275461"/>
                <a:gd name="connsiteX58" fmla="*/ 745123 w 3619883"/>
                <a:gd name="connsiteY58" fmla="*/ 40157 h 4275461"/>
                <a:gd name="connsiteX59" fmla="*/ 789493 w 3619883"/>
                <a:gd name="connsiteY59" fmla="*/ 36327 h 4275461"/>
                <a:gd name="connsiteX60" fmla="*/ 854255 w 3619883"/>
                <a:gd name="connsiteY60" fmla="*/ 68887 h 4275461"/>
                <a:gd name="connsiteX61" fmla="*/ 897520 w 3619883"/>
                <a:gd name="connsiteY61" fmla="*/ 88629 h 4275461"/>
                <a:gd name="connsiteX62" fmla="*/ 940510 w 3619883"/>
                <a:gd name="connsiteY62" fmla="*/ 114265 h 4275461"/>
                <a:gd name="connsiteX63" fmla="*/ 1082712 w 3619883"/>
                <a:gd name="connsiteY63" fmla="*/ 144543 h 4275461"/>
                <a:gd name="connsiteX64" fmla="*/ 1205348 w 3619883"/>
                <a:gd name="connsiteY64" fmla="*/ 120753 h 4275461"/>
                <a:gd name="connsiteX65" fmla="*/ 1271764 w 3619883"/>
                <a:gd name="connsiteY65" fmla="*/ 117956 h 4275461"/>
                <a:gd name="connsiteX66" fmla="*/ 1315583 w 3619883"/>
                <a:gd name="connsiteY66" fmla="*/ 125912 h 4275461"/>
                <a:gd name="connsiteX67" fmla="*/ 1359125 w 3619883"/>
                <a:gd name="connsiteY67" fmla="*/ 139761 h 4275461"/>
                <a:gd name="connsiteX68" fmla="*/ 1391919 w 3619883"/>
                <a:gd name="connsiteY68" fmla="*/ 147202 h 4275461"/>
                <a:gd name="connsiteX69" fmla="*/ 1436563 w 3619883"/>
                <a:gd name="connsiteY69" fmla="*/ 137480 h 4275461"/>
                <a:gd name="connsiteX70" fmla="*/ 1471566 w 3619883"/>
                <a:gd name="connsiteY70" fmla="*/ 97777 h 4275461"/>
                <a:gd name="connsiteX71" fmla="*/ 1505739 w 3619883"/>
                <a:gd name="connsiteY71" fmla="*/ 75753 h 4275461"/>
                <a:gd name="connsiteX72" fmla="*/ 1590891 w 3619883"/>
                <a:gd name="connsiteY72" fmla="*/ 144702 h 4275461"/>
                <a:gd name="connsiteX73" fmla="*/ 1625616 w 3619883"/>
                <a:gd name="connsiteY73" fmla="*/ 110893 h 4275461"/>
                <a:gd name="connsiteX74" fmla="*/ 1658964 w 3619883"/>
                <a:gd name="connsiteY74" fmla="*/ 106547 h 4275461"/>
                <a:gd name="connsiteX75" fmla="*/ 1746598 w 3619883"/>
                <a:gd name="connsiteY75" fmla="*/ 122460 h 4275461"/>
                <a:gd name="connsiteX76" fmla="*/ 1811913 w 3619883"/>
                <a:gd name="connsiteY76" fmla="*/ 143234 h 4275461"/>
                <a:gd name="connsiteX77" fmla="*/ 1856557 w 3619883"/>
                <a:gd name="connsiteY77" fmla="*/ 133511 h 4275461"/>
                <a:gd name="connsiteX78" fmla="*/ 2066003 w 3619883"/>
                <a:gd name="connsiteY78" fmla="*/ 143313 h 4275461"/>
                <a:gd name="connsiteX79" fmla="*/ 2177615 w 3619883"/>
                <a:gd name="connsiteY79" fmla="*/ 119007 h 4275461"/>
                <a:gd name="connsiteX80" fmla="*/ 2255883 w 3619883"/>
                <a:gd name="connsiteY80" fmla="*/ 99047 h 4275461"/>
                <a:gd name="connsiteX81" fmla="*/ 2344622 w 3619883"/>
                <a:gd name="connsiteY81" fmla="*/ 91388 h 4275461"/>
                <a:gd name="connsiteX82" fmla="*/ 2455682 w 3619883"/>
                <a:gd name="connsiteY82" fmla="*/ 78869 h 4275461"/>
                <a:gd name="connsiteX83" fmla="*/ 2632609 w 3619883"/>
                <a:gd name="connsiteY83" fmla="*/ 75338 h 4275461"/>
                <a:gd name="connsiteX84" fmla="*/ 2742291 w 3619883"/>
                <a:gd name="connsiteY84" fmla="*/ 92282 h 4275461"/>
                <a:gd name="connsiteX85" fmla="*/ 2851974 w 3619883"/>
                <a:gd name="connsiteY85" fmla="*/ 109227 h 4275461"/>
                <a:gd name="connsiteX86" fmla="*/ 2907643 w 3619883"/>
                <a:gd name="connsiteY86" fmla="*/ 100020 h 4275461"/>
                <a:gd name="connsiteX87" fmla="*/ 2944022 w 3619883"/>
                <a:gd name="connsiteY87" fmla="*/ 30853 h 4275461"/>
                <a:gd name="connsiteX88" fmla="*/ 3022289 w 3619883"/>
                <a:gd name="connsiteY88" fmla="*/ 10893 h 4275461"/>
                <a:gd name="connsiteX89" fmla="*/ 3054807 w 3619883"/>
                <a:gd name="connsiteY89" fmla="*/ 24226 h 4275461"/>
                <a:gd name="connsiteX90" fmla="*/ 3141892 w 3619883"/>
                <a:gd name="connsiteY90" fmla="*/ 51925 h 4275461"/>
                <a:gd name="connsiteX91" fmla="*/ 3185711 w 3619883"/>
                <a:gd name="connsiteY91" fmla="*/ 59881 h 4275461"/>
                <a:gd name="connsiteX92" fmla="*/ 3219056 w 3619883"/>
                <a:gd name="connsiteY92" fmla="*/ 55536 h 4275461"/>
                <a:gd name="connsiteX93" fmla="*/ 3263425 w 3619883"/>
                <a:gd name="connsiteY93" fmla="*/ 51706 h 4275461"/>
                <a:gd name="connsiteX94" fmla="*/ 3296219 w 3619883"/>
                <a:gd name="connsiteY94" fmla="*/ 59147 h 4275461"/>
                <a:gd name="connsiteX95" fmla="*/ 3319094 w 3619883"/>
                <a:gd name="connsiteY95" fmla="*/ 42500 h 4275461"/>
                <a:gd name="connsiteX96" fmla="*/ 3420511 w 3619883"/>
                <a:gd name="connsiteY96" fmla="*/ 0 h 4275461"/>
                <a:gd name="connsiteX97" fmla="*/ 3453305 w 3619883"/>
                <a:gd name="connsiteY97" fmla="*/ 7440 h 4275461"/>
                <a:gd name="connsiteX98" fmla="*/ 3496571 w 3619883"/>
                <a:gd name="connsiteY98" fmla="*/ 27182 h 4275461"/>
                <a:gd name="connsiteX99" fmla="*/ 3602117 w 3619883"/>
                <a:gd name="connsiteY99" fmla="*/ 132521 h 4275461"/>
                <a:gd name="connsiteX100" fmla="*/ 3619883 w 3619883"/>
                <a:gd name="connsiteY100" fmla="*/ 140049 h 4275461"/>
                <a:gd name="connsiteX101" fmla="*/ 3619883 w 3619883"/>
                <a:gd name="connsiteY10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10751 w 3619883"/>
                <a:gd name="connsiteY16" fmla="*/ 4128157 h 4275461"/>
                <a:gd name="connsiteX17" fmla="*/ 1271978 w 3619883"/>
                <a:gd name="connsiteY17" fmla="*/ 4128157 h 4275461"/>
                <a:gd name="connsiteX18" fmla="*/ 1271978 w 3619883"/>
                <a:gd name="connsiteY18" fmla="*/ 3951392 h 4275461"/>
                <a:gd name="connsiteX19" fmla="*/ 1094193 w 3619883"/>
                <a:gd name="connsiteY19" fmla="*/ 3951392 h 4275461"/>
                <a:gd name="connsiteX20" fmla="*/ 1094193 w 3619883"/>
                <a:gd name="connsiteY20" fmla="*/ 4128157 h 4275461"/>
                <a:gd name="connsiteX21" fmla="*/ 1140354 w 3619883"/>
                <a:gd name="connsiteY21" fmla="*/ 4128157 h 4275461"/>
                <a:gd name="connsiteX22" fmla="*/ 1140354 w 3619883"/>
                <a:gd name="connsiteY22" fmla="*/ 4275461 h 4275461"/>
                <a:gd name="connsiteX23" fmla="*/ 953807 w 3619883"/>
                <a:gd name="connsiteY23" fmla="*/ 4275461 h 4275461"/>
                <a:gd name="connsiteX24" fmla="*/ 912215 w 3619883"/>
                <a:gd name="connsiteY24" fmla="*/ 4128157 h 4275461"/>
                <a:gd name="connsiteX25" fmla="*/ 961020 w 3619883"/>
                <a:gd name="connsiteY25" fmla="*/ 4128157 h 4275461"/>
                <a:gd name="connsiteX26" fmla="*/ 961020 w 3619883"/>
                <a:gd name="connsiteY26" fmla="*/ 3951392 h 4275461"/>
                <a:gd name="connsiteX27" fmla="*/ 783235 w 3619883"/>
                <a:gd name="connsiteY27" fmla="*/ 3951392 h 4275461"/>
                <a:gd name="connsiteX28" fmla="*/ 783235 w 3619883"/>
                <a:gd name="connsiteY28" fmla="*/ 4128157 h 4275461"/>
                <a:gd name="connsiteX29" fmla="*/ 871024 w 3619883"/>
                <a:gd name="connsiteY29" fmla="*/ 4128157 h 4275461"/>
                <a:gd name="connsiteX30" fmla="*/ 829432 w 3619883"/>
                <a:gd name="connsiteY30" fmla="*/ 4275461 h 4275461"/>
                <a:gd name="connsiteX31" fmla="*/ 611484 w 3619883"/>
                <a:gd name="connsiteY31" fmla="*/ 4275461 h 4275461"/>
                <a:gd name="connsiteX32" fmla="*/ 621247 w 3619883"/>
                <a:gd name="connsiteY32" fmla="*/ 4128157 h 4275461"/>
                <a:gd name="connsiteX33" fmla="*/ 650062 w 3619883"/>
                <a:gd name="connsiteY33" fmla="*/ 4128157 h 4275461"/>
                <a:gd name="connsiteX34" fmla="*/ 650062 w 3619883"/>
                <a:gd name="connsiteY34" fmla="*/ 3951392 h 4275461"/>
                <a:gd name="connsiteX35" fmla="*/ 472277 w 3619883"/>
                <a:gd name="connsiteY35" fmla="*/ 3951392 h 4275461"/>
                <a:gd name="connsiteX36" fmla="*/ 472277 w 3619883"/>
                <a:gd name="connsiteY36" fmla="*/ 4128157 h 4275461"/>
                <a:gd name="connsiteX37" fmla="*/ 522650 w 3619883"/>
                <a:gd name="connsiteY37" fmla="*/ 4128157 h 4275461"/>
                <a:gd name="connsiteX38" fmla="*/ 573998 w 3619883"/>
                <a:gd name="connsiteY38" fmla="*/ 4275461 h 4275461"/>
                <a:gd name="connsiteX39" fmla="*/ 336164 w 3619883"/>
                <a:gd name="connsiteY39" fmla="*/ 4275461 h 4275461"/>
                <a:gd name="connsiteX40" fmla="*/ 294572 w 3619883"/>
                <a:gd name="connsiteY40" fmla="*/ 4128157 h 4275461"/>
                <a:gd name="connsiteX41" fmla="*/ 339106 w 3619883"/>
                <a:gd name="connsiteY41" fmla="*/ 4128157 h 4275461"/>
                <a:gd name="connsiteX42" fmla="*/ 339106 w 3619883"/>
                <a:gd name="connsiteY42" fmla="*/ 3951392 h 4275461"/>
                <a:gd name="connsiteX43" fmla="*/ 161321 w 3619883"/>
                <a:gd name="connsiteY43" fmla="*/ 3951392 h 4275461"/>
                <a:gd name="connsiteX44" fmla="*/ 161321 w 3619883"/>
                <a:gd name="connsiteY44" fmla="*/ 4128157 h 4275461"/>
                <a:gd name="connsiteX45" fmla="*/ 230914 w 3619883"/>
                <a:gd name="connsiteY45" fmla="*/ 4128157 h 4275461"/>
                <a:gd name="connsiteX46" fmla="*/ 189322 w 3619883"/>
                <a:gd name="connsiteY46" fmla="*/ 4275461 h 4275461"/>
                <a:gd name="connsiteX47" fmla="*/ 0 w 3619883"/>
                <a:gd name="connsiteY47" fmla="*/ 4275461 h 4275461"/>
                <a:gd name="connsiteX48" fmla="*/ 0 w 3619883"/>
                <a:gd name="connsiteY48" fmla="*/ 42229 h 4275461"/>
                <a:gd name="connsiteX49" fmla="*/ 42464 w 3619883"/>
                <a:gd name="connsiteY49" fmla="*/ 40518 h 4275461"/>
                <a:gd name="connsiteX50" fmla="*/ 137733 w 3619883"/>
                <a:gd name="connsiteY50" fmla="*/ 35355 h 4275461"/>
                <a:gd name="connsiteX51" fmla="*/ 270565 w 3619883"/>
                <a:gd name="connsiteY51" fmla="*/ 29759 h 4275461"/>
                <a:gd name="connsiteX52" fmla="*/ 479734 w 3619883"/>
                <a:gd name="connsiteY52" fmla="*/ 45455 h 4275461"/>
                <a:gd name="connsiteX53" fmla="*/ 524103 w 3619883"/>
                <a:gd name="connsiteY53" fmla="*/ 41625 h 4275461"/>
                <a:gd name="connsiteX54" fmla="*/ 624416 w 3619883"/>
                <a:gd name="connsiteY54" fmla="*/ 22696 h 4275461"/>
                <a:gd name="connsiteX55" fmla="*/ 657762 w 3619883"/>
                <a:gd name="connsiteY55" fmla="*/ 18351 h 4275461"/>
                <a:gd name="connsiteX56" fmla="*/ 690557 w 3619883"/>
                <a:gd name="connsiteY56" fmla="*/ 25792 h 4275461"/>
                <a:gd name="connsiteX57" fmla="*/ 745123 w 3619883"/>
                <a:gd name="connsiteY57" fmla="*/ 40157 h 4275461"/>
                <a:gd name="connsiteX58" fmla="*/ 789493 w 3619883"/>
                <a:gd name="connsiteY58" fmla="*/ 36327 h 4275461"/>
                <a:gd name="connsiteX59" fmla="*/ 854255 w 3619883"/>
                <a:gd name="connsiteY59" fmla="*/ 68887 h 4275461"/>
                <a:gd name="connsiteX60" fmla="*/ 897520 w 3619883"/>
                <a:gd name="connsiteY60" fmla="*/ 88629 h 4275461"/>
                <a:gd name="connsiteX61" fmla="*/ 940510 w 3619883"/>
                <a:gd name="connsiteY61" fmla="*/ 114265 h 4275461"/>
                <a:gd name="connsiteX62" fmla="*/ 1082712 w 3619883"/>
                <a:gd name="connsiteY62" fmla="*/ 144543 h 4275461"/>
                <a:gd name="connsiteX63" fmla="*/ 1205348 w 3619883"/>
                <a:gd name="connsiteY63" fmla="*/ 120753 h 4275461"/>
                <a:gd name="connsiteX64" fmla="*/ 1271764 w 3619883"/>
                <a:gd name="connsiteY64" fmla="*/ 117956 h 4275461"/>
                <a:gd name="connsiteX65" fmla="*/ 1315583 w 3619883"/>
                <a:gd name="connsiteY65" fmla="*/ 125912 h 4275461"/>
                <a:gd name="connsiteX66" fmla="*/ 1359125 w 3619883"/>
                <a:gd name="connsiteY66" fmla="*/ 139761 h 4275461"/>
                <a:gd name="connsiteX67" fmla="*/ 1391919 w 3619883"/>
                <a:gd name="connsiteY67" fmla="*/ 147202 h 4275461"/>
                <a:gd name="connsiteX68" fmla="*/ 1436563 w 3619883"/>
                <a:gd name="connsiteY68" fmla="*/ 137480 h 4275461"/>
                <a:gd name="connsiteX69" fmla="*/ 1471566 w 3619883"/>
                <a:gd name="connsiteY69" fmla="*/ 97777 h 4275461"/>
                <a:gd name="connsiteX70" fmla="*/ 1505739 w 3619883"/>
                <a:gd name="connsiteY70" fmla="*/ 75753 h 4275461"/>
                <a:gd name="connsiteX71" fmla="*/ 1590891 w 3619883"/>
                <a:gd name="connsiteY71" fmla="*/ 144702 h 4275461"/>
                <a:gd name="connsiteX72" fmla="*/ 1625616 w 3619883"/>
                <a:gd name="connsiteY72" fmla="*/ 110893 h 4275461"/>
                <a:gd name="connsiteX73" fmla="*/ 1658964 w 3619883"/>
                <a:gd name="connsiteY73" fmla="*/ 106547 h 4275461"/>
                <a:gd name="connsiteX74" fmla="*/ 1746598 w 3619883"/>
                <a:gd name="connsiteY74" fmla="*/ 122460 h 4275461"/>
                <a:gd name="connsiteX75" fmla="*/ 1811913 w 3619883"/>
                <a:gd name="connsiteY75" fmla="*/ 143234 h 4275461"/>
                <a:gd name="connsiteX76" fmla="*/ 1856557 w 3619883"/>
                <a:gd name="connsiteY76" fmla="*/ 133511 h 4275461"/>
                <a:gd name="connsiteX77" fmla="*/ 2066003 w 3619883"/>
                <a:gd name="connsiteY77" fmla="*/ 143313 h 4275461"/>
                <a:gd name="connsiteX78" fmla="*/ 2177615 w 3619883"/>
                <a:gd name="connsiteY78" fmla="*/ 119007 h 4275461"/>
                <a:gd name="connsiteX79" fmla="*/ 2255883 w 3619883"/>
                <a:gd name="connsiteY79" fmla="*/ 99047 h 4275461"/>
                <a:gd name="connsiteX80" fmla="*/ 2344622 w 3619883"/>
                <a:gd name="connsiteY80" fmla="*/ 91388 h 4275461"/>
                <a:gd name="connsiteX81" fmla="*/ 2455682 w 3619883"/>
                <a:gd name="connsiteY81" fmla="*/ 78869 h 4275461"/>
                <a:gd name="connsiteX82" fmla="*/ 2632609 w 3619883"/>
                <a:gd name="connsiteY82" fmla="*/ 75338 h 4275461"/>
                <a:gd name="connsiteX83" fmla="*/ 2742291 w 3619883"/>
                <a:gd name="connsiteY83" fmla="*/ 92282 h 4275461"/>
                <a:gd name="connsiteX84" fmla="*/ 2851974 w 3619883"/>
                <a:gd name="connsiteY84" fmla="*/ 109227 h 4275461"/>
                <a:gd name="connsiteX85" fmla="*/ 2907643 w 3619883"/>
                <a:gd name="connsiteY85" fmla="*/ 100020 h 4275461"/>
                <a:gd name="connsiteX86" fmla="*/ 2944022 w 3619883"/>
                <a:gd name="connsiteY86" fmla="*/ 30853 h 4275461"/>
                <a:gd name="connsiteX87" fmla="*/ 3022289 w 3619883"/>
                <a:gd name="connsiteY87" fmla="*/ 10893 h 4275461"/>
                <a:gd name="connsiteX88" fmla="*/ 3054807 w 3619883"/>
                <a:gd name="connsiteY88" fmla="*/ 24226 h 4275461"/>
                <a:gd name="connsiteX89" fmla="*/ 3141892 w 3619883"/>
                <a:gd name="connsiteY89" fmla="*/ 51925 h 4275461"/>
                <a:gd name="connsiteX90" fmla="*/ 3185711 w 3619883"/>
                <a:gd name="connsiteY90" fmla="*/ 59881 h 4275461"/>
                <a:gd name="connsiteX91" fmla="*/ 3219056 w 3619883"/>
                <a:gd name="connsiteY91" fmla="*/ 55536 h 4275461"/>
                <a:gd name="connsiteX92" fmla="*/ 3263425 w 3619883"/>
                <a:gd name="connsiteY92" fmla="*/ 51706 h 4275461"/>
                <a:gd name="connsiteX93" fmla="*/ 3296219 w 3619883"/>
                <a:gd name="connsiteY93" fmla="*/ 59147 h 4275461"/>
                <a:gd name="connsiteX94" fmla="*/ 3319094 w 3619883"/>
                <a:gd name="connsiteY94" fmla="*/ 42500 h 4275461"/>
                <a:gd name="connsiteX95" fmla="*/ 3420511 w 3619883"/>
                <a:gd name="connsiteY95" fmla="*/ 0 h 4275461"/>
                <a:gd name="connsiteX96" fmla="*/ 3453305 w 3619883"/>
                <a:gd name="connsiteY96" fmla="*/ 7440 h 4275461"/>
                <a:gd name="connsiteX97" fmla="*/ 3496571 w 3619883"/>
                <a:gd name="connsiteY97" fmla="*/ 27182 h 4275461"/>
                <a:gd name="connsiteX98" fmla="*/ 3602117 w 3619883"/>
                <a:gd name="connsiteY98" fmla="*/ 132521 h 4275461"/>
                <a:gd name="connsiteX99" fmla="*/ 3619883 w 3619883"/>
                <a:gd name="connsiteY99" fmla="*/ 140049 h 4275461"/>
                <a:gd name="connsiteX100" fmla="*/ 3619883 w 3619883"/>
                <a:gd name="connsiteY10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4128157 h 4275461"/>
                <a:gd name="connsiteX17" fmla="*/ 1271978 w 3619883"/>
                <a:gd name="connsiteY17" fmla="*/ 3951392 h 4275461"/>
                <a:gd name="connsiteX18" fmla="*/ 1094193 w 3619883"/>
                <a:gd name="connsiteY18" fmla="*/ 3951392 h 4275461"/>
                <a:gd name="connsiteX19" fmla="*/ 1094193 w 3619883"/>
                <a:gd name="connsiteY19" fmla="*/ 4128157 h 4275461"/>
                <a:gd name="connsiteX20" fmla="*/ 1140354 w 3619883"/>
                <a:gd name="connsiteY20" fmla="*/ 4128157 h 4275461"/>
                <a:gd name="connsiteX21" fmla="*/ 1140354 w 3619883"/>
                <a:gd name="connsiteY21" fmla="*/ 4275461 h 4275461"/>
                <a:gd name="connsiteX22" fmla="*/ 953807 w 3619883"/>
                <a:gd name="connsiteY22" fmla="*/ 4275461 h 4275461"/>
                <a:gd name="connsiteX23" fmla="*/ 912215 w 3619883"/>
                <a:gd name="connsiteY23" fmla="*/ 4128157 h 4275461"/>
                <a:gd name="connsiteX24" fmla="*/ 961020 w 3619883"/>
                <a:gd name="connsiteY24" fmla="*/ 4128157 h 4275461"/>
                <a:gd name="connsiteX25" fmla="*/ 961020 w 3619883"/>
                <a:gd name="connsiteY25" fmla="*/ 3951392 h 4275461"/>
                <a:gd name="connsiteX26" fmla="*/ 783235 w 3619883"/>
                <a:gd name="connsiteY26" fmla="*/ 3951392 h 4275461"/>
                <a:gd name="connsiteX27" fmla="*/ 783235 w 3619883"/>
                <a:gd name="connsiteY27" fmla="*/ 4128157 h 4275461"/>
                <a:gd name="connsiteX28" fmla="*/ 871024 w 3619883"/>
                <a:gd name="connsiteY28" fmla="*/ 4128157 h 4275461"/>
                <a:gd name="connsiteX29" fmla="*/ 829432 w 3619883"/>
                <a:gd name="connsiteY29" fmla="*/ 4275461 h 4275461"/>
                <a:gd name="connsiteX30" fmla="*/ 611484 w 3619883"/>
                <a:gd name="connsiteY30" fmla="*/ 4275461 h 4275461"/>
                <a:gd name="connsiteX31" fmla="*/ 621247 w 3619883"/>
                <a:gd name="connsiteY31" fmla="*/ 4128157 h 4275461"/>
                <a:gd name="connsiteX32" fmla="*/ 650062 w 3619883"/>
                <a:gd name="connsiteY32" fmla="*/ 4128157 h 4275461"/>
                <a:gd name="connsiteX33" fmla="*/ 650062 w 3619883"/>
                <a:gd name="connsiteY33" fmla="*/ 3951392 h 4275461"/>
                <a:gd name="connsiteX34" fmla="*/ 472277 w 3619883"/>
                <a:gd name="connsiteY34" fmla="*/ 3951392 h 4275461"/>
                <a:gd name="connsiteX35" fmla="*/ 472277 w 3619883"/>
                <a:gd name="connsiteY35" fmla="*/ 4128157 h 4275461"/>
                <a:gd name="connsiteX36" fmla="*/ 522650 w 3619883"/>
                <a:gd name="connsiteY36" fmla="*/ 4128157 h 4275461"/>
                <a:gd name="connsiteX37" fmla="*/ 573998 w 3619883"/>
                <a:gd name="connsiteY37" fmla="*/ 4275461 h 4275461"/>
                <a:gd name="connsiteX38" fmla="*/ 336164 w 3619883"/>
                <a:gd name="connsiteY38" fmla="*/ 4275461 h 4275461"/>
                <a:gd name="connsiteX39" fmla="*/ 294572 w 3619883"/>
                <a:gd name="connsiteY39" fmla="*/ 4128157 h 4275461"/>
                <a:gd name="connsiteX40" fmla="*/ 339106 w 3619883"/>
                <a:gd name="connsiteY40" fmla="*/ 4128157 h 4275461"/>
                <a:gd name="connsiteX41" fmla="*/ 339106 w 3619883"/>
                <a:gd name="connsiteY41" fmla="*/ 3951392 h 4275461"/>
                <a:gd name="connsiteX42" fmla="*/ 161321 w 3619883"/>
                <a:gd name="connsiteY42" fmla="*/ 3951392 h 4275461"/>
                <a:gd name="connsiteX43" fmla="*/ 161321 w 3619883"/>
                <a:gd name="connsiteY43" fmla="*/ 4128157 h 4275461"/>
                <a:gd name="connsiteX44" fmla="*/ 230914 w 3619883"/>
                <a:gd name="connsiteY44" fmla="*/ 4128157 h 4275461"/>
                <a:gd name="connsiteX45" fmla="*/ 189322 w 3619883"/>
                <a:gd name="connsiteY45" fmla="*/ 4275461 h 4275461"/>
                <a:gd name="connsiteX46" fmla="*/ 0 w 3619883"/>
                <a:gd name="connsiteY46" fmla="*/ 4275461 h 4275461"/>
                <a:gd name="connsiteX47" fmla="*/ 0 w 3619883"/>
                <a:gd name="connsiteY47" fmla="*/ 42229 h 4275461"/>
                <a:gd name="connsiteX48" fmla="*/ 42464 w 3619883"/>
                <a:gd name="connsiteY48" fmla="*/ 40518 h 4275461"/>
                <a:gd name="connsiteX49" fmla="*/ 137733 w 3619883"/>
                <a:gd name="connsiteY49" fmla="*/ 35355 h 4275461"/>
                <a:gd name="connsiteX50" fmla="*/ 270565 w 3619883"/>
                <a:gd name="connsiteY50" fmla="*/ 29759 h 4275461"/>
                <a:gd name="connsiteX51" fmla="*/ 479734 w 3619883"/>
                <a:gd name="connsiteY51" fmla="*/ 45455 h 4275461"/>
                <a:gd name="connsiteX52" fmla="*/ 524103 w 3619883"/>
                <a:gd name="connsiteY52" fmla="*/ 41625 h 4275461"/>
                <a:gd name="connsiteX53" fmla="*/ 624416 w 3619883"/>
                <a:gd name="connsiteY53" fmla="*/ 22696 h 4275461"/>
                <a:gd name="connsiteX54" fmla="*/ 657762 w 3619883"/>
                <a:gd name="connsiteY54" fmla="*/ 18351 h 4275461"/>
                <a:gd name="connsiteX55" fmla="*/ 690557 w 3619883"/>
                <a:gd name="connsiteY55" fmla="*/ 25792 h 4275461"/>
                <a:gd name="connsiteX56" fmla="*/ 745123 w 3619883"/>
                <a:gd name="connsiteY56" fmla="*/ 40157 h 4275461"/>
                <a:gd name="connsiteX57" fmla="*/ 789493 w 3619883"/>
                <a:gd name="connsiteY57" fmla="*/ 36327 h 4275461"/>
                <a:gd name="connsiteX58" fmla="*/ 854255 w 3619883"/>
                <a:gd name="connsiteY58" fmla="*/ 68887 h 4275461"/>
                <a:gd name="connsiteX59" fmla="*/ 897520 w 3619883"/>
                <a:gd name="connsiteY59" fmla="*/ 88629 h 4275461"/>
                <a:gd name="connsiteX60" fmla="*/ 940510 w 3619883"/>
                <a:gd name="connsiteY60" fmla="*/ 114265 h 4275461"/>
                <a:gd name="connsiteX61" fmla="*/ 1082712 w 3619883"/>
                <a:gd name="connsiteY61" fmla="*/ 144543 h 4275461"/>
                <a:gd name="connsiteX62" fmla="*/ 1205348 w 3619883"/>
                <a:gd name="connsiteY62" fmla="*/ 120753 h 4275461"/>
                <a:gd name="connsiteX63" fmla="*/ 1271764 w 3619883"/>
                <a:gd name="connsiteY63" fmla="*/ 117956 h 4275461"/>
                <a:gd name="connsiteX64" fmla="*/ 1315583 w 3619883"/>
                <a:gd name="connsiteY64" fmla="*/ 125912 h 4275461"/>
                <a:gd name="connsiteX65" fmla="*/ 1359125 w 3619883"/>
                <a:gd name="connsiteY65" fmla="*/ 139761 h 4275461"/>
                <a:gd name="connsiteX66" fmla="*/ 1391919 w 3619883"/>
                <a:gd name="connsiteY66" fmla="*/ 147202 h 4275461"/>
                <a:gd name="connsiteX67" fmla="*/ 1436563 w 3619883"/>
                <a:gd name="connsiteY67" fmla="*/ 137480 h 4275461"/>
                <a:gd name="connsiteX68" fmla="*/ 1471566 w 3619883"/>
                <a:gd name="connsiteY68" fmla="*/ 97777 h 4275461"/>
                <a:gd name="connsiteX69" fmla="*/ 1505739 w 3619883"/>
                <a:gd name="connsiteY69" fmla="*/ 75753 h 4275461"/>
                <a:gd name="connsiteX70" fmla="*/ 1590891 w 3619883"/>
                <a:gd name="connsiteY70" fmla="*/ 144702 h 4275461"/>
                <a:gd name="connsiteX71" fmla="*/ 1625616 w 3619883"/>
                <a:gd name="connsiteY71" fmla="*/ 110893 h 4275461"/>
                <a:gd name="connsiteX72" fmla="*/ 1658964 w 3619883"/>
                <a:gd name="connsiteY72" fmla="*/ 106547 h 4275461"/>
                <a:gd name="connsiteX73" fmla="*/ 1746598 w 3619883"/>
                <a:gd name="connsiteY73" fmla="*/ 122460 h 4275461"/>
                <a:gd name="connsiteX74" fmla="*/ 1811913 w 3619883"/>
                <a:gd name="connsiteY74" fmla="*/ 143234 h 4275461"/>
                <a:gd name="connsiteX75" fmla="*/ 1856557 w 3619883"/>
                <a:gd name="connsiteY75" fmla="*/ 133511 h 4275461"/>
                <a:gd name="connsiteX76" fmla="*/ 2066003 w 3619883"/>
                <a:gd name="connsiteY76" fmla="*/ 143313 h 4275461"/>
                <a:gd name="connsiteX77" fmla="*/ 2177615 w 3619883"/>
                <a:gd name="connsiteY77" fmla="*/ 119007 h 4275461"/>
                <a:gd name="connsiteX78" fmla="*/ 2255883 w 3619883"/>
                <a:gd name="connsiteY78" fmla="*/ 99047 h 4275461"/>
                <a:gd name="connsiteX79" fmla="*/ 2344622 w 3619883"/>
                <a:gd name="connsiteY79" fmla="*/ 91388 h 4275461"/>
                <a:gd name="connsiteX80" fmla="*/ 2455682 w 3619883"/>
                <a:gd name="connsiteY80" fmla="*/ 78869 h 4275461"/>
                <a:gd name="connsiteX81" fmla="*/ 2632609 w 3619883"/>
                <a:gd name="connsiteY81" fmla="*/ 75338 h 4275461"/>
                <a:gd name="connsiteX82" fmla="*/ 2742291 w 3619883"/>
                <a:gd name="connsiteY82" fmla="*/ 92282 h 4275461"/>
                <a:gd name="connsiteX83" fmla="*/ 2851974 w 3619883"/>
                <a:gd name="connsiteY83" fmla="*/ 109227 h 4275461"/>
                <a:gd name="connsiteX84" fmla="*/ 2907643 w 3619883"/>
                <a:gd name="connsiteY84" fmla="*/ 100020 h 4275461"/>
                <a:gd name="connsiteX85" fmla="*/ 2944022 w 3619883"/>
                <a:gd name="connsiteY85" fmla="*/ 30853 h 4275461"/>
                <a:gd name="connsiteX86" fmla="*/ 3022289 w 3619883"/>
                <a:gd name="connsiteY86" fmla="*/ 10893 h 4275461"/>
                <a:gd name="connsiteX87" fmla="*/ 3054807 w 3619883"/>
                <a:gd name="connsiteY87" fmla="*/ 24226 h 4275461"/>
                <a:gd name="connsiteX88" fmla="*/ 3141892 w 3619883"/>
                <a:gd name="connsiteY88" fmla="*/ 51925 h 4275461"/>
                <a:gd name="connsiteX89" fmla="*/ 3185711 w 3619883"/>
                <a:gd name="connsiteY89" fmla="*/ 59881 h 4275461"/>
                <a:gd name="connsiteX90" fmla="*/ 3219056 w 3619883"/>
                <a:gd name="connsiteY90" fmla="*/ 55536 h 4275461"/>
                <a:gd name="connsiteX91" fmla="*/ 3263425 w 3619883"/>
                <a:gd name="connsiteY91" fmla="*/ 51706 h 4275461"/>
                <a:gd name="connsiteX92" fmla="*/ 3296219 w 3619883"/>
                <a:gd name="connsiteY92" fmla="*/ 59147 h 4275461"/>
                <a:gd name="connsiteX93" fmla="*/ 3319094 w 3619883"/>
                <a:gd name="connsiteY93" fmla="*/ 42500 h 4275461"/>
                <a:gd name="connsiteX94" fmla="*/ 3420511 w 3619883"/>
                <a:gd name="connsiteY94" fmla="*/ 0 h 4275461"/>
                <a:gd name="connsiteX95" fmla="*/ 3453305 w 3619883"/>
                <a:gd name="connsiteY95" fmla="*/ 7440 h 4275461"/>
                <a:gd name="connsiteX96" fmla="*/ 3496571 w 3619883"/>
                <a:gd name="connsiteY96" fmla="*/ 27182 h 4275461"/>
                <a:gd name="connsiteX97" fmla="*/ 3602117 w 3619883"/>
                <a:gd name="connsiteY97" fmla="*/ 132521 h 4275461"/>
                <a:gd name="connsiteX98" fmla="*/ 3619883 w 3619883"/>
                <a:gd name="connsiteY98" fmla="*/ 140049 h 4275461"/>
                <a:gd name="connsiteX99" fmla="*/ 3619883 w 3619883"/>
                <a:gd name="connsiteY9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3951392 h 4275461"/>
                <a:gd name="connsiteX17" fmla="*/ 1094193 w 3619883"/>
                <a:gd name="connsiteY17" fmla="*/ 3951392 h 4275461"/>
                <a:gd name="connsiteX18" fmla="*/ 1094193 w 3619883"/>
                <a:gd name="connsiteY18" fmla="*/ 4128157 h 4275461"/>
                <a:gd name="connsiteX19" fmla="*/ 1140354 w 3619883"/>
                <a:gd name="connsiteY19" fmla="*/ 4128157 h 4275461"/>
                <a:gd name="connsiteX20" fmla="*/ 1140354 w 3619883"/>
                <a:gd name="connsiteY20" fmla="*/ 4275461 h 4275461"/>
                <a:gd name="connsiteX21" fmla="*/ 953807 w 3619883"/>
                <a:gd name="connsiteY21" fmla="*/ 4275461 h 4275461"/>
                <a:gd name="connsiteX22" fmla="*/ 912215 w 3619883"/>
                <a:gd name="connsiteY22" fmla="*/ 4128157 h 4275461"/>
                <a:gd name="connsiteX23" fmla="*/ 961020 w 3619883"/>
                <a:gd name="connsiteY23" fmla="*/ 4128157 h 4275461"/>
                <a:gd name="connsiteX24" fmla="*/ 961020 w 3619883"/>
                <a:gd name="connsiteY24" fmla="*/ 3951392 h 4275461"/>
                <a:gd name="connsiteX25" fmla="*/ 783235 w 3619883"/>
                <a:gd name="connsiteY25" fmla="*/ 3951392 h 4275461"/>
                <a:gd name="connsiteX26" fmla="*/ 783235 w 3619883"/>
                <a:gd name="connsiteY26" fmla="*/ 4128157 h 4275461"/>
                <a:gd name="connsiteX27" fmla="*/ 871024 w 3619883"/>
                <a:gd name="connsiteY27" fmla="*/ 4128157 h 4275461"/>
                <a:gd name="connsiteX28" fmla="*/ 829432 w 3619883"/>
                <a:gd name="connsiteY28" fmla="*/ 4275461 h 4275461"/>
                <a:gd name="connsiteX29" fmla="*/ 611484 w 3619883"/>
                <a:gd name="connsiteY29" fmla="*/ 4275461 h 4275461"/>
                <a:gd name="connsiteX30" fmla="*/ 621247 w 3619883"/>
                <a:gd name="connsiteY30" fmla="*/ 4128157 h 4275461"/>
                <a:gd name="connsiteX31" fmla="*/ 650062 w 3619883"/>
                <a:gd name="connsiteY31" fmla="*/ 4128157 h 4275461"/>
                <a:gd name="connsiteX32" fmla="*/ 650062 w 3619883"/>
                <a:gd name="connsiteY32" fmla="*/ 3951392 h 4275461"/>
                <a:gd name="connsiteX33" fmla="*/ 472277 w 3619883"/>
                <a:gd name="connsiteY33" fmla="*/ 3951392 h 4275461"/>
                <a:gd name="connsiteX34" fmla="*/ 472277 w 3619883"/>
                <a:gd name="connsiteY34" fmla="*/ 4128157 h 4275461"/>
                <a:gd name="connsiteX35" fmla="*/ 522650 w 3619883"/>
                <a:gd name="connsiteY35" fmla="*/ 4128157 h 4275461"/>
                <a:gd name="connsiteX36" fmla="*/ 573998 w 3619883"/>
                <a:gd name="connsiteY36" fmla="*/ 4275461 h 4275461"/>
                <a:gd name="connsiteX37" fmla="*/ 336164 w 3619883"/>
                <a:gd name="connsiteY37" fmla="*/ 4275461 h 4275461"/>
                <a:gd name="connsiteX38" fmla="*/ 294572 w 3619883"/>
                <a:gd name="connsiteY38" fmla="*/ 4128157 h 4275461"/>
                <a:gd name="connsiteX39" fmla="*/ 339106 w 3619883"/>
                <a:gd name="connsiteY39" fmla="*/ 4128157 h 4275461"/>
                <a:gd name="connsiteX40" fmla="*/ 339106 w 3619883"/>
                <a:gd name="connsiteY40" fmla="*/ 3951392 h 4275461"/>
                <a:gd name="connsiteX41" fmla="*/ 161321 w 3619883"/>
                <a:gd name="connsiteY41" fmla="*/ 3951392 h 4275461"/>
                <a:gd name="connsiteX42" fmla="*/ 161321 w 3619883"/>
                <a:gd name="connsiteY42" fmla="*/ 4128157 h 4275461"/>
                <a:gd name="connsiteX43" fmla="*/ 230914 w 3619883"/>
                <a:gd name="connsiteY43" fmla="*/ 4128157 h 4275461"/>
                <a:gd name="connsiteX44" fmla="*/ 189322 w 3619883"/>
                <a:gd name="connsiteY44" fmla="*/ 4275461 h 4275461"/>
                <a:gd name="connsiteX45" fmla="*/ 0 w 3619883"/>
                <a:gd name="connsiteY45" fmla="*/ 4275461 h 4275461"/>
                <a:gd name="connsiteX46" fmla="*/ 0 w 3619883"/>
                <a:gd name="connsiteY46" fmla="*/ 42229 h 4275461"/>
                <a:gd name="connsiteX47" fmla="*/ 42464 w 3619883"/>
                <a:gd name="connsiteY47" fmla="*/ 40518 h 4275461"/>
                <a:gd name="connsiteX48" fmla="*/ 137733 w 3619883"/>
                <a:gd name="connsiteY48" fmla="*/ 35355 h 4275461"/>
                <a:gd name="connsiteX49" fmla="*/ 270565 w 3619883"/>
                <a:gd name="connsiteY49" fmla="*/ 29759 h 4275461"/>
                <a:gd name="connsiteX50" fmla="*/ 479734 w 3619883"/>
                <a:gd name="connsiteY50" fmla="*/ 45455 h 4275461"/>
                <a:gd name="connsiteX51" fmla="*/ 524103 w 3619883"/>
                <a:gd name="connsiteY51" fmla="*/ 41625 h 4275461"/>
                <a:gd name="connsiteX52" fmla="*/ 624416 w 3619883"/>
                <a:gd name="connsiteY52" fmla="*/ 22696 h 4275461"/>
                <a:gd name="connsiteX53" fmla="*/ 657762 w 3619883"/>
                <a:gd name="connsiteY53" fmla="*/ 18351 h 4275461"/>
                <a:gd name="connsiteX54" fmla="*/ 690557 w 3619883"/>
                <a:gd name="connsiteY54" fmla="*/ 25792 h 4275461"/>
                <a:gd name="connsiteX55" fmla="*/ 745123 w 3619883"/>
                <a:gd name="connsiteY55" fmla="*/ 40157 h 4275461"/>
                <a:gd name="connsiteX56" fmla="*/ 789493 w 3619883"/>
                <a:gd name="connsiteY56" fmla="*/ 36327 h 4275461"/>
                <a:gd name="connsiteX57" fmla="*/ 854255 w 3619883"/>
                <a:gd name="connsiteY57" fmla="*/ 68887 h 4275461"/>
                <a:gd name="connsiteX58" fmla="*/ 897520 w 3619883"/>
                <a:gd name="connsiteY58" fmla="*/ 88629 h 4275461"/>
                <a:gd name="connsiteX59" fmla="*/ 940510 w 3619883"/>
                <a:gd name="connsiteY59" fmla="*/ 114265 h 4275461"/>
                <a:gd name="connsiteX60" fmla="*/ 1082712 w 3619883"/>
                <a:gd name="connsiteY60" fmla="*/ 144543 h 4275461"/>
                <a:gd name="connsiteX61" fmla="*/ 1205348 w 3619883"/>
                <a:gd name="connsiteY61" fmla="*/ 120753 h 4275461"/>
                <a:gd name="connsiteX62" fmla="*/ 1271764 w 3619883"/>
                <a:gd name="connsiteY62" fmla="*/ 117956 h 4275461"/>
                <a:gd name="connsiteX63" fmla="*/ 1315583 w 3619883"/>
                <a:gd name="connsiteY63" fmla="*/ 125912 h 4275461"/>
                <a:gd name="connsiteX64" fmla="*/ 1359125 w 3619883"/>
                <a:gd name="connsiteY64" fmla="*/ 139761 h 4275461"/>
                <a:gd name="connsiteX65" fmla="*/ 1391919 w 3619883"/>
                <a:gd name="connsiteY65" fmla="*/ 147202 h 4275461"/>
                <a:gd name="connsiteX66" fmla="*/ 1436563 w 3619883"/>
                <a:gd name="connsiteY66" fmla="*/ 137480 h 4275461"/>
                <a:gd name="connsiteX67" fmla="*/ 1471566 w 3619883"/>
                <a:gd name="connsiteY67" fmla="*/ 97777 h 4275461"/>
                <a:gd name="connsiteX68" fmla="*/ 1505739 w 3619883"/>
                <a:gd name="connsiteY68" fmla="*/ 75753 h 4275461"/>
                <a:gd name="connsiteX69" fmla="*/ 1590891 w 3619883"/>
                <a:gd name="connsiteY69" fmla="*/ 144702 h 4275461"/>
                <a:gd name="connsiteX70" fmla="*/ 1625616 w 3619883"/>
                <a:gd name="connsiteY70" fmla="*/ 110893 h 4275461"/>
                <a:gd name="connsiteX71" fmla="*/ 1658964 w 3619883"/>
                <a:gd name="connsiteY71" fmla="*/ 106547 h 4275461"/>
                <a:gd name="connsiteX72" fmla="*/ 1746598 w 3619883"/>
                <a:gd name="connsiteY72" fmla="*/ 122460 h 4275461"/>
                <a:gd name="connsiteX73" fmla="*/ 1811913 w 3619883"/>
                <a:gd name="connsiteY73" fmla="*/ 143234 h 4275461"/>
                <a:gd name="connsiteX74" fmla="*/ 1856557 w 3619883"/>
                <a:gd name="connsiteY74" fmla="*/ 133511 h 4275461"/>
                <a:gd name="connsiteX75" fmla="*/ 2066003 w 3619883"/>
                <a:gd name="connsiteY75" fmla="*/ 143313 h 4275461"/>
                <a:gd name="connsiteX76" fmla="*/ 2177615 w 3619883"/>
                <a:gd name="connsiteY76" fmla="*/ 119007 h 4275461"/>
                <a:gd name="connsiteX77" fmla="*/ 2255883 w 3619883"/>
                <a:gd name="connsiteY77" fmla="*/ 99047 h 4275461"/>
                <a:gd name="connsiteX78" fmla="*/ 2344622 w 3619883"/>
                <a:gd name="connsiteY78" fmla="*/ 91388 h 4275461"/>
                <a:gd name="connsiteX79" fmla="*/ 2455682 w 3619883"/>
                <a:gd name="connsiteY79" fmla="*/ 78869 h 4275461"/>
                <a:gd name="connsiteX80" fmla="*/ 2632609 w 3619883"/>
                <a:gd name="connsiteY80" fmla="*/ 75338 h 4275461"/>
                <a:gd name="connsiteX81" fmla="*/ 2742291 w 3619883"/>
                <a:gd name="connsiteY81" fmla="*/ 92282 h 4275461"/>
                <a:gd name="connsiteX82" fmla="*/ 2851974 w 3619883"/>
                <a:gd name="connsiteY82" fmla="*/ 109227 h 4275461"/>
                <a:gd name="connsiteX83" fmla="*/ 2907643 w 3619883"/>
                <a:gd name="connsiteY83" fmla="*/ 100020 h 4275461"/>
                <a:gd name="connsiteX84" fmla="*/ 2944022 w 3619883"/>
                <a:gd name="connsiteY84" fmla="*/ 30853 h 4275461"/>
                <a:gd name="connsiteX85" fmla="*/ 3022289 w 3619883"/>
                <a:gd name="connsiteY85" fmla="*/ 10893 h 4275461"/>
                <a:gd name="connsiteX86" fmla="*/ 3054807 w 3619883"/>
                <a:gd name="connsiteY86" fmla="*/ 24226 h 4275461"/>
                <a:gd name="connsiteX87" fmla="*/ 3141892 w 3619883"/>
                <a:gd name="connsiteY87" fmla="*/ 51925 h 4275461"/>
                <a:gd name="connsiteX88" fmla="*/ 3185711 w 3619883"/>
                <a:gd name="connsiteY88" fmla="*/ 59881 h 4275461"/>
                <a:gd name="connsiteX89" fmla="*/ 3219056 w 3619883"/>
                <a:gd name="connsiteY89" fmla="*/ 55536 h 4275461"/>
                <a:gd name="connsiteX90" fmla="*/ 3263425 w 3619883"/>
                <a:gd name="connsiteY90" fmla="*/ 51706 h 4275461"/>
                <a:gd name="connsiteX91" fmla="*/ 3296219 w 3619883"/>
                <a:gd name="connsiteY91" fmla="*/ 59147 h 4275461"/>
                <a:gd name="connsiteX92" fmla="*/ 3319094 w 3619883"/>
                <a:gd name="connsiteY92" fmla="*/ 42500 h 4275461"/>
                <a:gd name="connsiteX93" fmla="*/ 3420511 w 3619883"/>
                <a:gd name="connsiteY93" fmla="*/ 0 h 4275461"/>
                <a:gd name="connsiteX94" fmla="*/ 3453305 w 3619883"/>
                <a:gd name="connsiteY94" fmla="*/ 7440 h 4275461"/>
                <a:gd name="connsiteX95" fmla="*/ 3496571 w 3619883"/>
                <a:gd name="connsiteY95" fmla="*/ 27182 h 4275461"/>
                <a:gd name="connsiteX96" fmla="*/ 3602117 w 3619883"/>
                <a:gd name="connsiteY96" fmla="*/ 132521 h 4275461"/>
                <a:gd name="connsiteX97" fmla="*/ 3619883 w 3619883"/>
                <a:gd name="connsiteY97" fmla="*/ 140049 h 4275461"/>
                <a:gd name="connsiteX98" fmla="*/ 3619883 w 3619883"/>
                <a:gd name="connsiteY9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3951392 h 4275461"/>
                <a:gd name="connsiteX17" fmla="*/ 1094193 w 3619883"/>
                <a:gd name="connsiteY17" fmla="*/ 4128157 h 4275461"/>
                <a:gd name="connsiteX18" fmla="*/ 1140354 w 3619883"/>
                <a:gd name="connsiteY18" fmla="*/ 4128157 h 4275461"/>
                <a:gd name="connsiteX19" fmla="*/ 1140354 w 3619883"/>
                <a:gd name="connsiteY19" fmla="*/ 4275461 h 4275461"/>
                <a:gd name="connsiteX20" fmla="*/ 953807 w 3619883"/>
                <a:gd name="connsiteY20" fmla="*/ 4275461 h 4275461"/>
                <a:gd name="connsiteX21" fmla="*/ 912215 w 3619883"/>
                <a:gd name="connsiteY21" fmla="*/ 4128157 h 4275461"/>
                <a:gd name="connsiteX22" fmla="*/ 961020 w 3619883"/>
                <a:gd name="connsiteY22" fmla="*/ 4128157 h 4275461"/>
                <a:gd name="connsiteX23" fmla="*/ 961020 w 3619883"/>
                <a:gd name="connsiteY23" fmla="*/ 3951392 h 4275461"/>
                <a:gd name="connsiteX24" fmla="*/ 783235 w 3619883"/>
                <a:gd name="connsiteY24" fmla="*/ 3951392 h 4275461"/>
                <a:gd name="connsiteX25" fmla="*/ 783235 w 3619883"/>
                <a:gd name="connsiteY25" fmla="*/ 4128157 h 4275461"/>
                <a:gd name="connsiteX26" fmla="*/ 871024 w 3619883"/>
                <a:gd name="connsiteY26" fmla="*/ 4128157 h 4275461"/>
                <a:gd name="connsiteX27" fmla="*/ 829432 w 3619883"/>
                <a:gd name="connsiteY27" fmla="*/ 4275461 h 4275461"/>
                <a:gd name="connsiteX28" fmla="*/ 611484 w 3619883"/>
                <a:gd name="connsiteY28" fmla="*/ 4275461 h 4275461"/>
                <a:gd name="connsiteX29" fmla="*/ 621247 w 3619883"/>
                <a:gd name="connsiteY29" fmla="*/ 4128157 h 4275461"/>
                <a:gd name="connsiteX30" fmla="*/ 650062 w 3619883"/>
                <a:gd name="connsiteY30" fmla="*/ 4128157 h 4275461"/>
                <a:gd name="connsiteX31" fmla="*/ 650062 w 3619883"/>
                <a:gd name="connsiteY31" fmla="*/ 3951392 h 4275461"/>
                <a:gd name="connsiteX32" fmla="*/ 472277 w 3619883"/>
                <a:gd name="connsiteY32" fmla="*/ 3951392 h 4275461"/>
                <a:gd name="connsiteX33" fmla="*/ 472277 w 3619883"/>
                <a:gd name="connsiteY33" fmla="*/ 4128157 h 4275461"/>
                <a:gd name="connsiteX34" fmla="*/ 522650 w 3619883"/>
                <a:gd name="connsiteY34" fmla="*/ 4128157 h 4275461"/>
                <a:gd name="connsiteX35" fmla="*/ 573998 w 3619883"/>
                <a:gd name="connsiteY35" fmla="*/ 4275461 h 4275461"/>
                <a:gd name="connsiteX36" fmla="*/ 336164 w 3619883"/>
                <a:gd name="connsiteY36" fmla="*/ 4275461 h 4275461"/>
                <a:gd name="connsiteX37" fmla="*/ 294572 w 3619883"/>
                <a:gd name="connsiteY37" fmla="*/ 4128157 h 4275461"/>
                <a:gd name="connsiteX38" fmla="*/ 339106 w 3619883"/>
                <a:gd name="connsiteY38" fmla="*/ 4128157 h 4275461"/>
                <a:gd name="connsiteX39" fmla="*/ 339106 w 3619883"/>
                <a:gd name="connsiteY39" fmla="*/ 3951392 h 4275461"/>
                <a:gd name="connsiteX40" fmla="*/ 161321 w 3619883"/>
                <a:gd name="connsiteY40" fmla="*/ 3951392 h 4275461"/>
                <a:gd name="connsiteX41" fmla="*/ 161321 w 3619883"/>
                <a:gd name="connsiteY41" fmla="*/ 4128157 h 4275461"/>
                <a:gd name="connsiteX42" fmla="*/ 230914 w 3619883"/>
                <a:gd name="connsiteY42" fmla="*/ 4128157 h 4275461"/>
                <a:gd name="connsiteX43" fmla="*/ 189322 w 3619883"/>
                <a:gd name="connsiteY43" fmla="*/ 4275461 h 4275461"/>
                <a:gd name="connsiteX44" fmla="*/ 0 w 3619883"/>
                <a:gd name="connsiteY44" fmla="*/ 4275461 h 4275461"/>
                <a:gd name="connsiteX45" fmla="*/ 0 w 3619883"/>
                <a:gd name="connsiteY45" fmla="*/ 42229 h 4275461"/>
                <a:gd name="connsiteX46" fmla="*/ 42464 w 3619883"/>
                <a:gd name="connsiteY46" fmla="*/ 40518 h 4275461"/>
                <a:gd name="connsiteX47" fmla="*/ 137733 w 3619883"/>
                <a:gd name="connsiteY47" fmla="*/ 35355 h 4275461"/>
                <a:gd name="connsiteX48" fmla="*/ 270565 w 3619883"/>
                <a:gd name="connsiteY48" fmla="*/ 29759 h 4275461"/>
                <a:gd name="connsiteX49" fmla="*/ 479734 w 3619883"/>
                <a:gd name="connsiteY49" fmla="*/ 45455 h 4275461"/>
                <a:gd name="connsiteX50" fmla="*/ 524103 w 3619883"/>
                <a:gd name="connsiteY50" fmla="*/ 41625 h 4275461"/>
                <a:gd name="connsiteX51" fmla="*/ 624416 w 3619883"/>
                <a:gd name="connsiteY51" fmla="*/ 22696 h 4275461"/>
                <a:gd name="connsiteX52" fmla="*/ 657762 w 3619883"/>
                <a:gd name="connsiteY52" fmla="*/ 18351 h 4275461"/>
                <a:gd name="connsiteX53" fmla="*/ 690557 w 3619883"/>
                <a:gd name="connsiteY53" fmla="*/ 25792 h 4275461"/>
                <a:gd name="connsiteX54" fmla="*/ 745123 w 3619883"/>
                <a:gd name="connsiteY54" fmla="*/ 40157 h 4275461"/>
                <a:gd name="connsiteX55" fmla="*/ 789493 w 3619883"/>
                <a:gd name="connsiteY55" fmla="*/ 36327 h 4275461"/>
                <a:gd name="connsiteX56" fmla="*/ 854255 w 3619883"/>
                <a:gd name="connsiteY56" fmla="*/ 68887 h 4275461"/>
                <a:gd name="connsiteX57" fmla="*/ 897520 w 3619883"/>
                <a:gd name="connsiteY57" fmla="*/ 88629 h 4275461"/>
                <a:gd name="connsiteX58" fmla="*/ 940510 w 3619883"/>
                <a:gd name="connsiteY58" fmla="*/ 114265 h 4275461"/>
                <a:gd name="connsiteX59" fmla="*/ 1082712 w 3619883"/>
                <a:gd name="connsiteY59" fmla="*/ 144543 h 4275461"/>
                <a:gd name="connsiteX60" fmla="*/ 1205348 w 3619883"/>
                <a:gd name="connsiteY60" fmla="*/ 120753 h 4275461"/>
                <a:gd name="connsiteX61" fmla="*/ 1271764 w 3619883"/>
                <a:gd name="connsiteY61" fmla="*/ 117956 h 4275461"/>
                <a:gd name="connsiteX62" fmla="*/ 1315583 w 3619883"/>
                <a:gd name="connsiteY62" fmla="*/ 125912 h 4275461"/>
                <a:gd name="connsiteX63" fmla="*/ 1359125 w 3619883"/>
                <a:gd name="connsiteY63" fmla="*/ 139761 h 4275461"/>
                <a:gd name="connsiteX64" fmla="*/ 1391919 w 3619883"/>
                <a:gd name="connsiteY64" fmla="*/ 147202 h 4275461"/>
                <a:gd name="connsiteX65" fmla="*/ 1436563 w 3619883"/>
                <a:gd name="connsiteY65" fmla="*/ 137480 h 4275461"/>
                <a:gd name="connsiteX66" fmla="*/ 1471566 w 3619883"/>
                <a:gd name="connsiteY66" fmla="*/ 97777 h 4275461"/>
                <a:gd name="connsiteX67" fmla="*/ 1505739 w 3619883"/>
                <a:gd name="connsiteY67" fmla="*/ 75753 h 4275461"/>
                <a:gd name="connsiteX68" fmla="*/ 1590891 w 3619883"/>
                <a:gd name="connsiteY68" fmla="*/ 144702 h 4275461"/>
                <a:gd name="connsiteX69" fmla="*/ 1625616 w 3619883"/>
                <a:gd name="connsiteY69" fmla="*/ 110893 h 4275461"/>
                <a:gd name="connsiteX70" fmla="*/ 1658964 w 3619883"/>
                <a:gd name="connsiteY70" fmla="*/ 106547 h 4275461"/>
                <a:gd name="connsiteX71" fmla="*/ 1746598 w 3619883"/>
                <a:gd name="connsiteY71" fmla="*/ 122460 h 4275461"/>
                <a:gd name="connsiteX72" fmla="*/ 1811913 w 3619883"/>
                <a:gd name="connsiteY72" fmla="*/ 143234 h 4275461"/>
                <a:gd name="connsiteX73" fmla="*/ 1856557 w 3619883"/>
                <a:gd name="connsiteY73" fmla="*/ 133511 h 4275461"/>
                <a:gd name="connsiteX74" fmla="*/ 2066003 w 3619883"/>
                <a:gd name="connsiteY74" fmla="*/ 143313 h 4275461"/>
                <a:gd name="connsiteX75" fmla="*/ 2177615 w 3619883"/>
                <a:gd name="connsiteY75" fmla="*/ 119007 h 4275461"/>
                <a:gd name="connsiteX76" fmla="*/ 2255883 w 3619883"/>
                <a:gd name="connsiteY76" fmla="*/ 99047 h 4275461"/>
                <a:gd name="connsiteX77" fmla="*/ 2344622 w 3619883"/>
                <a:gd name="connsiteY77" fmla="*/ 91388 h 4275461"/>
                <a:gd name="connsiteX78" fmla="*/ 2455682 w 3619883"/>
                <a:gd name="connsiteY78" fmla="*/ 78869 h 4275461"/>
                <a:gd name="connsiteX79" fmla="*/ 2632609 w 3619883"/>
                <a:gd name="connsiteY79" fmla="*/ 75338 h 4275461"/>
                <a:gd name="connsiteX80" fmla="*/ 2742291 w 3619883"/>
                <a:gd name="connsiteY80" fmla="*/ 92282 h 4275461"/>
                <a:gd name="connsiteX81" fmla="*/ 2851974 w 3619883"/>
                <a:gd name="connsiteY81" fmla="*/ 109227 h 4275461"/>
                <a:gd name="connsiteX82" fmla="*/ 2907643 w 3619883"/>
                <a:gd name="connsiteY82" fmla="*/ 100020 h 4275461"/>
                <a:gd name="connsiteX83" fmla="*/ 2944022 w 3619883"/>
                <a:gd name="connsiteY83" fmla="*/ 30853 h 4275461"/>
                <a:gd name="connsiteX84" fmla="*/ 3022289 w 3619883"/>
                <a:gd name="connsiteY84" fmla="*/ 10893 h 4275461"/>
                <a:gd name="connsiteX85" fmla="*/ 3054807 w 3619883"/>
                <a:gd name="connsiteY85" fmla="*/ 24226 h 4275461"/>
                <a:gd name="connsiteX86" fmla="*/ 3141892 w 3619883"/>
                <a:gd name="connsiteY86" fmla="*/ 51925 h 4275461"/>
                <a:gd name="connsiteX87" fmla="*/ 3185711 w 3619883"/>
                <a:gd name="connsiteY87" fmla="*/ 59881 h 4275461"/>
                <a:gd name="connsiteX88" fmla="*/ 3219056 w 3619883"/>
                <a:gd name="connsiteY88" fmla="*/ 55536 h 4275461"/>
                <a:gd name="connsiteX89" fmla="*/ 3263425 w 3619883"/>
                <a:gd name="connsiteY89" fmla="*/ 51706 h 4275461"/>
                <a:gd name="connsiteX90" fmla="*/ 3296219 w 3619883"/>
                <a:gd name="connsiteY90" fmla="*/ 59147 h 4275461"/>
                <a:gd name="connsiteX91" fmla="*/ 3319094 w 3619883"/>
                <a:gd name="connsiteY91" fmla="*/ 42500 h 4275461"/>
                <a:gd name="connsiteX92" fmla="*/ 3420511 w 3619883"/>
                <a:gd name="connsiteY92" fmla="*/ 0 h 4275461"/>
                <a:gd name="connsiteX93" fmla="*/ 3453305 w 3619883"/>
                <a:gd name="connsiteY93" fmla="*/ 7440 h 4275461"/>
                <a:gd name="connsiteX94" fmla="*/ 3496571 w 3619883"/>
                <a:gd name="connsiteY94" fmla="*/ 27182 h 4275461"/>
                <a:gd name="connsiteX95" fmla="*/ 3602117 w 3619883"/>
                <a:gd name="connsiteY95" fmla="*/ 132521 h 4275461"/>
                <a:gd name="connsiteX96" fmla="*/ 3619883 w 3619883"/>
                <a:gd name="connsiteY96" fmla="*/ 140049 h 4275461"/>
                <a:gd name="connsiteX97" fmla="*/ 3619883 w 3619883"/>
                <a:gd name="connsiteY9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128157 h 4275461"/>
                <a:gd name="connsiteX18" fmla="*/ 1140354 w 3619883"/>
                <a:gd name="connsiteY18" fmla="*/ 4275461 h 4275461"/>
                <a:gd name="connsiteX19" fmla="*/ 953807 w 3619883"/>
                <a:gd name="connsiteY19" fmla="*/ 4275461 h 4275461"/>
                <a:gd name="connsiteX20" fmla="*/ 912215 w 3619883"/>
                <a:gd name="connsiteY20" fmla="*/ 4128157 h 4275461"/>
                <a:gd name="connsiteX21" fmla="*/ 961020 w 3619883"/>
                <a:gd name="connsiteY21" fmla="*/ 4128157 h 4275461"/>
                <a:gd name="connsiteX22" fmla="*/ 961020 w 3619883"/>
                <a:gd name="connsiteY22" fmla="*/ 3951392 h 4275461"/>
                <a:gd name="connsiteX23" fmla="*/ 783235 w 3619883"/>
                <a:gd name="connsiteY23" fmla="*/ 3951392 h 4275461"/>
                <a:gd name="connsiteX24" fmla="*/ 783235 w 3619883"/>
                <a:gd name="connsiteY24" fmla="*/ 4128157 h 4275461"/>
                <a:gd name="connsiteX25" fmla="*/ 871024 w 3619883"/>
                <a:gd name="connsiteY25" fmla="*/ 4128157 h 4275461"/>
                <a:gd name="connsiteX26" fmla="*/ 829432 w 3619883"/>
                <a:gd name="connsiteY26" fmla="*/ 4275461 h 4275461"/>
                <a:gd name="connsiteX27" fmla="*/ 611484 w 3619883"/>
                <a:gd name="connsiteY27" fmla="*/ 4275461 h 4275461"/>
                <a:gd name="connsiteX28" fmla="*/ 621247 w 3619883"/>
                <a:gd name="connsiteY28" fmla="*/ 4128157 h 4275461"/>
                <a:gd name="connsiteX29" fmla="*/ 650062 w 3619883"/>
                <a:gd name="connsiteY29" fmla="*/ 4128157 h 4275461"/>
                <a:gd name="connsiteX30" fmla="*/ 650062 w 3619883"/>
                <a:gd name="connsiteY30" fmla="*/ 3951392 h 4275461"/>
                <a:gd name="connsiteX31" fmla="*/ 472277 w 3619883"/>
                <a:gd name="connsiteY31" fmla="*/ 3951392 h 4275461"/>
                <a:gd name="connsiteX32" fmla="*/ 472277 w 3619883"/>
                <a:gd name="connsiteY32" fmla="*/ 4128157 h 4275461"/>
                <a:gd name="connsiteX33" fmla="*/ 522650 w 3619883"/>
                <a:gd name="connsiteY33" fmla="*/ 4128157 h 4275461"/>
                <a:gd name="connsiteX34" fmla="*/ 573998 w 3619883"/>
                <a:gd name="connsiteY34" fmla="*/ 4275461 h 4275461"/>
                <a:gd name="connsiteX35" fmla="*/ 336164 w 3619883"/>
                <a:gd name="connsiteY35" fmla="*/ 4275461 h 4275461"/>
                <a:gd name="connsiteX36" fmla="*/ 294572 w 3619883"/>
                <a:gd name="connsiteY36" fmla="*/ 4128157 h 4275461"/>
                <a:gd name="connsiteX37" fmla="*/ 339106 w 3619883"/>
                <a:gd name="connsiteY37" fmla="*/ 4128157 h 4275461"/>
                <a:gd name="connsiteX38" fmla="*/ 339106 w 3619883"/>
                <a:gd name="connsiteY38" fmla="*/ 3951392 h 4275461"/>
                <a:gd name="connsiteX39" fmla="*/ 161321 w 3619883"/>
                <a:gd name="connsiteY39" fmla="*/ 3951392 h 4275461"/>
                <a:gd name="connsiteX40" fmla="*/ 161321 w 3619883"/>
                <a:gd name="connsiteY40" fmla="*/ 4128157 h 4275461"/>
                <a:gd name="connsiteX41" fmla="*/ 230914 w 3619883"/>
                <a:gd name="connsiteY41" fmla="*/ 4128157 h 4275461"/>
                <a:gd name="connsiteX42" fmla="*/ 189322 w 3619883"/>
                <a:gd name="connsiteY42" fmla="*/ 4275461 h 4275461"/>
                <a:gd name="connsiteX43" fmla="*/ 0 w 3619883"/>
                <a:gd name="connsiteY43" fmla="*/ 4275461 h 4275461"/>
                <a:gd name="connsiteX44" fmla="*/ 0 w 3619883"/>
                <a:gd name="connsiteY44" fmla="*/ 42229 h 4275461"/>
                <a:gd name="connsiteX45" fmla="*/ 42464 w 3619883"/>
                <a:gd name="connsiteY45" fmla="*/ 40518 h 4275461"/>
                <a:gd name="connsiteX46" fmla="*/ 137733 w 3619883"/>
                <a:gd name="connsiteY46" fmla="*/ 35355 h 4275461"/>
                <a:gd name="connsiteX47" fmla="*/ 270565 w 3619883"/>
                <a:gd name="connsiteY47" fmla="*/ 29759 h 4275461"/>
                <a:gd name="connsiteX48" fmla="*/ 479734 w 3619883"/>
                <a:gd name="connsiteY48" fmla="*/ 45455 h 4275461"/>
                <a:gd name="connsiteX49" fmla="*/ 524103 w 3619883"/>
                <a:gd name="connsiteY49" fmla="*/ 41625 h 4275461"/>
                <a:gd name="connsiteX50" fmla="*/ 624416 w 3619883"/>
                <a:gd name="connsiteY50" fmla="*/ 22696 h 4275461"/>
                <a:gd name="connsiteX51" fmla="*/ 657762 w 3619883"/>
                <a:gd name="connsiteY51" fmla="*/ 18351 h 4275461"/>
                <a:gd name="connsiteX52" fmla="*/ 690557 w 3619883"/>
                <a:gd name="connsiteY52" fmla="*/ 25792 h 4275461"/>
                <a:gd name="connsiteX53" fmla="*/ 745123 w 3619883"/>
                <a:gd name="connsiteY53" fmla="*/ 40157 h 4275461"/>
                <a:gd name="connsiteX54" fmla="*/ 789493 w 3619883"/>
                <a:gd name="connsiteY54" fmla="*/ 36327 h 4275461"/>
                <a:gd name="connsiteX55" fmla="*/ 854255 w 3619883"/>
                <a:gd name="connsiteY55" fmla="*/ 68887 h 4275461"/>
                <a:gd name="connsiteX56" fmla="*/ 897520 w 3619883"/>
                <a:gd name="connsiteY56" fmla="*/ 88629 h 4275461"/>
                <a:gd name="connsiteX57" fmla="*/ 940510 w 3619883"/>
                <a:gd name="connsiteY57" fmla="*/ 114265 h 4275461"/>
                <a:gd name="connsiteX58" fmla="*/ 1082712 w 3619883"/>
                <a:gd name="connsiteY58" fmla="*/ 144543 h 4275461"/>
                <a:gd name="connsiteX59" fmla="*/ 1205348 w 3619883"/>
                <a:gd name="connsiteY59" fmla="*/ 120753 h 4275461"/>
                <a:gd name="connsiteX60" fmla="*/ 1271764 w 3619883"/>
                <a:gd name="connsiteY60" fmla="*/ 117956 h 4275461"/>
                <a:gd name="connsiteX61" fmla="*/ 1315583 w 3619883"/>
                <a:gd name="connsiteY61" fmla="*/ 125912 h 4275461"/>
                <a:gd name="connsiteX62" fmla="*/ 1359125 w 3619883"/>
                <a:gd name="connsiteY62" fmla="*/ 139761 h 4275461"/>
                <a:gd name="connsiteX63" fmla="*/ 1391919 w 3619883"/>
                <a:gd name="connsiteY63" fmla="*/ 147202 h 4275461"/>
                <a:gd name="connsiteX64" fmla="*/ 1436563 w 3619883"/>
                <a:gd name="connsiteY64" fmla="*/ 137480 h 4275461"/>
                <a:gd name="connsiteX65" fmla="*/ 1471566 w 3619883"/>
                <a:gd name="connsiteY65" fmla="*/ 97777 h 4275461"/>
                <a:gd name="connsiteX66" fmla="*/ 1505739 w 3619883"/>
                <a:gd name="connsiteY66" fmla="*/ 75753 h 4275461"/>
                <a:gd name="connsiteX67" fmla="*/ 1590891 w 3619883"/>
                <a:gd name="connsiteY67" fmla="*/ 144702 h 4275461"/>
                <a:gd name="connsiteX68" fmla="*/ 1625616 w 3619883"/>
                <a:gd name="connsiteY68" fmla="*/ 110893 h 4275461"/>
                <a:gd name="connsiteX69" fmla="*/ 1658964 w 3619883"/>
                <a:gd name="connsiteY69" fmla="*/ 106547 h 4275461"/>
                <a:gd name="connsiteX70" fmla="*/ 1746598 w 3619883"/>
                <a:gd name="connsiteY70" fmla="*/ 122460 h 4275461"/>
                <a:gd name="connsiteX71" fmla="*/ 1811913 w 3619883"/>
                <a:gd name="connsiteY71" fmla="*/ 143234 h 4275461"/>
                <a:gd name="connsiteX72" fmla="*/ 1856557 w 3619883"/>
                <a:gd name="connsiteY72" fmla="*/ 133511 h 4275461"/>
                <a:gd name="connsiteX73" fmla="*/ 2066003 w 3619883"/>
                <a:gd name="connsiteY73" fmla="*/ 143313 h 4275461"/>
                <a:gd name="connsiteX74" fmla="*/ 2177615 w 3619883"/>
                <a:gd name="connsiteY74" fmla="*/ 119007 h 4275461"/>
                <a:gd name="connsiteX75" fmla="*/ 2255883 w 3619883"/>
                <a:gd name="connsiteY75" fmla="*/ 99047 h 4275461"/>
                <a:gd name="connsiteX76" fmla="*/ 2344622 w 3619883"/>
                <a:gd name="connsiteY76" fmla="*/ 91388 h 4275461"/>
                <a:gd name="connsiteX77" fmla="*/ 2455682 w 3619883"/>
                <a:gd name="connsiteY77" fmla="*/ 78869 h 4275461"/>
                <a:gd name="connsiteX78" fmla="*/ 2632609 w 3619883"/>
                <a:gd name="connsiteY78" fmla="*/ 75338 h 4275461"/>
                <a:gd name="connsiteX79" fmla="*/ 2742291 w 3619883"/>
                <a:gd name="connsiteY79" fmla="*/ 92282 h 4275461"/>
                <a:gd name="connsiteX80" fmla="*/ 2851974 w 3619883"/>
                <a:gd name="connsiteY80" fmla="*/ 109227 h 4275461"/>
                <a:gd name="connsiteX81" fmla="*/ 2907643 w 3619883"/>
                <a:gd name="connsiteY81" fmla="*/ 100020 h 4275461"/>
                <a:gd name="connsiteX82" fmla="*/ 2944022 w 3619883"/>
                <a:gd name="connsiteY82" fmla="*/ 30853 h 4275461"/>
                <a:gd name="connsiteX83" fmla="*/ 3022289 w 3619883"/>
                <a:gd name="connsiteY83" fmla="*/ 10893 h 4275461"/>
                <a:gd name="connsiteX84" fmla="*/ 3054807 w 3619883"/>
                <a:gd name="connsiteY84" fmla="*/ 24226 h 4275461"/>
                <a:gd name="connsiteX85" fmla="*/ 3141892 w 3619883"/>
                <a:gd name="connsiteY85" fmla="*/ 51925 h 4275461"/>
                <a:gd name="connsiteX86" fmla="*/ 3185711 w 3619883"/>
                <a:gd name="connsiteY86" fmla="*/ 59881 h 4275461"/>
                <a:gd name="connsiteX87" fmla="*/ 3219056 w 3619883"/>
                <a:gd name="connsiteY87" fmla="*/ 55536 h 4275461"/>
                <a:gd name="connsiteX88" fmla="*/ 3263425 w 3619883"/>
                <a:gd name="connsiteY88" fmla="*/ 51706 h 4275461"/>
                <a:gd name="connsiteX89" fmla="*/ 3296219 w 3619883"/>
                <a:gd name="connsiteY89" fmla="*/ 59147 h 4275461"/>
                <a:gd name="connsiteX90" fmla="*/ 3319094 w 3619883"/>
                <a:gd name="connsiteY90" fmla="*/ 42500 h 4275461"/>
                <a:gd name="connsiteX91" fmla="*/ 3420511 w 3619883"/>
                <a:gd name="connsiteY91" fmla="*/ 0 h 4275461"/>
                <a:gd name="connsiteX92" fmla="*/ 3453305 w 3619883"/>
                <a:gd name="connsiteY92" fmla="*/ 7440 h 4275461"/>
                <a:gd name="connsiteX93" fmla="*/ 3496571 w 3619883"/>
                <a:gd name="connsiteY93" fmla="*/ 27182 h 4275461"/>
                <a:gd name="connsiteX94" fmla="*/ 3602117 w 3619883"/>
                <a:gd name="connsiteY94" fmla="*/ 132521 h 4275461"/>
                <a:gd name="connsiteX95" fmla="*/ 3619883 w 3619883"/>
                <a:gd name="connsiteY95" fmla="*/ 140049 h 4275461"/>
                <a:gd name="connsiteX96" fmla="*/ 3619883 w 3619883"/>
                <a:gd name="connsiteY9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275461 h 4275461"/>
                <a:gd name="connsiteX18" fmla="*/ 953807 w 3619883"/>
                <a:gd name="connsiteY18" fmla="*/ 4275461 h 4275461"/>
                <a:gd name="connsiteX19" fmla="*/ 912215 w 3619883"/>
                <a:gd name="connsiteY19" fmla="*/ 4128157 h 4275461"/>
                <a:gd name="connsiteX20" fmla="*/ 961020 w 3619883"/>
                <a:gd name="connsiteY20" fmla="*/ 4128157 h 4275461"/>
                <a:gd name="connsiteX21" fmla="*/ 961020 w 3619883"/>
                <a:gd name="connsiteY21" fmla="*/ 3951392 h 4275461"/>
                <a:gd name="connsiteX22" fmla="*/ 783235 w 3619883"/>
                <a:gd name="connsiteY22" fmla="*/ 3951392 h 4275461"/>
                <a:gd name="connsiteX23" fmla="*/ 783235 w 3619883"/>
                <a:gd name="connsiteY23" fmla="*/ 4128157 h 4275461"/>
                <a:gd name="connsiteX24" fmla="*/ 871024 w 3619883"/>
                <a:gd name="connsiteY24" fmla="*/ 4128157 h 4275461"/>
                <a:gd name="connsiteX25" fmla="*/ 829432 w 3619883"/>
                <a:gd name="connsiteY25" fmla="*/ 4275461 h 4275461"/>
                <a:gd name="connsiteX26" fmla="*/ 611484 w 3619883"/>
                <a:gd name="connsiteY26" fmla="*/ 4275461 h 4275461"/>
                <a:gd name="connsiteX27" fmla="*/ 621247 w 3619883"/>
                <a:gd name="connsiteY27" fmla="*/ 4128157 h 4275461"/>
                <a:gd name="connsiteX28" fmla="*/ 650062 w 3619883"/>
                <a:gd name="connsiteY28" fmla="*/ 4128157 h 4275461"/>
                <a:gd name="connsiteX29" fmla="*/ 650062 w 3619883"/>
                <a:gd name="connsiteY29" fmla="*/ 3951392 h 4275461"/>
                <a:gd name="connsiteX30" fmla="*/ 472277 w 3619883"/>
                <a:gd name="connsiteY30" fmla="*/ 3951392 h 4275461"/>
                <a:gd name="connsiteX31" fmla="*/ 472277 w 3619883"/>
                <a:gd name="connsiteY31" fmla="*/ 4128157 h 4275461"/>
                <a:gd name="connsiteX32" fmla="*/ 522650 w 3619883"/>
                <a:gd name="connsiteY32" fmla="*/ 4128157 h 4275461"/>
                <a:gd name="connsiteX33" fmla="*/ 573998 w 3619883"/>
                <a:gd name="connsiteY33" fmla="*/ 4275461 h 4275461"/>
                <a:gd name="connsiteX34" fmla="*/ 336164 w 3619883"/>
                <a:gd name="connsiteY34" fmla="*/ 4275461 h 4275461"/>
                <a:gd name="connsiteX35" fmla="*/ 294572 w 3619883"/>
                <a:gd name="connsiteY35" fmla="*/ 4128157 h 4275461"/>
                <a:gd name="connsiteX36" fmla="*/ 339106 w 3619883"/>
                <a:gd name="connsiteY36" fmla="*/ 4128157 h 4275461"/>
                <a:gd name="connsiteX37" fmla="*/ 339106 w 3619883"/>
                <a:gd name="connsiteY37" fmla="*/ 3951392 h 4275461"/>
                <a:gd name="connsiteX38" fmla="*/ 161321 w 3619883"/>
                <a:gd name="connsiteY38" fmla="*/ 3951392 h 4275461"/>
                <a:gd name="connsiteX39" fmla="*/ 161321 w 3619883"/>
                <a:gd name="connsiteY39" fmla="*/ 4128157 h 4275461"/>
                <a:gd name="connsiteX40" fmla="*/ 230914 w 3619883"/>
                <a:gd name="connsiteY40" fmla="*/ 4128157 h 4275461"/>
                <a:gd name="connsiteX41" fmla="*/ 189322 w 3619883"/>
                <a:gd name="connsiteY41" fmla="*/ 4275461 h 4275461"/>
                <a:gd name="connsiteX42" fmla="*/ 0 w 3619883"/>
                <a:gd name="connsiteY42" fmla="*/ 4275461 h 4275461"/>
                <a:gd name="connsiteX43" fmla="*/ 0 w 3619883"/>
                <a:gd name="connsiteY43" fmla="*/ 42229 h 4275461"/>
                <a:gd name="connsiteX44" fmla="*/ 42464 w 3619883"/>
                <a:gd name="connsiteY44" fmla="*/ 40518 h 4275461"/>
                <a:gd name="connsiteX45" fmla="*/ 137733 w 3619883"/>
                <a:gd name="connsiteY45" fmla="*/ 35355 h 4275461"/>
                <a:gd name="connsiteX46" fmla="*/ 270565 w 3619883"/>
                <a:gd name="connsiteY46" fmla="*/ 29759 h 4275461"/>
                <a:gd name="connsiteX47" fmla="*/ 479734 w 3619883"/>
                <a:gd name="connsiteY47" fmla="*/ 45455 h 4275461"/>
                <a:gd name="connsiteX48" fmla="*/ 524103 w 3619883"/>
                <a:gd name="connsiteY48" fmla="*/ 41625 h 4275461"/>
                <a:gd name="connsiteX49" fmla="*/ 624416 w 3619883"/>
                <a:gd name="connsiteY49" fmla="*/ 22696 h 4275461"/>
                <a:gd name="connsiteX50" fmla="*/ 657762 w 3619883"/>
                <a:gd name="connsiteY50" fmla="*/ 18351 h 4275461"/>
                <a:gd name="connsiteX51" fmla="*/ 690557 w 3619883"/>
                <a:gd name="connsiteY51" fmla="*/ 25792 h 4275461"/>
                <a:gd name="connsiteX52" fmla="*/ 745123 w 3619883"/>
                <a:gd name="connsiteY52" fmla="*/ 40157 h 4275461"/>
                <a:gd name="connsiteX53" fmla="*/ 789493 w 3619883"/>
                <a:gd name="connsiteY53" fmla="*/ 36327 h 4275461"/>
                <a:gd name="connsiteX54" fmla="*/ 854255 w 3619883"/>
                <a:gd name="connsiteY54" fmla="*/ 68887 h 4275461"/>
                <a:gd name="connsiteX55" fmla="*/ 897520 w 3619883"/>
                <a:gd name="connsiteY55" fmla="*/ 88629 h 4275461"/>
                <a:gd name="connsiteX56" fmla="*/ 940510 w 3619883"/>
                <a:gd name="connsiteY56" fmla="*/ 114265 h 4275461"/>
                <a:gd name="connsiteX57" fmla="*/ 1082712 w 3619883"/>
                <a:gd name="connsiteY57" fmla="*/ 144543 h 4275461"/>
                <a:gd name="connsiteX58" fmla="*/ 1205348 w 3619883"/>
                <a:gd name="connsiteY58" fmla="*/ 120753 h 4275461"/>
                <a:gd name="connsiteX59" fmla="*/ 1271764 w 3619883"/>
                <a:gd name="connsiteY59" fmla="*/ 117956 h 4275461"/>
                <a:gd name="connsiteX60" fmla="*/ 1315583 w 3619883"/>
                <a:gd name="connsiteY60" fmla="*/ 125912 h 4275461"/>
                <a:gd name="connsiteX61" fmla="*/ 1359125 w 3619883"/>
                <a:gd name="connsiteY61" fmla="*/ 139761 h 4275461"/>
                <a:gd name="connsiteX62" fmla="*/ 1391919 w 3619883"/>
                <a:gd name="connsiteY62" fmla="*/ 147202 h 4275461"/>
                <a:gd name="connsiteX63" fmla="*/ 1436563 w 3619883"/>
                <a:gd name="connsiteY63" fmla="*/ 137480 h 4275461"/>
                <a:gd name="connsiteX64" fmla="*/ 1471566 w 3619883"/>
                <a:gd name="connsiteY64" fmla="*/ 97777 h 4275461"/>
                <a:gd name="connsiteX65" fmla="*/ 1505739 w 3619883"/>
                <a:gd name="connsiteY65" fmla="*/ 75753 h 4275461"/>
                <a:gd name="connsiteX66" fmla="*/ 1590891 w 3619883"/>
                <a:gd name="connsiteY66" fmla="*/ 144702 h 4275461"/>
                <a:gd name="connsiteX67" fmla="*/ 1625616 w 3619883"/>
                <a:gd name="connsiteY67" fmla="*/ 110893 h 4275461"/>
                <a:gd name="connsiteX68" fmla="*/ 1658964 w 3619883"/>
                <a:gd name="connsiteY68" fmla="*/ 106547 h 4275461"/>
                <a:gd name="connsiteX69" fmla="*/ 1746598 w 3619883"/>
                <a:gd name="connsiteY69" fmla="*/ 122460 h 4275461"/>
                <a:gd name="connsiteX70" fmla="*/ 1811913 w 3619883"/>
                <a:gd name="connsiteY70" fmla="*/ 143234 h 4275461"/>
                <a:gd name="connsiteX71" fmla="*/ 1856557 w 3619883"/>
                <a:gd name="connsiteY71" fmla="*/ 133511 h 4275461"/>
                <a:gd name="connsiteX72" fmla="*/ 2066003 w 3619883"/>
                <a:gd name="connsiteY72" fmla="*/ 143313 h 4275461"/>
                <a:gd name="connsiteX73" fmla="*/ 2177615 w 3619883"/>
                <a:gd name="connsiteY73" fmla="*/ 119007 h 4275461"/>
                <a:gd name="connsiteX74" fmla="*/ 2255883 w 3619883"/>
                <a:gd name="connsiteY74" fmla="*/ 99047 h 4275461"/>
                <a:gd name="connsiteX75" fmla="*/ 2344622 w 3619883"/>
                <a:gd name="connsiteY75" fmla="*/ 91388 h 4275461"/>
                <a:gd name="connsiteX76" fmla="*/ 2455682 w 3619883"/>
                <a:gd name="connsiteY76" fmla="*/ 78869 h 4275461"/>
                <a:gd name="connsiteX77" fmla="*/ 2632609 w 3619883"/>
                <a:gd name="connsiteY77" fmla="*/ 75338 h 4275461"/>
                <a:gd name="connsiteX78" fmla="*/ 2742291 w 3619883"/>
                <a:gd name="connsiteY78" fmla="*/ 92282 h 4275461"/>
                <a:gd name="connsiteX79" fmla="*/ 2851974 w 3619883"/>
                <a:gd name="connsiteY79" fmla="*/ 109227 h 4275461"/>
                <a:gd name="connsiteX80" fmla="*/ 2907643 w 3619883"/>
                <a:gd name="connsiteY80" fmla="*/ 100020 h 4275461"/>
                <a:gd name="connsiteX81" fmla="*/ 2944022 w 3619883"/>
                <a:gd name="connsiteY81" fmla="*/ 30853 h 4275461"/>
                <a:gd name="connsiteX82" fmla="*/ 3022289 w 3619883"/>
                <a:gd name="connsiteY82" fmla="*/ 10893 h 4275461"/>
                <a:gd name="connsiteX83" fmla="*/ 3054807 w 3619883"/>
                <a:gd name="connsiteY83" fmla="*/ 24226 h 4275461"/>
                <a:gd name="connsiteX84" fmla="*/ 3141892 w 3619883"/>
                <a:gd name="connsiteY84" fmla="*/ 51925 h 4275461"/>
                <a:gd name="connsiteX85" fmla="*/ 3185711 w 3619883"/>
                <a:gd name="connsiteY85" fmla="*/ 59881 h 4275461"/>
                <a:gd name="connsiteX86" fmla="*/ 3219056 w 3619883"/>
                <a:gd name="connsiteY86" fmla="*/ 55536 h 4275461"/>
                <a:gd name="connsiteX87" fmla="*/ 3263425 w 3619883"/>
                <a:gd name="connsiteY87" fmla="*/ 51706 h 4275461"/>
                <a:gd name="connsiteX88" fmla="*/ 3296219 w 3619883"/>
                <a:gd name="connsiteY88" fmla="*/ 59147 h 4275461"/>
                <a:gd name="connsiteX89" fmla="*/ 3319094 w 3619883"/>
                <a:gd name="connsiteY89" fmla="*/ 42500 h 4275461"/>
                <a:gd name="connsiteX90" fmla="*/ 3420511 w 3619883"/>
                <a:gd name="connsiteY90" fmla="*/ 0 h 4275461"/>
                <a:gd name="connsiteX91" fmla="*/ 3453305 w 3619883"/>
                <a:gd name="connsiteY91" fmla="*/ 7440 h 4275461"/>
                <a:gd name="connsiteX92" fmla="*/ 3496571 w 3619883"/>
                <a:gd name="connsiteY92" fmla="*/ 27182 h 4275461"/>
                <a:gd name="connsiteX93" fmla="*/ 3602117 w 3619883"/>
                <a:gd name="connsiteY93" fmla="*/ 132521 h 4275461"/>
                <a:gd name="connsiteX94" fmla="*/ 3619883 w 3619883"/>
                <a:gd name="connsiteY94" fmla="*/ 140049 h 4275461"/>
                <a:gd name="connsiteX95" fmla="*/ 3619883 w 3619883"/>
                <a:gd name="connsiteY9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4128157 h 4275461"/>
                <a:gd name="connsiteX20" fmla="*/ 961020 w 3619883"/>
                <a:gd name="connsiteY20" fmla="*/ 3951392 h 4275461"/>
                <a:gd name="connsiteX21" fmla="*/ 783235 w 3619883"/>
                <a:gd name="connsiteY21" fmla="*/ 3951392 h 4275461"/>
                <a:gd name="connsiteX22" fmla="*/ 783235 w 3619883"/>
                <a:gd name="connsiteY22" fmla="*/ 4128157 h 4275461"/>
                <a:gd name="connsiteX23" fmla="*/ 871024 w 3619883"/>
                <a:gd name="connsiteY23" fmla="*/ 4128157 h 4275461"/>
                <a:gd name="connsiteX24" fmla="*/ 829432 w 3619883"/>
                <a:gd name="connsiteY24" fmla="*/ 4275461 h 4275461"/>
                <a:gd name="connsiteX25" fmla="*/ 611484 w 3619883"/>
                <a:gd name="connsiteY25" fmla="*/ 4275461 h 4275461"/>
                <a:gd name="connsiteX26" fmla="*/ 621247 w 3619883"/>
                <a:gd name="connsiteY26" fmla="*/ 4128157 h 4275461"/>
                <a:gd name="connsiteX27" fmla="*/ 650062 w 3619883"/>
                <a:gd name="connsiteY27" fmla="*/ 4128157 h 4275461"/>
                <a:gd name="connsiteX28" fmla="*/ 650062 w 3619883"/>
                <a:gd name="connsiteY28" fmla="*/ 3951392 h 4275461"/>
                <a:gd name="connsiteX29" fmla="*/ 472277 w 3619883"/>
                <a:gd name="connsiteY29" fmla="*/ 3951392 h 4275461"/>
                <a:gd name="connsiteX30" fmla="*/ 472277 w 3619883"/>
                <a:gd name="connsiteY30" fmla="*/ 4128157 h 4275461"/>
                <a:gd name="connsiteX31" fmla="*/ 522650 w 3619883"/>
                <a:gd name="connsiteY31" fmla="*/ 4128157 h 4275461"/>
                <a:gd name="connsiteX32" fmla="*/ 573998 w 3619883"/>
                <a:gd name="connsiteY32" fmla="*/ 4275461 h 4275461"/>
                <a:gd name="connsiteX33" fmla="*/ 336164 w 3619883"/>
                <a:gd name="connsiteY33" fmla="*/ 4275461 h 4275461"/>
                <a:gd name="connsiteX34" fmla="*/ 294572 w 3619883"/>
                <a:gd name="connsiteY34" fmla="*/ 4128157 h 4275461"/>
                <a:gd name="connsiteX35" fmla="*/ 339106 w 3619883"/>
                <a:gd name="connsiteY35" fmla="*/ 4128157 h 4275461"/>
                <a:gd name="connsiteX36" fmla="*/ 339106 w 3619883"/>
                <a:gd name="connsiteY36" fmla="*/ 3951392 h 4275461"/>
                <a:gd name="connsiteX37" fmla="*/ 161321 w 3619883"/>
                <a:gd name="connsiteY37" fmla="*/ 3951392 h 4275461"/>
                <a:gd name="connsiteX38" fmla="*/ 161321 w 3619883"/>
                <a:gd name="connsiteY38" fmla="*/ 4128157 h 4275461"/>
                <a:gd name="connsiteX39" fmla="*/ 230914 w 3619883"/>
                <a:gd name="connsiteY39" fmla="*/ 4128157 h 4275461"/>
                <a:gd name="connsiteX40" fmla="*/ 189322 w 3619883"/>
                <a:gd name="connsiteY40" fmla="*/ 4275461 h 4275461"/>
                <a:gd name="connsiteX41" fmla="*/ 0 w 3619883"/>
                <a:gd name="connsiteY41" fmla="*/ 4275461 h 4275461"/>
                <a:gd name="connsiteX42" fmla="*/ 0 w 3619883"/>
                <a:gd name="connsiteY42" fmla="*/ 42229 h 4275461"/>
                <a:gd name="connsiteX43" fmla="*/ 42464 w 3619883"/>
                <a:gd name="connsiteY43" fmla="*/ 40518 h 4275461"/>
                <a:gd name="connsiteX44" fmla="*/ 137733 w 3619883"/>
                <a:gd name="connsiteY44" fmla="*/ 35355 h 4275461"/>
                <a:gd name="connsiteX45" fmla="*/ 270565 w 3619883"/>
                <a:gd name="connsiteY45" fmla="*/ 29759 h 4275461"/>
                <a:gd name="connsiteX46" fmla="*/ 479734 w 3619883"/>
                <a:gd name="connsiteY46" fmla="*/ 45455 h 4275461"/>
                <a:gd name="connsiteX47" fmla="*/ 524103 w 3619883"/>
                <a:gd name="connsiteY47" fmla="*/ 41625 h 4275461"/>
                <a:gd name="connsiteX48" fmla="*/ 624416 w 3619883"/>
                <a:gd name="connsiteY48" fmla="*/ 22696 h 4275461"/>
                <a:gd name="connsiteX49" fmla="*/ 657762 w 3619883"/>
                <a:gd name="connsiteY49" fmla="*/ 18351 h 4275461"/>
                <a:gd name="connsiteX50" fmla="*/ 690557 w 3619883"/>
                <a:gd name="connsiteY50" fmla="*/ 25792 h 4275461"/>
                <a:gd name="connsiteX51" fmla="*/ 745123 w 3619883"/>
                <a:gd name="connsiteY51" fmla="*/ 40157 h 4275461"/>
                <a:gd name="connsiteX52" fmla="*/ 789493 w 3619883"/>
                <a:gd name="connsiteY52" fmla="*/ 36327 h 4275461"/>
                <a:gd name="connsiteX53" fmla="*/ 854255 w 3619883"/>
                <a:gd name="connsiteY53" fmla="*/ 68887 h 4275461"/>
                <a:gd name="connsiteX54" fmla="*/ 897520 w 3619883"/>
                <a:gd name="connsiteY54" fmla="*/ 88629 h 4275461"/>
                <a:gd name="connsiteX55" fmla="*/ 940510 w 3619883"/>
                <a:gd name="connsiteY55" fmla="*/ 114265 h 4275461"/>
                <a:gd name="connsiteX56" fmla="*/ 1082712 w 3619883"/>
                <a:gd name="connsiteY56" fmla="*/ 144543 h 4275461"/>
                <a:gd name="connsiteX57" fmla="*/ 1205348 w 3619883"/>
                <a:gd name="connsiteY57" fmla="*/ 120753 h 4275461"/>
                <a:gd name="connsiteX58" fmla="*/ 1271764 w 3619883"/>
                <a:gd name="connsiteY58" fmla="*/ 117956 h 4275461"/>
                <a:gd name="connsiteX59" fmla="*/ 1315583 w 3619883"/>
                <a:gd name="connsiteY59" fmla="*/ 125912 h 4275461"/>
                <a:gd name="connsiteX60" fmla="*/ 1359125 w 3619883"/>
                <a:gd name="connsiteY60" fmla="*/ 139761 h 4275461"/>
                <a:gd name="connsiteX61" fmla="*/ 1391919 w 3619883"/>
                <a:gd name="connsiteY61" fmla="*/ 147202 h 4275461"/>
                <a:gd name="connsiteX62" fmla="*/ 1436563 w 3619883"/>
                <a:gd name="connsiteY62" fmla="*/ 137480 h 4275461"/>
                <a:gd name="connsiteX63" fmla="*/ 1471566 w 3619883"/>
                <a:gd name="connsiteY63" fmla="*/ 97777 h 4275461"/>
                <a:gd name="connsiteX64" fmla="*/ 1505739 w 3619883"/>
                <a:gd name="connsiteY64" fmla="*/ 75753 h 4275461"/>
                <a:gd name="connsiteX65" fmla="*/ 1590891 w 3619883"/>
                <a:gd name="connsiteY65" fmla="*/ 144702 h 4275461"/>
                <a:gd name="connsiteX66" fmla="*/ 1625616 w 3619883"/>
                <a:gd name="connsiteY66" fmla="*/ 110893 h 4275461"/>
                <a:gd name="connsiteX67" fmla="*/ 1658964 w 3619883"/>
                <a:gd name="connsiteY67" fmla="*/ 106547 h 4275461"/>
                <a:gd name="connsiteX68" fmla="*/ 1746598 w 3619883"/>
                <a:gd name="connsiteY68" fmla="*/ 122460 h 4275461"/>
                <a:gd name="connsiteX69" fmla="*/ 1811913 w 3619883"/>
                <a:gd name="connsiteY69" fmla="*/ 143234 h 4275461"/>
                <a:gd name="connsiteX70" fmla="*/ 1856557 w 3619883"/>
                <a:gd name="connsiteY70" fmla="*/ 133511 h 4275461"/>
                <a:gd name="connsiteX71" fmla="*/ 2066003 w 3619883"/>
                <a:gd name="connsiteY71" fmla="*/ 143313 h 4275461"/>
                <a:gd name="connsiteX72" fmla="*/ 2177615 w 3619883"/>
                <a:gd name="connsiteY72" fmla="*/ 119007 h 4275461"/>
                <a:gd name="connsiteX73" fmla="*/ 2255883 w 3619883"/>
                <a:gd name="connsiteY73" fmla="*/ 99047 h 4275461"/>
                <a:gd name="connsiteX74" fmla="*/ 2344622 w 3619883"/>
                <a:gd name="connsiteY74" fmla="*/ 91388 h 4275461"/>
                <a:gd name="connsiteX75" fmla="*/ 2455682 w 3619883"/>
                <a:gd name="connsiteY75" fmla="*/ 78869 h 4275461"/>
                <a:gd name="connsiteX76" fmla="*/ 2632609 w 3619883"/>
                <a:gd name="connsiteY76" fmla="*/ 75338 h 4275461"/>
                <a:gd name="connsiteX77" fmla="*/ 2742291 w 3619883"/>
                <a:gd name="connsiteY77" fmla="*/ 92282 h 4275461"/>
                <a:gd name="connsiteX78" fmla="*/ 2851974 w 3619883"/>
                <a:gd name="connsiteY78" fmla="*/ 109227 h 4275461"/>
                <a:gd name="connsiteX79" fmla="*/ 2907643 w 3619883"/>
                <a:gd name="connsiteY79" fmla="*/ 100020 h 4275461"/>
                <a:gd name="connsiteX80" fmla="*/ 2944022 w 3619883"/>
                <a:gd name="connsiteY80" fmla="*/ 30853 h 4275461"/>
                <a:gd name="connsiteX81" fmla="*/ 3022289 w 3619883"/>
                <a:gd name="connsiteY81" fmla="*/ 10893 h 4275461"/>
                <a:gd name="connsiteX82" fmla="*/ 3054807 w 3619883"/>
                <a:gd name="connsiteY82" fmla="*/ 24226 h 4275461"/>
                <a:gd name="connsiteX83" fmla="*/ 3141892 w 3619883"/>
                <a:gd name="connsiteY83" fmla="*/ 51925 h 4275461"/>
                <a:gd name="connsiteX84" fmla="*/ 3185711 w 3619883"/>
                <a:gd name="connsiteY84" fmla="*/ 59881 h 4275461"/>
                <a:gd name="connsiteX85" fmla="*/ 3219056 w 3619883"/>
                <a:gd name="connsiteY85" fmla="*/ 55536 h 4275461"/>
                <a:gd name="connsiteX86" fmla="*/ 3263425 w 3619883"/>
                <a:gd name="connsiteY86" fmla="*/ 51706 h 4275461"/>
                <a:gd name="connsiteX87" fmla="*/ 3296219 w 3619883"/>
                <a:gd name="connsiteY87" fmla="*/ 59147 h 4275461"/>
                <a:gd name="connsiteX88" fmla="*/ 3319094 w 3619883"/>
                <a:gd name="connsiteY88" fmla="*/ 42500 h 4275461"/>
                <a:gd name="connsiteX89" fmla="*/ 3420511 w 3619883"/>
                <a:gd name="connsiteY89" fmla="*/ 0 h 4275461"/>
                <a:gd name="connsiteX90" fmla="*/ 3453305 w 3619883"/>
                <a:gd name="connsiteY90" fmla="*/ 7440 h 4275461"/>
                <a:gd name="connsiteX91" fmla="*/ 3496571 w 3619883"/>
                <a:gd name="connsiteY91" fmla="*/ 27182 h 4275461"/>
                <a:gd name="connsiteX92" fmla="*/ 3602117 w 3619883"/>
                <a:gd name="connsiteY92" fmla="*/ 132521 h 4275461"/>
                <a:gd name="connsiteX93" fmla="*/ 3619883 w 3619883"/>
                <a:gd name="connsiteY93" fmla="*/ 140049 h 4275461"/>
                <a:gd name="connsiteX94" fmla="*/ 3619883 w 3619883"/>
                <a:gd name="connsiteY9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3951392 h 4275461"/>
                <a:gd name="connsiteX20" fmla="*/ 783235 w 3619883"/>
                <a:gd name="connsiteY20" fmla="*/ 3951392 h 4275461"/>
                <a:gd name="connsiteX21" fmla="*/ 783235 w 3619883"/>
                <a:gd name="connsiteY21" fmla="*/ 4128157 h 4275461"/>
                <a:gd name="connsiteX22" fmla="*/ 871024 w 3619883"/>
                <a:gd name="connsiteY22" fmla="*/ 4128157 h 4275461"/>
                <a:gd name="connsiteX23" fmla="*/ 829432 w 3619883"/>
                <a:gd name="connsiteY23" fmla="*/ 4275461 h 4275461"/>
                <a:gd name="connsiteX24" fmla="*/ 611484 w 3619883"/>
                <a:gd name="connsiteY24" fmla="*/ 4275461 h 4275461"/>
                <a:gd name="connsiteX25" fmla="*/ 621247 w 3619883"/>
                <a:gd name="connsiteY25" fmla="*/ 4128157 h 4275461"/>
                <a:gd name="connsiteX26" fmla="*/ 650062 w 3619883"/>
                <a:gd name="connsiteY26" fmla="*/ 4128157 h 4275461"/>
                <a:gd name="connsiteX27" fmla="*/ 650062 w 3619883"/>
                <a:gd name="connsiteY27" fmla="*/ 3951392 h 4275461"/>
                <a:gd name="connsiteX28" fmla="*/ 472277 w 3619883"/>
                <a:gd name="connsiteY28" fmla="*/ 3951392 h 4275461"/>
                <a:gd name="connsiteX29" fmla="*/ 472277 w 3619883"/>
                <a:gd name="connsiteY29" fmla="*/ 4128157 h 4275461"/>
                <a:gd name="connsiteX30" fmla="*/ 522650 w 3619883"/>
                <a:gd name="connsiteY30" fmla="*/ 4128157 h 4275461"/>
                <a:gd name="connsiteX31" fmla="*/ 573998 w 3619883"/>
                <a:gd name="connsiteY31" fmla="*/ 4275461 h 4275461"/>
                <a:gd name="connsiteX32" fmla="*/ 336164 w 3619883"/>
                <a:gd name="connsiteY32" fmla="*/ 4275461 h 4275461"/>
                <a:gd name="connsiteX33" fmla="*/ 294572 w 3619883"/>
                <a:gd name="connsiteY33" fmla="*/ 4128157 h 4275461"/>
                <a:gd name="connsiteX34" fmla="*/ 339106 w 3619883"/>
                <a:gd name="connsiteY34" fmla="*/ 4128157 h 4275461"/>
                <a:gd name="connsiteX35" fmla="*/ 339106 w 3619883"/>
                <a:gd name="connsiteY35" fmla="*/ 3951392 h 4275461"/>
                <a:gd name="connsiteX36" fmla="*/ 161321 w 3619883"/>
                <a:gd name="connsiteY36" fmla="*/ 3951392 h 4275461"/>
                <a:gd name="connsiteX37" fmla="*/ 161321 w 3619883"/>
                <a:gd name="connsiteY37" fmla="*/ 4128157 h 4275461"/>
                <a:gd name="connsiteX38" fmla="*/ 230914 w 3619883"/>
                <a:gd name="connsiteY38" fmla="*/ 4128157 h 4275461"/>
                <a:gd name="connsiteX39" fmla="*/ 189322 w 3619883"/>
                <a:gd name="connsiteY39" fmla="*/ 4275461 h 4275461"/>
                <a:gd name="connsiteX40" fmla="*/ 0 w 3619883"/>
                <a:gd name="connsiteY40" fmla="*/ 4275461 h 4275461"/>
                <a:gd name="connsiteX41" fmla="*/ 0 w 3619883"/>
                <a:gd name="connsiteY41" fmla="*/ 42229 h 4275461"/>
                <a:gd name="connsiteX42" fmla="*/ 42464 w 3619883"/>
                <a:gd name="connsiteY42" fmla="*/ 40518 h 4275461"/>
                <a:gd name="connsiteX43" fmla="*/ 137733 w 3619883"/>
                <a:gd name="connsiteY43" fmla="*/ 35355 h 4275461"/>
                <a:gd name="connsiteX44" fmla="*/ 270565 w 3619883"/>
                <a:gd name="connsiteY44" fmla="*/ 29759 h 4275461"/>
                <a:gd name="connsiteX45" fmla="*/ 479734 w 3619883"/>
                <a:gd name="connsiteY45" fmla="*/ 45455 h 4275461"/>
                <a:gd name="connsiteX46" fmla="*/ 524103 w 3619883"/>
                <a:gd name="connsiteY46" fmla="*/ 41625 h 4275461"/>
                <a:gd name="connsiteX47" fmla="*/ 624416 w 3619883"/>
                <a:gd name="connsiteY47" fmla="*/ 22696 h 4275461"/>
                <a:gd name="connsiteX48" fmla="*/ 657762 w 3619883"/>
                <a:gd name="connsiteY48" fmla="*/ 18351 h 4275461"/>
                <a:gd name="connsiteX49" fmla="*/ 690557 w 3619883"/>
                <a:gd name="connsiteY49" fmla="*/ 25792 h 4275461"/>
                <a:gd name="connsiteX50" fmla="*/ 745123 w 3619883"/>
                <a:gd name="connsiteY50" fmla="*/ 40157 h 4275461"/>
                <a:gd name="connsiteX51" fmla="*/ 789493 w 3619883"/>
                <a:gd name="connsiteY51" fmla="*/ 36327 h 4275461"/>
                <a:gd name="connsiteX52" fmla="*/ 854255 w 3619883"/>
                <a:gd name="connsiteY52" fmla="*/ 68887 h 4275461"/>
                <a:gd name="connsiteX53" fmla="*/ 897520 w 3619883"/>
                <a:gd name="connsiteY53" fmla="*/ 88629 h 4275461"/>
                <a:gd name="connsiteX54" fmla="*/ 940510 w 3619883"/>
                <a:gd name="connsiteY54" fmla="*/ 114265 h 4275461"/>
                <a:gd name="connsiteX55" fmla="*/ 1082712 w 3619883"/>
                <a:gd name="connsiteY55" fmla="*/ 144543 h 4275461"/>
                <a:gd name="connsiteX56" fmla="*/ 1205348 w 3619883"/>
                <a:gd name="connsiteY56" fmla="*/ 120753 h 4275461"/>
                <a:gd name="connsiteX57" fmla="*/ 1271764 w 3619883"/>
                <a:gd name="connsiteY57" fmla="*/ 117956 h 4275461"/>
                <a:gd name="connsiteX58" fmla="*/ 1315583 w 3619883"/>
                <a:gd name="connsiteY58" fmla="*/ 125912 h 4275461"/>
                <a:gd name="connsiteX59" fmla="*/ 1359125 w 3619883"/>
                <a:gd name="connsiteY59" fmla="*/ 139761 h 4275461"/>
                <a:gd name="connsiteX60" fmla="*/ 1391919 w 3619883"/>
                <a:gd name="connsiteY60" fmla="*/ 147202 h 4275461"/>
                <a:gd name="connsiteX61" fmla="*/ 1436563 w 3619883"/>
                <a:gd name="connsiteY61" fmla="*/ 137480 h 4275461"/>
                <a:gd name="connsiteX62" fmla="*/ 1471566 w 3619883"/>
                <a:gd name="connsiteY62" fmla="*/ 97777 h 4275461"/>
                <a:gd name="connsiteX63" fmla="*/ 1505739 w 3619883"/>
                <a:gd name="connsiteY63" fmla="*/ 75753 h 4275461"/>
                <a:gd name="connsiteX64" fmla="*/ 1590891 w 3619883"/>
                <a:gd name="connsiteY64" fmla="*/ 144702 h 4275461"/>
                <a:gd name="connsiteX65" fmla="*/ 1625616 w 3619883"/>
                <a:gd name="connsiteY65" fmla="*/ 110893 h 4275461"/>
                <a:gd name="connsiteX66" fmla="*/ 1658964 w 3619883"/>
                <a:gd name="connsiteY66" fmla="*/ 106547 h 4275461"/>
                <a:gd name="connsiteX67" fmla="*/ 1746598 w 3619883"/>
                <a:gd name="connsiteY67" fmla="*/ 122460 h 4275461"/>
                <a:gd name="connsiteX68" fmla="*/ 1811913 w 3619883"/>
                <a:gd name="connsiteY68" fmla="*/ 143234 h 4275461"/>
                <a:gd name="connsiteX69" fmla="*/ 1856557 w 3619883"/>
                <a:gd name="connsiteY69" fmla="*/ 133511 h 4275461"/>
                <a:gd name="connsiteX70" fmla="*/ 2066003 w 3619883"/>
                <a:gd name="connsiteY70" fmla="*/ 143313 h 4275461"/>
                <a:gd name="connsiteX71" fmla="*/ 2177615 w 3619883"/>
                <a:gd name="connsiteY71" fmla="*/ 119007 h 4275461"/>
                <a:gd name="connsiteX72" fmla="*/ 2255883 w 3619883"/>
                <a:gd name="connsiteY72" fmla="*/ 99047 h 4275461"/>
                <a:gd name="connsiteX73" fmla="*/ 2344622 w 3619883"/>
                <a:gd name="connsiteY73" fmla="*/ 91388 h 4275461"/>
                <a:gd name="connsiteX74" fmla="*/ 2455682 w 3619883"/>
                <a:gd name="connsiteY74" fmla="*/ 78869 h 4275461"/>
                <a:gd name="connsiteX75" fmla="*/ 2632609 w 3619883"/>
                <a:gd name="connsiteY75" fmla="*/ 75338 h 4275461"/>
                <a:gd name="connsiteX76" fmla="*/ 2742291 w 3619883"/>
                <a:gd name="connsiteY76" fmla="*/ 92282 h 4275461"/>
                <a:gd name="connsiteX77" fmla="*/ 2851974 w 3619883"/>
                <a:gd name="connsiteY77" fmla="*/ 109227 h 4275461"/>
                <a:gd name="connsiteX78" fmla="*/ 2907643 w 3619883"/>
                <a:gd name="connsiteY78" fmla="*/ 100020 h 4275461"/>
                <a:gd name="connsiteX79" fmla="*/ 2944022 w 3619883"/>
                <a:gd name="connsiteY79" fmla="*/ 30853 h 4275461"/>
                <a:gd name="connsiteX80" fmla="*/ 3022289 w 3619883"/>
                <a:gd name="connsiteY80" fmla="*/ 10893 h 4275461"/>
                <a:gd name="connsiteX81" fmla="*/ 3054807 w 3619883"/>
                <a:gd name="connsiteY81" fmla="*/ 24226 h 4275461"/>
                <a:gd name="connsiteX82" fmla="*/ 3141892 w 3619883"/>
                <a:gd name="connsiteY82" fmla="*/ 51925 h 4275461"/>
                <a:gd name="connsiteX83" fmla="*/ 3185711 w 3619883"/>
                <a:gd name="connsiteY83" fmla="*/ 59881 h 4275461"/>
                <a:gd name="connsiteX84" fmla="*/ 3219056 w 3619883"/>
                <a:gd name="connsiteY84" fmla="*/ 55536 h 4275461"/>
                <a:gd name="connsiteX85" fmla="*/ 3263425 w 3619883"/>
                <a:gd name="connsiteY85" fmla="*/ 51706 h 4275461"/>
                <a:gd name="connsiteX86" fmla="*/ 3296219 w 3619883"/>
                <a:gd name="connsiteY86" fmla="*/ 59147 h 4275461"/>
                <a:gd name="connsiteX87" fmla="*/ 3319094 w 3619883"/>
                <a:gd name="connsiteY87" fmla="*/ 42500 h 4275461"/>
                <a:gd name="connsiteX88" fmla="*/ 3420511 w 3619883"/>
                <a:gd name="connsiteY88" fmla="*/ 0 h 4275461"/>
                <a:gd name="connsiteX89" fmla="*/ 3453305 w 3619883"/>
                <a:gd name="connsiteY89" fmla="*/ 7440 h 4275461"/>
                <a:gd name="connsiteX90" fmla="*/ 3496571 w 3619883"/>
                <a:gd name="connsiteY90" fmla="*/ 27182 h 4275461"/>
                <a:gd name="connsiteX91" fmla="*/ 3602117 w 3619883"/>
                <a:gd name="connsiteY91" fmla="*/ 132521 h 4275461"/>
                <a:gd name="connsiteX92" fmla="*/ 3619883 w 3619883"/>
                <a:gd name="connsiteY92" fmla="*/ 140049 h 4275461"/>
                <a:gd name="connsiteX93" fmla="*/ 3619883 w 3619883"/>
                <a:gd name="connsiteY9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61020 w 3619883"/>
                <a:gd name="connsiteY18" fmla="*/ 3951392 h 4275461"/>
                <a:gd name="connsiteX19" fmla="*/ 783235 w 3619883"/>
                <a:gd name="connsiteY19" fmla="*/ 3951392 h 4275461"/>
                <a:gd name="connsiteX20" fmla="*/ 783235 w 3619883"/>
                <a:gd name="connsiteY20" fmla="*/ 4128157 h 4275461"/>
                <a:gd name="connsiteX21" fmla="*/ 871024 w 3619883"/>
                <a:gd name="connsiteY21" fmla="*/ 4128157 h 4275461"/>
                <a:gd name="connsiteX22" fmla="*/ 829432 w 3619883"/>
                <a:gd name="connsiteY22" fmla="*/ 4275461 h 4275461"/>
                <a:gd name="connsiteX23" fmla="*/ 611484 w 3619883"/>
                <a:gd name="connsiteY23" fmla="*/ 4275461 h 4275461"/>
                <a:gd name="connsiteX24" fmla="*/ 621247 w 3619883"/>
                <a:gd name="connsiteY24" fmla="*/ 4128157 h 4275461"/>
                <a:gd name="connsiteX25" fmla="*/ 650062 w 3619883"/>
                <a:gd name="connsiteY25" fmla="*/ 4128157 h 4275461"/>
                <a:gd name="connsiteX26" fmla="*/ 650062 w 3619883"/>
                <a:gd name="connsiteY26" fmla="*/ 3951392 h 4275461"/>
                <a:gd name="connsiteX27" fmla="*/ 472277 w 3619883"/>
                <a:gd name="connsiteY27" fmla="*/ 3951392 h 4275461"/>
                <a:gd name="connsiteX28" fmla="*/ 472277 w 3619883"/>
                <a:gd name="connsiteY28" fmla="*/ 4128157 h 4275461"/>
                <a:gd name="connsiteX29" fmla="*/ 522650 w 3619883"/>
                <a:gd name="connsiteY29" fmla="*/ 4128157 h 4275461"/>
                <a:gd name="connsiteX30" fmla="*/ 573998 w 3619883"/>
                <a:gd name="connsiteY30" fmla="*/ 4275461 h 4275461"/>
                <a:gd name="connsiteX31" fmla="*/ 336164 w 3619883"/>
                <a:gd name="connsiteY31" fmla="*/ 4275461 h 4275461"/>
                <a:gd name="connsiteX32" fmla="*/ 294572 w 3619883"/>
                <a:gd name="connsiteY32" fmla="*/ 4128157 h 4275461"/>
                <a:gd name="connsiteX33" fmla="*/ 339106 w 3619883"/>
                <a:gd name="connsiteY33" fmla="*/ 4128157 h 4275461"/>
                <a:gd name="connsiteX34" fmla="*/ 339106 w 3619883"/>
                <a:gd name="connsiteY34" fmla="*/ 3951392 h 4275461"/>
                <a:gd name="connsiteX35" fmla="*/ 161321 w 3619883"/>
                <a:gd name="connsiteY35" fmla="*/ 3951392 h 4275461"/>
                <a:gd name="connsiteX36" fmla="*/ 161321 w 3619883"/>
                <a:gd name="connsiteY36" fmla="*/ 4128157 h 4275461"/>
                <a:gd name="connsiteX37" fmla="*/ 230914 w 3619883"/>
                <a:gd name="connsiteY37" fmla="*/ 4128157 h 4275461"/>
                <a:gd name="connsiteX38" fmla="*/ 189322 w 3619883"/>
                <a:gd name="connsiteY38" fmla="*/ 4275461 h 4275461"/>
                <a:gd name="connsiteX39" fmla="*/ 0 w 3619883"/>
                <a:gd name="connsiteY39" fmla="*/ 4275461 h 4275461"/>
                <a:gd name="connsiteX40" fmla="*/ 0 w 3619883"/>
                <a:gd name="connsiteY40" fmla="*/ 42229 h 4275461"/>
                <a:gd name="connsiteX41" fmla="*/ 42464 w 3619883"/>
                <a:gd name="connsiteY41" fmla="*/ 40518 h 4275461"/>
                <a:gd name="connsiteX42" fmla="*/ 137733 w 3619883"/>
                <a:gd name="connsiteY42" fmla="*/ 35355 h 4275461"/>
                <a:gd name="connsiteX43" fmla="*/ 270565 w 3619883"/>
                <a:gd name="connsiteY43" fmla="*/ 29759 h 4275461"/>
                <a:gd name="connsiteX44" fmla="*/ 479734 w 3619883"/>
                <a:gd name="connsiteY44" fmla="*/ 45455 h 4275461"/>
                <a:gd name="connsiteX45" fmla="*/ 524103 w 3619883"/>
                <a:gd name="connsiteY45" fmla="*/ 41625 h 4275461"/>
                <a:gd name="connsiteX46" fmla="*/ 624416 w 3619883"/>
                <a:gd name="connsiteY46" fmla="*/ 22696 h 4275461"/>
                <a:gd name="connsiteX47" fmla="*/ 657762 w 3619883"/>
                <a:gd name="connsiteY47" fmla="*/ 18351 h 4275461"/>
                <a:gd name="connsiteX48" fmla="*/ 690557 w 3619883"/>
                <a:gd name="connsiteY48" fmla="*/ 25792 h 4275461"/>
                <a:gd name="connsiteX49" fmla="*/ 745123 w 3619883"/>
                <a:gd name="connsiteY49" fmla="*/ 40157 h 4275461"/>
                <a:gd name="connsiteX50" fmla="*/ 789493 w 3619883"/>
                <a:gd name="connsiteY50" fmla="*/ 36327 h 4275461"/>
                <a:gd name="connsiteX51" fmla="*/ 854255 w 3619883"/>
                <a:gd name="connsiteY51" fmla="*/ 68887 h 4275461"/>
                <a:gd name="connsiteX52" fmla="*/ 897520 w 3619883"/>
                <a:gd name="connsiteY52" fmla="*/ 88629 h 4275461"/>
                <a:gd name="connsiteX53" fmla="*/ 940510 w 3619883"/>
                <a:gd name="connsiteY53" fmla="*/ 114265 h 4275461"/>
                <a:gd name="connsiteX54" fmla="*/ 1082712 w 3619883"/>
                <a:gd name="connsiteY54" fmla="*/ 144543 h 4275461"/>
                <a:gd name="connsiteX55" fmla="*/ 1205348 w 3619883"/>
                <a:gd name="connsiteY55" fmla="*/ 120753 h 4275461"/>
                <a:gd name="connsiteX56" fmla="*/ 1271764 w 3619883"/>
                <a:gd name="connsiteY56" fmla="*/ 117956 h 4275461"/>
                <a:gd name="connsiteX57" fmla="*/ 1315583 w 3619883"/>
                <a:gd name="connsiteY57" fmla="*/ 125912 h 4275461"/>
                <a:gd name="connsiteX58" fmla="*/ 1359125 w 3619883"/>
                <a:gd name="connsiteY58" fmla="*/ 139761 h 4275461"/>
                <a:gd name="connsiteX59" fmla="*/ 1391919 w 3619883"/>
                <a:gd name="connsiteY59" fmla="*/ 147202 h 4275461"/>
                <a:gd name="connsiteX60" fmla="*/ 1436563 w 3619883"/>
                <a:gd name="connsiteY60" fmla="*/ 137480 h 4275461"/>
                <a:gd name="connsiteX61" fmla="*/ 1471566 w 3619883"/>
                <a:gd name="connsiteY61" fmla="*/ 97777 h 4275461"/>
                <a:gd name="connsiteX62" fmla="*/ 1505739 w 3619883"/>
                <a:gd name="connsiteY62" fmla="*/ 75753 h 4275461"/>
                <a:gd name="connsiteX63" fmla="*/ 1590891 w 3619883"/>
                <a:gd name="connsiteY63" fmla="*/ 144702 h 4275461"/>
                <a:gd name="connsiteX64" fmla="*/ 1625616 w 3619883"/>
                <a:gd name="connsiteY64" fmla="*/ 110893 h 4275461"/>
                <a:gd name="connsiteX65" fmla="*/ 1658964 w 3619883"/>
                <a:gd name="connsiteY65" fmla="*/ 106547 h 4275461"/>
                <a:gd name="connsiteX66" fmla="*/ 1746598 w 3619883"/>
                <a:gd name="connsiteY66" fmla="*/ 122460 h 4275461"/>
                <a:gd name="connsiteX67" fmla="*/ 1811913 w 3619883"/>
                <a:gd name="connsiteY67" fmla="*/ 143234 h 4275461"/>
                <a:gd name="connsiteX68" fmla="*/ 1856557 w 3619883"/>
                <a:gd name="connsiteY68" fmla="*/ 133511 h 4275461"/>
                <a:gd name="connsiteX69" fmla="*/ 2066003 w 3619883"/>
                <a:gd name="connsiteY69" fmla="*/ 143313 h 4275461"/>
                <a:gd name="connsiteX70" fmla="*/ 2177615 w 3619883"/>
                <a:gd name="connsiteY70" fmla="*/ 119007 h 4275461"/>
                <a:gd name="connsiteX71" fmla="*/ 2255883 w 3619883"/>
                <a:gd name="connsiteY71" fmla="*/ 99047 h 4275461"/>
                <a:gd name="connsiteX72" fmla="*/ 2344622 w 3619883"/>
                <a:gd name="connsiteY72" fmla="*/ 91388 h 4275461"/>
                <a:gd name="connsiteX73" fmla="*/ 2455682 w 3619883"/>
                <a:gd name="connsiteY73" fmla="*/ 78869 h 4275461"/>
                <a:gd name="connsiteX74" fmla="*/ 2632609 w 3619883"/>
                <a:gd name="connsiteY74" fmla="*/ 75338 h 4275461"/>
                <a:gd name="connsiteX75" fmla="*/ 2742291 w 3619883"/>
                <a:gd name="connsiteY75" fmla="*/ 92282 h 4275461"/>
                <a:gd name="connsiteX76" fmla="*/ 2851974 w 3619883"/>
                <a:gd name="connsiteY76" fmla="*/ 109227 h 4275461"/>
                <a:gd name="connsiteX77" fmla="*/ 2907643 w 3619883"/>
                <a:gd name="connsiteY77" fmla="*/ 100020 h 4275461"/>
                <a:gd name="connsiteX78" fmla="*/ 2944022 w 3619883"/>
                <a:gd name="connsiteY78" fmla="*/ 30853 h 4275461"/>
                <a:gd name="connsiteX79" fmla="*/ 3022289 w 3619883"/>
                <a:gd name="connsiteY79" fmla="*/ 10893 h 4275461"/>
                <a:gd name="connsiteX80" fmla="*/ 3054807 w 3619883"/>
                <a:gd name="connsiteY80" fmla="*/ 24226 h 4275461"/>
                <a:gd name="connsiteX81" fmla="*/ 3141892 w 3619883"/>
                <a:gd name="connsiteY81" fmla="*/ 51925 h 4275461"/>
                <a:gd name="connsiteX82" fmla="*/ 3185711 w 3619883"/>
                <a:gd name="connsiteY82" fmla="*/ 59881 h 4275461"/>
                <a:gd name="connsiteX83" fmla="*/ 3219056 w 3619883"/>
                <a:gd name="connsiteY83" fmla="*/ 55536 h 4275461"/>
                <a:gd name="connsiteX84" fmla="*/ 3263425 w 3619883"/>
                <a:gd name="connsiteY84" fmla="*/ 51706 h 4275461"/>
                <a:gd name="connsiteX85" fmla="*/ 3296219 w 3619883"/>
                <a:gd name="connsiteY85" fmla="*/ 59147 h 4275461"/>
                <a:gd name="connsiteX86" fmla="*/ 3319094 w 3619883"/>
                <a:gd name="connsiteY86" fmla="*/ 42500 h 4275461"/>
                <a:gd name="connsiteX87" fmla="*/ 3420511 w 3619883"/>
                <a:gd name="connsiteY87" fmla="*/ 0 h 4275461"/>
                <a:gd name="connsiteX88" fmla="*/ 3453305 w 3619883"/>
                <a:gd name="connsiteY88" fmla="*/ 7440 h 4275461"/>
                <a:gd name="connsiteX89" fmla="*/ 3496571 w 3619883"/>
                <a:gd name="connsiteY89" fmla="*/ 27182 h 4275461"/>
                <a:gd name="connsiteX90" fmla="*/ 3602117 w 3619883"/>
                <a:gd name="connsiteY90" fmla="*/ 132521 h 4275461"/>
                <a:gd name="connsiteX91" fmla="*/ 3619883 w 3619883"/>
                <a:gd name="connsiteY91" fmla="*/ 140049 h 4275461"/>
                <a:gd name="connsiteX92" fmla="*/ 3619883 w 3619883"/>
                <a:gd name="connsiteY9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71024 w 3619883"/>
                <a:gd name="connsiteY20" fmla="*/ 4128157 h 4275461"/>
                <a:gd name="connsiteX21" fmla="*/ 829432 w 3619883"/>
                <a:gd name="connsiteY21" fmla="*/ 4275461 h 4275461"/>
                <a:gd name="connsiteX22" fmla="*/ 611484 w 3619883"/>
                <a:gd name="connsiteY22" fmla="*/ 4275461 h 4275461"/>
                <a:gd name="connsiteX23" fmla="*/ 621247 w 3619883"/>
                <a:gd name="connsiteY23" fmla="*/ 4128157 h 4275461"/>
                <a:gd name="connsiteX24" fmla="*/ 650062 w 3619883"/>
                <a:gd name="connsiteY24" fmla="*/ 4128157 h 4275461"/>
                <a:gd name="connsiteX25" fmla="*/ 650062 w 3619883"/>
                <a:gd name="connsiteY25" fmla="*/ 3951392 h 4275461"/>
                <a:gd name="connsiteX26" fmla="*/ 472277 w 3619883"/>
                <a:gd name="connsiteY26" fmla="*/ 3951392 h 4275461"/>
                <a:gd name="connsiteX27" fmla="*/ 472277 w 3619883"/>
                <a:gd name="connsiteY27" fmla="*/ 4128157 h 4275461"/>
                <a:gd name="connsiteX28" fmla="*/ 522650 w 3619883"/>
                <a:gd name="connsiteY28" fmla="*/ 4128157 h 4275461"/>
                <a:gd name="connsiteX29" fmla="*/ 573998 w 3619883"/>
                <a:gd name="connsiteY29" fmla="*/ 4275461 h 4275461"/>
                <a:gd name="connsiteX30" fmla="*/ 336164 w 3619883"/>
                <a:gd name="connsiteY30" fmla="*/ 4275461 h 4275461"/>
                <a:gd name="connsiteX31" fmla="*/ 294572 w 3619883"/>
                <a:gd name="connsiteY31" fmla="*/ 4128157 h 4275461"/>
                <a:gd name="connsiteX32" fmla="*/ 339106 w 3619883"/>
                <a:gd name="connsiteY32" fmla="*/ 4128157 h 4275461"/>
                <a:gd name="connsiteX33" fmla="*/ 339106 w 3619883"/>
                <a:gd name="connsiteY33" fmla="*/ 3951392 h 4275461"/>
                <a:gd name="connsiteX34" fmla="*/ 161321 w 3619883"/>
                <a:gd name="connsiteY34" fmla="*/ 3951392 h 4275461"/>
                <a:gd name="connsiteX35" fmla="*/ 161321 w 3619883"/>
                <a:gd name="connsiteY35" fmla="*/ 4128157 h 4275461"/>
                <a:gd name="connsiteX36" fmla="*/ 230914 w 3619883"/>
                <a:gd name="connsiteY36" fmla="*/ 4128157 h 4275461"/>
                <a:gd name="connsiteX37" fmla="*/ 189322 w 3619883"/>
                <a:gd name="connsiteY37" fmla="*/ 4275461 h 4275461"/>
                <a:gd name="connsiteX38" fmla="*/ 0 w 3619883"/>
                <a:gd name="connsiteY38" fmla="*/ 4275461 h 4275461"/>
                <a:gd name="connsiteX39" fmla="*/ 0 w 3619883"/>
                <a:gd name="connsiteY39" fmla="*/ 42229 h 4275461"/>
                <a:gd name="connsiteX40" fmla="*/ 42464 w 3619883"/>
                <a:gd name="connsiteY40" fmla="*/ 40518 h 4275461"/>
                <a:gd name="connsiteX41" fmla="*/ 137733 w 3619883"/>
                <a:gd name="connsiteY41" fmla="*/ 35355 h 4275461"/>
                <a:gd name="connsiteX42" fmla="*/ 270565 w 3619883"/>
                <a:gd name="connsiteY42" fmla="*/ 29759 h 4275461"/>
                <a:gd name="connsiteX43" fmla="*/ 479734 w 3619883"/>
                <a:gd name="connsiteY43" fmla="*/ 45455 h 4275461"/>
                <a:gd name="connsiteX44" fmla="*/ 524103 w 3619883"/>
                <a:gd name="connsiteY44" fmla="*/ 41625 h 4275461"/>
                <a:gd name="connsiteX45" fmla="*/ 624416 w 3619883"/>
                <a:gd name="connsiteY45" fmla="*/ 22696 h 4275461"/>
                <a:gd name="connsiteX46" fmla="*/ 657762 w 3619883"/>
                <a:gd name="connsiteY46" fmla="*/ 18351 h 4275461"/>
                <a:gd name="connsiteX47" fmla="*/ 690557 w 3619883"/>
                <a:gd name="connsiteY47" fmla="*/ 25792 h 4275461"/>
                <a:gd name="connsiteX48" fmla="*/ 745123 w 3619883"/>
                <a:gd name="connsiteY48" fmla="*/ 40157 h 4275461"/>
                <a:gd name="connsiteX49" fmla="*/ 789493 w 3619883"/>
                <a:gd name="connsiteY49" fmla="*/ 36327 h 4275461"/>
                <a:gd name="connsiteX50" fmla="*/ 854255 w 3619883"/>
                <a:gd name="connsiteY50" fmla="*/ 68887 h 4275461"/>
                <a:gd name="connsiteX51" fmla="*/ 897520 w 3619883"/>
                <a:gd name="connsiteY51" fmla="*/ 88629 h 4275461"/>
                <a:gd name="connsiteX52" fmla="*/ 940510 w 3619883"/>
                <a:gd name="connsiteY52" fmla="*/ 114265 h 4275461"/>
                <a:gd name="connsiteX53" fmla="*/ 1082712 w 3619883"/>
                <a:gd name="connsiteY53" fmla="*/ 144543 h 4275461"/>
                <a:gd name="connsiteX54" fmla="*/ 1205348 w 3619883"/>
                <a:gd name="connsiteY54" fmla="*/ 120753 h 4275461"/>
                <a:gd name="connsiteX55" fmla="*/ 1271764 w 3619883"/>
                <a:gd name="connsiteY55" fmla="*/ 117956 h 4275461"/>
                <a:gd name="connsiteX56" fmla="*/ 1315583 w 3619883"/>
                <a:gd name="connsiteY56" fmla="*/ 125912 h 4275461"/>
                <a:gd name="connsiteX57" fmla="*/ 1359125 w 3619883"/>
                <a:gd name="connsiteY57" fmla="*/ 139761 h 4275461"/>
                <a:gd name="connsiteX58" fmla="*/ 1391919 w 3619883"/>
                <a:gd name="connsiteY58" fmla="*/ 147202 h 4275461"/>
                <a:gd name="connsiteX59" fmla="*/ 1436563 w 3619883"/>
                <a:gd name="connsiteY59" fmla="*/ 137480 h 4275461"/>
                <a:gd name="connsiteX60" fmla="*/ 1471566 w 3619883"/>
                <a:gd name="connsiteY60" fmla="*/ 97777 h 4275461"/>
                <a:gd name="connsiteX61" fmla="*/ 1505739 w 3619883"/>
                <a:gd name="connsiteY61" fmla="*/ 75753 h 4275461"/>
                <a:gd name="connsiteX62" fmla="*/ 1590891 w 3619883"/>
                <a:gd name="connsiteY62" fmla="*/ 144702 h 4275461"/>
                <a:gd name="connsiteX63" fmla="*/ 1625616 w 3619883"/>
                <a:gd name="connsiteY63" fmla="*/ 110893 h 4275461"/>
                <a:gd name="connsiteX64" fmla="*/ 1658964 w 3619883"/>
                <a:gd name="connsiteY64" fmla="*/ 106547 h 4275461"/>
                <a:gd name="connsiteX65" fmla="*/ 1746598 w 3619883"/>
                <a:gd name="connsiteY65" fmla="*/ 122460 h 4275461"/>
                <a:gd name="connsiteX66" fmla="*/ 1811913 w 3619883"/>
                <a:gd name="connsiteY66" fmla="*/ 143234 h 4275461"/>
                <a:gd name="connsiteX67" fmla="*/ 1856557 w 3619883"/>
                <a:gd name="connsiteY67" fmla="*/ 133511 h 4275461"/>
                <a:gd name="connsiteX68" fmla="*/ 2066003 w 3619883"/>
                <a:gd name="connsiteY68" fmla="*/ 143313 h 4275461"/>
                <a:gd name="connsiteX69" fmla="*/ 2177615 w 3619883"/>
                <a:gd name="connsiteY69" fmla="*/ 119007 h 4275461"/>
                <a:gd name="connsiteX70" fmla="*/ 2255883 w 3619883"/>
                <a:gd name="connsiteY70" fmla="*/ 99047 h 4275461"/>
                <a:gd name="connsiteX71" fmla="*/ 2344622 w 3619883"/>
                <a:gd name="connsiteY71" fmla="*/ 91388 h 4275461"/>
                <a:gd name="connsiteX72" fmla="*/ 2455682 w 3619883"/>
                <a:gd name="connsiteY72" fmla="*/ 78869 h 4275461"/>
                <a:gd name="connsiteX73" fmla="*/ 2632609 w 3619883"/>
                <a:gd name="connsiteY73" fmla="*/ 75338 h 4275461"/>
                <a:gd name="connsiteX74" fmla="*/ 2742291 w 3619883"/>
                <a:gd name="connsiteY74" fmla="*/ 92282 h 4275461"/>
                <a:gd name="connsiteX75" fmla="*/ 2851974 w 3619883"/>
                <a:gd name="connsiteY75" fmla="*/ 109227 h 4275461"/>
                <a:gd name="connsiteX76" fmla="*/ 2907643 w 3619883"/>
                <a:gd name="connsiteY76" fmla="*/ 100020 h 4275461"/>
                <a:gd name="connsiteX77" fmla="*/ 2944022 w 3619883"/>
                <a:gd name="connsiteY77" fmla="*/ 30853 h 4275461"/>
                <a:gd name="connsiteX78" fmla="*/ 3022289 w 3619883"/>
                <a:gd name="connsiteY78" fmla="*/ 10893 h 4275461"/>
                <a:gd name="connsiteX79" fmla="*/ 3054807 w 3619883"/>
                <a:gd name="connsiteY79" fmla="*/ 24226 h 4275461"/>
                <a:gd name="connsiteX80" fmla="*/ 3141892 w 3619883"/>
                <a:gd name="connsiteY80" fmla="*/ 51925 h 4275461"/>
                <a:gd name="connsiteX81" fmla="*/ 3185711 w 3619883"/>
                <a:gd name="connsiteY81" fmla="*/ 59881 h 4275461"/>
                <a:gd name="connsiteX82" fmla="*/ 3219056 w 3619883"/>
                <a:gd name="connsiteY82" fmla="*/ 55536 h 4275461"/>
                <a:gd name="connsiteX83" fmla="*/ 3263425 w 3619883"/>
                <a:gd name="connsiteY83" fmla="*/ 51706 h 4275461"/>
                <a:gd name="connsiteX84" fmla="*/ 3296219 w 3619883"/>
                <a:gd name="connsiteY84" fmla="*/ 59147 h 4275461"/>
                <a:gd name="connsiteX85" fmla="*/ 3319094 w 3619883"/>
                <a:gd name="connsiteY85" fmla="*/ 42500 h 4275461"/>
                <a:gd name="connsiteX86" fmla="*/ 3420511 w 3619883"/>
                <a:gd name="connsiteY86" fmla="*/ 0 h 4275461"/>
                <a:gd name="connsiteX87" fmla="*/ 3453305 w 3619883"/>
                <a:gd name="connsiteY87" fmla="*/ 7440 h 4275461"/>
                <a:gd name="connsiteX88" fmla="*/ 3496571 w 3619883"/>
                <a:gd name="connsiteY88" fmla="*/ 27182 h 4275461"/>
                <a:gd name="connsiteX89" fmla="*/ 3602117 w 3619883"/>
                <a:gd name="connsiteY89" fmla="*/ 132521 h 4275461"/>
                <a:gd name="connsiteX90" fmla="*/ 3619883 w 3619883"/>
                <a:gd name="connsiteY90" fmla="*/ 140049 h 4275461"/>
                <a:gd name="connsiteX91" fmla="*/ 3619883 w 3619883"/>
                <a:gd name="connsiteY9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29432 w 3619883"/>
                <a:gd name="connsiteY20" fmla="*/ 4275461 h 4275461"/>
                <a:gd name="connsiteX21" fmla="*/ 611484 w 3619883"/>
                <a:gd name="connsiteY21" fmla="*/ 4275461 h 4275461"/>
                <a:gd name="connsiteX22" fmla="*/ 621247 w 3619883"/>
                <a:gd name="connsiteY22" fmla="*/ 4128157 h 4275461"/>
                <a:gd name="connsiteX23" fmla="*/ 650062 w 3619883"/>
                <a:gd name="connsiteY23" fmla="*/ 4128157 h 4275461"/>
                <a:gd name="connsiteX24" fmla="*/ 650062 w 3619883"/>
                <a:gd name="connsiteY24" fmla="*/ 3951392 h 4275461"/>
                <a:gd name="connsiteX25" fmla="*/ 472277 w 3619883"/>
                <a:gd name="connsiteY25" fmla="*/ 3951392 h 4275461"/>
                <a:gd name="connsiteX26" fmla="*/ 472277 w 3619883"/>
                <a:gd name="connsiteY26" fmla="*/ 4128157 h 4275461"/>
                <a:gd name="connsiteX27" fmla="*/ 522650 w 3619883"/>
                <a:gd name="connsiteY27" fmla="*/ 4128157 h 4275461"/>
                <a:gd name="connsiteX28" fmla="*/ 573998 w 3619883"/>
                <a:gd name="connsiteY28" fmla="*/ 4275461 h 4275461"/>
                <a:gd name="connsiteX29" fmla="*/ 336164 w 3619883"/>
                <a:gd name="connsiteY29" fmla="*/ 4275461 h 4275461"/>
                <a:gd name="connsiteX30" fmla="*/ 294572 w 3619883"/>
                <a:gd name="connsiteY30" fmla="*/ 4128157 h 4275461"/>
                <a:gd name="connsiteX31" fmla="*/ 339106 w 3619883"/>
                <a:gd name="connsiteY31" fmla="*/ 4128157 h 4275461"/>
                <a:gd name="connsiteX32" fmla="*/ 339106 w 3619883"/>
                <a:gd name="connsiteY32" fmla="*/ 3951392 h 4275461"/>
                <a:gd name="connsiteX33" fmla="*/ 161321 w 3619883"/>
                <a:gd name="connsiteY33" fmla="*/ 3951392 h 4275461"/>
                <a:gd name="connsiteX34" fmla="*/ 161321 w 3619883"/>
                <a:gd name="connsiteY34" fmla="*/ 4128157 h 4275461"/>
                <a:gd name="connsiteX35" fmla="*/ 230914 w 3619883"/>
                <a:gd name="connsiteY35" fmla="*/ 4128157 h 4275461"/>
                <a:gd name="connsiteX36" fmla="*/ 189322 w 3619883"/>
                <a:gd name="connsiteY36" fmla="*/ 4275461 h 4275461"/>
                <a:gd name="connsiteX37" fmla="*/ 0 w 3619883"/>
                <a:gd name="connsiteY37" fmla="*/ 4275461 h 4275461"/>
                <a:gd name="connsiteX38" fmla="*/ 0 w 3619883"/>
                <a:gd name="connsiteY38" fmla="*/ 42229 h 4275461"/>
                <a:gd name="connsiteX39" fmla="*/ 42464 w 3619883"/>
                <a:gd name="connsiteY39" fmla="*/ 40518 h 4275461"/>
                <a:gd name="connsiteX40" fmla="*/ 137733 w 3619883"/>
                <a:gd name="connsiteY40" fmla="*/ 35355 h 4275461"/>
                <a:gd name="connsiteX41" fmla="*/ 270565 w 3619883"/>
                <a:gd name="connsiteY41" fmla="*/ 29759 h 4275461"/>
                <a:gd name="connsiteX42" fmla="*/ 479734 w 3619883"/>
                <a:gd name="connsiteY42" fmla="*/ 45455 h 4275461"/>
                <a:gd name="connsiteX43" fmla="*/ 524103 w 3619883"/>
                <a:gd name="connsiteY43" fmla="*/ 41625 h 4275461"/>
                <a:gd name="connsiteX44" fmla="*/ 624416 w 3619883"/>
                <a:gd name="connsiteY44" fmla="*/ 22696 h 4275461"/>
                <a:gd name="connsiteX45" fmla="*/ 657762 w 3619883"/>
                <a:gd name="connsiteY45" fmla="*/ 18351 h 4275461"/>
                <a:gd name="connsiteX46" fmla="*/ 690557 w 3619883"/>
                <a:gd name="connsiteY46" fmla="*/ 25792 h 4275461"/>
                <a:gd name="connsiteX47" fmla="*/ 745123 w 3619883"/>
                <a:gd name="connsiteY47" fmla="*/ 40157 h 4275461"/>
                <a:gd name="connsiteX48" fmla="*/ 789493 w 3619883"/>
                <a:gd name="connsiteY48" fmla="*/ 36327 h 4275461"/>
                <a:gd name="connsiteX49" fmla="*/ 854255 w 3619883"/>
                <a:gd name="connsiteY49" fmla="*/ 68887 h 4275461"/>
                <a:gd name="connsiteX50" fmla="*/ 897520 w 3619883"/>
                <a:gd name="connsiteY50" fmla="*/ 88629 h 4275461"/>
                <a:gd name="connsiteX51" fmla="*/ 940510 w 3619883"/>
                <a:gd name="connsiteY51" fmla="*/ 114265 h 4275461"/>
                <a:gd name="connsiteX52" fmla="*/ 1082712 w 3619883"/>
                <a:gd name="connsiteY52" fmla="*/ 144543 h 4275461"/>
                <a:gd name="connsiteX53" fmla="*/ 1205348 w 3619883"/>
                <a:gd name="connsiteY53" fmla="*/ 120753 h 4275461"/>
                <a:gd name="connsiteX54" fmla="*/ 1271764 w 3619883"/>
                <a:gd name="connsiteY54" fmla="*/ 117956 h 4275461"/>
                <a:gd name="connsiteX55" fmla="*/ 1315583 w 3619883"/>
                <a:gd name="connsiteY55" fmla="*/ 125912 h 4275461"/>
                <a:gd name="connsiteX56" fmla="*/ 1359125 w 3619883"/>
                <a:gd name="connsiteY56" fmla="*/ 139761 h 4275461"/>
                <a:gd name="connsiteX57" fmla="*/ 1391919 w 3619883"/>
                <a:gd name="connsiteY57" fmla="*/ 147202 h 4275461"/>
                <a:gd name="connsiteX58" fmla="*/ 1436563 w 3619883"/>
                <a:gd name="connsiteY58" fmla="*/ 137480 h 4275461"/>
                <a:gd name="connsiteX59" fmla="*/ 1471566 w 3619883"/>
                <a:gd name="connsiteY59" fmla="*/ 97777 h 4275461"/>
                <a:gd name="connsiteX60" fmla="*/ 1505739 w 3619883"/>
                <a:gd name="connsiteY60" fmla="*/ 75753 h 4275461"/>
                <a:gd name="connsiteX61" fmla="*/ 1590891 w 3619883"/>
                <a:gd name="connsiteY61" fmla="*/ 144702 h 4275461"/>
                <a:gd name="connsiteX62" fmla="*/ 1625616 w 3619883"/>
                <a:gd name="connsiteY62" fmla="*/ 110893 h 4275461"/>
                <a:gd name="connsiteX63" fmla="*/ 1658964 w 3619883"/>
                <a:gd name="connsiteY63" fmla="*/ 106547 h 4275461"/>
                <a:gd name="connsiteX64" fmla="*/ 1746598 w 3619883"/>
                <a:gd name="connsiteY64" fmla="*/ 122460 h 4275461"/>
                <a:gd name="connsiteX65" fmla="*/ 1811913 w 3619883"/>
                <a:gd name="connsiteY65" fmla="*/ 143234 h 4275461"/>
                <a:gd name="connsiteX66" fmla="*/ 1856557 w 3619883"/>
                <a:gd name="connsiteY66" fmla="*/ 133511 h 4275461"/>
                <a:gd name="connsiteX67" fmla="*/ 2066003 w 3619883"/>
                <a:gd name="connsiteY67" fmla="*/ 143313 h 4275461"/>
                <a:gd name="connsiteX68" fmla="*/ 2177615 w 3619883"/>
                <a:gd name="connsiteY68" fmla="*/ 119007 h 4275461"/>
                <a:gd name="connsiteX69" fmla="*/ 2255883 w 3619883"/>
                <a:gd name="connsiteY69" fmla="*/ 99047 h 4275461"/>
                <a:gd name="connsiteX70" fmla="*/ 2344622 w 3619883"/>
                <a:gd name="connsiteY70" fmla="*/ 91388 h 4275461"/>
                <a:gd name="connsiteX71" fmla="*/ 2455682 w 3619883"/>
                <a:gd name="connsiteY71" fmla="*/ 78869 h 4275461"/>
                <a:gd name="connsiteX72" fmla="*/ 2632609 w 3619883"/>
                <a:gd name="connsiteY72" fmla="*/ 75338 h 4275461"/>
                <a:gd name="connsiteX73" fmla="*/ 2742291 w 3619883"/>
                <a:gd name="connsiteY73" fmla="*/ 92282 h 4275461"/>
                <a:gd name="connsiteX74" fmla="*/ 2851974 w 3619883"/>
                <a:gd name="connsiteY74" fmla="*/ 109227 h 4275461"/>
                <a:gd name="connsiteX75" fmla="*/ 2907643 w 3619883"/>
                <a:gd name="connsiteY75" fmla="*/ 100020 h 4275461"/>
                <a:gd name="connsiteX76" fmla="*/ 2944022 w 3619883"/>
                <a:gd name="connsiteY76" fmla="*/ 30853 h 4275461"/>
                <a:gd name="connsiteX77" fmla="*/ 3022289 w 3619883"/>
                <a:gd name="connsiteY77" fmla="*/ 10893 h 4275461"/>
                <a:gd name="connsiteX78" fmla="*/ 3054807 w 3619883"/>
                <a:gd name="connsiteY78" fmla="*/ 24226 h 4275461"/>
                <a:gd name="connsiteX79" fmla="*/ 3141892 w 3619883"/>
                <a:gd name="connsiteY79" fmla="*/ 51925 h 4275461"/>
                <a:gd name="connsiteX80" fmla="*/ 3185711 w 3619883"/>
                <a:gd name="connsiteY80" fmla="*/ 59881 h 4275461"/>
                <a:gd name="connsiteX81" fmla="*/ 3219056 w 3619883"/>
                <a:gd name="connsiteY81" fmla="*/ 55536 h 4275461"/>
                <a:gd name="connsiteX82" fmla="*/ 3263425 w 3619883"/>
                <a:gd name="connsiteY82" fmla="*/ 51706 h 4275461"/>
                <a:gd name="connsiteX83" fmla="*/ 3296219 w 3619883"/>
                <a:gd name="connsiteY83" fmla="*/ 59147 h 4275461"/>
                <a:gd name="connsiteX84" fmla="*/ 3319094 w 3619883"/>
                <a:gd name="connsiteY84" fmla="*/ 42500 h 4275461"/>
                <a:gd name="connsiteX85" fmla="*/ 3420511 w 3619883"/>
                <a:gd name="connsiteY85" fmla="*/ 0 h 4275461"/>
                <a:gd name="connsiteX86" fmla="*/ 3453305 w 3619883"/>
                <a:gd name="connsiteY86" fmla="*/ 7440 h 4275461"/>
                <a:gd name="connsiteX87" fmla="*/ 3496571 w 3619883"/>
                <a:gd name="connsiteY87" fmla="*/ 27182 h 4275461"/>
                <a:gd name="connsiteX88" fmla="*/ 3602117 w 3619883"/>
                <a:gd name="connsiteY88" fmla="*/ 132521 h 4275461"/>
                <a:gd name="connsiteX89" fmla="*/ 3619883 w 3619883"/>
                <a:gd name="connsiteY89" fmla="*/ 140049 h 4275461"/>
                <a:gd name="connsiteX90" fmla="*/ 3619883 w 3619883"/>
                <a:gd name="connsiteY9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829432 w 3619883"/>
                <a:gd name="connsiteY19" fmla="*/ 4275461 h 4275461"/>
                <a:gd name="connsiteX20" fmla="*/ 611484 w 3619883"/>
                <a:gd name="connsiteY20" fmla="*/ 4275461 h 4275461"/>
                <a:gd name="connsiteX21" fmla="*/ 621247 w 3619883"/>
                <a:gd name="connsiteY21" fmla="*/ 4128157 h 4275461"/>
                <a:gd name="connsiteX22" fmla="*/ 650062 w 3619883"/>
                <a:gd name="connsiteY22" fmla="*/ 4128157 h 4275461"/>
                <a:gd name="connsiteX23" fmla="*/ 650062 w 3619883"/>
                <a:gd name="connsiteY23" fmla="*/ 3951392 h 4275461"/>
                <a:gd name="connsiteX24" fmla="*/ 472277 w 3619883"/>
                <a:gd name="connsiteY24" fmla="*/ 3951392 h 4275461"/>
                <a:gd name="connsiteX25" fmla="*/ 472277 w 3619883"/>
                <a:gd name="connsiteY25" fmla="*/ 4128157 h 4275461"/>
                <a:gd name="connsiteX26" fmla="*/ 522650 w 3619883"/>
                <a:gd name="connsiteY26" fmla="*/ 4128157 h 4275461"/>
                <a:gd name="connsiteX27" fmla="*/ 573998 w 3619883"/>
                <a:gd name="connsiteY27" fmla="*/ 4275461 h 4275461"/>
                <a:gd name="connsiteX28" fmla="*/ 336164 w 3619883"/>
                <a:gd name="connsiteY28" fmla="*/ 4275461 h 4275461"/>
                <a:gd name="connsiteX29" fmla="*/ 294572 w 3619883"/>
                <a:gd name="connsiteY29" fmla="*/ 4128157 h 4275461"/>
                <a:gd name="connsiteX30" fmla="*/ 339106 w 3619883"/>
                <a:gd name="connsiteY30" fmla="*/ 4128157 h 4275461"/>
                <a:gd name="connsiteX31" fmla="*/ 339106 w 3619883"/>
                <a:gd name="connsiteY31" fmla="*/ 3951392 h 4275461"/>
                <a:gd name="connsiteX32" fmla="*/ 161321 w 3619883"/>
                <a:gd name="connsiteY32" fmla="*/ 3951392 h 4275461"/>
                <a:gd name="connsiteX33" fmla="*/ 161321 w 3619883"/>
                <a:gd name="connsiteY33" fmla="*/ 4128157 h 4275461"/>
                <a:gd name="connsiteX34" fmla="*/ 230914 w 3619883"/>
                <a:gd name="connsiteY34" fmla="*/ 4128157 h 4275461"/>
                <a:gd name="connsiteX35" fmla="*/ 189322 w 3619883"/>
                <a:gd name="connsiteY35" fmla="*/ 4275461 h 4275461"/>
                <a:gd name="connsiteX36" fmla="*/ 0 w 3619883"/>
                <a:gd name="connsiteY36" fmla="*/ 4275461 h 4275461"/>
                <a:gd name="connsiteX37" fmla="*/ 0 w 3619883"/>
                <a:gd name="connsiteY37" fmla="*/ 42229 h 4275461"/>
                <a:gd name="connsiteX38" fmla="*/ 42464 w 3619883"/>
                <a:gd name="connsiteY38" fmla="*/ 40518 h 4275461"/>
                <a:gd name="connsiteX39" fmla="*/ 137733 w 3619883"/>
                <a:gd name="connsiteY39" fmla="*/ 35355 h 4275461"/>
                <a:gd name="connsiteX40" fmla="*/ 270565 w 3619883"/>
                <a:gd name="connsiteY40" fmla="*/ 29759 h 4275461"/>
                <a:gd name="connsiteX41" fmla="*/ 479734 w 3619883"/>
                <a:gd name="connsiteY41" fmla="*/ 45455 h 4275461"/>
                <a:gd name="connsiteX42" fmla="*/ 524103 w 3619883"/>
                <a:gd name="connsiteY42" fmla="*/ 41625 h 4275461"/>
                <a:gd name="connsiteX43" fmla="*/ 624416 w 3619883"/>
                <a:gd name="connsiteY43" fmla="*/ 22696 h 4275461"/>
                <a:gd name="connsiteX44" fmla="*/ 657762 w 3619883"/>
                <a:gd name="connsiteY44" fmla="*/ 18351 h 4275461"/>
                <a:gd name="connsiteX45" fmla="*/ 690557 w 3619883"/>
                <a:gd name="connsiteY45" fmla="*/ 25792 h 4275461"/>
                <a:gd name="connsiteX46" fmla="*/ 745123 w 3619883"/>
                <a:gd name="connsiteY46" fmla="*/ 40157 h 4275461"/>
                <a:gd name="connsiteX47" fmla="*/ 789493 w 3619883"/>
                <a:gd name="connsiteY47" fmla="*/ 36327 h 4275461"/>
                <a:gd name="connsiteX48" fmla="*/ 854255 w 3619883"/>
                <a:gd name="connsiteY48" fmla="*/ 68887 h 4275461"/>
                <a:gd name="connsiteX49" fmla="*/ 897520 w 3619883"/>
                <a:gd name="connsiteY49" fmla="*/ 88629 h 4275461"/>
                <a:gd name="connsiteX50" fmla="*/ 940510 w 3619883"/>
                <a:gd name="connsiteY50" fmla="*/ 114265 h 4275461"/>
                <a:gd name="connsiteX51" fmla="*/ 1082712 w 3619883"/>
                <a:gd name="connsiteY51" fmla="*/ 144543 h 4275461"/>
                <a:gd name="connsiteX52" fmla="*/ 1205348 w 3619883"/>
                <a:gd name="connsiteY52" fmla="*/ 120753 h 4275461"/>
                <a:gd name="connsiteX53" fmla="*/ 1271764 w 3619883"/>
                <a:gd name="connsiteY53" fmla="*/ 117956 h 4275461"/>
                <a:gd name="connsiteX54" fmla="*/ 1315583 w 3619883"/>
                <a:gd name="connsiteY54" fmla="*/ 125912 h 4275461"/>
                <a:gd name="connsiteX55" fmla="*/ 1359125 w 3619883"/>
                <a:gd name="connsiteY55" fmla="*/ 139761 h 4275461"/>
                <a:gd name="connsiteX56" fmla="*/ 1391919 w 3619883"/>
                <a:gd name="connsiteY56" fmla="*/ 147202 h 4275461"/>
                <a:gd name="connsiteX57" fmla="*/ 1436563 w 3619883"/>
                <a:gd name="connsiteY57" fmla="*/ 137480 h 4275461"/>
                <a:gd name="connsiteX58" fmla="*/ 1471566 w 3619883"/>
                <a:gd name="connsiteY58" fmla="*/ 97777 h 4275461"/>
                <a:gd name="connsiteX59" fmla="*/ 1505739 w 3619883"/>
                <a:gd name="connsiteY59" fmla="*/ 75753 h 4275461"/>
                <a:gd name="connsiteX60" fmla="*/ 1590891 w 3619883"/>
                <a:gd name="connsiteY60" fmla="*/ 144702 h 4275461"/>
                <a:gd name="connsiteX61" fmla="*/ 1625616 w 3619883"/>
                <a:gd name="connsiteY61" fmla="*/ 110893 h 4275461"/>
                <a:gd name="connsiteX62" fmla="*/ 1658964 w 3619883"/>
                <a:gd name="connsiteY62" fmla="*/ 106547 h 4275461"/>
                <a:gd name="connsiteX63" fmla="*/ 1746598 w 3619883"/>
                <a:gd name="connsiteY63" fmla="*/ 122460 h 4275461"/>
                <a:gd name="connsiteX64" fmla="*/ 1811913 w 3619883"/>
                <a:gd name="connsiteY64" fmla="*/ 143234 h 4275461"/>
                <a:gd name="connsiteX65" fmla="*/ 1856557 w 3619883"/>
                <a:gd name="connsiteY65" fmla="*/ 133511 h 4275461"/>
                <a:gd name="connsiteX66" fmla="*/ 2066003 w 3619883"/>
                <a:gd name="connsiteY66" fmla="*/ 143313 h 4275461"/>
                <a:gd name="connsiteX67" fmla="*/ 2177615 w 3619883"/>
                <a:gd name="connsiteY67" fmla="*/ 119007 h 4275461"/>
                <a:gd name="connsiteX68" fmla="*/ 2255883 w 3619883"/>
                <a:gd name="connsiteY68" fmla="*/ 99047 h 4275461"/>
                <a:gd name="connsiteX69" fmla="*/ 2344622 w 3619883"/>
                <a:gd name="connsiteY69" fmla="*/ 91388 h 4275461"/>
                <a:gd name="connsiteX70" fmla="*/ 2455682 w 3619883"/>
                <a:gd name="connsiteY70" fmla="*/ 78869 h 4275461"/>
                <a:gd name="connsiteX71" fmla="*/ 2632609 w 3619883"/>
                <a:gd name="connsiteY71" fmla="*/ 75338 h 4275461"/>
                <a:gd name="connsiteX72" fmla="*/ 2742291 w 3619883"/>
                <a:gd name="connsiteY72" fmla="*/ 92282 h 4275461"/>
                <a:gd name="connsiteX73" fmla="*/ 2851974 w 3619883"/>
                <a:gd name="connsiteY73" fmla="*/ 109227 h 4275461"/>
                <a:gd name="connsiteX74" fmla="*/ 2907643 w 3619883"/>
                <a:gd name="connsiteY74" fmla="*/ 100020 h 4275461"/>
                <a:gd name="connsiteX75" fmla="*/ 2944022 w 3619883"/>
                <a:gd name="connsiteY75" fmla="*/ 30853 h 4275461"/>
                <a:gd name="connsiteX76" fmla="*/ 3022289 w 3619883"/>
                <a:gd name="connsiteY76" fmla="*/ 10893 h 4275461"/>
                <a:gd name="connsiteX77" fmla="*/ 3054807 w 3619883"/>
                <a:gd name="connsiteY77" fmla="*/ 24226 h 4275461"/>
                <a:gd name="connsiteX78" fmla="*/ 3141892 w 3619883"/>
                <a:gd name="connsiteY78" fmla="*/ 51925 h 4275461"/>
                <a:gd name="connsiteX79" fmla="*/ 3185711 w 3619883"/>
                <a:gd name="connsiteY79" fmla="*/ 59881 h 4275461"/>
                <a:gd name="connsiteX80" fmla="*/ 3219056 w 3619883"/>
                <a:gd name="connsiteY80" fmla="*/ 55536 h 4275461"/>
                <a:gd name="connsiteX81" fmla="*/ 3263425 w 3619883"/>
                <a:gd name="connsiteY81" fmla="*/ 51706 h 4275461"/>
                <a:gd name="connsiteX82" fmla="*/ 3296219 w 3619883"/>
                <a:gd name="connsiteY82" fmla="*/ 59147 h 4275461"/>
                <a:gd name="connsiteX83" fmla="*/ 3319094 w 3619883"/>
                <a:gd name="connsiteY83" fmla="*/ 42500 h 4275461"/>
                <a:gd name="connsiteX84" fmla="*/ 3420511 w 3619883"/>
                <a:gd name="connsiteY84" fmla="*/ 0 h 4275461"/>
                <a:gd name="connsiteX85" fmla="*/ 3453305 w 3619883"/>
                <a:gd name="connsiteY85" fmla="*/ 7440 h 4275461"/>
                <a:gd name="connsiteX86" fmla="*/ 3496571 w 3619883"/>
                <a:gd name="connsiteY86" fmla="*/ 27182 h 4275461"/>
                <a:gd name="connsiteX87" fmla="*/ 3602117 w 3619883"/>
                <a:gd name="connsiteY87" fmla="*/ 132521 h 4275461"/>
                <a:gd name="connsiteX88" fmla="*/ 3619883 w 3619883"/>
                <a:gd name="connsiteY88" fmla="*/ 140049 h 4275461"/>
                <a:gd name="connsiteX89" fmla="*/ 3619883 w 3619883"/>
                <a:gd name="connsiteY8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4128157 h 4275461"/>
                <a:gd name="connsiteX22" fmla="*/ 650062 w 3619883"/>
                <a:gd name="connsiteY22" fmla="*/ 3951392 h 4275461"/>
                <a:gd name="connsiteX23" fmla="*/ 472277 w 3619883"/>
                <a:gd name="connsiteY23" fmla="*/ 3951392 h 4275461"/>
                <a:gd name="connsiteX24" fmla="*/ 472277 w 3619883"/>
                <a:gd name="connsiteY24" fmla="*/ 4128157 h 4275461"/>
                <a:gd name="connsiteX25" fmla="*/ 522650 w 3619883"/>
                <a:gd name="connsiteY25" fmla="*/ 4128157 h 4275461"/>
                <a:gd name="connsiteX26" fmla="*/ 573998 w 3619883"/>
                <a:gd name="connsiteY26" fmla="*/ 4275461 h 4275461"/>
                <a:gd name="connsiteX27" fmla="*/ 336164 w 3619883"/>
                <a:gd name="connsiteY27" fmla="*/ 4275461 h 4275461"/>
                <a:gd name="connsiteX28" fmla="*/ 294572 w 3619883"/>
                <a:gd name="connsiteY28" fmla="*/ 4128157 h 4275461"/>
                <a:gd name="connsiteX29" fmla="*/ 339106 w 3619883"/>
                <a:gd name="connsiteY29" fmla="*/ 4128157 h 4275461"/>
                <a:gd name="connsiteX30" fmla="*/ 339106 w 3619883"/>
                <a:gd name="connsiteY30" fmla="*/ 3951392 h 4275461"/>
                <a:gd name="connsiteX31" fmla="*/ 161321 w 3619883"/>
                <a:gd name="connsiteY31" fmla="*/ 3951392 h 4275461"/>
                <a:gd name="connsiteX32" fmla="*/ 161321 w 3619883"/>
                <a:gd name="connsiteY32" fmla="*/ 4128157 h 4275461"/>
                <a:gd name="connsiteX33" fmla="*/ 230914 w 3619883"/>
                <a:gd name="connsiteY33" fmla="*/ 4128157 h 4275461"/>
                <a:gd name="connsiteX34" fmla="*/ 189322 w 3619883"/>
                <a:gd name="connsiteY34" fmla="*/ 4275461 h 4275461"/>
                <a:gd name="connsiteX35" fmla="*/ 0 w 3619883"/>
                <a:gd name="connsiteY35" fmla="*/ 4275461 h 4275461"/>
                <a:gd name="connsiteX36" fmla="*/ 0 w 3619883"/>
                <a:gd name="connsiteY36" fmla="*/ 42229 h 4275461"/>
                <a:gd name="connsiteX37" fmla="*/ 42464 w 3619883"/>
                <a:gd name="connsiteY37" fmla="*/ 40518 h 4275461"/>
                <a:gd name="connsiteX38" fmla="*/ 137733 w 3619883"/>
                <a:gd name="connsiteY38" fmla="*/ 35355 h 4275461"/>
                <a:gd name="connsiteX39" fmla="*/ 270565 w 3619883"/>
                <a:gd name="connsiteY39" fmla="*/ 29759 h 4275461"/>
                <a:gd name="connsiteX40" fmla="*/ 479734 w 3619883"/>
                <a:gd name="connsiteY40" fmla="*/ 45455 h 4275461"/>
                <a:gd name="connsiteX41" fmla="*/ 524103 w 3619883"/>
                <a:gd name="connsiteY41" fmla="*/ 41625 h 4275461"/>
                <a:gd name="connsiteX42" fmla="*/ 624416 w 3619883"/>
                <a:gd name="connsiteY42" fmla="*/ 22696 h 4275461"/>
                <a:gd name="connsiteX43" fmla="*/ 657762 w 3619883"/>
                <a:gd name="connsiteY43" fmla="*/ 18351 h 4275461"/>
                <a:gd name="connsiteX44" fmla="*/ 690557 w 3619883"/>
                <a:gd name="connsiteY44" fmla="*/ 25792 h 4275461"/>
                <a:gd name="connsiteX45" fmla="*/ 745123 w 3619883"/>
                <a:gd name="connsiteY45" fmla="*/ 40157 h 4275461"/>
                <a:gd name="connsiteX46" fmla="*/ 789493 w 3619883"/>
                <a:gd name="connsiteY46" fmla="*/ 36327 h 4275461"/>
                <a:gd name="connsiteX47" fmla="*/ 854255 w 3619883"/>
                <a:gd name="connsiteY47" fmla="*/ 68887 h 4275461"/>
                <a:gd name="connsiteX48" fmla="*/ 897520 w 3619883"/>
                <a:gd name="connsiteY48" fmla="*/ 88629 h 4275461"/>
                <a:gd name="connsiteX49" fmla="*/ 940510 w 3619883"/>
                <a:gd name="connsiteY49" fmla="*/ 114265 h 4275461"/>
                <a:gd name="connsiteX50" fmla="*/ 1082712 w 3619883"/>
                <a:gd name="connsiteY50" fmla="*/ 144543 h 4275461"/>
                <a:gd name="connsiteX51" fmla="*/ 1205348 w 3619883"/>
                <a:gd name="connsiteY51" fmla="*/ 120753 h 4275461"/>
                <a:gd name="connsiteX52" fmla="*/ 1271764 w 3619883"/>
                <a:gd name="connsiteY52" fmla="*/ 117956 h 4275461"/>
                <a:gd name="connsiteX53" fmla="*/ 1315583 w 3619883"/>
                <a:gd name="connsiteY53" fmla="*/ 125912 h 4275461"/>
                <a:gd name="connsiteX54" fmla="*/ 1359125 w 3619883"/>
                <a:gd name="connsiteY54" fmla="*/ 139761 h 4275461"/>
                <a:gd name="connsiteX55" fmla="*/ 1391919 w 3619883"/>
                <a:gd name="connsiteY55" fmla="*/ 147202 h 4275461"/>
                <a:gd name="connsiteX56" fmla="*/ 1436563 w 3619883"/>
                <a:gd name="connsiteY56" fmla="*/ 137480 h 4275461"/>
                <a:gd name="connsiteX57" fmla="*/ 1471566 w 3619883"/>
                <a:gd name="connsiteY57" fmla="*/ 97777 h 4275461"/>
                <a:gd name="connsiteX58" fmla="*/ 1505739 w 3619883"/>
                <a:gd name="connsiteY58" fmla="*/ 75753 h 4275461"/>
                <a:gd name="connsiteX59" fmla="*/ 1590891 w 3619883"/>
                <a:gd name="connsiteY59" fmla="*/ 144702 h 4275461"/>
                <a:gd name="connsiteX60" fmla="*/ 1625616 w 3619883"/>
                <a:gd name="connsiteY60" fmla="*/ 110893 h 4275461"/>
                <a:gd name="connsiteX61" fmla="*/ 1658964 w 3619883"/>
                <a:gd name="connsiteY61" fmla="*/ 106547 h 4275461"/>
                <a:gd name="connsiteX62" fmla="*/ 1746598 w 3619883"/>
                <a:gd name="connsiteY62" fmla="*/ 122460 h 4275461"/>
                <a:gd name="connsiteX63" fmla="*/ 1811913 w 3619883"/>
                <a:gd name="connsiteY63" fmla="*/ 143234 h 4275461"/>
                <a:gd name="connsiteX64" fmla="*/ 1856557 w 3619883"/>
                <a:gd name="connsiteY64" fmla="*/ 133511 h 4275461"/>
                <a:gd name="connsiteX65" fmla="*/ 2066003 w 3619883"/>
                <a:gd name="connsiteY65" fmla="*/ 143313 h 4275461"/>
                <a:gd name="connsiteX66" fmla="*/ 2177615 w 3619883"/>
                <a:gd name="connsiteY66" fmla="*/ 119007 h 4275461"/>
                <a:gd name="connsiteX67" fmla="*/ 2255883 w 3619883"/>
                <a:gd name="connsiteY67" fmla="*/ 99047 h 4275461"/>
                <a:gd name="connsiteX68" fmla="*/ 2344622 w 3619883"/>
                <a:gd name="connsiteY68" fmla="*/ 91388 h 4275461"/>
                <a:gd name="connsiteX69" fmla="*/ 2455682 w 3619883"/>
                <a:gd name="connsiteY69" fmla="*/ 78869 h 4275461"/>
                <a:gd name="connsiteX70" fmla="*/ 2632609 w 3619883"/>
                <a:gd name="connsiteY70" fmla="*/ 75338 h 4275461"/>
                <a:gd name="connsiteX71" fmla="*/ 2742291 w 3619883"/>
                <a:gd name="connsiteY71" fmla="*/ 92282 h 4275461"/>
                <a:gd name="connsiteX72" fmla="*/ 2851974 w 3619883"/>
                <a:gd name="connsiteY72" fmla="*/ 109227 h 4275461"/>
                <a:gd name="connsiteX73" fmla="*/ 2907643 w 3619883"/>
                <a:gd name="connsiteY73" fmla="*/ 100020 h 4275461"/>
                <a:gd name="connsiteX74" fmla="*/ 2944022 w 3619883"/>
                <a:gd name="connsiteY74" fmla="*/ 30853 h 4275461"/>
                <a:gd name="connsiteX75" fmla="*/ 3022289 w 3619883"/>
                <a:gd name="connsiteY75" fmla="*/ 10893 h 4275461"/>
                <a:gd name="connsiteX76" fmla="*/ 3054807 w 3619883"/>
                <a:gd name="connsiteY76" fmla="*/ 24226 h 4275461"/>
                <a:gd name="connsiteX77" fmla="*/ 3141892 w 3619883"/>
                <a:gd name="connsiteY77" fmla="*/ 51925 h 4275461"/>
                <a:gd name="connsiteX78" fmla="*/ 3185711 w 3619883"/>
                <a:gd name="connsiteY78" fmla="*/ 59881 h 4275461"/>
                <a:gd name="connsiteX79" fmla="*/ 3219056 w 3619883"/>
                <a:gd name="connsiteY79" fmla="*/ 55536 h 4275461"/>
                <a:gd name="connsiteX80" fmla="*/ 3263425 w 3619883"/>
                <a:gd name="connsiteY80" fmla="*/ 51706 h 4275461"/>
                <a:gd name="connsiteX81" fmla="*/ 3296219 w 3619883"/>
                <a:gd name="connsiteY81" fmla="*/ 59147 h 4275461"/>
                <a:gd name="connsiteX82" fmla="*/ 3319094 w 3619883"/>
                <a:gd name="connsiteY82" fmla="*/ 42500 h 4275461"/>
                <a:gd name="connsiteX83" fmla="*/ 3420511 w 3619883"/>
                <a:gd name="connsiteY83" fmla="*/ 0 h 4275461"/>
                <a:gd name="connsiteX84" fmla="*/ 3453305 w 3619883"/>
                <a:gd name="connsiteY84" fmla="*/ 7440 h 4275461"/>
                <a:gd name="connsiteX85" fmla="*/ 3496571 w 3619883"/>
                <a:gd name="connsiteY85" fmla="*/ 27182 h 4275461"/>
                <a:gd name="connsiteX86" fmla="*/ 3602117 w 3619883"/>
                <a:gd name="connsiteY86" fmla="*/ 132521 h 4275461"/>
                <a:gd name="connsiteX87" fmla="*/ 3619883 w 3619883"/>
                <a:gd name="connsiteY87" fmla="*/ 140049 h 4275461"/>
                <a:gd name="connsiteX88" fmla="*/ 3619883 w 3619883"/>
                <a:gd name="connsiteY8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3951392 h 4275461"/>
                <a:gd name="connsiteX22" fmla="*/ 472277 w 3619883"/>
                <a:gd name="connsiteY22" fmla="*/ 3951392 h 4275461"/>
                <a:gd name="connsiteX23" fmla="*/ 472277 w 3619883"/>
                <a:gd name="connsiteY23" fmla="*/ 4128157 h 4275461"/>
                <a:gd name="connsiteX24" fmla="*/ 522650 w 3619883"/>
                <a:gd name="connsiteY24" fmla="*/ 4128157 h 4275461"/>
                <a:gd name="connsiteX25" fmla="*/ 573998 w 3619883"/>
                <a:gd name="connsiteY25" fmla="*/ 4275461 h 4275461"/>
                <a:gd name="connsiteX26" fmla="*/ 336164 w 3619883"/>
                <a:gd name="connsiteY26" fmla="*/ 4275461 h 4275461"/>
                <a:gd name="connsiteX27" fmla="*/ 294572 w 3619883"/>
                <a:gd name="connsiteY27" fmla="*/ 4128157 h 4275461"/>
                <a:gd name="connsiteX28" fmla="*/ 339106 w 3619883"/>
                <a:gd name="connsiteY28" fmla="*/ 4128157 h 4275461"/>
                <a:gd name="connsiteX29" fmla="*/ 339106 w 3619883"/>
                <a:gd name="connsiteY29" fmla="*/ 3951392 h 4275461"/>
                <a:gd name="connsiteX30" fmla="*/ 161321 w 3619883"/>
                <a:gd name="connsiteY30" fmla="*/ 3951392 h 4275461"/>
                <a:gd name="connsiteX31" fmla="*/ 161321 w 3619883"/>
                <a:gd name="connsiteY31" fmla="*/ 4128157 h 4275461"/>
                <a:gd name="connsiteX32" fmla="*/ 230914 w 3619883"/>
                <a:gd name="connsiteY32" fmla="*/ 4128157 h 4275461"/>
                <a:gd name="connsiteX33" fmla="*/ 189322 w 3619883"/>
                <a:gd name="connsiteY33" fmla="*/ 4275461 h 4275461"/>
                <a:gd name="connsiteX34" fmla="*/ 0 w 3619883"/>
                <a:gd name="connsiteY34" fmla="*/ 4275461 h 4275461"/>
                <a:gd name="connsiteX35" fmla="*/ 0 w 3619883"/>
                <a:gd name="connsiteY35" fmla="*/ 42229 h 4275461"/>
                <a:gd name="connsiteX36" fmla="*/ 42464 w 3619883"/>
                <a:gd name="connsiteY36" fmla="*/ 40518 h 4275461"/>
                <a:gd name="connsiteX37" fmla="*/ 137733 w 3619883"/>
                <a:gd name="connsiteY37" fmla="*/ 35355 h 4275461"/>
                <a:gd name="connsiteX38" fmla="*/ 270565 w 3619883"/>
                <a:gd name="connsiteY38" fmla="*/ 29759 h 4275461"/>
                <a:gd name="connsiteX39" fmla="*/ 479734 w 3619883"/>
                <a:gd name="connsiteY39" fmla="*/ 45455 h 4275461"/>
                <a:gd name="connsiteX40" fmla="*/ 524103 w 3619883"/>
                <a:gd name="connsiteY40" fmla="*/ 41625 h 4275461"/>
                <a:gd name="connsiteX41" fmla="*/ 624416 w 3619883"/>
                <a:gd name="connsiteY41" fmla="*/ 22696 h 4275461"/>
                <a:gd name="connsiteX42" fmla="*/ 657762 w 3619883"/>
                <a:gd name="connsiteY42" fmla="*/ 18351 h 4275461"/>
                <a:gd name="connsiteX43" fmla="*/ 690557 w 3619883"/>
                <a:gd name="connsiteY43" fmla="*/ 25792 h 4275461"/>
                <a:gd name="connsiteX44" fmla="*/ 745123 w 3619883"/>
                <a:gd name="connsiteY44" fmla="*/ 40157 h 4275461"/>
                <a:gd name="connsiteX45" fmla="*/ 789493 w 3619883"/>
                <a:gd name="connsiteY45" fmla="*/ 36327 h 4275461"/>
                <a:gd name="connsiteX46" fmla="*/ 854255 w 3619883"/>
                <a:gd name="connsiteY46" fmla="*/ 68887 h 4275461"/>
                <a:gd name="connsiteX47" fmla="*/ 897520 w 3619883"/>
                <a:gd name="connsiteY47" fmla="*/ 88629 h 4275461"/>
                <a:gd name="connsiteX48" fmla="*/ 940510 w 3619883"/>
                <a:gd name="connsiteY48" fmla="*/ 114265 h 4275461"/>
                <a:gd name="connsiteX49" fmla="*/ 1082712 w 3619883"/>
                <a:gd name="connsiteY49" fmla="*/ 144543 h 4275461"/>
                <a:gd name="connsiteX50" fmla="*/ 1205348 w 3619883"/>
                <a:gd name="connsiteY50" fmla="*/ 120753 h 4275461"/>
                <a:gd name="connsiteX51" fmla="*/ 1271764 w 3619883"/>
                <a:gd name="connsiteY51" fmla="*/ 117956 h 4275461"/>
                <a:gd name="connsiteX52" fmla="*/ 1315583 w 3619883"/>
                <a:gd name="connsiteY52" fmla="*/ 125912 h 4275461"/>
                <a:gd name="connsiteX53" fmla="*/ 1359125 w 3619883"/>
                <a:gd name="connsiteY53" fmla="*/ 139761 h 4275461"/>
                <a:gd name="connsiteX54" fmla="*/ 1391919 w 3619883"/>
                <a:gd name="connsiteY54" fmla="*/ 147202 h 4275461"/>
                <a:gd name="connsiteX55" fmla="*/ 1436563 w 3619883"/>
                <a:gd name="connsiteY55" fmla="*/ 137480 h 4275461"/>
                <a:gd name="connsiteX56" fmla="*/ 1471566 w 3619883"/>
                <a:gd name="connsiteY56" fmla="*/ 97777 h 4275461"/>
                <a:gd name="connsiteX57" fmla="*/ 1505739 w 3619883"/>
                <a:gd name="connsiteY57" fmla="*/ 75753 h 4275461"/>
                <a:gd name="connsiteX58" fmla="*/ 1590891 w 3619883"/>
                <a:gd name="connsiteY58" fmla="*/ 144702 h 4275461"/>
                <a:gd name="connsiteX59" fmla="*/ 1625616 w 3619883"/>
                <a:gd name="connsiteY59" fmla="*/ 110893 h 4275461"/>
                <a:gd name="connsiteX60" fmla="*/ 1658964 w 3619883"/>
                <a:gd name="connsiteY60" fmla="*/ 106547 h 4275461"/>
                <a:gd name="connsiteX61" fmla="*/ 1746598 w 3619883"/>
                <a:gd name="connsiteY61" fmla="*/ 122460 h 4275461"/>
                <a:gd name="connsiteX62" fmla="*/ 1811913 w 3619883"/>
                <a:gd name="connsiteY62" fmla="*/ 143234 h 4275461"/>
                <a:gd name="connsiteX63" fmla="*/ 1856557 w 3619883"/>
                <a:gd name="connsiteY63" fmla="*/ 133511 h 4275461"/>
                <a:gd name="connsiteX64" fmla="*/ 2066003 w 3619883"/>
                <a:gd name="connsiteY64" fmla="*/ 143313 h 4275461"/>
                <a:gd name="connsiteX65" fmla="*/ 2177615 w 3619883"/>
                <a:gd name="connsiteY65" fmla="*/ 119007 h 4275461"/>
                <a:gd name="connsiteX66" fmla="*/ 2255883 w 3619883"/>
                <a:gd name="connsiteY66" fmla="*/ 99047 h 4275461"/>
                <a:gd name="connsiteX67" fmla="*/ 2344622 w 3619883"/>
                <a:gd name="connsiteY67" fmla="*/ 91388 h 4275461"/>
                <a:gd name="connsiteX68" fmla="*/ 2455682 w 3619883"/>
                <a:gd name="connsiteY68" fmla="*/ 78869 h 4275461"/>
                <a:gd name="connsiteX69" fmla="*/ 2632609 w 3619883"/>
                <a:gd name="connsiteY69" fmla="*/ 75338 h 4275461"/>
                <a:gd name="connsiteX70" fmla="*/ 2742291 w 3619883"/>
                <a:gd name="connsiteY70" fmla="*/ 92282 h 4275461"/>
                <a:gd name="connsiteX71" fmla="*/ 2851974 w 3619883"/>
                <a:gd name="connsiteY71" fmla="*/ 109227 h 4275461"/>
                <a:gd name="connsiteX72" fmla="*/ 2907643 w 3619883"/>
                <a:gd name="connsiteY72" fmla="*/ 100020 h 4275461"/>
                <a:gd name="connsiteX73" fmla="*/ 2944022 w 3619883"/>
                <a:gd name="connsiteY73" fmla="*/ 30853 h 4275461"/>
                <a:gd name="connsiteX74" fmla="*/ 3022289 w 3619883"/>
                <a:gd name="connsiteY74" fmla="*/ 10893 h 4275461"/>
                <a:gd name="connsiteX75" fmla="*/ 3054807 w 3619883"/>
                <a:gd name="connsiteY75" fmla="*/ 24226 h 4275461"/>
                <a:gd name="connsiteX76" fmla="*/ 3141892 w 3619883"/>
                <a:gd name="connsiteY76" fmla="*/ 51925 h 4275461"/>
                <a:gd name="connsiteX77" fmla="*/ 3185711 w 3619883"/>
                <a:gd name="connsiteY77" fmla="*/ 59881 h 4275461"/>
                <a:gd name="connsiteX78" fmla="*/ 3219056 w 3619883"/>
                <a:gd name="connsiteY78" fmla="*/ 55536 h 4275461"/>
                <a:gd name="connsiteX79" fmla="*/ 3263425 w 3619883"/>
                <a:gd name="connsiteY79" fmla="*/ 51706 h 4275461"/>
                <a:gd name="connsiteX80" fmla="*/ 3296219 w 3619883"/>
                <a:gd name="connsiteY80" fmla="*/ 59147 h 4275461"/>
                <a:gd name="connsiteX81" fmla="*/ 3319094 w 3619883"/>
                <a:gd name="connsiteY81" fmla="*/ 42500 h 4275461"/>
                <a:gd name="connsiteX82" fmla="*/ 3420511 w 3619883"/>
                <a:gd name="connsiteY82" fmla="*/ 0 h 4275461"/>
                <a:gd name="connsiteX83" fmla="*/ 3453305 w 3619883"/>
                <a:gd name="connsiteY83" fmla="*/ 7440 h 4275461"/>
                <a:gd name="connsiteX84" fmla="*/ 3496571 w 3619883"/>
                <a:gd name="connsiteY84" fmla="*/ 27182 h 4275461"/>
                <a:gd name="connsiteX85" fmla="*/ 3602117 w 3619883"/>
                <a:gd name="connsiteY85" fmla="*/ 132521 h 4275461"/>
                <a:gd name="connsiteX86" fmla="*/ 3619883 w 3619883"/>
                <a:gd name="connsiteY86" fmla="*/ 140049 h 4275461"/>
                <a:gd name="connsiteX87" fmla="*/ 3619883 w 3619883"/>
                <a:gd name="connsiteY8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472277 w 3619883"/>
                <a:gd name="connsiteY21" fmla="*/ 3951392 h 4275461"/>
                <a:gd name="connsiteX22" fmla="*/ 472277 w 3619883"/>
                <a:gd name="connsiteY22" fmla="*/ 4128157 h 4275461"/>
                <a:gd name="connsiteX23" fmla="*/ 522650 w 3619883"/>
                <a:gd name="connsiteY23" fmla="*/ 4128157 h 4275461"/>
                <a:gd name="connsiteX24" fmla="*/ 573998 w 3619883"/>
                <a:gd name="connsiteY24" fmla="*/ 4275461 h 4275461"/>
                <a:gd name="connsiteX25" fmla="*/ 336164 w 3619883"/>
                <a:gd name="connsiteY25" fmla="*/ 4275461 h 4275461"/>
                <a:gd name="connsiteX26" fmla="*/ 294572 w 3619883"/>
                <a:gd name="connsiteY26" fmla="*/ 4128157 h 4275461"/>
                <a:gd name="connsiteX27" fmla="*/ 339106 w 3619883"/>
                <a:gd name="connsiteY27" fmla="*/ 4128157 h 4275461"/>
                <a:gd name="connsiteX28" fmla="*/ 339106 w 3619883"/>
                <a:gd name="connsiteY28" fmla="*/ 3951392 h 4275461"/>
                <a:gd name="connsiteX29" fmla="*/ 161321 w 3619883"/>
                <a:gd name="connsiteY29" fmla="*/ 3951392 h 4275461"/>
                <a:gd name="connsiteX30" fmla="*/ 161321 w 3619883"/>
                <a:gd name="connsiteY30" fmla="*/ 4128157 h 4275461"/>
                <a:gd name="connsiteX31" fmla="*/ 230914 w 3619883"/>
                <a:gd name="connsiteY31" fmla="*/ 4128157 h 4275461"/>
                <a:gd name="connsiteX32" fmla="*/ 189322 w 3619883"/>
                <a:gd name="connsiteY32" fmla="*/ 4275461 h 4275461"/>
                <a:gd name="connsiteX33" fmla="*/ 0 w 3619883"/>
                <a:gd name="connsiteY33" fmla="*/ 4275461 h 4275461"/>
                <a:gd name="connsiteX34" fmla="*/ 0 w 3619883"/>
                <a:gd name="connsiteY34" fmla="*/ 42229 h 4275461"/>
                <a:gd name="connsiteX35" fmla="*/ 42464 w 3619883"/>
                <a:gd name="connsiteY35" fmla="*/ 40518 h 4275461"/>
                <a:gd name="connsiteX36" fmla="*/ 137733 w 3619883"/>
                <a:gd name="connsiteY36" fmla="*/ 35355 h 4275461"/>
                <a:gd name="connsiteX37" fmla="*/ 270565 w 3619883"/>
                <a:gd name="connsiteY37" fmla="*/ 29759 h 4275461"/>
                <a:gd name="connsiteX38" fmla="*/ 479734 w 3619883"/>
                <a:gd name="connsiteY38" fmla="*/ 45455 h 4275461"/>
                <a:gd name="connsiteX39" fmla="*/ 524103 w 3619883"/>
                <a:gd name="connsiteY39" fmla="*/ 41625 h 4275461"/>
                <a:gd name="connsiteX40" fmla="*/ 624416 w 3619883"/>
                <a:gd name="connsiteY40" fmla="*/ 22696 h 4275461"/>
                <a:gd name="connsiteX41" fmla="*/ 657762 w 3619883"/>
                <a:gd name="connsiteY41" fmla="*/ 18351 h 4275461"/>
                <a:gd name="connsiteX42" fmla="*/ 690557 w 3619883"/>
                <a:gd name="connsiteY42" fmla="*/ 25792 h 4275461"/>
                <a:gd name="connsiteX43" fmla="*/ 745123 w 3619883"/>
                <a:gd name="connsiteY43" fmla="*/ 40157 h 4275461"/>
                <a:gd name="connsiteX44" fmla="*/ 789493 w 3619883"/>
                <a:gd name="connsiteY44" fmla="*/ 36327 h 4275461"/>
                <a:gd name="connsiteX45" fmla="*/ 854255 w 3619883"/>
                <a:gd name="connsiteY45" fmla="*/ 68887 h 4275461"/>
                <a:gd name="connsiteX46" fmla="*/ 897520 w 3619883"/>
                <a:gd name="connsiteY46" fmla="*/ 88629 h 4275461"/>
                <a:gd name="connsiteX47" fmla="*/ 940510 w 3619883"/>
                <a:gd name="connsiteY47" fmla="*/ 114265 h 4275461"/>
                <a:gd name="connsiteX48" fmla="*/ 1082712 w 3619883"/>
                <a:gd name="connsiteY48" fmla="*/ 144543 h 4275461"/>
                <a:gd name="connsiteX49" fmla="*/ 1205348 w 3619883"/>
                <a:gd name="connsiteY49" fmla="*/ 120753 h 4275461"/>
                <a:gd name="connsiteX50" fmla="*/ 1271764 w 3619883"/>
                <a:gd name="connsiteY50" fmla="*/ 117956 h 4275461"/>
                <a:gd name="connsiteX51" fmla="*/ 1315583 w 3619883"/>
                <a:gd name="connsiteY51" fmla="*/ 125912 h 4275461"/>
                <a:gd name="connsiteX52" fmla="*/ 1359125 w 3619883"/>
                <a:gd name="connsiteY52" fmla="*/ 139761 h 4275461"/>
                <a:gd name="connsiteX53" fmla="*/ 1391919 w 3619883"/>
                <a:gd name="connsiteY53" fmla="*/ 147202 h 4275461"/>
                <a:gd name="connsiteX54" fmla="*/ 1436563 w 3619883"/>
                <a:gd name="connsiteY54" fmla="*/ 137480 h 4275461"/>
                <a:gd name="connsiteX55" fmla="*/ 1471566 w 3619883"/>
                <a:gd name="connsiteY55" fmla="*/ 97777 h 4275461"/>
                <a:gd name="connsiteX56" fmla="*/ 1505739 w 3619883"/>
                <a:gd name="connsiteY56" fmla="*/ 75753 h 4275461"/>
                <a:gd name="connsiteX57" fmla="*/ 1590891 w 3619883"/>
                <a:gd name="connsiteY57" fmla="*/ 144702 h 4275461"/>
                <a:gd name="connsiteX58" fmla="*/ 1625616 w 3619883"/>
                <a:gd name="connsiteY58" fmla="*/ 110893 h 4275461"/>
                <a:gd name="connsiteX59" fmla="*/ 1658964 w 3619883"/>
                <a:gd name="connsiteY59" fmla="*/ 106547 h 4275461"/>
                <a:gd name="connsiteX60" fmla="*/ 1746598 w 3619883"/>
                <a:gd name="connsiteY60" fmla="*/ 122460 h 4275461"/>
                <a:gd name="connsiteX61" fmla="*/ 1811913 w 3619883"/>
                <a:gd name="connsiteY61" fmla="*/ 143234 h 4275461"/>
                <a:gd name="connsiteX62" fmla="*/ 1856557 w 3619883"/>
                <a:gd name="connsiteY62" fmla="*/ 133511 h 4275461"/>
                <a:gd name="connsiteX63" fmla="*/ 2066003 w 3619883"/>
                <a:gd name="connsiteY63" fmla="*/ 143313 h 4275461"/>
                <a:gd name="connsiteX64" fmla="*/ 2177615 w 3619883"/>
                <a:gd name="connsiteY64" fmla="*/ 119007 h 4275461"/>
                <a:gd name="connsiteX65" fmla="*/ 2255883 w 3619883"/>
                <a:gd name="connsiteY65" fmla="*/ 99047 h 4275461"/>
                <a:gd name="connsiteX66" fmla="*/ 2344622 w 3619883"/>
                <a:gd name="connsiteY66" fmla="*/ 91388 h 4275461"/>
                <a:gd name="connsiteX67" fmla="*/ 2455682 w 3619883"/>
                <a:gd name="connsiteY67" fmla="*/ 78869 h 4275461"/>
                <a:gd name="connsiteX68" fmla="*/ 2632609 w 3619883"/>
                <a:gd name="connsiteY68" fmla="*/ 75338 h 4275461"/>
                <a:gd name="connsiteX69" fmla="*/ 2742291 w 3619883"/>
                <a:gd name="connsiteY69" fmla="*/ 92282 h 4275461"/>
                <a:gd name="connsiteX70" fmla="*/ 2851974 w 3619883"/>
                <a:gd name="connsiteY70" fmla="*/ 109227 h 4275461"/>
                <a:gd name="connsiteX71" fmla="*/ 2907643 w 3619883"/>
                <a:gd name="connsiteY71" fmla="*/ 100020 h 4275461"/>
                <a:gd name="connsiteX72" fmla="*/ 2944022 w 3619883"/>
                <a:gd name="connsiteY72" fmla="*/ 30853 h 4275461"/>
                <a:gd name="connsiteX73" fmla="*/ 3022289 w 3619883"/>
                <a:gd name="connsiteY73" fmla="*/ 10893 h 4275461"/>
                <a:gd name="connsiteX74" fmla="*/ 3054807 w 3619883"/>
                <a:gd name="connsiteY74" fmla="*/ 24226 h 4275461"/>
                <a:gd name="connsiteX75" fmla="*/ 3141892 w 3619883"/>
                <a:gd name="connsiteY75" fmla="*/ 51925 h 4275461"/>
                <a:gd name="connsiteX76" fmla="*/ 3185711 w 3619883"/>
                <a:gd name="connsiteY76" fmla="*/ 59881 h 4275461"/>
                <a:gd name="connsiteX77" fmla="*/ 3219056 w 3619883"/>
                <a:gd name="connsiteY77" fmla="*/ 55536 h 4275461"/>
                <a:gd name="connsiteX78" fmla="*/ 3263425 w 3619883"/>
                <a:gd name="connsiteY78" fmla="*/ 51706 h 4275461"/>
                <a:gd name="connsiteX79" fmla="*/ 3296219 w 3619883"/>
                <a:gd name="connsiteY79" fmla="*/ 59147 h 4275461"/>
                <a:gd name="connsiteX80" fmla="*/ 3319094 w 3619883"/>
                <a:gd name="connsiteY80" fmla="*/ 42500 h 4275461"/>
                <a:gd name="connsiteX81" fmla="*/ 3420511 w 3619883"/>
                <a:gd name="connsiteY81" fmla="*/ 0 h 4275461"/>
                <a:gd name="connsiteX82" fmla="*/ 3453305 w 3619883"/>
                <a:gd name="connsiteY82" fmla="*/ 7440 h 4275461"/>
                <a:gd name="connsiteX83" fmla="*/ 3496571 w 3619883"/>
                <a:gd name="connsiteY83" fmla="*/ 27182 h 4275461"/>
                <a:gd name="connsiteX84" fmla="*/ 3602117 w 3619883"/>
                <a:gd name="connsiteY84" fmla="*/ 132521 h 4275461"/>
                <a:gd name="connsiteX85" fmla="*/ 3619883 w 3619883"/>
                <a:gd name="connsiteY85" fmla="*/ 140049 h 4275461"/>
                <a:gd name="connsiteX86" fmla="*/ 3619883 w 3619883"/>
                <a:gd name="connsiteY8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3951392 h 4275461"/>
                <a:gd name="connsiteX21" fmla="*/ 472277 w 3619883"/>
                <a:gd name="connsiteY21" fmla="*/ 4128157 h 4275461"/>
                <a:gd name="connsiteX22" fmla="*/ 522650 w 3619883"/>
                <a:gd name="connsiteY22" fmla="*/ 4128157 h 4275461"/>
                <a:gd name="connsiteX23" fmla="*/ 573998 w 3619883"/>
                <a:gd name="connsiteY23" fmla="*/ 4275461 h 4275461"/>
                <a:gd name="connsiteX24" fmla="*/ 336164 w 3619883"/>
                <a:gd name="connsiteY24" fmla="*/ 4275461 h 4275461"/>
                <a:gd name="connsiteX25" fmla="*/ 294572 w 3619883"/>
                <a:gd name="connsiteY25" fmla="*/ 4128157 h 4275461"/>
                <a:gd name="connsiteX26" fmla="*/ 339106 w 3619883"/>
                <a:gd name="connsiteY26" fmla="*/ 4128157 h 4275461"/>
                <a:gd name="connsiteX27" fmla="*/ 339106 w 3619883"/>
                <a:gd name="connsiteY27" fmla="*/ 3951392 h 4275461"/>
                <a:gd name="connsiteX28" fmla="*/ 161321 w 3619883"/>
                <a:gd name="connsiteY28" fmla="*/ 3951392 h 4275461"/>
                <a:gd name="connsiteX29" fmla="*/ 161321 w 3619883"/>
                <a:gd name="connsiteY29" fmla="*/ 4128157 h 4275461"/>
                <a:gd name="connsiteX30" fmla="*/ 230914 w 3619883"/>
                <a:gd name="connsiteY30" fmla="*/ 4128157 h 4275461"/>
                <a:gd name="connsiteX31" fmla="*/ 189322 w 3619883"/>
                <a:gd name="connsiteY31" fmla="*/ 4275461 h 4275461"/>
                <a:gd name="connsiteX32" fmla="*/ 0 w 3619883"/>
                <a:gd name="connsiteY32" fmla="*/ 4275461 h 4275461"/>
                <a:gd name="connsiteX33" fmla="*/ 0 w 3619883"/>
                <a:gd name="connsiteY33" fmla="*/ 42229 h 4275461"/>
                <a:gd name="connsiteX34" fmla="*/ 42464 w 3619883"/>
                <a:gd name="connsiteY34" fmla="*/ 40518 h 4275461"/>
                <a:gd name="connsiteX35" fmla="*/ 137733 w 3619883"/>
                <a:gd name="connsiteY35" fmla="*/ 35355 h 4275461"/>
                <a:gd name="connsiteX36" fmla="*/ 270565 w 3619883"/>
                <a:gd name="connsiteY36" fmla="*/ 29759 h 4275461"/>
                <a:gd name="connsiteX37" fmla="*/ 479734 w 3619883"/>
                <a:gd name="connsiteY37" fmla="*/ 45455 h 4275461"/>
                <a:gd name="connsiteX38" fmla="*/ 524103 w 3619883"/>
                <a:gd name="connsiteY38" fmla="*/ 41625 h 4275461"/>
                <a:gd name="connsiteX39" fmla="*/ 624416 w 3619883"/>
                <a:gd name="connsiteY39" fmla="*/ 22696 h 4275461"/>
                <a:gd name="connsiteX40" fmla="*/ 657762 w 3619883"/>
                <a:gd name="connsiteY40" fmla="*/ 18351 h 4275461"/>
                <a:gd name="connsiteX41" fmla="*/ 690557 w 3619883"/>
                <a:gd name="connsiteY41" fmla="*/ 25792 h 4275461"/>
                <a:gd name="connsiteX42" fmla="*/ 745123 w 3619883"/>
                <a:gd name="connsiteY42" fmla="*/ 40157 h 4275461"/>
                <a:gd name="connsiteX43" fmla="*/ 789493 w 3619883"/>
                <a:gd name="connsiteY43" fmla="*/ 36327 h 4275461"/>
                <a:gd name="connsiteX44" fmla="*/ 854255 w 3619883"/>
                <a:gd name="connsiteY44" fmla="*/ 68887 h 4275461"/>
                <a:gd name="connsiteX45" fmla="*/ 897520 w 3619883"/>
                <a:gd name="connsiteY45" fmla="*/ 88629 h 4275461"/>
                <a:gd name="connsiteX46" fmla="*/ 940510 w 3619883"/>
                <a:gd name="connsiteY46" fmla="*/ 114265 h 4275461"/>
                <a:gd name="connsiteX47" fmla="*/ 1082712 w 3619883"/>
                <a:gd name="connsiteY47" fmla="*/ 144543 h 4275461"/>
                <a:gd name="connsiteX48" fmla="*/ 1205348 w 3619883"/>
                <a:gd name="connsiteY48" fmla="*/ 120753 h 4275461"/>
                <a:gd name="connsiteX49" fmla="*/ 1271764 w 3619883"/>
                <a:gd name="connsiteY49" fmla="*/ 117956 h 4275461"/>
                <a:gd name="connsiteX50" fmla="*/ 1315583 w 3619883"/>
                <a:gd name="connsiteY50" fmla="*/ 125912 h 4275461"/>
                <a:gd name="connsiteX51" fmla="*/ 1359125 w 3619883"/>
                <a:gd name="connsiteY51" fmla="*/ 139761 h 4275461"/>
                <a:gd name="connsiteX52" fmla="*/ 1391919 w 3619883"/>
                <a:gd name="connsiteY52" fmla="*/ 147202 h 4275461"/>
                <a:gd name="connsiteX53" fmla="*/ 1436563 w 3619883"/>
                <a:gd name="connsiteY53" fmla="*/ 137480 h 4275461"/>
                <a:gd name="connsiteX54" fmla="*/ 1471566 w 3619883"/>
                <a:gd name="connsiteY54" fmla="*/ 97777 h 4275461"/>
                <a:gd name="connsiteX55" fmla="*/ 1505739 w 3619883"/>
                <a:gd name="connsiteY55" fmla="*/ 75753 h 4275461"/>
                <a:gd name="connsiteX56" fmla="*/ 1590891 w 3619883"/>
                <a:gd name="connsiteY56" fmla="*/ 144702 h 4275461"/>
                <a:gd name="connsiteX57" fmla="*/ 1625616 w 3619883"/>
                <a:gd name="connsiteY57" fmla="*/ 110893 h 4275461"/>
                <a:gd name="connsiteX58" fmla="*/ 1658964 w 3619883"/>
                <a:gd name="connsiteY58" fmla="*/ 106547 h 4275461"/>
                <a:gd name="connsiteX59" fmla="*/ 1746598 w 3619883"/>
                <a:gd name="connsiteY59" fmla="*/ 122460 h 4275461"/>
                <a:gd name="connsiteX60" fmla="*/ 1811913 w 3619883"/>
                <a:gd name="connsiteY60" fmla="*/ 143234 h 4275461"/>
                <a:gd name="connsiteX61" fmla="*/ 1856557 w 3619883"/>
                <a:gd name="connsiteY61" fmla="*/ 133511 h 4275461"/>
                <a:gd name="connsiteX62" fmla="*/ 2066003 w 3619883"/>
                <a:gd name="connsiteY62" fmla="*/ 143313 h 4275461"/>
                <a:gd name="connsiteX63" fmla="*/ 2177615 w 3619883"/>
                <a:gd name="connsiteY63" fmla="*/ 119007 h 4275461"/>
                <a:gd name="connsiteX64" fmla="*/ 2255883 w 3619883"/>
                <a:gd name="connsiteY64" fmla="*/ 99047 h 4275461"/>
                <a:gd name="connsiteX65" fmla="*/ 2344622 w 3619883"/>
                <a:gd name="connsiteY65" fmla="*/ 91388 h 4275461"/>
                <a:gd name="connsiteX66" fmla="*/ 2455682 w 3619883"/>
                <a:gd name="connsiteY66" fmla="*/ 78869 h 4275461"/>
                <a:gd name="connsiteX67" fmla="*/ 2632609 w 3619883"/>
                <a:gd name="connsiteY67" fmla="*/ 75338 h 4275461"/>
                <a:gd name="connsiteX68" fmla="*/ 2742291 w 3619883"/>
                <a:gd name="connsiteY68" fmla="*/ 92282 h 4275461"/>
                <a:gd name="connsiteX69" fmla="*/ 2851974 w 3619883"/>
                <a:gd name="connsiteY69" fmla="*/ 109227 h 4275461"/>
                <a:gd name="connsiteX70" fmla="*/ 2907643 w 3619883"/>
                <a:gd name="connsiteY70" fmla="*/ 100020 h 4275461"/>
                <a:gd name="connsiteX71" fmla="*/ 2944022 w 3619883"/>
                <a:gd name="connsiteY71" fmla="*/ 30853 h 4275461"/>
                <a:gd name="connsiteX72" fmla="*/ 3022289 w 3619883"/>
                <a:gd name="connsiteY72" fmla="*/ 10893 h 4275461"/>
                <a:gd name="connsiteX73" fmla="*/ 3054807 w 3619883"/>
                <a:gd name="connsiteY73" fmla="*/ 24226 h 4275461"/>
                <a:gd name="connsiteX74" fmla="*/ 3141892 w 3619883"/>
                <a:gd name="connsiteY74" fmla="*/ 51925 h 4275461"/>
                <a:gd name="connsiteX75" fmla="*/ 3185711 w 3619883"/>
                <a:gd name="connsiteY75" fmla="*/ 59881 h 4275461"/>
                <a:gd name="connsiteX76" fmla="*/ 3219056 w 3619883"/>
                <a:gd name="connsiteY76" fmla="*/ 55536 h 4275461"/>
                <a:gd name="connsiteX77" fmla="*/ 3263425 w 3619883"/>
                <a:gd name="connsiteY77" fmla="*/ 51706 h 4275461"/>
                <a:gd name="connsiteX78" fmla="*/ 3296219 w 3619883"/>
                <a:gd name="connsiteY78" fmla="*/ 59147 h 4275461"/>
                <a:gd name="connsiteX79" fmla="*/ 3319094 w 3619883"/>
                <a:gd name="connsiteY79" fmla="*/ 42500 h 4275461"/>
                <a:gd name="connsiteX80" fmla="*/ 3420511 w 3619883"/>
                <a:gd name="connsiteY80" fmla="*/ 0 h 4275461"/>
                <a:gd name="connsiteX81" fmla="*/ 3453305 w 3619883"/>
                <a:gd name="connsiteY81" fmla="*/ 7440 h 4275461"/>
                <a:gd name="connsiteX82" fmla="*/ 3496571 w 3619883"/>
                <a:gd name="connsiteY82" fmla="*/ 27182 h 4275461"/>
                <a:gd name="connsiteX83" fmla="*/ 3602117 w 3619883"/>
                <a:gd name="connsiteY83" fmla="*/ 132521 h 4275461"/>
                <a:gd name="connsiteX84" fmla="*/ 3619883 w 3619883"/>
                <a:gd name="connsiteY84" fmla="*/ 140049 h 4275461"/>
                <a:gd name="connsiteX85" fmla="*/ 3619883 w 3619883"/>
                <a:gd name="connsiteY8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4128157 h 4275461"/>
                <a:gd name="connsiteX21" fmla="*/ 522650 w 3619883"/>
                <a:gd name="connsiteY21" fmla="*/ 4128157 h 4275461"/>
                <a:gd name="connsiteX22" fmla="*/ 573998 w 3619883"/>
                <a:gd name="connsiteY22" fmla="*/ 4275461 h 4275461"/>
                <a:gd name="connsiteX23" fmla="*/ 336164 w 3619883"/>
                <a:gd name="connsiteY23" fmla="*/ 4275461 h 4275461"/>
                <a:gd name="connsiteX24" fmla="*/ 294572 w 3619883"/>
                <a:gd name="connsiteY24" fmla="*/ 4128157 h 4275461"/>
                <a:gd name="connsiteX25" fmla="*/ 339106 w 3619883"/>
                <a:gd name="connsiteY25" fmla="*/ 4128157 h 4275461"/>
                <a:gd name="connsiteX26" fmla="*/ 339106 w 3619883"/>
                <a:gd name="connsiteY26" fmla="*/ 3951392 h 4275461"/>
                <a:gd name="connsiteX27" fmla="*/ 161321 w 3619883"/>
                <a:gd name="connsiteY27" fmla="*/ 3951392 h 4275461"/>
                <a:gd name="connsiteX28" fmla="*/ 161321 w 3619883"/>
                <a:gd name="connsiteY28" fmla="*/ 4128157 h 4275461"/>
                <a:gd name="connsiteX29" fmla="*/ 230914 w 3619883"/>
                <a:gd name="connsiteY29" fmla="*/ 4128157 h 4275461"/>
                <a:gd name="connsiteX30" fmla="*/ 189322 w 3619883"/>
                <a:gd name="connsiteY30" fmla="*/ 4275461 h 4275461"/>
                <a:gd name="connsiteX31" fmla="*/ 0 w 3619883"/>
                <a:gd name="connsiteY31" fmla="*/ 4275461 h 4275461"/>
                <a:gd name="connsiteX32" fmla="*/ 0 w 3619883"/>
                <a:gd name="connsiteY32" fmla="*/ 42229 h 4275461"/>
                <a:gd name="connsiteX33" fmla="*/ 42464 w 3619883"/>
                <a:gd name="connsiteY33" fmla="*/ 40518 h 4275461"/>
                <a:gd name="connsiteX34" fmla="*/ 137733 w 3619883"/>
                <a:gd name="connsiteY34" fmla="*/ 35355 h 4275461"/>
                <a:gd name="connsiteX35" fmla="*/ 270565 w 3619883"/>
                <a:gd name="connsiteY35" fmla="*/ 29759 h 4275461"/>
                <a:gd name="connsiteX36" fmla="*/ 479734 w 3619883"/>
                <a:gd name="connsiteY36" fmla="*/ 45455 h 4275461"/>
                <a:gd name="connsiteX37" fmla="*/ 524103 w 3619883"/>
                <a:gd name="connsiteY37" fmla="*/ 41625 h 4275461"/>
                <a:gd name="connsiteX38" fmla="*/ 624416 w 3619883"/>
                <a:gd name="connsiteY38" fmla="*/ 22696 h 4275461"/>
                <a:gd name="connsiteX39" fmla="*/ 657762 w 3619883"/>
                <a:gd name="connsiteY39" fmla="*/ 18351 h 4275461"/>
                <a:gd name="connsiteX40" fmla="*/ 690557 w 3619883"/>
                <a:gd name="connsiteY40" fmla="*/ 25792 h 4275461"/>
                <a:gd name="connsiteX41" fmla="*/ 745123 w 3619883"/>
                <a:gd name="connsiteY41" fmla="*/ 40157 h 4275461"/>
                <a:gd name="connsiteX42" fmla="*/ 789493 w 3619883"/>
                <a:gd name="connsiteY42" fmla="*/ 36327 h 4275461"/>
                <a:gd name="connsiteX43" fmla="*/ 854255 w 3619883"/>
                <a:gd name="connsiteY43" fmla="*/ 68887 h 4275461"/>
                <a:gd name="connsiteX44" fmla="*/ 897520 w 3619883"/>
                <a:gd name="connsiteY44" fmla="*/ 88629 h 4275461"/>
                <a:gd name="connsiteX45" fmla="*/ 940510 w 3619883"/>
                <a:gd name="connsiteY45" fmla="*/ 114265 h 4275461"/>
                <a:gd name="connsiteX46" fmla="*/ 1082712 w 3619883"/>
                <a:gd name="connsiteY46" fmla="*/ 144543 h 4275461"/>
                <a:gd name="connsiteX47" fmla="*/ 1205348 w 3619883"/>
                <a:gd name="connsiteY47" fmla="*/ 120753 h 4275461"/>
                <a:gd name="connsiteX48" fmla="*/ 1271764 w 3619883"/>
                <a:gd name="connsiteY48" fmla="*/ 117956 h 4275461"/>
                <a:gd name="connsiteX49" fmla="*/ 1315583 w 3619883"/>
                <a:gd name="connsiteY49" fmla="*/ 125912 h 4275461"/>
                <a:gd name="connsiteX50" fmla="*/ 1359125 w 3619883"/>
                <a:gd name="connsiteY50" fmla="*/ 139761 h 4275461"/>
                <a:gd name="connsiteX51" fmla="*/ 1391919 w 3619883"/>
                <a:gd name="connsiteY51" fmla="*/ 147202 h 4275461"/>
                <a:gd name="connsiteX52" fmla="*/ 1436563 w 3619883"/>
                <a:gd name="connsiteY52" fmla="*/ 137480 h 4275461"/>
                <a:gd name="connsiteX53" fmla="*/ 1471566 w 3619883"/>
                <a:gd name="connsiteY53" fmla="*/ 97777 h 4275461"/>
                <a:gd name="connsiteX54" fmla="*/ 1505739 w 3619883"/>
                <a:gd name="connsiteY54" fmla="*/ 75753 h 4275461"/>
                <a:gd name="connsiteX55" fmla="*/ 1590891 w 3619883"/>
                <a:gd name="connsiteY55" fmla="*/ 144702 h 4275461"/>
                <a:gd name="connsiteX56" fmla="*/ 1625616 w 3619883"/>
                <a:gd name="connsiteY56" fmla="*/ 110893 h 4275461"/>
                <a:gd name="connsiteX57" fmla="*/ 1658964 w 3619883"/>
                <a:gd name="connsiteY57" fmla="*/ 106547 h 4275461"/>
                <a:gd name="connsiteX58" fmla="*/ 1746598 w 3619883"/>
                <a:gd name="connsiteY58" fmla="*/ 122460 h 4275461"/>
                <a:gd name="connsiteX59" fmla="*/ 1811913 w 3619883"/>
                <a:gd name="connsiteY59" fmla="*/ 143234 h 4275461"/>
                <a:gd name="connsiteX60" fmla="*/ 1856557 w 3619883"/>
                <a:gd name="connsiteY60" fmla="*/ 133511 h 4275461"/>
                <a:gd name="connsiteX61" fmla="*/ 2066003 w 3619883"/>
                <a:gd name="connsiteY61" fmla="*/ 143313 h 4275461"/>
                <a:gd name="connsiteX62" fmla="*/ 2177615 w 3619883"/>
                <a:gd name="connsiteY62" fmla="*/ 119007 h 4275461"/>
                <a:gd name="connsiteX63" fmla="*/ 2255883 w 3619883"/>
                <a:gd name="connsiteY63" fmla="*/ 99047 h 4275461"/>
                <a:gd name="connsiteX64" fmla="*/ 2344622 w 3619883"/>
                <a:gd name="connsiteY64" fmla="*/ 91388 h 4275461"/>
                <a:gd name="connsiteX65" fmla="*/ 2455682 w 3619883"/>
                <a:gd name="connsiteY65" fmla="*/ 78869 h 4275461"/>
                <a:gd name="connsiteX66" fmla="*/ 2632609 w 3619883"/>
                <a:gd name="connsiteY66" fmla="*/ 75338 h 4275461"/>
                <a:gd name="connsiteX67" fmla="*/ 2742291 w 3619883"/>
                <a:gd name="connsiteY67" fmla="*/ 92282 h 4275461"/>
                <a:gd name="connsiteX68" fmla="*/ 2851974 w 3619883"/>
                <a:gd name="connsiteY68" fmla="*/ 109227 h 4275461"/>
                <a:gd name="connsiteX69" fmla="*/ 2907643 w 3619883"/>
                <a:gd name="connsiteY69" fmla="*/ 100020 h 4275461"/>
                <a:gd name="connsiteX70" fmla="*/ 2944022 w 3619883"/>
                <a:gd name="connsiteY70" fmla="*/ 30853 h 4275461"/>
                <a:gd name="connsiteX71" fmla="*/ 3022289 w 3619883"/>
                <a:gd name="connsiteY71" fmla="*/ 10893 h 4275461"/>
                <a:gd name="connsiteX72" fmla="*/ 3054807 w 3619883"/>
                <a:gd name="connsiteY72" fmla="*/ 24226 h 4275461"/>
                <a:gd name="connsiteX73" fmla="*/ 3141892 w 3619883"/>
                <a:gd name="connsiteY73" fmla="*/ 51925 h 4275461"/>
                <a:gd name="connsiteX74" fmla="*/ 3185711 w 3619883"/>
                <a:gd name="connsiteY74" fmla="*/ 59881 h 4275461"/>
                <a:gd name="connsiteX75" fmla="*/ 3219056 w 3619883"/>
                <a:gd name="connsiteY75" fmla="*/ 55536 h 4275461"/>
                <a:gd name="connsiteX76" fmla="*/ 3263425 w 3619883"/>
                <a:gd name="connsiteY76" fmla="*/ 51706 h 4275461"/>
                <a:gd name="connsiteX77" fmla="*/ 3296219 w 3619883"/>
                <a:gd name="connsiteY77" fmla="*/ 59147 h 4275461"/>
                <a:gd name="connsiteX78" fmla="*/ 3319094 w 3619883"/>
                <a:gd name="connsiteY78" fmla="*/ 42500 h 4275461"/>
                <a:gd name="connsiteX79" fmla="*/ 3420511 w 3619883"/>
                <a:gd name="connsiteY79" fmla="*/ 0 h 4275461"/>
                <a:gd name="connsiteX80" fmla="*/ 3453305 w 3619883"/>
                <a:gd name="connsiteY80" fmla="*/ 7440 h 4275461"/>
                <a:gd name="connsiteX81" fmla="*/ 3496571 w 3619883"/>
                <a:gd name="connsiteY81" fmla="*/ 27182 h 4275461"/>
                <a:gd name="connsiteX82" fmla="*/ 3602117 w 3619883"/>
                <a:gd name="connsiteY82" fmla="*/ 132521 h 4275461"/>
                <a:gd name="connsiteX83" fmla="*/ 3619883 w 3619883"/>
                <a:gd name="connsiteY83" fmla="*/ 140049 h 4275461"/>
                <a:gd name="connsiteX84" fmla="*/ 3619883 w 3619883"/>
                <a:gd name="connsiteY8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22650 w 3619883"/>
                <a:gd name="connsiteY20" fmla="*/ 4128157 h 4275461"/>
                <a:gd name="connsiteX21" fmla="*/ 573998 w 3619883"/>
                <a:gd name="connsiteY21" fmla="*/ 4275461 h 4275461"/>
                <a:gd name="connsiteX22" fmla="*/ 336164 w 3619883"/>
                <a:gd name="connsiteY22" fmla="*/ 4275461 h 4275461"/>
                <a:gd name="connsiteX23" fmla="*/ 294572 w 3619883"/>
                <a:gd name="connsiteY23" fmla="*/ 4128157 h 4275461"/>
                <a:gd name="connsiteX24" fmla="*/ 339106 w 3619883"/>
                <a:gd name="connsiteY24" fmla="*/ 4128157 h 4275461"/>
                <a:gd name="connsiteX25" fmla="*/ 339106 w 3619883"/>
                <a:gd name="connsiteY25" fmla="*/ 3951392 h 4275461"/>
                <a:gd name="connsiteX26" fmla="*/ 161321 w 3619883"/>
                <a:gd name="connsiteY26" fmla="*/ 3951392 h 4275461"/>
                <a:gd name="connsiteX27" fmla="*/ 161321 w 3619883"/>
                <a:gd name="connsiteY27" fmla="*/ 4128157 h 4275461"/>
                <a:gd name="connsiteX28" fmla="*/ 230914 w 3619883"/>
                <a:gd name="connsiteY28" fmla="*/ 4128157 h 4275461"/>
                <a:gd name="connsiteX29" fmla="*/ 189322 w 3619883"/>
                <a:gd name="connsiteY29" fmla="*/ 4275461 h 4275461"/>
                <a:gd name="connsiteX30" fmla="*/ 0 w 3619883"/>
                <a:gd name="connsiteY30" fmla="*/ 4275461 h 4275461"/>
                <a:gd name="connsiteX31" fmla="*/ 0 w 3619883"/>
                <a:gd name="connsiteY31" fmla="*/ 42229 h 4275461"/>
                <a:gd name="connsiteX32" fmla="*/ 42464 w 3619883"/>
                <a:gd name="connsiteY32" fmla="*/ 40518 h 4275461"/>
                <a:gd name="connsiteX33" fmla="*/ 137733 w 3619883"/>
                <a:gd name="connsiteY33" fmla="*/ 35355 h 4275461"/>
                <a:gd name="connsiteX34" fmla="*/ 270565 w 3619883"/>
                <a:gd name="connsiteY34" fmla="*/ 29759 h 4275461"/>
                <a:gd name="connsiteX35" fmla="*/ 479734 w 3619883"/>
                <a:gd name="connsiteY35" fmla="*/ 45455 h 4275461"/>
                <a:gd name="connsiteX36" fmla="*/ 524103 w 3619883"/>
                <a:gd name="connsiteY36" fmla="*/ 41625 h 4275461"/>
                <a:gd name="connsiteX37" fmla="*/ 624416 w 3619883"/>
                <a:gd name="connsiteY37" fmla="*/ 22696 h 4275461"/>
                <a:gd name="connsiteX38" fmla="*/ 657762 w 3619883"/>
                <a:gd name="connsiteY38" fmla="*/ 18351 h 4275461"/>
                <a:gd name="connsiteX39" fmla="*/ 690557 w 3619883"/>
                <a:gd name="connsiteY39" fmla="*/ 25792 h 4275461"/>
                <a:gd name="connsiteX40" fmla="*/ 745123 w 3619883"/>
                <a:gd name="connsiteY40" fmla="*/ 40157 h 4275461"/>
                <a:gd name="connsiteX41" fmla="*/ 789493 w 3619883"/>
                <a:gd name="connsiteY41" fmla="*/ 36327 h 4275461"/>
                <a:gd name="connsiteX42" fmla="*/ 854255 w 3619883"/>
                <a:gd name="connsiteY42" fmla="*/ 68887 h 4275461"/>
                <a:gd name="connsiteX43" fmla="*/ 897520 w 3619883"/>
                <a:gd name="connsiteY43" fmla="*/ 88629 h 4275461"/>
                <a:gd name="connsiteX44" fmla="*/ 940510 w 3619883"/>
                <a:gd name="connsiteY44" fmla="*/ 114265 h 4275461"/>
                <a:gd name="connsiteX45" fmla="*/ 1082712 w 3619883"/>
                <a:gd name="connsiteY45" fmla="*/ 144543 h 4275461"/>
                <a:gd name="connsiteX46" fmla="*/ 1205348 w 3619883"/>
                <a:gd name="connsiteY46" fmla="*/ 120753 h 4275461"/>
                <a:gd name="connsiteX47" fmla="*/ 1271764 w 3619883"/>
                <a:gd name="connsiteY47" fmla="*/ 117956 h 4275461"/>
                <a:gd name="connsiteX48" fmla="*/ 1315583 w 3619883"/>
                <a:gd name="connsiteY48" fmla="*/ 125912 h 4275461"/>
                <a:gd name="connsiteX49" fmla="*/ 1359125 w 3619883"/>
                <a:gd name="connsiteY49" fmla="*/ 139761 h 4275461"/>
                <a:gd name="connsiteX50" fmla="*/ 1391919 w 3619883"/>
                <a:gd name="connsiteY50" fmla="*/ 147202 h 4275461"/>
                <a:gd name="connsiteX51" fmla="*/ 1436563 w 3619883"/>
                <a:gd name="connsiteY51" fmla="*/ 137480 h 4275461"/>
                <a:gd name="connsiteX52" fmla="*/ 1471566 w 3619883"/>
                <a:gd name="connsiteY52" fmla="*/ 97777 h 4275461"/>
                <a:gd name="connsiteX53" fmla="*/ 1505739 w 3619883"/>
                <a:gd name="connsiteY53" fmla="*/ 75753 h 4275461"/>
                <a:gd name="connsiteX54" fmla="*/ 1590891 w 3619883"/>
                <a:gd name="connsiteY54" fmla="*/ 144702 h 4275461"/>
                <a:gd name="connsiteX55" fmla="*/ 1625616 w 3619883"/>
                <a:gd name="connsiteY55" fmla="*/ 110893 h 4275461"/>
                <a:gd name="connsiteX56" fmla="*/ 1658964 w 3619883"/>
                <a:gd name="connsiteY56" fmla="*/ 106547 h 4275461"/>
                <a:gd name="connsiteX57" fmla="*/ 1746598 w 3619883"/>
                <a:gd name="connsiteY57" fmla="*/ 122460 h 4275461"/>
                <a:gd name="connsiteX58" fmla="*/ 1811913 w 3619883"/>
                <a:gd name="connsiteY58" fmla="*/ 143234 h 4275461"/>
                <a:gd name="connsiteX59" fmla="*/ 1856557 w 3619883"/>
                <a:gd name="connsiteY59" fmla="*/ 133511 h 4275461"/>
                <a:gd name="connsiteX60" fmla="*/ 2066003 w 3619883"/>
                <a:gd name="connsiteY60" fmla="*/ 143313 h 4275461"/>
                <a:gd name="connsiteX61" fmla="*/ 2177615 w 3619883"/>
                <a:gd name="connsiteY61" fmla="*/ 119007 h 4275461"/>
                <a:gd name="connsiteX62" fmla="*/ 2255883 w 3619883"/>
                <a:gd name="connsiteY62" fmla="*/ 99047 h 4275461"/>
                <a:gd name="connsiteX63" fmla="*/ 2344622 w 3619883"/>
                <a:gd name="connsiteY63" fmla="*/ 91388 h 4275461"/>
                <a:gd name="connsiteX64" fmla="*/ 2455682 w 3619883"/>
                <a:gd name="connsiteY64" fmla="*/ 78869 h 4275461"/>
                <a:gd name="connsiteX65" fmla="*/ 2632609 w 3619883"/>
                <a:gd name="connsiteY65" fmla="*/ 75338 h 4275461"/>
                <a:gd name="connsiteX66" fmla="*/ 2742291 w 3619883"/>
                <a:gd name="connsiteY66" fmla="*/ 92282 h 4275461"/>
                <a:gd name="connsiteX67" fmla="*/ 2851974 w 3619883"/>
                <a:gd name="connsiteY67" fmla="*/ 109227 h 4275461"/>
                <a:gd name="connsiteX68" fmla="*/ 2907643 w 3619883"/>
                <a:gd name="connsiteY68" fmla="*/ 100020 h 4275461"/>
                <a:gd name="connsiteX69" fmla="*/ 2944022 w 3619883"/>
                <a:gd name="connsiteY69" fmla="*/ 30853 h 4275461"/>
                <a:gd name="connsiteX70" fmla="*/ 3022289 w 3619883"/>
                <a:gd name="connsiteY70" fmla="*/ 10893 h 4275461"/>
                <a:gd name="connsiteX71" fmla="*/ 3054807 w 3619883"/>
                <a:gd name="connsiteY71" fmla="*/ 24226 h 4275461"/>
                <a:gd name="connsiteX72" fmla="*/ 3141892 w 3619883"/>
                <a:gd name="connsiteY72" fmla="*/ 51925 h 4275461"/>
                <a:gd name="connsiteX73" fmla="*/ 3185711 w 3619883"/>
                <a:gd name="connsiteY73" fmla="*/ 59881 h 4275461"/>
                <a:gd name="connsiteX74" fmla="*/ 3219056 w 3619883"/>
                <a:gd name="connsiteY74" fmla="*/ 55536 h 4275461"/>
                <a:gd name="connsiteX75" fmla="*/ 3263425 w 3619883"/>
                <a:gd name="connsiteY75" fmla="*/ 51706 h 4275461"/>
                <a:gd name="connsiteX76" fmla="*/ 3296219 w 3619883"/>
                <a:gd name="connsiteY76" fmla="*/ 59147 h 4275461"/>
                <a:gd name="connsiteX77" fmla="*/ 3319094 w 3619883"/>
                <a:gd name="connsiteY77" fmla="*/ 42500 h 4275461"/>
                <a:gd name="connsiteX78" fmla="*/ 3420511 w 3619883"/>
                <a:gd name="connsiteY78" fmla="*/ 0 h 4275461"/>
                <a:gd name="connsiteX79" fmla="*/ 3453305 w 3619883"/>
                <a:gd name="connsiteY79" fmla="*/ 7440 h 4275461"/>
                <a:gd name="connsiteX80" fmla="*/ 3496571 w 3619883"/>
                <a:gd name="connsiteY80" fmla="*/ 27182 h 4275461"/>
                <a:gd name="connsiteX81" fmla="*/ 3602117 w 3619883"/>
                <a:gd name="connsiteY81" fmla="*/ 132521 h 4275461"/>
                <a:gd name="connsiteX82" fmla="*/ 3619883 w 3619883"/>
                <a:gd name="connsiteY82" fmla="*/ 140049 h 4275461"/>
                <a:gd name="connsiteX83" fmla="*/ 3619883 w 3619883"/>
                <a:gd name="connsiteY8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3951392 h 4275461"/>
                <a:gd name="connsiteX26" fmla="*/ 161321 w 3619883"/>
                <a:gd name="connsiteY26" fmla="*/ 4128157 h 4275461"/>
                <a:gd name="connsiteX27" fmla="*/ 230914 w 3619883"/>
                <a:gd name="connsiteY27" fmla="*/ 4128157 h 4275461"/>
                <a:gd name="connsiteX28" fmla="*/ 189322 w 3619883"/>
                <a:gd name="connsiteY28" fmla="*/ 4275461 h 4275461"/>
                <a:gd name="connsiteX29" fmla="*/ 0 w 3619883"/>
                <a:gd name="connsiteY29" fmla="*/ 4275461 h 4275461"/>
                <a:gd name="connsiteX30" fmla="*/ 0 w 3619883"/>
                <a:gd name="connsiteY30" fmla="*/ 42229 h 4275461"/>
                <a:gd name="connsiteX31" fmla="*/ 42464 w 3619883"/>
                <a:gd name="connsiteY31" fmla="*/ 40518 h 4275461"/>
                <a:gd name="connsiteX32" fmla="*/ 137733 w 3619883"/>
                <a:gd name="connsiteY32" fmla="*/ 35355 h 4275461"/>
                <a:gd name="connsiteX33" fmla="*/ 270565 w 3619883"/>
                <a:gd name="connsiteY33" fmla="*/ 29759 h 4275461"/>
                <a:gd name="connsiteX34" fmla="*/ 479734 w 3619883"/>
                <a:gd name="connsiteY34" fmla="*/ 45455 h 4275461"/>
                <a:gd name="connsiteX35" fmla="*/ 524103 w 3619883"/>
                <a:gd name="connsiteY35" fmla="*/ 41625 h 4275461"/>
                <a:gd name="connsiteX36" fmla="*/ 624416 w 3619883"/>
                <a:gd name="connsiteY36" fmla="*/ 22696 h 4275461"/>
                <a:gd name="connsiteX37" fmla="*/ 657762 w 3619883"/>
                <a:gd name="connsiteY37" fmla="*/ 18351 h 4275461"/>
                <a:gd name="connsiteX38" fmla="*/ 690557 w 3619883"/>
                <a:gd name="connsiteY38" fmla="*/ 25792 h 4275461"/>
                <a:gd name="connsiteX39" fmla="*/ 745123 w 3619883"/>
                <a:gd name="connsiteY39" fmla="*/ 40157 h 4275461"/>
                <a:gd name="connsiteX40" fmla="*/ 789493 w 3619883"/>
                <a:gd name="connsiteY40" fmla="*/ 36327 h 4275461"/>
                <a:gd name="connsiteX41" fmla="*/ 854255 w 3619883"/>
                <a:gd name="connsiteY41" fmla="*/ 68887 h 4275461"/>
                <a:gd name="connsiteX42" fmla="*/ 897520 w 3619883"/>
                <a:gd name="connsiteY42" fmla="*/ 88629 h 4275461"/>
                <a:gd name="connsiteX43" fmla="*/ 940510 w 3619883"/>
                <a:gd name="connsiteY43" fmla="*/ 114265 h 4275461"/>
                <a:gd name="connsiteX44" fmla="*/ 1082712 w 3619883"/>
                <a:gd name="connsiteY44" fmla="*/ 144543 h 4275461"/>
                <a:gd name="connsiteX45" fmla="*/ 1205348 w 3619883"/>
                <a:gd name="connsiteY45" fmla="*/ 120753 h 4275461"/>
                <a:gd name="connsiteX46" fmla="*/ 1271764 w 3619883"/>
                <a:gd name="connsiteY46" fmla="*/ 117956 h 4275461"/>
                <a:gd name="connsiteX47" fmla="*/ 1315583 w 3619883"/>
                <a:gd name="connsiteY47" fmla="*/ 125912 h 4275461"/>
                <a:gd name="connsiteX48" fmla="*/ 1359125 w 3619883"/>
                <a:gd name="connsiteY48" fmla="*/ 139761 h 4275461"/>
                <a:gd name="connsiteX49" fmla="*/ 1391919 w 3619883"/>
                <a:gd name="connsiteY49" fmla="*/ 147202 h 4275461"/>
                <a:gd name="connsiteX50" fmla="*/ 1436563 w 3619883"/>
                <a:gd name="connsiteY50" fmla="*/ 137480 h 4275461"/>
                <a:gd name="connsiteX51" fmla="*/ 1471566 w 3619883"/>
                <a:gd name="connsiteY51" fmla="*/ 97777 h 4275461"/>
                <a:gd name="connsiteX52" fmla="*/ 1505739 w 3619883"/>
                <a:gd name="connsiteY52" fmla="*/ 75753 h 4275461"/>
                <a:gd name="connsiteX53" fmla="*/ 1590891 w 3619883"/>
                <a:gd name="connsiteY53" fmla="*/ 144702 h 4275461"/>
                <a:gd name="connsiteX54" fmla="*/ 1625616 w 3619883"/>
                <a:gd name="connsiteY54" fmla="*/ 110893 h 4275461"/>
                <a:gd name="connsiteX55" fmla="*/ 1658964 w 3619883"/>
                <a:gd name="connsiteY55" fmla="*/ 106547 h 4275461"/>
                <a:gd name="connsiteX56" fmla="*/ 1746598 w 3619883"/>
                <a:gd name="connsiteY56" fmla="*/ 122460 h 4275461"/>
                <a:gd name="connsiteX57" fmla="*/ 1811913 w 3619883"/>
                <a:gd name="connsiteY57" fmla="*/ 143234 h 4275461"/>
                <a:gd name="connsiteX58" fmla="*/ 1856557 w 3619883"/>
                <a:gd name="connsiteY58" fmla="*/ 133511 h 4275461"/>
                <a:gd name="connsiteX59" fmla="*/ 2066003 w 3619883"/>
                <a:gd name="connsiteY59" fmla="*/ 143313 h 4275461"/>
                <a:gd name="connsiteX60" fmla="*/ 2177615 w 3619883"/>
                <a:gd name="connsiteY60" fmla="*/ 119007 h 4275461"/>
                <a:gd name="connsiteX61" fmla="*/ 2255883 w 3619883"/>
                <a:gd name="connsiteY61" fmla="*/ 99047 h 4275461"/>
                <a:gd name="connsiteX62" fmla="*/ 2344622 w 3619883"/>
                <a:gd name="connsiteY62" fmla="*/ 91388 h 4275461"/>
                <a:gd name="connsiteX63" fmla="*/ 2455682 w 3619883"/>
                <a:gd name="connsiteY63" fmla="*/ 78869 h 4275461"/>
                <a:gd name="connsiteX64" fmla="*/ 2632609 w 3619883"/>
                <a:gd name="connsiteY64" fmla="*/ 75338 h 4275461"/>
                <a:gd name="connsiteX65" fmla="*/ 2742291 w 3619883"/>
                <a:gd name="connsiteY65" fmla="*/ 92282 h 4275461"/>
                <a:gd name="connsiteX66" fmla="*/ 2851974 w 3619883"/>
                <a:gd name="connsiteY66" fmla="*/ 109227 h 4275461"/>
                <a:gd name="connsiteX67" fmla="*/ 2907643 w 3619883"/>
                <a:gd name="connsiteY67" fmla="*/ 100020 h 4275461"/>
                <a:gd name="connsiteX68" fmla="*/ 2944022 w 3619883"/>
                <a:gd name="connsiteY68" fmla="*/ 30853 h 4275461"/>
                <a:gd name="connsiteX69" fmla="*/ 3022289 w 3619883"/>
                <a:gd name="connsiteY69" fmla="*/ 10893 h 4275461"/>
                <a:gd name="connsiteX70" fmla="*/ 3054807 w 3619883"/>
                <a:gd name="connsiteY70" fmla="*/ 24226 h 4275461"/>
                <a:gd name="connsiteX71" fmla="*/ 3141892 w 3619883"/>
                <a:gd name="connsiteY71" fmla="*/ 51925 h 4275461"/>
                <a:gd name="connsiteX72" fmla="*/ 3185711 w 3619883"/>
                <a:gd name="connsiteY72" fmla="*/ 59881 h 4275461"/>
                <a:gd name="connsiteX73" fmla="*/ 3219056 w 3619883"/>
                <a:gd name="connsiteY73" fmla="*/ 55536 h 4275461"/>
                <a:gd name="connsiteX74" fmla="*/ 3263425 w 3619883"/>
                <a:gd name="connsiteY74" fmla="*/ 51706 h 4275461"/>
                <a:gd name="connsiteX75" fmla="*/ 3296219 w 3619883"/>
                <a:gd name="connsiteY75" fmla="*/ 59147 h 4275461"/>
                <a:gd name="connsiteX76" fmla="*/ 3319094 w 3619883"/>
                <a:gd name="connsiteY76" fmla="*/ 42500 h 4275461"/>
                <a:gd name="connsiteX77" fmla="*/ 3420511 w 3619883"/>
                <a:gd name="connsiteY77" fmla="*/ 0 h 4275461"/>
                <a:gd name="connsiteX78" fmla="*/ 3453305 w 3619883"/>
                <a:gd name="connsiteY78" fmla="*/ 7440 h 4275461"/>
                <a:gd name="connsiteX79" fmla="*/ 3496571 w 3619883"/>
                <a:gd name="connsiteY79" fmla="*/ 27182 h 4275461"/>
                <a:gd name="connsiteX80" fmla="*/ 3602117 w 3619883"/>
                <a:gd name="connsiteY80" fmla="*/ 132521 h 4275461"/>
                <a:gd name="connsiteX81" fmla="*/ 3619883 w 3619883"/>
                <a:gd name="connsiteY81" fmla="*/ 140049 h 4275461"/>
                <a:gd name="connsiteX82" fmla="*/ 3619883 w 3619883"/>
                <a:gd name="connsiteY8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230914 w 3619883"/>
                <a:gd name="connsiteY26" fmla="*/ 4128157 h 4275461"/>
                <a:gd name="connsiteX27" fmla="*/ 189322 w 3619883"/>
                <a:gd name="connsiteY27" fmla="*/ 4275461 h 4275461"/>
                <a:gd name="connsiteX28" fmla="*/ 0 w 3619883"/>
                <a:gd name="connsiteY28" fmla="*/ 4275461 h 4275461"/>
                <a:gd name="connsiteX29" fmla="*/ 0 w 3619883"/>
                <a:gd name="connsiteY29" fmla="*/ 42229 h 4275461"/>
                <a:gd name="connsiteX30" fmla="*/ 42464 w 3619883"/>
                <a:gd name="connsiteY30" fmla="*/ 40518 h 4275461"/>
                <a:gd name="connsiteX31" fmla="*/ 137733 w 3619883"/>
                <a:gd name="connsiteY31" fmla="*/ 35355 h 4275461"/>
                <a:gd name="connsiteX32" fmla="*/ 270565 w 3619883"/>
                <a:gd name="connsiteY32" fmla="*/ 29759 h 4275461"/>
                <a:gd name="connsiteX33" fmla="*/ 479734 w 3619883"/>
                <a:gd name="connsiteY33" fmla="*/ 45455 h 4275461"/>
                <a:gd name="connsiteX34" fmla="*/ 524103 w 3619883"/>
                <a:gd name="connsiteY34" fmla="*/ 41625 h 4275461"/>
                <a:gd name="connsiteX35" fmla="*/ 624416 w 3619883"/>
                <a:gd name="connsiteY35" fmla="*/ 22696 h 4275461"/>
                <a:gd name="connsiteX36" fmla="*/ 657762 w 3619883"/>
                <a:gd name="connsiteY36" fmla="*/ 18351 h 4275461"/>
                <a:gd name="connsiteX37" fmla="*/ 690557 w 3619883"/>
                <a:gd name="connsiteY37" fmla="*/ 25792 h 4275461"/>
                <a:gd name="connsiteX38" fmla="*/ 745123 w 3619883"/>
                <a:gd name="connsiteY38" fmla="*/ 40157 h 4275461"/>
                <a:gd name="connsiteX39" fmla="*/ 789493 w 3619883"/>
                <a:gd name="connsiteY39" fmla="*/ 36327 h 4275461"/>
                <a:gd name="connsiteX40" fmla="*/ 854255 w 3619883"/>
                <a:gd name="connsiteY40" fmla="*/ 68887 h 4275461"/>
                <a:gd name="connsiteX41" fmla="*/ 897520 w 3619883"/>
                <a:gd name="connsiteY41" fmla="*/ 88629 h 4275461"/>
                <a:gd name="connsiteX42" fmla="*/ 940510 w 3619883"/>
                <a:gd name="connsiteY42" fmla="*/ 114265 h 4275461"/>
                <a:gd name="connsiteX43" fmla="*/ 1082712 w 3619883"/>
                <a:gd name="connsiteY43" fmla="*/ 144543 h 4275461"/>
                <a:gd name="connsiteX44" fmla="*/ 1205348 w 3619883"/>
                <a:gd name="connsiteY44" fmla="*/ 120753 h 4275461"/>
                <a:gd name="connsiteX45" fmla="*/ 1271764 w 3619883"/>
                <a:gd name="connsiteY45" fmla="*/ 117956 h 4275461"/>
                <a:gd name="connsiteX46" fmla="*/ 1315583 w 3619883"/>
                <a:gd name="connsiteY46" fmla="*/ 125912 h 4275461"/>
                <a:gd name="connsiteX47" fmla="*/ 1359125 w 3619883"/>
                <a:gd name="connsiteY47" fmla="*/ 139761 h 4275461"/>
                <a:gd name="connsiteX48" fmla="*/ 1391919 w 3619883"/>
                <a:gd name="connsiteY48" fmla="*/ 147202 h 4275461"/>
                <a:gd name="connsiteX49" fmla="*/ 1436563 w 3619883"/>
                <a:gd name="connsiteY49" fmla="*/ 137480 h 4275461"/>
                <a:gd name="connsiteX50" fmla="*/ 1471566 w 3619883"/>
                <a:gd name="connsiteY50" fmla="*/ 97777 h 4275461"/>
                <a:gd name="connsiteX51" fmla="*/ 1505739 w 3619883"/>
                <a:gd name="connsiteY51" fmla="*/ 75753 h 4275461"/>
                <a:gd name="connsiteX52" fmla="*/ 1590891 w 3619883"/>
                <a:gd name="connsiteY52" fmla="*/ 144702 h 4275461"/>
                <a:gd name="connsiteX53" fmla="*/ 1625616 w 3619883"/>
                <a:gd name="connsiteY53" fmla="*/ 110893 h 4275461"/>
                <a:gd name="connsiteX54" fmla="*/ 1658964 w 3619883"/>
                <a:gd name="connsiteY54" fmla="*/ 106547 h 4275461"/>
                <a:gd name="connsiteX55" fmla="*/ 1746598 w 3619883"/>
                <a:gd name="connsiteY55" fmla="*/ 122460 h 4275461"/>
                <a:gd name="connsiteX56" fmla="*/ 1811913 w 3619883"/>
                <a:gd name="connsiteY56" fmla="*/ 143234 h 4275461"/>
                <a:gd name="connsiteX57" fmla="*/ 1856557 w 3619883"/>
                <a:gd name="connsiteY57" fmla="*/ 133511 h 4275461"/>
                <a:gd name="connsiteX58" fmla="*/ 2066003 w 3619883"/>
                <a:gd name="connsiteY58" fmla="*/ 143313 h 4275461"/>
                <a:gd name="connsiteX59" fmla="*/ 2177615 w 3619883"/>
                <a:gd name="connsiteY59" fmla="*/ 119007 h 4275461"/>
                <a:gd name="connsiteX60" fmla="*/ 2255883 w 3619883"/>
                <a:gd name="connsiteY60" fmla="*/ 99047 h 4275461"/>
                <a:gd name="connsiteX61" fmla="*/ 2344622 w 3619883"/>
                <a:gd name="connsiteY61" fmla="*/ 91388 h 4275461"/>
                <a:gd name="connsiteX62" fmla="*/ 2455682 w 3619883"/>
                <a:gd name="connsiteY62" fmla="*/ 78869 h 4275461"/>
                <a:gd name="connsiteX63" fmla="*/ 2632609 w 3619883"/>
                <a:gd name="connsiteY63" fmla="*/ 75338 h 4275461"/>
                <a:gd name="connsiteX64" fmla="*/ 2742291 w 3619883"/>
                <a:gd name="connsiteY64" fmla="*/ 92282 h 4275461"/>
                <a:gd name="connsiteX65" fmla="*/ 2851974 w 3619883"/>
                <a:gd name="connsiteY65" fmla="*/ 109227 h 4275461"/>
                <a:gd name="connsiteX66" fmla="*/ 2907643 w 3619883"/>
                <a:gd name="connsiteY66" fmla="*/ 100020 h 4275461"/>
                <a:gd name="connsiteX67" fmla="*/ 2944022 w 3619883"/>
                <a:gd name="connsiteY67" fmla="*/ 30853 h 4275461"/>
                <a:gd name="connsiteX68" fmla="*/ 3022289 w 3619883"/>
                <a:gd name="connsiteY68" fmla="*/ 10893 h 4275461"/>
                <a:gd name="connsiteX69" fmla="*/ 3054807 w 3619883"/>
                <a:gd name="connsiteY69" fmla="*/ 24226 h 4275461"/>
                <a:gd name="connsiteX70" fmla="*/ 3141892 w 3619883"/>
                <a:gd name="connsiteY70" fmla="*/ 51925 h 4275461"/>
                <a:gd name="connsiteX71" fmla="*/ 3185711 w 3619883"/>
                <a:gd name="connsiteY71" fmla="*/ 59881 h 4275461"/>
                <a:gd name="connsiteX72" fmla="*/ 3219056 w 3619883"/>
                <a:gd name="connsiteY72" fmla="*/ 55536 h 4275461"/>
                <a:gd name="connsiteX73" fmla="*/ 3263425 w 3619883"/>
                <a:gd name="connsiteY73" fmla="*/ 51706 h 4275461"/>
                <a:gd name="connsiteX74" fmla="*/ 3296219 w 3619883"/>
                <a:gd name="connsiteY74" fmla="*/ 59147 h 4275461"/>
                <a:gd name="connsiteX75" fmla="*/ 3319094 w 3619883"/>
                <a:gd name="connsiteY75" fmla="*/ 42500 h 4275461"/>
                <a:gd name="connsiteX76" fmla="*/ 3420511 w 3619883"/>
                <a:gd name="connsiteY76" fmla="*/ 0 h 4275461"/>
                <a:gd name="connsiteX77" fmla="*/ 3453305 w 3619883"/>
                <a:gd name="connsiteY77" fmla="*/ 7440 h 4275461"/>
                <a:gd name="connsiteX78" fmla="*/ 3496571 w 3619883"/>
                <a:gd name="connsiteY78" fmla="*/ 27182 h 4275461"/>
                <a:gd name="connsiteX79" fmla="*/ 3602117 w 3619883"/>
                <a:gd name="connsiteY79" fmla="*/ 132521 h 4275461"/>
                <a:gd name="connsiteX80" fmla="*/ 3619883 w 3619883"/>
                <a:gd name="connsiteY80" fmla="*/ 140049 h 4275461"/>
                <a:gd name="connsiteX81" fmla="*/ 3619883 w 3619883"/>
                <a:gd name="connsiteY8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189322 w 3619883"/>
                <a:gd name="connsiteY26" fmla="*/ 4275461 h 4275461"/>
                <a:gd name="connsiteX27" fmla="*/ 0 w 3619883"/>
                <a:gd name="connsiteY27" fmla="*/ 4275461 h 4275461"/>
                <a:gd name="connsiteX28" fmla="*/ 0 w 3619883"/>
                <a:gd name="connsiteY28" fmla="*/ 42229 h 4275461"/>
                <a:gd name="connsiteX29" fmla="*/ 42464 w 3619883"/>
                <a:gd name="connsiteY29" fmla="*/ 40518 h 4275461"/>
                <a:gd name="connsiteX30" fmla="*/ 137733 w 3619883"/>
                <a:gd name="connsiteY30" fmla="*/ 35355 h 4275461"/>
                <a:gd name="connsiteX31" fmla="*/ 270565 w 3619883"/>
                <a:gd name="connsiteY31" fmla="*/ 29759 h 4275461"/>
                <a:gd name="connsiteX32" fmla="*/ 479734 w 3619883"/>
                <a:gd name="connsiteY32" fmla="*/ 45455 h 4275461"/>
                <a:gd name="connsiteX33" fmla="*/ 524103 w 3619883"/>
                <a:gd name="connsiteY33" fmla="*/ 41625 h 4275461"/>
                <a:gd name="connsiteX34" fmla="*/ 624416 w 3619883"/>
                <a:gd name="connsiteY34" fmla="*/ 22696 h 4275461"/>
                <a:gd name="connsiteX35" fmla="*/ 657762 w 3619883"/>
                <a:gd name="connsiteY35" fmla="*/ 18351 h 4275461"/>
                <a:gd name="connsiteX36" fmla="*/ 690557 w 3619883"/>
                <a:gd name="connsiteY36" fmla="*/ 25792 h 4275461"/>
                <a:gd name="connsiteX37" fmla="*/ 745123 w 3619883"/>
                <a:gd name="connsiteY37" fmla="*/ 40157 h 4275461"/>
                <a:gd name="connsiteX38" fmla="*/ 789493 w 3619883"/>
                <a:gd name="connsiteY38" fmla="*/ 36327 h 4275461"/>
                <a:gd name="connsiteX39" fmla="*/ 854255 w 3619883"/>
                <a:gd name="connsiteY39" fmla="*/ 68887 h 4275461"/>
                <a:gd name="connsiteX40" fmla="*/ 897520 w 3619883"/>
                <a:gd name="connsiteY40" fmla="*/ 88629 h 4275461"/>
                <a:gd name="connsiteX41" fmla="*/ 940510 w 3619883"/>
                <a:gd name="connsiteY41" fmla="*/ 114265 h 4275461"/>
                <a:gd name="connsiteX42" fmla="*/ 1082712 w 3619883"/>
                <a:gd name="connsiteY42" fmla="*/ 144543 h 4275461"/>
                <a:gd name="connsiteX43" fmla="*/ 1205348 w 3619883"/>
                <a:gd name="connsiteY43" fmla="*/ 120753 h 4275461"/>
                <a:gd name="connsiteX44" fmla="*/ 1271764 w 3619883"/>
                <a:gd name="connsiteY44" fmla="*/ 117956 h 4275461"/>
                <a:gd name="connsiteX45" fmla="*/ 1315583 w 3619883"/>
                <a:gd name="connsiteY45" fmla="*/ 125912 h 4275461"/>
                <a:gd name="connsiteX46" fmla="*/ 1359125 w 3619883"/>
                <a:gd name="connsiteY46" fmla="*/ 139761 h 4275461"/>
                <a:gd name="connsiteX47" fmla="*/ 1391919 w 3619883"/>
                <a:gd name="connsiteY47" fmla="*/ 147202 h 4275461"/>
                <a:gd name="connsiteX48" fmla="*/ 1436563 w 3619883"/>
                <a:gd name="connsiteY48" fmla="*/ 137480 h 4275461"/>
                <a:gd name="connsiteX49" fmla="*/ 1471566 w 3619883"/>
                <a:gd name="connsiteY49" fmla="*/ 97777 h 4275461"/>
                <a:gd name="connsiteX50" fmla="*/ 1505739 w 3619883"/>
                <a:gd name="connsiteY50" fmla="*/ 75753 h 4275461"/>
                <a:gd name="connsiteX51" fmla="*/ 1590891 w 3619883"/>
                <a:gd name="connsiteY51" fmla="*/ 144702 h 4275461"/>
                <a:gd name="connsiteX52" fmla="*/ 1625616 w 3619883"/>
                <a:gd name="connsiteY52" fmla="*/ 110893 h 4275461"/>
                <a:gd name="connsiteX53" fmla="*/ 1658964 w 3619883"/>
                <a:gd name="connsiteY53" fmla="*/ 106547 h 4275461"/>
                <a:gd name="connsiteX54" fmla="*/ 1746598 w 3619883"/>
                <a:gd name="connsiteY54" fmla="*/ 122460 h 4275461"/>
                <a:gd name="connsiteX55" fmla="*/ 1811913 w 3619883"/>
                <a:gd name="connsiteY55" fmla="*/ 143234 h 4275461"/>
                <a:gd name="connsiteX56" fmla="*/ 1856557 w 3619883"/>
                <a:gd name="connsiteY56" fmla="*/ 133511 h 4275461"/>
                <a:gd name="connsiteX57" fmla="*/ 2066003 w 3619883"/>
                <a:gd name="connsiteY57" fmla="*/ 143313 h 4275461"/>
                <a:gd name="connsiteX58" fmla="*/ 2177615 w 3619883"/>
                <a:gd name="connsiteY58" fmla="*/ 119007 h 4275461"/>
                <a:gd name="connsiteX59" fmla="*/ 2255883 w 3619883"/>
                <a:gd name="connsiteY59" fmla="*/ 99047 h 4275461"/>
                <a:gd name="connsiteX60" fmla="*/ 2344622 w 3619883"/>
                <a:gd name="connsiteY60" fmla="*/ 91388 h 4275461"/>
                <a:gd name="connsiteX61" fmla="*/ 2455682 w 3619883"/>
                <a:gd name="connsiteY61" fmla="*/ 78869 h 4275461"/>
                <a:gd name="connsiteX62" fmla="*/ 2632609 w 3619883"/>
                <a:gd name="connsiteY62" fmla="*/ 75338 h 4275461"/>
                <a:gd name="connsiteX63" fmla="*/ 2742291 w 3619883"/>
                <a:gd name="connsiteY63" fmla="*/ 92282 h 4275461"/>
                <a:gd name="connsiteX64" fmla="*/ 2851974 w 3619883"/>
                <a:gd name="connsiteY64" fmla="*/ 109227 h 4275461"/>
                <a:gd name="connsiteX65" fmla="*/ 2907643 w 3619883"/>
                <a:gd name="connsiteY65" fmla="*/ 100020 h 4275461"/>
                <a:gd name="connsiteX66" fmla="*/ 2944022 w 3619883"/>
                <a:gd name="connsiteY66" fmla="*/ 30853 h 4275461"/>
                <a:gd name="connsiteX67" fmla="*/ 3022289 w 3619883"/>
                <a:gd name="connsiteY67" fmla="*/ 10893 h 4275461"/>
                <a:gd name="connsiteX68" fmla="*/ 3054807 w 3619883"/>
                <a:gd name="connsiteY68" fmla="*/ 24226 h 4275461"/>
                <a:gd name="connsiteX69" fmla="*/ 3141892 w 3619883"/>
                <a:gd name="connsiteY69" fmla="*/ 51925 h 4275461"/>
                <a:gd name="connsiteX70" fmla="*/ 3185711 w 3619883"/>
                <a:gd name="connsiteY70" fmla="*/ 59881 h 4275461"/>
                <a:gd name="connsiteX71" fmla="*/ 3219056 w 3619883"/>
                <a:gd name="connsiteY71" fmla="*/ 55536 h 4275461"/>
                <a:gd name="connsiteX72" fmla="*/ 3263425 w 3619883"/>
                <a:gd name="connsiteY72" fmla="*/ 51706 h 4275461"/>
                <a:gd name="connsiteX73" fmla="*/ 3296219 w 3619883"/>
                <a:gd name="connsiteY73" fmla="*/ 59147 h 4275461"/>
                <a:gd name="connsiteX74" fmla="*/ 3319094 w 3619883"/>
                <a:gd name="connsiteY74" fmla="*/ 42500 h 4275461"/>
                <a:gd name="connsiteX75" fmla="*/ 3420511 w 3619883"/>
                <a:gd name="connsiteY75" fmla="*/ 0 h 4275461"/>
                <a:gd name="connsiteX76" fmla="*/ 3453305 w 3619883"/>
                <a:gd name="connsiteY76" fmla="*/ 7440 h 4275461"/>
                <a:gd name="connsiteX77" fmla="*/ 3496571 w 3619883"/>
                <a:gd name="connsiteY77" fmla="*/ 27182 h 4275461"/>
                <a:gd name="connsiteX78" fmla="*/ 3602117 w 3619883"/>
                <a:gd name="connsiteY78" fmla="*/ 132521 h 4275461"/>
                <a:gd name="connsiteX79" fmla="*/ 3619883 w 3619883"/>
                <a:gd name="connsiteY79" fmla="*/ 140049 h 4275461"/>
                <a:gd name="connsiteX80" fmla="*/ 3619883 w 3619883"/>
                <a:gd name="connsiteY8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89322 w 3619883"/>
                <a:gd name="connsiteY25" fmla="*/ 4275461 h 4275461"/>
                <a:gd name="connsiteX26" fmla="*/ 0 w 3619883"/>
                <a:gd name="connsiteY26" fmla="*/ 4275461 h 4275461"/>
                <a:gd name="connsiteX27" fmla="*/ 0 w 3619883"/>
                <a:gd name="connsiteY27" fmla="*/ 42229 h 4275461"/>
                <a:gd name="connsiteX28" fmla="*/ 42464 w 3619883"/>
                <a:gd name="connsiteY28" fmla="*/ 40518 h 4275461"/>
                <a:gd name="connsiteX29" fmla="*/ 137733 w 3619883"/>
                <a:gd name="connsiteY29" fmla="*/ 35355 h 4275461"/>
                <a:gd name="connsiteX30" fmla="*/ 270565 w 3619883"/>
                <a:gd name="connsiteY30" fmla="*/ 29759 h 4275461"/>
                <a:gd name="connsiteX31" fmla="*/ 479734 w 3619883"/>
                <a:gd name="connsiteY31" fmla="*/ 45455 h 4275461"/>
                <a:gd name="connsiteX32" fmla="*/ 524103 w 3619883"/>
                <a:gd name="connsiteY32" fmla="*/ 41625 h 4275461"/>
                <a:gd name="connsiteX33" fmla="*/ 624416 w 3619883"/>
                <a:gd name="connsiteY33" fmla="*/ 22696 h 4275461"/>
                <a:gd name="connsiteX34" fmla="*/ 657762 w 3619883"/>
                <a:gd name="connsiteY34" fmla="*/ 18351 h 4275461"/>
                <a:gd name="connsiteX35" fmla="*/ 690557 w 3619883"/>
                <a:gd name="connsiteY35" fmla="*/ 25792 h 4275461"/>
                <a:gd name="connsiteX36" fmla="*/ 745123 w 3619883"/>
                <a:gd name="connsiteY36" fmla="*/ 40157 h 4275461"/>
                <a:gd name="connsiteX37" fmla="*/ 789493 w 3619883"/>
                <a:gd name="connsiteY37" fmla="*/ 36327 h 4275461"/>
                <a:gd name="connsiteX38" fmla="*/ 854255 w 3619883"/>
                <a:gd name="connsiteY38" fmla="*/ 68887 h 4275461"/>
                <a:gd name="connsiteX39" fmla="*/ 897520 w 3619883"/>
                <a:gd name="connsiteY39" fmla="*/ 88629 h 4275461"/>
                <a:gd name="connsiteX40" fmla="*/ 940510 w 3619883"/>
                <a:gd name="connsiteY40" fmla="*/ 114265 h 4275461"/>
                <a:gd name="connsiteX41" fmla="*/ 1082712 w 3619883"/>
                <a:gd name="connsiteY41" fmla="*/ 144543 h 4275461"/>
                <a:gd name="connsiteX42" fmla="*/ 1205348 w 3619883"/>
                <a:gd name="connsiteY42" fmla="*/ 120753 h 4275461"/>
                <a:gd name="connsiteX43" fmla="*/ 1271764 w 3619883"/>
                <a:gd name="connsiteY43" fmla="*/ 117956 h 4275461"/>
                <a:gd name="connsiteX44" fmla="*/ 1315583 w 3619883"/>
                <a:gd name="connsiteY44" fmla="*/ 125912 h 4275461"/>
                <a:gd name="connsiteX45" fmla="*/ 1359125 w 3619883"/>
                <a:gd name="connsiteY45" fmla="*/ 139761 h 4275461"/>
                <a:gd name="connsiteX46" fmla="*/ 1391919 w 3619883"/>
                <a:gd name="connsiteY46" fmla="*/ 147202 h 4275461"/>
                <a:gd name="connsiteX47" fmla="*/ 1436563 w 3619883"/>
                <a:gd name="connsiteY47" fmla="*/ 137480 h 4275461"/>
                <a:gd name="connsiteX48" fmla="*/ 1471566 w 3619883"/>
                <a:gd name="connsiteY48" fmla="*/ 97777 h 4275461"/>
                <a:gd name="connsiteX49" fmla="*/ 1505739 w 3619883"/>
                <a:gd name="connsiteY49" fmla="*/ 75753 h 4275461"/>
                <a:gd name="connsiteX50" fmla="*/ 1590891 w 3619883"/>
                <a:gd name="connsiteY50" fmla="*/ 144702 h 4275461"/>
                <a:gd name="connsiteX51" fmla="*/ 1625616 w 3619883"/>
                <a:gd name="connsiteY51" fmla="*/ 110893 h 4275461"/>
                <a:gd name="connsiteX52" fmla="*/ 1658964 w 3619883"/>
                <a:gd name="connsiteY52" fmla="*/ 106547 h 4275461"/>
                <a:gd name="connsiteX53" fmla="*/ 1746598 w 3619883"/>
                <a:gd name="connsiteY53" fmla="*/ 122460 h 4275461"/>
                <a:gd name="connsiteX54" fmla="*/ 1811913 w 3619883"/>
                <a:gd name="connsiteY54" fmla="*/ 143234 h 4275461"/>
                <a:gd name="connsiteX55" fmla="*/ 1856557 w 3619883"/>
                <a:gd name="connsiteY55" fmla="*/ 133511 h 4275461"/>
                <a:gd name="connsiteX56" fmla="*/ 2066003 w 3619883"/>
                <a:gd name="connsiteY56" fmla="*/ 143313 h 4275461"/>
                <a:gd name="connsiteX57" fmla="*/ 2177615 w 3619883"/>
                <a:gd name="connsiteY57" fmla="*/ 119007 h 4275461"/>
                <a:gd name="connsiteX58" fmla="*/ 2255883 w 3619883"/>
                <a:gd name="connsiteY58" fmla="*/ 99047 h 4275461"/>
                <a:gd name="connsiteX59" fmla="*/ 2344622 w 3619883"/>
                <a:gd name="connsiteY59" fmla="*/ 91388 h 4275461"/>
                <a:gd name="connsiteX60" fmla="*/ 2455682 w 3619883"/>
                <a:gd name="connsiteY60" fmla="*/ 78869 h 4275461"/>
                <a:gd name="connsiteX61" fmla="*/ 2632609 w 3619883"/>
                <a:gd name="connsiteY61" fmla="*/ 75338 h 4275461"/>
                <a:gd name="connsiteX62" fmla="*/ 2742291 w 3619883"/>
                <a:gd name="connsiteY62" fmla="*/ 92282 h 4275461"/>
                <a:gd name="connsiteX63" fmla="*/ 2851974 w 3619883"/>
                <a:gd name="connsiteY63" fmla="*/ 109227 h 4275461"/>
                <a:gd name="connsiteX64" fmla="*/ 2907643 w 3619883"/>
                <a:gd name="connsiteY64" fmla="*/ 100020 h 4275461"/>
                <a:gd name="connsiteX65" fmla="*/ 2944022 w 3619883"/>
                <a:gd name="connsiteY65" fmla="*/ 30853 h 4275461"/>
                <a:gd name="connsiteX66" fmla="*/ 3022289 w 3619883"/>
                <a:gd name="connsiteY66" fmla="*/ 10893 h 4275461"/>
                <a:gd name="connsiteX67" fmla="*/ 3054807 w 3619883"/>
                <a:gd name="connsiteY67" fmla="*/ 24226 h 4275461"/>
                <a:gd name="connsiteX68" fmla="*/ 3141892 w 3619883"/>
                <a:gd name="connsiteY68" fmla="*/ 51925 h 4275461"/>
                <a:gd name="connsiteX69" fmla="*/ 3185711 w 3619883"/>
                <a:gd name="connsiteY69" fmla="*/ 59881 h 4275461"/>
                <a:gd name="connsiteX70" fmla="*/ 3219056 w 3619883"/>
                <a:gd name="connsiteY70" fmla="*/ 55536 h 4275461"/>
                <a:gd name="connsiteX71" fmla="*/ 3263425 w 3619883"/>
                <a:gd name="connsiteY71" fmla="*/ 51706 h 4275461"/>
                <a:gd name="connsiteX72" fmla="*/ 3296219 w 3619883"/>
                <a:gd name="connsiteY72" fmla="*/ 59147 h 4275461"/>
                <a:gd name="connsiteX73" fmla="*/ 3319094 w 3619883"/>
                <a:gd name="connsiteY73" fmla="*/ 42500 h 4275461"/>
                <a:gd name="connsiteX74" fmla="*/ 3420511 w 3619883"/>
                <a:gd name="connsiteY74" fmla="*/ 0 h 4275461"/>
                <a:gd name="connsiteX75" fmla="*/ 3453305 w 3619883"/>
                <a:gd name="connsiteY75" fmla="*/ 7440 h 4275461"/>
                <a:gd name="connsiteX76" fmla="*/ 3496571 w 3619883"/>
                <a:gd name="connsiteY76" fmla="*/ 27182 h 4275461"/>
                <a:gd name="connsiteX77" fmla="*/ 3602117 w 3619883"/>
                <a:gd name="connsiteY77" fmla="*/ 132521 h 4275461"/>
                <a:gd name="connsiteX78" fmla="*/ 3619883 w 3619883"/>
                <a:gd name="connsiteY78" fmla="*/ 140049 h 4275461"/>
                <a:gd name="connsiteX79" fmla="*/ 3619883 w 3619883"/>
                <a:gd name="connsiteY7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4128157 h 4275461"/>
                <a:gd name="connsiteX23" fmla="*/ 339106 w 3619883"/>
                <a:gd name="connsiteY23" fmla="*/ 3951392 h 4275461"/>
                <a:gd name="connsiteX24" fmla="*/ 189322 w 3619883"/>
                <a:gd name="connsiteY24" fmla="*/ 4275461 h 4275461"/>
                <a:gd name="connsiteX25" fmla="*/ 0 w 3619883"/>
                <a:gd name="connsiteY25" fmla="*/ 4275461 h 4275461"/>
                <a:gd name="connsiteX26" fmla="*/ 0 w 3619883"/>
                <a:gd name="connsiteY26" fmla="*/ 42229 h 4275461"/>
                <a:gd name="connsiteX27" fmla="*/ 42464 w 3619883"/>
                <a:gd name="connsiteY27" fmla="*/ 40518 h 4275461"/>
                <a:gd name="connsiteX28" fmla="*/ 137733 w 3619883"/>
                <a:gd name="connsiteY28" fmla="*/ 35355 h 4275461"/>
                <a:gd name="connsiteX29" fmla="*/ 270565 w 3619883"/>
                <a:gd name="connsiteY29" fmla="*/ 29759 h 4275461"/>
                <a:gd name="connsiteX30" fmla="*/ 479734 w 3619883"/>
                <a:gd name="connsiteY30" fmla="*/ 45455 h 4275461"/>
                <a:gd name="connsiteX31" fmla="*/ 524103 w 3619883"/>
                <a:gd name="connsiteY31" fmla="*/ 41625 h 4275461"/>
                <a:gd name="connsiteX32" fmla="*/ 624416 w 3619883"/>
                <a:gd name="connsiteY32" fmla="*/ 22696 h 4275461"/>
                <a:gd name="connsiteX33" fmla="*/ 657762 w 3619883"/>
                <a:gd name="connsiteY33" fmla="*/ 18351 h 4275461"/>
                <a:gd name="connsiteX34" fmla="*/ 690557 w 3619883"/>
                <a:gd name="connsiteY34" fmla="*/ 25792 h 4275461"/>
                <a:gd name="connsiteX35" fmla="*/ 745123 w 3619883"/>
                <a:gd name="connsiteY35" fmla="*/ 40157 h 4275461"/>
                <a:gd name="connsiteX36" fmla="*/ 789493 w 3619883"/>
                <a:gd name="connsiteY36" fmla="*/ 36327 h 4275461"/>
                <a:gd name="connsiteX37" fmla="*/ 854255 w 3619883"/>
                <a:gd name="connsiteY37" fmla="*/ 68887 h 4275461"/>
                <a:gd name="connsiteX38" fmla="*/ 897520 w 3619883"/>
                <a:gd name="connsiteY38" fmla="*/ 88629 h 4275461"/>
                <a:gd name="connsiteX39" fmla="*/ 940510 w 3619883"/>
                <a:gd name="connsiteY39" fmla="*/ 114265 h 4275461"/>
                <a:gd name="connsiteX40" fmla="*/ 1082712 w 3619883"/>
                <a:gd name="connsiteY40" fmla="*/ 144543 h 4275461"/>
                <a:gd name="connsiteX41" fmla="*/ 1205348 w 3619883"/>
                <a:gd name="connsiteY41" fmla="*/ 120753 h 4275461"/>
                <a:gd name="connsiteX42" fmla="*/ 1271764 w 3619883"/>
                <a:gd name="connsiteY42" fmla="*/ 117956 h 4275461"/>
                <a:gd name="connsiteX43" fmla="*/ 1315583 w 3619883"/>
                <a:gd name="connsiteY43" fmla="*/ 125912 h 4275461"/>
                <a:gd name="connsiteX44" fmla="*/ 1359125 w 3619883"/>
                <a:gd name="connsiteY44" fmla="*/ 139761 h 4275461"/>
                <a:gd name="connsiteX45" fmla="*/ 1391919 w 3619883"/>
                <a:gd name="connsiteY45" fmla="*/ 147202 h 4275461"/>
                <a:gd name="connsiteX46" fmla="*/ 1436563 w 3619883"/>
                <a:gd name="connsiteY46" fmla="*/ 137480 h 4275461"/>
                <a:gd name="connsiteX47" fmla="*/ 1471566 w 3619883"/>
                <a:gd name="connsiteY47" fmla="*/ 97777 h 4275461"/>
                <a:gd name="connsiteX48" fmla="*/ 1505739 w 3619883"/>
                <a:gd name="connsiteY48" fmla="*/ 75753 h 4275461"/>
                <a:gd name="connsiteX49" fmla="*/ 1590891 w 3619883"/>
                <a:gd name="connsiteY49" fmla="*/ 144702 h 4275461"/>
                <a:gd name="connsiteX50" fmla="*/ 1625616 w 3619883"/>
                <a:gd name="connsiteY50" fmla="*/ 110893 h 4275461"/>
                <a:gd name="connsiteX51" fmla="*/ 1658964 w 3619883"/>
                <a:gd name="connsiteY51" fmla="*/ 106547 h 4275461"/>
                <a:gd name="connsiteX52" fmla="*/ 1746598 w 3619883"/>
                <a:gd name="connsiteY52" fmla="*/ 122460 h 4275461"/>
                <a:gd name="connsiteX53" fmla="*/ 1811913 w 3619883"/>
                <a:gd name="connsiteY53" fmla="*/ 143234 h 4275461"/>
                <a:gd name="connsiteX54" fmla="*/ 1856557 w 3619883"/>
                <a:gd name="connsiteY54" fmla="*/ 133511 h 4275461"/>
                <a:gd name="connsiteX55" fmla="*/ 2066003 w 3619883"/>
                <a:gd name="connsiteY55" fmla="*/ 143313 h 4275461"/>
                <a:gd name="connsiteX56" fmla="*/ 2177615 w 3619883"/>
                <a:gd name="connsiteY56" fmla="*/ 119007 h 4275461"/>
                <a:gd name="connsiteX57" fmla="*/ 2255883 w 3619883"/>
                <a:gd name="connsiteY57" fmla="*/ 99047 h 4275461"/>
                <a:gd name="connsiteX58" fmla="*/ 2344622 w 3619883"/>
                <a:gd name="connsiteY58" fmla="*/ 91388 h 4275461"/>
                <a:gd name="connsiteX59" fmla="*/ 2455682 w 3619883"/>
                <a:gd name="connsiteY59" fmla="*/ 78869 h 4275461"/>
                <a:gd name="connsiteX60" fmla="*/ 2632609 w 3619883"/>
                <a:gd name="connsiteY60" fmla="*/ 75338 h 4275461"/>
                <a:gd name="connsiteX61" fmla="*/ 2742291 w 3619883"/>
                <a:gd name="connsiteY61" fmla="*/ 92282 h 4275461"/>
                <a:gd name="connsiteX62" fmla="*/ 2851974 w 3619883"/>
                <a:gd name="connsiteY62" fmla="*/ 109227 h 4275461"/>
                <a:gd name="connsiteX63" fmla="*/ 2907643 w 3619883"/>
                <a:gd name="connsiteY63" fmla="*/ 100020 h 4275461"/>
                <a:gd name="connsiteX64" fmla="*/ 2944022 w 3619883"/>
                <a:gd name="connsiteY64" fmla="*/ 30853 h 4275461"/>
                <a:gd name="connsiteX65" fmla="*/ 3022289 w 3619883"/>
                <a:gd name="connsiteY65" fmla="*/ 10893 h 4275461"/>
                <a:gd name="connsiteX66" fmla="*/ 3054807 w 3619883"/>
                <a:gd name="connsiteY66" fmla="*/ 24226 h 4275461"/>
                <a:gd name="connsiteX67" fmla="*/ 3141892 w 3619883"/>
                <a:gd name="connsiteY67" fmla="*/ 51925 h 4275461"/>
                <a:gd name="connsiteX68" fmla="*/ 3185711 w 3619883"/>
                <a:gd name="connsiteY68" fmla="*/ 59881 h 4275461"/>
                <a:gd name="connsiteX69" fmla="*/ 3219056 w 3619883"/>
                <a:gd name="connsiteY69" fmla="*/ 55536 h 4275461"/>
                <a:gd name="connsiteX70" fmla="*/ 3263425 w 3619883"/>
                <a:gd name="connsiteY70" fmla="*/ 51706 h 4275461"/>
                <a:gd name="connsiteX71" fmla="*/ 3296219 w 3619883"/>
                <a:gd name="connsiteY71" fmla="*/ 59147 h 4275461"/>
                <a:gd name="connsiteX72" fmla="*/ 3319094 w 3619883"/>
                <a:gd name="connsiteY72" fmla="*/ 42500 h 4275461"/>
                <a:gd name="connsiteX73" fmla="*/ 3420511 w 3619883"/>
                <a:gd name="connsiteY73" fmla="*/ 0 h 4275461"/>
                <a:gd name="connsiteX74" fmla="*/ 3453305 w 3619883"/>
                <a:gd name="connsiteY74" fmla="*/ 7440 h 4275461"/>
                <a:gd name="connsiteX75" fmla="*/ 3496571 w 3619883"/>
                <a:gd name="connsiteY75" fmla="*/ 27182 h 4275461"/>
                <a:gd name="connsiteX76" fmla="*/ 3602117 w 3619883"/>
                <a:gd name="connsiteY76" fmla="*/ 132521 h 4275461"/>
                <a:gd name="connsiteX77" fmla="*/ 3619883 w 3619883"/>
                <a:gd name="connsiteY77" fmla="*/ 140049 h 4275461"/>
                <a:gd name="connsiteX78" fmla="*/ 3619883 w 3619883"/>
                <a:gd name="connsiteY7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3951392 h 4275461"/>
                <a:gd name="connsiteX23" fmla="*/ 189322 w 3619883"/>
                <a:gd name="connsiteY23" fmla="*/ 4275461 h 4275461"/>
                <a:gd name="connsiteX24" fmla="*/ 0 w 3619883"/>
                <a:gd name="connsiteY24" fmla="*/ 4275461 h 4275461"/>
                <a:gd name="connsiteX25" fmla="*/ 0 w 3619883"/>
                <a:gd name="connsiteY25" fmla="*/ 42229 h 4275461"/>
                <a:gd name="connsiteX26" fmla="*/ 42464 w 3619883"/>
                <a:gd name="connsiteY26" fmla="*/ 40518 h 4275461"/>
                <a:gd name="connsiteX27" fmla="*/ 137733 w 3619883"/>
                <a:gd name="connsiteY27" fmla="*/ 35355 h 4275461"/>
                <a:gd name="connsiteX28" fmla="*/ 270565 w 3619883"/>
                <a:gd name="connsiteY28" fmla="*/ 29759 h 4275461"/>
                <a:gd name="connsiteX29" fmla="*/ 479734 w 3619883"/>
                <a:gd name="connsiteY29" fmla="*/ 45455 h 4275461"/>
                <a:gd name="connsiteX30" fmla="*/ 524103 w 3619883"/>
                <a:gd name="connsiteY30" fmla="*/ 41625 h 4275461"/>
                <a:gd name="connsiteX31" fmla="*/ 624416 w 3619883"/>
                <a:gd name="connsiteY31" fmla="*/ 22696 h 4275461"/>
                <a:gd name="connsiteX32" fmla="*/ 657762 w 3619883"/>
                <a:gd name="connsiteY32" fmla="*/ 18351 h 4275461"/>
                <a:gd name="connsiteX33" fmla="*/ 690557 w 3619883"/>
                <a:gd name="connsiteY33" fmla="*/ 25792 h 4275461"/>
                <a:gd name="connsiteX34" fmla="*/ 745123 w 3619883"/>
                <a:gd name="connsiteY34" fmla="*/ 40157 h 4275461"/>
                <a:gd name="connsiteX35" fmla="*/ 789493 w 3619883"/>
                <a:gd name="connsiteY35" fmla="*/ 36327 h 4275461"/>
                <a:gd name="connsiteX36" fmla="*/ 854255 w 3619883"/>
                <a:gd name="connsiteY36" fmla="*/ 68887 h 4275461"/>
                <a:gd name="connsiteX37" fmla="*/ 897520 w 3619883"/>
                <a:gd name="connsiteY37" fmla="*/ 88629 h 4275461"/>
                <a:gd name="connsiteX38" fmla="*/ 940510 w 3619883"/>
                <a:gd name="connsiteY38" fmla="*/ 114265 h 4275461"/>
                <a:gd name="connsiteX39" fmla="*/ 1082712 w 3619883"/>
                <a:gd name="connsiteY39" fmla="*/ 144543 h 4275461"/>
                <a:gd name="connsiteX40" fmla="*/ 1205348 w 3619883"/>
                <a:gd name="connsiteY40" fmla="*/ 120753 h 4275461"/>
                <a:gd name="connsiteX41" fmla="*/ 1271764 w 3619883"/>
                <a:gd name="connsiteY41" fmla="*/ 117956 h 4275461"/>
                <a:gd name="connsiteX42" fmla="*/ 1315583 w 3619883"/>
                <a:gd name="connsiteY42" fmla="*/ 125912 h 4275461"/>
                <a:gd name="connsiteX43" fmla="*/ 1359125 w 3619883"/>
                <a:gd name="connsiteY43" fmla="*/ 139761 h 4275461"/>
                <a:gd name="connsiteX44" fmla="*/ 1391919 w 3619883"/>
                <a:gd name="connsiteY44" fmla="*/ 147202 h 4275461"/>
                <a:gd name="connsiteX45" fmla="*/ 1436563 w 3619883"/>
                <a:gd name="connsiteY45" fmla="*/ 137480 h 4275461"/>
                <a:gd name="connsiteX46" fmla="*/ 1471566 w 3619883"/>
                <a:gd name="connsiteY46" fmla="*/ 97777 h 4275461"/>
                <a:gd name="connsiteX47" fmla="*/ 1505739 w 3619883"/>
                <a:gd name="connsiteY47" fmla="*/ 75753 h 4275461"/>
                <a:gd name="connsiteX48" fmla="*/ 1590891 w 3619883"/>
                <a:gd name="connsiteY48" fmla="*/ 144702 h 4275461"/>
                <a:gd name="connsiteX49" fmla="*/ 1625616 w 3619883"/>
                <a:gd name="connsiteY49" fmla="*/ 110893 h 4275461"/>
                <a:gd name="connsiteX50" fmla="*/ 1658964 w 3619883"/>
                <a:gd name="connsiteY50" fmla="*/ 106547 h 4275461"/>
                <a:gd name="connsiteX51" fmla="*/ 1746598 w 3619883"/>
                <a:gd name="connsiteY51" fmla="*/ 122460 h 4275461"/>
                <a:gd name="connsiteX52" fmla="*/ 1811913 w 3619883"/>
                <a:gd name="connsiteY52" fmla="*/ 143234 h 4275461"/>
                <a:gd name="connsiteX53" fmla="*/ 1856557 w 3619883"/>
                <a:gd name="connsiteY53" fmla="*/ 133511 h 4275461"/>
                <a:gd name="connsiteX54" fmla="*/ 2066003 w 3619883"/>
                <a:gd name="connsiteY54" fmla="*/ 143313 h 4275461"/>
                <a:gd name="connsiteX55" fmla="*/ 2177615 w 3619883"/>
                <a:gd name="connsiteY55" fmla="*/ 119007 h 4275461"/>
                <a:gd name="connsiteX56" fmla="*/ 2255883 w 3619883"/>
                <a:gd name="connsiteY56" fmla="*/ 99047 h 4275461"/>
                <a:gd name="connsiteX57" fmla="*/ 2344622 w 3619883"/>
                <a:gd name="connsiteY57" fmla="*/ 91388 h 4275461"/>
                <a:gd name="connsiteX58" fmla="*/ 2455682 w 3619883"/>
                <a:gd name="connsiteY58" fmla="*/ 78869 h 4275461"/>
                <a:gd name="connsiteX59" fmla="*/ 2632609 w 3619883"/>
                <a:gd name="connsiteY59" fmla="*/ 75338 h 4275461"/>
                <a:gd name="connsiteX60" fmla="*/ 2742291 w 3619883"/>
                <a:gd name="connsiteY60" fmla="*/ 92282 h 4275461"/>
                <a:gd name="connsiteX61" fmla="*/ 2851974 w 3619883"/>
                <a:gd name="connsiteY61" fmla="*/ 109227 h 4275461"/>
                <a:gd name="connsiteX62" fmla="*/ 2907643 w 3619883"/>
                <a:gd name="connsiteY62" fmla="*/ 100020 h 4275461"/>
                <a:gd name="connsiteX63" fmla="*/ 2944022 w 3619883"/>
                <a:gd name="connsiteY63" fmla="*/ 30853 h 4275461"/>
                <a:gd name="connsiteX64" fmla="*/ 3022289 w 3619883"/>
                <a:gd name="connsiteY64" fmla="*/ 10893 h 4275461"/>
                <a:gd name="connsiteX65" fmla="*/ 3054807 w 3619883"/>
                <a:gd name="connsiteY65" fmla="*/ 24226 h 4275461"/>
                <a:gd name="connsiteX66" fmla="*/ 3141892 w 3619883"/>
                <a:gd name="connsiteY66" fmla="*/ 51925 h 4275461"/>
                <a:gd name="connsiteX67" fmla="*/ 3185711 w 3619883"/>
                <a:gd name="connsiteY67" fmla="*/ 59881 h 4275461"/>
                <a:gd name="connsiteX68" fmla="*/ 3219056 w 3619883"/>
                <a:gd name="connsiteY68" fmla="*/ 55536 h 4275461"/>
                <a:gd name="connsiteX69" fmla="*/ 3263425 w 3619883"/>
                <a:gd name="connsiteY69" fmla="*/ 51706 h 4275461"/>
                <a:gd name="connsiteX70" fmla="*/ 3296219 w 3619883"/>
                <a:gd name="connsiteY70" fmla="*/ 59147 h 4275461"/>
                <a:gd name="connsiteX71" fmla="*/ 3319094 w 3619883"/>
                <a:gd name="connsiteY71" fmla="*/ 42500 h 4275461"/>
                <a:gd name="connsiteX72" fmla="*/ 3420511 w 3619883"/>
                <a:gd name="connsiteY72" fmla="*/ 0 h 4275461"/>
                <a:gd name="connsiteX73" fmla="*/ 3453305 w 3619883"/>
                <a:gd name="connsiteY73" fmla="*/ 7440 h 4275461"/>
                <a:gd name="connsiteX74" fmla="*/ 3496571 w 3619883"/>
                <a:gd name="connsiteY74" fmla="*/ 27182 h 4275461"/>
                <a:gd name="connsiteX75" fmla="*/ 3602117 w 3619883"/>
                <a:gd name="connsiteY75" fmla="*/ 132521 h 4275461"/>
                <a:gd name="connsiteX76" fmla="*/ 3619883 w 3619883"/>
                <a:gd name="connsiteY76" fmla="*/ 140049 h 4275461"/>
                <a:gd name="connsiteX77" fmla="*/ 3619883 w 3619883"/>
                <a:gd name="connsiteY7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4275461 h 4275461"/>
                <a:gd name="connsiteX0" fmla="*/ 3619883 w 3619883"/>
                <a:gd name="connsiteY0" fmla="*/ 755612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755612 h 4275461"/>
                <a:gd name="connsiteX0" fmla="*/ 3619883 w 3619883"/>
                <a:gd name="connsiteY0" fmla="*/ 755612 h 4275461"/>
                <a:gd name="connsiteX1" fmla="*/ 3269726 w 3619883"/>
                <a:gd name="connsiteY1" fmla="*/ 4275461 h 4275461"/>
                <a:gd name="connsiteX2" fmla="*/ 3052674 w 3619883"/>
                <a:gd name="connsiteY2" fmla="*/ 4275461 h 4275461"/>
                <a:gd name="connsiteX3" fmla="*/ 3014011 w 3619883"/>
                <a:gd name="connsiteY3" fmla="*/ 4275461 h 4275461"/>
                <a:gd name="connsiteX4" fmla="*/ 2761042 w 3619883"/>
                <a:gd name="connsiteY4" fmla="*/ 4275461 h 4275461"/>
                <a:gd name="connsiteX5" fmla="*/ 2690646 w 3619883"/>
                <a:gd name="connsiteY5" fmla="*/ 4275461 h 4275461"/>
                <a:gd name="connsiteX6" fmla="*/ 2511710 w 3619883"/>
                <a:gd name="connsiteY6" fmla="*/ 4275461 h 4275461"/>
                <a:gd name="connsiteX7" fmla="*/ 2337697 w 3619883"/>
                <a:gd name="connsiteY7" fmla="*/ 4275461 h 4275461"/>
                <a:gd name="connsiteX8" fmla="*/ 2150155 w 3619883"/>
                <a:gd name="connsiteY8" fmla="*/ 4275461 h 4275461"/>
                <a:gd name="connsiteX9" fmla="*/ 2079759 w 3619883"/>
                <a:gd name="connsiteY9" fmla="*/ 4275461 h 4275461"/>
                <a:gd name="connsiteX10" fmla="*/ 1824703 w 3619883"/>
                <a:gd name="connsiteY10" fmla="*/ 4275461 h 4275461"/>
                <a:gd name="connsiteX11" fmla="*/ 1796694 w 3619883"/>
                <a:gd name="connsiteY11" fmla="*/ 4275461 h 4275461"/>
                <a:gd name="connsiteX12" fmla="*/ 1558844 w 3619883"/>
                <a:gd name="connsiteY12" fmla="*/ 4275461 h 4275461"/>
                <a:gd name="connsiteX13" fmla="*/ 1427396 w 3619883"/>
                <a:gd name="connsiteY13" fmla="*/ 4275461 h 4275461"/>
                <a:gd name="connsiteX14" fmla="*/ 1210751 w 3619883"/>
                <a:gd name="connsiteY14" fmla="*/ 4275461 h 4275461"/>
                <a:gd name="connsiteX15" fmla="*/ 1140354 w 3619883"/>
                <a:gd name="connsiteY15" fmla="*/ 4275461 h 4275461"/>
                <a:gd name="connsiteX16" fmla="*/ 953807 w 3619883"/>
                <a:gd name="connsiteY16" fmla="*/ 4275461 h 4275461"/>
                <a:gd name="connsiteX17" fmla="*/ 829432 w 3619883"/>
                <a:gd name="connsiteY17" fmla="*/ 4275461 h 4275461"/>
                <a:gd name="connsiteX18" fmla="*/ 611484 w 3619883"/>
                <a:gd name="connsiteY18" fmla="*/ 4275461 h 4275461"/>
                <a:gd name="connsiteX19" fmla="*/ 573998 w 3619883"/>
                <a:gd name="connsiteY19" fmla="*/ 4275461 h 4275461"/>
                <a:gd name="connsiteX20" fmla="*/ 336164 w 3619883"/>
                <a:gd name="connsiteY20" fmla="*/ 4275461 h 4275461"/>
                <a:gd name="connsiteX21" fmla="*/ 189322 w 3619883"/>
                <a:gd name="connsiteY21" fmla="*/ 4275461 h 4275461"/>
                <a:gd name="connsiteX22" fmla="*/ 0 w 3619883"/>
                <a:gd name="connsiteY22" fmla="*/ 4275461 h 4275461"/>
                <a:gd name="connsiteX23" fmla="*/ 0 w 3619883"/>
                <a:gd name="connsiteY23" fmla="*/ 42229 h 4275461"/>
                <a:gd name="connsiteX24" fmla="*/ 42464 w 3619883"/>
                <a:gd name="connsiteY24" fmla="*/ 40518 h 4275461"/>
                <a:gd name="connsiteX25" fmla="*/ 137733 w 3619883"/>
                <a:gd name="connsiteY25" fmla="*/ 35355 h 4275461"/>
                <a:gd name="connsiteX26" fmla="*/ 270565 w 3619883"/>
                <a:gd name="connsiteY26" fmla="*/ 29759 h 4275461"/>
                <a:gd name="connsiteX27" fmla="*/ 479734 w 3619883"/>
                <a:gd name="connsiteY27" fmla="*/ 45455 h 4275461"/>
                <a:gd name="connsiteX28" fmla="*/ 524103 w 3619883"/>
                <a:gd name="connsiteY28" fmla="*/ 41625 h 4275461"/>
                <a:gd name="connsiteX29" fmla="*/ 624416 w 3619883"/>
                <a:gd name="connsiteY29" fmla="*/ 22696 h 4275461"/>
                <a:gd name="connsiteX30" fmla="*/ 657762 w 3619883"/>
                <a:gd name="connsiteY30" fmla="*/ 18351 h 4275461"/>
                <a:gd name="connsiteX31" fmla="*/ 690557 w 3619883"/>
                <a:gd name="connsiteY31" fmla="*/ 25792 h 4275461"/>
                <a:gd name="connsiteX32" fmla="*/ 745123 w 3619883"/>
                <a:gd name="connsiteY32" fmla="*/ 40157 h 4275461"/>
                <a:gd name="connsiteX33" fmla="*/ 789493 w 3619883"/>
                <a:gd name="connsiteY33" fmla="*/ 36327 h 4275461"/>
                <a:gd name="connsiteX34" fmla="*/ 854255 w 3619883"/>
                <a:gd name="connsiteY34" fmla="*/ 68887 h 4275461"/>
                <a:gd name="connsiteX35" fmla="*/ 897520 w 3619883"/>
                <a:gd name="connsiteY35" fmla="*/ 88629 h 4275461"/>
                <a:gd name="connsiteX36" fmla="*/ 940510 w 3619883"/>
                <a:gd name="connsiteY36" fmla="*/ 114265 h 4275461"/>
                <a:gd name="connsiteX37" fmla="*/ 1082712 w 3619883"/>
                <a:gd name="connsiteY37" fmla="*/ 144543 h 4275461"/>
                <a:gd name="connsiteX38" fmla="*/ 1205348 w 3619883"/>
                <a:gd name="connsiteY38" fmla="*/ 120753 h 4275461"/>
                <a:gd name="connsiteX39" fmla="*/ 1271764 w 3619883"/>
                <a:gd name="connsiteY39" fmla="*/ 117956 h 4275461"/>
                <a:gd name="connsiteX40" fmla="*/ 1315583 w 3619883"/>
                <a:gd name="connsiteY40" fmla="*/ 125912 h 4275461"/>
                <a:gd name="connsiteX41" fmla="*/ 1359125 w 3619883"/>
                <a:gd name="connsiteY41" fmla="*/ 139761 h 4275461"/>
                <a:gd name="connsiteX42" fmla="*/ 1391919 w 3619883"/>
                <a:gd name="connsiteY42" fmla="*/ 147202 h 4275461"/>
                <a:gd name="connsiteX43" fmla="*/ 1436563 w 3619883"/>
                <a:gd name="connsiteY43" fmla="*/ 137480 h 4275461"/>
                <a:gd name="connsiteX44" fmla="*/ 1471566 w 3619883"/>
                <a:gd name="connsiteY44" fmla="*/ 97777 h 4275461"/>
                <a:gd name="connsiteX45" fmla="*/ 1505739 w 3619883"/>
                <a:gd name="connsiteY45" fmla="*/ 75753 h 4275461"/>
                <a:gd name="connsiteX46" fmla="*/ 1590891 w 3619883"/>
                <a:gd name="connsiteY46" fmla="*/ 144702 h 4275461"/>
                <a:gd name="connsiteX47" fmla="*/ 1625616 w 3619883"/>
                <a:gd name="connsiteY47" fmla="*/ 110893 h 4275461"/>
                <a:gd name="connsiteX48" fmla="*/ 1658964 w 3619883"/>
                <a:gd name="connsiteY48" fmla="*/ 106547 h 4275461"/>
                <a:gd name="connsiteX49" fmla="*/ 1746598 w 3619883"/>
                <a:gd name="connsiteY49" fmla="*/ 122460 h 4275461"/>
                <a:gd name="connsiteX50" fmla="*/ 1811913 w 3619883"/>
                <a:gd name="connsiteY50" fmla="*/ 143234 h 4275461"/>
                <a:gd name="connsiteX51" fmla="*/ 1856557 w 3619883"/>
                <a:gd name="connsiteY51" fmla="*/ 133511 h 4275461"/>
                <a:gd name="connsiteX52" fmla="*/ 2066003 w 3619883"/>
                <a:gd name="connsiteY52" fmla="*/ 143313 h 4275461"/>
                <a:gd name="connsiteX53" fmla="*/ 2177615 w 3619883"/>
                <a:gd name="connsiteY53" fmla="*/ 119007 h 4275461"/>
                <a:gd name="connsiteX54" fmla="*/ 2255883 w 3619883"/>
                <a:gd name="connsiteY54" fmla="*/ 99047 h 4275461"/>
                <a:gd name="connsiteX55" fmla="*/ 2344622 w 3619883"/>
                <a:gd name="connsiteY55" fmla="*/ 91388 h 4275461"/>
                <a:gd name="connsiteX56" fmla="*/ 2455682 w 3619883"/>
                <a:gd name="connsiteY56" fmla="*/ 78869 h 4275461"/>
                <a:gd name="connsiteX57" fmla="*/ 2632609 w 3619883"/>
                <a:gd name="connsiteY57" fmla="*/ 75338 h 4275461"/>
                <a:gd name="connsiteX58" fmla="*/ 2742291 w 3619883"/>
                <a:gd name="connsiteY58" fmla="*/ 92282 h 4275461"/>
                <a:gd name="connsiteX59" fmla="*/ 2851974 w 3619883"/>
                <a:gd name="connsiteY59" fmla="*/ 109227 h 4275461"/>
                <a:gd name="connsiteX60" fmla="*/ 2907643 w 3619883"/>
                <a:gd name="connsiteY60" fmla="*/ 100020 h 4275461"/>
                <a:gd name="connsiteX61" fmla="*/ 2944022 w 3619883"/>
                <a:gd name="connsiteY61" fmla="*/ 30853 h 4275461"/>
                <a:gd name="connsiteX62" fmla="*/ 3022289 w 3619883"/>
                <a:gd name="connsiteY62" fmla="*/ 10893 h 4275461"/>
                <a:gd name="connsiteX63" fmla="*/ 3054807 w 3619883"/>
                <a:gd name="connsiteY63" fmla="*/ 24226 h 4275461"/>
                <a:gd name="connsiteX64" fmla="*/ 3141892 w 3619883"/>
                <a:gd name="connsiteY64" fmla="*/ 51925 h 4275461"/>
                <a:gd name="connsiteX65" fmla="*/ 3185711 w 3619883"/>
                <a:gd name="connsiteY65" fmla="*/ 59881 h 4275461"/>
                <a:gd name="connsiteX66" fmla="*/ 3219056 w 3619883"/>
                <a:gd name="connsiteY66" fmla="*/ 55536 h 4275461"/>
                <a:gd name="connsiteX67" fmla="*/ 3263425 w 3619883"/>
                <a:gd name="connsiteY67" fmla="*/ 51706 h 4275461"/>
                <a:gd name="connsiteX68" fmla="*/ 3296219 w 3619883"/>
                <a:gd name="connsiteY68" fmla="*/ 59147 h 4275461"/>
                <a:gd name="connsiteX69" fmla="*/ 3319094 w 3619883"/>
                <a:gd name="connsiteY69" fmla="*/ 42500 h 4275461"/>
                <a:gd name="connsiteX70" fmla="*/ 3420511 w 3619883"/>
                <a:gd name="connsiteY70" fmla="*/ 0 h 4275461"/>
                <a:gd name="connsiteX71" fmla="*/ 3453305 w 3619883"/>
                <a:gd name="connsiteY71" fmla="*/ 7440 h 4275461"/>
                <a:gd name="connsiteX72" fmla="*/ 3496571 w 3619883"/>
                <a:gd name="connsiteY72" fmla="*/ 27182 h 4275461"/>
                <a:gd name="connsiteX73" fmla="*/ 3602117 w 3619883"/>
                <a:gd name="connsiteY73" fmla="*/ 132521 h 4275461"/>
                <a:gd name="connsiteX74" fmla="*/ 3619883 w 3619883"/>
                <a:gd name="connsiteY74" fmla="*/ 140049 h 4275461"/>
                <a:gd name="connsiteX75" fmla="*/ 3619883 w 3619883"/>
                <a:gd name="connsiteY75" fmla="*/ 755612 h 4275461"/>
                <a:gd name="connsiteX0" fmla="*/ 3619883 w 3619883"/>
                <a:gd name="connsiteY0" fmla="*/ 755612 h 4275461"/>
                <a:gd name="connsiteX1" fmla="*/ 3052674 w 3619883"/>
                <a:gd name="connsiteY1" fmla="*/ 4275461 h 4275461"/>
                <a:gd name="connsiteX2" fmla="*/ 3014011 w 3619883"/>
                <a:gd name="connsiteY2" fmla="*/ 4275461 h 4275461"/>
                <a:gd name="connsiteX3" fmla="*/ 2761042 w 3619883"/>
                <a:gd name="connsiteY3" fmla="*/ 4275461 h 4275461"/>
                <a:gd name="connsiteX4" fmla="*/ 2690646 w 3619883"/>
                <a:gd name="connsiteY4" fmla="*/ 4275461 h 4275461"/>
                <a:gd name="connsiteX5" fmla="*/ 2511710 w 3619883"/>
                <a:gd name="connsiteY5" fmla="*/ 4275461 h 4275461"/>
                <a:gd name="connsiteX6" fmla="*/ 2337697 w 3619883"/>
                <a:gd name="connsiteY6" fmla="*/ 4275461 h 4275461"/>
                <a:gd name="connsiteX7" fmla="*/ 2150155 w 3619883"/>
                <a:gd name="connsiteY7" fmla="*/ 4275461 h 4275461"/>
                <a:gd name="connsiteX8" fmla="*/ 2079759 w 3619883"/>
                <a:gd name="connsiteY8" fmla="*/ 4275461 h 4275461"/>
                <a:gd name="connsiteX9" fmla="*/ 1824703 w 3619883"/>
                <a:gd name="connsiteY9" fmla="*/ 4275461 h 4275461"/>
                <a:gd name="connsiteX10" fmla="*/ 1796694 w 3619883"/>
                <a:gd name="connsiteY10" fmla="*/ 4275461 h 4275461"/>
                <a:gd name="connsiteX11" fmla="*/ 1558844 w 3619883"/>
                <a:gd name="connsiteY11" fmla="*/ 4275461 h 4275461"/>
                <a:gd name="connsiteX12" fmla="*/ 1427396 w 3619883"/>
                <a:gd name="connsiteY12" fmla="*/ 4275461 h 4275461"/>
                <a:gd name="connsiteX13" fmla="*/ 1210751 w 3619883"/>
                <a:gd name="connsiteY13" fmla="*/ 4275461 h 4275461"/>
                <a:gd name="connsiteX14" fmla="*/ 1140354 w 3619883"/>
                <a:gd name="connsiteY14" fmla="*/ 4275461 h 4275461"/>
                <a:gd name="connsiteX15" fmla="*/ 953807 w 3619883"/>
                <a:gd name="connsiteY15" fmla="*/ 4275461 h 4275461"/>
                <a:gd name="connsiteX16" fmla="*/ 829432 w 3619883"/>
                <a:gd name="connsiteY16" fmla="*/ 4275461 h 4275461"/>
                <a:gd name="connsiteX17" fmla="*/ 611484 w 3619883"/>
                <a:gd name="connsiteY17" fmla="*/ 4275461 h 4275461"/>
                <a:gd name="connsiteX18" fmla="*/ 573998 w 3619883"/>
                <a:gd name="connsiteY18" fmla="*/ 4275461 h 4275461"/>
                <a:gd name="connsiteX19" fmla="*/ 336164 w 3619883"/>
                <a:gd name="connsiteY19" fmla="*/ 4275461 h 4275461"/>
                <a:gd name="connsiteX20" fmla="*/ 189322 w 3619883"/>
                <a:gd name="connsiteY20" fmla="*/ 4275461 h 4275461"/>
                <a:gd name="connsiteX21" fmla="*/ 0 w 3619883"/>
                <a:gd name="connsiteY21" fmla="*/ 4275461 h 4275461"/>
                <a:gd name="connsiteX22" fmla="*/ 0 w 3619883"/>
                <a:gd name="connsiteY22" fmla="*/ 42229 h 4275461"/>
                <a:gd name="connsiteX23" fmla="*/ 42464 w 3619883"/>
                <a:gd name="connsiteY23" fmla="*/ 40518 h 4275461"/>
                <a:gd name="connsiteX24" fmla="*/ 137733 w 3619883"/>
                <a:gd name="connsiteY24" fmla="*/ 35355 h 4275461"/>
                <a:gd name="connsiteX25" fmla="*/ 270565 w 3619883"/>
                <a:gd name="connsiteY25" fmla="*/ 29759 h 4275461"/>
                <a:gd name="connsiteX26" fmla="*/ 479734 w 3619883"/>
                <a:gd name="connsiteY26" fmla="*/ 45455 h 4275461"/>
                <a:gd name="connsiteX27" fmla="*/ 524103 w 3619883"/>
                <a:gd name="connsiteY27" fmla="*/ 41625 h 4275461"/>
                <a:gd name="connsiteX28" fmla="*/ 624416 w 3619883"/>
                <a:gd name="connsiteY28" fmla="*/ 22696 h 4275461"/>
                <a:gd name="connsiteX29" fmla="*/ 657762 w 3619883"/>
                <a:gd name="connsiteY29" fmla="*/ 18351 h 4275461"/>
                <a:gd name="connsiteX30" fmla="*/ 690557 w 3619883"/>
                <a:gd name="connsiteY30" fmla="*/ 25792 h 4275461"/>
                <a:gd name="connsiteX31" fmla="*/ 745123 w 3619883"/>
                <a:gd name="connsiteY31" fmla="*/ 40157 h 4275461"/>
                <a:gd name="connsiteX32" fmla="*/ 789493 w 3619883"/>
                <a:gd name="connsiteY32" fmla="*/ 36327 h 4275461"/>
                <a:gd name="connsiteX33" fmla="*/ 854255 w 3619883"/>
                <a:gd name="connsiteY33" fmla="*/ 68887 h 4275461"/>
                <a:gd name="connsiteX34" fmla="*/ 897520 w 3619883"/>
                <a:gd name="connsiteY34" fmla="*/ 88629 h 4275461"/>
                <a:gd name="connsiteX35" fmla="*/ 940510 w 3619883"/>
                <a:gd name="connsiteY35" fmla="*/ 114265 h 4275461"/>
                <a:gd name="connsiteX36" fmla="*/ 1082712 w 3619883"/>
                <a:gd name="connsiteY36" fmla="*/ 144543 h 4275461"/>
                <a:gd name="connsiteX37" fmla="*/ 1205348 w 3619883"/>
                <a:gd name="connsiteY37" fmla="*/ 120753 h 4275461"/>
                <a:gd name="connsiteX38" fmla="*/ 1271764 w 3619883"/>
                <a:gd name="connsiteY38" fmla="*/ 117956 h 4275461"/>
                <a:gd name="connsiteX39" fmla="*/ 1315583 w 3619883"/>
                <a:gd name="connsiteY39" fmla="*/ 125912 h 4275461"/>
                <a:gd name="connsiteX40" fmla="*/ 1359125 w 3619883"/>
                <a:gd name="connsiteY40" fmla="*/ 139761 h 4275461"/>
                <a:gd name="connsiteX41" fmla="*/ 1391919 w 3619883"/>
                <a:gd name="connsiteY41" fmla="*/ 147202 h 4275461"/>
                <a:gd name="connsiteX42" fmla="*/ 1436563 w 3619883"/>
                <a:gd name="connsiteY42" fmla="*/ 137480 h 4275461"/>
                <a:gd name="connsiteX43" fmla="*/ 1471566 w 3619883"/>
                <a:gd name="connsiteY43" fmla="*/ 97777 h 4275461"/>
                <a:gd name="connsiteX44" fmla="*/ 1505739 w 3619883"/>
                <a:gd name="connsiteY44" fmla="*/ 75753 h 4275461"/>
                <a:gd name="connsiteX45" fmla="*/ 1590891 w 3619883"/>
                <a:gd name="connsiteY45" fmla="*/ 144702 h 4275461"/>
                <a:gd name="connsiteX46" fmla="*/ 1625616 w 3619883"/>
                <a:gd name="connsiteY46" fmla="*/ 110893 h 4275461"/>
                <a:gd name="connsiteX47" fmla="*/ 1658964 w 3619883"/>
                <a:gd name="connsiteY47" fmla="*/ 106547 h 4275461"/>
                <a:gd name="connsiteX48" fmla="*/ 1746598 w 3619883"/>
                <a:gd name="connsiteY48" fmla="*/ 122460 h 4275461"/>
                <a:gd name="connsiteX49" fmla="*/ 1811913 w 3619883"/>
                <a:gd name="connsiteY49" fmla="*/ 143234 h 4275461"/>
                <a:gd name="connsiteX50" fmla="*/ 1856557 w 3619883"/>
                <a:gd name="connsiteY50" fmla="*/ 133511 h 4275461"/>
                <a:gd name="connsiteX51" fmla="*/ 2066003 w 3619883"/>
                <a:gd name="connsiteY51" fmla="*/ 143313 h 4275461"/>
                <a:gd name="connsiteX52" fmla="*/ 2177615 w 3619883"/>
                <a:gd name="connsiteY52" fmla="*/ 119007 h 4275461"/>
                <a:gd name="connsiteX53" fmla="*/ 2255883 w 3619883"/>
                <a:gd name="connsiteY53" fmla="*/ 99047 h 4275461"/>
                <a:gd name="connsiteX54" fmla="*/ 2344622 w 3619883"/>
                <a:gd name="connsiteY54" fmla="*/ 91388 h 4275461"/>
                <a:gd name="connsiteX55" fmla="*/ 2455682 w 3619883"/>
                <a:gd name="connsiteY55" fmla="*/ 78869 h 4275461"/>
                <a:gd name="connsiteX56" fmla="*/ 2632609 w 3619883"/>
                <a:gd name="connsiteY56" fmla="*/ 75338 h 4275461"/>
                <a:gd name="connsiteX57" fmla="*/ 2742291 w 3619883"/>
                <a:gd name="connsiteY57" fmla="*/ 92282 h 4275461"/>
                <a:gd name="connsiteX58" fmla="*/ 2851974 w 3619883"/>
                <a:gd name="connsiteY58" fmla="*/ 109227 h 4275461"/>
                <a:gd name="connsiteX59" fmla="*/ 2907643 w 3619883"/>
                <a:gd name="connsiteY59" fmla="*/ 100020 h 4275461"/>
                <a:gd name="connsiteX60" fmla="*/ 2944022 w 3619883"/>
                <a:gd name="connsiteY60" fmla="*/ 30853 h 4275461"/>
                <a:gd name="connsiteX61" fmla="*/ 3022289 w 3619883"/>
                <a:gd name="connsiteY61" fmla="*/ 10893 h 4275461"/>
                <a:gd name="connsiteX62" fmla="*/ 3054807 w 3619883"/>
                <a:gd name="connsiteY62" fmla="*/ 24226 h 4275461"/>
                <a:gd name="connsiteX63" fmla="*/ 3141892 w 3619883"/>
                <a:gd name="connsiteY63" fmla="*/ 51925 h 4275461"/>
                <a:gd name="connsiteX64" fmla="*/ 3185711 w 3619883"/>
                <a:gd name="connsiteY64" fmla="*/ 59881 h 4275461"/>
                <a:gd name="connsiteX65" fmla="*/ 3219056 w 3619883"/>
                <a:gd name="connsiteY65" fmla="*/ 55536 h 4275461"/>
                <a:gd name="connsiteX66" fmla="*/ 3263425 w 3619883"/>
                <a:gd name="connsiteY66" fmla="*/ 51706 h 4275461"/>
                <a:gd name="connsiteX67" fmla="*/ 3296219 w 3619883"/>
                <a:gd name="connsiteY67" fmla="*/ 59147 h 4275461"/>
                <a:gd name="connsiteX68" fmla="*/ 3319094 w 3619883"/>
                <a:gd name="connsiteY68" fmla="*/ 42500 h 4275461"/>
                <a:gd name="connsiteX69" fmla="*/ 3420511 w 3619883"/>
                <a:gd name="connsiteY69" fmla="*/ 0 h 4275461"/>
                <a:gd name="connsiteX70" fmla="*/ 3453305 w 3619883"/>
                <a:gd name="connsiteY70" fmla="*/ 7440 h 4275461"/>
                <a:gd name="connsiteX71" fmla="*/ 3496571 w 3619883"/>
                <a:gd name="connsiteY71" fmla="*/ 27182 h 4275461"/>
                <a:gd name="connsiteX72" fmla="*/ 3602117 w 3619883"/>
                <a:gd name="connsiteY72" fmla="*/ 132521 h 4275461"/>
                <a:gd name="connsiteX73" fmla="*/ 3619883 w 3619883"/>
                <a:gd name="connsiteY73" fmla="*/ 140049 h 4275461"/>
                <a:gd name="connsiteX74" fmla="*/ 3619883 w 3619883"/>
                <a:gd name="connsiteY74" fmla="*/ 755612 h 4275461"/>
                <a:gd name="connsiteX0" fmla="*/ 3619883 w 3619883"/>
                <a:gd name="connsiteY0" fmla="*/ 755612 h 4275461"/>
                <a:gd name="connsiteX1" fmla="*/ 3014011 w 3619883"/>
                <a:gd name="connsiteY1" fmla="*/ 4275461 h 4275461"/>
                <a:gd name="connsiteX2" fmla="*/ 2761042 w 3619883"/>
                <a:gd name="connsiteY2" fmla="*/ 4275461 h 4275461"/>
                <a:gd name="connsiteX3" fmla="*/ 2690646 w 3619883"/>
                <a:gd name="connsiteY3" fmla="*/ 4275461 h 4275461"/>
                <a:gd name="connsiteX4" fmla="*/ 2511710 w 3619883"/>
                <a:gd name="connsiteY4" fmla="*/ 4275461 h 4275461"/>
                <a:gd name="connsiteX5" fmla="*/ 2337697 w 3619883"/>
                <a:gd name="connsiteY5" fmla="*/ 4275461 h 4275461"/>
                <a:gd name="connsiteX6" fmla="*/ 2150155 w 3619883"/>
                <a:gd name="connsiteY6" fmla="*/ 4275461 h 4275461"/>
                <a:gd name="connsiteX7" fmla="*/ 2079759 w 3619883"/>
                <a:gd name="connsiteY7" fmla="*/ 4275461 h 4275461"/>
                <a:gd name="connsiteX8" fmla="*/ 1824703 w 3619883"/>
                <a:gd name="connsiteY8" fmla="*/ 4275461 h 4275461"/>
                <a:gd name="connsiteX9" fmla="*/ 1796694 w 3619883"/>
                <a:gd name="connsiteY9" fmla="*/ 4275461 h 4275461"/>
                <a:gd name="connsiteX10" fmla="*/ 1558844 w 3619883"/>
                <a:gd name="connsiteY10" fmla="*/ 4275461 h 4275461"/>
                <a:gd name="connsiteX11" fmla="*/ 1427396 w 3619883"/>
                <a:gd name="connsiteY11" fmla="*/ 4275461 h 4275461"/>
                <a:gd name="connsiteX12" fmla="*/ 1210751 w 3619883"/>
                <a:gd name="connsiteY12" fmla="*/ 4275461 h 4275461"/>
                <a:gd name="connsiteX13" fmla="*/ 1140354 w 3619883"/>
                <a:gd name="connsiteY13" fmla="*/ 4275461 h 4275461"/>
                <a:gd name="connsiteX14" fmla="*/ 953807 w 3619883"/>
                <a:gd name="connsiteY14" fmla="*/ 4275461 h 4275461"/>
                <a:gd name="connsiteX15" fmla="*/ 829432 w 3619883"/>
                <a:gd name="connsiteY15" fmla="*/ 4275461 h 4275461"/>
                <a:gd name="connsiteX16" fmla="*/ 611484 w 3619883"/>
                <a:gd name="connsiteY16" fmla="*/ 4275461 h 4275461"/>
                <a:gd name="connsiteX17" fmla="*/ 573998 w 3619883"/>
                <a:gd name="connsiteY17" fmla="*/ 4275461 h 4275461"/>
                <a:gd name="connsiteX18" fmla="*/ 336164 w 3619883"/>
                <a:gd name="connsiteY18" fmla="*/ 4275461 h 4275461"/>
                <a:gd name="connsiteX19" fmla="*/ 189322 w 3619883"/>
                <a:gd name="connsiteY19" fmla="*/ 4275461 h 4275461"/>
                <a:gd name="connsiteX20" fmla="*/ 0 w 3619883"/>
                <a:gd name="connsiteY20" fmla="*/ 4275461 h 4275461"/>
                <a:gd name="connsiteX21" fmla="*/ 0 w 3619883"/>
                <a:gd name="connsiteY21" fmla="*/ 42229 h 4275461"/>
                <a:gd name="connsiteX22" fmla="*/ 42464 w 3619883"/>
                <a:gd name="connsiteY22" fmla="*/ 40518 h 4275461"/>
                <a:gd name="connsiteX23" fmla="*/ 137733 w 3619883"/>
                <a:gd name="connsiteY23" fmla="*/ 35355 h 4275461"/>
                <a:gd name="connsiteX24" fmla="*/ 270565 w 3619883"/>
                <a:gd name="connsiteY24" fmla="*/ 29759 h 4275461"/>
                <a:gd name="connsiteX25" fmla="*/ 479734 w 3619883"/>
                <a:gd name="connsiteY25" fmla="*/ 45455 h 4275461"/>
                <a:gd name="connsiteX26" fmla="*/ 524103 w 3619883"/>
                <a:gd name="connsiteY26" fmla="*/ 41625 h 4275461"/>
                <a:gd name="connsiteX27" fmla="*/ 624416 w 3619883"/>
                <a:gd name="connsiteY27" fmla="*/ 22696 h 4275461"/>
                <a:gd name="connsiteX28" fmla="*/ 657762 w 3619883"/>
                <a:gd name="connsiteY28" fmla="*/ 18351 h 4275461"/>
                <a:gd name="connsiteX29" fmla="*/ 690557 w 3619883"/>
                <a:gd name="connsiteY29" fmla="*/ 25792 h 4275461"/>
                <a:gd name="connsiteX30" fmla="*/ 745123 w 3619883"/>
                <a:gd name="connsiteY30" fmla="*/ 40157 h 4275461"/>
                <a:gd name="connsiteX31" fmla="*/ 789493 w 3619883"/>
                <a:gd name="connsiteY31" fmla="*/ 36327 h 4275461"/>
                <a:gd name="connsiteX32" fmla="*/ 854255 w 3619883"/>
                <a:gd name="connsiteY32" fmla="*/ 68887 h 4275461"/>
                <a:gd name="connsiteX33" fmla="*/ 897520 w 3619883"/>
                <a:gd name="connsiteY33" fmla="*/ 88629 h 4275461"/>
                <a:gd name="connsiteX34" fmla="*/ 940510 w 3619883"/>
                <a:gd name="connsiteY34" fmla="*/ 114265 h 4275461"/>
                <a:gd name="connsiteX35" fmla="*/ 1082712 w 3619883"/>
                <a:gd name="connsiteY35" fmla="*/ 144543 h 4275461"/>
                <a:gd name="connsiteX36" fmla="*/ 1205348 w 3619883"/>
                <a:gd name="connsiteY36" fmla="*/ 120753 h 4275461"/>
                <a:gd name="connsiteX37" fmla="*/ 1271764 w 3619883"/>
                <a:gd name="connsiteY37" fmla="*/ 117956 h 4275461"/>
                <a:gd name="connsiteX38" fmla="*/ 1315583 w 3619883"/>
                <a:gd name="connsiteY38" fmla="*/ 125912 h 4275461"/>
                <a:gd name="connsiteX39" fmla="*/ 1359125 w 3619883"/>
                <a:gd name="connsiteY39" fmla="*/ 139761 h 4275461"/>
                <a:gd name="connsiteX40" fmla="*/ 1391919 w 3619883"/>
                <a:gd name="connsiteY40" fmla="*/ 147202 h 4275461"/>
                <a:gd name="connsiteX41" fmla="*/ 1436563 w 3619883"/>
                <a:gd name="connsiteY41" fmla="*/ 137480 h 4275461"/>
                <a:gd name="connsiteX42" fmla="*/ 1471566 w 3619883"/>
                <a:gd name="connsiteY42" fmla="*/ 97777 h 4275461"/>
                <a:gd name="connsiteX43" fmla="*/ 1505739 w 3619883"/>
                <a:gd name="connsiteY43" fmla="*/ 75753 h 4275461"/>
                <a:gd name="connsiteX44" fmla="*/ 1590891 w 3619883"/>
                <a:gd name="connsiteY44" fmla="*/ 144702 h 4275461"/>
                <a:gd name="connsiteX45" fmla="*/ 1625616 w 3619883"/>
                <a:gd name="connsiteY45" fmla="*/ 110893 h 4275461"/>
                <a:gd name="connsiteX46" fmla="*/ 1658964 w 3619883"/>
                <a:gd name="connsiteY46" fmla="*/ 106547 h 4275461"/>
                <a:gd name="connsiteX47" fmla="*/ 1746598 w 3619883"/>
                <a:gd name="connsiteY47" fmla="*/ 122460 h 4275461"/>
                <a:gd name="connsiteX48" fmla="*/ 1811913 w 3619883"/>
                <a:gd name="connsiteY48" fmla="*/ 143234 h 4275461"/>
                <a:gd name="connsiteX49" fmla="*/ 1856557 w 3619883"/>
                <a:gd name="connsiteY49" fmla="*/ 133511 h 4275461"/>
                <a:gd name="connsiteX50" fmla="*/ 2066003 w 3619883"/>
                <a:gd name="connsiteY50" fmla="*/ 143313 h 4275461"/>
                <a:gd name="connsiteX51" fmla="*/ 2177615 w 3619883"/>
                <a:gd name="connsiteY51" fmla="*/ 119007 h 4275461"/>
                <a:gd name="connsiteX52" fmla="*/ 2255883 w 3619883"/>
                <a:gd name="connsiteY52" fmla="*/ 99047 h 4275461"/>
                <a:gd name="connsiteX53" fmla="*/ 2344622 w 3619883"/>
                <a:gd name="connsiteY53" fmla="*/ 91388 h 4275461"/>
                <a:gd name="connsiteX54" fmla="*/ 2455682 w 3619883"/>
                <a:gd name="connsiteY54" fmla="*/ 78869 h 4275461"/>
                <a:gd name="connsiteX55" fmla="*/ 2632609 w 3619883"/>
                <a:gd name="connsiteY55" fmla="*/ 75338 h 4275461"/>
                <a:gd name="connsiteX56" fmla="*/ 2742291 w 3619883"/>
                <a:gd name="connsiteY56" fmla="*/ 92282 h 4275461"/>
                <a:gd name="connsiteX57" fmla="*/ 2851974 w 3619883"/>
                <a:gd name="connsiteY57" fmla="*/ 109227 h 4275461"/>
                <a:gd name="connsiteX58" fmla="*/ 2907643 w 3619883"/>
                <a:gd name="connsiteY58" fmla="*/ 100020 h 4275461"/>
                <a:gd name="connsiteX59" fmla="*/ 2944022 w 3619883"/>
                <a:gd name="connsiteY59" fmla="*/ 30853 h 4275461"/>
                <a:gd name="connsiteX60" fmla="*/ 3022289 w 3619883"/>
                <a:gd name="connsiteY60" fmla="*/ 10893 h 4275461"/>
                <a:gd name="connsiteX61" fmla="*/ 3054807 w 3619883"/>
                <a:gd name="connsiteY61" fmla="*/ 24226 h 4275461"/>
                <a:gd name="connsiteX62" fmla="*/ 3141892 w 3619883"/>
                <a:gd name="connsiteY62" fmla="*/ 51925 h 4275461"/>
                <a:gd name="connsiteX63" fmla="*/ 3185711 w 3619883"/>
                <a:gd name="connsiteY63" fmla="*/ 59881 h 4275461"/>
                <a:gd name="connsiteX64" fmla="*/ 3219056 w 3619883"/>
                <a:gd name="connsiteY64" fmla="*/ 55536 h 4275461"/>
                <a:gd name="connsiteX65" fmla="*/ 3263425 w 3619883"/>
                <a:gd name="connsiteY65" fmla="*/ 51706 h 4275461"/>
                <a:gd name="connsiteX66" fmla="*/ 3296219 w 3619883"/>
                <a:gd name="connsiteY66" fmla="*/ 59147 h 4275461"/>
                <a:gd name="connsiteX67" fmla="*/ 3319094 w 3619883"/>
                <a:gd name="connsiteY67" fmla="*/ 42500 h 4275461"/>
                <a:gd name="connsiteX68" fmla="*/ 3420511 w 3619883"/>
                <a:gd name="connsiteY68" fmla="*/ 0 h 4275461"/>
                <a:gd name="connsiteX69" fmla="*/ 3453305 w 3619883"/>
                <a:gd name="connsiteY69" fmla="*/ 7440 h 4275461"/>
                <a:gd name="connsiteX70" fmla="*/ 3496571 w 3619883"/>
                <a:gd name="connsiteY70" fmla="*/ 27182 h 4275461"/>
                <a:gd name="connsiteX71" fmla="*/ 3602117 w 3619883"/>
                <a:gd name="connsiteY71" fmla="*/ 132521 h 4275461"/>
                <a:gd name="connsiteX72" fmla="*/ 3619883 w 3619883"/>
                <a:gd name="connsiteY72" fmla="*/ 140049 h 4275461"/>
                <a:gd name="connsiteX73" fmla="*/ 3619883 w 3619883"/>
                <a:gd name="connsiteY73" fmla="*/ 755612 h 4275461"/>
                <a:gd name="connsiteX0" fmla="*/ 3619883 w 3619883"/>
                <a:gd name="connsiteY0" fmla="*/ 755612 h 4275461"/>
                <a:gd name="connsiteX1" fmla="*/ 2761042 w 3619883"/>
                <a:gd name="connsiteY1" fmla="*/ 4275461 h 4275461"/>
                <a:gd name="connsiteX2" fmla="*/ 2690646 w 3619883"/>
                <a:gd name="connsiteY2" fmla="*/ 4275461 h 4275461"/>
                <a:gd name="connsiteX3" fmla="*/ 2511710 w 3619883"/>
                <a:gd name="connsiteY3" fmla="*/ 4275461 h 4275461"/>
                <a:gd name="connsiteX4" fmla="*/ 2337697 w 3619883"/>
                <a:gd name="connsiteY4" fmla="*/ 4275461 h 4275461"/>
                <a:gd name="connsiteX5" fmla="*/ 2150155 w 3619883"/>
                <a:gd name="connsiteY5" fmla="*/ 4275461 h 4275461"/>
                <a:gd name="connsiteX6" fmla="*/ 2079759 w 3619883"/>
                <a:gd name="connsiteY6" fmla="*/ 4275461 h 4275461"/>
                <a:gd name="connsiteX7" fmla="*/ 1824703 w 3619883"/>
                <a:gd name="connsiteY7" fmla="*/ 4275461 h 4275461"/>
                <a:gd name="connsiteX8" fmla="*/ 1796694 w 3619883"/>
                <a:gd name="connsiteY8" fmla="*/ 4275461 h 4275461"/>
                <a:gd name="connsiteX9" fmla="*/ 1558844 w 3619883"/>
                <a:gd name="connsiteY9" fmla="*/ 4275461 h 4275461"/>
                <a:gd name="connsiteX10" fmla="*/ 1427396 w 3619883"/>
                <a:gd name="connsiteY10" fmla="*/ 4275461 h 4275461"/>
                <a:gd name="connsiteX11" fmla="*/ 1210751 w 3619883"/>
                <a:gd name="connsiteY11" fmla="*/ 4275461 h 4275461"/>
                <a:gd name="connsiteX12" fmla="*/ 1140354 w 3619883"/>
                <a:gd name="connsiteY12" fmla="*/ 4275461 h 4275461"/>
                <a:gd name="connsiteX13" fmla="*/ 953807 w 3619883"/>
                <a:gd name="connsiteY13" fmla="*/ 4275461 h 4275461"/>
                <a:gd name="connsiteX14" fmla="*/ 829432 w 3619883"/>
                <a:gd name="connsiteY14" fmla="*/ 4275461 h 4275461"/>
                <a:gd name="connsiteX15" fmla="*/ 611484 w 3619883"/>
                <a:gd name="connsiteY15" fmla="*/ 4275461 h 4275461"/>
                <a:gd name="connsiteX16" fmla="*/ 573998 w 3619883"/>
                <a:gd name="connsiteY16" fmla="*/ 4275461 h 4275461"/>
                <a:gd name="connsiteX17" fmla="*/ 336164 w 3619883"/>
                <a:gd name="connsiteY17" fmla="*/ 4275461 h 4275461"/>
                <a:gd name="connsiteX18" fmla="*/ 189322 w 3619883"/>
                <a:gd name="connsiteY18" fmla="*/ 4275461 h 4275461"/>
                <a:gd name="connsiteX19" fmla="*/ 0 w 3619883"/>
                <a:gd name="connsiteY19" fmla="*/ 4275461 h 4275461"/>
                <a:gd name="connsiteX20" fmla="*/ 0 w 3619883"/>
                <a:gd name="connsiteY20" fmla="*/ 42229 h 4275461"/>
                <a:gd name="connsiteX21" fmla="*/ 42464 w 3619883"/>
                <a:gd name="connsiteY21" fmla="*/ 40518 h 4275461"/>
                <a:gd name="connsiteX22" fmla="*/ 137733 w 3619883"/>
                <a:gd name="connsiteY22" fmla="*/ 35355 h 4275461"/>
                <a:gd name="connsiteX23" fmla="*/ 270565 w 3619883"/>
                <a:gd name="connsiteY23" fmla="*/ 29759 h 4275461"/>
                <a:gd name="connsiteX24" fmla="*/ 479734 w 3619883"/>
                <a:gd name="connsiteY24" fmla="*/ 45455 h 4275461"/>
                <a:gd name="connsiteX25" fmla="*/ 524103 w 3619883"/>
                <a:gd name="connsiteY25" fmla="*/ 41625 h 4275461"/>
                <a:gd name="connsiteX26" fmla="*/ 624416 w 3619883"/>
                <a:gd name="connsiteY26" fmla="*/ 22696 h 4275461"/>
                <a:gd name="connsiteX27" fmla="*/ 657762 w 3619883"/>
                <a:gd name="connsiteY27" fmla="*/ 18351 h 4275461"/>
                <a:gd name="connsiteX28" fmla="*/ 690557 w 3619883"/>
                <a:gd name="connsiteY28" fmla="*/ 25792 h 4275461"/>
                <a:gd name="connsiteX29" fmla="*/ 745123 w 3619883"/>
                <a:gd name="connsiteY29" fmla="*/ 40157 h 4275461"/>
                <a:gd name="connsiteX30" fmla="*/ 789493 w 3619883"/>
                <a:gd name="connsiteY30" fmla="*/ 36327 h 4275461"/>
                <a:gd name="connsiteX31" fmla="*/ 854255 w 3619883"/>
                <a:gd name="connsiteY31" fmla="*/ 68887 h 4275461"/>
                <a:gd name="connsiteX32" fmla="*/ 897520 w 3619883"/>
                <a:gd name="connsiteY32" fmla="*/ 88629 h 4275461"/>
                <a:gd name="connsiteX33" fmla="*/ 940510 w 3619883"/>
                <a:gd name="connsiteY33" fmla="*/ 114265 h 4275461"/>
                <a:gd name="connsiteX34" fmla="*/ 1082712 w 3619883"/>
                <a:gd name="connsiteY34" fmla="*/ 144543 h 4275461"/>
                <a:gd name="connsiteX35" fmla="*/ 1205348 w 3619883"/>
                <a:gd name="connsiteY35" fmla="*/ 120753 h 4275461"/>
                <a:gd name="connsiteX36" fmla="*/ 1271764 w 3619883"/>
                <a:gd name="connsiteY36" fmla="*/ 117956 h 4275461"/>
                <a:gd name="connsiteX37" fmla="*/ 1315583 w 3619883"/>
                <a:gd name="connsiteY37" fmla="*/ 125912 h 4275461"/>
                <a:gd name="connsiteX38" fmla="*/ 1359125 w 3619883"/>
                <a:gd name="connsiteY38" fmla="*/ 139761 h 4275461"/>
                <a:gd name="connsiteX39" fmla="*/ 1391919 w 3619883"/>
                <a:gd name="connsiteY39" fmla="*/ 147202 h 4275461"/>
                <a:gd name="connsiteX40" fmla="*/ 1436563 w 3619883"/>
                <a:gd name="connsiteY40" fmla="*/ 137480 h 4275461"/>
                <a:gd name="connsiteX41" fmla="*/ 1471566 w 3619883"/>
                <a:gd name="connsiteY41" fmla="*/ 97777 h 4275461"/>
                <a:gd name="connsiteX42" fmla="*/ 1505739 w 3619883"/>
                <a:gd name="connsiteY42" fmla="*/ 75753 h 4275461"/>
                <a:gd name="connsiteX43" fmla="*/ 1590891 w 3619883"/>
                <a:gd name="connsiteY43" fmla="*/ 144702 h 4275461"/>
                <a:gd name="connsiteX44" fmla="*/ 1625616 w 3619883"/>
                <a:gd name="connsiteY44" fmla="*/ 110893 h 4275461"/>
                <a:gd name="connsiteX45" fmla="*/ 1658964 w 3619883"/>
                <a:gd name="connsiteY45" fmla="*/ 106547 h 4275461"/>
                <a:gd name="connsiteX46" fmla="*/ 1746598 w 3619883"/>
                <a:gd name="connsiteY46" fmla="*/ 122460 h 4275461"/>
                <a:gd name="connsiteX47" fmla="*/ 1811913 w 3619883"/>
                <a:gd name="connsiteY47" fmla="*/ 143234 h 4275461"/>
                <a:gd name="connsiteX48" fmla="*/ 1856557 w 3619883"/>
                <a:gd name="connsiteY48" fmla="*/ 133511 h 4275461"/>
                <a:gd name="connsiteX49" fmla="*/ 2066003 w 3619883"/>
                <a:gd name="connsiteY49" fmla="*/ 143313 h 4275461"/>
                <a:gd name="connsiteX50" fmla="*/ 2177615 w 3619883"/>
                <a:gd name="connsiteY50" fmla="*/ 119007 h 4275461"/>
                <a:gd name="connsiteX51" fmla="*/ 2255883 w 3619883"/>
                <a:gd name="connsiteY51" fmla="*/ 99047 h 4275461"/>
                <a:gd name="connsiteX52" fmla="*/ 2344622 w 3619883"/>
                <a:gd name="connsiteY52" fmla="*/ 91388 h 4275461"/>
                <a:gd name="connsiteX53" fmla="*/ 2455682 w 3619883"/>
                <a:gd name="connsiteY53" fmla="*/ 78869 h 4275461"/>
                <a:gd name="connsiteX54" fmla="*/ 2632609 w 3619883"/>
                <a:gd name="connsiteY54" fmla="*/ 75338 h 4275461"/>
                <a:gd name="connsiteX55" fmla="*/ 2742291 w 3619883"/>
                <a:gd name="connsiteY55" fmla="*/ 92282 h 4275461"/>
                <a:gd name="connsiteX56" fmla="*/ 2851974 w 3619883"/>
                <a:gd name="connsiteY56" fmla="*/ 109227 h 4275461"/>
                <a:gd name="connsiteX57" fmla="*/ 2907643 w 3619883"/>
                <a:gd name="connsiteY57" fmla="*/ 100020 h 4275461"/>
                <a:gd name="connsiteX58" fmla="*/ 2944022 w 3619883"/>
                <a:gd name="connsiteY58" fmla="*/ 30853 h 4275461"/>
                <a:gd name="connsiteX59" fmla="*/ 3022289 w 3619883"/>
                <a:gd name="connsiteY59" fmla="*/ 10893 h 4275461"/>
                <a:gd name="connsiteX60" fmla="*/ 3054807 w 3619883"/>
                <a:gd name="connsiteY60" fmla="*/ 24226 h 4275461"/>
                <a:gd name="connsiteX61" fmla="*/ 3141892 w 3619883"/>
                <a:gd name="connsiteY61" fmla="*/ 51925 h 4275461"/>
                <a:gd name="connsiteX62" fmla="*/ 3185711 w 3619883"/>
                <a:gd name="connsiteY62" fmla="*/ 59881 h 4275461"/>
                <a:gd name="connsiteX63" fmla="*/ 3219056 w 3619883"/>
                <a:gd name="connsiteY63" fmla="*/ 55536 h 4275461"/>
                <a:gd name="connsiteX64" fmla="*/ 3263425 w 3619883"/>
                <a:gd name="connsiteY64" fmla="*/ 51706 h 4275461"/>
                <a:gd name="connsiteX65" fmla="*/ 3296219 w 3619883"/>
                <a:gd name="connsiteY65" fmla="*/ 59147 h 4275461"/>
                <a:gd name="connsiteX66" fmla="*/ 3319094 w 3619883"/>
                <a:gd name="connsiteY66" fmla="*/ 42500 h 4275461"/>
                <a:gd name="connsiteX67" fmla="*/ 3420511 w 3619883"/>
                <a:gd name="connsiteY67" fmla="*/ 0 h 4275461"/>
                <a:gd name="connsiteX68" fmla="*/ 3453305 w 3619883"/>
                <a:gd name="connsiteY68" fmla="*/ 7440 h 4275461"/>
                <a:gd name="connsiteX69" fmla="*/ 3496571 w 3619883"/>
                <a:gd name="connsiteY69" fmla="*/ 27182 h 4275461"/>
                <a:gd name="connsiteX70" fmla="*/ 3602117 w 3619883"/>
                <a:gd name="connsiteY70" fmla="*/ 132521 h 4275461"/>
                <a:gd name="connsiteX71" fmla="*/ 3619883 w 3619883"/>
                <a:gd name="connsiteY71" fmla="*/ 140049 h 4275461"/>
                <a:gd name="connsiteX72" fmla="*/ 3619883 w 3619883"/>
                <a:gd name="connsiteY72" fmla="*/ 755612 h 4275461"/>
                <a:gd name="connsiteX0" fmla="*/ 3619883 w 3619883"/>
                <a:gd name="connsiteY0" fmla="*/ 755612 h 4275461"/>
                <a:gd name="connsiteX1" fmla="*/ 2690646 w 3619883"/>
                <a:gd name="connsiteY1" fmla="*/ 4275461 h 4275461"/>
                <a:gd name="connsiteX2" fmla="*/ 2511710 w 3619883"/>
                <a:gd name="connsiteY2" fmla="*/ 4275461 h 4275461"/>
                <a:gd name="connsiteX3" fmla="*/ 2337697 w 3619883"/>
                <a:gd name="connsiteY3" fmla="*/ 4275461 h 4275461"/>
                <a:gd name="connsiteX4" fmla="*/ 2150155 w 3619883"/>
                <a:gd name="connsiteY4" fmla="*/ 4275461 h 4275461"/>
                <a:gd name="connsiteX5" fmla="*/ 2079759 w 3619883"/>
                <a:gd name="connsiteY5" fmla="*/ 4275461 h 4275461"/>
                <a:gd name="connsiteX6" fmla="*/ 1824703 w 3619883"/>
                <a:gd name="connsiteY6" fmla="*/ 4275461 h 4275461"/>
                <a:gd name="connsiteX7" fmla="*/ 1796694 w 3619883"/>
                <a:gd name="connsiteY7" fmla="*/ 4275461 h 4275461"/>
                <a:gd name="connsiteX8" fmla="*/ 1558844 w 3619883"/>
                <a:gd name="connsiteY8" fmla="*/ 4275461 h 4275461"/>
                <a:gd name="connsiteX9" fmla="*/ 1427396 w 3619883"/>
                <a:gd name="connsiteY9" fmla="*/ 4275461 h 4275461"/>
                <a:gd name="connsiteX10" fmla="*/ 1210751 w 3619883"/>
                <a:gd name="connsiteY10" fmla="*/ 4275461 h 4275461"/>
                <a:gd name="connsiteX11" fmla="*/ 1140354 w 3619883"/>
                <a:gd name="connsiteY11" fmla="*/ 4275461 h 4275461"/>
                <a:gd name="connsiteX12" fmla="*/ 953807 w 3619883"/>
                <a:gd name="connsiteY12" fmla="*/ 4275461 h 4275461"/>
                <a:gd name="connsiteX13" fmla="*/ 829432 w 3619883"/>
                <a:gd name="connsiteY13" fmla="*/ 4275461 h 4275461"/>
                <a:gd name="connsiteX14" fmla="*/ 611484 w 3619883"/>
                <a:gd name="connsiteY14" fmla="*/ 4275461 h 4275461"/>
                <a:gd name="connsiteX15" fmla="*/ 573998 w 3619883"/>
                <a:gd name="connsiteY15" fmla="*/ 4275461 h 4275461"/>
                <a:gd name="connsiteX16" fmla="*/ 336164 w 3619883"/>
                <a:gd name="connsiteY16" fmla="*/ 4275461 h 4275461"/>
                <a:gd name="connsiteX17" fmla="*/ 189322 w 3619883"/>
                <a:gd name="connsiteY17" fmla="*/ 4275461 h 4275461"/>
                <a:gd name="connsiteX18" fmla="*/ 0 w 3619883"/>
                <a:gd name="connsiteY18" fmla="*/ 4275461 h 4275461"/>
                <a:gd name="connsiteX19" fmla="*/ 0 w 3619883"/>
                <a:gd name="connsiteY19" fmla="*/ 42229 h 4275461"/>
                <a:gd name="connsiteX20" fmla="*/ 42464 w 3619883"/>
                <a:gd name="connsiteY20" fmla="*/ 40518 h 4275461"/>
                <a:gd name="connsiteX21" fmla="*/ 137733 w 3619883"/>
                <a:gd name="connsiteY21" fmla="*/ 35355 h 4275461"/>
                <a:gd name="connsiteX22" fmla="*/ 270565 w 3619883"/>
                <a:gd name="connsiteY22" fmla="*/ 29759 h 4275461"/>
                <a:gd name="connsiteX23" fmla="*/ 479734 w 3619883"/>
                <a:gd name="connsiteY23" fmla="*/ 45455 h 4275461"/>
                <a:gd name="connsiteX24" fmla="*/ 524103 w 3619883"/>
                <a:gd name="connsiteY24" fmla="*/ 41625 h 4275461"/>
                <a:gd name="connsiteX25" fmla="*/ 624416 w 3619883"/>
                <a:gd name="connsiteY25" fmla="*/ 22696 h 4275461"/>
                <a:gd name="connsiteX26" fmla="*/ 657762 w 3619883"/>
                <a:gd name="connsiteY26" fmla="*/ 18351 h 4275461"/>
                <a:gd name="connsiteX27" fmla="*/ 690557 w 3619883"/>
                <a:gd name="connsiteY27" fmla="*/ 25792 h 4275461"/>
                <a:gd name="connsiteX28" fmla="*/ 745123 w 3619883"/>
                <a:gd name="connsiteY28" fmla="*/ 40157 h 4275461"/>
                <a:gd name="connsiteX29" fmla="*/ 789493 w 3619883"/>
                <a:gd name="connsiteY29" fmla="*/ 36327 h 4275461"/>
                <a:gd name="connsiteX30" fmla="*/ 854255 w 3619883"/>
                <a:gd name="connsiteY30" fmla="*/ 68887 h 4275461"/>
                <a:gd name="connsiteX31" fmla="*/ 897520 w 3619883"/>
                <a:gd name="connsiteY31" fmla="*/ 88629 h 4275461"/>
                <a:gd name="connsiteX32" fmla="*/ 940510 w 3619883"/>
                <a:gd name="connsiteY32" fmla="*/ 114265 h 4275461"/>
                <a:gd name="connsiteX33" fmla="*/ 1082712 w 3619883"/>
                <a:gd name="connsiteY33" fmla="*/ 144543 h 4275461"/>
                <a:gd name="connsiteX34" fmla="*/ 1205348 w 3619883"/>
                <a:gd name="connsiteY34" fmla="*/ 120753 h 4275461"/>
                <a:gd name="connsiteX35" fmla="*/ 1271764 w 3619883"/>
                <a:gd name="connsiteY35" fmla="*/ 117956 h 4275461"/>
                <a:gd name="connsiteX36" fmla="*/ 1315583 w 3619883"/>
                <a:gd name="connsiteY36" fmla="*/ 125912 h 4275461"/>
                <a:gd name="connsiteX37" fmla="*/ 1359125 w 3619883"/>
                <a:gd name="connsiteY37" fmla="*/ 139761 h 4275461"/>
                <a:gd name="connsiteX38" fmla="*/ 1391919 w 3619883"/>
                <a:gd name="connsiteY38" fmla="*/ 147202 h 4275461"/>
                <a:gd name="connsiteX39" fmla="*/ 1436563 w 3619883"/>
                <a:gd name="connsiteY39" fmla="*/ 137480 h 4275461"/>
                <a:gd name="connsiteX40" fmla="*/ 1471566 w 3619883"/>
                <a:gd name="connsiteY40" fmla="*/ 97777 h 4275461"/>
                <a:gd name="connsiteX41" fmla="*/ 1505739 w 3619883"/>
                <a:gd name="connsiteY41" fmla="*/ 75753 h 4275461"/>
                <a:gd name="connsiteX42" fmla="*/ 1590891 w 3619883"/>
                <a:gd name="connsiteY42" fmla="*/ 144702 h 4275461"/>
                <a:gd name="connsiteX43" fmla="*/ 1625616 w 3619883"/>
                <a:gd name="connsiteY43" fmla="*/ 110893 h 4275461"/>
                <a:gd name="connsiteX44" fmla="*/ 1658964 w 3619883"/>
                <a:gd name="connsiteY44" fmla="*/ 106547 h 4275461"/>
                <a:gd name="connsiteX45" fmla="*/ 1746598 w 3619883"/>
                <a:gd name="connsiteY45" fmla="*/ 122460 h 4275461"/>
                <a:gd name="connsiteX46" fmla="*/ 1811913 w 3619883"/>
                <a:gd name="connsiteY46" fmla="*/ 143234 h 4275461"/>
                <a:gd name="connsiteX47" fmla="*/ 1856557 w 3619883"/>
                <a:gd name="connsiteY47" fmla="*/ 133511 h 4275461"/>
                <a:gd name="connsiteX48" fmla="*/ 2066003 w 3619883"/>
                <a:gd name="connsiteY48" fmla="*/ 143313 h 4275461"/>
                <a:gd name="connsiteX49" fmla="*/ 2177615 w 3619883"/>
                <a:gd name="connsiteY49" fmla="*/ 119007 h 4275461"/>
                <a:gd name="connsiteX50" fmla="*/ 2255883 w 3619883"/>
                <a:gd name="connsiteY50" fmla="*/ 99047 h 4275461"/>
                <a:gd name="connsiteX51" fmla="*/ 2344622 w 3619883"/>
                <a:gd name="connsiteY51" fmla="*/ 91388 h 4275461"/>
                <a:gd name="connsiteX52" fmla="*/ 2455682 w 3619883"/>
                <a:gd name="connsiteY52" fmla="*/ 78869 h 4275461"/>
                <a:gd name="connsiteX53" fmla="*/ 2632609 w 3619883"/>
                <a:gd name="connsiteY53" fmla="*/ 75338 h 4275461"/>
                <a:gd name="connsiteX54" fmla="*/ 2742291 w 3619883"/>
                <a:gd name="connsiteY54" fmla="*/ 92282 h 4275461"/>
                <a:gd name="connsiteX55" fmla="*/ 2851974 w 3619883"/>
                <a:gd name="connsiteY55" fmla="*/ 109227 h 4275461"/>
                <a:gd name="connsiteX56" fmla="*/ 2907643 w 3619883"/>
                <a:gd name="connsiteY56" fmla="*/ 100020 h 4275461"/>
                <a:gd name="connsiteX57" fmla="*/ 2944022 w 3619883"/>
                <a:gd name="connsiteY57" fmla="*/ 30853 h 4275461"/>
                <a:gd name="connsiteX58" fmla="*/ 3022289 w 3619883"/>
                <a:gd name="connsiteY58" fmla="*/ 10893 h 4275461"/>
                <a:gd name="connsiteX59" fmla="*/ 3054807 w 3619883"/>
                <a:gd name="connsiteY59" fmla="*/ 24226 h 4275461"/>
                <a:gd name="connsiteX60" fmla="*/ 3141892 w 3619883"/>
                <a:gd name="connsiteY60" fmla="*/ 51925 h 4275461"/>
                <a:gd name="connsiteX61" fmla="*/ 3185711 w 3619883"/>
                <a:gd name="connsiteY61" fmla="*/ 59881 h 4275461"/>
                <a:gd name="connsiteX62" fmla="*/ 3219056 w 3619883"/>
                <a:gd name="connsiteY62" fmla="*/ 55536 h 4275461"/>
                <a:gd name="connsiteX63" fmla="*/ 3263425 w 3619883"/>
                <a:gd name="connsiteY63" fmla="*/ 51706 h 4275461"/>
                <a:gd name="connsiteX64" fmla="*/ 3296219 w 3619883"/>
                <a:gd name="connsiteY64" fmla="*/ 59147 h 4275461"/>
                <a:gd name="connsiteX65" fmla="*/ 3319094 w 3619883"/>
                <a:gd name="connsiteY65" fmla="*/ 42500 h 4275461"/>
                <a:gd name="connsiteX66" fmla="*/ 3420511 w 3619883"/>
                <a:gd name="connsiteY66" fmla="*/ 0 h 4275461"/>
                <a:gd name="connsiteX67" fmla="*/ 3453305 w 3619883"/>
                <a:gd name="connsiteY67" fmla="*/ 7440 h 4275461"/>
                <a:gd name="connsiteX68" fmla="*/ 3496571 w 3619883"/>
                <a:gd name="connsiteY68" fmla="*/ 27182 h 4275461"/>
                <a:gd name="connsiteX69" fmla="*/ 3602117 w 3619883"/>
                <a:gd name="connsiteY69" fmla="*/ 132521 h 4275461"/>
                <a:gd name="connsiteX70" fmla="*/ 3619883 w 3619883"/>
                <a:gd name="connsiteY70" fmla="*/ 140049 h 4275461"/>
                <a:gd name="connsiteX71" fmla="*/ 3619883 w 3619883"/>
                <a:gd name="connsiteY71" fmla="*/ 755612 h 4275461"/>
                <a:gd name="connsiteX0" fmla="*/ 3619883 w 3619883"/>
                <a:gd name="connsiteY0" fmla="*/ 755612 h 4275461"/>
                <a:gd name="connsiteX1" fmla="*/ 2511710 w 3619883"/>
                <a:gd name="connsiteY1" fmla="*/ 4275461 h 4275461"/>
                <a:gd name="connsiteX2" fmla="*/ 2337697 w 3619883"/>
                <a:gd name="connsiteY2" fmla="*/ 4275461 h 4275461"/>
                <a:gd name="connsiteX3" fmla="*/ 2150155 w 3619883"/>
                <a:gd name="connsiteY3" fmla="*/ 4275461 h 4275461"/>
                <a:gd name="connsiteX4" fmla="*/ 2079759 w 3619883"/>
                <a:gd name="connsiteY4" fmla="*/ 4275461 h 4275461"/>
                <a:gd name="connsiteX5" fmla="*/ 1824703 w 3619883"/>
                <a:gd name="connsiteY5" fmla="*/ 4275461 h 4275461"/>
                <a:gd name="connsiteX6" fmla="*/ 1796694 w 3619883"/>
                <a:gd name="connsiteY6" fmla="*/ 4275461 h 4275461"/>
                <a:gd name="connsiteX7" fmla="*/ 1558844 w 3619883"/>
                <a:gd name="connsiteY7" fmla="*/ 4275461 h 4275461"/>
                <a:gd name="connsiteX8" fmla="*/ 1427396 w 3619883"/>
                <a:gd name="connsiteY8" fmla="*/ 4275461 h 4275461"/>
                <a:gd name="connsiteX9" fmla="*/ 1210751 w 3619883"/>
                <a:gd name="connsiteY9" fmla="*/ 4275461 h 4275461"/>
                <a:gd name="connsiteX10" fmla="*/ 1140354 w 3619883"/>
                <a:gd name="connsiteY10" fmla="*/ 4275461 h 4275461"/>
                <a:gd name="connsiteX11" fmla="*/ 953807 w 3619883"/>
                <a:gd name="connsiteY11" fmla="*/ 4275461 h 4275461"/>
                <a:gd name="connsiteX12" fmla="*/ 829432 w 3619883"/>
                <a:gd name="connsiteY12" fmla="*/ 4275461 h 4275461"/>
                <a:gd name="connsiteX13" fmla="*/ 611484 w 3619883"/>
                <a:gd name="connsiteY13" fmla="*/ 4275461 h 4275461"/>
                <a:gd name="connsiteX14" fmla="*/ 573998 w 3619883"/>
                <a:gd name="connsiteY14" fmla="*/ 4275461 h 4275461"/>
                <a:gd name="connsiteX15" fmla="*/ 336164 w 3619883"/>
                <a:gd name="connsiteY15" fmla="*/ 4275461 h 4275461"/>
                <a:gd name="connsiteX16" fmla="*/ 189322 w 3619883"/>
                <a:gd name="connsiteY16" fmla="*/ 4275461 h 4275461"/>
                <a:gd name="connsiteX17" fmla="*/ 0 w 3619883"/>
                <a:gd name="connsiteY17" fmla="*/ 4275461 h 4275461"/>
                <a:gd name="connsiteX18" fmla="*/ 0 w 3619883"/>
                <a:gd name="connsiteY18" fmla="*/ 42229 h 4275461"/>
                <a:gd name="connsiteX19" fmla="*/ 42464 w 3619883"/>
                <a:gd name="connsiteY19" fmla="*/ 40518 h 4275461"/>
                <a:gd name="connsiteX20" fmla="*/ 137733 w 3619883"/>
                <a:gd name="connsiteY20" fmla="*/ 35355 h 4275461"/>
                <a:gd name="connsiteX21" fmla="*/ 270565 w 3619883"/>
                <a:gd name="connsiteY21" fmla="*/ 29759 h 4275461"/>
                <a:gd name="connsiteX22" fmla="*/ 479734 w 3619883"/>
                <a:gd name="connsiteY22" fmla="*/ 45455 h 4275461"/>
                <a:gd name="connsiteX23" fmla="*/ 524103 w 3619883"/>
                <a:gd name="connsiteY23" fmla="*/ 41625 h 4275461"/>
                <a:gd name="connsiteX24" fmla="*/ 624416 w 3619883"/>
                <a:gd name="connsiteY24" fmla="*/ 22696 h 4275461"/>
                <a:gd name="connsiteX25" fmla="*/ 657762 w 3619883"/>
                <a:gd name="connsiteY25" fmla="*/ 18351 h 4275461"/>
                <a:gd name="connsiteX26" fmla="*/ 690557 w 3619883"/>
                <a:gd name="connsiteY26" fmla="*/ 25792 h 4275461"/>
                <a:gd name="connsiteX27" fmla="*/ 745123 w 3619883"/>
                <a:gd name="connsiteY27" fmla="*/ 40157 h 4275461"/>
                <a:gd name="connsiteX28" fmla="*/ 789493 w 3619883"/>
                <a:gd name="connsiteY28" fmla="*/ 36327 h 4275461"/>
                <a:gd name="connsiteX29" fmla="*/ 854255 w 3619883"/>
                <a:gd name="connsiteY29" fmla="*/ 68887 h 4275461"/>
                <a:gd name="connsiteX30" fmla="*/ 897520 w 3619883"/>
                <a:gd name="connsiteY30" fmla="*/ 88629 h 4275461"/>
                <a:gd name="connsiteX31" fmla="*/ 940510 w 3619883"/>
                <a:gd name="connsiteY31" fmla="*/ 114265 h 4275461"/>
                <a:gd name="connsiteX32" fmla="*/ 1082712 w 3619883"/>
                <a:gd name="connsiteY32" fmla="*/ 144543 h 4275461"/>
                <a:gd name="connsiteX33" fmla="*/ 1205348 w 3619883"/>
                <a:gd name="connsiteY33" fmla="*/ 120753 h 4275461"/>
                <a:gd name="connsiteX34" fmla="*/ 1271764 w 3619883"/>
                <a:gd name="connsiteY34" fmla="*/ 117956 h 4275461"/>
                <a:gd name="connsiteX35" fmla="*/ 1315583 w 3619883"/>
                <a:gd name="connsiteY35" fmla="*/ 125912 h 4275461"/>
                <a:gd name="connsiteX36" fmla="*/ 1359125 w 3619883"/>
                <a:gd name="connsiteY36" fmla="*/ 139761 h 4275461"/>
                <a:gd name="connsiteX37" fmla="*/ 1391919 w 3619883"/>
                <a:gd name="connsiteY37" fmla="*/ 147202 h 4275461"/>
                <a:gd name="connsiteX38" fmla="*/ 1436563 w 3619883"/>
                <a:gd name="connsiteY38" fmla="*/ 137480 h 4275461"/>
                <a:gd name="connsiteX39" fmla="*/ 1471566 w 3619883"/>
                <a:gd name="connsiteY39" fmla="*/ 97777 h 4275461"/>
                <a:gd name="connsiteX40" fmla="*/ 1505739 w 3619883"/>
                <a:gd name="connsiteY40" fmla="*/ 75753 h 4275461"/>
                <a:gd name="connsiteX41" fmla="*/ 1590891 w 3619883"/>
                <a:gd name="connsiteY41" fmla="*/ 144702 h 4275461"/>
                <a:gd name="connsiteX42" fmla="*/ 1625616 w 3619883"/>
                <a:gd name="connsiteY42" fmla="*/ 110893 h 4275461"/>
                <a:gd name="connsiteX43" fmla="*/ 1658964 w 3619883"/>
                <a:gd name="connsiteY43" fmla="*/ 106547 h 4275461"/>
                <a:gd name="connsiteX44" fmla="*/ 1746598 w 3619883"/>
                <a:gd name="connsiteY44" fmla="*/ 122460 h 4275461"/>
                <a:gd name="connsiteX45" fmla="*/ 1811913 w 3619883"/>
                <a:gd name="connsiteY45" fmla="*/ 143234 h 4275461"/>
                <a:gd name="connsiteX46" fmla="*/ 1856557 w 3619883"/>
                <a:gd name="connsiteY46" fmla="*/ 133511 h 4275461"/>
                <a:gd name="connsiteX47" fmla="*/ 2066003 w 3619883"/>
                <a:gd name="connsiteY47" fmla="*/ 143313 h 4275461"/>
                <a:gd name="connsiteX48" fmla="*/ 2177615 w 3619883"/>
                <a:gd name="connsiteY48" fmla="*/ 119007 h 4275461"/>
                <a:gd name="connsiteX49" fmla="*/ 2255883 w 3619883"/>
                <a:gd name="connsiteY49" fmla="*/ 99047 h 4275461"/>
                <a:gd name="connsiteX50" fmla="*/ 2344622 w 3619883"/>
                <a:gd name="connsiteY50" fmla="*/ 91388 h 4275461"/>
                <a:gd name="connsiteX51" fmla="*/ 2455682 w 3619883"/>
                <a:gd name="connsiteY51" fmla="*/ 78869 h 4275461"/>
                <a:gd name="connsiteX52" fmla="*/ 2632609 w 3619883"/>
                <a:gd name="connsiteY52" fmla="*/ 75338 h 4275461"/>
                <a:gd name="connsiteX53" fmla="*/ 2742291 w 3619883"/>
                <a:gd name="connsiteY53" fmla="*/ 92282 h 4275461"/>
                <a:gd name="connsiteX54" fmla="*/ 2851974 w 3619883"/>
                <a:gd name="connsiteY54" fmla="*/ 109227 h 4275461"/>
                <a:gd name="connsiteX55" fmla="*/ 2907643 w 3619883"/>
                <a:gd name="connsiteY55" fmla="*/ 100020 h 4275461"/>
                <a:gd name="connsiteX56" fmla="*/ 2944022 w 3619883"/>
                <a:gd name="connsiteY56" fmla="*/ 30853 h 4275461"/>
                <a:gd name="connsiteX57" fmla="*/ 3022289 w 3619883"/>
                <a:gd name="connsiteY57" fmla="*/ 10893 h 4275461"/>
                <a:gd name="connsiteX58" fmla="*/ 3054807 w 3619883"/>
                <a:gd name="connsiteY58" fmla="*/ 24226 h 4275461"/>
                <a:gd name="connsiteX59" fmla="*/ 3141892 w 3619883"/>
                <a:gd name="connsiteY59" fmla="*/ 51925 h 4275461"/>
                <a:gd name="connsiteX60" fmla="*/ 3185711 w 3619883"/>
                <a:gd name="connsiteY60" fmla="*/ 59881 h 4275461"/>
                <a:gd name="connsiteX61" fmla="*/ 3219056 w 3619883"/>
                <a:gd name="connsiteY61" fmla="*/ 55536 h 4275461"/>
                <a:gd name="connsiteX62" fmla="*/ 3263425 w 3619883"/>
                <a:gd name="connsiteY62" fmla="*/ 51706 h 4275461"/>
                <a:gd name="connsiteX63" fmla="*/ 3296219 w 3619883"/>
                <a:gd name="connsiteY63" fmla="*/ 59147 h 4275461"/>
                <a:gd name="connsiteX64" fmla="*/ 3319094 w 3619883"/>
                <a:gd name="connsiteY64" fmla="*/ 42500 h 4275461"/>
                <a:gd name="connsiteX65" fmla="*/ 3420511 w 3619883"/>
                <a:gd name="connsiteY65" fmla="*/ 0 h 4275461"/>
                <a:gd name="connsiteX66" fmla="*/ 3453305 w 3619883"/>
                <a:gd name="connsiteY66" fmla="*/ 7440 h 4275461"/>
                <a:gd name="connsiteX67" fmla="*/ 3496571 w 3619883"/>
                <a:gd name="connsiteY67" fmla="*/ 27182 h 4275461"/>
                <a:gd name="connsiteX68" fmla="*/ 3602117 w 3619883"/>
                <a:gd name="connsiteY68" fmla="*/ 132521 h 4275461"/>
                <a:gd name="connsiteX69" fmla="*/ 3619883 w 3619883"/>
                <a:gd name="connsiteY69" fmla="*/ 140049 h 4275461"/>
                <a:gd name="connsiteX70" fmla="*/ 3619883 w 3619883"/>
                <a:gd name="connsiteY70" fmla="*/ 755612 h 4275461"/>
                <a:gd name="connsiteX0" fmla="*/ 3619883 w 3619883"/>
                <a:gd name="connsiteY0" fmla="*/ 755612 h 4275461"/>
                <a:gd name="connsiteX1" fmla="*/ 2337697 w 3619883"/>
                <a:gd name="connsiteY1" fmla="*/ 4275461 h 4275461"/>
                <a:gd name="connsiteX2" fmla="*/ 2150155 w 3619883"/>
                <a:gd name="connsiteY2" fmla="*/ 4275461 h 4275461"/>
                <a:gd name="connsiteX3" fmla="*/ 2079759 w 3619883"/>
                <a:gd name="connsiteY3" fmla="*/ 4275461 h 4275461"/>
                <a:gd name="connsiteX4" fmla="*/ 1824703 w 3619883"/>
                <a:gd name="connsiteY4" fmla="*/ 4275461 h 4275461"/>
                <a:gd name="connsiteX5" fmla="*/ 1796694 w 3619883"/>
                <a:gd name="connsiteY5" fmla="*/ 4275461 h 4275461"/>
                <a:gd name="connsiteX6" fmla="*/ 1558844 w 3619883"/>
                <a:gd name="connsiteY6" fmla="*/ 4275461 h 4275461"/>
                <a:gd name="connsiteX7" fmla="*/ 1427396 w 3619883"/>
                <a:gd name="connsiteY7" fmla="*/ 4275461 h 4275461"/>
                <a:gd name="connsiteX8" fmla="*/ 1210751 w 3619883"/>
                <a:gd name="connsiteY8" fmla="*/ 4275461 h 4275461"/>
                <a:gd name="connsiteX9" fmla="*/ 1140354 w 3619883"/>
                <a:gd name="connsiteY9" fmla="*/ 4275461 h 4275461"/>
                <a:gd name="connsiteX10" fmla="*/ 953807 w 3619883"/>
                <a:gd name="connsiteY10" fmla="*/ 4275461 h 4275461"/>
                <a:gd name="connsiteX11" fmla="*/ 829432 w 3619883"/>
                <a:gd name="connsiteY11" fmla="*/ 4275461 h 4275461"/>
                <a:gd name="connsiteX12" fmla="*/ 611484 w 3619883"/>
                <a:gd name="connsiteY12" fmla="*/ 4275461 h 4275461"/>
                <a:gd name="connsiteX13" fmla="*/ 573998 w 3619883"/>
                <a:gd name="connsiteY13" fmla="*/ 4275461 h 4275461"/>
                <a:gd name="connsiteX14" fmla="*/ 336164 w 3619883"/>
                <a:gd name="connsiteY14" fmla="*/ 4275461 h 4275461"/>
                <a:gd name="connsiteX15" fmla="*/ 189322 w 3619883"/>
                <a:gd name="connsiteY15" fmla="*/ 4275461 h 4275461"/>
                <a:gd name="connsiteX16" fmla="*/ 0 w 3619883"/>
                <a:gd name="connsiteY16" fmla="*/ 4275461 h 4275461"/>
                <a:gd name="connsiteX17" fmla="*/ 0 w 3619883"/>
                <a:gd name="connsiteY17" fmla="*/ 42229 h 4275461"/>
                <a:gd name="connsiteX18" fmla="*/ 42464 w 3619883"/>
                <a:gd name="connsiteY18" fmla="*/ 40518 h 4275461"/>
                <a:gd name="connsiteX19" fmla="*/ 137733 w 3619883"/>
                <a:gd name="connsiteY19" fmla="*/ 35355 h 4275461"/>
                <a:gd name="connsiteX20" fmla="*/ 270565 w 3619883"/>
                <a:gd name="connsiteY20" fmla="*/ 29759 h 4275461"/>
                <a:gd name="connsiteX21" fmla="*/ 479734 w 3619883"/>
                <a:gd name="connsiteY21" fmla="*/ 45455 h 4275461"/>
                <a:gd name="connsiteX22" fmla="*/ 524103 w 3619883"/>
                <a:gd name="connsiteY22" fmla="*/ 41625 h 4275461"/>
                <a:gd name="connsiteX23" fmla="*/ 624416 w 3619883"/>
                <a:gd name="connsiteY23" fmla="*/ 22696 h 4275461"/>
                <a:gd name="connsiteX24" fmla="*/ 657762 w 3619883"/>
                <a:gd name="connsiteY24" fmla="*/ 18351 h 4275461"/>
                <a:gd name="connsiteX25" fmla="*/ 690557 w 3619883"/>
                <a:gd name="connsiteY25" fmla="*/ 25792 h 4275461"/>
                <a:gd name="connsiteX26" fmla="*/ 745123 w 3619883"/>
                <a:gd name="connsiteY26" fmla="*/ 40157 h 4275461"/>
                <a:gd name="connsiteX27" fmla="*/ 789493 w 3619883"/>
                <a:gd name="connsiteY27" fmla="*/ 36327 h 4275461"/>
                <a:gd name="connsiteX28" fmla="*/ 854255 w 3619883"/>
                <a:gd name="connsiteY28" fmla="*/ 68887 h 4275461"/>
                <a:gd name="connsiteX29" fmla="*/ 897520 w 3619883"/>
                <a:gd name="connsiteY29" fmla="*/ 88629 h 4275461"/>
                <a:gd name="connsiteX30" fmla="*/ 940510 w 3619883"/>
                <a:gd name="connsiteY30" fmla="*/ 114265 h 4275461"/>
                <a:gd name="connsiteX31" fmla="*/ 1082712 w 3619883"/>
                <a:gd name="connsiteY31" fmla="*/ 144543 h 4275461"/>
                <a:gd name="connsiteX32" fmla="*/ 1205348 w 3619883"/>
                <a:gd name="connsiteY32" fmla="*/ 120753 h 4275461"/>
                <a:gd name="connsiteX33" fmla="*/ 1271764 w 3619883"/>
                <a:gd name="connsiteY33" fmla="*/ 117956 h 4275461"/>
                <a:gd name="connsiteX34" fmla="*/ 1315583 w 3619883"/>
                <a:gd name="connsiteY34" fmla="*/ 125912 h 4275461"/>
                <a:gd name="connsiteX35" fmla="*/ 1359125 w 3619883"/>
                <a:gd name="connsiteY35" fmla="*/ 139761 h 4275461"/>
                <a:gd name="connsiteX36" fmla="*/ 1391919 w 3619883"/>
                <a:gd name="connsiteY36" fmla="*/ 147202 h 4275461"/>
                <a:gd name="connsiteX37" fmla="*/ 1436563 w 3619883"/>
                <a:gd name="connsiteY37" fmla="*/ 137480 h 4275461"/>
                <a:gd name="connsiteX38" fmla="*/ 1471566 w 3619883"/>
                <a:gd name="connsiteY38" fmla="*/ 97777 h 4275461"/>
                <a:gd name="connsiteX39" fmla="*/ 1505739 w 3619883"/>
                <a:gd name="connsiteY39" fmla="*/ 75753 h 4275461"/>
                <a:gd name="connsiteX40" fmla="*/ 1590891 w 3619883"/>
                <a:gd name="connsiteY40" fmla="*/ 144702 h 4275461"/>
                <a:gd name="connsiteX41" fmla="*/ 1625616 w 3619883"/>
                <a:gd name="connsiteY41" fmla="*/ 110893 h 4275461"/>
                <a:gd name="connsiteX42" fmla="*/ 1658964 w 3619883"/>
                <a:gd name="connsiteY42" fmla="*/ 106547 h 4275461"/>
                <a:gd name="connsiteX43" fmla="*/ 1746598 w 3619883"/>
                <a:gd name="connsiteY43" fmla="*/ 122460 h 4275461"/>
                <a:gd name="connsiteX44" fmla="*/ 1811913 w 3619883"/>
                <a:gd name="connsiteY44" fmla="*/ 143234 h 4275461"/>
                <a:gd name="connsiteX45" fmla="*/ 1856557 w 3619883"/>
                <a:gd name="connsiteY45" fmla="*/ 133511 h 4275461"/>
                <a:gd name="connsiteX46" fmla="*/ 2066003 w 3619883"/>
                <a:gd name="connsiteY46" fmla="*/ 143313 h 4275461"/>
                <a:gd name="connsiteX47" fmla="*/ 2177615 w 3619883"/>
                <a:gd name="connsiteY47" fmla="*/ 119007 h 4275461"/>
                <a:gd name="connsiteX48" fmla="*/ 2255883 w 3619883"/>
                <a:gd name="connsiteY48" fmla="*/ 99047 h 4275461"/>
                <a:gd name="connsiteX49" fmla="*/ 2344622 w 3619883"/>
                <a:gd name="connsiteY49" fmla="*/ 91388 h 4275461"/>
                <a:gd name="connsiteX50" fmla="*/ 2455682 w 3619883"/>
                <a:gd name="connsiteY50" fmla="*/ 78869 h 4275461"/>
                <a:gd name="connsiteX51" fmla="*/ 2632609 w 3619883"/>
                <a:gd name="connsiteY51" fmla="*/ 75338 h 4275461"/>
                <a:gd name="connsiteX52" fmla="*/ 2742291 w 3619883"/>
                <a:gd name="connsiteY52" fmla="*/ 92282 h 4275461"/>
                <a:gd name="connsiteX53" fmla="*/ 2851974 w 3619883"/>
                <a:gd name="connsiteY53" fmla="*/ 109227 h 4275461"/>
                <a:gd name="connsiteX54" fmla="*/ 2907643 w 3619883"/>
                <a:gd name="connsiteY54" fmla="*/ 100020 h 4275461"/>
                <a:gd name="connsiteX55" fmla="*/ 2944022 w 3619883"/>
                <a:gd name="connsiteY55" fmla="*/ 30853 h 4275461"/>
                <a:gd name="connsiteX56" fmla="*/ 3022289 w 3619883"/>
                <a:gd name="connsiteY56" fmla="*/ 10893 h 4275461"/>
                <a:gd name="connsiteX57" fmla="*/ 3054807 w 3619883"/>
                <a:gd name="connsiteY57" fmla="*/ 24226 h 4275461"/>
                <a:gd name="connsiteX58" fmla="*/ 3141892 w 3619883"/>
                <a:gd name="connsiteY58" fmla="*/ 51925 h 4275461"/>
                <a:gd name="connsiteX59" fmla="*/ 3185711 w 3619883"/>
                <a:gd name="connsiteY59" fmla="*/ 59881 h 4275461"/>
                <a:gd name="connsiteX60" fmla="*/ 3219056 w 3619883"/>
                <a:gd name="connsiteY60" fmla="*/ 55536 h 4275461"/>
                <a:gd name="connsiteX61" fmla="*/ 3263425 w 3619883"/>
                <a:gd name="connsiteY61" fmla="*/ 51706 h 4275461"/>
                <a:gd name="connsiteX62" fmla="*/ 3296219 w 3619883"/>
                <a:gd name="connsiteY62" fmla="*/ 59147 h 4275461"/>
                <a:gd name="connsiteX63" fmla="*/ 3319094 w 3619883"/>
                <a:gd name="connsiteY63" fmla="*/ 42500 h 4275461"/>
                <a:gd name="connsiteX64" fmla="*/ 3420511 w 3619883"/>
                <a:gd name="connsiteY64" fmla="*/ 0 h 4275461"/>
                <a:gd name="connsiteX65" fmla="*/ 3453305 w 3619883"/>
                <a:gd name="connsiteY65" fmla="*/ 7440 h 4275461"/>
                <a:gd name="connsiteX66" fmla="*/ 3496571 w 3619883"/>
                <a:gd name="connsiteY66" fmla="*/ 27182 h 4275461"/>
                <a:gd name="connsiteX67" fmla="*/ 3602117 w 3619883"/>
                <a:gd name="connsiteY67" fmla="*/ 132521 h 4275461"/>
                <a:gd name="connsiteX68" fmla="*/ 3619883 w 3619883"/>
                <a:gd name="connsiteY68" fmla="*/ 140049 h 4275461"/>
                <a:gd name="connsiteX69" fmla="*/ 3619883 w 3619883"/>
                <a:gd name="connsiteY69" fmla="*/ 755612 h 4275461"/>
                <a:gd name="connsiteX0" fmla="*/ 3619883 w 3619883"/>
                <a:gd name="connsiteY0" fmla="*/ 755612 h 4275461"/>
                <a:gd name="connsiteX1" fmla="*/ 2150155 w 3619883"/>
                <a:gd name="connsiteY1" fmla="*/ 4275461 h 4275461"/>
                <a:gd name="connsiteX2" fmla="*/ 2079759 w 3619883"/>
                <a:gd name="connsiteY2" fmla="*/ 4275461 h 4275461"/>
                <a:gd name="connsiteX3" fmla="*/ 1824703 w 3619883"/>
                <a:gd name="connsiteY3" fmla="*/ 4275461 h 4275461"/>
                <a:gd name="connsiteX4" fmla="*/ 1796694 w 3619883"/>
                <a:gd name="connsiteY4" fmla="*/ 4275461 h 4275461"/>
                <a:gd name="connsiteX5" fmla="*/ 1558844 w 3619883"/>
                <a:gd name="connsiteY5" fmla="*/ 4275461 h 4275461"/>
                <a:gd name="connsiteX6" fmla="*/ 1427396 w 3619883"/>
                <a:gd name="connsiteY6" fmla="*/ 4275461 h 4275461"/>
                <a:gd name="connsiteX7" fmla="*/ 1210751 w 3619883"/>
                <a:gd name="connsiteY7" fmla="*/ 4275461 h 4275461"/>
                <a:gd name="connsiteX8" fmla="*/ 1140354 w 3619883"/>
                <a:gd name="connsiteY8" fmla="*/ 4275461 h 4275461"/>
                <a:gd name="connsiteX9" fmla="*/ 953807 w 3619883"/>
                <a:gd name="connsiteY9" fmla="*/ 4275461 h 4275461"/>
                <a:gd name="connsiteX10" fmla="*/ 829432 w 3619883"/>
                <a:gd name="connsiteY10" fmla="*/ 4275461 h 4275461"/>
                <a:gd name="connsiteX11" fmla="*/ 611484 w 3619883"/>
                <a:gd name="connsiteY11" fmla="*/ 4275461 h 4275461"/>
                <a:gd name="connsiteX12" fmla="*/ 573998 w 3619883"/>
                <a:gd name="connsiteY12" fmla="*/ 4275461 h 4275461"/>
                <a:gd name="connsiteX13" fmla="*/ 336164 w 3619883"/>
                <a:gd name="connsiteY13" fmla="*/ 4275461 h 4275461"/>
                <a:gd name="connsiteX14" fmla="*/ 189322 w 3619883"/>
                <a:gd name="connsiteY14" fmla="*/ 4275461 h 4275461"/>
                <a:gd name="connsiteX15" fmla="*/ 0 w 3619883"/>
                <a:gd name="connsiteY15" fmla="*/ 4275461 h 4275461"/>
                <a:gd name="connsiteX16" fmla="*/ 0 w 3619883"/>
                <a:gd name="connsiteY16" fmla="*/ 42229 h 4275461"/>
                <a:gd name="connsiteX17" fmla="*/ 42464 w 3619883"/>
                <a:gd name="connsiteY17" fmla="*/ 40518 h 4275461"/>
                <a:gd name="connsiteX18" fmla="*/ 137733 w 3619883"/>
                <a:gd name="connsiteY18" fmla="*/ 35355 h 4275461"/>
                <a:gd name="connsiteX19" fmla="*/ 270565 w 3619883"/>
                <a:gd name="connsiteY19" fmla="*/ 29759 h 4275461"/>
                <a:gd name="connsiteX20" fmla="*/ 479734 w 3619883"/>
                <a:gd name="connsiteY20" fmla="*/ 45455 h 4275461"/>
                <a:gd name="connsiteX21" fmla="*/ 524103 w 3619883"/>
                <a:gd name="connsiteY21" fmla="*/ 41625 h 4275461"/>
                <a:gd name="connsiteX22" fmla="*/ 624416 w 3619883"/>
                <a:gd name="connsiteY22" fmla="*/ 22696 h 4275461"/>
                <a:gd name="connsiteX23" fmla="*/ 657762 w 3619883"/>
                <a:gd name="connsiteY23" fmla="*/ 18351 h 4275461"/>
                <a:gd name="connsiteX24" fmla="*/ 690557 w 3619883"/>
                <a:gd name="connsiteY24" fmla="*/ 25792 h 4275461"/>
                <a:gd name="connsiteX25" fmla="*/ 745123 w 3619883"/>
                <a:gd name="connsiteY25" fmla="*/ 40157 h 4275461"/>
                <a:gd name="connsiteX26" fmla="*/ 789493 w 3619883"/>
                <a:gd name="connsiteY26" fmla="*/ 36327 h 4275461"/>
                <a:gd name="connsiteX27" fmla="*/ 854255 w 3619883"/>
                <a:gd name="connsiteY27" fmla="*/ 68887 h 4275461"/>
                <a:gd name="connsiteX28" fmla="*/ 897520 w 3619883"/>
                <a:gd name="connsiteY28" fmla="*/ 88629 h 4275461"/>
                <a:gd name="connsiteX29" fmla="*/ 940510 w 3619883"/>
                <a:gd name="connsiteY29" fmla="*/ 114265 h 4275461"/>
                <a:gd name="connsiteX30" fmla="*/ 1082712 w 3619883"/>
                <a:gd name="connsiteY30" fmla="*/ 144543 h 4275461"/>
                <a:gd name="connsiteX31" fmla="*/ 1205348 w 3619883"/>
                <a:gd name="connsiteY31" fmla="*/ 120753 h 4275461"/>
                <a:gd name="connsiteX32" fmla="*/ 1271764 w 3619883"/>
                <a:gd name="connsiteY32" fmla="*/ 117956 h 4275461"/>
                <a:gd name="connsiteX33" fmla="*/ 1315583 w 3619883"/>
                <a:gd name="connsiteY33" fmla="*/ 125912 h 4275461"/>
                <a:gd name="connsiteX34" fmla="*/ 1359125 w 3619883"/>
                <a:gd name="connsiteY34" fmla="*/ 139761 h 4275461"/>
                <a:gd name="connsiteX35" fmla="*/ 1391919 w 3619883"/>
                <a:gd name="connsiteY35" fmla="*/ 147202 h 4275461"/>
                <a:gd name="connsiteX36" fmla="*/ 1436563 w 3619883"/>
                <a:gd name="connsiteY36" fmla="*/ 137480 h 4275461"/>
                <a:gd name="connsiteX37" fmla="*/ 1471566 w 3619883"/>
                <a:gd name="connsiteY37" fmla="*/ 97777 h 4275461"/>
                <a:gd name="connsiteX38" fmla="*/ 1505739 w 3619883"/>
                <a:gd name="connsiteY38" fmla="*/ 75753 h 4275461"/>
                <a:gd name="connsiteX39" fmla="*/ 1590891 w 3619883"/>
                <a:gd name="connsiteY39" fmla="*/ 144702 h 4275461"/>
                <a:gd name="connsiteX40" fmla="*/ 1625616 w 3619883"/>
                <a:gd name="connsiteY40" fmla="*/ 110893 h 4275461"/>
                <a:gd name="connsiteX41" fmla="*/ 1658964 w 3619883"/>
                <a:gd name="connsiteY41" fmla="*/ 106547 h 4275461"/>
                <a:gd name="connsiteX42" fmla="*/ 1746598 w 3619883"/>
                <a:gd name="connsiteY42" fmla="*/ 122460 h 4275461"/>
                <a:gd name="connsiteX43" fmla="*/ 1811913 w 3619883"/>
                <a:gd name="connsiteY43" fmla="*/ 143234 h 4275461"/>
                <a:gd name="connsiteX44" fmla="*/ 1856557 w 3619883"/>
                <a:gd name="connsiteY44" fmla="*/ 133511 h 4275461"/>
                <a:gd name="connsiteX45" fmla="*/ 2066003 w 3619883"/>
                <a:gd name="connsiteY45" fmla="*/ 143313 h 4275461"/>
                <a:gd name="connsiteX46" fmla="*/ 2177615 w 3619883"/>
                <a:gd name="connsiteY46" fmla="*/ 119007 h 4275461"/>
                <a:gd name="connsiteX47" fmla="*/ 2255883 w 3619883"/>
                <a:gd name="connsiteY47" fmla="*/ 99047 h 4275461"/>
                <a:gd name="connsiteX48" fmla="*/ 2344622 w 3619883"/>
                <a:gd name="connsiteY48" fmla="*/ 91388 h 4275461"/>
                <a:gd name="connsiteX49" fmla="*/ 2455682 w 3619883"/>
                <a:gd name="connsiteY49" fmla="*/ 78869 h 4275461"/>
                <a:gd name="connsiteX50" fmla="*/ 2632609 w 3619883"/>
                <a:gd name="connsiteY50" fmla="*/ 75338 h 4275461"/>
                <a:gd name="connsiteX51" fmla="*/ 2742291 w 3619883"/>
                <a:gd name="connsiteY51" fmla="*/ 92282 h 4275461"/>
                <a:gd name="connsiteX52" fmla="*/ 2851974 w 3619883"/>
                <a:gd name="connsiteY52" fmla="*/ 109227 h 4275461"/>
                <a:gd name="connsiteX53" fmla="*/ 2907643 w 3619883"/>
                <a:gd name="connsiteY53" fmla="*/ 100020 h 4275461"/>
                <a:gd name="connsiteX54" fmla="*/ 2944022 w 3619883"/>
                <a:gd name="connsiteY54" fmla="*/ 30853 h 4275461"/>
                <a:gd name="connsiteX55" fmla="*/ 3022289 w 3619883"/>
                <a:gd name="connsiteY55" fmla="*/ 10893 h 4275461"/>
                <a:gd name="connsiteX56" fmla="*/ 3054807 w 3619883"/>
                <a:gd name="connsiteY56" fmla="*/ 24226 h 4275461"/>
                <a:gd name="connsiteX57" fmla="*/ 3141892 w 3619883"/>
                <a:gd name="connsiteY57" fmla="*/ 51925 h 4275461"/>
                <a:gd name="connsiteX58" fmla="*/ 3185711 w 3619883"/>
                <a:gd name="connsiteY58" fmla="*/ 59881 h 4275461"/>
                <a:gd name="connsiteX59" fmla="*/ 3219056 w 3619883"/>
                <a:gd name="connsiteY59" fmla="*/ 55536 h 4275461"/>
                <a:gd name="connsiteX60" fmla="*/ 3263425 w 3619883"/>
                <a:gd name="connsiteY60" fmla="*/ 51706 h 4275461"/>
                <a:gd name="connsiteX61" fmla="*/ 3296219 w 3619883"/>
                <a:gd name="connsiteY61" fmla="*/ 59147 h 4275461"/>
                <a:gd name="connsiteX62" fmla="*/ 3319094 w 3619883"/>
                <a:gd name="connsiteY62" fmla="*/ 42500 h 4275461"/>
                <a:gd name="connsiteX63" fmla="*/ 3420511 w 3619883"/>
                <a:gd name="connsiteY63" fmla="*/ 0 h 4275461"/>
                <a:gd name="connsiteX64" fmla="*/ 3453305 w 3619883"/>
                <a:gd name="connsiteY64" fmla="*/ 7440 h 4275461"/>
                <a:gd name="connsiteX65" fmla="*/ 3496571 w 3619883"/>
                <a:gd name="connsiteY65" fmla="*/ 27182 h 4275461"/>
                <a:gd name="connsiteX66" fmla="*/ 3602117 w 3619883"/>
                <a:gd name="connsiteY66" fmla="*/ 132521 h 4275461"/>
                <a:gd name="connsiteX67" fmla="*/ 3619883 w 3619883"/>
                <a:gd name="connsiteY67" fmla="*/ 140049 h 4275461"/>
                <a:gd name="connsiteX68" fmla="*/ 3619883 w 3619883"/>
                <a:gd name="connsiteY68" fmla="*/ 755612 h 4275461"/>
                <a:gd name="connsiteX0" fmla="*/ 3619883 w 3619883"/>
                <a:gd name="connsiteY0" fmla="*/ 755612 h 4275461"/>
                <a:gd name="connsiteX1" fmla="*/ 2079759 w 3619883"/>
                <a:gd name="connsiteY1" fmla="*/ 4275461 h 4275461"/>
                <a:gd name="connsiteX2" fmla="*/ 1824703 w 3619883"/>
                <a:gd name="connsiteY2" fmla="*/ 4275461 h 4275461"/>
                <a:gd name="connsiteX3" fmla="*/ 1796694 w 3619883"/>
                <a:gd name="connsiteY3" fmla="*/ 4275461 h 4275461"/>
                <a:gd name="connsiteX4" fmla="*/ 1558844 w 3619883"/>
                <a:gd name="connsiteY4" fmla="*/ 4275461 h 4275461"/>
                <a:gd name="connsiteX5" fmla="*/ 1427396 w 3619883"/>
                <a:gd name="connsiteY5" fmla="*/ 4275461 h 4275461"/>
                <a:gd name="connsiteX6" fmla="*/ 1210751 w 3619883"/>
                <a:gd name="connsiteY6" fmla="*/ 4275461 h 4275461"/>
                <a:gd name="connsiteX7" fmla="*/ 1140354 w 3619883"/>
                <a:gd name="connsiteY7" fmla="*/ 4275461 h 4275461"/>
                <a:gd name="connsiteX8" fmla="*/ 953807 w 3619883"/>
                <a:gd name="connsiteY8" fmla="*/ 4275461 h 4275461"/>
                <a:gd name="connsiteX9" fmla="*/ 829432 w 3619883"/>
                <a:gd name="connsiteY9" fmla="*/ 4275461 h 4275461"/>
                <a:gd name="connsiteX10" fmla="*/ 611484 w 3619883"/>
                <a:gd name="connsiteY10" fmla="*/ 4275461 h 4275461"/>
                <a:gd name="connsiteX11" fmla="*/ 573998 w 3619883"/>
                <a:gd name="connsiteY11" fmla="*/ 4275461 h 4275461"/>
                <a:gd name="connsiteX12" fmla="*/ 336164 w 3619883"/>
                <a:gd name="connsiteY12" fmla="*/ 4275461 h 4275461"/>
                <a:gd name="connsiteX13" fmla="*/ 189322 w 3619883"/>
                <a:gd name="connsiteY13" fmla="*/ 4275461 h 4275461"/>
                <a:gd name="connsiteX14" fmla="*/ 0 w 3619883"/>
                <a:gd name="connsiteY14" fmla="*/ 4275461 h 4275461"/>
                <a:gd name="connsiteX15" fmla="*/ 0 w 3619883"/>
                <a:gd name="connsiteY15" fmla="*/ 42229 h 4275461"/>
                <a:gd name="connsiteX16" fmla="*/ 42464 w 3619883"/>
                <a:gd name="connsiteY16" fmla="*/ 40518 h 4275461"/>
                <a:gd name="connsiteX17" fmla="*/ 137733 w 3619883"/>
                <a:gd name="connsiteY17" fmla="*/ 35355 h 4275461"/>
                <a:gd name="connsiteX18" fmla="*/ 270565 w 3619883"/>
                <a:gd name="connsiteY18" fmla="*/ 29759 h 4275461"/>
                <a:gd name="connsiteX19" fmla="*/ 479734 w 3619883"/>
                <a:gd name="connsiteY19" fmla="*/ 45455 h 4275461"/>
                <a:gd name="connsiteX20" fmla="*/ 524103 w 3619883"/>
                <a:gd name="connsiteY20" fmla="*/ 41625 h 4275461"/>
                <a:gd name="connsiteX21" fmla="*/ 624416 w 3619883"/>
                <a:gd name="connsiteY21" fmla="*/ 22696 h 4275461"/>
                <a:gd name="connsiteX22" fmla="*/ 657762 w 3619883"/>
                <a:gd name="connsiteY22" fmla="*/ 18351 h 4275461"/>
                <a:gd name="connsiteX23" fmla="*/ 690557 w 3619883"/>
                <a:gd name="connsiteY23" fmla="*/ 25792 h 4275461"/>
                <a:gd name="connsiteX24" fmla="*/ 745123 w 3619883"/>
                <a:gd name="connsiteY24" fmla="*/ 40157 h 4275461"/>
                <a:gd name="connsiteX25" fmla="*/ 789493 w 3619883"/>
                <a:gd name="connsiteY25" fmla="*/ 36327 h 4275461"/>
                <a:gd name="connsiteX26" fmla="*/ 854255 w 3619883"/>
                <a:gd name="connsiteY26" fmla="*/ 68887 h 4275461"/>
                <a:gd name="connsiteX27" fmla="*/ 897520 w 3619883"/>
                <a:gd name="connsiteY27" fmla="*/ 88629 h 4275461"/>
                <a:gd name="connsiteX28" fmla="*/ 940510 w 3619883"/>
                <a:gd name="connsiteY28" fmla="*/ 114265 h 4275461"/>
                <a:gd name="connsiteX29" fmla="*/ 1082712 w 3619883"/>
                <a:gd name="connsiteY29" fmla="*/ 144543 h 4275461"/>
                <a:gd name="connsiteX30" fmla="*/ 1205348 w 3619883"/>
                <a:gd name="connsiteY30" fmla="*/ 120753 h 4275461"/>
                <a:gd name="connsiteX31" fmla="*/ 1271764 w 3619883"/>
                <a:gd name="connsiteY31" fmla="*/ 117956 h 4275461"/>
                <a:gd name="connsiteX32" fmla="*/ 1315583 w 3619883"/>
                <a:gd name="connsiteY32" fmla="*/ 125912 h 4275461"/>
                <a:gd name="connsiteX33" fmla="*/ 1359125 w 3619883"/>
                <a:gd name="connsiteY33" fmla="*/ 139761 h 4275461"/>
                <a:gd name="connsiteX34" fmla="*/ 1391919 w 3619883"/>
                <a:gd name="connsiteY34" fmla="*/ 147202 h 4275461"/>
                <a:gd name="connsiteX35" fmla="*/ 1436563 w 3619883"/>
                <a:gd name="connsiteY35" fmla="*/ 137480 h 4275461"/>
                <a:gd name="connsiteX36" fmla="*/ 1471566 w 3619883"/>
                <a:gd name="connsiteY36" fmla="*/ 97777 h 4275461"/>
                <a:gd name="connsiteX37" fmla="*/ 1505739 w 3619883"/>
                <a:gd name="connsiteY37" fmla="*/ 75753 h 4275461"/>
                <a:gd name="connsiteX38" fmla="*/ 1590891 w 3619883"/>
                <a:gd name="connsiteY38" fmla="*/ 144702 h 4275461"/>
                <a:gd name="connsiteX39" fmla="*/ 1625616 w 3619883"/>
                <a:gd name="connsiteY39" fmla="*/ 110893 h 4275461"/>
                <a:gd name="connsiteX40" fmla="*/ 1658964 w 3619883"/>
                <a:gd name="connsiteY40" fmla="*/ 106547 h 4275461"/>
                <a:gd name="connsiteX41" fmla="*/ 1746598 w 3619883"/>
                <a:gd name="connsiteY41" fmla="*/ 122460 h 4275461"/>
                <a:gd name="connsiteX42" fmla="*/ 1811913 w 3619883"/>
                <a:gd name="connsiteY42" fmla="*/ 143234 h 4275461"/>
                <a:gd name="connsiteX43" fmla="*/ 1856557 w 3619883"/>
                <a:gd name="connsiteY43" fmla="*/ 133511 h 4275461"/>
                <a:gd name="connsiteX44" fmla="*/ 2066003 w 3619883"/>
                <a:gd name="connsiteY44" fmla="*/ 143313 h 4275461"/>
                <a:gd name="connsiteX45" fmla="*/ 2177615 w 3619883"/>
                <a:gd name="connsiteY45" fmla="*/ 119007 h 4275461"/>
                <a:gd name="connsiteX46" fmla="*/ 2255883 w 3619883"/>
                <a:gd name="connsiteY46" fmla="*/ 99047 h 4275461"/>
                <a:gd name="connsiteX47" fmla="*/ 2344622 w 3619883"/>
                <a:gd name="connsiteY47" fmla="*/ 91388 h 4275461"/>
                <a:gd name="connsiteX48" fmla="*/ 2455682 w 3619883"/>
                <a:gd name="connsiteY48" fmla="*/ 78869 h 4275461"/>
                <a:gd name="connsiteX49" fmla="*/ 2632609 w 3619883"/>
                <a:gd name="connsiteY49" fmla="*/ 75338 h 4275461"/>
                <a:gd name="connsiteX50" fmla="*/ 2742291 w 3619883"/>
                <a:gd name="connsiteY50" fmla="*/ 92282 h 4275461"/>
                <a:gd name="connsiteX51" fmla="*/ 2851974 w 3619883"/>
                <a:gd name="connsiteY51" fmla="*/ 109227 h 4275461"/>
                <a:gd name="connsiteX52" fmla="*/ 2907643 w 3619883"/>
                <a:gd name="connsiteY52" fmla="*/ 100020 h 4275461"/>
                <a:gd name="connsiteX53" fmla="*/ 2944022 w 3619883"/>
                <a:gd name="connsiteY53" fmla="*/ 30853 h 4275461"/>
                <a:gd name="connsiteX54" fmla="*/ 3022289 w 3619883"/>
                <a:gd name="connsiteY54" fmla="*/ 10893 h 4275461"/>
                <a:gd name="connsiteX55" fmla="*/ 3054807 w 3619883"/>
                <a:gd name="connsiteY55" fmla="*/ 24226 h 4275461"/>
                <a:gd name="connsiteX56" fmla="*/ 3141892 w 3619883"/>
                <a:gd name="connsiteY56" fmla="*/ 51925 h 4275461"/>
                <a:gd name="connsiteX57" fmla="*/ 3185711 w 3619883"/>
                <a:gd name="connsiteY57" fmla="*/ 59881 h 4275461"/>
                <a:gd name="connsiteX58" fmla="*/ 3219056 w 3619883"/>
                <a:gd name="connsiteY58" fmla="*/ 55536 h 4275461"/>
                <a:gd name="connsiteX59" fmla="*/ 3263425 w 3619883"/>
                <a:gd name="connsiteY59" fmla="*/ 51706 h 4275461"/>
                <a:gd name="connsiteX60" fmla="*/ 3296219 w 3619883"/>
                <a:gd name="connsiteY60" fmla="*/ 59147 h 4275461"/>
                <a:gd name="connsiteX61" fmla="*/ 3319094 w 3619883"/>
                <a:gd name="connsiteY61" fmla="*/ 42500 h 4275461"/>
                <a:gd name="connsiteX62" fmla="*/ 3420511 w 3619883"/>
                <a:gd name="connsiteY62" fmla="*/ 0 h 4275461"/>
                <a:gd name="connsiteX63" fmla="*/ 3453305 w 3619883"/>
                <a:gd name="connsiteY63" fmla="*/ 7440 h 4275461"/>
                <a:gd name="connsiteX64" fmla="*/ 3496571 w 3619883"/>
                <a:gd name="connsiteY64" fmla="*/ 27182 h 4275461"/>
                <a:gd name="connsiteX65" fmla="*/ 3602117 w 3619883"/>
                <a:gd name="connsiteY65" fmla="*/ 132521 h 4275461"/>
                <a:gd name="connsiteX66" fmla="*/ 3619883 w 3619883"/>
                <a:gd name="connsiteY66" fmla="*/ 140049 h 4275461"/>
                <a:gd name="connsiteX67" fmla="*/ 3619883 w 3619883"/>
                <a:gd name="connsiteY67" fmla="*/ 755612 h 4275461"/>
                <a:gd name="connsiteX0" fmla="*/ 3619883 w 3619883"/>
                <a:gd name="connsiteY0" fmla="*/ 755612 h 4275461"/>
                <a:gd name="connsiteX1" fmla="*/ 1824703 w 3619883"/>
                <a:gd name="connsiteY1" fmla="*/ 4275461 h 4275461"/>
                <a:gd name="connsiteX2" fmla="*/ 1796694 w 3619883"/>
                <a:gd name="connsiteY2" fmla="*/ 4275461 h 4275461"/>
                <a:gd name="connsiteX3" fmla="*/ 1558844 w 3619883"/>
                <a:gd name="connsiteY3" fmla="*/ 4275461 h 4275461"/>
                <a:gd name="connsiteX4" fmla="*/ 1427396 w 3619883"/>
                <a:gd name="connsiteY4" fmla="*/ 4275461 h 4275461"/>
                <a:gd name="connsiteX5" fmla="*/ 1210751 w 3619883"/>
                <a:gd name="connsiteY5" fmla="*/ 4275461 h 4275461"/>
                <a:gd name="connsiteX6" fmla="*/ 1140354 w 3619883"/>
                <a:gd name="connsiteY6" fmla="*/ 4275461 h 4275461"/>
                <a:gd name="connsiteX7" fmla="*/ 953807 w 3619883"/>
                <a:gd name="connsiteY7" fmla="*/ 4275461 h 4275461"/>
                <a:gd name="connsiteX8" fmla="*/ 829432 w 3619883"/>
                <a:gd name="connsiteY8" fmla="*/ 4275461 h 4275461"/>
                <a:gd name="connsiteX9" fmla="*/ 611484 w 3619883"/>
                <a:gd name="connsiteY9" fmla="*/ 4275461 h 4275461"/>
                <a:gd name="connsiteX10" fmla="*/ 573998 w 3619883"/>
                <a:gd name="connsiteY10" fmla="*/ 4275461 h 4275461"/>
                <a:gd name="connsiteX11" fmla="*/ 336164 w 3619883"/>
                <a:gd name="connsiteY11" fmla="*/ 4275461 h 4275461"/>
                <a:gd name="connsiteX12" fmla="*/ 189322 w 3619883"/>
                <a:gd name="connsiteY12" fmla="*/ 4275461 h 4275461"/>
                <a:gd name="connsiteX13" fmla="*/ 0 w 3619883"/>
                <a:gd name="connsiteY13" fmla="*/ 4275461 h 4275461"/>
                <a:gd name="connsiteX14" fmla="*/ 0 w 3619883"/>
                <a:gd name="connsiteY14" fmla="*/ 42229 h 4275461"/>
                <a:gd name="connsiteX15" fmla="*/ 42464 w 3619883"/>
                <a:gd name="connsiteY15" fmla="*/ 40518 h 4275461"/>
                <a:gd name="connsiteX16" fmla="*/ 137733 w 3619883"/>
                <a:gd name="connsiteY16" fmla="*/ 35355 h 4275461"/>
                <a:gd name="connsiteX17" fmla="*/ 270565 w 3619883"/>
                <a:gd name="connsiteY17" fmla="*/ 29759 h 4275461"/>
                <a:gd name="connsiteX18" fmla="*/ 479734 w 3619883"/>
                <a:gd name="connsiteY18" fmla="*/ 45455 h 4275461"/>
                <a:gd name="connsiteX19" fmla="*/ 524103 w 3619883"/>
                <a:gd name="connsiteY19" fmla="*/ 41625 h 4275461"/>
                <a:gd name="connsiteX20" fmla="*/ 624416 w 3619883"/>
                <a:gd name="connsiteY20" fmla="*/ 22696 h 4275461"/>
                <a:gd name="connsiteX21" fmla="*/ 657762 w 3619883"/>
                <a:gd name="connsiteY21" fmla="*/ 18351 h 4275461"/>
                <a:gd name="connsiteX22" fmla="*/ 690557 w 3619883"/>
                <a:gd name="connsiteY22" fmla="*/ 25792 h 4275461"/>
                <a:gd name="connsiteX23" fmla="*/ 745123 w 3619883"/>
                <a:gd name="connsiteY23" fmla="*/ 40157 h 4275461"/>
                <a:gd name="connsiteX24" fmla="*/ 789493 w 3619883"/>
                <a:gd name="connsiteY24" fmla="*/ 36327 h 4275461"/>
                <a:gd name="connsiteX25" fmla="*/ 854255 w 3619883"/>
                <a:gd name="connsiteY25" fmla="*/ 68887 h 4275461"/>
                <a:gd name="connsiteX26" fmla="*/ 897520 w 3619883"/>
                <a:gd name="connsiteY26" fmla="*/ 88629 h 4275461"/>
                <a:gd name="connsiteX27" fmla="*/ 940510 w 3619883"/>
                <a:gd name="connsiteY27" fmla="*/ 114265 h 4275461"/>
                <a:gd name="connsiteX28" fmla="*/ 1082712 w 3619883"/>
                <a:gd name="connsiteY28" fmla="*/ 144543 h 4275461"/>
                <a:gd name="connsiteX29" fmla="*/ 1205348 w 3619883"/>
                <a:gd name="connsiteY29" fmla="*/ 120753 h 4275461"/>
                <a:gd name="connsiteX30" fmla="*/ 1271764 w 3619883"/>
                <a:gd name="connsiteY30" fmla="*/ 117956 h 4275461"/>
                <a:gd name="connsiteX31" fmla="*/ 1315583 w 3619883"/>
                <a:gd name="connsiteY31" fmla="*/ 125912 h 4275461"/>
                <a:gd name="connsiteX32" fmla="*/ 1359125 w 3619883"/>
                <a:gd name="connsiteY32" fmla="*/ 139761 h 4275461"/>
                <a:gd name="connsiteX33" fmla="*/ 1391919 w 3619883"/>
                <a:gd name="connsiteY33" fmla="*/ 147202 h 4275461"/>
                <a:gd name="connsiteX34" fmla="*/ 1436563 w 3619883"/>
                <a:gd name="connsiteY34" fmla="*/ 137480 h 4275461"/>
                <a:gd name="connsiteX35" fmla="*/ 1471566 w 3619883"/>
                <a:gd name="connsiteY35" fmla="*/ 97777 h 4275461"/>
                <a:gd name="connsiteX36" fmla="*/ 1505739 w 3619883"/>
                <a:gd name="connsiteY36" fmla="*/ 75753 h 4275461"/>
                <a:gd name="connsiteX37" fmla="*/ 1590891 w 3619883"/>
                <a:gd name="connsiteY37" fmla="*/ 144702 h 4275461"/>
                <a:gd name="connsiteX38" fmla="*/ 1625616 w 3619883"/>
                <a:gd name="connsiteY38" fmla="*/ 110893 h 4275461"/>
                <a:gd name="connsiteX39" fmla="*/ 1658964 w 3619883"/>
                <a:gd name="connsiteY39" fmla="*/ 106547 h 4275461"/>
                <a:gd name="connsiteX40" fmla="*/ 1746598 w 3619883"/>
                <a:gd name="connsiteY40" fmla="*/ 122460 h 4275461"/>
                <a:gd name="connsiteX41" fmla="*/ 1811913 w 3619883"/>
                <a:gd name="connsiteY41" fmla="*/ 143234 h 4275461"/>
                <a:gd name="connsiteX42" fmla="*/ 1856557 w 3619883"/>
                <a:gd name="connsiteY42" fmla="*/ 133511 h 4275461"/>
                <a:gd name="connsiteX43" fmla="*/ 2066003 w 3619883"/>
                <a:gd name="connsiteY43" fmla="*/ 143313 h 4275461"/>
                <a:gd name="connsiteX44" fmla="*/ 2177615 w 3619883"/>
                <a:gd name="connsiteY44" fmla="*/ 119007 h 4275461"/>
                <a:gd name="connsiteX45" fmla="*/ 2255883 w 3619883"/>
                <a:gd name="connsiteY45" fmla="*/ 99047 h 4275461"/>
                <a:gd name="connsiteX46" fmla="*/ 2344622 w 3619883"/>
                <a:gd name="connsiteY46" fmla="*/ 91388 h 4275461"/>
                <a:gd name="connsiteX47" fmla="*/ 2455682 w 3619883"/>
                <a:gd name="connsiteY47" fmla="*/ 78869 h 4275461"/>
                <a:gd name="connsiteX48" fmla="*/ 2632609 w 3619883"/>
                <a:gd name="connsiteY48" fmla="*/ 75338 h 4275461"/>
                <a:gd name="connsiteX49" fmla="*/ 2742291 w 3619883"/>
                <a:gd name="connsiteY49" fmla="*/ 92282 h 4275461"/>
                <a:gd name="connsiteX50" fmla="*/ 2851974 w 3619883"/>
                <a:gd name="connsiteY50" fmla="*/ 109227 h 4275461"/>
                <a:gd name="connsiteX51" fmla="*/ 2907643 w 3619883"/>
                <a:gd name="connsiteY51" fmla="*/ 100020 h 4275461"/>
                <a:gd name="connsiteX52" fmla="*/ 2944022 w 3619883"/>
                <a:gd name="connsiteY52" fmla="*/ 30853 h 4275461"/>
                <a:gd name="connsiteX53" fmla="*/ 3022289 w 3619883"/>
                <a:gd name="connsiteY53" fmla="*/ 10893 h 4275461"/>
                <a:gd name="connsiteX54" fmla="*/ 3054807 w 3619883"/>
                <a:gd name="connsiteY54" fmla="*/ 24226 h 4275461"/>
                <a:gd name="connsiteX55" fmla="*/ 3141892 w 3619883"/>
                <a:gd name="connsiteY55" fmla="*/ 51925 h 4275461"/>
                <a:gd name="connsiteX56" fmla="*/ 3185711 w 3619883"/>
                <a:gd name="connsiteY56" fmla="*/ 59881 h 4275461"/>
                <a:gd name="connsiteX57" fmla="*/ 3219056 w 3619883"/>
                <a:gd name="connsiteY57" fmla="*/ 55536 h 4275461"/>
                <a:gd name="connsiteX58" fmla="*/ 3263425 w 3619883"/>
                <a:gd name="connsiteY58" fmla="*/ 51706 h 4275461"/>
                <a:gd name="connsiteX59" fmla="*/ 3296219 w 3619883"/>
                <a:gd name="connsiteY59" fmla="*/ 59147 h 4275461"/>
                <a:gd name="connsiteX60" fmla="*/ 3319094 w 3619883"/>
                <a:gd name="connsiteY60" fmla="*/ 42500 h 4275461"/>
                <a:gd name="connsiteX61" fmla="*/ 3420511 w 3619883"/>
                <a:gd name="connsiteY61" fmla="*/ 0 h 4275461"/>
                <a:gd name="connsiteX62" fmla="*/ 3453305 w 3619883"/>
                <a:gd name="connsiteY62" fmla="*/ 7440 h 4275461"/>
                <a:gd name="connsiteX63" fmla="*/ 3496571 w 3619883"/>
                <a:gd name="connsiteY63" fmla="*/ 27182 h 4275461"/>
                <a:gd name="connsiteX64" fmla="*/ 3602117 w 3619883"/>
                <a:gd name="connsiteY64" fmla="*/ 132521 h 4275461"/>
                <a:gd name="connsiteX65" fmla="*/ 3619883 w 3619883"/>
                <a:gd name="connsiteY65" fmla="*/ 140049 h 4275461"/>
                <a:gd name="connsiteX66" fmla="*/ 3619883 w 3619883"/>
                <a:gd name="connsiteY66" fmla="*/ 755612 h 4275461"/>
                <a:gd name="connsiteX0" fmla="*/ 3619883 w 3619883"/>
                <a:gd name="connsiteY0" fmla="*/ 755612 h 4275461"/>
                <a:gd name="connsiteX1" fmla="*/ 1824703 w 3619883"/>
                <a:gd name="connsiteY1" fmla="*/ 4275461 h 4275461"/>
                <a:gd name="connsiteX2" fmla="*/ 1558844 w 3619883"/>
                <a:gd name="connsiteY2" fmla="*/ 4275461 h 4275461"/>
                <a:gd name="connsiteX3" fmla="*/ 1427396 w 3619883"/>
                <a:gd name="connsiteY3" fmla="*/ 4275461 h 4275461"/>
                <a:gd name="connsiteX4" fmla="*/ 1210751 w 3619883"/>
                <a:gd name="connsiteY4" fmla="*/ 4275461 h 4275461"/>
                <a:gd name="connsiteX5" fmla="*/ 1140354 w 3619883"/>
                <a:gd name="connsiteY5" fmla="*/ 4275461 h 4275461"/>
                <a:gd name="connsiteX6" fmla="*/ 953807 w 3619883"/>
                <a:gd name="connsiteY6" fmla="*/ 4275461 h 4275461"/>
                <a:gd name="connsiteX7" fmla="*/ 829432 w 3619883"/>
                <a:gd name="connsiteY7" fmla="*/ 4275461 h 4275461"/>
                <a:gd name="connsiteX8" fmla="*/ 611484 w 3619883"/>
                <a:gd name="connsiteY8" fmla="*/ 4275461 h 4275461"/>
                <a:gd name="connsiteX9" fmla="*/ 573998 w 3619883"/>
                <a:gd name="connsiteY9" fmla="*/ 4275461 h 4275461"/>
                <a:gd name="connsiteX10" fmla="*/ 336164 w 3619883"/>
                <a:gd name="connsiteY10" fmla="*/ 4275461 h 4275461"/>
                <a:gd name="connsiteX11" fmla="*/ 189322 w 3619883"/>
                <a:gd name="connsiteY11" fmla="*/ 4275461 h 4275461"/>
                <a:gd name="connsiteX12" fmla="*/ 0 w 3619883"/>
                <a:gd name="connsiteY12" fmla="*/ 4275461 h 4275461"/>
                <a:gd name="connsiteX13" fmla="*/ 0 w 3619883"/>
                <a:gd name="connsiteY13" fmla="*/ 42229 h 4275461"/>
                <a:gd name="connsiteX14" fmla="*/ 42464 w 3619883"/>
                <a:gd name="connsiteY14" fmla="*/ 40518 h 4275461"/>
                <a:gd name="connsiteX15" fmla="*/ 137733 w 3619883"/>
                <a:gd name="connsiteY15" fmla="*/ 35355 h 4275461"/>
                <a:gd name="connsiteX16" fmla="*/ 270565 w 3619883"/>
                <a:gd name="connsiteY16" fmla="*/ 29759 h 4275461"/>
                <a:gd name="connsiteX17" fmla="*/ 479734 w 3619883"/>
                <a:gd name="connsiteY17" fmla="*/ 45455 h 4275461"/>
                <a:gd name="connsiteX18" fmla="*/ 524103 w 3619883"/>
                <a:gd name="connsiteY18" fmla="*/ 41625 h 4275461"/>
                <a:gd name="connsiteX19" fmla="*/ 624416 w 3619883"/>
                <a:gd name="connsiteY19" fmla="*/ 22696 h 4275461"/>
                <a:gd name="connsiteX20" fmla="*/ 657762 w 3619883"/>
                <a:gd name="connsiteY20" fmla="*/ 18351 h 4275461"/>
                <a:gd name="connsiteX21" fmla="*/ 690557 w 3619883"/>
                <a:gd name="connsiteY21" fmla="*/ 25792 h 4275461"/>
                <a:gd name="connsiteX22" fmla="*/ 745123 w 3619883"/>
                <a:gd name="connsiteY22" fmla="*/ 40157 h 4275461"/>
                <a:gd name="connsiteX23" fmla="*/ 789493 w 3619883"/>
                <a:gd name="connsiteY23" fmla="*/ 36327 h 4275461"/>
                <a:gd name="connsiteX24" fmla="*/ 854255 w 3619883"/>
                <a:gd name="connsiteY24" fmla="*/ 68887 h 4275461"/>
                <a:gd name="connsiteX25" fmla="*/ 897520 w 3619883"/>
                <a:gd name="connsiteY25" fmla="*/ 88629 h 4275461"/>
                <a:gd name="connsiteX26" fmla="*/ 940510 w 3619883"/>
                <a:gd name="connsiteY26" fmla="*/ 114265 h 4275461"/>
                <a:gd name="connsiteX27" fmla="*/ 1082712 w 3619883"/>
                <a:gd name="connsiteY27" fmla="*/ 144543 h 4275461"/>
                <a:gd name="connsiteX28" fmla="*/ 1205348 w 3619883"/>
                <a:gd name="connsiteY28" fmla="*/ 120753 h 4275461"/>
                <a:gd name="connsiteX29" fmla="*/ 1271764 w 3619883"/>
                <a:gd name="connsiteY29" fmla="*/ 117956 h 4275461"/>
                <a:gd name="connsiteX30" fmla="*/ 1315583 w 3619883"/>
                <a:gd name="connsiteY30" fmla="*/ 125912 h 4275461"/>
                <a:gd name="connsiteX31" fmla="*/ 1359125 w 3619883"/>
                <a:gd name="connsiteY31" fmla="*/ 139761 h 4275461"/>
                <a:gd name="connsiteX32" fmla="*/ 1391919 w 3619883"/>
                <a:gd name="connsiteY32" fmla="*/ 147202 h 4275461"/>
                <a:gd name="connsiteX33" fmla="*/ 1436563 w 3619883"/>
                <a:gd name="connsiteY33" fmla="*/ 137480 h 4275461"/>
                <a:gd name="connsiteX34" fmla="*/ 1471566 w 3619883"/>
                <a:gd name="connsiteY34" fmla="*/ 97777 h 4275461"/>
                <a:gd name="connsiteX35" fmla="*/ 1505739 w 3619883"/>
                <a:gd name="connsiteY35" fmla="*/ 75753 h 4275461"/>
                <a:gd name="connsiteX36" fmla="*/ 1590891 w 3619883"/>
                <a:gd name="connsiteY36" fmla="*/ 144702 h 4275461"/>
                <a:gd name="connsiteX37" fmla="*/ 1625616 w 3619883"/>
                <a:gd name="connsiteY37" fmla="*/ 110893 h 4275461"/>
                <a:gd name="connsiteX38" fmla="*/ 1658964 w 3619883"/>
                <a:gd name="connsiteY38" fmla="*/ 106547 h 4275461"/>
                <a:gd name="connsiteX39" fmla="*/ 1746598 w 3619883"/>
                <a:gd name="connsiteY39" fmla="*/ 122460 h 4275461"/>
                <a:gd name="connsiteX40" fmla="*/ 1811913 w 3619883"/>
                <a:gd name="connsiteY40" fmla="*/ 143234 h 4275461"/>
                <a:gd name="connsiteX41" fmla="*/ 1856557 w 3619883"/>
                <a:gd name="connsiteY41" fmla="*/ 133511 h 4275461"/>
                <a:gd name="connsiteX42" fmla="*/ 2066003 w 3619883"/>
                <a:gd name="connsiteY42" fmla="*/ 143313 h 4275461"/>
                <a:gd name="connsiteX43" fmla="*/ 2177615 w 3619883"/>
                <a:gd name="connsiteY43" fmla="*/ 119007 h 4275461"/>
                <a:gd name="connsiteX44" fmla="*/ 2255883 w 3619883"/>
                <a:gd name="connsiteY44" fmla="*/ 99047 h 4275461"/>
                <a:gd name="connsiteX45" fmla="*/ 2344622 w 3619883"/>
                <a:gd name="connsiteY45" fmla="*/ 91388 h 4275461"/>
                <a:gd name="connsiteX46" fmla="*/ 2455682 w 3619883"/>
                <a:gd name="connsiteY46" fmla="*/ 78869 h 4275461"/>
                <a:gd name="connsiteX47" fmla="*/ 2632609 w 3619883"/>
                <a:gd name="connsiteY47" fmla="*/ 75338 h 4275461"/>
                <a:gd name="connsiteX48" fmla="*/ 2742291 w 3619883"/>
                <a:gd name="connsiteY48" fmla="*/ 92282 h 4275461"/>
                <a:gd name="connsiteX49" fmla="*/ 2851974 w 3619883"/>
                <a:gd name="connsiteY49" fmla="*/ 109227 h 4275461"/>
                <a:gd name="connsiteX50" fmla="*/ 2907643 w 3619883"/>
                <a:gd name="connsiteY50" fmla="*/ 100020 h 4275461"/>
                <a:gd name="connsiteX51" fmla="*/ 2944022 w 3619883"/>
                <a:gd name="connsiteY51" fmla="*/ 30853 h 4275461"/>
                <a:gd name="connsiteX52" fmla="*/ 3022289 w 3619883"/>
                <a:gd name="connsiteY52" fmla="*/ 10893 h 4275461"/>
                <a:gd name="connsiteX53" fmla="*/ 3054807 w 3619883"/>
                <a:gd name="connsiteY53" fmla="*/ 24226 h 4275461"/>
                <a:gd name="connsiteX54" fmla="*/ 3141892 w 3619883"/>
                <a:gd name="connsiteY54" fmla="*/ 51925 h 4275461"/>
                <a:gd name="connsiteX55" fmla="*/ 3185711 w 3619883"/>
                <a:gd name="connsiteY55" fmla="*/ 59881 h 4275461"/>
                <a:gd name="connsiteX56" fmla="*/ 3219056 w 3619883"/>
                <a:gd name="connsiteY56" fmla="*/ 55536 h 4275461"/>
                <a:gd name="connsiteX57" fmla="*/ 3263425 w 3619883"/>
                <a:gd name="connsiteY57" fmla="*/ 51706 h 4275461"/>
                <a:gd name="connsiteX58" fmla="*/ 3296219 w 3619883"/>
                <a:gd name="connsiteY58" fmla="*/ 59147 h 4275461"/>
                <a:gd name="connsiteX59" fmla="*/ 3319094 w 3619883"/>
                <a:gd name="connsiteY59" fmla="*/ 42500 h 4275461"/>
                <a:gd name="connsiteX60" fmla="*/ 3420511 w 3619883"/>
                <a:gd name="connsiteY60" fmla="*/ 0 h 4275461"/>
                <a:gd name="connsiteX61" fmla="*/ 3453305 w 3619883"/>
                <a:gd name="connsiteY61" fmla="*/ 7440 h 4275461"/>
                <a:gd name="connsiteX62" fmla="*/ 3496571 w 3619883"/>
                <a:gd name="connsiteY62" fmla="*/ 27182 h 4275461"/>
                <a:gd name="connsiteX63" fmla="*/ 3602117 w 3619883"/>
                <a:gd name="connsiteY63" fmla="*/ 132521 h 4275461"/>
                <a:gd name="connsiteX64" fmla="*/ 3619883 w 3619883"/>
                <a:gd name="connsiteY64" fmla="*/ 140049 h 4275461"/>
                <a:gd name="connsiteX65" fmla="*/ 3619883 w 3619883"/>
                <a:gd name="connsiteY65" fmla="*/ 755612 h 4275461"/>
                <a:gd name="connsiteX0" fmla="*/ 3619883 w 3619883"/>
                <a:gd name="connsiteY0" fmla="*/ 755612 h 4275461"/>
                <a:gd name="connsiteX1" fmla="*/ 1558844 w 3619883"/>
                <a:gd name="connsiteY1" fmla="*/ 4275461 h 4275461"/>
                <a:gd name="connsiteX2" fmla="*/ 1427396 w 3619883"/>
                <a:gd name="connsiteY2" fmla="*/ 4275461 h 4275461"/>
                <a:gd name="connsiteX3" fmla="*/ 1210751 w 3619883"/>
                <a:gd name="connsiteY3" fmla="*/ 4275461 h 4275461"/>
                <a:gd name="connsiteX4" fmla="*/ 1140354 w 3619883"/>
                <a:gd name="connsiteY4" fmla="*/ 4275461 h 4275461"/>
                <a:gd name="connsiteX5" fmla="*/ 953807 w 3619883"/>
                <a:gd name="connsiteY5" fmla="*/ 4275461 h 4275461"/>
                <a:gd name="connsiteX6" fmla="*/ 829432 w 3619883"/>
                <a:gd name="connsiteY6" fmla="*/ 4275461 h 4275461"/>
                <a:gd name="connsiteX7" fmla="*/ 611484 w 3619883"/>
                <a:gd name="connsiteY7" fmla="*/ 4275461 h 4275461"/>
                <a:gd name="connsiteX8" fmla="*/ 573998 w 3619883"/>
                <a:gd name="connsiteY8" fmla="*/ 4275461 h 4275461"/>
                <a:gd name="connsiteX9" fmla="*/ 336164 w 3619883"/>
                <a:gd name="connsiteY9" fmla="*/ 4275461 h 4275461"/>
                <a:gd name="connsiteX10" fmla="*/ 189322 w 3619883"/>
                <a:gd name="connsiteY10" fmla="*/ 4275461 h 4275461"/>
                <a:gd name="connsiteX11" fmla="*/ 0 w 3619883"/>
                <a:gd name="connsiteY11" fmla="*/ 4275461 h 4275461"/>
                <a:gd name="connsiteX12" fmla="*/ 0 w 3619883"/>
                <a:gd name="connsiteY12" fmla="*/ 42229 h 4275461"/>
                <a:gd name="connsiteX13" fmla="*/ 42464 w 3619883"/>
                <a:gd name="connsiteY13" fmla="*/ 40518 h 4275461"/>
                <a:gd name="connsiteX14" fmla="*/ 137733 w 3619883"/>
                <a:gd name="connsiteY14" fmla="*/ 35355 h 4275461"/>
                <a:gd name="connsiteX15" fmla="*/ 270565 w 3619883"/>
                <a:gd name="connsiteY15" fmla="*/ 29759 h 4275461"/>
                <a:gd name="connsiteX16" fmla="*/ 479734 w 3619883"/>
                <a:gd name="connsiteY16" fmla="*/ 45455 h 4275461"/>
                <a:gd name="connsiteX17" fmla="*/ 524103 w 3619883"/>
                <a:gd name="connsiteY17" fmla="*/ 41625 h 4275461"/>
                <a:gd name="connsiteX18" fmla="*/ 624416 w 3619883"/>
                <a:gd name="connsiteY18" fmla="*/ 22696 h 4275461"/>
                <a:gd name="connsiteX19" fmla="*/ 657762 w 3619883"/>
                <a:gd name="connsiteY19" fmla="*/ 18351 h 4275461"/>
                <a:gd name="connsiteX20" fmla="*/ 690557 w 3619883"/>
                <a:gd name="connsiteY20" fmla="*/ 25792 h 4275461"/>
                <a:gd name="connsiteX21" fmla="*/ 745123 w 3619883"/>
                <a:gd name="connsiteY21" fmla="*/ 40157 h 4275461"/>
                <a:gd name="connsiteX22" fmla="*/ 789493 w 3619883"/>
                <a:gd name="connsiteY22" fmla="*/ 36327 h 4275461"/>
                <a:gd name="connsiteX23" fmla="*/ 854255 w 3619883"/>
                <a:gd name="connsiteY23" fmla="*/ 68887 h 4275461"/>
                <a:gd name="connsiteX24" fmla="*/ 897520 w 3619883"/>
                <a:gd name="connsiteY24" fmla="*/ 88629 h 4275461"/>
                <a:gd name="connsiteX25" fmla="*/ 940510 w 3619883"/>
                <a:gd name="connsiteY25" fmla="*/ 114265 h 4275461"/>
                <a:gd name="connsiteX26" fmla="*/ 1082712 w 3619883"/>
                <a:gd name="connsiteY26" fmla="*/ 144543 h 4275461"/>
                <a:gd name="connsiteX27" fmla="*/ 1205348 w 3619883"/>
                <a:gd name="connsiteY27" fmla="*/ 120753 h 4275461"/>
                <a:gd name="connsiteX28" fmla="*/ 1271764 w 3619883"/>
                <a:gd name="connsiteY28" fmla="*/ 117956 h 4275461"/>
                <a:gd name="connsiteX29" fmla="*/ 1315583 w 3619883"/>
                <a:gd name="connsiteY29" fmla="*/ 125912 h 4275461"/>
                <a:gd name="connsiteX30" fmla="*/ 1359125 w 3619883"/>
                <a:gd name="connsiteY30" fmla="*/ 139761 h 4275461"/>
                <a:gd name="connsiteX31" fmla="*/ 1391919 w 3619883"/>
                <a:gd name="connsiteY31" fmla="*/ 147202 h 4275461"/>
                <a:gd name="connsiteX32" fmla="*/ 1436563 w 3619883"/>
                <a:gd name="connsiteY32" fmla="*/ 137480 h 4275461"/>
                <a:gd name="connsiteX33" fmla="*/ 1471566 w 3619883"/>
                <a:gd name="connsiteY33" fmla="*/ 97777 h 4275461"/>
                <a:gd name="connsiteX34" fmla="*/ 1505739 w 3619883"/>
                <a:gd name="connsiteY34" fmla="*/ 75753 h 4275461"/>
                <a:gd name="connsiteX35" fmla="*/ 1590891 w 3619883"/>
                <a:gd name="connsiteY35" fmla="*/ 144702 h 4275461"/>
                <a:gd name="connsiteX36" fmla="*/ 1625616 w 3619883"/>
                <a:gd name="connsiteY36" fmla="*/ 110893 h 4275461"/>
                <a:gd name="connsiteX37" fmla="*/ 1658964 w 3619883"/>
                <a:gd name="connsiteY37" fmla="*/ 106547 h 4275461"/>
                <a:gd name="connsiteX38" fmla="*/ 1746598 w 3619883"/>
                <a:gd name="connsiteY38" fmla="*/ 122460 h 4275461"/>
                <a:gd name="connsiteX39" fmla="*/ 1811913 w 3619883"/>
                <a:gd name="connsiteY39" fmla="*/ 143234 h 4275461"/>
                <a:gd name="connsiteX40" fmla="*/ 1856557 w 3619883"/>
                <a:gd name="connsiteY40" fmla="*/ 133511 h 4275461"/>
                <a:gd name="connsiteX41" fmla="*/ 2066003 w 3619883"/>
                <a:gd name="connsiteY41" fmla="*/ 143313 h 4275461"/>
                <a:gd name="connsiteX42" fmla="*/ 2177615 w 3619883"/>
                <a:gd name="connsiteY42" fmla="*/ 119007 h 4275461"/>
                <a:gd name="connsiteX43" fmla="*/ 2255883 w 3619883"/>
                <a:gd name="connsiteY43" fmla="*/ 99047 h 4275461"/>
                <a:gd name="connsiteX44" fmla="*/ 2344622 w 3619883"/>
                <a:gd name="connsiteY44" fmla="*/ 91388 h 4275461"/>
                <a:gd name="connsiteX45" fmla="*/ 2455682 w 3619883"/>
                <a:gd name="connsiteY45" fmla="*/ 78869 h 4275461"/>
                <a:gd name="connsiteX46" fmla="*/ 2632609 w 3619883"/>
                <a:gd name="connsiteY46" fmla="*/ 75338 h 4275461"/>
                <a:gd name="connsiteX47" fmla="*/ 2742291 w 3619883"/>
                <a:gd name="connsiteY47" fmla="*/ 92282 h 4275461"/>
                <a:gd name="connsiteX48" fmla="*/ 2851974 w 3619883"/>
                <a:gd name="connsiteY48" fmla="*/ 109227 h 4275461"/>
                <a:gd name="connsiteX49" fmla="*/ 2907643 w 3619883"/>
                <a:gd name="connsiteY49" fmla="*/ 100020 h 4275461"/>
                <a:gd name="connsiteX50" fmla="*/ 2944022 w 3619883"/>
                <a:gd name="connsiteY50" fmla="*/ 30853 h 4275461"/>
                <a:gd name="connsiteX51" fmla="*/ 3022289 w 3619883"/>
                <a:gd name="connsiteY51" fmla="*/ 10893 h 4275461"/>
                <a:gd name="connsiteX52" fmla="*/ 3054807 w 3619883"/>
                <a:gd name="connsiteY52" fmla="*/ 24226 h 4275461"/>
                <a:gd name="connsiteX53" fmla="*/ 3141892 w 3619883"/>
                <a:gd name="connsiteY53" fmla="*/ 51925 h 4275461"/>
                <a:gd name="connsiteX54" fmla="*/ 3185711 w 3619883"/>
                <a:gd name="connsiteY54" fmla="*/ 59881 h 4275461"/>
                <a:gd name="connsiteX55" fmla="*/ 3219056 w 3619883"/>
                <a:gd name="connsiteY55" fmla="*/ 55536 h 4275461"/>
                <a:gd name="connsiteX56" fmla="*/ 3263425 w 3619883"/>
                <a:gd name="connsiteY56" fmla="*/ 51706 h 4275461"/>
                <a:gd name="connsiteX57" fmla="*/ 3296219 w 3619883"/>
                <a:gd name="connsiteY57" fmla="*/ 59147 h 4275461"/>
                <a:gd name="connsiteX58" fmla="*/ 3319094 w 3619883"/>
                <a:gd name="connsiteY58" fmla="*/ 42500 h 4275461"/>
                <a:gd name="connsiteX59" fmla="*/ 3420511 w 3619883"/>
                <a:gd name="connsiteY59" fmla="*/ 0 h 4275461"/>
                <a:gd name="connsiteX60" fmla="*/ 3453305 w 3619883"/>
                <a:gd name="connsiteY60" fmla="*/ 7440 h 4275461"/>
                <a:gd name="connsiteX61" fmla="*/ 3496571 w 3619883"/>
                <a:gd name="connsiteY61" fmla="*/ 27182 h 4275461"/>
                <a:gd name="connsiteX62" fmla="*/ 3602117 w 3619883"/>
                <a:gd name="connsiteY62" fmla="*/ 132521 h 4275461"/>
                <a:gd name="connsiteX63" fmla="*/ 3619883 w 3619883"/>
                <a:gd name="connsiteY63" fmla="*/ 140049 h 4275461"/>
                <a:gd name="connsiteX64" fmla="*/ 3619883 w 3619883"/>
                <a:gd name="connsiteY64" fmla="*/ 755612 h 4275461"/>
                <a:gd name="connsiteX0" fmla="*/ 3619883 w 3619883"/>
                <a:gd name="connsiteY0" fmla="*/ 755612 h 4275461"/>
                <a:gd name="connsiteX1" fmla="*/ 1427396 w 3619883"/>
                <a:gd name="connsiteY1" fmla="*/ 4275461 h 4275461"/>
                <a:gd name="connsiteX2" fmla="*/ 1210751 w 3619883"/>
                <a:gd name="connsiteY2" fmla="*/ 4275461 h 4275461"/>
                <a:gd name="connsiteX3" fmla="*/ 1140354 w 3619883"/>
                <a:gd name="connsiteY3" fmla="*/ 4275461 h 4275461"/>
                <a:gd name="connsiteX4" fmla="*/ 953807 w 3619883"/>
                <a:gd name="connsiteY4" fmla="*/ 4275461 h 4275461"/>
                <a:gd name="connsiteX5" fmla="*/ 829432 w 3619883"/>
                <a:gd name="connsiteY5" fmla="*/ 4275461 h 4275461"/>
                <a:gd name="connsiteX6" fmla="*/ 611484 w 3619883"/>
                <a:gd name="connsiteY6" fmla="*/ 4275461 h 4275461"/>
                <a:gd name="connsiteX7" fmla="*/ 573998 w 3619883"/>
                <a:gd name="connsiteY7" fmla="*/ 4275461 h 4275461"/>
                <a:gd name="connsiteX8" fmla="*/ 336164 w 3619883"/>
                <a:gd name="connsiteY8" fmla="*/ 4275461 h 4275461"/>
                <a:gd name="connsiteX9" fmla="*/ 189322 w 3619883"/>
                <a:gd name="connsiteY9" fmla="*/ 4275461 h 4275461"/>
                <a:gd name="connsiteX10" fmla="*/ 0 w 3619883"/>
                <a:gd name="connsiteY10" fmla="*/ 4275461 h 4275461"/>
                <a:gd name="connsiteX11" fmla="*/ 0 w 3619883"/>
                <a:gd name="connsiteY11" fmla="*/ 42229 h 4275461"/>
                <a:gd name="connsiteX12" fmla="*/ 42464 w 3619883"/>
                <a:gd name="connsiteY12" fmla="*/ 40518 h 4275461"/>
                <a:gd name="connsiteX13" fmla="*/ 137733 w 3619883"/>
                <a:gd name="connsiteY13" fmla="*/ 35355 h 4275461"/>
                <a:gd name="connsiteX14" fmla="*/ 270565 w 3619883"/>
                <a:gd name="connsiteY14" fmla="*/ 29759 h 4275461"/>
                <a:gd name="connsiteX15" fmla="*/ 479734 w 3619883"/>
                <a:gd name="connsiteY15" fmla="*/ 45455 h 4275461"/>
                <a:gd name="connsiteX16" fmla="*/ 524103 w 3619883"/>
                <a:gd name="connsiteY16" fmla="*/ 41625 h 4275461"/>
                <a:gd name="connsiteX17" fmla="*/ 624416 w 3619883"/>
                <a:gd name="connsiteY17" fmla="*/ 22696 h 4275461"/>
                <a:gd name="connsiteX18" fmla="*/ 657762 w 3619883"/>
                <a:gd name="connsiteY18" fmla="*/ 18351 h 4275461"/>
                <a:gd name="connsiteX19" fmla="*/ 690557 w 3619883"/>
                <a:gd name="connsiteY19" fmla="*/ 25792 h 4275461"/>
                <a:gd name="connsiteX20" fmla="*/ 745123 w 3619883"/>
                <a:gd name="connsiteY20" fmla="*/ 40157 h 4275461"/>
                <a:gd name="connsiteX21" fmla="*/ 789493 w 3619883"/>
                <a:gd name="connsiteY21" fmla="*/ 36327 h 4275461"/>
                <a:gd name="connsiteX22" fmla="*/ 854255 w 3619883"/>
                <a:gd name="connsiteY22" fmla="*/ 68887 h 4275461"/>
                <a:gd name="connsiteX23" fmla="*/ 897520 w 3619883"/>
                <a:gd name="connsiteY23" fmla="*/ 88629 h 4275461"/>
                <a:gd name="connsiteX24" fmla="*/ 940510 w 3619883"/>
                <a:gd name="connsiteY24" fmla="*/ 114265 h 4275461"/>
                <a:gd name="connsiteX25" fmla="*/ 1082712 w 3619883"/>
                <a:gd name="connsiteY25" fmla="*/ 144543 h 4275461"/>
                <a:gd name="connsiteX26" fmla="*/ 1205348 w 3619883"/>
                <a:gd name="connsiteY26" fmla="*/ 120753 h 4275461"/>
                <a:gd name="connsiteX27" fmla="*/ 1271764 w 3619883"/>
                <a:gd name="connsiteY27" fmla="*/ 117956 h 4275461"/>
                <a:gd name="connsiteX28" fmla="*/ 1315583 w 3619883"/>
                <a:gd name="connsiteY28" fmla="*/ 125912 h 4275461"/>
                <a:gd name="connsiteX29" fmla="*/ 1359125 w 3619883"/>
                <a:gd name="connsiteY29" fmla="*/ 139761 h 4275461"/>
                <a:gd name="connsiteX30" fmla="*/ 1391919 w 3619883"/>
                <a:gd name="connsiteY30" fmla="*/ 147202 h 4275461"/>
                <a:gd name="connsiteX31" fmla="*/ 1436563 w 3619883"/>
                <a:gd name="connsiteY31" fmla="*/ 137480 h 4275461"/>
                <a:gd name="connsiteX32" fmla="*/ 1471566 w 3619883"/>
                <a:gd name="connsiteY32" fmla="*/ 97777 h 4275461"/>
                <a:gd name="connsiteX33" fmla="*/ 1505739 w 3619883"/>
                <a:gd name="connsiteY33" fmla="*/ 75753 h 4275461"/>
                <a:gd name="connsiteX34" fmla="*/ 1590891 w 3619883"/>
                <a:gd name="connsiteY34" fmla="*/ 144702 h 4275461"/>
                <a:gd name="connsiteX35" fmla="*/ 1625616 w 3619883"/>
                <a:gd name="connsiteY35" fmla="*/ 110893 h 4275461"/>
                <a:gd name="connsiteX36" fmla="*/ 1658964 w 3619883"/>
                <a:gd name="connsiteY36" fmla="*/ 106547 h 4275461"/>
                <a:gd name="connsiteX37" fmla="*/ 1746598 w 3619883"/>
                <a:gd name="connsiteY37" fmla="*/ 122460 h 4275461"/>
                <a:gd name="connsiteX38" fmla="*/ 1811913 w 3619883"/>
                <a:gd name="connsiteY38" fmla="*/ 143234 h 4275461"/>
                <a:gd name="connsiteX39" fmla="*/ 1856557 w 3619883"/>
                <a:gd name="connsiteY39" fmla="*/ 133511 h 4275461"/>
                <a:gd name="connsiteX40" fmla="*/ 2066003 w 3619883"/>
                <a:gd name="connsiteY40" fmla="*/ 143313 h 4275461"/>
                <a:gd name="connsiteX41" fmla="*/ 2177615 w 3619883"/>
                <a:gd name="connsiteY41" fmla="*/ 119007 h 4275461"/>
                <a:gd name="connsiteX42" fmla="*/ 2255883 w 3619883"/>
                <a:gd name="connsiteY42" fmla="*/ 99047 h 4275461"/>
                <a:gd name="connsiteX43" fmla="*/ 2344622 w 3619883"/>
                <a:gd name="connsiteY43" fmla="*/ 91388 h 4275461"/>
                <a:gd name="connsiteX44" fmla="*/ 2455682 w 3619883"/>
                <a:gd name="connsiteY44" fmla="*/ 78869 h 4275461"/>
                <a:gd name="connsiteX45" fmla="*/ 2632609 w 3619883"/>
                <a:gd name="connsiteY45" fmla="*/ 75338 h 4275461"/>
                <a:gd name="connsiteX46" fmla="*/ 2742291 w 3619883"/>
                <a:gd name="connsiteY46" fmla="*/ 92282 h 4275461"/>
                <a:gd name="connsiteX47" fmla="*/ 2851974 w 3619883"/>
                <a:gd name="connsiteY47" fmla="*/ 109227 h 4275461"/>
                <a:gd name="connsiteX48" fmla="*/ 2907643 w 3619883"/>
                <a:gd name="connsiteY48" fmla="*/ 100020 h 4275461"/>
                <a:gd name="connsiteX49" fmla="*/ 2944022 w 3619883"/>
                <a:gd name="connsiteY49" fmla="*/ 30853 h 4275461"/>
                <a:gd name="connsiteX50" fmla="*/ 3022289 w 3619883"/>
                <a:gd name="connsiteY50" fmla="*/ 10893 h 4275461"/>
                <a:gd name="connsiteX51" fmla="*/ 3054807 w 3619883"/>
                <a:gd name="connsiteY51" fmla="*/ 24226 h 4275461"/>
                <a:gd name="connsiteX52" fmla="*/ 3141892 w 3619883"/>
                <a:gd name="connsiteY52" fmla="*/ 51925 h 4275461"/>
                <a:gd name="connsiteX53" fmla="*/ 3185711 w 3619883"/>
                <a:gd name="connsiteY53" fmla="*/ 59881 h 4275461"/>
                <a:gd name="connsiteX54" fmla="*/ 3219056 w 3619883"/>
                <a:gd name="connsiteY54" fmla="*/ 55536 h 4275461"/>
                <a:gd name="connsiteX55" fmla="*/ 3263425 w 3619883"/>
                <a:gd name="connsiteY55" fmla="*/ 51706 h 4275461"/>
                <a:gd name="connsiteX56" fmla="*/ 3296219 w 3619883"/>
                <a:gd name="connsiteY56" fmla="*/ 59147 h 4275461"/>
                <a:gd name="connsiteX57" fmla="*/ 3319094 w 3619883"/>
                <a:gd name="connsiteY57" fmla="*/ 42500 h 4275461"/>
                <a:gd name="connsiteX58" fmla="*/ 3420511 w 3619883"/>
                <a:gd name="connsiteY58" fmla="*/ 0 h 4275461"/>
                <a:gd name="connsiteX59" fmla="*/ 3453305 w 3619883"/>
                <a:gd name="connsiteY59" fmla="*/ 7440 h 4275461"/>
                <a:gd name="connsiteX60" fmla="*/ 3496571 w 3619883"/>
                <a:gd name="connsiteY60" fmla="*/ 27182 h 4275461"/>
                <a:gd name="connsiteX61" fmla="*/ 3602117 w 3619883"/>
                <a:gd name="connsiteY61" fmla="*/ 132521 h 4275461"/>
                <a:gd name="connsiteX62" fmla="*/ 3619883 w 3619883"/>
                <a:gd name="connsiteY62" fmla="*/ 140049 h 4275461"/>
                <a:gd name="connsiteX63" fmla="*/ 3619883 w 3619883"/>
                <a:gd name="connsiteY63" fmla="*/ 755612 h 4275461"/>
                <a:gd name="connsiteX0" fmla="*/ 3619883 w 3619883"/>
                <a:gd name="connsiteY0" fmla="*/ 755612 h 4275461"/>
                <a:gd name="connsiteX1" fmla="*/ 1210751 w 3619883"/>
                <a:gd name="connsiteY1" fmla="*/ 4275461 h 4275461"/>
                <a:gd name="connsiteX2" fmla="*/ 1140354 w 3619883"/>
                <a:gd name="connsiteY2" fmla="*/ 4275461 h 4275461"/>
                <a:gd name="connsiteX3" fmla="*/ 953807 w 3619883"/>
                <a:gd name="connsiteY3" fmla="*/ 4275461 h 4275461"/>
                <a:gd name="connsiteX4" fmla="*/ 829432 w 3619883"/>
                <a:gd name="connsiteY4" fmla="*/ 4275461 h 4275461"/>
                <a:gd name="connsiteX5" fmla="*/ 611484 w 3619883"/>
                <a:gd name="connsiteY5" fmla="*/ 4275461 h 4275461"/>
                <a:gd name="connsiteX6" fmla="*/ 573998 w 3619883"/>
                <a:gd name="connsiteY6" fmla="*/ 4275461 h 4275461"/>
                <a:gd name="connsiteX7" fmla="*/ 336164 w 3619883"/>
                <a:gd name="connsiteY7" fmla="*/ 4275461 h 4275461"/>
                <a:gd name="connsiteX8" fmla="*/ 189322 w 3619883"/>
                <a:gd name="connsiteY8" fmla="*/ 4275461 h 4275461"/>
                <a:gd name="connsiteX9" fmla="*/ 0 w 3619883"/>
                <a:gd name="connsiteY9" fmla="*/ 4275461 h 4275461"/>
                <a:gd name="connsiteX10" fmla="*/ 0 w 3619883"/>
                <a:gd name="connsiteY10" fmla="*/ 42229 h 4275461"/>
                <a:gd name="connsiteX11" fmla="*/ 42464 w 3619883"/>
                <a:gd name="connsiteY11" fmla="*/ 40518 h 4275461"/>
                <a:gd name="connsiteX12" fmla="*/ 137733 w 3619883"/>
                <a:gd name="connsiteY12" fmla="*/ 35355 h 4275461"/>
                <a:gd name="connsiteX13" fmla="*/ 270565 w 3619883"/>
                <a:gd name="connsiteY13" fmla="*/ 29759 h 4275461"/>
                <a:gd name="connsiteX14" fmla="*/ 479734 w 3619883"/>
                <a:gd name="connsiteY14" fmla="*/ 45455 h 4275461"/>
                <a:gd name="connsiteX15" fmla="*/ 524103 w 3619883"/>
                <a:gd name="connsiteY15" fmla="*/ 41625 h 4275461"/>
                <a:gd name="connsiteX16" fmla="*/ 624416 w 3619883"/>
                <a:gd name="connsiteY16" fmla="*/ 22696 h 4275461"/>
                <a:gd name="connsiteX17" fmla="*/ 657762 w 3619883"/>
                <a:gd name="connsiteY17" fmla="*/ 18351 h 4275461"/>
                <a:gd name="connsiteX18" fmla="*/ 690557 w 3619883"/>
                <a:gd name="connsiteY18" fmla="*/ 25792 h 4275461"/>
                <a:gd name="connsiteX19" fmla="*/ 745123 w 3619883"/>
                <a:gd name="connsiteY19" fmla="*/ 40157 h 4275461"/>
                <a:gd name="connsiteX20" fmla="*/ 789493 w 3619883"/>
                <a:gd name="connsiteY20" fmla="*/ 36327 h 4275461"/>
                <a:gd name="connsiteX21" fmla="*/ 854255 w 3619883"/>
                <a:gd name="connsiteY21" fmla="*/ 68887 h 4275461"/>
                <a:gd name="connsiteX22" fmla="*/ 897520 w 3619883"/>
                <a:gd name="connsiteY22" fmla="*/ 88629 h 4275461"/>
                <a:gd name="connsiteX23" fmla="*/ 940510 w 3619883"/>
                <a:gd name="connsiteY23" fmla="*/ 114265 h 4275461"/>
                <a:gd name="connsiteX24" fmla="*/ 1082712 w 3619883"/>
                <a:gd name="connsiteY24" fmla="*/ 144543 h 4275461"/>
                <a:gd name="connsiteX25" fmla="*/ 1205348 w 3619883"/>
                <a:gd name="connsiteY25" fmla="*/ 120753 h 4275461"/>
                <a:gd name="connsiteX26" fmla="*/ 1271764 w 3619883"/>
                <a:gd name="connsiteY26" fmla="*/ 117956 h 4275461"/>
                <a:gd name="connsiteX27" fmla="*/ 1315583 w 3619883"/>
                <a:gd name="connsiteY27" fmla="*/ 125912 h 4275461"/>
                <a:gd name="connsiteX28" fmla="*/ 1359125 w 3619883"/>
                <a:gd name="connsiteY28" fmla="*/ 139761 h 4275461"/>
                <a:gd name="connsiteX29" fmla="*/ 1391919 w 3619883"/>
                <a:gd name="connsiteY29" fmla="*/ 147202 h 4275461"/>
                <a:gd name="connsiteX30" fmla="*/ 1436563 w 3619883"/>
                <a:gd name="connsiteY30" fmla="*/ 137480 h 4275461"/>
                <a:gd name="connsiteX31" fmla="*/ 1471566 w 3619883"/>
                <a:gd name="connsiteY31" fmla="*/ 97777 h 4275461"/>
                <a:gd name="connsiteX32" fmla="*/ 1505739 w 3619883"/>
                <a:gd name="connsiteY32" fmla="*/ 75753 h 4275461"/>
                <a:gd name="connsiteX33" fmla="*/ 1590891 w 3619883"/>
                <a:gd name="connsiteY33" fmla="*/ 144702 h 4275461"/>
                <a:gd name="connsiteX34" fmla="*/ 1625616 w 3619883"/>
                <a:gd name="connsiteY34" fmla="*/ 110893 h 4275461"/>
                <a:gd name="connsiteX35" fmla="*/ 1658964 w 3619883"/>
                <a:gd name="connsiteY35" fmla="*/ 106547 h 4275461"/>
                <a:gd name="connsiteX36" fmla="*/ 1746598 w 3619883"/>
                <a:gd name="connsiteY36" fmla="*/ 122460 h 4275461"/>
                <a:gd name="connsiteX37" fmla="*/ 1811913 w 3619883"/>
                <a:gd name="connsiteY37" fmla="*/ 143234 h 4275461"/>
                <a:gd name="connsiteX38" fmla="*/ 1856557 w 3619883"/>
                <a:gd name="connsiteY38" fmla="*/ 133511 h 4275461"/>
                <a:gd name="connsiteX39" fmla="*/ 2066003 w 3619883"/>
                <a:gd name="connsiteY39" fmla="*/ 143313 h 4275461"/>
                <a:gd name="connsiteX40" fmla="*/ 2177615 w 3619883"/>
                <a:gd name="connsiteY40" fmla="*/ 119007 h 4275461"/>
                <a:gd name="connsiteX41" fmla="*/ 2255883 w 3619883"/>
                <a:gd name="connsiteY41" fmla="*/ 99047 h 4275461"/>
                <a:gd name="connsiteX42" fmla="*/ 2344622 w 3619883"/>
                <a:gd name="connsiteY42" fmla="*/ 91388 h 4275461"/>
                <a:gd name="connsiteX43" fmla="*/ 2455682 w 3619883"/>
                <a:gd name="connsiteY43" fmla="*/ 78869 h 4275461"/>
                <a:gd name="connsiteX44" fmla="*/ 2632609 w 3619883"/>
                <a:gd name="connsiteY44" fmla="*/ 75338 h 4275461"/>
                <a:gd name="connsiteX45" fmla="*/ 2742291 w 3619883"/>
                <a:gd name="connsiteY45" fmla="*/ 92282 h 4275461"/>
                <a:gd name="connsiteX46" fmla="*/ 2851974 w 3619883"/>
                <a:gd name="connsiteY46" fmla="*/ 109227 h 4275461"/>
                <a:gd name="connsiteX47" fmla="*/ 2907643 w 3619883"/>
                <a:gd name="connsiteY47" fmla="*/ 100020 h 4275461"/>
                <a:gd name="connsiteX48" fmla="*/ 2944022 w 3619883"/>
                <a:gd name="connsiteY48" fmla="*/ 30853 h 4275461"/>
                <a:gd name="connsiteX49" fmla="*/ 3022289 w 3619883"/>
                <a:gd name="connsiteY49" fmla="*/ 10893 h 4275461"/>
                <a:gd name="connsiteX50" fmla="*/ 3054807 w 3619883"/>
                <a:gd name="connsiteY50" fmla="*/ 24226 h 4275461"/>
                <a:gd name="connsiteX51" fmla="*/ 3141892 w 3619883"/>
                <a:gd name="connsiteY51" fmla="*/ 51925 h 4275461"/>
                <a:gd name="connsiteX52" fmla="*/ 3185711 w 3619883"/>
                <a:gd name="connsiteY52" fmla="*/ 59881 h 4275461"/>
                <a:gd name="connsiteX53" fmla="*/ 3219056 w 3619883"/>
                <a:gd name="connsiteY53" fmla="*/ 55536 h 4275461"/>
                <a:gd name="connsiteX54" fmla="*/ 3263425 w 3619883"/>
                <a:gd name="connsiteY54" fmla="*/ 51706 h 4275461"/>
                <a:gd name="connsiteX55" fmla="*/ 3296219 w 3619883"/>
                <a:gd name="connsiteY55" fmla="*/ 59147 h 4275461"/>
                <a:gd name="connsiteX56" fmla="*/ 3319094 w 3619883"/>
                <a:gd name="connsiteY56" fmla="*/ 42500 h 4275461"/>
                <a:gd name="connsiteX57" fmla="*/ 3420511 w 3619883"/>
                <a:gd name="connsiteY57" fmla="*/ 0 h 4275461"/>
                <a:gd name="connsiteX58" fmla="*/ 3453305 w 3619883"/>
                <a:gd name="connsiteY58" fmla="*/ 7440 h 4275461"/>
                <a:gd name="connsiteX59" fmla="*/ 3496571 w 3619883"/>
                <a:gd name="connsiteY59" fmla="*/ 27182 h 4275461"/>
                <a:gd name="connsiteX60" fmla="*/ 3602117 w 3619883"/>
                <a:gd name="connsiteY60" fmla="*/ 132521 h 4275461"/>
                <a:gd name="connsiteX61" fmla="*/ 3619883 w 3619883"/>
                <a:gd name="connsiteY61" fmla="*/ 140049 h 4275461"/>
                <a:gd name="connsiteX62" fmla="*/ 3619883 w 3619883"/>
                <a:gd name="connsiteY62" fmla="*/ 755612 h 4275461"/>
                <a:gd name="connsiteX0" fmla="*/ 3619883 w 3619883"/>
                <a:gd name="connsiteY0" fmla="*/ 755612 h 4275461"/>
                <a:gd name="connsiteX1" fmla="*/ 1140354 w 3619883"/>
                <a:gd name="connsiteY1" fmla="*/ 4275461 h 4275461"/>
                <a:gd name="connsiteX2" fmla="*/ 953807 w 3619883"/>
                <a:gd name="connsiteY2" fmla="*/ 4275461 h 4275461"/>
                <a:gd name="connsiteX3" fmla="*/ 829432 w 3619883"/>
                <a:gd name="connsiteY3" fmla="*/ 4275461 h 4275461"/>
                <a:gd name="connsiteX4" fmla="*/ 611484 w 3619883"/>
                <a:gd name="connsiteY4" fmla="*/ 4275461 h 4275461"/>
                <a:gd name="connsiteX5" fmla="*/ 573998 w 3619883"/>
                <a:gd name="connsiteY5" fmla="*/ 4275461 h 4275461"/>
                <a:gd name="connsiteX6" fmla="*/ 336164 w 3619883"/>
                <a:gd name="connsiteY6" fmla="*/ 4275461 h 4275461"/>
                <a:gd name="connsiteX7" fmla="*/ 189322 w 3619883"/>
                <a:gd name="connsiteY7" fmla="*/ 4275461 h 4275461"/>
                <a:gd name="connsiteX8" fmla="*/ 0 w 3619883"/>
                <a:gd name="connsiteY8" fmla="*/ 4275461 h 4275461"/>
                <a:gd name="connsiteX9" fmla="*/ 0 w 3619883"/>
                <a:gd name="connsiteY9" fmla="*/ 42229 h 4275461"/>
                <a:gd name="connsiteX10" fmla="*/ 42464 w 3619883"/>
                <a:gd name="connsiteY10" fmla="*/ 40518 h 4275461"/>
                <a:gd name="connsiteX11" fmla="*/ 137733 w 3619883"/>
                <a:gd name="connsiteY11" fmla="*/ 35355 h 4275461"/>
                <a:gd name="connsiteX12" fmla="*/ 270565 w 3619883"/>
                <a:gd name="connsiteY12" fmla="*/ 29759 h 4275461"/>
                <a:gd name="connsiteX13" fmla="*/ 479734 w 3619883"/>
                <a:gd name="connsiteY13" fmla="*/ 45455 h 4275461"/>
                <a:gd name="connsiteX14" fmla="*/ 524103 w 3619883"/>
                <a:gd name="connsiteY14" fmla="*/ 41625 h 4275461"/>
                <a:gd name="connsiteX15" fmla="*/ 624416 w 3619883"/>
                <a:gd name="connsiteY15" fmla="*/ 22696 h 4275461"/>
                <a:gd name="connsiteX16" fmla="*/ 657762 w 3619883"/>
                <a:gd name="connsiteY16" fmla="*/ 18351 h 4275461"/>
                <a:gd name="connsiteX17" fmla="*/ 690557 w 3619883"/>
                <a:gd name="connsiteY17" fmla="*/ 25792 h 4275461"/>
                <a:gd name="connsiteX18" fmla="*/ 745123 w 3619883"/>
                <a:gd name="connsiteY18" fmla="*/ 40157 h 4275461"/>
                <a:gd name="connsiteX19" fmla="*/ 789493 w 3619883"/>
                <a:gd name="connsiteY19" fmla="*/ 36327 h 4275461"/>
                <a:gd name="connsiteX20" fmla="*/ 854255 w 3619883"/>
                <a:gd name="connsiteY20" fmla="*/ 68887 h 4275461"/>
                <a:gd name="connsiteX21" fmla="*/ 897520 w 3619883"/>
                <a:gd name="connsiteY21" fmla="*/ 88629 h 4275461"/>
                <a:gd name="connsiteX22" fmla="*/ 940510 w 3619883"/>
                <a:gd name="connsiteY22" fmla="*/ 114265 h 4275461"/>
                <a:gd name="connsiteX23" fmla="*/ 1082712 w 3619883"/>
                <a:gd name="connsiteY23" fmla="*/ 144543 h 4275461"/>
                <a:gd name="connsiteX24" fmla="*/ 1205348 w 3619883"/>
                <a:gd name="connsiteY24" fmla="*/ 120753 h 4275461"/>
                <a:gd name="connsiteX25" fmla="*/ 1271764 w 3619883"/>
                <a:gd name="connsiteY25" fmla="*/ 117956 h 4275461"/>
                <a:gd name="connsiteX26" fmla="*/ 1315583 w 3619883"/>
                <a:gd name="connsiteY26" fmla="*/ 125912 h 4275461"/>
                <a:gd name="connsiteX27" fmla="*/ 1359125 w 3619883"/>
                <a:gd name="connsiteY27" fmla="*/ 139761 h 4275461"/>
                <a:gd name="connsiteX28" fmla="*/ 1391919 w 3619883"/>
                <a:gd name="connsiteY28" fmla="*/ 147202 h 4275461"/>
                <a:gd name="connsiteX29" fmla="*/ 1436563 w 3619883"/>
                <a:gd name="connsiteY29" fmla="*/ 137480 h 4275461"/>
                <a:gd name="connsiteX30" fmla="*/ 1471566 w 3619883"/>
                <a:gd name="connsiteY30" fmla="*/ 97777 h 4275461"/>
                <a:gd name="connsiteX31" fmla="*/ 1505739 w 3619883"/>
                <a:gd name="connsiteY31" fmla="*/ 75753 h 4275461"/>
                <a:gd name="connsiteX32" fmla="*/ 1590891 w 3619883"/>
                <a:gd name="connsiteY32" fmla="*/ 144702 h 4275461"/>
                <a:gd name="connsiteX33" fmla="*/ 1625616 w 3619883"/>
                <a:gd name="connsiteY33" fmla="*/ 110893 h 4275461"/>
                <a:gd name="connsiteX34" fmla="*/ 1658964 w 3619883"/>
                <a:gd name="connsiteY34" fmla="*/ 106547 h 4275461"/>
                <a:gd name="connsiteX35" fmla="*/ 1746598 w 3619883"/>
                <a:gd name="connsiteY35" fmla="*/ 122460 h 4275461"/>
                <a:gd name="connsiteX36" fmla="*/ 1811913 w 3619883"/>
                <a:gd name="connsiteY36" fmla="*/ 143234 h 4275461"/>
                <a:gd name="connsiteX37" fmla="*/ 1856557 w 3619883"/>
                <a:gd name="connsiteY37" fmla="*/ 133511 h 4275461"/>
                <a:gd name="connsiteX38" fmla="*/ 2066003 w 3619883"/>
                <a:gd name="connsiteY38" fmla="*/ 143313 h 4275461"/>
                <a:gd name="connsiteX39" fmla="*/ 2177615 w 3619883"/>
                <a:gd name="connsiteY39" fmla="*/ 119007 h 4275461"/>
                <a:gd name="connsiteX40" fmla="*/ 2255883 w 3619883"/>
                <a:gd name="connsiteY40" fmla="*/ 99047 h 4275461"/>
                <a:gd name="connsiteX41" fmla="*/ 2344622 w 3619883"/>
                <a:gd name="connsiteY41" fmla="*/ 91388 h 4275461"/>
                <a:gd name="connsiteX42" fmla="*/ 2455682 w 3619883"/>
                <a:gd name="connsiteY42" fmla="*/ 78869 h 4275461"/>
                <a:gd name="connsiteX43" fmla="*/ 2632609 w 3619883"/>
                <a:gd name="connsiteY43" fmla="*/ 75338 h 4275461"/>
                <a:gd name="connsiteX44" fmla="*/ 2742291 w 3619883"/>
                <a:gd name="connsiteY44" fmla="*/ 92282 h 4275461"/>
                <a:gd name="connsiteX45" fmla="*/ 2851974 w 3619883"/>
                <a:gd name="connsiteY45" fmla="*/ 109227 h 4275461"/>
                <a:gd name="connsiteX46" fmla="*/ 2907643 w 3619883"/>
                <a:gd name="connsiteY46" fmla="*/ 100020 h 4275461"/>
                <a:gd name="connsiteX47" fmla="*/ 2944022 w 3619883"/>
                <a:gd name="connsiteY47" fmla="*/ 30853 h 4275461"/>
                <a:gd name="connsiteX48" fmla="*/ 3022289 w 3619883"/>
                <a:gd name="connsiteY48" fmla="*/ 10893 h 4275461"/>
                <a:gd name="connsiteX49" fmla="*/ 3054807 w 3619883"/>
                <a:gd name="connsiteY49" fmla="*/ 24226 h 4275461"/>
                <a:gd name="connsiteX50" fmla="*/ 3141892 w 3619883"/>
                <a:gd name="connsiteY50" fmla="*/ 51925 h 4275461"/>
                <a:gd name="connsiteX51" fmla="*/ 3185711 w 3619883"/>
                <a:gd name="connsiteY51" fmla="*/ 59881 h 4275461"/>
                <a:gd name="connsiteX52" fmla="*/ 3219056 w 3619883"/>
                <a:gd name="connsiteY52" fmla="*/ 55536 h 4275461"/>
                <a:gd name="connsiteX53" fmla="*/ 3263425 w 3619883"/>
                <a:gd name="connsiteY53" fmla="*/ 51706 h 4275461"/>
                <a:gd name="connsiteX54" fmla="*/ 3296219 w 3619883"/>
                <a:gd name="connsiteY54" fmla="*/ 59147 h 4275461"/>
                <a:gd name="connsiteX55" fmla="*/ 3319094 w 3619883"/>
                <a:gd name="connsiteY55" fmla="*/ 42500 h 4275461"/>
                <a:gd name="connsiteX56" fmla="*/ 3420511 w 3619883"/>
                <a:gd name="connsiteY56" fmla="*/ 0 h 4275461"/>
                <a:gd name="connsiteX57" fmla="*/ 3453305 w 3619883"/>
                <a:gd name="connsiteY57" fmla="*/ 7440 h 4275461"/>
                <a:gd name="connsiteX58" fmla="*/ 3496571 w 3619883"/>
                <a:gd name="connsiteY58" fmla="*/ 27182 h 4275461"/>
                <a:gd name="connsiteX59" fmla="*/ 3602117 w 3619883"/>
                <a:gd name="connsiteY59" fmla="*/ 132521 h 4275461"/>
                <a:gd name="connsiteX60" fmla="*/ 3619883 w 3619883"/>
                <a:gd name="connsiteY60" fmla="*/ 140049 h 4275461"/>
                <a:gd name="connsiteX61" fmla="*/ 3619883 w 3619883"/>
                <a:gd name="connsiteY61" fmla="*/ 755612 h 4275461"/>
                <a:gd name="connsiteX0" fmla="*/ 3619883 w 3619883"/>
                <a:gd name="connsiteY0" fmla="*/ 755612 h 4275461"/>
                <a:gd name="connsiteX1" fmla="*/ 953807 w 3619883"/>
                <a:gd name="connsiteY1" fmla="*/ 4275461 h 4275461"/>
                <a:gd name="connsiteX2" fmla="*/ 829432 w 3619883"/>
                <a:gd name="connsiteY2" fmla="*/ 4275461 h 4275461"/>
                <a:gd name="connsiteX3" fmla="*/ 611484 w 3619883"/>
                <a:gd name="connsiteY3" fmla="*/ 4275461 h 4275461"/>
                <a:gd name="connsiteX4" fmla="*/ 573998 w 3619883"/>
                <a:gd name="connsiteY4" fmla="*/ 4275461 h 4275461"/>
                <a:gd name="connsiteX5" fmla="*/ 336164 w 3619883"/>
                <a:gd name="connsiteY5" fmla="*/ 4275461 h 4275461"/>
                <a:gd name="connsiteX6" fmla="*/ 189322 w 3619883"/>
                <a:gd name="connsiteY6" fmla="*/ 4275461 h 4275461"/>
                <a:gd name="connsiteX7" fmla="*/ 0 w 3619883"/>
                <a:gd name="connsiteY7" fmla="*/ 4275461 h 4275461"/>
                <a:gd name="connsiteX8" fmla="*/ 0 w 3619883"/>
                <a:gd name="connsiteY8" fmla="*/ 42229 h 4275461"/>
                <a:gd name="connsiteX9" fmla="*/ 42464 w 3619883"/>
                <a:gd name="connsiteY9" fmla="*/ 40518 h 4275461"/>
                <a:gd name="connsiteX10" fmla="*/ 137733 w 3619883"/>
                <a:gd name="connsiteY10" fmla="*/ 35355 h 4275461"/>
                <a:gd name="connsiteX11" fmla="*/ 270565 w 3619883"/>
                <a:gd name="connsiteY11" fmla="*/ 29759 h 4275461"/>
                <a:gd name="connsiteX12" fmla="*/ 479734 w 3619883"/>
                <a:gd name="connsiteY12" fmla="*/ 45455 h 4275461"/>
                <a:gd name="connsiteX13" fmla="*/ 524103 w 3619883"/>
                <a:gd name="connsiteY13" fmla="*/ 41625 h 4275461"/>
                <a:gd name="connsiteX14" fmla="*/ 624416 w 3619883"/>
                <a:gd name="connsiteY14" fmla="*/ 22696 h 4275461"/>
                <a:gd name="connsiteX15" fmla="*/ 657762 w 3619883"/>
                <a:gd name="connsiteY15" fmla="*/ 18351 h 4275461"/>
                <a:gd name="connsiteX16" fmla="*/ 690557 w 3619883"/>
                <a:gd name="connsiteY16" fmla="*/ 25792 h 4275461"/>
                <a:gd name="connsiteX17" fmla="*/ 745123 w 3619883"/>
                <a:gd name="connsiteY17" fmla="*/ 40157 h 4275461"/>
                <a:gd name="connsiteX18" fmla="*/ 789493 w 3619883"/>
                <a:gd name="connsiteY18" fmla="*/ 36327 h 4275461"/>
                <a:gd name="connsiteX19" fmla="*/ 854255 w 3619883"/>
                <a:gd name="connsiteY19" fmla="*/ 68887 h 4275461"/>
                <a:gd name="connsiteX20" fmla="*/ 897520 w 3619883"/>
                <a:gd name="connsiteY20" fmla="*/ 88629 h 4275461"/>
                <a:gd name="connsiteX21" fmla="*/ 940510 w 3619883"/>
                <a:gd name="connsiteY21" fmla="*/ 114265 h 4275461"/>
                <a:gd name="connsiteX22" fmla="*/ 1082712 w 3619883"/>
                <a:gd name="connsiteY22" fmla="*/ 144543 h 4275461"/>
                <a:gd name="connsiteX23" fmla="*/ 1205348 w 3619883"/>
                <a:gd name="connsiteY23" fmla="*/ 120753 h 4275461"/>
                <a:gd name="connsiteX24" fmla="*/ 1271764 w 3619883"/>
                <a:gd name="connsiteY24" fmla="*/ 117956 h 4275461"/>
                <a:gd name="connsiteX25" fmla="*/ 1315583 w 3619883"/>
                <a:gd name="connsiteY25" fmla="*/ 125912 h 4275461"/>
                <a:gd name="connsiteX26" fmla="*/ 1359125 w 3619883"/>
                <a:gd name="connsiteY26" fmla="*/ 139761 h 4275461"/>
                <a:gd name="connsiteX27" fmla="*/ 1391919 w 3619883"/>
                <a:gd name="connsiteY27" fmla="*/ 147202 h 4275461"/>
                <a:gd name="connsiteX28" fmla="*/ 1436563 w 3619883"/>
                <a:gd name="connsiteY28" fmla="*/ 137480 h 4275461"/>
                <a:gd name="connsiteX29" fmla="*/ 1471566 w 3619883"/>
                <a:gd name="connsiteY29" fmla="*/ 97777 h 4275461"/>
                <a:gd name="connsiteX30" fmla="*/ 1505739 w 3619883"/>
                <a:gd name="connsiteY30" fmla="*/ 75753 h 4275461"/>
                <a:gd name="connsiteX31" fmla="*/ 1590891 w 3619883"/>
                <a:gd name="connsiteY31" fmla="*/ 144702 h 4275461"/>
                <a:gd name="connsiteX32" fmla="*/ 1625616 w 3619883"/>
                <a:gd name="connsiteY32" fmla="*/ 110893 h 4275461"/>
                <a:gd name="connsiteX33" fmla="*/ 1658964 w 3619883"/>
                <a:gd name="connsiteY33" fmla="*/ 106547 h 4275461"/>
                <a:gd name="connsiteX34" fmla="*/ 1746598 w 3619883"/>
                <a:gd name="connsiteY34" fmla="*/ 122460 h 4275461"/>
                <a:gd name="connsiteX35" fmla="*/ 1811913 w 3619883"/>
                <a:gd name="connsiteY35" fmla="*/ 143234 h 4275461"/>
                <a:gd name="connsiteX36" fmla="*/ 1856557 w 3619883"/>
                <a:gd name="connsiteY36" fmla="*/ 133511 h 4275461"/>
                <a:gd name="connsiteX37" fmla="*/ 2066003 w 3619883"/>
                <a:gd name="connsiteY37" fmla="*/ 143313 h 4275461"/>
                <a:gd name="connsiteX38" fmla="*/ 2177615 w 3619883"/>
                <a:gd name="connsiteY38" fmla="*/ 119007 h 4275461"/>
                <a:gd name="connsiteX39" fmla="*/ 2255883 w 3619883"/>
                <a:gd name="connsiteY39" fmla="*/ 99047 h 4275461"/>
                <a:gd name="connsiteX40" fmla="*/ 2344622 w 3619883"/>
                <a:gd name="connsiteY40" fmla="*/ 91388 h 4275461"/>
                <a:gd name="connsiteX41" fmla="*/ 2455682 w 3619883"/>
                <a:gd name="connsiteY41" fmla="*/ 78869 h 4275461"/>
                <a:gd name="connsiteX42" fmla="*/ 2632609 w 3619883"/>
                <a:gd name="connsiteY42" fmla="*/ 75338 h 4275461"/>
                <a:gd name="connsiteX43" fmla="*/ 2742291 w 3619883"/>
                <a:gd name="connsiteY43" fmla="*/ 92282 h 4275461"/>
                <a:gd name="connsiteX44" fmla="*/ 2851974 w 3619883"/>
                <a:gd name="connsiteY44" fmla="*/ 109227 h 4275461"/>
                <a:gd name="connsiteX45" fmla="*/ 2907643 w 3619883"/>
                <a:gd name="connsiteY45" fmla="*/ 100020 h 4275461"/>
                <a:gd name="connsiteX46" fmla="*/ 2944022 w 3619883"/>
                <a:gd name="connsiteY46" fmla="*/ 30853 h 4275461"/>
                <a:gd name="connsiteX47" fmla="*/ 3022289 w 3619883"/>
                <a:gd name="connsiteY47" fmla="*/ 10893 h 4275461"/>
                <a:gd name="connsiteX48" fmla="*/ 3054807 w 3619883"/>
                <a:gd name="connsiteY48" fmla="*/ 24226 h 4275461"/>
                <a:gd name="connsiteX49" fmla="*/ 3141892 w 3619883"/>
                <a:gd name="connsiteY49" fmla="*/ 51925 h 4275461"/>
                <a:gd name="connsiteX50" fmla="*/ 3185711 w 3619883"/>
                <a:gd name="connsiteY50" fmla="*/ 59881 h 4275461"/>
                <a:gd name="connsiteX51" fmla="*/ 3219056 w 3619883"/>
                <a:gd name="connsiteY51" fmla="*/ 55536 h 4275461"/>
                <a:gd name="connsiteX52" fmla="*/ 3263425 w 3619883"/>
                <a:gd name="connsiteY52" fmla="*/ 51706 h 4275461"/>
                <a:gd name="connsiteX53" fmla="*/ 3296219 w 3619883"/>
                <a:gd name="connsiteY53" fmla="*/ 59147 h 4275461"/>
                <a:gd name="connsiteX54" fmla="*/ 3319094 w 3619883"/>
                <a:gd name="connsiteY54" fmla="*/ 42500 h 4275461"/>
                <a:gd name="connsiteX55" fmla="*/ 3420511 w 3619883"/>
                <a:gd name="connsiteY55" fmla="*/ 0 h 4275461"/>
                <a:gd name="connsiteX56" fmla="*/ 3453305 w 3619883"/>
                <a:gd name="connsiteY56" fmla="*/ 7440 h 4275461"/>
                <a:gd name="connsiteX57" fmla="*/ 3496571 w 3619883"/>
                <a:gd name="connsiteY57" fmla="*/ 27182 h 4275461"/>
                <a:gd name="connsiteX58" fmla="*/ 3602117 w 3619883"/>
                <a:gd name="connsiteY58" fmla="*/ 132521 h 4275461"/>
                <a:gd name="connsiteX59" fmla="*/ 3619883 w 3619883"/>
                <a:gd name="connsiteY59" fmla="*/ 140049 h 4275461"/>
                <a:gd name="connsiteX60" fmla="*/ 3619883 w 3619883"/>
                <a:gd name="connsiteY60" fmla="*/ 755612 h 4275461"/>
                <a:gd name="connsiteX0" fmla="*/ 3619883 w 3619883"/>
                <a:gd name="connsiteY0" fmla="*/ 755612 h 4275461"/>
                <a:gd name="connsiteX1" fmla="*/ 829432 w 3619883"/>
                <a:gd name="connsiteY1" fmla="*/ 4275461 h 4275461"/>
                <a:gd name="connsiteX2" fmla="*/ 611484 w 3619883"/>
                <a:gd name="connsiteY2" fmla="*/ 4275461 h 4275461"/>
                <a:gd name="connsiteX3" fmla="*/ 573998 w 3619883"/>
                <a:gd name="connsiteY3" fmla="*/ 4275461 h 4275461"/>
                <a:gd name="connsiteX4" fmla="*/ 336164 w 3619883"/>
                <a:gd name="connsiteY4" fmla="*/ 4275461 h 4275461"/>
                <a:gd name="connsiteX5" fmla="*/ 189322 w 3619883"/>
                <a:gd name="connsiteY5" fmla="*/ 4275461 h 4275461"/>
                <a:gd name="connsiteX6" fmla="*/ 0 w 3619883"/>
                <a:gd name="connsiteY6" fmla="*/ 4275461 h 4275461"/>
                <a:gd name="connsiteX7" fmla="*/ 0 w 3619883"/>
                <a:gd name="connsiteY7" fmla="*/ 42229 h 4275461"/>
                <a:gd name="connsiteX8" fmla="*/ 42464 w 3619883"/>
                <a:gd name="connsiteY8" fmla="*/ 40518 h 4275461"/>
                <a:gd name="connsiteX9" fmla="*/ 137733 w 3619883"/>
                <a:gd name="connsiteY9" fmla="*/ 35355 h 4275461"/>
                <a:gd name="connsiteX10" fmla="*/ 270565 w 3619883"/>
                <a:gd name="connsiteY10" fmla="*/ 29759 h 4275461"/>
                <a:gd name="connsiteX11" fmla="*/ 479734 w 3619883"/>
                <a:gd name="connsiteY11" fmla="*/ 45455 h 4275461"/>
                <a:gd name="connsiteX12" fmla="*/ 524103 w 3619883"/>
                <a:gd name="connsiteY12" fmla="*/ 41625 h 4275461"/>
                <a:gd name="connsiteX13" fmla="*/ 624416 w 3619883"/>
                <a:gd name="connsiteY13" fmla="*/ 22696 h 4275461"/>
                <a:gd name="connsiteX14" fmla="*/ 657762 w 3619883"/>
                <a:gd name="connsiteY14" fmla="*/ 18351 h 4275461"/>
                <a:gd name="connsiteX15" fmla="*/ 690557 w 3619883"/>
                <a:gd name="connsiteY15" fmla="*/ 25792 h 4275461"/>
                <a:gd name="connsiteX16" fmla="*/ 745123 w 3619883"/>
                <a:gd name="connsiteY16" fmla="*/ 40157 h 4275461"/>
                <a:gd name="connsiteX17" fmla="*/ 789493 w 3619883"/>
                <a:gd name="connsiteY17" fmla="*/ 36327 h 4275461"/>
                <a:gd name="connsiteX18" fmla="*/ 854255 w 3619883"/>
                <a:gd name="connsiteY18" fmla="*/ 68887 h 4275461"/>
                <a:gd name="connsiteX19" fmla="*/ 897520 w 3619883"/>
                <a:gd name="connsiteY19" fmla="*/ 88629 h 4275461"/>
                <a:gd name="connsiteX20" fmla="*/ 940510 w 3619883"/>
                <a:gd name="connsiteY20" fmla="*/ 114265 h 4275461"/>
                <a:gd name="connsiteX21" fmla="*/ 1082712 w 3619883"/>
                <a:gd name="connsiteY21" fmla="*/ 144543 h 4275461"/>
                <a:gd name="connsiteX22" fmla="*/ 1205348 w 3619883"/>
                <a:gd name="connsiteY22" fmla="*/ 120753 h 4275461"/>
                <a:gd name="connsiteX23" fmla="*/ 1271764 w 3619883"/>
                <a:gd name="connsiteY23" fmla="*/ 117956 h 4275461"/>
                <a:gd name="connsiteX24" fmla="*/ 1315583 w 3619883"/>
                <a:gd name="connsiteY24" fmla="*/ 125912 h 4275461"/>
                <a:gd name="connsiteX25" fmla="*/ 1359125 w 3619883"/>
                <a:gd name="connsiteY25" fmla="*/ 139761 h 4275461"/>
                <a:gd name="connsiteX26" fmla="*/ 1391919 w 3619883"/>
                <a:gd name="connsiteY26" fmla="*/ 147202 h 4275461"/>
                <a:gd name="connsiteX27" fmla="*/ 1436563 w 3619883"/>
                <a:gd name="connsiteY27" fmla="*/ 137480 h 4275461"/>
                <a:gd name="connsiteX28" fmla="*/ 1471566 w 3619883"/>
                <a:gd name="connsiteY28" fmla="*/ 97777 h 4275461"/>
                <a:gd name="connsiteX29" fmla="*/ 1505739 w 3619883"/>
                <a:gd name="connsiteY29" fmla="*/ 75753 h 4275461"/>
                <a:gd name="connsiteX30" fmla="*/ 1590891 w 3619883"/>
                <a:gd name="connsiteY30" fmla="*/ 144702 h 4275461"/>
                <a:gd name="connsiteX31" fmla="*/ 1625616 w 3619883"/>
                <a:gd name="connsiteY31" fmla="*/ 110893 h 4275461"/>
                <a:gd name="connsiteX32" fmla="*/ 1658964 w 3619883"/>
                <a:gd name="connsiteY32" fmla="*/ 106547 h 4275461"/>
                <a:gd name="connsiteX33" fmla="*/ 1746598 w 3619883"/>
                <a:gd name="connsiteY33" fmla="*/ 122460 h 4275461"/>
                <a:gd name="connsiteX34" fmla="*/ 1811913 w 3619883"/>
                <a:gd name="connsiteY34" fmla="*/ 143234 h 4275461"/>
                <a:gd name="connsiteX35" fmla="*/ 1856557 w 3619883"/>
                <a:gd name="connsiteY35" fmla="*/ 133511 h 4275461"/>
                <a:gd name="connsiteX36" fmla="*/ 2066003 w 3619883"/>
                <a:gd name="connsiteY36" fmla="*/ 143313 h 4275461"/>
                <a:gd name="connsiteX37" fmla="*/ 2177615 w 3619883"/>
                <a:gd name="connsiteY37" fmla="*/ 119007 h 4275461"/>
                <a:gd name="connsiteX38" fmla="*/ 2255883 w 3619883"/>
                <a:gd name="connsiteY38" fmla="*/ 99047 h 4275461"/>
                <a:gd name="connsiteX39" fmla="*/ 2344622 w 3619883"/>
                <a:gd name="connsiteY39" fmla="*/ 91388 h 4275461"/>
                <a:gd name="connsiteX40" fmla="*/ 2455682 w 3619883"/>
                <a:gd name="connsiteY40" fmla="*/ 78869 h 4275461"/>
                <a:gd name="connsiteX41" fmla="*/ 2632609 w 3619883"/>
                <a:gd name="connsiteY41" fmla="*/ 75338 h 4275461"/>
                <a:gd name="connsiteX42" fmla="*/ 2742291 w 3619883"/>
                <a:gd name="connsiteY42" fmla="*/ 92282 h 4275461"/>
                <a:gd name="connsiteX43" fmla="*/ 2851974 w 3619883"/>
                <a:gd name="connsiteY43" fmla="*/ 109227 h 4275461"/>
                <a:gd name="connsiteX44" fmla="*/ 2907643 w 3619883"/>
                <a:gd name="connsiteY44" fmla="*/ 100020 h 4275461"/>
                <a:gd name="connsiteX45" fmla="*/ 2944022 w 3619883"/>
                <a:gd name="connsiteY45" fmla="*/ 30853 h 4275461"/>
                <a:gd name="connsiteX46" fmla="*/ 3022289 w 3619883"/>
                <a:gd name="connsiteY46" fmla="*/ 10893 h 4275461"/>
                <a:gd name="connsiteX47" fmla="*/ 3054807 w 3619883"/>
                <a:gd name="connsiteY47" fmla="*/ 24226 h 4275461"/>
                <a:gd name="connsiteX48" fmla="*/ 3141892 w 3619883"/>
                <a:gd name="connsiteY48" fmla="*/ 51925 h 4275461"/>
                <a:gd name="connsiteX49" fmla="*/ 3185711 w 3619883"/>
                <a:gd name="connsiteY49" fmla="*/ 59881 h 4275461"/>
                <a:gd name="connsiteX50" fmla="*/ 3219056 w 3619883"/>
                <a:gd name="connsiteY50" fmla="*/ 55536 h 4275461"/>
                <a:gd name="connsiteX51" fmla="*/ 3263425 w 3619883"/>
                <a:gd name="connsiteY51" fmla="*/ 51706 h 4275461"/>
                <a:gd name="connsiteX52" fmla="*/ 3296219 w 3619883"/>
                <a:gd name="connsiteY52" fmla="*/ 59147 h 4275461"/>
                <a:gd name="connsiteX53" fmla="*/ 3319094 w 3619883"/>
                <a:gd name="connsiteY53" fmla="*/ 42500 h 4275461"/>
                <a:gd name="connsiteX54" fmla="*/ 3420511 w 3619883"/>
                <a:gd name="connsiteY54" fmla="*/ 0 h 4275461"/>
                <a:gd name="connsiteX55" fmla="*/ 3453305 w 3619883"/>
                <a:gd name="connsiteY55" fmla="*/ 7440 h 4275461"/>
                <a:gd name="connsiteX56" fmla="*/ 3496571 w 3619883"/>
                <a:gd name="connsiteY56" fmla="*/ 27182 h 4275461"/>
                <a:gd name="connsiteX57" fmla="*/ 3602117 w 3619883"/>
                <a:gd name="connsiteY57" fmla="*/ 132521 h 4275461"/>
                <a:gd name="connsiteX58" fmla="*/ 3619883 w 3619883"/>
                <a:gd name="connsiteY58" fmla="*/ 140049 h 4275461"/>
                <a:gd name="connsiteX59" fmla="*/ 3619883 w 3619883"/>
                <a:gd name="connsiteY59" fmla="*/ 755612 h 4275461"/>
                <a:gd name="connsiteX0" fmla="*/ 3619883 w 3619883"/>
                <a:gd name="connsiteY0" fmla="*/ 755612 h 4275461"/>
                <a:gd name="connsiteX1" fmla="*/ 611484 w 3619883"/>
                <a:gd name="connsiteY1" fmla="*/ 4275461 h 4275461"/>
                <a:gd name="connsiteX2" fmla="*/ 573998 w 3619883"/>
                <a:gd name="connsiteY2" fmla="*/ 4275461 h 4275461"/>
                <a:gd name="connsiteX3" fmla="*/ 336164 w 3619883"/>
                <a:gd name="connsiteY3" fmla="*/ 4275461 h 4275461"/>
                <a:gd name="connsiteX4" fmla="*/ 189322 w 3619883"/>
                <a:gd name="connsiteY4" fmla="*/ 4275461 h 4275461"/>
                <a:gd name="connsiteX5" fmla="*/ 0 w 3619883"/>
                <a:gd name="connsiteY5" fmla="*/ 4275461 h 4275461"/>
                <a:gd name="connsiteX6" fmla="*/ 0 w 3619883"/>
                <a:gd name="connsiteY6" fmla="*/ 42229 h 4275461"/>
                <a:gd name="connsiteX7" fmla="*/ 42464 w 3619883"/>
                <a:gd name="connsiteY7" fmla="*/ 40518 h 4275461"/>
                <a:gd name="connsiteX8" fmla="*/ 137733 w 3619883"/>
                <a:gd name="connsiteY8" fmla="*/ 35355 h 4275461"/>
                <a:gd name="connsiteX9" fmla="*/ 270565 w 3619883"/>
                <a:gd name="connsiteY9" fmla="*/ 29759 h 4275461"/>
                <a:gd name="connsiteX10" fmla="*/ 479734 w 3619883"/>
                <a:gd name="connsiteY10" fmla="*/ 45455 h 4275461"/>
                <a:gd name="connsiteX11" fmla="*/ 524103 w 3619883"/>
                <a:gd name="connsiteY11" fmla="*/ 41625 h 4275461"/>
                <a:gd name="connsiteX12" fmla="*/ 624416 w 3619883"/>
                <a:gd name="connsiteY12" fmla="*/ 22696 h 4275461"/>
                <a:gd name="connsiteX13" fmla="*/ 657762 w 3619883"/>
                <a:gd name="connsiteY13" fmla="*/ 18351 h 4275461"/>
                <a:gd name="connsiteX14" fmla="*/ 690557 w 3619883"/>
                <a:gd name="connsiteY14" fmla="*/ 25792 h 4275461"/>
                <a:gd name="connsiteX15" fmla="*/ 745123 w 3619883"/>
                <a:gd name="connsiteY15" fmla="*/ 40157 h 4275461"/>
                <a:gd name="connsiteX16" fmla="*/ 789493 w 3619883"/>
                <a:gd name="connsiteY16" fmla="*/ 36327 h 4275461"/>
                <a:gd name="connsiteX17" fmla="*/ 854255 w 3619883"/>
                <a:gd name="connsiteY17" fmla="*/ 68887 h 4275461"/>
                <a:gd name="connsiteX18" fmla="*/ 897520 w 3619883"/>
                <a:gd name="connsiteY18" fmla="*/ 88629 h 4275461"/>
                <a:gd name="connsiteX19" fmla="*/ 940510 w 3619883"/>
                <a:gd name="connsiteY19" fmla="*/ 114265 h 4275461"/>
                <a:gd name="connsiteX20" fmla="*/ 1082712 w 3619883"/>
                <a:gd name="connsiteY20" fmla="*/ 144543 h 4275461"/>
                <a:gd name="connsiteX21" fmla="*/ 1205348 w 3619883"/>
                <a:gd name="connsiteY21" fmla="*/ 120753 h 4275461"/>
                <a:gd name="connsiteX22" fmla="*/ 1271764 w 3619883"/>
                <a:gd name="connsiteY22" fmla="*/ 117956 h 4275461"/>
                <a:gd name="connsiteX23" fmla="*/ 1315583 w 3619883"/>
                <a:gd name="connsiteY23" fmla="*/ 125912 h 4275461"/>
                <a:gd name="connsiteX24" fmla="*/ 1359125 w 3619883"/>
                <a:gd name="connsiteY24" fmla="*/ 139761 h 4275461"/>
                <a:gd name="connsiteX25" fmla="*/ 1391919 w 3619883"/>
                <a:gd name="connsiteY25" fmla="*/ 147202 h 4275461"/>
                <a:gd name="connsiteX26" fmla="*/ 1436563 w 3619883"/>
                <a:gd name="connsiteY26" fmla="*/ 137480 h 4275461"/>
                <a:gd name="connsiteX27" fmla="*/ 1471566 w 3619883"/>
                <a:gd name="connsiteY27" fmla="*/ 97777 h 4275461"/>
                <a:gd name="connsiteX28" fmla="*/ 1505739 w 3619883"/>
                <a:gd name="connsiteY28" fmla="*/ 75753 h 4275461"/>
                <a:gd name="connsiteX29" fmla="*/ 1590891 w 3619883"/>
                <a:gd name="connsiteY29" fmla="*/ 144702 h 4275461"/>
                <a:gd name="connsiteX30" fmla="*/ 1625616 w 3619883"/>
                <a:gd name="connsiteY30" fmla="*/ 110893 h 4275461"/>
                <a:gd name="connsiteX31" fmla="*/ 1658964 w 3619883"/>
                <a:gd name="connsiteY31" fmla="*/ 106547 h 4275461"/>
                <a:gd name="connsiteX32" fmla="*/ 1746598 w 3619883"/>
                <a:gd name="connsiteY32" fmla="*/ 122460 h 4275461"/>
                <a:gd name="connsiteX33" fmla="*/ 1811913 w 3619883"/>
                <a:gd name="connsiteY33" fmla="*/ 143234 h 4275461"/>
                <a:gd name="connsiteX34" fmla="*/ 1856557 w 3619883"/>
                <a:gd name="connsiteY34" fmla="*/ 133511 h 4275461"/>
                <a:gd name="connsiteX35" fmla="*/ 2066003 w 3619883"/>
                <a:gd name="connsiteY35" fmla="*/ 143313 h 4275461"/>
                <a:gd name="connsiteX36" fmla="*/ 2177615 w 3619883"/>
                <a:gd name="connsiteY36" fmla="*/ 119007 h 4275461"/>
                <a:gd name="connsiteX37" fmla="*/ 2255883 w 3619883"/>
                <a:gd name="connsiteY37" fmla="*/ 99047 h 4275461"/>
                <a:gd name="connsiteX38" fmla="*/ 2344622 w 3619883"/>
                <a:gd name="connsiteY38" fmla="*/ 91388 h 4275461"/>
                <a:gd name="connsiteX39" fmla="*/ 2455682 w 3619883"/>
                <a:gd name="connsiteY39" fmla="*/ 78869 h 4275461"/>
                <a:gd name="connsiteX40" fmla="*/ 2632609 w 3619883"/>
                <a:gd name="connsiteY40" fmla="*/ 75338 h 4275461"/>
                <a:gd name="connsiteX41" fmla="*/ 2742291 w 3619883"/>
                <a:gd name="connsiteY41" fmla="*/ 92282 h 4275461"/>
                <a:gd name="connsiteX42" fmla="*/ 2851974 w 3619883"/>
                <a:gd name="connsiteY42" fmla="*/ 109227 h 4275461"/>
                <a:gd name="connsiteX43" fmla="*/ 2907643 w 3619883"/>
                <a:gd name="connsiteY43" fmla="*/ 100020 h 4275461"/>
                <a:gd name="connsiteX44" fmla="*/ 2944022 w 3619883"/>
                <a:gd name="connsiteY44" fmla="*/ 30853 h 4275461"/>
                <a:gd name="connsiteX45" fmla="*/ 3022289 w 3619883"/>
                <a:gd name="connsiteY45" fmla="*/ 10893 h 4275461"/>
                <a:gd name="connsiteX46" fmla="*/ 3054807 w 3619883"/>
                <a:gd name="connsiteY46" fmla="*/ 24226 h 4275461"/>
                <a:gd name="connsiteX47" fmla="*/ 3141892 w 3619883"/>
                <a:gd name="connsiteY47" fmla="*/ 51925 h 4275461"/>
                <a:gd name="connsiteX48" fmla="*/ 3185711 w 3619883"/>
                <a:gd name="connsiteY48" fmla="*/ 59881 h 4275461"/>
                <a:gd name="connsiteX49" fmla="*/ 3219056 w 3619883"/>
                <a:gd name="connsiteY49" fmla="*/ 55536 h 4275461"/>
                <a:gd name="connsiteX50" fmla="*/ 3263425 w 3619883"/>
                <a:gd name="connsiteY50" fmla="*/ 51706 h 4275461"/>
                <a:gd name="connsiteX51" fmla="*/ 3296219 w 3619883"/>
                <a:gd name="connsiteY51" fmla="*/ 59147 h 4275461"/>
                <a:gd name="connsiteX52" fmla="*/ 3319094 w 3619883"/>
                <a:gd name="connsiteY52" fmla="*/ 42500 h 4275461"/>
                <a:gd name="connsiteX53" fmla="*/ 3420511 w 3619883"/>
                <a:gd name="connsiteY53" fmla="*/ 0 h 4275461"/>
                <a:gd name="connsiteX54" fmla="*/ 3453305 w 3619883"/>
                <a:gd name="connsiteY54" fmla="*/ 7440 h 4275461"/>
                <a:gd name="connsiteX55" fmla="*/ 3496571 w 3619883"/>
                <a:gd name="connsiteY55" fmla="*/ 27182 h 4275461"/>
                <a:gd name="connsiteX56" fmla="*/ 3602117 w 3619883"/>
                <a:gd name="connsiteY56" fmla="*/ 132521 h 4275461"/>
                <a:gd name="connsiteX57" fmla="*/ 3619883 w 3619883"/>
                <a:gd name="connsiteY57" fmla="*/ 140049 h 4275461"/>
                <a:gd name="connsiteX58" fmla="*/ 3619883 w 3619883"/>
                <a:gd name="connsiteY58" fmla="*/ 755612 h 4275461"/>
                <a:gd name="connsiteX0" fmla="*/ 3619883 w 3619883"/>
                <a:gd name="connsiteY0" fmla="*/ 755612 h 4275461"/>
                <a:gd name="connsiteX1" fmla="*/ 573998 w 3619883"/>
                <a:gd name="connsiteY1" fmla="*/ 4275461 h 4275461"/>
                <a:gd name="connsiteX2" fmla="*/ 336164 w 3619883"/>
                <a:gd name="connsiteY2" fmla="*/ 4275461 h 4275461"/>
                <a:gd name="connsiteX3" fmla="*/ 189322 w 3619883"/>
                <a:gd name="connsiteY3" fmla="*/ 4275461 h 4275461"/>
                <a:gd name="connsiteX4" fmla="*/ 0 w 3619883"/>
                <a:gd name="connsiteY4" fmla="*/ 4275461 h 4275461"/>
                <a:gd name="connsiteX5" fmla="*/ 0 w 3619883"/>
                <a:gd name="connsiteY5" fmla="*/ 42229 h 4275461"/>
                <a:gd name="connsiteX6" fmla="*/ 42464 w 3619883"/>
                <a:gd name="connsiteY6" fmla="*/ 40518 h 4275461"/>
                <a:gd name="connsiteX7" fmla="*/ 137733 w 3619883"/>
                <a:gd name="connsiteY7" fmla="*/ 35355 h 4275461"/>
                <a:gd name="connsiteX8" fmla="*/ 270565 w 3619883"/>
                <a:gd name="connsiteY8" fmla="*/ 29759 h 4275461"/>
                <a:gd name="connsiteX9" fmla="*/ 479734 w 3619883"/>
                <a:gd name="connsiteY9" fmla="*/ 45455 h 4275461"/>
                <a:gd name="connsiteX10" fmla="*/ 524103 w 3619883"/>
                <a:gd name="connsiteY10" fmla="*/ 41625 h 4275461"/>
                <a:gd name="connsiteX11" fmla="*/ 624416 w 3619883"/>
                <a:gd name="connsiteY11" fmla="*/ 22696 h 4275461"/>
                <a:gd name="connsiteX12" fmla="*/ 657762 w 3619883"/>
                <a:gd name="connsiteY12" fmla="*/ 18351 h 4275461"/>
                <a:gd name="connsiteX13" fmla="*/ 690557 w 3619883"/>
                <a:gd name="connsiteY13" fmla="*/ 25792 h 4275461"/>
                <a:gd name="connsiteX14" fmla="*/ 745123 w 3619883"/>
                <a:gd name="connsiteY14" fmla="*/ 40157 h 4275461"/>
                <a:gd name="connsiteX15" fmla="*/ 789493 w 3619883"/>
                <a:gd name="connsiteY15" fmla="*/ 36327 h 4275461"/>
                <a:gd name="connsiteX16" fmla="*/ 854255 w 3619883"/>
                <a:gd name="connsiteY16" fmla="*/ 68887 h 4275461"/>
                <a:gd name="connsiteX17" fmla="*/ 897520 w 3619883"/>
                <a:gd name="connsiteY17" fmla="*/ 88629 h 4275461"/>
                <a:gd name="connsiteX18" fmla="*/ 940510 w 3619883"/>
                <a:gd name="connsiteY18" fmla="*/ 114265 h 4275461"/>
                <a:gd name="connsiteX19" fmla="*/ 1082712 w 3619883"/>
                <a:gd name="connsiteY19" fmla="*/ 144543 h 4275461"/>
                <a:gd name="connsiteX20" fmla="*/ 1205348 w 3619883"/>
                <a:gd name="connsiteY20" fmla="*/ 120753 h 4275461"/>
                <a:gd name="connsiteX21" fmla="*/ 1271764 w 3619883"/>
                <a:gd name="connsiteY21" fmla="*/ 117956 h 4275461"/>
                <a:gd name="connsiteX22" fmla="*/ 1315583 w 3619883"/>
                <a:gd name="connsiteY22" fmla="*/ 125912 h 4275461"/>
                <a:gd name="connsiteX23" fmla="*/ 1359125 w 3619883"/>
                <a:gd name="connsiteY23" fmla="*/ 139761 h 4275461"/>
                <a:gd name="connsiteX24" fmla="*/ 1391919 w 3619883"/>
                <a:gd name="connsiteY24" fmla="*/ 147202 h 4275461"/>
                <a:gd name="connsiteX25" fmla="*/ 1436563 w 3619883"/>
                <a:gd name="connsiteY25" fmla="*/ 137480 h 4275461"/>
                <a:gd name="connsiteX26" fmla="*/ 1471566 w 3619883"/>
                <a:gd name="connsiteY26" fmla="*/ 97777 h 4275461"/>
                <a:gd name="connsiteX27" fmla="*/ 1505739 w 3619883"/>
                <a:gd name="connsiteY27" fmla="*/ 75753 h 4275461"/>
                <a:gd name="connsiteX28" fmla="*/ 1590891 w 3619883"/>
                <a:gd name="connsiteY28" fmla="*/ 144702 h 4275461"/>
                <a:gd name="connsiteX29" fmla="*/ 1625616 w 3619883"/>
                <a:gd name="connsiteY29" fmla="*/ 110893 h 4275461"/>
                <a:gd name="connsiteX30" fmla="*/ 1658964 w 3619883"/>
                <a:gd name="connsiteY30" fmla="*/ 106547 h 4275461"/>
                <a:gd name="connsiteX31" fmla="*/ 1746598 w 3619883"/>
                <a:gd name="connsiteY31" fmla="*/ 122460 h 4275461"/>
                <a:gd name="connsiteX32" fmla="*/ 1811913 w 3619883"/>
                <a:gd name="connsiteY32" fmla="*/ 143234 h 4275461"/>
                <a:gd name="connsiteX33" fmla="*/ 1856557 w 3619883"/>
                <a:gd name="connsiteY33" fmla="*/ 133511 h 4275461"/>
                <a:gd name="connsiteX34" fmla="*/ 2066003 w 3619883"/>
                <a:gd name="connsiteY34" fmla="*/ 143313 h 4275461"/>
                <a:gd name="connsiteX35" fmla="*/ 2177615 w 3619883"/>
                <a:gd name="connsiteY35" fmla="*/ 119007 h 4275461"/>
                <a:gd name="connsiteX36" fmla="*/ 2255883 w 3619883"/>
                <a:gd name="connsiteY36" fmla="*/ 99047 h 4275461"/>
                <a:gd name="connsiteX37" fmla="*/ 2344622 w 3619883"/>
                <a:gd name="connsiteY37" fmla="*/ 91388 h 4275461"/>
                <a:gd name="connsiteX38" fmla="*/ 2455682 w 3619883"/>
                <a:gd name="connsiteY38" fmla="*/ 78869 h 4275461"/>
                <a:gd name="connsiteX39" fmla="*/ 2632609 w 3619883"/>
                <a:gd name="connsiteY39" fmla="*/ 75338 h 4275461"/>
                <a:gd name="connsiteX40" fmla="*/ 2742291 w 3619883"/>
                <a:gd name="connsiteY40" fmla="*/ 92282 h 4275461"/>
                <a:gd name="connsiteX41" fmla="*/ 2851974 w 3619883"/>
                <a:gd name="connsiteY41" fmla="*/ 109227 h 4275461"/>
                <a:gd name="connsiteX42" fmla="*/ 2907643 w 3619883"/>
                <a:gd name="connsiteY42" fmla="*/ 100020 h 4275461"/>
                <a:gd name="connsiteX43" fmla="*/ 2944022 w 3619883"/>
                <a:gd name="connsiteY43" fmla="*/ 30853 h 4275461"/>
                <a:gd name="connsiteX44" fmla="*/ 3022289 w 3619883"/>
                <a:gd name="connsiteY44" fmla="*/ 10893 h 4275461"/>
                <a:gd name="connsiteX45" fmla="*/ 3054807 w 3619883"/>
                <a:gd name="connsiteY45" fmla="*/ 24226 h 4275461"/>
                <a:gd name="connsiteX46" fmla="*/ 3141892 w 3619883"/>
                <a:gd name="connsiteY46" fmla="*/ 51925 h 4275461"/>
                <a:gd name="connsiteX47" fmla="*/ 3185711 w 3619883"/>
                <a:gd name="connsiteY47" fmla="*/ 59881 h 4275461"/>
                <a:gd name="connsiteX48" fmla="*/ 3219056 w 3619883"/>
                <a:gd name="connsiteY48" fmla="*/ 55536 h 4275461"/>
                <a:gd name="connsiteX49" fmla="*/ 3263425 w 3619883"/>
                <a:gd name="connsiteY49" fmla="*/ 51706 h 4275461"/>
                <a:gd name="connsiteX50" fmla="*/ 3296219 w 3619883"/>
                <a:gd name="connsiteY50" fmla="*/ 59147 h 4275461"/>
                <a:gd name="connsiteX51" fmla="*/ 3319094 w 3619883"/>
                <a:gd name="connsiteY51" fmla="*/ 42500 h 4275461"/>
                <a:gd name="connsiteX52" fmla="*/ 3420511 w 3619883"/>
                <a:gd name="connsiteY52" fmla="*/ 0 h 4275461"/>
                <a:gd name="connsiteX53" fmla="*/ 3453305 w 3619883"/>
                <a:gd name="connsiteY53" fmla="*/ 7440 h 4275461"/>
                <a:gd name="connsiteX54" fmla="*/ 3496571 w 3619883"/>
                <a:gd name="connsiteY54" fmla="*/ 27182 h 4275461"/>
                <a:gd name="connsiteX55" fmla="*/ 3602117 w 3619883"/>
                <a:gd name="connsiteY55" fmla="*/ 132521 h 4275461"/>
                <a:gd name="connsiteX56" fmla="*/ 3619883 w 3619883"/>
                <a:gd name="connsiteY56" fmla="*/ 140049 h 4275461"/>
                <a:gd name="connsiteX57" fmla="*/ 3619883 w 3619883"/>
                <a:gd name="connsiteY57" fmla="*/ 755612 h 4275461"/>
                <a:gd name="connsiteX0" fmla="*/ 3619883 w 3619883"/>
                <a:gd name="connsiteY0" fmla="*/ 755612 h 4275461"/>
                <a:gd name="connsiteX1" fmla="*/ 336164 w 3619883"/>
                <a:gd name="connsiteY1" fmla="*/ 4275461 h 4275461"/>
                <a:gd name="connsiteX2" fmla="*/ 189322 w 3619883"/>
                <a:gd name="connsiteY2" fmla="*/ 4275461 h 4275461"/>
                <a:gd name="connsiteX3" fmla="*/ 0 w 3619883"/>
                <a:gd name="connsiteY3" fmla="*/ 4275461 h 4275461"/>
                <a:gd name="connsiteX4" fmla="*/ 0 w 3619883"/>
                <a:gd name="connsiteY4" fmla="*/ 42229 h 4275461"/>
                <a:gd name="connsiteX5" fmla="*/ 42464 w 3619883"/>
                <a:gd name="connsiteY5" fmla="*/ 40518 h 4275461"/>
                <a:gd name="connsiteX6" fmla="*/ 137733 w 3619883"/>
                <a:gd name="connsiteY6" fmla="*/ 35355 h 4275461"/>
                <a:gd name="connsiteX7" fmla="*/ 270565 w 3619883"/>
                <a:gd name="connsiteY7" fmla="*/ 29759 h 4275461"/>
                <a:gd name="connsiteX8" fmla="*/ 479734 w 3619883"/>
                <a:gd name="connsiteY8" fmla="*/ 45455 h 4275461"/>
                <a:gd name="connsiteX9" fmla="*/ 524103 w 3619883"/>
                <a:gd name="connsiteY9" fmla="*/ 41625 h 4275461"/>
                <a:gd name="connsiteX10" fmla="*/ 624416 w 3619883"/>
                <a:gd name="connsiteY10" fmla="*/ 22696 h 4275461"/>
                <a:gd name="connsiteX11" fmla="*/ 657762 w 3619883"/>
                <a:gd name="connsiteY11" fmla="*/ 18351 h 4275461"/>
                <a:gd name="connsiteX12" fmla="*/ 690557 w 3619883"/>
                <a:gd name="connsiteY12" fmla="*/ 25792 h 4275461"/>
                <a:gd name="connsiteX13" fmla="*/ 745123 w 3619883"/>
                <a:gd name="connsiteY13" fmla="*/ 40157 h 4275461"/>
                <a:gd name="connsiteX14" fmla="*/ 789493 w 3619883"/>
                <a:gd name="connsiteY14" fmla="*/ 36327 h 4275461"/>
                <a:gd name="connsiteX15" fmla="*/ 854255 w 3619883"/>
                <a:gd name="connsiteY15" fmla="*/ 68887 h 4275461"/>
                <a:gd name="connsiteX16" fmla="*/ 897520 w 3619883"/>
                <a:gd name="connsiteY16" fmla="*/ 88629 h 4275461"/>
                <a:gd name="connsiteX17" fmla="*/ 940510 w 3619883"/>
                <a:gd name="connsiteY17" fmla="*/ 114265 h 4275461"/>
                <a:gd name="connsiteX18" fmla="*/ 1082712 w 3619883"/>
                <a:gd name="connsiteY18" fmla="*/ 144543 h 4275461"/>
                <a:gd name="connsiteX19" fmla="*/ 1205348 w 3619883"/>
                <a:gd name="connsiteY19" fmla="*/ 120753 h 4275461"/>
                <a:gd name="connsiteX20" fmla="*/ 1271764 w 3619883"/>
                <a:gd name="connsiteY20" fmla="*/ 117956 h 4275461"/>
                <a:gd name="connsiteX21" fmla="*/ 1315583 w 3619883"/>
                <a:gd name="connsiteY21" fmla="*/ 125912 h 4275461"/>
                <a:gd name="connsiteX22" fmla="*/ 1359125 w 3619883"/>
                <a:gd name="connsiteY22" fmla="*/ 139761 h 4275461"/>
                <a:gd name="connsiteX23" fmla="*/ 1391919 w 3619883"/>
                <a:gd name="connsiteY23" fmla="*/ 147202 h 4275461"/>
                <a:gd name="connsiteX24" fmla="*/ 1436563 w 3619883"/>
                <a:gd name="connsiteY24" fmla="*/ 137480 h 4275461"/>
                <a:gd name="connsiteX25" fmla="*/ 1471566 w 3619883"/>
                <a:gd name="connsiteY25" fmla="*/ 97777 h 4275461"/>
                <a:gd name="connsiteX26" fmla="*/ 1505739 w 3619883"/>
                <a:gd name="connsiteY26" fmla="*/ 75753 h 4275461"/>
                <a:gd name="connsiteX27" fmla="*/ 1590891 w 3619883"/>
                <a:gd name="connsiteY27" fmla="*/ 144702 h 4275461"/>
                <a:gd name="connsiteX28" fmla="*/ 1625616 w 3619883"/>
                <a:gd name="connsiteY28" fmla="*/ 110893 h 4275461"/>
                <a:gd name="connsiteX29" fmla="*/ 1658964 w 3619883"/>
                <a:gd name="connsiteY29" fmla="*/ 106547 h 4275461"/>
                <a:gd name="connsiteX30" fmla="*/ 1746598 w 3619883"/>
                <a:gd name="connsiteY30" fmla="*/ 122460 h 4275461"/>
                <a:gd name="connsiteX31" fmla="*/ 1811913 w 3619883"/>
                <a:gd name="connsiteY31" fmla="*/ 143234 h 4275461"/>
                <a:gd name="connsiteX32" fmla="*/ 1856557 w 3619883"/>
                <a:gd name="connsiteY32" fmla="*/ 133511 h 4275461"/>
                <a:gd name="connsiteX33" fmla="*/ 2066003 w 3619883"/>
                <a:gd name="connsiteY33" fmla="*/ 143313 h 4275461"/>
                <a:gd name="connsiteX34" fmla="*/ 2177615 w 3619883"/>
                <a:gd name="connsiteY34" fmla="*/ 119007 h 4275461"/>
                <a:gd name="connsiteX35" fmla="*/ 2255883 w 3619883"/>
                <a:gd name="connsiteY35" fmla="*/ 99047 h 4275461"/>
                <a:gd name="connsiteX36" fmla="*/ 2344622 w 3619883"/>
                <a:gd name="connsiteY36" fmla="*/ 91388 h 4275461"/>
                <a:gd name="connsiteX37" fmla="*/ 2455682 w 3619883"/>
                <a:gd name="connsiteY37" fmla="*/ 78869 h 4275461"/>
                <a:gd name="connsiteX38" fmla="*/ 2632609 w 3619883"/>
                <a:gd name="connsiteY38" fmla="*/ 75338 h 4275461"/>
                <a:gd name="connsiteX39" fmla="*/ 2742291 w 3619883"/>
                <a:gd name="connsiteY39" fmla="*/ 92282 h 4275461"/>
                <a:gd name="connsiteX40" fmla="*/ 2851974 w 3619883"/>
                <a:gd name="connsiteY40" fmla="*/ 109227 h 4275461"/>
                <a:gd name="connsiteX41" fmla="*/ 2907643 w 3619883"/>
                <a:gd name="connsiteY41" fmla="*/ 100020 h 4275461"/>
                <a:gd name="connsiteX42" fmla="*/ 2944022 w 3619883"/>
                <a:gd name="connsiteY42" fmla="*/ 30853 h 4275461"/>
                <a:gd name="connsiteX43" fmla="*/ 3022289 w 3619883"/>
                <a:gd name="connsiteY43" fmla="*/ 10893 h 4275461"/>
                <a:gd name="connsiteX44" fmla="*/ 3054807 w 3619883"/>
                <a:gd name="connsiteY44" fmla="*/ 24226 h 4275461"/>
                <a:gd name="connsiteX45" fmla="*/ 3141892 w 3619883"/>
                <a:gd name="connsiteY45" fmla="*/ 51925 h 4275461"/>
                <a:gd name="connsiteX46" fmla="*/ 3185711 w 3619883"/>
                <a:gd name="connsiteY46" fmla="*/ 59881 h 4275461"/>
                <a:gd name="connsiteX47" fmla="*/ 3219056 w 3619883"/>
                <a:gd name="connsiteY47" fmla="*/ 55536 h 4275461"/>
                <a:gd name="connsiteX48" fmla="*/ 3263425 w 3619883"/>
                <a:gd name="connsiteY48" fmla="*/ 51706 h 4275461"/>
                <a:gd name="connsiteX49" fmla="*/ 3296219 w 3619883"/>
                <a:gd name="connsiteY49" fmla="*/ 59147 h 4275461"/>
                <a:gd name="connsiteX50" fmla="*/ 3319094 w 3619883"/>
                <a:gd name="connsiteY50" fmla="*/ 42500 h 4275461"/>
                <a:gd name="connsiteX51" fmla="*/ 3420511 w 3619883"/>
                <a:gd name="connsiteY51" fmla="*/ 0 h 4275461"/>
                <a:gd name="connsiteX52" fmla="*/ 3453305 w 3619883"/>
                <a:gd name="connsiteY52" fmla="*/ 7440 h 4275461"/>
                <a:gd name="connsiteX53" fmla="*/ 3496571 w 3619883"/>
                <a:gd name="connsiteY53" fmla="*/ 27182 h 4275461"/>
                <a:gd name="connsiteX54" fmla="*/ 3602117 w 3619883"/>
                <a:gd name="connsiteY54" fmla="*/ 132521 h 4275461"/>
                <a:gd name="connsiteX55" fmla="*/ 3619883 w 3619883"/>
                <a:gd name="connsiteY55" fmla="*/ 140049 h 4275461"/>
                <a:gd name="connsiteX56" fmla="*/ 3619883 w 3619883"/>
                <a:gd name="connsiteY56" fmla="*/ 755612 h 4275461"/>
                <a:gd name="connsiteX0" fmla="*/ 3619883 w 3619883"/>
                <a:gd name="connsiteY0" fmla="*/ 755612 h 4275461"/>
                <a:gd name="connsiteX1" fmla="*/ 189322 w 3619883"/>
                <a:gd name="connsiteY1" fmla="*/ 4275461 h 4275461"/>
                <a:gd name="connsiteX2" fmla="*/ 0 w 3619883"/>
                <a:gd name="connsiteY2" fmla="*/ 4275461 h 4275461"/>
                <a:gd name="connsiteX3" fmla="*/ 0 w 3619883"/>
                <a:gd name="connsiteY3" fmla="*/ 42229 h 4275461"/>
                <a:gd name="connsiteX4" fmla="*/ 42464 w 3619883"/>
                <a:gd name="connsiteY4" fmla="*/ 40518 h 4275461"/>
                <a:gd name="connsiteX5" fmla="*/ 137733 w 3619883"/>
                <a:gd name="connsiteY5" fmla="*/ 35355 h 4275461"/>
                <a:gd name="connsiteX6" fmla="*/ 270565 w 3619883"/>
                <a:gd name="connsiteY6" fmla="*/ 29759 h 4275461"/>
                <a:gd name="connsiteX7" fmla="*/ 479734 w 3619883"/>
                <a:gd name="connsiteY7" fmla="*/ 45455 h 4275461"/>
                <a:gd name="connsiteX8" fmla="*/ 524103 w 3619883"/>
                <a:gd name="connsiteY8" fmla="*/ 41625 h 4275461"/>
                <a:gd name="connsiteX9" fmla="*/ 624416 w 3619883"/>
                <a:gd name="connsiteY9" fmla="*/ 22696 h 4275461"/>
                <a:gd name="connsiteX10" fmla="*/ 657762 w 3619883"/>
                <a:gd name="connsiteY10" fmla="*/ 18351 h 4275461"/>
                <a:gd name="connsiteX11" fmla="*/ 690557 w 3619883"/>
                <a:gd name="connsiteY11" fmla="*/ 25792 h 4275461"/>
                <a:gd name="connsiteX12" fmla="*/ 745123 w 3619883"/>
                <a:gd name="connsiteY12" fmla="*/ 40157 h 4275461"/>
                <a:gd name="connsiteX13" fmla="*/ 789493 w 3619883"/>
                <a:gd name="connsiteY13" fmla="*/ 36327 h 4275461"/>
                <a:gd name="connsiteX14" fmla="*/ 854255 w 3619883"/>
                <a:gd name="connsiteY14" fmla="*/ 68887 h 4275461"/>
                <a:gd name="connsiteX15" fmla="*/ 897520 w 3619883"/>
                <a:gd name="connsiteY15" fmla="*/ 88629 h 4275461"/>
                <a:gd name="connsiteX16" fmla="*/ 940510 w 3619883"/>
                <a:gd name="connsiteY16" fmla="*/ 114265 h 4275461"/>
                <a:gd name="connsiteX17" fmla="*/ 1082712 w 3619883"/>
                <a:gd name="connsiteY17" fmla="*/ 144543 h 4275461"/>
                <a:gd name="connsiteX18" fmla="*/ 1205348 w 3619883"/>
                <a:gd name="connsiteY18" fmla="*/ 120753 h 4275461"/>
                <a:gd name="connsiteX19" fmla="*/ 1271764 w 3619883"/>
                <a:gd name="connsiteY19" fmla="*/ 117956 h 4275461"/>
                <a:gd name="connsiteX20" fmla="*/ 1315583 w 3619883"/>
                <a:gd name="connsiteY20" fmla="*/ 125912 h 4275461"/>
                <a:gd name="connsiteX21" fmla="*/ 1359125 w 3619883"/>
                <a:gd name="connsiteY21" fmla="*/ 139761 h 4275461"/>
                <a:gd name="connsiteX22" fmla="*/ 1391919 w 3619883"/>
                <a:gd name="connsiteY22" fmla="*/ 147202 h 4275461"/>
                <a:gd name="connsiteX23" fmla="*/ 1436563 w 3619883"/>
                <a:gd name="connsiteY23" fmla="*/ 137480 h 4275461"/>
                <a:gd name="connsiteX24" fmla="*/ 1471566 w 3619883"/>
                <a:gd name="connsiteY24" fmla="*/ 97777 h 4275461"/>
                <a:gd name="connsiteX25" fmla="*/ 1505739 w 3619883"/>
                <a:gd name="connsiteY25" fmla="*/ 75753 h 4275461"/>
                <a:gd name="connsiteX26" fmla="*/ 1590891 w 3619883"/>
                <a:gd name="connsiteY26" fmla="*/ 144702 h 4275461"/>
                <a:gd name="connsiteX27" fmla="*/ 1625616 w 3619883"/>
                <a:gd name="connsiteY27" fmla="*/ 110893 h 4275461"/>
                <a:gd name="connsiteX28" fmla="*/ 1658964 w 3619883"/>
                <a:gd name="connsiteY28" fmla="*/ 106547 h 4275461"/>
                <a:gd name="connsiteX29" fmla="*/ 1746598 w 3619883"/>
                <a:gd name="connsiteY29" fmla="*/ 122460 h 4275461"/>
                <a:gd name="connsiteX30" fmla="*/ 1811913 w 3619883"/>
                <a:gd name="connsiteY30" fmla="*/ 143234 h 4275461"/>
                <a:gd name="connsiteX31" fmla="*/ 1856557 w 3619883"/>
                <a:gd name="connsiteY31" fmla="*/ 133511 h 4275461"/>
                <a:gd name="connsiteX32" fmla="*/ 2066003 w 3619883"/>
                <a:gd name="connsiteY32" fmla="*/ 143313 h 4275461"/>
                <a:gd name="connsiteX33" fmla="*/ 2177615 w 3619883"/>
                <a:gd name="connsiteY33" fmla="*/ 119007 h 4275461"/>
                <a:gd name="connsiteX34" fmla="*/ 2255883 w 3619883"/>
                <a:gd name="connsiteY34" fmla="*/ 99047 h 4275461"/>
                <a:gd name="connsiteX35" fmla="*/ 2344622 w 3619883"/>
                <a:gd name="connsiteY35" fmla="*/ 91388 h 4275461"/>
                <a:gd name="connsiteX36" fmla="*/ 2455682 w 3619883"/>
                <a:gd name="connsiteY36" fmla="*/ 78869 h 4275461"/>
                <a:gd name="connsiteX37" fmla="*/ 2632609 w 3619883"/>
                <a:gd name="connsiteY37" fmla="*/ 75338 h 4275461"/>
                <a:gd name="connsiteX38" fmla="*/ 2742291 w 3619883"/>
                <a:gd name="connsiteY38" fmla="*/ 92282 h 4275461"/>
                <a:gd name="connsiteX39" fmla="*/ 2851974 w 3619883"/>
                <a:gd name="connsiteY39" fmla="*/ 109227 h 4275461"/>
                <a:gd name="connsiteX40" fmla="*/ 2907643 w 3619883"/>
                <a:gd name="connsiteY40" fmla="*/ 100020 h 4275461"/>
                <a:gd name="connsiteX41" fmla="*/ 2944022 w 3619883"/>
                <a:gd name="connsiteY41" fmla="*/ 30853 h 4275461"/>
                <a:gd name="connsiteX42" fmla="*/ 3022289 w 3619883"/>
                <a:gd name="connsiteY42" fmla="*/ 10893 h 4275461"/>
                <a:gd name="connsiteX43" fmla="*/ 3054807 w 3619883"/>
                <a:gd name="connsiteY43" fmla="*/ 24226 h 4275461"/>
                <a:gd name="connsiteX44" fmla="*/ 3141892 w 3619883"/>
                <a:gd name="connsiteY44" fmla="*/ 51925 h 4275461"/>
                <a:gd name="connsiteX45" fmla="*/ 3185711 w 3619883"/>
                <a:gd name="connsiteY45" fmla="*/ 59881 h 4275461"/>
                <a:gd name="connsiteX46" fmla="*/ 3219056 w 3619883"/>
                <a:gd name="connsiteY46" fmla="*/ 55536 h 4275461"/>
                <a:gd name="connsiteX47" fmla="*/ 3263425 w 3619883"/>
                <a:gd name="connsiteY47" fmla="*/ 51706 h 4275461"/>
                <a:gd name="connsiteX48" fmla="*/ 3296219 w 3619883"/>
                <a:gd name="connsiteY48" fmla="*/ 59147 h 4275461"/>
                <a:gd name="connsiteX49" fmla="*/ 3319094 w 3619883"/>
                <a:gd name="connsiteY49" fmla="*/ 42500 h 4275461"/>
                <a:gd name="connsiteX50" fmla="*/ 3420511 w 3619883"/>
                <a:gd name="connsiteY50" fmla="*/ 0 h 4275461"/>
                <a:gd name="connsiteX51" fmla="*/ 3453305 w 3619883"/>
                <a:gd name="connsiteY51" fmla="*/ 7440 h 4275461"/>
                <a:gd name="connsiteX52" fmla="*/ 3496571 w 3619883"/>
                <a:gd name="connsiteY52" fmla="*/ 27182 h 4275461"/>
                <a:gd name="connsiteX53" fmla="*/ 3602117 w 3619883"/>
                <a:gd name="connsiteY53" fmla="*/ 132521 h 4275461"/>
                <a:gd name="connsiteX54" fmla="*/ 3619883 w 3619883"/>
                <a:gd name="connsiteY54" fmla="*/ 140049 h 4275461"/>
                <a:gd name="connsiteX55" fmla="*/ 3619883 w 3619883"/>
                <a:gd name="connsiteY55" fmla="*/ 755612 h 4275461"/>
                <a:gd name="connsiteX0" fmla="*/ 3619883 w 3619883"/>
                <a:gd name="connsiteY0" fmla="*/ 755612 h 4275461"/>
                <a:gd name="connsiteX1" fmla="*/ 0 w 3619883"/>
                <a:gd name="connsiteY1" fmla="*/ 4275461 h 4275461"/>
                <a:gd name="connsiteX2" fmla="*/ 0 w 3619883"/>
                <a:gd name="connsiteY2" fmla="*/ 42229 h 4275461"/>
                <a:gd name="connsiteX3" fmla="*/ 42464 w 3619883"/>
                <a:gd name="connsiteY3" fmla="*/ 40518 h 4275461"/>
                <a:gd name="connsiteX4" fmla="*/ 137733 w 3619883"/>
                <a:gd name="connsiteY4" fmla="*/ 35355 h 4275461"/>
                <a:gd name="connsiteX5" fmla="*/ 270565 w 3619883"/>
                <a:gd name="connsiteY5" fmla="*/ 29759 h 4275461"/>
                <a:gd name="connsiteX6" fmla="*/ 479734 w 3619883"/>
                <a:gd name="connsiteY6" fmla="*/ 45455 h 4275461"/>
                <a:gd name="connsiteX7" fmla="*/ 524103 w 3619883"/>
                <a:gd name="connsiteY7" fmla="*/ 41625 h 4275461"/>
                <a:gd name="connsiteX8" fmla="*/ 624416 w 3619883"/>
                <a:gd name="connsiteY8" fmla="*/ 22696 h 4275461"/>
                <a:gd name="connsiteX9" fmla="*/ 657762 w 3619883"/>
                <a:gd name="connsiteY9" fmla="*/ 18351 h 4275461"/>
                <a:gd name="connsiteX10" fmla="*/ 690557 w 3619883"/>
                <a:gd name="connsiteY10" fmla="*/ 25792 h 4275461"/>
                <a:gd name="connsiteX11" fmla="*/ 745123 w 3619883"/>
                <a:gd name="connsiteY11" fmla="*/ 40157 h 4275461"/>
                <a:gd name="connsiteX12" fmla="*/ 789493 w 3619883"/>
                <a:gd name="connsiteY12" fmla="*/ 36327 h 4275461"/>
                <a:gd name="connsiteX13" fmla="*/ 854255 w 3619883"/>
                <a:gd name="connsiteY13" fmla="*/ 68887 h 4275461"/>
                <a:gd name="connsiteX14" fmla="*/ 897520 w 3619883"/>
                <a:gd name="connsiteY14" fmla="*/ 88629 h 4275461"/>
                <a:gd name="connsiteX15" fmla="*/ 940510 w 3619883"/>
                <a:gd name="connsiteY15" fmla="*/ 114265 h 4275461"/>
                <a:gd name="connsiteX16" fmla="*/ 1082712 w 3619883"/>
                <a:gd name="connsiteY16" fmla="*/ 144543 h 4275461"/>
                <a:gd name="connsiteX17" fmla="*/ 1205348 w 3619883"/>
                <a:gd name="connsiteY17" fmla="*/ 120753 h 4275461"/>
                <a:gd name="connsiteX18" fmla="*/ 1271764 w 3619883"/>
                <a:gd name="connsiteY18" fmla="*/ 117956 h 4275461"/>
                <a:gd name="connsiteX19" fmla="*/ 1315583 w 3619883"/>
                <a:gd name="connsiteY19" fmla="*/ 125912 h 4275461"/>
                <a:gd name="connsiteX20" fmla="*/ 1359125 w 3619883"/>
                <a:gd name="connsiteY20" fmla="*/ 139761 h 4275461"/>
                <a:gd name="connsiteX21" fmla="*/ 1391919 w 3619883"/>
                <a:gd name="connsiteY21" fmla="*/ 147202 h 4275461"/>
                <a:gd name="connsiteX22" fmla="*/ 1436563 w 3619883"/>
                <a:gd name="connsiteY22" fmla="*/ 137480 h 4275461"/>
                <a:gd name="connsiteX23" fmla="*/ 1471566 w 3619883"/>
                <a:gd name="connsiteY23" fmla="*/ 97777 h 4275461"/>
                <a:gd name="connsiteX24" fmla="*/ 1505739 w 3619883"/>
                <a:gd name="connsiteY24" fmla="*/ 75753 h 4275461"/>
                <a:gd name="connsiteX25" fmla="*/ 1590891 w 3619883"/>
                <a:gd name="connsiteY25" fmla="*/ 144702 h 4275461"/>
                <a:gd name="connsiteX26" fmla="*/ 1625616 w 3619883"/>
                <a:gd name="connsiteY26" fmla="*/ 110893 h 4275461"/>
                <a:gd name="connsiteX27" fmla="*/ 1658964 w 3619883"/>
                <a:gd name="connsiteY27" fmla="*/ 106547 h 4275461"/>
                <a:gd name="connsiteX28" fmla="*/ 1746598 w 3619883"/>
                <a:gd name="connsiteY28" fmla="*/ 122460 h 4275461"/>
                <a:gd name="connsiteX29" fmla="*/ 1811913 w 3619883"/>
                <a:gd name="connsiteY29" fmla="*/ 143234 h 4275461"/>
                <a:gd name="connsiteX30" fmla="*/ 1856557 w 3619883"/>
                <a:gd name="connsiteY30" fmla="*/ 133511 h 4275461"/>
                <a:gd name="connsiteX31" fmla="*/ 2066003 w 3619883"/>
                <a:gd name="connsiteY31" fmla="*/ 143313 h 4275461"/>
                <a:gd name="connsiteX32" fmla="*/ 2177615 w 3619883"/>
                <a:gd name="connsiteY32" fmla="*/ 119007 h 4275461"/>
                <a:gd name="connsiteX33" fmla="*/ 2255883 w 3619883"/>
                <a:gd name="connsiteY33" fmla="*/ 99047 h 4275461"/>
                <a:gd name="connsiteX34" fmla="*/ 2344622 w 3619883"/>
                <a:gd name="connsiteY34" fmla="*/ 91388 h 4275461"/>
                <a:gd name="connsiteX35" fmla="*/ 2455682 w 3619883"/>
                <a:gd name="connsiteY35" fmla="*/ 78869 h 4275461"/>
                <a:gd name="connsiteX36" fmla="*/ 2632609 w 3619883"/>
                <a:gd name="connsiteY36" fmla="*/ 75338 h 4275461"/>
                <a:gd name="connsiteX37" fmla="*/ 2742291 w 3619883"/>
                <a:gd name="connsiteY37" fmla="*/ 92282 h 4275461"/>
                <a:gd name="connsiteX38" fmla="*/ 2851974 w 3619883"/>
                <a:gd name="connsiteY38" fmla="*/ 109227 h 4275461"/>
                <a:gd name="connsiteX39" fmla="*/ 2907643 w 3619883"/>
                <a:gd name="connsiteY39" fmla="*/ 100020 h 4275461"/>
                <a:gd name="connsiteX40" fmla="*/ 2944022 w 3619883"/>
                <a:gd name="connsiteY40" fmla="*/ 30853 h 4275461"/>
                <a:gd name="connsiteX41" fmla="*/ 3022289 w 3619883"/>
                <a:gd name="connsiteY41" fmla="*/ 10893 h 4275461"/>
                <a:gd name="connsiteX42" fmla="*/ 3054807 w 3619883"/>
                <a:gd name="connsiteY42" fmla="*/ 24226 h 4275461"/>
                <a:gd name="connsiteX43" fmla="*/ 3141892 w 3619883"/>
                <a:gd name="connsiteY43" fmla="*/ 51925 h 4275461"/>
                <a:gd name="connsiteX44" fmla="*/ 3185711 w 3619883"/>
                <a:gd name="connsiteY44" fmla="*/ 59881 h 4275461"/>
                <a:gd name="connsiteX45" fmla="*/ 3219056 w 3619883"/>
                <a:gd name="connsiteY45" fmla="*/ 55536 h 4275461"/>
                <a:gd name="connsiteX46" fmla="*/ 3263425 w 3619883"/>
                <a:gd name="connsiteY46" fmla="*/ 51706 h 4275461"/>
                <a:gd name="connsiteX47" fmla="*/ 3296219 w 3619883"/>
                <a:gd name="connsiteY47" fmla="*/ 59147 h 4275461"/>
                <a:gd name="connsiteX48" fmla="*/ 3319094 w 3619883"/>
                <a:gd name="connsiteY48" fmla="*/ 42500 h 4275461"/>
                <a:gd name="connsiteX49" fmla="*/ 3420511 w 3619883"/>
                <a:gd name="connsiteY49" fmla="*/ 0 h 4275461"/>
                <a:gd name="connsiteX50" fmla="*/ 3453305 w 3619883"/>
                <a:gd name="connsiteY50" fmla="*/ 7440 h 4275461"/>
                <a:gd name="connsiteX51" fmla="*/ 3496571 w 3619883"/>
                <a:gd name="connsiteY51" fmla="*/ 27182 h 4275461"/>
                <a:gd name="connsiteX52" fmla="*/ 3602117 w 3619883"/>
                <a:gd name="connsiteY52" fmla="*/ 132521 h 4275461"/>
                <a:gd name="connsiteX53" fmla="*/ 3619883 w 3619883"/>
                <a:gd name="connsiteY53" fmla="*/ 140049 h 4275461"/>
                <a:gd name="connsiteX54" fmla="*/ 3619883 w 3619883"/>
                <a:gd name="connsiteY54" fmla="*/ 755612 h 4275461"/>
                <a:gd name="connsiteX0" fmla="*/ 3619883 w 3619883"/>
                <a:gd name="connsiteY0" fmla="*/ 755612 h 755612"/>
                <a:gd name="connsiteX1" fmla="*/ 21113 w 3619883"/>
                <a:gd name="connsiteY1" fmla="*/ 580168 h 755612"/>
                <a:gd name="connsiteX2" fmla="*/ 0 w 3619883"/>
                <a:gd name="connsiteY2" fmla="*/ 42229 h 755612"/>
                <a:gd name="connsiteX3" fmla="*/ 42464 w 3619883"/>
                <a:gd name="connsiteY3" fmla="*/ 40518 h 755612"/>
                <a:gd name="connsiteX4" fmla="*/ 137733 w 3619883"/>
                <a:gd name="connsiteY4" fmla="*/ 35355 h 755612"/>
                <a:gd name="connsiteX5" fmla="*/ 270565 w 3619883"/>
                <a:gd name="connsiteY5" fmla="*/ 29759 h 755612"/>
                <a:gd name="connsiteX6" fmla="*/ 479734 w 3619883"/>
                <a:gd name="connsiteY6" fmla="*/ 45455 h 755612"/>
                <a:gd name="connsiteX7" fmla="*/ 524103 w 3619883"/>
                <a:gd name="connsiteY7" fmla="*/ 41625 h 755612"/>
                <a:gd name="connsiteX8" fmla="*/ 624416 w 3619883"/>
                <a:gd name="connsiteY8" fmla="*/ 22696 h 755612"/>
                <a:gd name="connsiteX9" fmla="*/ 657762 w 3619883"/>
                <a:gd name="connsiteY9" fmla="*/ 18351 h 755612"/>
                <a:gd name="connsiteX10" fmla="*/ 690557 w 3619883"/>
                <a:gd name="connsiteY10" fmla="*/ 25792 h 755612"/>
                <a:gd name="connsiteX11" fmla="*/ 745123 w 3619883"/>
                <a:gd name="connsiteY11" fmla="*/ 40157 h 755612"/>
                <a:gd name="connsiteX12" fmla="*/ 789493 w 3619883"/>
                <a:gd name="connsiteY12" fmla="*/ 36327 h 755612"/>
                <a:gd name="connsiteX13" fmla="*/ 854255 w 3619883"/>
                <a:gd name="connsiteY13" fmla="*/ 68887 h 755612"/>
                <a:gd name="connsiteX14" fmla="*/ 897520 w 3619883"/>
                <a:gd name="connsiteY14" fmla="*/ 88629 h 755612"/>
                <a:gd name="connsiteX15" fmla="*/ 940510 w 3619883"/>
                <a:gd name="connsiteY15" fmla="*/ 114265 h 755612"/>
                <a:gd name="connsiteX16" fmla="*/ 1082712 w 3619883"/>
                <a:gd name="connsiteY16" fmla="*/ 144543 h 755612"/>
                <a:gd name="connsiteX17" fmla="*/ 1205348 w 3619883"/>
                <a:gd name="connsiteY17" fmla="*/ 120753 h 755612"/>
                <a:gd name="connsiteX18" fmla="*/ 1271764 w 3619883"/>
                <a:gd name="connsiteY18" fmla="*/ 117956 h 755612"/>
                <a:gd name="connsiteX19" fmla="*/ 1315583 w 3619883"/>
                <a:gd name="connsiteY19" fmla="*/ 125912 h 755612"/>
                <a:gd name="connsiteX20" fmla="*/ 1359125 w 3619883"/>
                <a:gd name="connsiteY20" fmla="*/ 139761 h 755612"/>
                <a:gd name="connsiteX21" fmla="*/ 1391919 w 3619883"/>
                <a:gd name="connsiteY21" fmla="*/ 147202 h 755612"/>
                <a:gd name="connsiteX22" fmla="*/ 1436563 w 3619883"/>
                <a:gd name="connsiteY22" fmla="*/ 137480 h 755612"/>
                <a:gd name="connsiteX23" fmla="*/ 1471566 w 3619883"/>
                <a:gd name="connsiteY23" fmla="*/ 97777 h 755612"/>
                <a:gd name="connsiteX24" fmla="*/ 1505739 w 3619883"/>
                <a:gd name="connsiteY24" fmla="*/ 75753 h 755612"/>
                <a:gd name="connsiteX25" fmla="*/ 1590891 w 3619883"/>
                <a:gd name="connsiteY25" fmla="*/ 144702 h 755612"/>
                <a:gd name="connsiteX26" fmla="*/ 1625616 w 3619883"/>
                <a:gd name="connsiteY26" fmla="*/ 110893 h 755612"/>
                <a:gd name="connsiteX27" fmla="*/ 1658964 w 3619883"/>
                <a:gd name="connsiteY27" fmla="*/ 106547 h 755612"/>
                <a:gd name="connsiteX28" fmla="*/ 1746598 w 3619883"/>
                <a:gd name="connsiteY28" fmla="*/ 122460 h 755612"/>
                <a:gd name="connsiteX29" fmla="*/ 1811913 w 3619883"/>
                <a:gd name="connsiteY29" fmla="*/ 143234 h 755612"/>
                <a:gd name="connsiteX30" fmla="*/ 1856557 w 3619883"/>
                <a:gd name="connsiteY30" fmla="*/ 133511 h 755612"/>
                <a:gd name="connsiteX31" fmla="*/ 2066003 w 3619883"/>
                <a:gd name="connsiteY31" fmla="*/ 143313 h 755612"/>
                <a:gd name="connsiteX32" fmla="*/ 2177615 w 3619883"/>
                <a:gd name="connsiteY32" fmla="*/ 119007 h 755612"/>
                <a:gd name="connsiteX33" fmla="*/ 2255883 w 3619883"/>
                <a:gd name="connsiteY33" fmla="*/ 99047 h 755612"/>
                <a:gd name="connsiteX34" fmla="*/ 2344622 w 3619883"/>
                <a:gd name="connsiteY34" fmla="*/ 91388 h 755612"/>
                <a:gd name="connsiteX35" fmla="*/ 2455682 w 3619883"/>
                <a:gd name="connsiteY35" fmla="*/ 78869 h 755612"/>
                <a:gd name="connsiteX36" fmla="*/ 2632609 w 3619883"/>
                <a:gd name="connsiteY36" fmla="*/ 75338 h 755612"/>
                <a:gd name="connsiteX37" fmla="*/ 2742291 w 3619883"/>
                <a:gd name="connsiteY37" fmla="*/ 92282 h 755612"/>
                <a:gd name="connsiteX38" fmla="*/ 2851974 w 3619883"/>
                <a:gd name="connsiteY38" fmla="*/ 109227 h 755612"/>
                <a:gd name="connsiteX39" fmla="*/ 2907643 w 3619883"/>
                <a:gd name="connsiteY39" fmla="*/ 100020 h 755612"/>
                <a:gd name="connsiteX40" fmla="*/ 2944022 w 3619883"/>
                <a:gd name="connsiteY40" fmla="*/ 30853 h 755612"/>
                <a:gd name="connsiteX41" fmla="*/ 3022289 w 3619883"/>
                <a:gd name="connsiteY41" fmla="*/ 10893 h 755612"/>
                <a:gd name="connsiteX42" fmla="*/ 3054807 w 3619883"/>
                <a:gd name="connsiteY42" fmla="*/ 24226 h 755612"/>
                <a:gd name="connsiteX43" fmla="*/ 3141892 w 3619883"/>
                <a:gd name="connsiteY43" fmla="*/ 51925 h 755612"/>
                <a:gd name="connsiteX44" fmla="*/ 3185711 w 3619883"/>
                <a:gd name="connsiteY44" fmla="*/ 59881 h 755612"/>
                <a:gd name="connsiteX45" fmla="*/ 3219056 w 3619883"/>
                <a:gd name="connsiteY45" fmla="*/ 55536 h 755612"/>
                <a:gd name="connsiteX46" fmla="*/ 3263425 w 3619883"/>
                <a:gd name="connsiteY46" fmla="*/ 51706 h 755612"/>
                <a:gd name="connsiteX47" fmla="*/ 3296219 w 3619883"/>
                <a:gd name="connsiteY47" fmla="*/ 59147 h 755612"/>
                <a:gd name="connsiteX48" fmla="*/ 3319094 w 3619883"/>
                <a:gd name="connsiteY48" fmla="*/ 42500 h 755612"/>
                <a:gd name="connsiteX49" fmla="*/ 3420511 w 3619883"/>
                <a:gd name="connsiteY49" fmla="*/ 0 h 755612"/>
                <a:gd name="connsiteX50" fmla="*/ 3453305 w 3619883"/>
                <a:gd name="connsiteY50" fmla="*/ 7440 h 755612"/>
                <a:gd name="connsiteX51" fmla="*/ 3496571 w 3619883"/>
                <a:gd name="connsiteY51" fmla="*/ 27182 h 755612"/>
                <a:gd name="connsiteX52" fmla="*/ 3602117 w 3619883"/>
                <a:gd name="connsiteY52" fmla="*/ 132521 h 755612"/>
                <a:gd name="connsiteX53" fmla="*/ 3619883 w 3619883"/>
                <a:gd name="connsiteY53" fmla="*/ 140049 h 755612"/>
                <a:gd name="connsiteX54" fmla="*/ 3619883 w 3619883"/>
                <a:gd name="connsiteY54" fmla="*/ 755612 h 755612"/>
                <a:gd name="connsiteX0" fmla="*/ 3619883 w 3619883"/>
                <a:gd name="connsiteY0" fmla="*/ 755612 h 766576"/>
                <a:gd name="connsiteX1" fmla="*/ 4223 w 3619883"/>
                <a:gd name="connsiteY1" fmla="*/ 766576 h 766576"/>
                <a:gd name="connsiteX2" fmla="*/ 0 w 3619883"/>
                <a:gd name="connsiteY2" fmla="*/ 42229 h 766576"/>
                <a:gd name="connsiteX3" fmla="*/ 42464 w 3619883"/>
                <a:gd name="connsiteY3" fmla="*/ 40518 h 766576"/>
                <a:gd name="connsiteX4" fmla="*/ 137733 w 3619883"/>
                <a:gd name="connsiteY4" fmla="*/ 35355 h 766576"/>
                <a:gd name="connsiteX5" fmla="*/ 270565 w 3619883"/>
                <a:gd name="connsiteY5" fmla="*/ 29759 h 766576"/>
                <a:gd name="connsiteX6" fmla="*/ 479734 w 3619883"/>
                <a:gd name="connsiteY6" fmla="*/ 45455 h 766576"/>
                <a:gd name="connsiteX7" fmla="*/ 524103 w 3619883"/>
                <a:gd name="connsiteY7" fmla="*/ 41625 h 766576"/>
                <a:gd name="connsiteX8" fmla="*/ 624416 w 3619883"/>
                <a:gd name="connsiteY8" fmla="*/ 22696 h 766576"/>
                <a:gd name="connsiteX9" fmla="*/ 657762 w 3619883"/>
                <a:gd name="connsiteY9" fmla="*/ 18351 h 766576"/>
                <a:gd name="connsiteX10" fmla="*/ 690557 w 3619883"/>
                <a:gd name="connsiteY10" fmla="*/ 25792 h 766576"/>
                <a:gd name="connsiteX11" fmla="*/ 745123 w 3619883"/>
                <a:gd name="connsiteY11" fmla="*/ 40157 h 766576"/>
                <a:gd name="connsiteX12" fmla="*/ 789493 w 3619883"/>
                <a:gd name="connsiteY12" fmla="*/ 36327 h 766576"/>
                <a:gd name="connsiteX13" fmla="*/ 854255 w 3619883"/>
                <a:gd name="connsiteY13" fmla="*/ 68887 h 766576"/>
                <a:gd name="connsiteX14" fmla="*/ 897520 w 3619883"/>
                <a:gd name="connsiteY14" fmla="*/ 88629 h 766576"/>
                <a:gd name="connsiteX15" fmla="*/ 940510 w 3619883"/>
                <a:gd name="connsiteY15" fmla="*/ 114265 h 766576"/>
                <a:gd name="connsiteX16" fmla="*/ 1082712 w 3619883"/>
                <a:gd name="connsiteY16" fmla="*/ 144543 h 766576"/>
                <a:gd name="connsiteX17" fmla="*/ 1205348 w 3619883"/>
                <a:gd name="connsiteY17" fmla="*/ 120753 h 766576"/>
                <a:gd name="connsiteX18" fmla="*/ 1271764 w 3619883"/>
                <a:gd name="connsiteY18" fmla="*/ 117956 h 766576"/>
                <a:gd name="connsiteX19" fmla="*/ 1315583 w 3619883"/>
                <a:gd name="connsiteY19" fmla="*/ 125912 h 766576"/>
                <a:gd name="connsiteX20" fmla="*/ 1359125 w 3619883"/>
                <a:gd name="connsiteY20" fmla="*/ 139761 h 766576"/>
                <a:gd name="connsiteX21" fmla="*/ 1391919 w 3619883"/>
                <a:gd name="connsiteY21" fmla="*/ 147202 h 766576"/>
                <a:gd name="connsiteX22" fmla="*/ 1436563 w 3619883"/>
                <a:gd name="connsiteY22" fmla="*/ 137480 h 766576"/>
                <a:gd name="connsiteX23" fmla="*/ 1471566 w 3619883"/>
                <a:gd name="connsiteY23" fmla="*/ 97777 h 766576"/>
                <a:gd name="connsiteX24" fmla="*/ 1505739 w 3619883"/>
                <a:gd name="connsiteY24" fmla="*/ 75753 h 766576"/>
                <a:gd name="connsiteX25" fmla="*/ 1590891 w 3619883"/>
                <a:gd name="connsiteY25" fmla="*/ 144702 h 766576"/>
                <a:gd name="connsiteX26" fmla="*/ 1625616 w 3619883"/>
                <a:gd name="connsiteY26" fmla="*/ 110893 h 766576"/>
                <a:gd name="connsiteX27" fmla="*/ 1658964 w 3619883"/>
                <a:gd name="connsiteY27" fmla="*/ 106547 h 766576"/>
                <a:gd name="connsiteX28" fmla="*/ 1746598 w 3619883"/>
                <a:gd name="connsiteY28" fmla="*/ 122460 h 766576"/>
                <a:gd name="connsiteX29" fmla="*/ 1811913 w 3619883"/>
                <a:gd name="connsiteY29" fmla="*/ 143234 h 766576"/>
                <a:gd name="connsiteX30" fmla="*/ 1856557 w 3619883"/>
                <a:gd name="connsiteY30" fmla="*/ 133511 h 766576"/>
                <a:gd name="connsiteX31" fmla="*/ 2066003 w 3619883"/>
                <a:gd name="connsiteY31" fmla="*/ 143313 h 766576"/>
                <a:gd name="connsiteX32" fmla="*/ 2177615 w 3619883"/>
                <a:gd name="connsiteY32" fmla="*/ 119007 h 766576"/>
                <a:gd name="connsiteX33" fmla="*/ 2255883 w 3619883"/>
                <a:gd name="connsiteY33" fmla="*/ 99047 h 766576"/>
                <a:gd name="connsiteX34" fmla="*/ 2344622 w 3619883"/>
                <a:gd name="connsiteY34" fmla="*/ 91388 h 766576"/>
                <a:gd name="connsiteX35" fmla="*/ 2455682 w 3619883"/>
                <a:gd name="connsiteY35" fmla="*/ 78869 h 766576"/>
                <a:gd name="connsiteX36" fmla="*/ 2632609 w 3619883"/>
                <a:gd name="connsiteY36" fmla="*/ 75338 h 766576"/>
                <a:gd name="connsiteX37" fmla="*/ 2742291 w 3619883"/>
                <a:gd name="connsiteY37" fmla="*/ 92282 h 766576"/>
                <a:gd name="connsiteX38" fmla="*/ 2851974 w 3619883"/>
                <a:gd name="connsiteY38" fmla="*/ 109227 h 766576"/>
                <a:gd name="connsiteX39" fmla="*/ 2907643 w 3619883"/>
                <a:gd name="connsiteY39" fmla="*/ 100020 h 766576"/>
                <a:gd name="connsiteX40" fmla="*/ 2944022 w 3619883"/>
                <a:gd name="connsiteY40" fmla="*/ 30853 h 766576"/>
                <a:gd name="connsiteX41" fmla="*/ 3022289 w 3619883"/>
                <a:gd name="connsiteY41" fmla="*/ 10893 h 766576"/>
                <a:gd name="connsiteX42" fmla="*/ 3054807 w 3619883"/>
                <a:gd name="connsiteY42" fmla="*/ 24226 h 766576"/>
                <a:gd name="connsiteX43" fmla="*/ 3141892 w 3619883"/>
                <a:gd name="connsiteY43" fmla="*/ 51925 h 766576"/>
                <a:gd name="connsiteX44" fmla="*/ 3185711 w 3619883"/>
                <a:gd name="connsiteY44" fmla="*/ 59881 h 766576"/>
                <a:gd name="connsiteX45" fmla="*/ 3219056 w 3619883"/>
                <a:gd name="connsiteY45" fmla="*/ 55536 h 766576"/>
                <a:gd name="connsiteX46" fmla="*/ 3263425 w 3619883"/>
                <a:gd name="connsiteY46" fmla="*/ 51706 h 766576"/>
                <a:gd name="connsiteX47" fmla="*/ 3296219 w 3619883"/>
                <a:gd name="connsiteY47" fmla="*/ 59147 h 766576"/>
                <a:gd name="connsiteX48" fmla="*/ 3319094 w 3619883"/>
                <a:gd name="connsiteY48" fmla="*/ 42500 h 766576"/>
                <a:gd name="connsiteX49" fmla="*/ 3420511 w 3619883"/>
                <a:gd name="connsiteY49" fmla="*/ 0 h 766576"/>
                <a:gd name="connsiteX50" fmla="*/ 3453305 w 3619883"/>
                <a:gd name="connsiteY50" fmla="*/ 7440 h 766576"/>
                <a:gd name="connsiteX51" fmla="*/ 3496571 w 3619883"/>
                <a:gd name="connsiteY51" fmla="*/ 27182 h 766576"/>
                <a:gd name="connsiteX52" fmla="*/ 3602117 w 3619883"/>
                <a:gd name="connsiteY52" fmla="*/ 132521 h 766576"/>
                <a:gd name="connsiteX53" fmla="*/ 3619883 w 3619883"/>
                <a:gd name="connsiteY53" fmla="*/ 140049 h 766576"/>
                <a:gd name="connsiteX54" fmla="*/ 3619883 w 3619883"/>
                <a:gd name="connsiteY54" fmla="*/ 755612 h 76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619883" h="766576" extrusionOk="0">
                  <a:moveTo>
                    <a:pt x="3619883" y="755612"/>
                  </a:moveTo>
                  <a:lnTo>
                    <a:pt x="4223" y="766576"/>
                  </a:lnTo>
                  <a:cubicBezTo>
                    <a:pt x="2815" y="525127"/>
                    <a:pt x="1408" y="283678"/>
                    <a:pt x="0" y="42229"/>
                  </a:cubicBez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lnTo>
                    <a:pt x="1746598" y="122460"/>
                  </a:lnTo>
                  <a:cubicBezTo>
                    <a:pt x="1784954" y="129898"/>
                    <a:pt x="1777755" y="129229"/>
                    <a:pt x="1811913" y="143234"/>
                  </a:cubicBezTo>
                  <a:cubicBezTo>
                    <a:pt x="1826795" y="139993"/>
                    <a:pt x="1840838" y="135560"/>
                    <a:pt x="1856557" y="133511"/>
                  </a:cubicBezTo>
                  <a:cubicBezTo>
                    <a:pt x="1928018" y="124200"/>
                    <a:pt x="1988968" y="136755"/>
                    <a:pt x="2066003" y="143313"/>
                  </a:cubicBezTo>
                  <a:lnTo>
                    <a:pt x="2177615" y="119007"/>
                  </a:lnTo>
                  <a:cubicBezTo>
                    <a:pt x="2204144" y="112823"/>
                    <a:pt x="2229794" y="105701"/>
                    <a:pt x="2255883" y="99047"/>
                  </a:cubicBezTo>
                  <a:lnTo>
                    <a:pt x="2344622" y="91388"/>
                  </a:ln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lnTo>
                    <a:pt x="3619883" y="755612"/>
                  </a:lnTo>
                  <a:close/>
                </a:path>
              </a:pathLst>
            </a:custGeom>
            <a:solidFill>
              <a:schemeClr val="bg1">
                <a:lumMod val="85000"/>
              </a:schemeClr>
            </a:solidFill>
            <a:ln>
              <a:noFill/>
            </a:ln>
            <a:effectLst>
              <a:outerShdw blurRad="50800" dist="38100" dir="5400000" algn="t" rotWithShape="0">
                <a:prstClr val="black">
                  <a:alpha val="40000"/>
                </a:prst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dirty="0">
                <a:latin typeface="Calibri"/>
                <a:ea typeface="Calibri"/>
                <a:cs typeface="Calibri"/>
                <a:sym typeface="Calibri"/>
              </a:endParaRPr>
            </a:p>
          </p:txBody>
        </p:sp>
      </p:grpSp>
      <p:grpSp>
        <p:nvGrpSpPr>
          <p:cNvPr id="21" name="Grup 20"/>
          <p:cNvGrpSpPr/>
          <p:nvPr/>
        </p:nvGrpSpPr>
        <p:grpSpPr>
          <a:xfrm>
            <a:off x="80682" y="5696711"/>
            <a:ext cx="11952990" cy="1161289"/>
            <a:chOff x="2176004" y="1358281"/>
            <a:chExt cx="4082752" cy="2947536"/>
          </a:xfrm>
        </p:grpSpPr>
        <p:sp>
          <p:nvSpPr>
            <p:cNvPr id="22" name="Google Shape;835;p38"/>
            <p:cNvSpPr/>
            <p:nvPr/>
          </p:nvSpPr>
          <p:spPr>
            <a:xfrm rot="10800000" flipV="1">
              <a:off x="2176005" y="1358281"/>
              <a:ext cx="4082751" cy="2840854"/>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sz="2400" dirty="0" smtClean="0"/>
                <a:t>Birkaç </a:t>
              </a:r>
              <a:r>
                <a:rPr lang="tr-TR" sz="2400" dirty="0"/>
                <a:t>hafta sonra Zeynep, bir internet sitesinde "Elektro-Kedi" çiziminin tişörtlere basılıp satıldığını gördü. Çok üzüldü çünkü kimse ondan izin almamıştı. </a:t>
              </a:r>
              <a:endParaRPr sz="2400" b="0" i="0" u="none" strike="noStrike" cap="none" dirty="0">
                <a:latin typeface="Calibri"/>
                <a:ea typeface="Calibri"/>
                <a:cs typeface="Calibri"/>
                <a:sym typeface="Calibri"/>
              </a:endParaRPr>
            </a:p>
          </p:txBody>
        </p:sp>
        <p:sp>
          <p:nvSpPr>
            <p:cNvPr id="23" name="Google Shape;835;p38"/>
            <p:cNvSpPr/>
            <p:nvPr/>
          </p:nvSpPr>
          <p:spPr>
            <a:xfrm flipV="1">
              <a:off x="2176004" y="3972873"/>
              <a:ext cx="4082751" cy="332944"/>
            </a:xfrm>
            <a:custGeom>
              <a:avLst/>
              <a:gdLst>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3951392 h 4275461"/>
                <a:gd name="connsiteX5" fmla="*/ 3270899 w 3619883"/>
                <a:gd name="connsiteY5" fmla="*/ 4128157 h 4275461"/>
                <a:gd name="connsiteX6" fmla="*/ 3327149 w 3619883"/>
                <a:gd name="connsiteY6" fmla="*/ 4128157 h 4275461"/>
                <a:gd name="connsiteX7" fmla="*/ 3269726 w 3619883"/>
                <a:gd name="connsiteY7" fmla="*/ 4275461 h 4275461"/>
                <a:gd name="connsiteX8" fmla="*/ 3052674 w 3619883"/>
                <a:gd name="connsiteY8" fmla="*/ 4275461 h 4275461"/>
                <a:gd name="connsiteX9" fmla="*/ 3096002 w 3619883"/>
                <a:gd name="connsiteY9" fmla="*/ 4128157 h 4275461"/>
                <a:gd name="connsiteX10" fmla="*/ 3137725 w 3619883"/>
                <a:gd name="connsiteY10" fmla="*/ 4128157 h 4275461"/>
                <a:gd name="connsiteX11" fmla="*/ 3137725 w 3619883"/>
                <a:gd name="connsiteY11" fmla="*/ 3951392 h 4275461"/>
                <a:gd name="connsiteX12" fmla="*/ 2959941 w 3619883"/>
                <a:gd name="connsiteY12" fmla="*/ 3951392 h 4275461"/>
                <a:gd name="connsiteX13" fmla="*/ 2959941 w 3619883"/>
                <a:gd name="connsiteY13" fmla="*/ 4128157 h 4275461"/>
                <a:gd name="connsiteX14" fmla="*/ 2996846 w 3619883"/>
                <a:gd name="connsiteY14" fmla="*/ 4128157 h 4275461"/>
                <a:gd name="connsiteX15" fmla="*/ 3014011 w 3619883"/>
                <a:gd name="connsiteY15" fmla="*/ 4275461 h 4275461"/>
                <a:gd name="connsiteX16" fmla="*/ 2761042 w 3619883"/>
                <a:gd name="connsiteY16" fmla="*/ 4275461 h 4275461"/>
                <a:gd name="connsiteX17" fmla="*/ 2761042 w 3619883"/>
                <a:gd name="connsiteY17" fmla="*/ 4128157 h 4275461"/>
                <a:gd name="connsiteX18" fmla="*/ 2826768 w 3619883"/>
                <a:gd name="connsiteY18" fmla="*/ 4128157 h 4275461"/>
                <a:gd name="connsiteX19" fmla="*/ 2826768 w 3619883"/>
                <a:gd name="connsiteY19" fmla="*/ 3951392 h 4275461"/>
                <a:gd name="connsiteX20" fmla="*/ 2648983 w 3619883"/>
                <a:gd name="connsiteY20" fmla="*/ 3951392 h 4275461"/>
                <a:gd name="connsiteX21" fmla="*/ 2648983 w 3619883"/>
                <a:gd name="connsiteY21" fmla="*/ 4128157 h 4275461"/>
                <a:gd name="connsiteX22" fmla="*/ 2690646 w 3619883"/>
                <a:gd name="connsiteY22" fmla="*/ 4128157 h 4275461"/>
                <a:gd name="connsiteX23" fmla="*/ 2690646 w 3619883"/>
                <a:gd name="connsiteY23" fmla="*/ 4275461 h 4275461"/>
                <a:gd name="connsiteX24" fmla="*/ 2511710 w 3619883"/>
                <a:gd name="connsiteY24" fmla="*/ 4275461 h 4275461"/>
                <a:gd name="connsiteX25" fmla="*/ 2454288 w 3619883"/>
                <a:gd name="connsiteY25" fmla="*/ 4128157 h 4275461"/>
                <a:gd name="connsiteX26" fmla="*/ 2515810 w 3619883"/>
                <a:gd name="connsiteY26" fmla="*/ 4128157 h 4275461"/>
                <a:gd name="connsiteX27" fmla="*/ 2515810 w 3619883"/>
                <a:gd name="connsiteY27" fmla="*/ 3951392 h 4275461"/>
                <a:gd name="connsiteX28" fmla="*/ 2338025 w 3619883"/>
                <a:gd name="connsiteY28" fmla="*/ 3951392 h 4275461"/>
                <a:gd name="connsiteX29" fmla="*/ 2338025 w 3619883"/>
                <a:gd name="connsiteY29" fmla="*/ 4128157 h 4275461"/>
                <a:gd name="connsiteX30" fmla="*/ 2395120 w 3619883"/>
                <a:gd name="connsiteY30" fmla="*/ 4128157 h 4275461"/>
                <a:gd name="connsiteX31" fmla="*/ 2337697 w 3619883"/>
                <a:gd name="connsiteY31" fmla="*/ 4275461 h 4275461"/>
                <a:gd name="connsiteX32" fmla="*/ 2150155 w 3619883"/>
                <a:gd name="connsiteY32" fmla="*/ 4275461 h 4275461"/>
                <a:gd name="connsiteX33" fmla="*/ 2150155 w 3619883"/>
                <a:gd name="connsiteY33" fmla="*/ 4128157 h 4275461"/>
                <a:gd name="connsiteX34" fmla="*/ 2204852 w 3619883"/>
                <a:gd name="connsiteY34" fmla="*/ 4128157 h 4275461"/>
                <a:gd name="connsiteX35" fmla="*/ 2204852 w 3619883"/>
                <a:gd name="connsiteY35" fmla="*/ 3951392 h 4275461"/>
                <a:gd name="connsiteX36" fmla="*/ 2027068 w 3619883"/>
                <a:gd name="connsiteY36" fmla="*/ 3951392 h 4275461"/>
                <a:gd name="connsiteX37" fmla="*/ 2027068 w 3619883"/>
                <a:gd name="connsiteY37" fmla="*/ 4128157 h 4275461"/>
                <a:gd name="connsiteX38" fmla="*/ 2079759 w 3619883"/>
                <a:gd name="connsiteY38" fmla="*/ 4128157 h 4275461"/>
                <a:gd name="connsiteX39" fmla="*/ 2079759 w 3619883"/>
                <a:gd name="connsiteY39" fmla="*/ 4275461 h 4275461"/>
                <a:gd name="connsiteX40" fmla="*/ 1824703 w 3619883"/>
                <a:gd name="connsiteY40" fmla="*/ 4275461 h 4275461"/>
                <a:gd name="connsiteX41" fmla="*/ 1834468 w 3619883"/>
                <a:gd name="connsiteY41" fmla="*/ 4128157 h 4275461"/>
                <a:gd name="connsiteX42" fmla="*/ 1893894 w 3619883"/>
                <a:gd name="connsiteY42" fmla="*/ 4128157 h 4275461"/>
                <a:gd name="connsiteX43" fmla="*/ 1893894 w 3619883"/>
                <a:gd name="connsiteY43" fmla="*/ 3951392 h 4275461"/>
                <a:gd name="connsiteX44" fmla="*/ 1716110 w 3619883"/>
                <a:gd name="connsiteY44" fmla="*/ 3951392 h 4275461"/>
                <a:gd name="connsiteX45" fmla="*/ 1716110 w 3619883"/>
                <a:gd name="connsiteY45" fmla="*/ 4006431 h 4275461"/>
                <a:gd name="connsiteX46" fmla="*/ 1703447 w 3619883"/>
                <a:gd name="connsiteY46" fmla="*/ 4007960 h 4275461"/>
                <a:gd name="connsiteX47" fmla="*/ 1716110 w 3619883"/>
                <a:gd name="connsiteY47" fmla="*/ 4044284 h 4275461"/>
                <a:gd name="connsiteX48" fmla="*/ 1716110 w 3619883"/>
                <a:gd name="connsiteY48" fmla="*/ 4128157 h 4275461"/>
                <a:gd name="connsiteX49" fmla="*/ 1745346 w 3619883"/>
                <a:gd name="connsiteY49" fmla="*/ 4128157 h 4275461"/>
                <a:gd name="connsiteX50" fmla="*/ 1796694 w 3619883"/>
                <a:gd name="connsiteY50" fmla="*/ 4275461 h 4275461"/>
                <a:gd name="connsiteX51" fmla="*/ 1558844 w 3619883"/>
                <a:gd name="connsiteY51" fmla="*/ 4275461 h 4275461"/>
                <a:gd name="connsiteX52" fmla="*/ 1517252 w 3619883"/>
                <a:gd name="connsiteY52" fmla="*/ 4128157 h 4275461"/>
                <a:gd name="connsiteX53" fmla="*/ 1582936 w 3619883"/>
                <a:gd name="connsiteY53" fmla="*/ 4128157 h 4275461"/>
                <a:gd name="connsiteX54" fmla="*/ 1582936 w 3619883"/>
                <a:gd name="connsiteY54" fmla="*/ 3951392 h 4275461"/>
                <a:gd name="connsiteX55" fmla="*/ 1405151 w 3619883"/>
                <a:gd name="connsiteY55" fmla="*/ 3951392 h 4275461"/>
                <a:gd name="connsiteX56" fmla="*/ 1405151 w 3619883"/>
                <a:gd name="connsiteY56" fmla="*/ 4128157 h 4275461"/>
                <a:gd name="connsiteX57" fmla="*/ 1468988 w 3619883"/>
                <a:gd name="connsiteY57" fmla="*/ 4128157 h 4275461"/>
                <a:gd name="connsiteX58" fmla="*/ 1427396 w 3619883"/>
                <a:gd name="connsiteY58" fmla="*/ 4275461 h 4275461"/>
                <a:gd name="connsiteX59" fmla="*/ 1210751 w 3619883"/>
                <a:gd name="connsiteY59" fmla="*/ 4275461 h 4275461"/>
                <a:gd name="connsiteX60" fmla="*/ 1210751 w 3619883"/>
                <a:gd name="connsiteY60" fmla="*/ 4128157 h 4275461"/>
                <a:gd name="connsiteX61" fmla="*/ 1271978 w 3619883"/>
                <a:gd name="connsiteY61" fmla="*/ 4128157 h 4275461"/>
                <a:gd name="connsiteX62" fmla="*/ 1271978 w 3619883"/>
                <a:gd name="connsiteY62" fmla="*/ 3951392 h 4275461"/>
                <a:gd name="connsiteX63" fmla="*/ 1094193 w 3619883"/>
                <a:gd name="connsiteY63" fmla="*/ 3951392 h 4275461"/>
                <a:gd name="connsiteX64" fmla="*/ 1094193 w 3619883"/>
                <a:gd name="connsiteY64" fmla="*/ 4128157 h 4275461"/>
                <a:gd name="connsiteX65" fmla="*/ 1140354 w 3619883"/>
                <a:gd name="connsiteY65" fmla="*/ 4128157 h 4275461"/>
                <a:gd name="connsiteX66" fmla="*/ 1140354 w 3619883"/>
                <a:gd name="connsiteY66" fmla="*/ 4275461 h 4275461"/>
                <a:gd name="connsiteX67" fmla="*/ 953807 w 3619883"/>
                <a:gd name="connsiteY67" fmla="*/ 4275461 h 4275461"/>
                <a:gd name="connsiteX68" fmla="*/ 912215 w 3619883"/>
                <a:gd name="connsiteY68" fmla="*/ 4128157 h 4275461"/>
                <a:gd name="connsiteX69" fmla="*/ 961020 w 3619883"/>
                <a:gd name="connsiteY69" fmla="*/ 4128157 h 4275461"/>
                <a:gd name="connsiteX70" fmla="*/ 961020 w 3619883"/>
                <a:gd name="connsiteY70" fmla="*/ 3951392 h 4275461"/>
                <a:gd name="connsiteX71" fmla="*/ 783235 w 3619883"/>
                <a:gd name="connsiteY71" fmla="*/ 3951392 h 4275461"/>
                <a:gd name="connsiteX72" fmla="*/ 783235 w 3619883"/>
                <a:gd name="connsiteY72" fmla="*/ 4128157 h 4275461"/>
                <a:gd name="connsiteX73" fmla="*/ 871024 w 3619883"/>
                <a:gd name="connsiteY73" fmla="*/ 4128157 h 4275461"/>
                <a:gd name="connsiteX74" fmla="*/ 829432 w 3619883"/>
                <a:gd name="connsiteY74" fmla="*/ 4275461 h 4275461"/>
                <a:gd name="connsiteX75" fmla="*/ 611484 w 3619883"/>
                <a:gd name="connsiteY75" fmla="*/ 4275461 h 4275461"/>
                <a:gd name="connsiteX76" fmla="*/ 621247 w 3619883"/>
                <a:gd name="connsiteY76" fmla="*/ 4128157 h 4275461"/>
                <a:gd name="connsiteX77" fmla="*/ 650062 w 3619883"/>
                <a:gd name="connsiteY77" fmla="*/ 4128157 h 4275461"/>
                <a:gd name="connsiteX78" fmla="*/ 650062 w 3619883"/>
                <a:gd name="connsiteY78" fmla="*/ 3951392 h 4275461"/>
                <a:gd name="connsiteX79" fmla="*/ 472277 w 3619883"/>
                <a:gd name="connsiteY79" fmla="*/ 3951392 h 4275461"/>
                <a:gd name="connsiteX80" fmla="*/ 472277 w 3619883"/>
                <a:gd name="connsiteY80" fmla="*/ 4128157 h 4275461"/>
                <a:gd name="connsiteX81" fmla="*/ 522650 w 3619883"/>
                <a:gd name="connsiteY81" fmla="*/ 4128157 h 4275461"/>
                <a:gd name="connsiteX82" fmla="*/ 573998 w 3619883"/>
                <a:gd name="connsiteY82" fmla="*/ 4275461 h 4275461"/>
                <a:gd name="connsiteX83" fmla="*/ 336164 w 3619883"/>
                <a:gd name="connsiteY83" fmla="*/ 4275461 h 4275461"/>
                <a:gd name="connsiteX84" fmla="*/ 294572 w 3619883"/>
                <a:gd name="connsiteY84" fmla="*/ 4128157 h 4275461"/>
                <a:gd name="connsiteX85" fmla="*/ 339106 w 3619883"/>
                <a:gd name="connsiteY85" fmla="*/ 4128157 h 4275461"/>
                <a:gd name="connsiteX86" fmla="*/ 339106 w 3619883"/>
                <a:gd name="connsiteY86" fmla="*/ 3951392 h 4275461"/>
                <a:gd name="connsiteX87" fmla="*/ 161321 w 3619883"/>
                <a:gd name="connsiteY87" fmla="*/ 3951392 h 4275461"/>
                <a:gd name="connsiteX88" fmla="*/ 161321 w 3619883"/>
                <a:gd name="connsiteY88" fmla="*/ 4128157 h 4275461"/>
                <a:gd name="connsiteX89" fmla="*/ 230914 w 3619883"/>
                <a:gd name="connsiteY89" fmla="*/ 4128157 h 4275461"/>
                <a:gd name="connsiteX90" fmla="*/ 189322 w 3619883"/>
                <a:gd name="connsiteY90" fmla="*/ 4275461 h 4275461"/>
                <a:gd name="connsiteX91" fmla="*/ 0 w 3619883"/>
                <a:gd name="connsiteY91" fmla="*/ 4275461 h 4275461"/>
                <a:gd name="connsiteX92" fmla="*/ 0 w 3619883"/>
                <a:gd name="connsiteY92" fmla="*/ 42229 h 4275461"/>
                <a:gd name="connsiteX93" fmla="*/ 42464 w 3619883"/>
                <a:gd name="connsiteY93" fmla="*/ 40518 h 4275461"/>
                <a:gd name="connsiteX94" fmla="*/ 137733 w 3619883"/>
                <a:gd name="connsiteY94" fmla="*/ 35355 h 4275461"/>
                <a:gd name="connsiteX95" fmla="*/ 270565 w 3619883"/>
                <a:gd name="connsiteY95" fmla="*/ 29759 h 4275461"/>
                <a:gd name="connsiteX96" fmla="*/ 479734 w 3619883"/>
                <a:gd name="connsiteY96" fmla="*/ 45455 h 4275461"/>
                <a:gd name="connsiteX97" fmla="*/ 524103 w 3619883"/>
                <a:gd name="connsiteY97" fmla="*/ 41625 h 4275461"/>
                <a:gd name="connsiteX98" fmla="*/ 624416 w 3619883"/>
                <a:gd name="connsiteY98" fmla="*/ 22696 h 4275461"/>
                <a:gd name="connsiteX99" fmla="*/ 657762 w 3619883"/>
                <a:gd name="connsiteY99" fmla="*/ 18351 h 4275461"/>
                <a:gd name="connsiteX100" fmla="*/ 690557 w 3619883"/>
                <a:gd name="connsiteY100" fmla="*/ 25792 h 4275461"/>
                <a:gd name="connsiteX101" fmla="*/ 745123 w 3619883"/>
                <a:gd name="connsiteY101" fmla="*/ 40157 h 4275461"/>
                <a:gd name="connsiteX102" fmla="*/ 789493 w 3619883"/>
                <a:gd name="connsiteY102" fmla="*/ 36327 h 4275461"/>
                <a:gd name="connsiteX103" fmla="*/ 854255 w 3619883"/>
                <a:gd name="connsiteY103" fmla="*/ 68887 h 4275461"/>
                <a:gd name="connsiteX104" fmla="*/ 897520 w 3619883"/>
                <a:gd name="connsiteY104" fmla="*/ 88629 h 4275461"/>
                <a:gd name="connsiteX105" fmla="*/ 940510 w 3619883"/>
                <a:gd name="connsiteY105" fmla="*/ 114265 h 4275461"/>
                <a:gd name="connsiteX106" fmla="*/ 1082712 w 3619883"/>
                <a:gd name="connsiteY106" fmla="*/ 144543 h 4275461"/>
                <a:gd name="connsiteX107" fmla="*/ 1205348 w 3619883"/>
                <a:gd name="connsiteY107" fmla="*/ 120753 h 4275461"/>
                <a:gd name="connsiteX108" fmla="*/ 1271764 w 3619883"/>
                <a:gd name="connsiteY108" fmla="*/ 117956 h 4275461"/>
                <a:gd name="connsiteX109" fmla="*/ 1315583 w 3619883"/>
                <a:gd name="connsiteY109" fmla="*/ 125912 h 4275461"/>
                <a:gd name="connsiteX110" fmla="*/ 1359125 w 3619883"/>
                <a:gd name="connsiteY110" fmla="*/ 139761 h 4275461"/>
                <a:gd name="connsiteX111" fmla="*/ 1391919 w 3619883"/>
                <a:gd name="connsiteY111" fmla="*/ 147202 h 4275461"/>
                <a:gd name="connsiteX112" fmla="*/ 1436563 w 3619883"/>
                <a:gd name="connsiteY112" fmla="*/ 137480 h 4275461"/>
                <a:gd name="connsiteX113" fmla="*/ 1471566 w 3619883"/>
                <a:gd name="connsiteY113" fmla="*/ 97777 h 4275461"/>
                <a:gd name="connsiteX114" fmla="*/ 1505739 w 3619883"/>
                <a:gd name="connsiteY114" fmla="*/ 75753 h 4275461"/>
                <a:gd name="connsiteX115" fmla="*/ 1590891 w 3619883"/>
                <a:gd name="connsiteY115" fmla="*/ 144702 h 4275461"/>
                <a:gd name="connsiteX116" fmla="*/ 1625616 w 3619883"/>
                <a:gd name="connsiteY116" fmla="*/ 110893 h 4275461"/>
                <a:gd name="connsiteX117" fmla="*/ 1658964 w 3619883"/>
                <a:gd name="connsiteY117" fmla="*/ 106547 h 4275461"/>
                <a:gd name="connsiteX118" fmla="*/ 1746598 w 3619883"/>
                <a:gd name="connsiteY118" fmla="*/ 122460 h 4275461"/>
                <a:gd name="connsiteX119" fmla="*/ 1811913 w 3619883"/>
                <a:gd name="connsiteY119" fmla="*/ 143234 h 4275461"/>
                <a:gd name="connsiteX120" fmla="*/ 1856557 w 3619883"/>
                <a:gd name="connsiteY120" fmla="*/ 133511 h 4275461"/>
                <a:gd name="connsiteX121" fmla="*/ 2066003 w 3619883"/>
                <a:gd name="connsiteY121" fmla="*/ 143313 h 4275461"/>
                <a:gd name="connsiteX122" fmla="*/ 2177615 w 3619883"/>
                <a:gd name="connsiteY122" fmla="*/ 119007 h 4275461"/>
                <a:gd name="connsiteX123" fmla="*/ 2255883 w 3619883"/>
                <a:gd name="connsiteY123" fmla="*/ 99047 h 4275461"/>
                <a:gd name="connsiteX124" fmla="*/ 2344622 w 3619883"/>
                <a:gd name="connsiteY124" fmla="*/ 91388 h 4275461"/>
                <a:gd name="connsiteX125" fmla="*/ 2455682 w 3619883"/>
                <a:gd name="connsiteY125" fmla="*/ 78869 h 4275461"/>
                <a:gd name="connsiteX126" fmla="*/ 2632609 w 3619883"/>
                <a:gd name="connsiteY126" fmla="*/ 75338 h 4275461"/>
                <a:gd name="connsiteX127" fmla="*/ 2742291 w 3619883"/>
                <a:gd name="connsiteY127" fmla="*/ 92282 h 4275461"/>
                <a:gd name="connsiteX128" fmla="*/ 2851974 w 3619883"/>
                <a:gd name="connsiteY128" fmla="*/ 109227 h 4275461"/>
                <a:gd name="connsiteX129" fmla="*/ 2907643 w 3619883"/>
                <a:gd name="connsiteY129" fmla="*/ 100020 h 4275461"/>
                <a:gd name="connsiteX130" fmla="*/ 2944022 w 3619883"/>
                <a:gd name="connsiteY130" fmla="*/ 30853 h 4275461"/>
                <a:gd name="connsiteX131" fmla="*/ 3022289 w 3619883"/>
                <a:gd name="connsiteY131" fmla="*/ 10893 h 4275461"/>
                <a:gd name="connsiteX132" fmla="*/ 3054807 w 3619883"/>
                <a:gd name="connsiteY132" fmla="*/ 24226 h 4275461"/>
                <a:gd name="connsiteX133" fmla="*/ 3141892 w 3619883"/>
                <a:gd name="connsiteY133" fmla="*/ 51925 h 4275461"/>
                <a:gd name="connsiteX134" fmla="*/ 3185711 w 3619883"/>
                <a:gd name="connsiteY134" fmla="*/ 59881 h 4275461"/>
                <a:gd name="connsiteX135" fmla="*/ 3219056 w 3619883"/>
                <a:gd name="connsiteY135" fmla="*/ 55536 h 4275461"/>
                <a:gd name="connsiteX136" fmla="*/ 3263425 w 3619883"/>
                <a:gd name="connsiteY136" fmla="*/ 51706 h 4275461"/>
                <a:gd name="connsiteX137" fmla="*/ 3296219 w 3619883"/>
                <a:gd name="connsiteY137" fmla="*/ 59147 h 4275461"/>
                <a:gd name="connsiteX138" fmla="*/ 3319094 w 3619883"/>
                <a:gd name="connsiteY138" fmla="*/ 42500 h 4275461"/>
                <a:gd name="connsiteX139" fmla="*/ 3420511 w 3619883"/>
                <a:gd name="connsiteY139" fmla="*/ 0 h 4275461"/>
                <a:gd name="connsiteX140" fmla="*/ 3453305 w 3619883"/>
                <a:gd name="connsiteY140" fmla="*/ 7440 h 4275461"/>
                <a:gd name="connsiteX141" fmla="*/ 3496571 w 3619883"/>
                <a:gd name="connsiteY141" fmla="*/ 27182 h 4275461"/>
                <a:gd name="connsiteX142" fmla="*/ 3602117 w 3619883"/>
                <a:gd name="connsiteY142" fmla="*/ 132521 h 4275461"/>
                <a:gd name="connsiteX143" fmla="*/ 3619883 w 3619883"/>
                <a:gd name="connsiteY143" fmla="*/ 140049 h 4275461"/>
                <a:gd name="connsiteX144" fmla="*/ 3619883 w 3619883"/>
                <a:gd name="connsiteY144"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4128157 h 4275461"/>
                <a:gd name="connsiteX5" fmla="*/ 3327149 w 3619883"/>
                <a:gd name="connsiteY5" fmla="*/ 4128157 h 4275461"/>
                <a:gd name="connsiteX6" fmla="*/ 3269726 w 3619883"/>
                <a:gd name="connsiteY6" fmla="*/ 4275461 h 4275461"/>
                <a:gd name="connsiteX7" fmla="*/ 3052674 w 3619883"/>
                <a:gd name="connsiteY7" fmla="*/ 4275461 h 4275461"/>
                <a:gd name="connsiteX8" fmla="*/ 3096002 w 3619883"/>
                <a:gd name="connsiteY8" fmla="*/ 4128157 h 4275461"/>
                <a:gd name="connsiteX9" fmla="*/ 3137725 w 3619883"/>
                <a:gd name="connsiteY9" fmla="*/ 4128157 h 4275461"/>
                <a:gd name="connsiteX10" fmla="*/ 3137725 w 3619883"/>
                <a:gd name="connsiteY10" fmla="*/ 3951392 h 4275461"/>
                <a:gd name="connsiteX11" fmla="*/ 2959941 w 3619883"/>
                <a:gd name="connsiteY11" fmla="*/ 3951392 h 4275461"/>
                <a:gd name="connsiteX12" fmla="*/ 2959941 w 3619883"/>
                <a:gd name="connsiteY12" fmla="*/ 4128157 h 4275461"/>
                <a:gd name="connsiteX13" fmla="*/ 2996846 w 3619883"/>
                <a:gd name="connsiteY13" fmla="*/ 4128157 h 4275461"/>
                <a:gd name="connsiteX14" fmla="*/ 3014011 w 3619883"/>
                <a:gd name="connsiteY14" fmla="*/ 4275461 h 4275461"/>
                <a:gd name="connsiteX15" fmla="*/ 2761042 w 3619883"/>
                <a:gd name="connsiteY15" fmla="*/ 4275461 h 4275461"/>
                <a:gd name="connsiteX16" fmla="*/ 2761042 w 3619883"/>
                <a:gd name="connsiteY16" fmla="*/ 4128157 h 4275461"/>
                <a:gd name="connsiteX17" fmla="*/ 2826768 w 3619883"/>
                <a:gd name="connsiteY17" fmla="*/ 4128157 h 4275461"/>
                <a:gd name="connsiteX18" fmla="*/ 2826768 w 3619883"/>
                <a:gd name="connsiteY18" fmla="*/ 3951392 h 4275461"/>
                <a:gd name="connsiteX19" fmla="*/ 2648983 w 3619883"/>
                <a:gd name="connsiteY19" fmla="*/ 3951392 h 4275461"/>
                <a:gd name="connsiteX20" fmla="*/ 2648983 w 3619883"/>
                <a:gd name="connsiteY20" fmla="*/ 4128157 h 4275461"/>
                <a:gd name="connsiteX21" fmla="*/ 2690646 w 3619883"/>
                <a:gd name="connsiteY21" fmla="*/ 4128157 h 4275461"/>
                <a:gd name="connsiteX22" fmla="*/ 2690646 w 3619883"/>
                <a:gd name="connsiteY22" fmla="*/ 4275461 h 4275461"/>
                <a:gd name="connsiteX23" fmla="*/ 2511710 w 3619883"/>
                <a:gd name="connsiteY23" fmla="*/ 4275461 h 4275461"/>
                <a:gd name="connsiteX24" fmla="*/ 2454288 w 3619883"/>
                <a:gd name="connsiteY24" fmla="*/ 4128157 h 4275461"/>
                <a:gd name="connsiteX25" fmla="*/ 2515810 w 3619883"/>
                <a:gd name="connsiteY25" fmla="*/ 4128157 h 4275461"/>
                <a:gd name="connsiteX26" fmla="*/ 2515810 w 3619883"/>
                <a:gd name="connsiteY26" fmla="*/ 3951392 h 4275461"/>
                <a:gd name="connsiteX27" fmla="*/ 2338025 w 3619883"/>
                <a:gd name="connsiteY27" fmla="*/ 3951392 h 4275461"/>
                <a:gd name="connsiteX28" fmla="*/ 2338025 w 3619883"/>
                <a:gd name="connsiteY28" fmla="*/ 4128157 h 4275461"/>
                <a:gd name="connsiteX29" fmla="*/ 2395120 w 3619883"/>
                <a:gd name="connsiteY29" fmla="*/ 4128157 h 4275461"/>
                <a:gd name="connsiteX30" fmla="*/ 2337697 w 3619883"/>
                <a:gd name="connsiteY30" fmla="*/ 4275461 h 4275461"/>
                <a:gd name="connsiteX31" fmla="*/ 2150155 w 3619883"/>
                <a:gd name="connsiteY31" fmla="*/ 4275461 h 4275461"/>
                <a:gd name="connsiteX32" fmla="*/ 2150155 w 3619883"/>
                <a:gd name="connsiteY32" fmla="*/ 4128157 h 4275461"/>
                <a:gd name="connsiteX33" fmla="*/ 2204852 w 3619883"/>
                <a:gd name="connsiteY33" fmla="*/ 4128157 h 4275461"/>
                <a:gd name="connsiteX34" fmla="*/ 2204852 w 3619883"/>
                <a:gd name="connsiteY34" fmla="*/ 3951392 h 4275461"/>
                <a:gd name="connsiteX35" fmla="*/ 2027068 w 3619883"/>
                <a:gd name="connsiteY35" fmla="*/ 3951392 h 4275461"/>
                <a:gd name="connsiteX36" fmla="*/ 2027068 w 3619883"/>
                <a:gd name="connsiteY36" fmla="*/ 4128157 h 4275461"/>
                <a:gd name="connsiteX37" fmla="*/ 2079759 w 3619883"/>
                <a:gd name="connsiteY37" fmla="*/ 4128157 h 4275461"/>
                <a:gd name="connsiteX38" fmla="*/ 2079759 w 3619883"/>
                <a:gd name="connsiteY38" fmla="*/ 4275461 h 4275461"/>
                <a:gd name="connsiteX39" fmla="*/ 1824703 w 3619883"/>
                <a:gd name="connsiteY39" fmla="*/ 4275461 h 4275461"/>
                <a:gd name="connsiteX40" fmla="*/ 1834468 w 3619883"/>
                <a:gd name="connsiteY40" fmla="*/ 4128157 h 4275461"/>
                <a:gd name="connsiteX41" fmla="*/ 1893894 w 3619883"/>
                <a:gd name="connsiteY41" fmla="*/ 4128157 h 4275461"/>
                <a:gd name="connsiteX42" fmla="*/ 1893894 w 3619883"/>
                <a:gd name="connsiteY42" fmla="*/ 3951392 h 4275461"/>
                <a:gd name="connsiteX43" fmla="*/ 1716110 w 3619883"/>
                <a:gd name="connsiteY43" fmla="*/ 3951392 h 4275461"/>
                <a:gd name="connsiteX44" fmla="*/ 1716110 w 3619883"/>
                <a:gd name="connsiteY44" fmla="*/ 4006431 h 4275461"/>
                <a:gd name="connsiteX45" fmla="*/ 1703447 w 3619883"/>
                <a:gd name="connsiteY45" fmla="*/ 4007960 h 4275461"/>
                <a:gd name="connsiteX46" fmla="*/ 1716110 w 3619883"/>
                <a:gd name="connsiteY46" fmla="*/ 4044284 h 4275461"/>
                <a:gd name="connsiteX47" fmla="*/ 1716110 w 3619883"/>
                <a:gd name="connsiteY47" fmla="*/ 4128157 h 4275461"/>
                <a:gd name="connsiteX48" fmla="*/ 1745346 w 3619883"/>
                <a:gd name="connsiteY48" fmla="*/ 4128157 h 4275461"/>
                <a:gd name="connsiteX49" fmla="*/ 1796694 w 3619883"/>
                <a:gd name="connsiteY49" fmla="*/ 4275461 h 4275461"/>
                <a:gd name="connsiteX50" fmla="*/ 1558844 w 3619883"/>
                <a:gd name="connsiteY50" fmla="*/ 4275461 h 4275461"/>
                <a:gd name="connsiteX51" fmla="*/ 1517252 w 3619883"/>
                <a:gd name="connsiteY51" fmla="*/ 4128157 h 4275461"/>
                <a:gd name="connsiteX52" fmla="*/ 1582936 w 3619883"/>
                <a:gd name="connsiteY52" fmla="*/ 4128157 h 4275461"/>
                <a:gd name="connsiteX53" fmla="*/ 1582936 w 3619883"/>
                <a:gd name="connsiteY53" fmla="*/ 3951392 h 4275461"/>
                <a:gd name="connsiteX54" fmla="*/ 1405151 w 3619883"/>
                <a:gd name="connsiteY54" fmla="*/ 3951392 h 4275461"/>
                <a:gd name="connsiteX55" fmla="*/ 1405151 w 3619883"/>
                <a:gd name="connsiteY55" fmla="*/ 4128157 h 4275461"/>
                <a:gd name="connsiteX56" fmla="*/ 1468988 w 3619883"/>
                <a:gd name="connsiteY56" fmla="*/ 4128157 h 4275461"/>
                <a:gd name="connsiteX57" fmla="*/ 1427396 w 3619883"/>
                <a:gd name="connsiteY57" fmla="*/ 4275461 h 4275461"/>
                <a:gd name="connsiteX58" fmla="*/ 1210751 w 3619883"/>
                <a:gd name="connsiteY58" fmla="*/ 4275461 h 4275461"/>
                <a:gd name="connsiteX59" fmla="*/ 1210751 w 3619883"/>
                <a:gd name="connsiteY59" fmla="*/ 4128157 h 4275461"/>
                <a:gd name="connsiteX60" fmla="*/ 1271978 w 3619883"/>
                <a:gd name="connsiteY60" fmla="*/ 4128157 h 4275461"/>
                <a:gd name="connsiteX61" fmla="*/ 1271978 w 3619883"/>
                <a:gd name="connsiteY61" fmla="*/ 3951392 h 4275461"/>
                <a:gd name="connsiteX62" fmla="*/ 1094193 w 3619883"/>
                <a:gd name="connsiteY62" fmla="*/ 3951392 h 4275461"/>
                <a:gd name="connsiteX63" fmla="*/ 1094193 w 3619883"/>
                <a:gd name="connsiteY63" fmla="*/ 4128157 h 4275461"/>
                <a:gd name="connsiteX64" fmla="*/ 1140354 w 3619883"/>
                <a:gd name="connsiteY64" fmla="*/ 4128157 h 4275461"/>
                <a:gd name="connsiteX65" fmla="*/ 1140354 w 3619883"/>
                <a:gd name="connsiteY65" fmla="*/ 4275461 h 4275461"/>
                <a:gd name="connsiteX66" fmla="*/ 953807 w 3619883"/>
                <a:gd name="connsiteY66" fmla="*/ 4275461 h 4275461"/>
                <a:gd name="connsiteX67" fmla="*/ 912215 w 3619883"/>
                <a:gd name="connsiteY67" fmla="*/ 4128157 h 4275461"/>
                <a:gd name="connsiteX68" fmla="*/ 961020 w 3619883"/>
                <a:gd name="connsiteY68" fmla="*/ 4128157 h 4275461"/>
                <a:gd name="connsiteX69" fmla="*/ 961020 w 3619883"/>
                <a:gd name="connsiteY69" fmla="*/ 3951392 h 4275461"/>
                <a:gd name="connsiteX70" fmla="*/ 783235 w 3619883"/>
                <a:gd name="connsiteY70" fmla="*/ 3951392 h 4275461"/>
                <a:gd name="connsiteX71" fmla="*/ 783235 w 3619883"/>
                <a:gd name="connsiteY71" fmla="*/ 4128157 h 4275461"/>
                <a:gd name="connsiteX72" fmla="*/ 871024 w 3619883"/>
                <a:gd name="connsiteY72" fmla="*/ 4128157 h 4275461"/>
                <a:gd name="connsiteX73" fmla="*/ 829432 w 3619883"/>
                <a:gd name="connsiteY73" fmla="*/ 4275461 h 4275461"/>
                <a:gd name="connsiteX74" fmla="*/ 611484 w 3619883"/>
                <a:gd name="connsiteY74" fmla="*/ 4275461 h 4275461"/>
                <a:gd name="connsiteX75" fmla="*/ 621247 w 3619883"/>
                <a:gd name="connsiteY75" fmla="*/ 4128157 h 4275461"/>
                <a:gd name="connsiteX76" fmla="*/ 650062 w 3619883"/>
                <a:gd name="connsiteY76" fmla="*/ 4128157 h 4275461"/>
                <a:gd name="connsiteX77" fmla="*/ 650062 w 3619883"/>
                <a:gd name="connsiteY77" fmla="*/ 3951392 h 4275461"/>
                <a:gd name="connsiteX78" fmla="*/ 472277 w 3619883"/>
                <a:gd name="connsiteY78" fmla="*/ 3951392 h 4275461"/>
                <a:gd name="connsiteX79" fmla="*/ 472277 w 3619883"/>
                <a:gd name="connsiteY79" fmla="*/ 4128157 h 4275461"/>
                <a:gd name="connsiteX80" fmla="*/ 522650 w 3619883"/>
                <a:gd name="connsiteY80" fmla="*/ 4128157 h 4275461"/>
                <a:gd name="connsiteX81" fmla="*/ 573998 w 3619883"/>
                <a:gd name="connsiteY81" fmla="*/ 4275461 h 4275461"/>
                <a:gd name="connsiteX82" fmla="*/ 336164 w 3619883"/>
                <a:gd name="connsiteY82" fmla="*/ 4275461 h 4275461"/>
                <a:gd name="connsiteX83" fmla="*/ 294572 w 3619883"/>
                <a:gd name="connsiteY83" fmla="*/ 4128157 h 4275461"/>
                <a:gd name="connsiteX84" fmla="*/ 339106 w 3619883"/>
                <a:gd name="connsiteY84" fmla="*/ 4128157 h 4275461"/>
                <a:gd name="connsiteX85" fmla="*/ 339106 w 3619883"/>
                <a:gd name="connsiteY85" fmla="*/ 3951392 h 4275461"/>
                <a:gd name="connsiteX86" fmla="*/ 161321 w 3619883"/>
                <a:gd name="connsiteY86" fmla="*/ 3951392 h 4275461"/>
                <a:gd name="connsiteX87" fmla="*/ 161321 w 3619883"/>
                <a:gd name="connsiteY87" fmla="*/ 4128157 h 4275461"/>
                <a:gd name="connsiteX88" fmla="*/ 230914 w 3619883"/>
                <a:gd name="connsiteY88" fmla="*/ 4128157 h 4275461"/>
                <a:gd name="connsiteX89" fmla="*/ 189322 w 3619883"/>
                <a:gd name="connsiteY89" fmla="*/ 4275461 h 4275461"/>
                <a:gd name="connsiteX90" fmla="*/ 0 w 3619883"/>
                <a:gd name="connsiteY90" fmla="*/ 4275461 h 4275461"/>
                <a:gd name="connsiteX91" fmla="*/ 0 w 3619883"/>
                <a:gd name="connsiteY91" fmla="*/ 42229 h 4275461"/>
                <a:gd name="connsiteX92" fmla="*/ 42464 w 3619883"/>
                <a:gd name="connsiteY92" fmla="*/ 40518 h 4275461"/>
                <a:gd name="connsiteX93" fmla="*/ 137733 w 3619883"/>
                <a:gd name="connsiteY93" fmla="*/ 35355 h 4275461"/>
                <a:gd name="connsiteX94" fmla="*/ 270565 w 3619883"/>
                <a:gd name="connsiteY94" fmla="*/ 29759 h 4275461"/>
                <a:gd name="connsiteX95" fmla="*/ 479734 w 3619883"/>
                <a:gd name="connsiteY95" fmla="*/ 45455 h 4275461"/>
                <a:gd name="connsiteX96" fmla="*/ 524103 w 3619883"/>
                <a:gd name="connsiteY96" fmla="*/ 41625 h 4275461"/>
                <a:gd name="connsiteX97" fmla="*/ 624416 w 3619883"/>
                <a:gd name="connsiteY97" fmla="*/ 22696 h 4275461"/>
                <a:gd name="connsiteX98" fmla="*/ 657762 w 3619883"/>
                <a:gd name="connsiteY98" fmla="*/ 18351 h 4275461"/>
                <a:gd name="connsiteX99" fmla="*/ 690557 w 3619883"/>
                <a:gd name="connsiteY99" fmla="*/ 25792 h 4275461"/>
                <a:gd name="connsiteX100" fmla="*/ 745123 w 3619883"/>
                <a:gd name="connsiteY100" fmla="*/ 40157 h 4275461"/>
                <a:gd name="connsiteX101" fmla="*/ 789493 w 3619883"/>
                <a:gd name="connsiteY101" fmla="*/ 36327 h 4275461"/>
                <a:gd name="connsiteX102" fmla="*/ 854255 w 3619883"/>
                <a:gd name="connsiteY102" fmla="*/ 68887 h 4275461"/>
                <a:gd name="connsiteX103" fmla="*/ 897520 w 3619883"/>
                <a:gd name="connsiteY103" fmla="*/ 88629 h 4275461"/>
                <a:gd name="connsiteX104" fmla="*/ 940510 w 3619883"/>
                <a:gd name="connsiteY104" fmla="*/ 114265 h 4275461"/>
                <a:gd name="connsiteX105" fmla="*/ 1082712 w 3619883"/>
                <a:gd name="connsiteY105" fmla="*/ 144543 h 4275461"/>
                <a:gd name="connsiteX106" fmla="*/ 1205348 w 3619883"/>
                <a:gd name="connsiteY106" fmla="*/ 120753 h 4275461"/>
                <a:gd name="connsiteX107" fmla="*/ 1271764 w 3619883"/>
                <a:gd name="connsiteY107" fmla="*/ 117956 h 4275461"/>
                <a:gd name="connsiteX108" fmla="*/ 1315583 w 3619883"/>
                <a:gd name="connsiteY108" fmla="*/ 125912 h 4275461"/>
                <a:gd name="connsiteX109" fmla="*/ 1359125 w 3619883"/>
                <a:gd name="connsiteY109" fmla="*/ 139761 h 4275461"/>
                <a:gd name="connsiteX110" fmla="*/ 1391919 w 3619883"/>
                <a:gd name="connsiteY110" fmla="*/ 147202 h 4275461"/>
                <a:gd name="connsiteX111" fmla="*/ 1436563 w 3619883"/>
                <a:gd name="connsiteY111" fmla="*/ 137480 h 4275461"/>
                <a:gd name="connsiteX112" fmla="*/ 1471566 w 3619883"/>
                <a:gd name="connsiteY112" fmla="*/ 97777 h 4275461"/>
                <a:gd name="connsiteX113" fmla="*/ 1505739 w 3619883"/>
                <a:gd name="connsiteY113" fmla="*/ 75753 h 4275461"/>
                <a:gd name="connsiteX114" fmla="*/ 1590891 w 3619883"/>
                <a:gd name="connsiteY114" fmla="*/ 144702 h 4275461"/>
                <a:gd name="connsiteX115" fmla="*/ 1625616 w 3619883"/>
                <a:gd name="connsiteY115" fmla="*/ 110893 h 4275461"/>
                <a:gd name="connsiteX116" fmla="*/ 1658964 w 3619883"/>
                <a:gd name="connsiteY116" fmla="*/ 106547 h 4275461"/>
                <a:gd name="connsiteX117" fmla="*/ 1746598 w 3619883"/>
                <a:gd name="connsiteY117" fmla="*/ 122460 h 4275461"/>
                <a:gd name="connsiteX118" fmla="*/ 1811913 w 3619883"/>
                <a:gd name="connsiteY118" fmla="*/ 143234 h 4275461"/>
                <a:gd name="connsiteX119" fmla="*/ 1856557 w 3619883"/>
                <a:gd name="connsiteY119" fmla="*/ 133511 h 4275461"/>
                <a:gd name="connsiteX120" fmla="*/ 2066003 w 3619883"/>
                <a:gd name="connsiteY120" fmla="*/ 143313 h 4275461"/>
                <a:gd name="connsiteX121" fmla="*/ 2177615 w 3619883"/>
                <a:gd name="connsiteY121" fmla="*/ 119007 h 4275461"/>
                <a:gd name="connsiteX122" fmla="*/ 2255883 w 3619883"/>
                <a:gd name="connsiteY122" fmla="*/ 99047 h 4275461"/>
                <a:gd name="connsiteX123" fmla="*/ 2344622 w 3619883"/>
                <a:gd name="connsiteY123" fmla="*/ 91388 h 4275461"/>
                <a:gd name="connsiteX124" fmla="*/ 2455682 w 3619883"/>
                <a:gd name="connsiteY124" fmla="*/ 78869 h 4275461"/>
                <a:gd name="connsiteX125" fmla="*/ 2632609 w 3619883"/>
                <a:gd name="connsiteY125" fmla="*/ 75338 h 4275461"/>
                <a:gd name="connsiteX126" fmla="*/ 2742291 w 3619883"/>
                <a:gd name="connsiteY126" fmla="*/ 92282 h 4275461"/>
                <a:gd name="connsiteX127" fmla="*/ 2851974 w 3619883"/>
                <a:gd name="connsiteY127" fmla="*/ 109227 h 4275461"/>
                <a:gd name="connsiteX128" fmla="*/ 2907643 w 3619883"/>
                <a:gd name="connsiteY128" fmla="*/ 100020 h 4275461"/>
                <a:gd name="connsiteX129" fmla="*/ 2944022 w 3619883"/>
                <a:gd name="connsiteY129" fmla="*/ 30853 h 4275461"/>
                <a:gd name="connsiteX130" fmla="*/ 3022289 w 3619883"/>
                <a:gd name="connsiteY130" fmla="*/ 10893 h 4275461"/>
                <a:gd name="connsiteX131" fmla="*/ 3054807 w 3619883"/>
                <a:gd name="connsiteY131" fmla="*/ 24226 h 4275461"/>
                <a:gd name="connsiteX132" fmla="*/ 3141892 w 3619883"/>
                <a:gd name="connsiteY132" fmla="*/ 51925 h 4275461"/>
                <a:gd name="connsiteX133" fmla="*/ 3185711 w 3619883"/>
                <a:gd name="connsiteY133" fmla="*/ 59881 h 4275461"/>
                <a:gd name="connsiteX134" fmla="*/ 3219056 w 3619883"/>
                <a:gd name="connsiteY134" fmla="*/ 55536 h 4275461"/>
                <a:gd name="connsiteX135" fmla="*/ 3263425 w 3619883"/>
                <a:gd name="connsiteY135" fmla="*/ 51706 h 4275461"/>
                <a:gd name="connsiteX136" fmla="*/ 3296219 w 3619883"/>
                <a:gd name="connsiteY136" fmla="*/ 59147 h 4275461"/>
                <a:gd name="connsiteX137" fmla="*/ 3319094 w 3619883"/>
                <a:gd name="connsiteY137" fmla="*/ 42500 h 4275461"/>
                <a:gd name="connsiteX138" fmla="*/ 3420511 w 3619883"/>
                <a:gd name="connsiteY138" fmla="*/ 0 h 4275461"/>
                <a:gd name="connsiteX139" fmla="*/ 3453305 w 3619883"/>
                <a:gd name="connsiteY139" fmla="*/ 7440 h 4275461"/>
                <a:gd name="connsiteX140" fmla="*/ 3496571 w 3619883"/>
                <a:gd name="connsiteY140" fmla="*/ 27182 h 4275461"/>
                <a:gd name="connsiteX141" fmla="*/ 3602117 w 3619883"/>
                <a:gd name="connsiteY141" fmla="*/ 132521 h 4275461"/>
                <a:gd name="connsiteX142" fmla="*/ 3619883 w 3619883"/>
                <a:gd name="connsiteY142" fmla="*/ 140049 h 4275461"/>
                <a:gd name="connsiteX143" fmla="*/ 3619883 w 3619883"/>
                <a:gd name="connsiteY143"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270899 w 3619883"/>
                <a:gd name="connsiteY3" fmla="*/ 4128157 h 4275461"/>
                <a:gd name="connsiteX4" fmla="*/ 3327149 w 3619883"/>
                <a:gd name="connsiteY4" fmla="*/ 4128157 h 4275461"/>
                <a:gd name="connsiteX5" fmla="*/ 3269726 w 3619883"/>
                <a:gd name="connsiteY5" fmla="*/ 4275461 h 4275461"/>
                <a:gd name="connsiteX6" fmla="*/ 3052674 w 3619883"/>
                <a:gd name="connsiteY6" fmla="*/ 4275461 h 4275461"/>
                <a:gd name="connsiteX7" fmla="*/ 3096002 w 3619883"/>
                <a:gd name="connsiteY7" fmla="*/ 4128157 h 4275461"/>
                <a:gd name="connsiteX8" fmla="*/ 3137725 w 3619883"/>
                <a:gd name="connsiteY8" fmla="*/ 4128157 h 4275461"/>
                <a:gd name="connsiteX9" fmla="*/ 3137725 w 3619883"/>
                <a:gd name="connsiteY9" fmla="*/ 3951392 h 4275461"/>
                <a:gd name="connsiteX10" fmla="*/ 2959941 w 3619883"/>
                <a:gd name="connsiteY10" fmla="*/ 3951392 h 4275461"/>
                <a:gd name="connsiteX11" fmla="*/ 2959941 w 3619883"/>
                <a:gd name="connsiteY11" fmla="*/ 4128157 h 4275461"/>
                <a:gd name="connsiteX12" fmla="*/ 2996846 w 3619883"/>
                <a:gd name="connsiteY12" fmla="*/ 4128157 h 4275461"/>
                <a:gd name="connsiteX13" fmla="*/ 3014011 w 3619883"/>
                <a:gd name="connsiteY13" fmla="*/ 4275461 h 4275461"/>
                <a:gd name="connsiteX14" fmla="*/ 2761042 w 3619883"/>
                <a:gd name="connsiteY14" fmla="*/ 4275461 h 4275461"/>
                <a:gd name="connsiteX15" fmla="*/ 2761042 w 3619883"/>
                <a:gd name="connsiteY15" fmla="*/ 4128157 h 4275461"/>
                <a:gd name="connsiteX16" fmla="*/ 2826768 w 3619883"/>
                <a:gd name="connsiteY16" fmla="*/ 4128157 h 4275461"/>
                <a:gd name="connsiteX17" fmla="*/ 2826768 w 3619883"/>
                <a:gd name="connsiteY17" fmla="*/ 3951392 h 4275461"/>
                <a:gd name="connsiteX18" fmla="*/ 2648983 w 3619883"/>
                <a:gd name="connsiteY18" fmla="*/ 3951392 h 4275461"/>
                <a:gd name="connsiteX19" fmla="*/ 2648983 w 3619883"/>
                <a:gd name="connsiteY19" fmla="*/ 4128157 h 4275461"/>
                <a:gd name="connsiteX20" fmla="*/ 2690646 w 3619883"/>
                <a:gd name="connsiteY20" fmla="*/ 4128157 h 4275461"/>
                <a:gd name="connsiteX21" fmla="*/ 2690646 w 3619883"/>
                <a:gd name="connsiteY21" fmla="*/ 4275461 h 4275461"/>
                <a:gd name="connsiteX22" fmla="*/ 2511710 w 3619883"/>
                <a:gd name="connsiteY22" fmla="*/ 4275461 h 4275461"/>
                <a:gd name="connsiteX23" fmla="*/ 2454288 w 3619883"/>
                <a:gd name="connsiteY23" fmla="*/ 4128157 h 4275461"/>
                <a:gd name="connsiteX24" fmla="*/ 2515810 w 3619883"/>
                <a:gd name="connsiteY24" fmla="*/ 4128157 h 4275461"/>
                <a:gd name="connsiteX25" fmla="*/ 2515810 w 3619883"/>
                <a:gd name="connsiteY25" fmla="*/ 3951392 h 4275461"/>
                <a:gd name="connsiteX26" fmla="*/ 2338025 w 3619883"/>
                <a:gd name="connsiteY26" fmla="*/ 3951392 h 4275461"/>
                <a:gd name="connsiteX27" fmla="*/ 2338025 w 3619883"/>
                <a:gd name="connsiteY27" fmla="*/ 4128157 h 4275461"/>
                <a:gd name="connsiteX28" fmla="*/ 2395120 w 3619883"/>
                <a:gd name="connsiteY28" fmla="*/ 4128157 h 4275461"/>
                <a:gd name="connsiteX29" fmla="*/ 2337697 w 3619883"/>
                <a:gd name="connsiteY29" fmla="*/ 4275461 h 4275461"/>
                <a:gd name="connsiteX30" fmla="*/ 2150155 w 3619883"/>
                <a:gd name="connsiteY30" fmla="*/ 4275461 h 4275461"/>
                <a:gd name="connsiteX31" fmla="*/ 2150155 w 3619883"/>
                <a:gd name="connsiteY31" fmla="*/ 4128157 h 4275461"/>
                <a:gd name="connsiteX32" fmla="*/ 2204852 w 3619883"/>
                <a:gd name="connsiteY32" fmla="*/ 4128157 h 4275461"/>
                <a:gd name="connsiteX33" fmla="*/ 2204852 w 3619883"/>
                <a:gd name="connsiteY33" fmla="*/ 3951392 h 4275461"/>
                <a:gd name="connsiteX34" fmla="*/ 2027068 w 3619883"/>
                <a:gd name="connsiteY34" fmla="*/ 3951392 h 4275461"/>
                <a:gd name="connsiteX35" fmla="*/ 2027068 w 3619883"/>
                <a:gd name="connsiteY35" fmla="*/ 4128157 h 4275461"/>
                <a:gd name="connsiteX36" fmla="*/ 2079759 w 3619883"/>
                <a:gd name="connsiteY36" fmla="*/ 4128157 h 4275461"/>
                <a:gd name="connsiteX37" fmla="*/ 2079759 w 3619883"/>
                <a:gd name="connsiteY37" fmla="*/ 4275461 h 4275461"/>
                <a:gd name="connsiteX38" fmla="*/ 1824703 w 3619883"/>
                <a:gd name="connsiteY38" fmla="*/ 4275461 h 4275461"/>
                <a:gd name="connsiteX39" fmla="*/ 1834468 w 3619883"/>
                <a:gd name="connsiteY39" fmla="*/ 4128157 h 4275461"/>
                <a:gd name="connsiteX40" fmla="*/ 1893894 w 3619883"/>
                <a:gd name="connsiteY40" fmla="*/ 4128157 h 4275461"/>
                <a:gd name="connsiteX41" fmla="*/ 1893894 w 3619883"/>
                <a:gd name="connsiteY41" fmla="*/ 3951392 h 4275461"/>
                <a:gd name="connsiteX42" fmla="*/ 1716110 w 3619883"/>
                <a:gd name="connsiteY42" fmla="*/ 3951392 h 4275461"/>
                <a:gd name="connsiteX43" fmla="*/ 1716110 w 3619883"/>
                <a:gd name="connsiteY43" fmla="*/ 4006431 h 4275461"/>
                <a:gd name="connsiteX44" fmla="*/ 1703447 w 3619883"/>
                <a:gd name="connsiteY44" fmla="*/ 4007960 h 4275461"/>
                <a:gd name="connsiteX45" fmla="*/ 1716110 w 3619883"/>
                <a:gd name="connsiteY45" fmla="*/ 4044284 h 4275461"/>
                <a:gd name="connsiteX46" fmla="*/ 1716110 w 3619883"/>
                <a:gd name="connsiteY46" fmla="*/ 4128157 h 4275461"/>
                <a:gd name="connsiteX47" fmla="*/ 1745346 w 3619883"/>
                <a:gd name="connsiteY47" fmla="*/ 4128157 h 4275461"/>
                <a:gd name="connsiteX48" fmla="*/ 1796694 w 3619883"/>
                <a:gd name="connsiteY48" fmla="*/ 4275461 h 4275461"/>
                <a:gd name="connsiteX49" fmla="*/ 1558844 w 3619883"/>
                <a:gd name="connsiteY49" fmla="*/ 4275461 h 4275461"/>
                <a:gd name="connsiteX50" fmla="*/ 1517252 w 3619883"/>
                <a:gd name="connsiteY50" fmla="*/ 4128157 h 4275461"/>
                <a:gd name="connsiteX51" fmla="*/ 1582936 w 3619883"/>
                <a:gd name="connsiteY51" fmla="*/ 4128157 h 4275461"/>
                <a:gd name="connsiteX52" fmla="*/ 1582936 w 3619883"/>
                <a:gd name="connsiteY52" fmla="*/ 3951392 h 4275461"/>
                <a:gd name="connsiteX53" fmla="*/ 1405151 w 3619883"/>
                <a:gd name="connsiteY53" fmla="*/ 3951392 h 4275461"/>
                <a:gd name="connsiteX54" fmla="*/ 1405151 w 3619883"/>
                <a:gd name="connsiteY54" fmla="*/ 4128157 h 4275461"/>
                <a:gd name="connsiteX55" fmla="*/ 1468988 w 3619883"/>
                <a:gd name="connsiteY55" fmla="*/ 4128157 h 4275461"/>
                <a:gd name="connsiteX56" fmla="*/ 1427396 w 3619883"/>
                <a:gd name="connsiteY56" fmla="*/ 4275461 h 4275461"/>
                <a:gd name="connsiteX57" fmla="*/ 1210751 w 3619883"/>
                <a:gd name="connsiteY57" fmla="*/ 4275461 h 4275461"/>
                <a:gd name="connsiteX58" fmla="*/ 1210751 w 3619883"/>
                <a:gd name="connsiteY58" fmla="*/ 4128157 h 4275461"/>
                <a:gd name="connsiteX59" fmla="*/ 1271978 w 3619883"/>
                <a:gd name="connsiteY59" fmla="*/ 4128157 h 4275461"/>
                <a:gd name="connsiteX60" fmla="*/ 1271978 w 3619883"/>
                <a:gd name="connsiteY60" fmla="*/ 3951392 h 4275461"/>
                <a:gd name="connsiteX61" fmla="*/ 1094193 w 3619883"/>
                <a:gd name="connsiteY61" fmla="*/ 3951392 h 4275461"/>
                <a:gd name="connsiteX62" fmla="*/ 1094193 w 3619883"/>
                <a:gd name="connsiteY62" fmla="*/ 4128157 h 4275461"/>
                <a:gd name="connsiteX63" fmla="*/ 1140354 w 3619883"/>
                <a:gd name="connsiteY63" fmla="*/ 4128157 h 4275461"/>
                <a:gd name="connsiteX64" fmla="*/ 1140354 w 3619883"/>
                <a:gd name="connsiteY64" fmla="*/ 4275461 h 4275461"/>
                <a:gd name="connsiteX65" fmla="*/ 953807 w 3619883"/>
                <a:gd name="connsiteY65" fmla="*/ 4275461 h 4275461"/>
                <a:gd name="connsiteX66" fmla="*/ 912215 w 3619883"/>
                <a:gd name="connsiteY66" fmla="*/ 4128157 h 4275461"/>
                <a:gd name="connsiteX67" fmla="*/ 961020 w 3619883"/>
                <a:gd name="connsiteY67" fmla="*/ 4128157 h 4275461"/>
                <a:gd name="connsiteX68" fmla="*/ 961020 w 3619883"/>
                <a:gd name="connsiteY68" fmla="*/ 3951392 h 4275461"/>
                <a:gd name="connsiteX69" fmla="*/ 783235 w 3619883"/>
                <a:gd name="connsiteY69" fmla="*/ 3951392 h 4275461"/>
                <a:gd name="connsiteX70" fmla="*/ 783235 w 3619883"/>
                <a:gd name="connsiteY70" fmla="*/ 4128157 h 4275461"/>
                <a:gd name="connsiteX71" fmla="*/ 871024 w 3619883"/>
                <a:gd name="connsiteY71" fmla="*/ 4128157 h 4275461"/>
                <a:gd name="connsiteX72" fmla="*/ 829432 w 3619883"/>
                <a:gd name="connsiteY72" fmla="*/ 4275461 h 4275461"/>
                <a:gd name="connsiteX73" fmla="*/ 611484 w 3619883"/>
                <a:gd name="connsiteY73" fmla="*/ 4275461 h 4275461"/>
                <a:gd name="connsiteX74" fmla="*/ 621247 w 3619883"/>
                <a:gd name="connsiteY74" fmla="*/ 4128157 h 4275461"/>
                <a:gd name="connsiteX75" fmla="*/ 650062 w 3619883"/>
                <a:gd name="connsiteY75" fmla="*/ 4128157 h 4275461"/>
                <a:gd name="connsiteX76" fmla="*/ 650062 w 3619883"/>
                <a:gd name="connsiteY76" fmla="*/ 3951392 h 4275461"/>
                <a:gd name="connsiteX77" fmla="*/ 472277 w 3619883"/>
                <a:gd name="connsiteY77" fmla="*/ 3951392 h 4275461"/>
                <a:gd name="connsiteX78" fmla="*/ 472277 w 3619883"/>
                <a:gd name="connsiteY78" fmla="*/ 4128157 h 4275461"/>
                <a:gd name="connsiteX79" fmla="*/ 522650 w 3619883"/>
                <a:gd name="connsiteY79" fmla="*/ 4128157 h 4275461"/>
                <a:gd name="connsiteX80" fmla="*/ 573998 w 3619883"/>
                <a:gd name="connsiteY80" fmla="*/ 4275461 h 4275461"/>
                <a:gd name="connsiteX81" fmla="*/ 336164 w 3619883"/>
                <a:gd name="connsiteY81" fmla="*/ 4275461 h 4275461"/>
                <a:gd name="connsiteX82" fmla="*/ 294572 w 3619883"/>
                <a:gd name="connsiteY82" fmla="*/ 4128157 h 4275461"/>
                <a:gd name="connsiteX83" fmla="*/ 339106 w 3619883"/>
                <a:gd name="connsiteY83" fmla="*/ 4128157 h 4275461"/>
                <a:gd name="connsiteX84" fmla="*/ 339106 w 3619883"/>
                <a:gd name="connsiteY84" fmla="*/ 3951392 h 4275461"/>
                <a:gd name="connsiteX85" fmla="*/ 161321 w 3619883"/>
                <a:gd name="connsiteY85" fmla="*/ 3951392 h 4275461"/>
                <a:gd name="connsiteX86" fmla="*/ 161321 w 3619883"/>
                <a:gd name="connsiteY86" fmla="*/ 4128157 h 4275461"/>
                <a:gd name="connsiteX87" fmla="*/ 230914 w 3619883"/>
                <a:gd name="connsiteY87" fmla="*/ 4128157 h 4275461"/>
                <a:gd name="connsiteX88" fmla="*/ 189322 w 3619883"/>
                <a:gd name="connsiteY88" fmla="*/ 4275461 h 4275461"/>
                <a:gd name="connsiteX89" fmla="*/ 0 w 3619883"/>
                <a:gd name="connsiteY89" fmla="*/ 4275461 h 4275461"/>
                <a:gd name="connsiteX90" fmla="*/ 0 w 3619883"/>
                <a:gd name="connsiteY90" fmla="*/ 42229 h 4275461"/>
                <a:gd name="connsiteX91" fmla="*/ 42464 w 3619883"/>
                <a:gd name="connsiteY91" fmla="*/ 40518 h 4275461"/>
                <a:gd name="connsiteX92" fmla="*/ 137733 w 3619883"/>
                <a:gd name="connsiteY92" fmla="*/ 35355 h 4275461"/>
                <a:gd name="connsiteX93" fmla="*/ 270565 w 3619883"/>
                <a:gd name="connsiteY93" fmla="*/ 29759 h 4275461"/>
                <a:gd name="connsiteX94" fmla="*/ 479734 w 3619883"/>
                <a:gd name="connsiteY94" fmla="*/ 45455 h 4275461"/>
                <a:gd name="connsiteX95" fmla="*/ 524103 w 3619883"/>
                <a:gd name="connsiteY95" fmla="*/ 41625 h 4275461"/>
                <a:gd name="connsiteX96" fmla="*/ 624416 w 3619883"/>
                <a:gd name="connsiteY96" fmla="*/ 22696 h 4275461"/>
                <a:gd name="connsiteX97" fmla="*/ 657762 w 3619883"/>
                <a:gd name="connsiteY97" fmla="*/ 18351 h 4275461"/>
                <a:gd name="connsiteX98" fmla="*/ 690557 w 3619883"/>
                <a:gd name="connsiteY98" fmla="*/ 25792 h 4275461"/>
                <a:gd name="connsiteX99" fmla="*/ 745123 w 3619883"/>
                <a:gd name="connsiteY99" fmla="*/ 40157 h 4275461"/>
                <a:gd name="connsiteX100" fmla="*/ 789493 w 3619883"/>
                <a:gd name="connsiteY100" fmla="*/ 36327 h 4275461"/>
                <a:gd name="connsiteX101" fmla="*/ 854255 w 3619883"/>
                <a:gd name="connsiteY101" fmla="*/ 68887 h 4275461"/>
                <a:gd name="connsiteX102" fmla="*/ 897520 w 3619883"/>
                <a:gd name="connsiteY102" fmla="*/ 88629 h 4275461"/>
                <a:gd name="connsiteX103" fmla="*/ 940510 w 3619883"/>
                <a:gd name="connsiteY103" fmla="*/ 114265 h 4275461"/>
                <a:gd name="connsiteX104" fmla="*/ 1082712 w 3619883"/>
                <a:gd name="connsiteY104" fmla="*/ 144543 h 4275461"/>
                <a:gd name="connsiteX105" fmla="*/ 1205348 w 3619883"/>
                <a:gd name="connsiteY105" fmla="*/ 120753 h 4275461"/>
                <a:gd name="connsiteX106" fmla="*/ 1271764 w 3619883"/>
                <a:gd name="connsiteY106" fmla="*/ 117956 h 4275461"/>
                <a:gd name="connsiteX107" fmla="*/ 1315583 w 3619883"/>
                <a:gd name="connsiteY107" fmla="*/ 125912 h 4275461"/>
                <a:gd name="connsiteX108" fmla="*/ 1359125 w 3619883"/>
                <a:gd name="connsiteY108" fmla="*/ 139761 h 4275461"/>
                <a:gd name="connsiteX109" fmla="*/ 1391919 w 3619883"/>
                <a:gd name="connsiteY109" fmla="*/ 147202 h 4275461"/>
                <a:gd name="connsiteX110" fmla="*/ 1436563 w 3619883"/>
                <a:gd name="connsiteY110" fmla="*/ 137480 h 4275461"/>
                <a:gd name="connsiteX111" fmla="*/ 1471566 w 3619883"/>
                <a:gd name="connsiteY111" fmla="*/ 97777 h 4275461"/>
                <a:gd name="connsiteX112" fmla="*/ 1505739 w 3619883"/>
                <a:gd name="connsiteY112" fmla="*/ 75753 h 4275461"/>
                <a:gd name="connsiteX113" fmla="*/ 1590891 w 3619883"/>
                <a:gd name="connsiteY113" fmla="*/ 144702 h 4275461"/>
                <a:gd name="connsiteX114" fmla="*/ 1625616 w 3619883"/>
                <a:gd name="connsiteY114" fmla="*/ 110893 h 4275461"/>
                <a:gd name="connsiteX115" fmla="*/ 1658964 w 3619883"/>
                <a:gd name="connsiteY115" fmla="*/ 106547 h 4275461"/>
                <a:gd name="connsiteX116" fmla="*/ 1746598 w 3619883"/>
                <a:gd name="connsiteY116" fmla="*/ 122460 h 4275461"/>
                <a:gd name="connsiteX117" fmla="*/ 1811913 w 3619883"/>
                <a:gd name="connsiteY117" fmla="*/ 143234 h 4275461"/>
                <a:gd name="connsiteX118" fmla="*/ 1856557 w 3619883"/>
                <a:gd name="connsiteY118" fmla="*/ 133511 h 4275461"/>
                <a:gd name="connsiteX119" fmla="*/ 2066003 w 3619883"/>
                <a:gd name="connsiteY119" fmla="*/ 143313 h 4275461"/>
                <a:gd name="connsiteX120" fmla="*/ 2177615 w 3619883"/>
                <a:gd name="connsiteY120" fmla="*/ 119007 h 4275461"/>
                <a:gd name="connsiteX121" fmla="*/ 2255883 w 3619883"/>
                <a:gd name="connsiteY121" fmla="*/ 99047 h 4275461"/>
                <a:gd name="connsiteX122" fmla="*/ 2344622 w 3619883"/>
                <a:gd name="connsiteY122" fmla="*/ 91388 h 4275461"/>
                <a:gd name="connsiteX123" fmla="*/ 2455682 w 3619883"/>
                <a:gd name="connsiteY123" fmla="*/ 78869 h 4275461"/>
                <a:gd name="connsiteX124" fmla="*/ 2632609 w 3619883"/>
                <a:gd name="connsiteY124" fmla="*/ 75338 h 4275461"/>
                <a:gd name="connsiteX125" fmla="*/ 2742291 w 3619883"/>
                <a:gd name="connsiteY125" fmla="*/ 92282 h 4275461"/>
                <a:gd name="connsiteX126" fmla="*/ 2851974 w 3619883"/>
                <a:gd name="connsiteY126" fmla="*/ 109227 h 4275461"/>
                <a:gd name="connsiteX127" fmla="*/ 2907643 w 3619883"/>
                <a:gd name="connsiteY127" fmla="*/ 100020 h 4275461"/>
                <a:gd name="connsiteX128" fmla="*/ 2944022 w 3619883"/>
                <a:gd name="connsiteY128" fmla="*/ 30853 h 4275461"/>
                <a:gd name="connsiteX129" fmla="*/ 3022289 w 3619883"/>
                <a:gd name="connsiteY129" fmla="*/ 10893 h 4275461"/>
                <a:gd name="connsiteX130" fmla="*/ 3054807 w 3619883"/>
                <a:gd name="connsiteY130" fmla="*/ 24226 h 4275461"/>
                <a:gd name="connsiteX131" fmla="*/ 3141892 w 3619883"/>
                <a:gd name="connsiteY131" fmla="*/ 51925 h 4275461"/>
                <a:gd name="connsiteX132" fmla="*/ 3185711 w 3619883"/>
                <a:gd name="connsiteY132" fmla="*/ 59881 h 4275461"/>
                <a:gd name="connsiteX133" fmla="*/ 3219056 w 3619883"/>
                <a:gd name="connsiteY133" fmla="*/ 55536 h 4275461"/>
                <a:gd name="connsiteX134" fmla="*/ 3263425 w 3619883"/>
                <a:gd name="connsiteY134" fmla="*/ 51706 h 4275461"/>
                <a:gd name="connsiteX135" fmla="*/ 3296219 w 3619883"/>
                <a:gd name="connsiteY135" fmla="*/ 59147 h 4275461"/>
                <a:gd name="connsiteX136" fmla="*/ 3319094 w 3619883"/>
                <a:gd name="connsiteY136" fmla="*/ 42500 h 4275461"/>
                <a:gd name="connsiteX137" fmla="*/ 3420511 w 3619883"/>
                <a:gd name="connsiteY137" fmla="*/ 0 h 4275461"/>
                <a:gd name="connsiteX138" fmla="*/ 3453305 w 3619883"/>
                <a:gd name="connsiteY138" fmla="*/ 7440 h 4275461"/>
                <a:gd name="connsiteX139" fmla="*/ 3496571 w 3619883"/>
                <a:gd name="connsiteY139" fmla="*/ 27182 h 4275461"/>
                <a:gd name="connsiteX140" fmla="*/ 3602117 w 3619883"/>
                <a:gd name="connsiteY140" fmla="*/ 132521 h 4275461"/>
                <a:gd name="connsiteX141" fmla="*/ 3619883 w 3619883"/>
                <a:gd name="connsiteY141" fmla="*/ 140049 h 4275461"/>
                <a:gd name="connsiteX142" fmla="*/ 3619883 w 3619883"/>
                <a:gd name="connsiteY142"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327149 w 3619883"/>
                <a:gd name="connsiteY3" fmla="*/ 4128157 h 4275461"/>
                <a:gd name="connsiteX4" fmla="*/ 3269726 w 3619883"/>
                <a:gd name="connsiteY4" fmla="*/ 4275461 h 4275461"/>
                <a:gd name="connsiteX5" fmla="*/ 3052674 w 3619883"/>
                <a:gd name="connsiteY5" fmla="*/ 4275461 h 4275461"/>
                <a:gd name="connsiteX6" fmla="*/ 3096002 w 3619883"/>
                <a:gd name="connsiteY6" fmla="*/ 4128157 h 4275461"/>
                <a:gd name="connsiteX7" fmla="*/ 3137725 w 3619883"/>
                <a:gd name="connsiteY7" fmla="*/ 4128157 h 4275461"/>
                <a:gd name="connsiteX8" fmla="*/ 3137725 w 3619883"/>
                <a:gd name="connsiteY8" fmla="*/ 3951392 h 4275461"/>
                <a:gd name="connsiteX9" fmla="*/ 2959941 w 3619883"/>
                <a:gd name="connsiteY9" fmla="*/ 3951392 h 4275461"/>
                <a:gd name="connsiteX10" fmla="*/ 2959941 w 3619883"/>
                <a:gd name="connsiteY10" fmla="*/ 4128157 h 4275461"/>
                <a:gd name="connsiteX11" fmla="*/ 2996846 w 3619883"/>
                <a:gd name="connsiteY11" fmla="*/ 4128157 h 4275461"/>
                <a:gd name="connsiteX12" fmla="*/ 3014011 w 3619883"/>
                <a:gd name="connsiteY12" fmla="*/ 4275461 h 4275461"/>
                <a:gd name="connsiteX13" fmla="*/ 2761042 w 3619883"/>
                <a:gd name="connsiteY13" fmla="*/ 4275461 h 4275461"/>
                <a:gd name="connsiteX14" fmla="*/ 2761042 w 3619883"/>
                <a:gd name="connsiteY14" fmla="*/ 4128157 h 4275461"/>
                <a:gd name="connsiteX15" fmla="*/ 2826768 w 3619883"/>
                <a:gd name="connsiteY15" fmla="*/ 4128157 h 4275461"/>
                <a:gd name="connsiteX16" fmla="*/ 2826768 w 3619883"/>
                <a:gd name="connsiteY16" fmla="*/ 3951392 h 4275461"/>
                <a:gd name="connsiteX17" fmla="*/ 2648983 w 3619883"/>
                <a:gd name="connsiteY17" fmla="*/ 3951392 h 4275461"/>
                <a:gd name="connsiteX18" fmla="*/ 2648983 w 3619883"/>
                <a:gd name="connsiteY18" fmla="*/ 4128157 h 4275461"/>
                <a:gd name="connsiteX19" fmla="*/ 2690646 w 3619883"/>
                <a:gd name="connsiteY19" fmla="*/ 4128157 h 4275461"/>
                <a:gd name="connsiteX20" fmla="*/ 2690646 w 3619883"/>
                <a:gd name="connsiteY20" fmla="*/ 4275461 h 4275461"/>
                <a:gd name="connsiteX21" fmla="*/ 2511710 w 3619883"/>
                <a:gd name="connsiteY21" fmla="*/ 4275461 h 4275461"/>
                <a:gd name="connsiteX22" fmla="*/ 2454288 w 3619883"/>
                <a:gd name="connsiteY22" fmla="*/ 4128157 h 4275461"/>
                <a:gd name="connsiteX23" fmla="*/ 2515810 w 3619883"/>
                <a:gd name="connsiteY23" fmla="*/ 4128157 h 4275461"/>
                <a:gd name="connsiteX24" fmla="*/ 2515810 w 3619883"/>
                <a:gd name="connsiteY24" fmla="*/ 3951392 h 4275461"/>
                <a:gd name="connsiteX25" fmla="*/ 2338025 w 3619883"/>
                <a:gd name="connsiteY25" fmla="*/ 3951392 h 4275461"/>
                <a:gd name="connsiteX26" fmla="*/ 2338025 w 3619883"/>
                <a:gd name="connsiteY26" fmla="*/ 4128157 h 4275461"/>
                <a:gd name="connsiteX27" fmla="*/ 2395120 w 3619883"/>
                <a:gd name="connsiteY27" fmla="*/ 4128157 h 4275461"/>
                <a:gd name="connsiteX28" fmla="*/ 2337697 w 3619883"/>
                <a:gd name="connsiteY28" fmla="*/ 4275461 h 4275461"/>
                <a:gd name="connsiteX29" fmla="*/ 2150155 w 3619883"/>
                <a:gd name="connsiteY29" fmla="*/ 4275461 h 4275461"/>
                <a:gd name="connsiteX30" fmla="*/ 2150155 w 3619883"/>
                <a:gd name="connsiteY30" fmla="*/ 4128157 h 4275461"/>
                <a:gd name="connsiteX31" fmla="*/ 2204852 w 3619883"/>
                <a:gd name="connsiteY31" fmla="*/ 4128157 h 4275461"/>
                <a:gd name="connsiteX32" fmla="*/ 2204852 w 3619883"/>
                <a:gd name="connsiteY32" fmla="*/ 3951392 h 4275461"/>
                <a:gd name="connsiteX33" fmla="*/ 2027068 w 3619883"/>
                <a:gd name="connsiteY33" fmla="*/ 3951392 h 4275461"/>
                <a:gd name="connsiteX34" fmla="*/ 2027068 w 3619883"/>
                <a:gd name="connsiteY34" fmla="*/ 4128157 h 4275461"/>
                <a:gd name="connsiteX35" fmla="*/ 2079759 w 3619883"/>
                <a:gd name="connsiteY35" fmla="*/ 4128157 h 4275461"/>
                <a:gd name="connsiteX36" fmla="*/ 2079759 w 3619883"/>
                <a:gd name="connsiteY36" fmla="*/ 4275461 h 4275461"/>
                <a:gd name="connsiteX37" fmla="*/ 1824703 w 3619883"/>
                <a:gd name="connsiteY37" fmla="*/ 4275461 h 4275461"/>
                <a:gd name="connsiteX38" fmla="*/ 1834468 w 3619883"/>
                <a:gd name="connsiteY38" fmla="*/ 4128157 h 4275461"/>
                <a:gd name="connsiteX39" fmla="*/ 1893894 w 3619883"/>
                <a:gd name="connsiteY39" fmla="*/ 4128157 h 4275461"/>
                <a:gd name="connsiteX40" fmla="*/ 1893894 w 3619883"/>
                <a:gd name="connsiteY40" fmla="*/ 3951392 h 4275461"/>
                <a:gd name="connsiteX41" fmla="*/ 1716110 w 3619883"/>
                <a:gd name="connsiteY41" fmla="*/ 3951392 h 4275461"/>
                <a:gd name="connsiteX42" fmla="*/ 1716110 w 3619883"/>
                <a:gd name="connsiteY42" fmla="*/ 4006431 h 4275461"/>
                <a:gd name="connsiteX43" fmla="*/ 1703447 w 3619883"/>
                <a:gd name="connsiteY43" fmla="*/ 4007960 h 4275461"/>
                <a:gd name="connsiteX44" fmla="*/ 1716110 w 3619883"/>
                <a:gd name="connsiteY44" fmla="*/ 4044284 h 4275461"/>
                <a:gd name="connsiteX45" fmla="*/ 1716110 w 3619883"/>
                <a:gd name="connsiteY45" fmla="*/ 4128157 h 4275461"/>
                <a:gd name="connsiteX46" fmla="*/ 1745346 w 3619883"/>
                <a:gd name="connsiteY46" fmla="*/ 4128157 h 4275461"/>
                <a:gd name="connsiteX47" fmla="*/ 1796694 w 3619883"/>
                <a:gd name="connsiteY47" fmla="*/ 4275461 h 4275461"/>
                <a:gd name="connsiteX48" fmla="*/ 1558844 w 3619883"/>
                <a:gd name="connsiteY48" fmla="*/ 4275461 h 4275461"/>
                <a:gd name="connsiteX49" fmla="*/ 1517252 w 3619883"/>
                <a:gd name="connsiteY49" fmla="*/ 4128157 h 4275461"/>
                <a:gd name="connsiteX50" fmla="*/ 1582936 w 3619883"/>
                <a:gd name="connsiteY50" fmla="*/ 4128157 h 4275461"/>
                <a:gd name="connsiteX51" fmla="*/ 1582936 w 3619883"/>
                <a:gd name="connsiteY51" fmla="*/ 3951392 h 4275461"/>
                <a:gd name="connsiteX52" fmla="*/ 1405151 w 3619883"/>
                <a:gd name="connsiteY52" fmla="*/ 3951392 h 4275461"/>
                <a:gd name="connsiteX53" fmla="*/ 1405151 w 3619883"/>
                <a:gd name="connsiteY53" fmla="*/ 4128157 h 4275461"/>
                <a:gd name="connsiteX54" fmla="*/ 1468988 w 3619883"/>
                <a:gd name="connsiteY54" fmla="*/ 4128157 h 4275461"/>
                <a:gd name="connsiteX55" fmla="*/ 1427396 w 3619883"/>
                <a:gd name="connsiteY55" fmla="*/ 4275461 h 4275461"/>
                <a:gd name="connsiteX56" fmla="*/ 1210751 w 3619883"/>
                <a:gd name="connsiteY56" fmla="*/ 4275461 h 4275461"/>
                <a:gd name="connsiteX57" fmla="*/ 1210751 w 3619883"/>
                <a:gd name="connsiteY57" fmla="*/ 4128157 h 4275461"/>
                <a:gd name="connsiteX58" fmla="*/ 1271978 w 3619883"/>
                <a:gd name="connsiteY58" fmla="*/ 4128157 h 4275461"/>
                <a:gd name="connsiteX59" fmla="*/ 1271978 w 3619883"/>
                <a:gd name="connsiteY59" fmla="*/ 3951392 h 4275461"/>
                <a:gd name="connsiteX60" fmla="*/ 1094193 w 3619883"/>
                <a:gd name="connsiteY60" fmla="*/ 3951392 h 4275461"/>
                <a:gd name="connsiteX61" fmla="*/ 1094193 w 3619883"/>
                <a:gd name="connsiteY61" fmla="*/ 4128157 h 4275461"/>
                <a:gd name="connsiteX62" fmla="*/ 1140354 w 3619883"/>
                <a:gd name="connsiteY62" fmla="*/ 4128157 h 4275461"/>
                <a:gd name="connsiteX63" fmla="*/ 1140354 w 3619883"/>
                <a:gd name="connsiteY63" fmla="*/ 4275461 h 4275461"/>
                <a:gd name="connsiteX64" fmla="*/ 953807 w 3619883"/>
                <a:gd name="connsiteY64" fmla="*/ 4275461 h 4275461"/>
                <a:gd name="connsiteX65" fmla="*/ 912215 w 3619883"/>
                <a:gd name="connsiteY65" fmla="*/ 4128157 h 4275461"/>
                <a:gd name="connsiteX66" fmla="*/ 961020 w 3619883"/>
                <a:gd name="connsiteY66" fmla="*/ 4128157 h 4275461"/>
                <a:gd name="connsiteX67" fmla="*/ 961020 w 3619883"/>
                <a:gd name="connsiteY67" fmla="*/ 3951392 h 4275461"/>
                <a:gd name="connsiteX68" fmla="*/ 783235 w 3619883"/>
                <a:gd name="connsiteY68" fmla="*/ 3951392 h 4275461"/>
                <a:gd name="connsiteX69" fmla="*/ 783235 w 3619883"/>
                <a:gd name="connsiteY69" fmla="*/ 4128157 h 4275461"/>
                <a:gd name="connsiteX70" fmla="*/ 871024 w 3619883"/>
                <a:gd name="connsiteY70" fmla="*/ 4128157 h 4275461"/>
                <a:gd name="connsiteX71" fmla="*/ 829432 w 3619883"/>
                <a:gd name="connsiteY71" fmla="*/ 4275461 h 4275461"/>
                <a:gd name="connsiteX72" fmla="*/ 611484 w 3619883"/>
                <a:gd name="connsiteY72" fmla="*/ 4275461 h 4275461"/>
                <a:gd name="connsiteX73" fmla="*/ 621247 w 3619883"/>
                <a:gd name="connsiteY73" fmla="*/ 4128157 h 4275461"/>
                <a:gd name="connsiteX74" fmla="*/ 650062 w 3619883"/>
                <a:gd name="connsiteY74" fmla="*/ 4128157 h 4275461"/>
                <a:gd name="connsiteX75" fmla="*/ 650062 w 3619883"/>
                <a:gd name="connsiteY75" fmla="*/ 3951392 h 4275461"/>
                <a:gd name="connsiteX76" fmla="*/ 472277 w 3619883"/>
                <a:gd name="connsiteY76" fmla="*/ 3951392 h 4275461"/>
                <a:gd name="connsiteX77" fmla="*/ 472277 w 3619883"/>
                <a:gd name="connsiteY77" fmla="*/ 4128157 h 4275461"/>
                <a:gd name="connsiteX78" fmla="*/ 522650 w 3619883"/>
                <a:gd name="connsiteY78" fmla="*/ 4128157 h 4275461"/>
                <a:gd name="connsiteX79" fmla="*/ 573998 w 3619883"/>
                <a:gd name="connsiteY79" fmla="*/ 4275461 h 4275461"/>
                <a:gd name="connsiteX80" fmla="*/ 336164 w 3619883"/>
                <a:gd name="connsiteY80" fmla="*/ 4275461 h 4275461"/>
                <a:gd name="connsiteX81" fmla="*/ 294572 w 3619883"/>
                <a:gd name="connsiteY81" fmla="*/ 4128157 h 4275461"/>
                <a:gd name="connsiteX82" fmla="*/ 339106 w 3619883"/>
                <a:gd name="connsiteY82" fmla="*/ 4128157 h 4275461"/>
                <a:gd name="connsiteX83" fmla="*/ 339106 w 3619883"/>
                <a:gd name="connsiteY83" fmla="*/ 3951392 h 4275461"/>
                <a:gd name="connsiteX84" fmla="*/ 161321 w 3619883"/>
                <a:gd name="connsiteY84" fmla="*/ 3951392 h 4275461"/>
                <a:gd name="connsiteX85" fmla="*/ 161321 w 3619883"/>
                <a:gd name="connsiteY85" fmla="*/ 4128157 h 4275461"/>
                <a:gd name="connsiteX86" fmla="*/ 230914 w 3619883"/>
                <a:gd name="connsiteY86" fmla="*/ 4128157 h 4275461"/>
                <a:gd name="connsiteX87" fmla="*/ 189322 w 3619883"/>
                <a:gd name="connsiteY87" fmla="*/ 4275461 h 4275461"/>
                <a:gd name="connsiteX88" fmla="*/ 0 w 3619883"/>
                <a:gd name="connsiteY88" fmla="*/ 4275461 h 4275461"/>
                <a:gd name="connsiteX89" fmla="*/ 0 w 3619883"/>
                <a:gd name="connsiteY89" fmla="*/ 42229 h 4275461"/>
                <a:gd name="connsiteX90" fmla="*/ 42464 w 3619883"/>
                <a:gd name="connsiteY90" fmla="*/ 40518 h 4275461"/>
                <a:gd name="connsiteX91" fmla="*/ 137733 w 3619883"/>
                <a:gd name="connsiteY91" fmla="*/ 35355 h 4275461"/>
                <a:gd name="connsiteX92" fmla="*/ 270565 w 3619883"/>
                <a:gd name="connsiteY92" fmla="*/ 29759 h 4275461"/>
                <a:gd name="connsiteX93" fmla="*/ 479734 w 3619883"/>
                <a:gd name="connsiteY93" fmla="*/ 45455 h 4275461"/>
                <a:gd name="connsiteX94" fmla="*/ 524103 w 3619883"/>
                <a:gd name="connsiteY94" fmla="*/ 41625 h 4275461"/>
                <a:gd name="connsiteX95" fmla="*/ 624416 w 3619883"/>
                <a:gd name="connsiteY95" fmla="*/ 22696 h 4275461"/>
                <a:gd name="connsiteX96" fmla="*/ 657762 w 3619883"/>
                <a:gd name="connsiteY96" fmla="*/ 18351 h 4275461"/>
                <a:gd name="connsiteX97" fmla="*/ 690557 w 3619883"/>
                <a:gd name="connsiteY97" fmla="*/ 25792 h 4275461"/>
                <a:gd name="connsiteX98" fmla="*/ 745123 w 3619883"/>
                <a:gd name="connsiteY98" fmla="*/ 40157 h 4275461"/>
                <a:gd name="connsiteX99" fmla="*/ 789493 w 3619883"/>
                <a:gd name="connsiteY99" fmla="*/ 36327 h 4275461"/>
                <a:gd name="connsiteX100" fmla="*/ 854255 w 3619883"/>
                <a:gd name="connsiteY100" fmla="*/ 68887 h 4275461"/>
                <a:gd name="connsiteX101" fmla="*/ 897520 w 3619883"/>
                <a:gd name="connsiteY101" fmla="*/ 88629 h 4275461"/>
                <a:gd name="connsiteX102" fmla="*/ 940510 w 3619883"/>
                <a:gd name="connsiteY102" fmla="*/ 114265 h 4275461"/>
                <a:gd name="connsiteX103" fmla="*/ 1082712 w 3619883"/>
                <a:gd name="connsiteY103" fmla="*/ 144543 h 4275461"/>
                <a:gd name="connsiteX104" fmla="*/ 1205348 w 3619883"/>
                <a:gd name="connsiteY104" fmla="*/ 120753 h 4275461"/>
                <a:gd name="connsiteX105" fmla="*/ 1271764 w 3619883"/>
                <a:gd name="connsiteY105" fmla="*/ 117956 h 4275461"/>
                <a:gd name="connsiteX106" fmla="*/ 1315583 w 3619883"/>
                <a:gd name="connsiteY106" fmla="*/ 125912 h 4275461"/>
                <a:gd name="connsiteX107" fmla="*/ 1359125 w 3619883"/>
                <a:gd name="connsiteY107" fmla="*/ 139761 h 4275461"/>
                <a:gd name="connsiteX108" fmla="*/ 1391919 w 3619883"/>
                <a:gd name="connsiteY108" fmla="*/ 147202 h 4275461"/>
                <a:gd name="connsiteX109" fmla="*/ 1436563 w 3619883"/>
                <a:gd name="connsiteY109" fmla="*/ 137480 h 4275461"/>
                <a:gd name="connsiteX110" fmla="*/ 1471566 w 3619883"/>
                <a:gd name="connsiteY110" fmla="*/ 97777 h 4275461"/>
                <a:gd name="connsiteX111" fmla="*/ 1505739 w 3619883"/>
                <a:gd name="connsiteY111" fmla="*/ 75753 h 4275461"/>
                <a:gd name="connsiteX112" fmla="*/ 1590891 w 3619883"/>
                <a:gd name="connsiteY112" fmla="*/ 144702 h 4275461"/>
                <a:gd name="connsiteX113" fmla="*/ 1625616 w 3619883"/>
                <a:gd name="connsiteY113" fmla="*/ 110893 h 4275461"/>
                <a:gd name="connsiteX114" fmla="*/ 1658964 w 3619883"/>
                <a:gd name="connsiteY114" fmla="*/ 106547 h 4275461"/>
                <a:gd name="connsiteX115" fmla="*/ 1746598 w 3619883"/>
                <a:gd name="connsiteY115" fmla="*/ 122460 h 4275461"/>
                <a:gd name="connsiteX116" fmla="*/ 1811913 w 3619883"/>
                <a:gd name="connsiteY116" fmla="*/ 143234 h 4275461"/>
                <a:gd name="connsiteX117" fmla="*/ 1856557 w 3619883"/>
                <a:gd name="connsiteY117" fmla="*/ 133511 h 4275461"/>
                <a:gd name="connsiteX118" fmla="*/ 2066003 w 3619883"/>
                <a:gd name="connsiteY118" fmla="*/ 143313 h 4275461"/>
                <a:gd name="connsiteX119" fmla="*/ 2177615 w 3619883"/>
                <a:gd name="connsiteY119" fmla="*/ 119007 h 4275461"/>
                <a:gd name="connsiteX120" fmla="*/ 2255883 w 3619883"/>
                <a:gd name="connsiteY120" fmla="*/ 99047 h 4275461"/>
                <a:gd name="connsiteX121" fmla="*/ 2344622 w 3619883"/>
                <a:gd name="connsiteY121" fmla="*/ 91388 h 4275461"/>
                <a:gd name="connsiteX122" fmla="*/ 2455682 w 3619883"/>
                <a:gd name="connsiteY122" fmla="*/ 78869 h 4275461"/>
                <a:gd name="connsiteX123" fmla="*/ 2632609 w 3619883"/>
                <a:gd name="connsiteY123" fmla="*/ 75338 h 4275461"/>
                <a:gd name="connsiteX124" fmla="*/ 2742291 w 3619883"/>
                <a:gd name="connsiteY124" fmla="*/ 92282 h 4275461"/>
                <a:gd name="connsiteX125" fmla="*/ 2851974 w 3619883"/>
                <a:gd name="connsiteY125" fmla="*/ 109227 h 4275461"/>
                <a:gd name="connsiteX126" fmla="*/ 2907643 w 3619883"/>
                <a:gd name="connsiteY126" fmla="*/ 100020 h 4275461"/>
                <a:gd name="connsiteX127" fmla="*/ 2944022 w 3619883"/>
                <a:gd name="connsiteY127" fmla="*/ 30853 h 4275461"/>
                <a:gd name="connsiteX128" fmla="*/ 3022289 w 3619883"/>
                <a:gd name="connsiteY128" fmla="*/ 10893 h 4275461"/>
                <a:gd name="connsiteX129" fmla="*/ 3054807 w 3619883"/>
                <a:gd name="connsiteY129" fmla="*/ 24226 h 4275461"/>
                <a:gd name="connsiteX130" fmla="*/ 3141892 w 3619883"/>
                <a:gd name="connsiteY130" fmla="*/ 51925 h 4275461"/>
                <a:gd name="connsiteX131" fmla="*/ 3185711 w 3619883"/>
                <a:gd name="connsiteY131" fmla="*/ 59881 h 4275461"/>
                <a:gd name="connsiteX132" fmla="*/ 3219056 w 3619883"/>
                <a:gd name="connsiteY132" fmla="*/ 55536 h 4275461"/>
                <a:gd name="connsiteX133" fmla="*/ 3263425 w 3619883"/>
                <a:gd name="connsiteY133" fmla="*/ 51706 h 4275461"/>
                <a:gd name="connsiteX134" fmla="*/ 3296219 w 3619883"/>
                <a:gd name="connsiteY134" fmla="*/ 59147 h 4275461"/>
                <a:gd name="connsiteX135" fmla="*/ 3319094 w 3619883"/>
                <a:gd name="connsiteY135" fmla="*/ 42500 h 4275461"/>
                <a:gd name="connsiteX136" fmla="*/ 3420511 w 3619883"/>
                <a:gd name="connsiteY136" fmla="*/ 0 h 4275461"/>
                <a:gd name="connsiteX137" fmla="*/ 3453305 w 3619883"/>
                <a:gd name="connsiteY137" fmla="*/ 7440 h 4275461"/>
                <a:gd name="connsiteX138" fmla="*/ 3496571 w 3619883"/>
                <a:gd name="connsiteY138" fmla="*/ 27182 h 4275461"/>
                <a:gd name="connsiteX139" fmla="*/ 3602117 w 3619883"/>
                <a:gd name="connsiteY139" fmla="*/ 132521 h 4275461"/>
                <a:gd name="connsiteX140" fmla="*/ 3619883 w 3619883"/>
                <a:gd name="connsiteY140" fmla="*/ 140049 h 4275461"/>
                <a:gd name="connsiteX141" fmla="*/ 3619883 w 3619883"/>
                <a:gd name="connsiteY141"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269726 w 3619883"/>
                <a:gd name="connsiteY3" fmla="*/ 4275461 h 4275461"/>
                <a:gd name="connsiteX4" fmla="*/ 3052674 w 3619883"/>
                <a:gd name="connsiteY4" fmla="*/ 4275461 h 4275461"/>
                <a:gd name="connsiteX5" fmla="*/ 3096002 w 3619883"/>
                <a:gd name="connsiteY5" fmla="*/ 4128157 h 4275461"/>
                <a:gd name="connsiteX6" fmla="*/ 3137725 w 3619883"/>
                <a:gd name="connsiteY6" fmla="*/ 4128157 h 4275461"/>
                <a:gd name="connsiteX7" fmla="*/ 3137725 w 3619883"/>
                <a:gd name="connsiteY7" fmla="*/ 3951392 h 4275461"/>
                <a:gd name="connsiteX8" fmla="*/ 2959941 w 3619883"/>
                <a:gd name="connsiteY8" fmla="*/ 3951392 h 4275461"/>
                <a:gd name="connsiteX9" fmla="*/ 2959941 w 3619883"/>
                <a:gd name="connsiteY9" fmla="*/ 4128157 h 4275461"/>
                <a:gd name="connsiteX10" fmla="*/ 2996846 w 3619883"/>
                <a:gd name="connsiteY10" fmla="*/ 4128157 h 4275461"/>
                <a:gd name="connsiteX11" fmla="*/ 3014011 w 3619883"/>
                <a:gd name="connsiteY11" fmla="*/ 4275461 h 4275461"/>
                <a:gd name="connsiteX12" fmla="*/ 2761042 w 3619883"/>
                <a:gd name="connsiteY12" fmla="*/ 4275461 h 4275461"/>
                <a:gd name="connsiteX13" fmla="*/ 2761042 w 3619883"/>
                <a:gd name="connsiteY13" fmla="*/ 4128157 h 4275461"/>
                <a:gd name="connsiteX14" fmla="*/ 2826768 w 3619883"/>
                <a:gd name="connsiteY14" fmla="*/ 4128157 h 4275461"/>
                <a:gd name="connsiteX15" fmla="*/ 2826768 w 3619883"/>
                <a:gd name="connsiteY15" fmla="*/ 3951392 h 4275461"/>
                <a:gd name="connsiteX16" fmla="*/ 2648983 w 3619883"/>
                <a:gd name="connsiteY16" fmla="*/ 3951392 h 4275461"/>
                <a:gd name="connsiteX17" fmla="*/ 2648983 w 3619883"/>
                <a:gd name="connsiteY17" fmla="*/ 4128157 h 4275461"/>
                <a:gd name="connsiteX18" fmla="*/ 2690646 w 3619883"/>
                <a:gd name="connsiteY18" fmla="*/ 4128157 h 4275461"/>
                <a:gd name="connsiteX19" fmla="*/ 2690646 w 3619883"/>
                <a:gd name="connsiteY19" fmla="*/ 4275461 h 4275461"/>
                <a:gd name="connsiteX20" fmla="*/ 2511710 w 3619883"/>
                <a:gd name="connsiteY20" fmla="*/ 4275461 h 4275461"/>
                <a:gd name="connsiteX21" fmla="*/ 2454288 w 3619883"/>
                <a:gd name="connsiteY21" fmla="*/ 4128157 h 4275461"/>
                <a:gd name="connsiteX22" fmla="*/ 2515810 w 3619883"/>
                <a:gd name="connsiteY22" fmla="*/ 4128157 h 4275461"/>
                <a:gd name="connsiteX23" fmla="*/ 2515810 w 3619883"/>
                <a:gd name="connsiteY23" fmla="*/ 3951392 h 4275461"/>
                <a:gd name="connsiteX24" fmla="*/ 2338025 w 3619883"/>
                <a:gd name="connsiteY24" fmla="*/ 3951392 h 4275461"/>
                <a:gd name="connsiteX25" fmla="*/ 2338025 w 3619883"/>
                <a:gd name="connsiteY25" fmla="*/ 4128157 h 4275461"/>
                <a:gd name="connsiteX26" fmla="*/ 2395120 w 3619883"/>
                <a:gd name="connsiteY26" fmla="*/ 4128157 h 4275461"/>
                <a:gd name="connsiteX27" fmla="*/ 2337697 w 3619883"/>
                <a:gd name="connsiteY27" fmla="*/ 4275461 h 4275461"/>
                <a:gd name="connsiteX28" fmla="*/ 2150155 w 3619883"/>
                <a:gd name="connsiteY28" fmla="*/ 4275461 h 4275461"/>
                <a:gd name="connsiteX29" fmla="*/ 2150155 w 3619883"/>
                <a:gd name="connsiteY29" fmla="*/ 4128157 h 4275461"/>
                <a:gd name="connsiteX30" fmla="*/ 2204852 w 3619883"/>
                <a:gd name="connsiteY30" fmla="*/ 4128157 h 4275461"/>
                <a:gd name="connsiteX31" fmla="*/ 2204852 w 3619883"/>
                <a:gd name="connsiteY31" fmla="*/ 3951392 h 4275461"/>
                <a:gd name="connsiteX32" fmla="*/ 2027068 w 3619883"/>
                <a:gd name="connsiteY32" fmla="*/ 3951392 h 4275461"/>
                <a:gd name="connsiteX33" fmla="*/ 2027068 w 3619883"/>
                <a:gd name="connsiteY33" fmla="*/ 4128157 h 4275461"/>
                <a:gd name="connsiteX34" fmla="*/ 2079759 w 3619883"/>
                <a:gd name="connsiteY34" fmla="*/ 4128157 h 4275461"/>
                <a:gd name="connsiteX35" fmla="*/ 2079759 w 3619883"/>
                <a:gd name="connsiteY35" fmla="*/ 4275461 h 4275461"/>
                <a:gd name="connsiteX36" fmla="*/ 1824703 w 3619883"/>
                <a:gd name="connsiteY36" fmla="*/ 4275461 h 4275461"/>
                <a:gd name="connsiteX37" fmla="*/ 1834468 w 3619883"/>
                <a:gd name="connsiteY37" fmla="*/ 4128157 h 4275461"/>
                <a:gd name="connsiteX38" fmla="*/ 1893894 w 3619883"/>
                <a:gd name="connsiteY38" fmla="*/ 4128157 h 4275461"/>
                <a:gd name="connsiteX39" fmla="*/ 1893894 w 3619883"/>
                <a:gd name="connsiteY39" fmla="*/ 3951392 h 4275461"/>
                <a:gd name="connsiteX40" fmla="*/ 1716110 w 3619883"/>
                <a:gd name="connsiteY40" fmla="*/ 3951392 h 4275461"/>
                <a:gd name="connsiteX41" fmla="*/ 1716110 w 3619883"/>
                <a:gd name="connsiteY41" fmla="*/ 4006431 h 4275461"/>
                <a:gd name="connsiteX42" fmla="*/ 1703447 w 3619883"/>
                <a:gd name="connsiteY42" fmla="*/ 4007960 h 4275461"/>
                <a:gd name="connsiteX43" fmla="*/ 1716110 w 3619883"/>
                <a:gd name="connsiteY43" fmla="*/ 4044284 h 4275461"/>
                <a:gd name="connsiteX44" fmla="*/ 1716110 w 3619883"/>
                <a:gd name="connsiteY44" fmla="*/ 4128157 h 4275461"/>
                <a:gd name="connsiteX45" fmla="*/ 1745346 w 3619883"/>
                <a:gd name="connsiteY45" fmla="*/ 4128157 h 4275461"/>
                <a:gd name="connsiteX46" fmla="*/ 1796694 w 3619883"/>
                <a:gd name="connsiteY46" fmla="*/ 4275461 h 4275461"/>
                <a:gd name="connsiteX47" fmla="*/ 1558844 w 3619883"/>
                <a:gd name="connsiteY47" fmla="*/ 4275461 h 4275461"/>
                <a:gd name="connsiteX48" fmla="*/ 1517252 w 3619883"/>
                <a:gd name="connsiteY48" fmla="*/ 4128157 h 4275461"/>
                <a:gd name="connsiteX49" fmla="*/ 1582936 w 3619883"/>
                <a:gd name="connsiteY49" fmla="*/ 4128157 h 4275461"/>
                <a:gd name="connsiteX50" fmla="*/ 1582936 w 3619883"/>
                <a:gd name="connsiteY50" fmla="*/ 3951392 h 4275461"/>
                <a:gd name="connsiteX51" fmla="*/ 1405151 w 3619883"/>
                <a:gd name="connsiteY51" fmla="*/ 3951392 h 4275461"/>
                <a:gd name="connsiteX52" fmla="*/ 1405151 w 3619883"/>
                <a:gd name="connsiteY52" fmla="*/ 4128157 h 4275461"/>
                <a:gd name="connsiteX53" fmla="*/ 1468988 w 3619883"/>
                <a:gd name="connsiteY53" fmla="*/ 4128157 h 4275461"/>
                <a:gd name="connsiteX54" fmla="*/ 1427396 w 3619883"/>
                <a:gd name="connsiteY54" fmla="*/ 4275461 h 4275461"/>
                <a:gd name="connsiteX55" fmla="*/ 1210751 w 3619883"/>
                <a:gd name="connsiteY55" fmla="*/ 4275461 h 4275461"/>
                <a:gd name="connsiteX56" fmla="*/ 1210751 w 3619883"/>
                <a:gd name="connsiteY56" fmla="*/ 4128157 h 4275461"/>
                <a:gd name="connsiteX57" fmla="*/ 1271978 w 3619883"/>
                <a:gd name="connsiteY57" fmla="*/ 4128157 h 4275461"/>
                <a:gd name="connsiteX58" fmla="*/ 1271978 w 3619883"/>
                <a:gd name="connsiteY58" fmla="*/ 3951392 h 4275461"/>
                <a:gd name="connsiteX59" fmla="*/ 1094193 w 3619883"/>
                <a:gd name="connsiteY59" fmla="*/ 3951392 h 4275461"/>
                <a:gd name="connsiteX60" fmla="*/ 1094193 w 3619883"/>
                <a:gd name="connsiteY60" fmla="*/ 4128157 h 4275461"/>
                <a:gd name="connsiteX61" fmla="*/ 1140354 w 3619883"/>
                <a:gd name="connsiteY61" fmla="*/ 4128157 h 4275461"/>
                <a:gd name="connsiteX62" fmla="*/ 1140354 w 3619883"/>
                <a:gd name="connsiteY62" fmla="*/ 4275461 h 4275461"/>
                <a:gd name="connsiteX63" fmla="*/ 953807 w 3619883"/>
                <a:gd name="connsiteY63" fmla="*/ 4275461 h 4275461"/>
                <a:gd name="connsiteX64" fmla="*/ 912215 w 3619883"/>
                <a:gd name="connsiteY64" fmla="*/ 4128157 h 4275461"/>
                <a:gd name="connsiteX65" fmla="*/ 961020 w 3619883"/>
                <a:gd name="connsiteY65" fmla="*/ 4128157 h 4275461"/>
                <a:gd name="connsiteX66" fmla="*/ 961020 w 3619883"/>
                <a:gd name="connsiteY66" fmla="*/ 3951392 h 4275461"/>
                <a:gd name="connsiteX67" fmla="*/ 783235 w 3619883"/>
                <a:gd name="connsiteY67" fmla="*/ 3951392 h 4275461"/>
                <a:gd name="connsiteX68" fmla="*/ 783235 w 3619883"/>
                <a:gd name="connsiteY68" fmla="*/ 4128157 h 4275461"/>
                <a:gd name="connsiteX69" fmla="*/ 871024 w 3619883"/>
                <a:gd name="connsiteY69" fmla="*/ 4128157 h 4275461"/>
                <a:gd name="connsiteX70" fmla="*/ 829432 w 3619883"/>
                <a:gd name="connsiteY70" fmla="*/ 4275461 h 4275461"/>
                <a:gd name="connsiteX71" fmla="*/ 611484 w 3619883"/>
                <a:gd name="connsiteY71" fmla="*/ 4275461 h 4275461"/>
                <a:gd name="connsiteX72" fmla="*/ 621247 w 3619883"/>
                <a:gd name="connsiteY72" fmla="*/ 4128157 h 4275461"/>
                <a:gd name="connsiteX73" fmla="*/ 650062 w 3619883"/>
                <a:gd name="connsiteY73" fmla="*/ 4128157 h 4275461"/>
                <a:gd name="connsiteX74" fmla="*/ 650062 w 3619883"/>
                <a:gd name="connsiteY74" fmla="*/ 3951392 h 4275461"/>
                <a:gd name="connsiteX75" fmla="*/ 472277 w 3619883"/>
                <a:gd name="connsiteY75" fmla="*/ 3951392 h 4275461"/>
                <a:gd name="connsiteX76" fmla="*/ 472277 w 3619883"/>
                <a:gd name="connsiteY76" fmla="*/ 4128157 h 4275461"/>
                <a:gd name="connsiteX77" fmla="*/ 522650 w 3619883"/>
                <a:gd name="connsiteY77" fmla="*/ 4128157 h 4275461"/>
                <a:gd name="connsiteX78" fmla="*/ 573998 w 3619883"/>
                <a:gd name="connsiteY78" fmla="*/ 4275461 h 4275461"/>
                <a:gd name="connsiteX79" fmla="*/ 336164 w 3619883"/>
                <a:gd name="connsiteY79" fmla="*/ 4275461 h 4275461"/>
                <a:gd name="connsiteX80" fmla="*/ 294572 w 3619883"/>
                <a:gd name="connsiteY80" fmla="*/ 4128157 h 4275461"/>
                <a:gd name="connsiteX81" fmla="*/ 339106 w 3619883"/>
                <a:gd name="connsiteY81" fmla="*/ 4128157 h 4275461"/>
                <a:gd name="connsiteX82" fmla="*/ 339106 w 3619883"/>
                <a:gd name="connsiteY82" fmla="*/ 3951392 h 4275461"/>
                <a:gd name="connsiteX83" fmla="*/ 161321 w 3619883"/>
                <a:gd name="connsiteY83" fmla="*/ 3951392 h 4275461"/>
                <a:gd name="connsiteX84" fmla="*/ 161321 w 3619883"/>
                <a:gd name="connsiteY84" fmla="*/ 4128157 h 4275461"/>
                <a:gd name="connsiteX85" fmla="*/ 230914 w 3619883"/>
                <a:gd name="connsiteY85" fmla="*/ 4128157 h 4275461"/>
                <a:gd name="connsiteX86" fmla="*/ 189322 w 3619883"/>
                <a:gd name="connsiteY86" fmla="*/ 4275461 h 4275461"/>
                <a:gd name="connsiteX87" fmla="*/ 0 w 3619883"/>
                <a:gd name="connsiteY87" fmla="*/ 4275461 h 4275461"/>
                <a:gd name="connsiteX88" fmla="*/ 0 w 3619883"/>
                <a:gd name="connsiteY88" fmla="*/ 42229 h 4275461"/>
                <a:gd name="connsiteX89" fmla="*/ 42464 w 3619883"/>
                <a:gd name="connsiteY89" fmla="*/ 40518 h 4275461"/>
                <a:gd name="connsiteX90" fmla="*/ 137733 w 3619883"/>
                <a:gd name="connsiteY90" fmla="*/ 35355 h 4275461"/>
                <a:gd name="connsiteX91" fmla="*/ 270565 w 3619883"/>
                <a:gd name="connsiteY91" fmla="*/ 29759 h 4275461"/>
                <a:gd name="connsiteX92" fmla="*/ 479734 w 3619883"/>
                <a:gd name="connsiteY92" fmla="*/ 45455 h 4275461"/>
                <a:gd name="connsiteX93" fmla="*/ 524103 w 3619883"/>
                <a:gd name="connsiteY93" fmla="*/ 41625 h 4275461"/>
                <a:gd name="connsiteX94" fmla="*/ 624416 w 3619883"/>
                <a:gd name="connsiteY94" fmla="*/ 22696 h 4275461"/>
                <a:gd name="connsiteX95" fmla="*/ 657762 w 3619883"/>
                <a:gd name="connsiteY95" fmla="*/ 18351 h 4275461"/>
                <a:gd name="connsiteX96" fmla="*/ 690557 w 3619883"/>
                <a:gd name="connsiteY96" fmla="*/ 25792 h 4275461"/>
                <a:gd name="connsiteX97" fmla="*/ 745123 w 3619883"/>
                <a:gd name="connsiteY97" fmla="*/ 40157 h 4275461"/>
                <a:gd name="connsiteX98" fmla="*/ 789493 w 3619883"/>
                <a:gd name="connsiteY98" fmla="*/ 36327 h 4275461"/>
                <a:gd name="connsiteX99" fmla="*/ 854255 w 3619883"/>
                <a:gd name="connsiteY99" fmla="*/ 68887 h 4275461"/>
                <a:gd name="connsiteX100" fmla="*/ 897520 w 3619883"/>
                <a:gd name="connsiteY100" fmla="*/ 88629 h 4275461"/>
                <a:gd name="connsiteX101" fmla="*/ 940510 w 3619883"/>
                <a:gd name="connsiteY101" fmla="*/ 114265 h 4275461"/>
                <a:gd name="connsiteX102" fmla="*/ 1082712 w 3619883"/>
                <a:gd name="connsiteY102" fmla="*/ 144543 h 4275461"/>
                <a:gd name="connsiteX103" fmla="*/ 1205348 w 3619883"/>
                <a:gd name="connsiteY103" fmla="*/ 120753 h 4275461"/>
                <a:gd name="connsiteX104" fmla="*/ 1271764 w 3619883"/>
                <a:gd name="connsiteY104" fmla="*/ 117956 h 4275461"/>
                <a:gd name="connsiteX105" fmla="*/ 1315583 w 3619883"/>
                <a:gd name="connsiteY105" fmla="*/ 125912 h 4275461"/>
                <a:gd name="connsiteX106" fmla="*/ 1359125 w 3619883"/>
                <a:gd name="connsiteY106" fmla="*/ 139761 h 4275461"/>
                <a:gd name="connsiteX107" fmla="*/ 1391919 w 3619883"/>
                <a:gd name="connsiteY107" fmla="*/ 147202 h 4275461"/>
                <a:gd name="connsiteX108" fmla="*/ 1436563 w 3619883"/>
                <a:gd name="connsiteY108" fmla="*/ 137480 h 4275461"/>
                <a:gd name="connsiteX109" fmla="*/ 1471566 w 3619883"/>
                <a:gd name="connsiteY109" fmla="*/ 97777 h 4275461"/>
                <a:gd name="connsiteX110" fmla="*/ 1505739 w 3619883"/>
                <a:gd name="connsiteY110" fmla="*/ 75753 h 4275461"/>
                <a:gd name="connsiteX111" fmla="*/ 1590891 w 3619883"/>
                <a:gd name="connsiteY111" fmla="*/ 144702 h 4275461"/>
                <a:gd name="connsiteX112" fmla="*/ 1625616 w 3619883"/>
                <a:gd name="connsiteY112" fmla="*/ 110893 h 4275461"/>
                <a:gd name="connsiteX113" fmla="*/ 1658964 w 3619883"/>
                <a:gd name="connsiteY113" fmla="*/ 106547 h 4275461"/>
                <a:gd name="connsiteX114" fmla="*/ 1746598 w 3619883"/>
                <a:gd name="connsiteY114" fmla="*/ 122460 h 4275461"/>
                <a:gd name="connsiteX115" fmla="*/ 1811913 w 3619883"/>
                <a:gd name="connsiteY115" fmla="*/ 143234 h 4275461"/>
                <a:gd name="connsiteX116" fmla="*/ 1856557 w 3619883"/>
                <a:gd name="connsiteY116" fmla="*/ 133511 h 4275461"/>
                <a:gd name="connsiteX117" fmla="*/ 2066003 w 3619883"/>
                <a:gd name="connsiteY117" fmla="*/ 143313 h 4275461"/>
                <a:gd name="connsiteX118" fmla="*/ 2177615 w 3619883"/>
                <a:gd name="connsiteY118" fmla="*/ 119007 h 4275461"/>
                <a:gd name="connsiteX119" fmla="*/ 2255883 w 3619883"/>
                <a:gd name="connsiteY119" fmla="*/ 99047 h 4275461"/>
                <a:gd name="connsiteX120" fmla="*/ 2344622 w 3619883"/>
                <a:gd name="connsiteY120" fmla="*/ 91388 h 4275461"/>
                <a:gd name="connsiteX121" fmla="*/ 2455682 w 3619883"/>
                <a:gd name="connsiteY121" fmla="*/ 78869 h 4275461"/>
                <a:gd name="connsiteX122" fmla="*/ 2632609 w 3619883"/>
                <a:gd name="connsiteY122" fmla="*/ 75338 h 4275461"/>
                <a:gd name="connsiteX123" fmla="*/ 2742291 w 3619883"/>
                <a:gd name="connsiteY123" fmla="*/ 92282 h 4275461"/>
                <a:gd name="connsiteX124" fmla="*/ 2851974 w 3619883"/>
                <a:gd name="connsiteY124" fmla="*/ 109227 h 4275461"/>
                <a:gd name="connsiteX125" fmla="*/ 2907643 w 3619883"/>
                <a:gd name="connsiteY125" fmla="*/ 100020 h 4275461"/>
                <a:gd name="connsiteX126" fmla="*/ 2944022 w 3619883"/>
                <a:gd name="connsiteY126" fmla="*/ 30853 h 4275461"/>
                <a:gd name="connsiteX127" fmla="*/ 3022289 w 3619883"/>
                <a:gd name="connsiteY127" fmla="*/ 10893 h 4275461"/>
                <a:gd name="connsiteX128" fmla="*/ 3054807 w 3619883"/>
                <a:gd name="connsiteY128" fmla="*/ 24226 h 4275461"/>
                <a:gd name="connsiteX129" fmla="*/ 3141892 w 3619883"/>
                <a:gd name="connsiteY129" fmla="*/ 51925 h 4275461"/>
                <a:gd name="connsiteX130" fmla="*/ 3185711 w 3619883"/>
                <a:gd name="connsiteY130" fmla="*/ 59881 h 4275461"/>
                <a:gd name="connsiteX131" fmla="*/ 3219056 w 3619883"/>
                <a:gd name="connsiteY131" fmla="*/ 55536 h 4275461"/>
                <a:gd name="connsiteX132" fmla="*/ 3263425 w 3619883"/>
                <a:gd name="connsiteY132" fmla="*/ 51706 h 4275461"/>
                <a:gd name="connsiteX133" fmla="*/ 3296219 w 3619883"/>
                <a:gd name="connsiteY133" fmla="*/ 59147 h 4275461"/>
                <a:gd name="connsiteX134" fmla="*/ 3319094 w 3619883"/>
                <a:gd name="connsiteY134" fmla="*/ 42500 h 4275461"/>
                <a:gd name="connsiteX135" fmla="*/ 3420511 w 3619883"/>
                <a:gd name="connsiteY135" fmla="*/ 0 h 4275461"/>
                <a:gd name="connsiteX136" fmla="*/ 3453305 w 3619883"/>
                <a:gd name="connsiteY136" fmla="*/ 7440 h 4275461"/>
                <a:gd name="connsiteX137" fmla="*/ 3496571 w 3619883"/>
                <a:gd name="connsiteY137" fmla="*/ 27182 h 4275461"/>
                <a:gd name="connsiteX138" fmla="*/ 3602117 w 3619883"/>
                <a:gd name="connsiteY138" fmla="*/ 132521 h 4275461"/>
                <a:gd name="connsiteX139" fmla="*/ 3619883 w 3619883"/>
                <a:gd name="connsiteY139" fmla="*/ 140049 h 4275461"/>
                <a:gd name="connsiteX140" fmla="*/ 3619883 w 3619883"/>
                <a:gd name="connsiteY14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4128157 h 4275461"/>
                <a:gd name="connsiteX6" fmla="*/ 3137725 w 3619883"/>
                <a:gd name="connsiteY6" fmla="*/ 3951392 h 4275461"/>
                <a:gd name="connsiteX7" fmla="*/ 2959941 w 3619883"/>
                <a:gd name="connsiteY7" fmla="*/ 3951392 h 4275461"/>
                <a:gd name="connsiteX8" fmla="*/ 2959941 w 3619883"/>
                <a:gd name="connsiteY8" fmla="*/ 4128157 h 4275461"/>
                <a:gd name="connsiteX9" fmla="*/ 2996846 w 3619883"/>
                <a:gd name="connsiteY9" fmla="*/ 4128157 h 4275461"/>
                <a:gd name="connsiteX10" fmla="*/ 3014011 w 3619883"/>
                <a:gd name="connsiteY10" fmla="*/ 4275461 h 4275461"/>
                <a:gd name="connsiteX11" fmla="*/ 2761042 w 3619883"/>
                <a:gd name="connsiteY11" fmla="*/ 4275461 h 4275461"/>
                <a:gd name="connsiteX12" fmla="*/ 2761042 w 3619883"/>
                <a:gd name="connsiteY12" fmla="*/ 4128157 h 4275461"/>
                <a:gd name="connsiteX13" fmla="*/ 2826768 w 3619883"/>
                <a:gd name="connsiteY13" fmla="*/ 4128157 h 4275461"/>
                <a:gd name="connsiteX14" fmla="*/ 2826768 w 3619883"/>
                <a:gd name="connsiteY14" fmla="*/ 3951392 h 4275461"/>
                <a:gd name="connsiteX15" fmla="*/ 2648983 w 3619883"/>
                <a:gd name="connsiteY15" fmla="*/ 3951392 h 4275461"/>
                <a:gd name="connsiteX16" fmla="*/ 2648983 w 3619883"/>
                <a:gd name="connsiteY16" fmla="*/ 4128157 h 4275461"/>
                <a:gd name="connsiteX17" fmla="*/ 2690646 w 3619883"/>
                <a:gd name="connsiteY17" fmla="*/ 4128157 h 4275461"/>
                <a:gd name="connsiteX18" fmla="*/ 2690646 w 3619883"/>
                <a:gd name="connsiteY18" fmla="*/ 4275461 h 4275461"/>
                <a:gd name="connsiteX19" fmla="*/ 2511710 w 3619883"/>
                <a:gd name="connsiteY19" fmla="*/ 4275461 h 4275461"/>
                <a:gd name="connsiteX20" fmla="*/ 2454288 w 3619883"/>
                <a:gd name="connsiteY20" fmla="*/ 4128157 h 4275461"/>
                <a:gd name="connsiteX21" fmla="*/ 2515810 w 3619883"/>
                <a:gd name="connsiteY21" fmla="*/ 4128157 h 4275461"/>
                <a:gd name="connsiteX22" fmla="*/ 2515810 w 3619883"/>
                <a:gd name="connsiteY22" fmla="*/ 3951392 h 4275461"/>
                <a:gd name="connsiteX23" fmla="*/ 2338025 w 3619883"/>
                <a:gd name="connsiteY23" fmla="*/ 3951392 h 4275461"/>
                <a:gd name="connsiteX24" fmla="*/ 2338025 w 3619883"/>
                <a:gd name="connsiteY24" fmla="*/ 4128157 h 4275461"/>
                <a:gd name="connsiteX25" fmla="*/ 2395120 w 3619883"/>
                <a:gd name="connsiteY25" fmla="*/ 4128157 h 4275461"/>
                <a:gd name="connsiteX26" fmla="*/ 2337697 w 3619883"/>
                <a:gd name="connsiteY26" fmla="*/ 4275461 h 4275461"/>
                <a:gd name="connsiteX27" fmla="*/ 2150155 w 3619883"/>
                <a:gd name="connsiteY27" fmla="*/ 4275461 h 4275461"/>
                <a:gd name="connsiteX28" fmla="*/ 2150155 w 3619883"/>
                <a:gd name="connsiteY28" fmla="*/ 4128157 h 4275461"/>
                <a:gd name="connsiteX29" fmla="*/ 2204852 w 3619883"/>
                <a:gd name="connsiteY29" fmla="*/ 4128157 h 4275461"/>
                <a:gd name="connsiteX30" fmla="*/ 2204852 w 3619883"/>
                <a:gd name="connsiteY30" fmla="*/ 3951392 h 4275461"/>
                <a:gd name="connsiteX31" fmla="*/ 2027068 w 3619883"/>
                <a:gd name="connsiteY31" fmla="*/ 3951392 h 4275461"/>
                <a:gd name="connsiteX32" fmla="*/ 2027068 w 3619883"/>
                <a:gd name="connsiteY32" fmla="*/ 4128157 h 4275461"/>
                <a:gd name="connsiteX33" fmla="*/ 2079759 w 3619883"/>
                <a:gd name="connsiteY33" fmla="*/ 4128157 h 4275461"/>
                <a:gd name="connsiteX34" fmla="*/ 2079759 w 3619883"/>
                <a:gd name="connsiteY34" fmla="*/ 4275461 h 4275461"/>
                <a:gd name="connsiteX35" fmla="*/ 1824703 w 3619883"/>
                <a:gd name="connsiteY35" fmla="*/ 4275461 h 4275461"/>
                <a:gd name="connsiteX36" fmla="*/ 1834468 w 3619883"/>
                <a:gd name="connsiteY36" fmla="*/ 4128157 h 4275461"/>
                <a:gd name="connsiteX37" fmla="*/ 1893894 w 3619883"/>
                <a:gd name="connsiteY37" fmla="*/ 4128157 h 4275461"/>
                <a:gd name="connsiteX38" fmla="*/ 1893894 w 3619883"/>
                <a:gd name="connsiteY38" fmla="*/ 3951392 h 4275461"/>
                <a:gd name="connsiteX39" fmla="*/ 1716110 w 3619883"/>
                <a:gd name="connsiteY39" fmla="*/ 3951392 h 4275461"/>
                <a:gd name="connsiteX40" fmla="*/ 1716110 w 3619883"/>
                <a:gd name="connsiteY40" fmla="*/ 4006431 h 4275461"/>
                <a:gd name="connsiteX41" fmla="*/ 1703447 w 3619883"/>
                <a:gd name="connsiteY41" fmla="*/ 4007960 h 4275461"/>
                <a:gd name="connsiteX42" fmla="*/ 1716110 w 3619883"/>
                <a:gd name="connsiteY42" fmla="*/ 4044284 h 4275461"/>
                <a:gd name="connsiteX43" fmla="*/ 1716110 w 3619883"/>
                <a:gd name="connsiteY43" fmla="*/ 4128157 h 4275461"/>
                <a:gd name="connsiteX44" fmla="*/ 1745346 w 3619883"/>
                <a:gd name="connsiteY44" fmla="*/ 4128157 h 4275461"/>
                <a:gd name="connsiteX45" fmla="*/ 1796694 w 3619883"/>
                <a:gd name="connsiteY45" fmla="*/ 4275461 h 4275461"/>
                <a:gd name="connsiteX46" fmla="*/ 1558844 w 3619883"/>
                <a:gd name="connsiteY46" fmla="*/ 4275461 h 4275461"/>
                <a:gd name="connsiteX47" fmla="*/ 1517252 w 3619883"/>
                <a:gd name="connsiteY47" fmla="*/ 4128157 h 4275461"/>
                <a:gd name="connsiteX48" fmla="*/ 1582936 w 3619883"/>
                <a:gd name="connsiteY48" fmla="*/ 4128157 h 4275461"/>
                <a:gd name="connsiteX49" fmla="*/ 1582936 w 3619883"/>
                <a:gd name="connsiteY49" fmla="*/ 3951392 h 4275461"/>
                <a:gd name="connsiteX50" fmla="*/ 1405151 w 3619883"/>
                <a:gd name="connsiteY50" fmla="*/ 3951392 h 4275461"/>
                <a:gd name="connsiteX51" fmla="*/ 1405151 w 3619883"/>
                <a:gd name="connsiteY51" fmla="*/ 4128157 h 4275461"/>
                <a:gd name="connsiteX52" fmla="*/ 1468988 w 3619883"/>
                <a:gd name="connsiteY52" fmla="*/ 4128157 h 4275461"/>
                <a:gd name="connsiteX53" fmla="*/ 1427396 w 3619883"/>
                <a:gd name="connsiteY53" fmla="*/ 4275461 h 4275461"/>
                <a:gd name="connsiteX54" fmla="*/ 1210751 w 3619883"/>
                <a:gd name="connsiteY54" fmla="*/ 4275461 h 4275461"/>
                <a:gd name="connsiteX55" fmla="*/ 1210751 w 3619883"/>
                <a:gd name="connsiteY55" fmla="*/ 4128157 h 4275461"/>
                <a:gd name="connsiteX56" fmla="*/ 1271978 w 3619883"/>
                <a:gd name="connsiteY56" fmla="*/ 4128157 h 4275461"/>
                <a:gd name="connsiteX57" fmla="*/ 1271978 w 3619883"/>
                <a:gd name="connsiteY57" fmla="*/ 3951392 h 4275461"/>
                <a:gd name="connsiteX58" fmla="*/ 1094193 w 3619883"/>
                <a:gd name="connsiteY58" fmla="*/ 3951392 h 4275461"/>
                <a:gd name="connsiteX59" fmla="*/ 1094193 w 3619883"/>
                <a:gd name="connsiteY59" fmla="*/ 4128157 h 4275461"/>
                <a:gd name="connsiteX60" fmla="*/ 1140354 w 3619883"/>
                <a:gd name="connsiteY60" fmla="*/ 4128157 h 4275461"/>
                <a:gd name="connsiteX61" fmla="*/ 1140354 w 3619883"/>
                <a:gd name="connsiteY61" fmla="*/ 4275461 h 4275461"/>
                <a:gd name="connsiteX62" fmla="*/ 953807 w 3619883"/>
                <a:gd name="connsiteY62" fmla="*/ 4275461 h 4275461"/>
                <a:gd name="connsiteX63" fmla="*/ 912215 w 3619883"/>
                <a:gd name="connsiteY63" fmla="*/ 4128157 h 4275461"/>
                <a:gd name="connsiteX64" fmla="*/ 961020 w 3619883"/>
                <a:gd name="connsiteY64" fmla="*/ 4128157 h 4275461"/>
                <a:gd name="connsiteX65" fmla="*/ 961020 w 3619883"/>
                <a:gd name="connsiteY65" fmla="*/ 3951392 h 4275461"/>
                <a:gd name="connsiteX66" fmla="*/ 783235 w 3619883"/>
                <a:gd name="connsiteY66" fmla="*/ 3951392 h 4275461"/>
                <a:gd name="connsiteX67" fmla="*/ 783235 w 3619883"/>
                <a:gd name="connsiteY67" fmla="*/ 4128157 h 4275461"/>
                <a:gd name="connsiteX68" fmla="*/ 871024 w 3619883"/>
                <a:gd name="connsiteY68" fmla="*/ 4128157 h 4275461"/>
                <a:gd name="connsiteX69" fmla="*/ 829432 w 3619883"/>
                <a:gd name="connsiteY69" fmla="*/ 4275461 h 4275461"/>
                <a:gd name="connsiteX70" fmla="*/ 611484 w 3619883"/>
                <a:gd name="connsiteY70" fmla="*/ 4275461 h 4275461"/>
                <a:gd name="connsiteX71" fmla="*/ 621247 w 3619883"/>
                <a:gd name="connsiteY71" fmla="*/ 4128157 h 4275461"/>
                <a:gd name="connsiteX72" fmla="*/ 650062 w 3619883"/>
                <a:gd name="connsiteY72" fmla="*/ 4128157 h 4275461"/>
                <a:gd name="connsiteX73" fmla="*/ 650062 w 3619883"/>
                <a:gd name="connsiteY73" fmla="*/ 3951392 h 4275461"/>
                <a:gd name="connsiteX74" fmla="*/ 472277 w 3619883"/>
                <a:gd name="connsiteY74" fmla="*/ 3951392 h 4275461"/>
                <a:gd name="connsiteX75" fmla="*/ 472277 w 3619883"/>
                <a:gd name="connsiteY75" fmla="*/ 4128157 h 4275461"/>
                <a:gd name="connsiteX76" fmla="*/ 522650 w 3619883"/>
                <a:gd name="connsiteY76" fmla="*/ 4128157 h 4275461"/>
                <a:gd name="connsiteX77" fmla="*/ 573998 w 3619883"/>
                <a:gd name="connsiteY77" fmla="*/ 4275461 h 4275461"/>
                <a:gd name="connsiteX78" fmla="*/ 336164 w 3619883"/>
                <a:gd name="connsiteY78" fmla="*/ 4275461 h 4275461"/>
                <a:gd name="connsiteX79" fmla="*/ 294572 w 3619883"/>
                <a:gd name="connsiteY79" fmla="*/ 4128157 h 4275461"/>
                <a:gd name="connsiteX80" fmla="*/ 339106 w 3619883"/>
                <a:gd name="connsiteY80" fmla="*/ 4128157 h 4275461"/>
                <a:gd name="connsiteX81" fmla="*/ 339106 w 3619883"/>
                <a:gd name="connsiteY81" fmla="*/ 3951392 h 4275461"/>
                <a:gd name="connsiteX82" fmla="*/ 161321 w 3619883"/>
                <a:gd name="connsiteY82" fmla="*/ 3951392 h 4275461"/>
                <a:gd name="connsiteX83" fmla="*/ 161321 w 3619883"/>
                <a:gd name="connsiteY83" fmla="*/ 4128157 h 4275461"/>
                <a:gd name="connsiteX84" fmla="*/ 230914 w 3619883"/>
                <a:gd name="connsiteY84" fmla="*/ 4128157 h 4275461"/>
                <a:gd name="connsiteX85" fmla="*/ 189322 w 3619883"/>
                <a:gd name="connsiteY85" fmla="*/ 4275461 h 4275461"/>
                <a:gd name="connsiteX86" fmla="*/ 0 w 3619883"/>
                <a:gd name="connsiteY86" fmla="*/ 4275461 h 4275461"/>
                <a:gd name="connsiteX87" fmla="*/ 0 w 3619883"/>
                <a:gd name="connsiteY87" fmla="*/ 42229 h 4275461"/>
                <a:gd name="connsiteX88" fmla="*/ 42464 w 3619883"/>
                <a:gd name="connsiteY88" fmla="*/ 40518 h 4275461"/>
                <a:gd name="connsiteX89" fmla="*/ 137733 w 3619883"/>
                <a:gd name="connsiteY89" fmla="*/ 35355 h 4275461"/>
                <a:gd name="connsiteX90" fmla="*/ 270565 w 3619883"/>
                <a:gd name="connsiteY90" fmla="*/ 29759 h 4275461"/>
                <a:gd name="connsiteX91" fmla="*/ 479734 w 3619883"/>
                <a:gd name="connsiteY91" fmla="*/ 45455 h 4275461"/>
                <a:gd name="connsiteX92" fmla="*/ 524103 w 3619883"/>
                <a:gd name="connsiteY92" fmla="*/ 41625 h 4275461"/>
                <a:gd name="connsiteX93" fmla="*/ 624416 w 3619883"/>
                <a:gd name="connsiteY93" fmla="*/ 22696 h 4275461"/>
                <a:gd name="connsiteX94" fmla="*/ 657762 w 3619883"/>
                <a:gd name="connsiteY94" fmla="*/ 18351 h 4275461"/>
                <a:gd name="connsiteX95" fmla="*/ 690557 w 3619883"/>
                <a:gd name="connsiteY95" fmla="*/ 25792 h 4275461"/>
                <a:gd name="connsiteX96" fmla="*/ 745123 w 3619883"/>
                <a:gd name="connsiteY96" fmla="*/ 40157 h 4275461"/>
                <a:gd name="connsiteX97" fmla="*/ 789493 w 3619883"/>
                <a:gd name="connsiteY97" fmla="*/ 36327 h 4275461"/>
                <a:gd name="connsiteX98" fmla="*/ 854255 w 3619883"/>
                <a:gd name="connsiteY98" fmla="*/ 68887 h 4275461"/>
                <a:gd name="connsiteX99" fmla="*/ 897520 w 3619883"/>
                <a:gd name="connsiteY99" fmla="*/ 88629 h 4275461"/>
                <a:gd name="connsiteX100" fmla="*/ 940510 w 3619883"/>
                <a:gd name="connsiteY100" fmla="*/ 114265 h 4275461"/>
                <a:gd name="connsiteX101" fmla="*/ 1082712 w 3619883"/>
                <a:gd name="connsiteY101" fmla="*/ 144543 h 4275461"/>
                <a:gd name="connsiteX102" fmla="*/ 1205348 w 3619883"/>
                <a:gd name="connsiteY102" fmla="*/ 120753 h 4275461"/>
                <a:gd name="connsiteX103" fmla="*/ 1271764 w 3619883"/>
                <a:gd name="connsiteY103" fmla="*/ 117956 h 4275461"/>
                <a:gd name="connsiteX104" fmla="*/ 1315583 w 3619883"/>
                <a:gd name="connsiteY104" fmla="*/ 125912 h 4275461"/>
                <a:gd name="connsiteX105" fmla="*/ 1359125 w 3619883"/>
                <a:gd name="connsiteY105" fmla="*/ 139761 h 4275461"/>
                <a:gd name="connsiteX106" fmla="*/ 1391919 w 3619883"/>
                <a:gd name="connsiteY106" fmla="*/ 147202 h 4275461"/>
                <a:gd name="connsiteX107" fmla="*/ 1436563 w 3619883"/>
                <a:gd name="connsiteY107" fmla="*/ 137480 h 4275461"/>
                <a:gd name="connsiteX108" fmla="*/ 1471566 w 3619883"/>
                <a:gd name="connsiteY108" fmla="*/ 97777 h 4275461"/>
                <a:gd name="connsiteX109" fmla="*/ 1505739 w 3619883"/>
                <a:gd name="connsiteY109" fmla="*/ 75753 h 4275461"/>
                <a:gd name="connsiteX110" fmla="*/ 1590891 w 3619883"/>
                <a:gd name="connsiteY110" fmla="*/ 144702 h 4275461"/>
                <a:gd name="connsiteX111" fmla="*/ 1625616 w 3619883"/>
                <a:gd name="connsiteY111" fmla="*/ 110893 h 4275461"/>
                <a:gd name="connsiteX112" fmla="*/ 1658964 w 3619883"/>
                <a:gd name="connsiteY112" fmla="*/ 106547 h 4275461"/>
                <a:gd name="connsiteX113" fmla="*/ 1746598 w 3619883"/>
                <a:gd name="connsiteY113" fmla="*/ 122460 h 4275461"/>
                <a:gd name="connsiteX114" fmla="*/ 1811913 w 3619883"/>
                <a:gd name="connsiteY114" fmla="*/ 143234 h 4275461"/>
                <a:gd name="connsiteX115" fmla="*/ 1856557 w 3619883"/>
                <a:gd name="connsiteY115" fmla="*/ 133511 h 4275461"/>
                <a:gd name="connsiteX116" fmla="*/ 2066003 w 3619883"/>
                <a:gd name="connsiteY116" fmla="*/ 143313 h 4275461"/>
                <a:gd name="connsiteX117" fmla="*/ 2177615 w 3619883"/>
                <a:gd name="connsiteY117" fmla="*/ 119007 h 4275461"/>
                <a:gd name="connsiteX118" fmla="*/ 2255883 w 3619883"/>
                <a:gd name="connsiteY118" fmla="*/ 99047 h 4275461"/>
                <a:gd name="connsiteX119" fmla="*/ 2344622 w 3619883"/>
                <a:gd name="connsiteY119" fmla="*/ 91388 h 4275461"/>
                <a:gd name="connsiteX120" fmla="*/ 2455682 w 3619883"/>
                <a:gd name="connsiteY120" fmla="*/ 78869 h 4275461"/>
                <a:gd name="connsiteX121" fmla="*/ 2632609 w 3619883"/>
                <a:gd name="connsiteY121" fmla="*/ 75338 h 4275461"/>
                <a:gd name="connsiteX122" fmla="*/ 2742291 w 3619883"/>
                <a:gd name="connsiteY122" fmla="*/ 92282 h 4275461"/>
                <a:gd name="connsiteX123" fmla="*/ 2851974 w 3619883"/>
                <a:gd name="connsiteY123" fmla="*/ 109227 h 4275461"/>
                <a:gd name="connsiteX124" fmla="*/ 2907643 w 3619883"/>
                <a:gd name="connsiteY124" fmla="*/ 100020 h 4275461"/>
                <a:gd name="connsiteX125" fmla="*/ 2944022 w 3619883"/>
                <a:gd name="connsiteY125" fmla="*/ 30853 h 4275461"/>
                <a:gd name="connsiteX126" fmla="*/ 3022289 w 3619883"/>
                <a:gd name="connsiteY126" fmla="*/ 10893 h 4275461"/>
                <a:gd name="connsiteX127" fmla="*/ 3054807 w 3619883"/>
                <a:gd name="connsiteY127" fmla="*/ 24226 h 4275461"/>
                <a:gd name="connsiteX128" fmla="*/ 3141892 w 3619883"/>
                <a:gd name="connsiteY128" fmla="*/ 51925 h 4275461"/>
                <a:gd name="connsiteX129" fmla="*/ 3185711 w 3619883"/>
                <a:gd name="connsiteY129" fmla="*/ 59881 h 4275461"/>
                <a:gd name="connsiteX130" fmla="*/ 3219056 w 3619883"/>
                <a:gd name="connsiteY130" fmla="*/ 55536 h 4275461"/>
                <a:gd name="connsiteX131" fmla="*/ 3263425 w 3619883"/>
                <a:gd name="connsiteY131" fmla="*/ 51706 h 4275461"/>
                <a:gd name="connsiteX132" fmla="*/ 3296219 w 3619883"/>
                <a:gd name="connsiteY132" fmla="*/ 59147 h 4275461"/>
                <a:gd name="connsiteX133" fmla="*/ 3319094 w 3619883"/>
                <a:gd name="connsiteY133" fmla="*/ 42500 h 4275461"/>
                <a:gd name="connsiteX134" fmla="*/ 3420511 w 3619883"/>
                <a:gd name="connsiteY134" fmla="*/ 0 h 4275461"/>
                <a:gd name="connsiteX135" fmla="*/ 3453305 w 3619883"/>
                <a:gd name="connsiteY135" fmla="*/ 7440 h 4275461"/>
                <a:gd name="connsiteX136" fmla="*/ 3496571 w 3619883"/>
                <a:gd name="connsiteY136" fmla="*/ 27182 h 4275461"/>
                <a:gd name="connsiteX137" fmla="*/ 3602117 w 3619883"/>
                <a:gd name="connsiteY137" fmla="*/ 132521 h 4275461"/>
                <a:gd name="connsiteX138" fmla="*/ 3619883 w 3619883"/>
                <a:gd name="connsiteY138" fmla="*/ 140049 h 4275461"/>
                <a:gd name="connsiteX139" fmla="*/ 3619883 w 3619883"/>
                <a:gd name="connsiteY13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3951392 h 4275461"/>
                <a:gd name="connsiteX7" fmla="*/ 2959941 w 3619883"/>
                <a:gd name="connsiteY7" fmla="*/ 4128157 h 4275461"/>
                <a:gd name="connsiteX8" fmla="*/ 2996846 w 3619883"/>
                <a:gd name="connsiteY8" fmla="*/ 4128157 h 4275461"/>
                <a:gd name="connsiteX9" fmla="*/ 3014011 w 3619883"/>
                <a:gd name="connsiteY9" fmla="*/ 4275461 h 4275461"/>
                <a:gd name="connsiteX10" fmla="*/ 2761042 w 3619883"/>
                <a:gd name="connsiteY10" fmla="*/ 4275461 h 4275461"/>
                <a:gd name="connsiteX11" fmla="*/ 2761042 w 3619883"/>
                <a:gd name="connsiteY11" fmla="*/ 4128157 h 4275461"/>
                <a:gd name="connsiteX12" fmla="*/ 2826768 w 3619883"/>
                <a:gd name="connsiteY12" fmla="*/ 4128157 h 4275461"/>
                <a:gd name="connsiteX13" fmla="*/ 2826768 w 3619883"/>
                <a:gd name="connsiteY13" fmla="*/ 3951392 h 4275461"/>
                <a:gd name="connsiteX14" fmla="*/ 2648983 w 3619883"/>
                <a:gd name="connsiteY14" fmla="*/ 3951392 h 4275461"/>
                <a:gd name="connsiteX15" fmla="*/ 2648983 w 3619883"/>
                <a:gd name="connsiteY15" fmla="*/ 4128157 h 4275461"/>
                <a:gd name="connsiteX16" fmla="*/ 2690646 w 3619883"/>
                <a:gd name="connsiteY16" fmla="*/ 4128157 h 4275461"/>
                <a:gd name="connsiteX17" fmla="*/ 2690646 w 3619883"/>
                <a:gd name="connsiteY17" fmla="*/ 4275461 h 4275461"/>
                <a:gd name="connsiteX18" fmla="*/ 2511710 w 3619883"/>
                <a:gd name="connsiteY18" fmla="*/ 4275461 h 4275461"/>
                <a:gd name="connsiteX19" fmla="*/ 2454288 w 3619883"/>
                <a:gd name="connsiteY19" fmla="*/ 4128157 h 4275461"/>
                <a:gd name="connsiteX20" fmla="*/ 2515810 w 3619883"/>
                <a:gd name="connsiteY20" fmla="*/ 4128157 h 4275461"/>
                <a:gd name="connsiteX21" fmla="*/ 2515810 w 3619883"/>
                <a:gd name="connsiteY21" fmla="*/ 3951392 h 4275461"/>
                <a:gd name="connsiteX22" fmla="*/ 2338025 w 3619883"/>
                <a:gd name="connsiteY22" fmla="*/ 3951392 h 4275461"/>
                <a:gd name="connsiteX23" fmla="*/ 2338025 w 3619883"/>
                <a:gd name="connsiteY23" fmla="*/ 4128157 h 4275461"/>
                <a:gd name="connsiteX24" fmla="*/ 2395120 w 3619883"/>
                <a:gd name="connsiteY24" fmla="*/ 4128157 h 4275461"/>
                <a:gd name="connsiteX25" fmla="*/ 2337697 w 3619883"/>
                <a:gd name="connsiteY25" fmla="*/ 4275461 h 4275461"/>
                <a:gd name="connsiteX26" fmla="*/ 2150155 w 3619883"/>
                <a:gd name="connsiteY26" fmla="*/ 4275461 h 4275461"/>
                <a:gd name="connsiteX27" fmla="*/ 2150155 w 3619883"/>
                <a:gd name="connsiteY27" fmla="*/ 4128157 h 4275461"/>
                <a:gd name="connsiteX28" fmla="*/ 2204852 w 3619883"/>
                <a:gd name="connsiteY28" fmla="*/ 4128157 h 4275461"/>
                <a:gd name="connsiteX29" fmla="*/ 2204852 w 3619883"/>
                <a:gd name="connsiteY29" fmla="*/ 3951392 h 4275461"/>
                <a:gd name="connsiteX30" fmla="*/ 2027068 w 3619883"/>
                <a:gd name="connsiteY30" fmla="*/ 3951392 h 4275461"/>
                <a:gd name="connsiteX31" fmla="*/ 2027068 w 3619883"/>
                <a:gd name="connsiteY31" fmla="*/ 4128157 h 4275461"/>
                <a:gd name="connsiteX32" fmla="*/ 2079759 w 3619883"/>
                <a:gd name="connsiteY32" fmla="*/ 4128157 h 4275461"/>
                <a:gd name="connsiteX33" fmla="*/ 2079759 w 3619883"/>
                <a:gd name="connsiteY33" fmla="*/ 4275461 h 4275461"/>
                <a:gd name="connsiteX34" fmla="*/ 1824703 w 3619883"/>
                <a:gd name="connsiteY34" fmla="*/ 4275461 h 4275461"/>
                <a:gd name="connsiteX35" fmla="*/ 1834468 w 3619883"/>
                <a:gd name="connsiteY35" fmla="*/ 4128157 h 4275461"/>
                <a:gd name="connsiteX36" fmla="*/ 1893894 w 3619883"/>
                <a:gd name="connsiteY36" fmla="*/ 4128157 h 4275461"/>
                <a:gd name="connsiteX37" fmla="*/ 1893894 w 3619883"/>
                <a:gd name="connsiteY37" fmla="*/ 3951392 h 4275461"/>
                <a:gd name="connsiteX38" fmla="*/ 1716110 w 3619883"/>
                <a:gd name="connsiteY38" fmla="*/ 3951392 h 4275461"/>
                <a:gd name="connsiteX39" fmla="*/ 1716110 w 3619883"/>
                <a:gd name="connsiteY39" fmla="*/ 4006431 h 4275461"/>
                <a:gd name="connsiteX40" fmla="*/ 1703447 w 3619883"/>
                <a:gd name="connsiteY40" fmla="*/ 4007960 h 4275461"/>
                <a:gd name="connsiteX41" fmla="*/ 1716110 w 3619883"/>
                <a:gd name="connsiteY41" fmla="*/ 4044284 h 4275461"/>
                <a:gd name="connsiteX42" fmla="*/ 1716110 w 3619883"/>
                <a:gd name="connsiteY42" fmla="*/ 4128157 h 4275461"/>
                <a:gd name="connsiteX43" fmla="*/ 1745346 w 3619883"/>
                <a:gd name="connsiteY43" fmla="*/ 4128157 h 4275461"/>
                <a:gd name="connsiteX44" fmla="*/ 1796694 w 3619883"/>
                <a:gd name="connsiteY44" fmla="*/ 4275461 h 4275461"/>
                <a:gd name="connsiteX45" fmla="*/ 1558844 w 3619883"/>
                <a:gd name="connsiteY45" fmla="*/ 4275461 h 4275461"/>
                <a:gd name="connsiteX46" fmla="*/ 1517252 w 3619883"/>
                <a:gd name="connsiteY46" fmla="*/ 4128157 h 4275461"/>
                <a:gd name="connsiteX47" fmla="*/ 1582936 w 3619883"/>
                <a:gd name="connsiteY47" fmla="*/ 4128157 h 4275461"/>
                <a:gd name="connsiteX48" fmla="*/ 1582936 w 3619883"/>
                <a:gd name="connsiteY48" fmla="*/ 3951392 h 4275461"/>
                <a:gd name="connsiteX49" fmla="*/ 1405151 w 3619883"/>
                <a:gd name="connsiteY49" fmla="*/ 3951392 h 4275461"/>
                <a:gd name="connsiteX50" fmla="*/ 1405151 w 3619883"/>
                <a:gd name="connsiteY50" fmla="*/ 4128157 h 4275461"/>
                <a:gd name="connsiteX51" fmla="*/ 1468988 w 3619883"/>
                <a:gd name="connsiteY51" fmla="*/ 4128157 h 4275461"/>
                <a:gd name="connsiteX52" fmla="*/ 1427396 w 3619883"/>
                <a:gd name="connsiteY52" fmla="*/ 4275461 h 4275461"/>
                <a:gd name="connsiteX53" fmla="*/ 1210751 w 3619883"/>
                <a:gd name="connsiteY53" fmla="*/ 4275461 h 4275461"/>
                <a:gd name="connsiteX54" fmla="*/ 1210751 w 3619883"/>
                <a:gd name="connsiteY54" fmla="*/ 4128157 h 4275461"/>
                <a:gd name="connsiteX55" fmla="*/ 1271978 w 3619883"/>
                <a:gd name="connsiteY55" fmla="*/ 4128157 h 4275461"/>
                <a:gd name="connsiteX56" fmla="*/ 1271978 w 3619883"/>
                <a:gd name="connsiteY56" fmla="*/ 3951392 h 4275461"/>
                <a:gd name="connsiteX57" fmla="*/ 1094193 w 3619883"/>
                <a:gd name="connsiteY57" fmla="*/ 3951392 h 4275461"/>
                <a:gd name="connsiteX58" fmla="*/ 1094193 w 3619883"/>
                <a:gd name="connsiteY58" fmla="*/ 4128157 h 4275461"/>
                <a:gd name="connsiteX59" fmla="*/ 1140354 w 3619883"/>
                <a:gd name="connsiteY59" fmla="*/ 4128157 h 4275461"/>
                <a:gd name="connsiteX60" fmla="*/ 1140354 w 3619883"/>
                <a:gd name="connsiteY60" fmla="*/ 4275461 h 4275461"/>
                <a:gd name="connsiteX61" fmla="*/ 953807 w 3619883"/>
                <a:gd name="connsiteY61" fmla="*/ 4275461 h 4275461"/>
                <a:gd name="connsiteX62" fmla="*/ 912215 w 3619883"/>
                <a:gd name="connsiteY62" fmla="*/ 4128157 h 4275461"/>
                <a:gd name="connsiteX63" fmla="*/ 961020 w 3619883"/>
                <a:gd name="connsiteY63" fmla="*/ 4128157 h 4275461"/>
                <a:gd name="connsiteX64" fmla="*/ 961020 w 3619883"/>
                <a:gd name="connsiteY64" fmla="*/ 3951392 h 4275461"/>
                <a:gd name="connsiteX65" fmla="*/ 783235 w 3619883"/>
                <a:gd name="connsiteY65" fmla="*/ 3951392 h 4275461"/>
                <a:gd name="connsiteX66" fmla="*/ 783235 w 3619883"/>
                <a:gd name="connsiteY66" fmla="*/ 4128157 h 4275461"/>
                <a:gd name="connsiteX67" fmla="*/ 871024 w 3619883"/>
                <a:gd name="connsiteY67" fmla="*/ 4128157 h 4275461"/>
                <a:gd name="connsiteX68" fmla="*/ 829432 w 3619883"/>
                <a:gd name="connsiteY68" fmla="*/ 4275461 h 4275461"/>
                <a:gd name="connsiteX69" fmla="*/ 611484 w 3619883"/>
                <a:gd name="connsiteY69" fmla="*/ 4275461 h 4275461"/>
                <a:gd name="connsiteX70" fmla="*/ 621247 w 3619883"/>
                <a:gd name="connsiteY70" fmla="*/ 4128157 h 4275461"/>
                <a:gd name="connsiteX71" fmla="*/ 650062 w 3619883"/>
                <a:gd name="connsiteY71" fmla="*/ 4128157 h 4275461"/>
                <a:gd name="connsiteX72" fmla="*/ 650062 w 3619883"/>
                <a:gd name="connsiteY72" fmla="*/ 3951392 h 4275461"/>
                <a:gd name="connsiteX73" fmla="*/ 472277 w 3619883"/>
                <a:gd name="connsiteY73" fmla="*/ 3951392 h 4275461"/>
                <a:gd name="connsiteX74" fmla="*/ 472277 w 3619883"/>
                <a:gd name="connsiteY74" fmla="*/ 4128157 h 4275461"/>
                <a:gd name="connsiteX75" fmla="*/ 522650 w 3619883"/>
                <a:gd name="connsiteY75" fmla="*/ 4128157 h 4275461"/>
                <a:gd name="connsiteX76" fmla="*/ 573998 w 3619883"/>
                <a:gd name="connsiteY76" fmla="*/ 4275461 h 4275461"/>
                <a:gd name="connsiteX77" fmla="*/ 336164 w 3619883"/>
                <a:gd name="connsiteY77" fmla="*/ 4275461 h 4275461"/>
                <a:gd name="connsiteX78" fmla="*/ 294572 w 3619883"/>
                <a:gd name="connsiteY78" fmla="*/ 4128157 h 4275461"/>
                <a:gd name="connsiteX79" fmla="*/ 339106 w 3619883"/>
                <a:gd name="connsiteY79" fmla="*/ 4128157 h 4275461"/>
                <a:gd name="connsiteX80" fmla="*/ 339106 w 3619883"/>
                <a:gd name="connsiteY80" fmla="*/ 3951392 h 4275461"/>
                <a:gd name="connsiteX81" fmla="*/ 161321 w 3619883"/>
                <a:gd name="connsiteY81" fmla="*/ 3951392 h 4275461"/>
                <a:gd name="connsiteX82" fmla="*/ 161321 w 3619883"/>
                <a:gd name="connsiteY82" fmla="*/ 4128157 h 4275461"/>
                <a:gd name="connsiteX83" fmla="*/ 230914 w 3619883"/>
                <a:gd name="connsiteY83" fmla="*/ 4128157 h 4275461"/>
                <a:gd name="connsiteX84" fmla="*/ 189322 w 3619883"/>
                <a:gd name="connsiteY84" fmla="*/ 4275461 h 4275461"/>
                <a:gd name="connsiteX85" fmla="*/ 0 w 3619883"/>
                <a:gd name="connsiteY85" fmla="*/ 4275461 h 4275461"/>
                <a:gd name="connsiteX86" fmla="*/ 0 w 3619883"/>
                <a:gd name="connsiteY86" fmla="*/ 42229 h 4275461"/>
                <a:gd name="connsiteX87" fmla="*/ 42464 w 3619883"/>
                <a:gd name="connsiteY87" fmla="*/ 40518 h 4275461"/>
                <a:gd name="connsiteX88" fmla="*/ 137733 w 3619883"/>
                <a:gd name="connsiteY88" fmla="*/ 35355 h 4275461"/>
                <a:gd name="connsiteX89" fmla="*/ 270565 w 3619883"/>
                <a:gd name="connsiteY89" fmla="*/ 29759 h 4275461"/>
                <a:gd name="connsiteX90" fmla="*/ 479734 w 3619883"/>
                <a:gd name="connsiteY90" fmla="*/ 45455 h 4275461"/>
                <a:gd name="connsiteX91" fmla="*/ 524103 w 3619883"/>
                <a:gd name="connsiteY91" fmla="*/ 41625 h 4275461"/>
                <a:gd name="connsiteX92" fmla="*/ 624416 w 3619883"/>
                <a:gd name="connsiteY92" fmla="*/ 22696 h 4275461"/>
                <a:gd name="connsiteX93" fmla="*/ 657762 w 3619883"/>
                <a:gd name="connsiteY93" fmla="*/ 18351 h 4275461"/>
                <a:gd name="connsiteX94" fmla="*/ 690557 w 3619883"/>
                <a:gd name="connsiteY94" fmla="*/ 25792 h 4275461"/>
                <a:gd name="connsiteX95" fmla="*/ 745123 w 3619883"/>
                <a:gd name="connsiteY95" fmla="*/ 40157 h 4275461"/>
                <a:gd name="connsiteX96" fmla="*/ 789493 w 3619883"/>
                <a:gd name="connsiteY96" fmla="*/ 36327 h 4275461"/>
                <a:gd name="connsiteX97" fmla="*/ 854255 w 3619883"/>
                <a:gd name="connsiteY97" fmla="*/ 68887 h 4275461"/>
                <a:gd name="connsiteX98" fmla="*/ 897520 w 3619883"/>
                <a:gd name="connsiteY98" fmla="*/ 88629 h 4275461"/>
                <a:gd name="connsiteX99" fmla="*/ 940510 w 3619883"/>
                <a:gd name="connsiteY99" fmla="*/ 114265 h 4275461"/>
                <a:gd name="connsiteX100" fmla="*/ 1082712 w 3619883"/>
                <a:gd name="connsiteY100" fmla="*/ 144543 h 4275461"/>
                <a:gd name="connsiteX101" fmla="*/ 1205348 w 3619883"/>
                <a:gd name="connsiteY101" fmla="*/ 120753 h 4275461"/>
                <a:gd name="connsiteX102" fmla="*/ 1271764 w 3619883"/>
                <a:gd name="connsiteY102" fmla="*/ 117956 h 4275461"/>
                <a:gd name="connsiteX103" fmla="*/ 1315583 w 3619883"/>
                <a:gd name="connsiteY103" fmla="*/ 125912 h 4275461"/>
                <a:gd name="connsiteX104" fmla="*/ 1359125 w 3619883"/>
                <a:gd name="connsiteY104" fmla="*/ 139761 h 4275461"/>
                <a:gd name="connsiteX105" fmla="*/ 1391919 w 3619883"/>
                <a:gd name="connsiteY105" fmla="*/ 147202 h 4275461"/>
                <a:gd name="connsiteX106" fmla="*/ 1436563 w 3619883"/>
                <a:gd name="connsiteY106" fmla="*/ 137480 h 4275461"/>
                <a:gd name="connsiteX107" fmla="*/ 1471566 w 3619883"/>
                <a:gd name="connsiteY107" fmla="*/ 97777 h 4275461"/>
                <a:gd name="connsiteX108" fmla="*/ 1505739 w 3619883"/>
                <a:gd name="connsiteY108" fmla="*/ 75753 h 4275461"/>
                <a:gd name="connsiteX109" fmla="*/ 1590891 w 3619883"/>
                <a:gd name="connsiteY109" fmla="*/ 144702 h 4275461"/>
                <a:gd name="connsiteX110" fmla="*/ 1625616 w 3619883"/>
                <a:gd name="connsiteY110" fmla="*/ 110893 h 4275461"/>
                <a:gd name="connsiteX111" fmla="*/ 1658964 w 3619883"/>
                <a:gd name="connsiteY111" fmla="*/ 106547 h 4275461"/>
                <a:gd name="connsiteX112" fmla="*/ 1746598 w 3619883"/>
                <a:gd name="connsiteY112" fmla="*/ 122460 h 4275461"/>
                <a:gd name="connsiteX113" fmla="*/ 1811913 w 3619883"/>
                <a:gd name="connsiteY113" fmla="*/ 143234 h 4275461"/>
                <a:gd name="connsiteX114" fmla="*/ 1856557 w 3619883"/>
                <a:gd name="connsiteY114" fmla="*/ 133511 h 4275461"/>
                <a:gd name="connsiteX115" fmla="*/ 2066003 w 3619883"/>
                <a:gd name="connsiteY115" fmla="*/ 143313 h 4275461"/>
                <a:gd name="connsiteX116" fmla="*/ 2177615 w 3619883"/>
                <a:gd name="connsiteY116" fmla="*/ 119007 h 4275461"/>
                <a:gd name="connsiteX117" fmla="*/ 2255883 w 3619883"/>
                <a:gd name="connsiteY117" fmla="*/ 99047 h 4275461"/>
                <a:gd name="connsiteX118" fmla="*/ 2344622 w 3619883"/>
                <a:gd name="connsiteY118" fmla="*/ 91388 h 4275461"/>
                <a:gd name="connsiteX119" fmla="*/ 2455682 w 3619883"/>
                <a:gd name="connsiteY119" fmla="*/ 78869 h 4275461"/>
                <a:gd name="connsiteX120" fmla="*/ 2632609 w 3619883"/>
                <a:gd name="connsiteY120" fmla="*/ 75338 h 4275461"/>
                <a:gd name="connsiteX121" fmla="*/ 2742291 w 3619883"/>
                <a:gd name="connsiteY121" fmla="*/ 92282 h 4275461"/>
                <a:gd name="connsiteX122" fmla="*/ 2851974 w 3619883"/>
                <a:gd name="connsiteY122" fmla="*/ 109227 h 4275461"/>
                <a:gd name="connsiteX123" fmla="*/ 2907643 w 3619883"/>
                <a:gd name="connsiteY123" fmla="*/ 100020 h 4275461"/>
                <a:gd name="connsiteX124" fmla="*/ 2944022 w 3619883"/>
                <a:gd name="connsiteY124" fmla="*/ 30853 h 4275461"/>
                <a:gd name="connsiteX125" fmla="*/ 3022289 w 3619883"/>
                <a:gd name="connsiteY125" fmla="*/ 10893 h 4275461"/>
                <a:gd name="connsiteX126" fmla="*/ 3054807 w 3619883"/>
                <a:gd name="connsiteY126" fmla="*/ 24226 h 4275461"/>
                <a:gd name="connsiteX127" fmla="*/ 3141892 w 3619883"/>
                <a:gd name="connsiteY127" fmla="*/ 51925 h 4275461"/>
                <a:gd name="connsiteX128" fmla="*/ 3185711 w 3619883"/>
                <a:gd name="connsiteY128" fmla="*/ 59881 h 4275461"/>
                <a:gd name="connsiteX129" fmla="*/ 3219056 w 3619883"/>
                <a:gd name="connsiteY129" fmla="*/ 55536 h 4275461"/>
                <a:gd name="connsiteX130" fmla="*/ 3263425 w 3619883"/>
                <a:gd name="connsiteY130" fmla="*/ 51706 h 4275461"/>
                <a:gd name="connsiteX131" fmla="*/ 3296219 w 3619883"/>
                <a:gd name="connsiteY131" fmla="*/ 59147 h 4275461"/>
                <a:gd name="connsiteX132" fmla="*/ 3319094 w 3619883"/>
                <a:gd name="connsiteY132" fmla="*/ 42500 h 4275461"/>
                <a:gd name="connsiteX133" fmla="*/ 3420511 w 3619883"/>
                <a:gd name="connsiteY133" fmla="*/ 0 h 4275461"/>
                <a:gd name="connsiteX134" fmla="*/ 3453305 w 3619883"/>
                <a:gd name="connsiteY134" fmla="*/ 7440 h 4275461"/>
                <a:gd name="connsiteX135" fmla="*/ 3496571 w 3619883"/>
                <a:gd name="connsiteY135" fmla="*/ 27182 h 4275461"/>
                <a:gd name="connsiteX136" fmla="*/ 3602117 w 3619883"/>
                <a:gd name="connsiteY136" fmla="*/ 132521 h 4275461"/>
                <a:gd name="connsiteX137" fmla="*/ 3619883 w 3619883"/>
                <a:gd name="connsiteY137" fmla="*/ 140049 h 4275461"/>
                <a:gd name="connsiteX138" fmla="*/ 3619883 w 3619883"/>
                <a:gd name="connsiteY13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4128157 h 4275461"/>
                <a:gd name="connsiteX7" fmla="*/ 2996846 w 3619883"/>
                <a:gd name="connsiteY7" fmla="*/ 4128157 h 4275461"/>
                <a:gd name="connsiteX8" fmla="*/ 3014011 w 3619883"/>
                <a:gd name="connsiteY8" fmla="*/ 4275461 h 4275461"/>
                <a:gd name="connsiteX9" fmla="*/ 2761042 w 3619883"/>
                <a:gd name="connsiteY9" fmla="*/ 4275461 h 4275461"/>
                <a:gd name="connsiteX10" fmla="*/ 2761042 w 3619883"/>
                <a:gd name="connsiteY10" fmla="*/ 4128157 h 4275461"/>
                <a:gd name="connsiteX11" fmla="*/ 2826768 w 3619883"/>
                <a:gd name="connsiteY11" fmla="*/ 4128157 h 4275461"/>
                <a:gd name="connsiteX12" fmla="*/ 2826768 w 3619883"/>
                <a:gd name="connsiteY12" fmla="*/ 3951392 h 4275461"/>
                <a:gd name="connsiteX13" fmla="*/ 2648983 w 3619883"/>
                <a:gd name="connsiteY13" fmla="*/ 3951392 h 4275461"/>
                <a:gd name="connsiteX14" fmla="*/ 2648983 w 3619883"/>
                <a:gd name="connsiteY14" fmla="*/ 4128157 h 4275461"/>
                <a:gd name="connsiteX15" fmla="*/ 2690646 w 3619883"/>
                <a:gd name="connsiteY15" fmla="*/ 4128157 h 4275461"/>
                <a:gd name="connsiteX16" fmla="*/ 2690646 w 3619883"/>
                <a:gd name="connsiteY16" fmla="*/ 4275461 h 4275461"/>
                <a:gd name="connsiteX17" fmla="*/ 2511710 w 3619883"/>
                <a:gd name="connsiteY17" fmla="*/ 4275461 h 4275461"/>
                <a:gd name="connsiteX18" fmla="*/ 2454288 w 3619883"/>
                <a:gd name="connsiteY18" fmla="*/ 4128157 h 4275461"/>
                <a:gd name="connsiteX19" fmla="*/ 2515810 w 3619883"/>
                <a:gd name="connsiteY19" fmla="*/ 4128157 h 4275461"/>
                <a:gd name="connsiteX20" fmla="*/ 2515810 w 3619883"/>
                <a:gd name="connsiteY20" fmla="*/ 3951392 h 4275461"/>
                <a:gd name="connsiteX21" fmla="*/ 2338025 w 3619883"/>
                <a:gd name="connsiteY21" fmla="*/ 3951392 h 4275461"/>
                <a:gd name="connsiteX22" fmla="*/ 2338025 w 3619883"/>
                <a:gd name="connsiteY22" fmla="*/ 4128157 h 4275461"/>
                <a:gd name="connsiteX23" fmla="*/ 2395120 w 3619883"/>
                <a:gd name="connsiteY23" fmla="*/ 4128157 h 4275461"/>
                <a:gd name="connsiteX24" fmla="*/ 2337697 w 3619883"/>
                <a:gd name="connsiteY24" fmla="*/ 4275461 h 4275461"/>
                <a:gd name="connsiteX25" fmla="*/ 2150155 w 3619883"/>
                <a:gd name="connsiteY25" fmla="*/ 4275461 h 4275461"/>
                <a:gd name="connsiteX26" fmla="*/ 2150155 w 3619883"/>
                <a:gd name="connsiteY26" fmla="*/ 4128157 h 4275461"/>
                <a:gd name="connsiteX27" fmla="*/ 2204852 w 3619883"/>
                <a:gd name="connsiteY27" fmla="*/ 4128157 h 4275461"/>
                <a:gd name="connsiteX28" fmla="*/ 2204852 w 3619883"/>
                <a:gd name="connsiteY28" fmla="*/ 3951392 h 4275461"/>
                <a:gd name="connsiteX29" fmla="*/ 2027068 w 3619883"/>
                <a:gd name="connsiteY29" fmla="*/ 3951392 h 4275461"/>
                <a:gd name="connsiteX30" fmla="*/ 2027068 w 3619883"/>
                <a:gd name="connsiteY30" fmla="*/ 4128157 h 4275461"/>
                <a:gd name="connsiteX31" fmla="*/ 2079759 w 3619883"/>
                <a:gd name="connsiteY31" fmla="*/ 4128157 h 4275461"/>
                <a:gd name="connsiteX32" fmla="*/ 2079759 w 3619883"/>
                <a:gd name="connsiteY32" fmla="*/ 4275461 h 4275461"/>
                <a:gd name="connsiteX33" fmla="*/ 1824703 w 3619883"/>
                <a:gd name="connsiteY33" fmla="*/ 4275461 h 4275461"/>
                <a:gd name="connsiteX34" fmla="*/ 1834468 w 3619883"/>
                <a:gd name="connsiteY34" fmla="*/ 4128157 h 4275461"/>
                <a:gd name="connsiteX35" fmla="*/ 1893894 w 3619883"/>
                <a:gd name="connsiteY35" fmla="*/ 4128157 h 4275461"/>
                <a:gd name="connsiteX36" fmla="*/ 1893894 w 3619883"/>
                <a:gd name="connsiteY36" fmla="*/ 3951392 h 4275461"/>
                <a:gd name="connsiteX37" fmla="*/ 1716110 w 3619883"/>
                <a:gd name="connsiteY37" fmla="*/ 3951392 h 4275461"/>
                <a:gd name="connsiteX38" fmla="*/ 1716110 w 3619883"/>
                <a:gd name="connsiteY38" fmla="*/ 4006431 h 4275461"/>
                <a:gd name="connsiteX39" fmla="*/ 1703447 w 3619883"/>
                <a:gd name="connsiteY39" fmla="*/ 4007960 h 4275461"/>
                <a:gd name="connsiteX40" fmla="*/ 1716110 w 3619883"/>
                <a:gd name="connsiteY40" fmla="*/ 4044284 h 4275461"/>
                <a:gd name="connsiteX41" fmla="*/ 1716110 w 3619883"/>
                <a:gd name="connsiteY41" fmla="*/ 4128157 h 4275461"/>
                <a:gd name="connsiteX42" fmla="*/ 1745346 w 3619883"/>
                <a:gd name="connsiteY42" fmla="*/ 4128157 h 4275461"/>
                <a:gd name="connsiteX43" fmla="*/ 1796694 w 3619883"/>
                <a:gd name="connsiteY43" fmla="*/ 4275461 h 4275461"/>
                <a:gd name="connsiteX44" fmla="*/ 1558844 w 3619883"/>
                <a:gd name="connsiteY44" fmla="*/ 4275461 h 4275461"/>
                <a:gd name="connsiteX45" fmla="*/ 1517252 w 3619883"/>
                <a:gd name="connsiteY45" fmla="*/ 4128157 h 4275461"/>
                <a:gd name="connsiteX46" fmla="*/ 1582936 w 3619883"/>
                <a:gd name="connsiteY46" fmla="*/ 4128157 h 4275461"/>
                <a:gd name="connsiteX47" fmla="*/ 1582936 w 3619883"/>
                <a:gd name="connsiteY47" fmla="*/ 3951392 h 4275461"/>
                <a:gd name="connsiteX48" fmla="*/ 1405151 w 3619883"/>
                <a:gd name="connsiteY48" fmla="*/ 3951392 h 4275461"/>
                <a:gd name="connsiteX49" fmla="*/ 1405151 w 3619883"/>
                <a:gd name="connsiteY49" fmla="*/ 4128157 h 4275461"/>
                <a:gd name="connsiteX50" fmla="*/ 1468988 w 3619883"/>
                <a:gd name="connsiteY50" fmla="*/ 4128157 h 4275461"/>
                <a:gd name="connsiteX51" fmla="*/ 1427396 w 3619883"/>
                <a:gd name="connsiteY51" fmla="*/ 4275461 h 4275461"/>
                <a:gd name="connsiteX52" fmla="*/ 1210751 w 3619883"/>
                <a:gd name="connsiteY52" fmla="*/ 4275461 h 4275461"/>
                <a:gd name="connsiteX53" fmla="*/ 1210751 w 3619883"/>
                <a:gd name="connsiteY53" fmla="*/ 4128157 h 4275461"/>
                <a:gd name="connsiteX54" fmla="*/ 1271978 w 3619883"/>
                <a:gd name="connsiteY54" fmla="*/ 4128157 h 4275461"/>
                <a:gd name="connsiteX55" fmla="*/ 1271978 w 3619883"/>
                <a:gd name="connsiteY55" fmla="*/ 3951392 h 4275461"/>
                <a:gd name="connsiteX56" fmla="*/ 1094193 w 3619883"/>
                <a:gd name="connsiteY56" fmla="*/ 3951392 h 4275461"/>
                <a:gd name="connsiteX57" fmla="*/ 1094193 w 3619883"/>
                <a:gd name="connsiteY57" fmla="*/ 4128157 h 4275461"/>
                <a:gd name="connsiteX58" fmla="*/ 1140354 w 3619883"/>
                <a:gd name="connsiteY58" fmla="*/ 4128157 h 4275461"/>
                <a:gd name="connsiteX59" fmla="*/ 1140354 w 3619883"/>
                <a:gd name="connsiteY59" fmla="*/ 4275461 h 4275461"/>
                <a:gd name="connsiteX60" fmla="*/ 953807 w 3619883"/>
                <a:gd name="connsiteY60" fmla="*/ 4275461 h 4275461"/>
                <a:gd name="connsiteX61" fmla="*/ 912215 w 3619883"/>
                <a:gd name="connsiteY61" fmla="*/ 4128157 h 4275461"/>
                <a:gd name="connsiteX62" fmla="*/ 961020 w 3619883"/>
                <a:gd name="connsiteY62" fmla="*/ 4128157 h 4275461"/>
                <a:gd name="connsiteX63" fmla="*/ 961020 w 3619883"/>
                <a:gd name="connsiteY63" fmla="*/ 3951392 h 4275461"/>
                <a:gd name="connsiteX64" fmla="*/ 783235 w 3619883"/>
                <a:gd name="connsiteY64" fmla="*/ 3951392 h 4275461"/>
                <a:gd name="connsiteX65" fmla="*/ 783235 w 3619883"/>
                <a:gd name="connsiteY65" fmla="*/ 4128157 h 4275461"/>
                <a:gd name="connsiteX66" fmla="*/ 871024 w 3619883"/>
                <a:gd name="connsiteY66" fmla="*/ 4128157 h 4275461"/>
                <a:gd name="connsiteX67" fmla="*/ 829432 w 3619883"/>
                <a:gd name="connsiteY67" fmla="*/ 4275461 h 4275461"/>
                <a:gd name="connsiteX68" fmla="*/ 611484 w 3619883"/>
                <a:gd name="connsiteY68" fmla="*/ 4275461 h 4275461"/>
                <a:gd name="connsiteX69" fmla="*/ 621247 w 3619883"/>
                <a:gd name="connsiteY69" fmla="*/ 4128157 h 4275461"/>
                <a:gd name="connsiteX70" fmla="*/ 650062 w 3619883"/>
                <a:gd name="connsiteY70" fmla="*/ 4128157 h 4275461"/>
                <a:gd name="connsiteX71" fmla="*/ 650062 w 3619883"/>
                <a:gd name="connsiteY71" fmla="*/ 3951392 h 4275461"/>
                <a:gd name="connsiteX72" fmla="*/ 472277 w 3619883"/>
                <a:gd name="connsiteY72" fmla="*/ 3951392 h 4275461"/>
                <a:gd name="connsiteX73" fmla="*/ 472277 w 3619883"/>
                <a:gd name="connsiteY73" fmla="*/ 4128157 h 4275461"/>
                <a:gd name="connsiteX74" fmla="*/ 522650 w 3619883"/>
                <a:gd name="connsiteY74" fmla="*/ 4128157 h 4275461"/>
                <a:gd name="connsiteX75" fmla="*/ 573998 w 3619883"/>
                <a:gd name="connsiteY75" fmla="*/ 4275461 h 4275461"/>
                <a:gd name="connsiteX76" fmla="*/ 336164 w 3619883"/>
                <a:gd name="connsiteY76" fmla="*/ 4275461 h 4275461"/>
                <a:gd name="connsiteX77" fmla="*/ 294572 w 3619883"/>
                <a:gd name="connsiteY77" fmla="*/ 4128157 h 4275461"/>
                <a:gd name="connsiteX78" fmla="*/ 339106 w 3619883"/>
                <a:gd name="connsiteY78" fmla="*/ 4128157 h 4275461"/>
                <a:gd name="connsiteX79" fmla="*/ 339106 w 3619883"/>
                <a:gd name="connsiteY79" fmla="*/ 3951392 h 4275461"/>
                <a:gd name="connsiteX80" fmla="*/ 161321 w 3619883"/>
                <a:gd name="connsiteY80" fmla="*/ 3951392 h 4275461"/>
                <a:gd name="connsiteX81" fmla="*/ 161321 w 3619883"/>
                <a:gd name="connsiteY81" fmla="*/ 4128157 h 4275461"/>
                <a:gd name="connsiteX82" fmla="*/ 230914 w 3619883"/>
                <a:gd name="connsiteY82" fmla="*/ 4128157 h 4275461"/>
                <a:gd name="connsiteX83" fmla="*/ 189322 w 3619883"/>
                <a:gd name="connsiteY83" fmla="*/ 4275461 h 4275461"/>
                <a:gd name="connsiteX84" fmla="*/ 0 w 3619883"/>
                <a:gd name="connsiteY84" fmla="*/ 4275461 h 4275461"/>
                <a:gd name="connsiteX85" fmla="*/ 0 w 3619883"/>
                <a:gd name="connsiteY85" fmla="*/ 42229 h 4275461"/>
                <a:gd name="connsiteX86" fmla="*/ 42464 w 3619883"/>
                <a:gd name="connsiteY86" fmla="*/ 40518 h 4275461"/>
                <a:gd name="connsiteX87" fmla="*/ 137733 w 3619883"/>
                <a:gd name="connsiteY87" fmla="*/ 35355 h 4275461"/>
                <a:gd name="connsiteX88" fmla="*/ 270565 w 3619883"/>
                <a:gd name="connsiteY88" fmla="*/ 29759 h 4275461"/>
                <a:gd name="connsiteX89" fmla="*/ 479734 w 3619883"/>
                <a:gd name="connsiteY89" fmla="*/ 45455 h 4275461"/>
                <a:gd name="connsiteX90" fmla="*/ 524103 w 3619883"/>
                <a:gd name="connsiteY90" fmla="*/ 41625 h 4275461"/>
                <a:gd name="connsiteX91" fmla="*/ 624416 w 3619883"/>
                <a:gd name="connsiteY91" fmla="*/ 22696 h 4275461"/>
                <a:gd name="connsiteX92" fmla="*/ 657762 w 3619883"/>
                <a:gd name="connsiteY92" fmla="*/ 18351 h 4275461"/>
                <a:gd name="connsiteX93" fmla="*/ 690557 w 3619883"/>
                <a:gd name="connsiteY93" fmla="*/ 25792 h 4275461"/>
                <a:gd name="connsiteX94" fmla="*/ 745123 w 3619883"/>
                <a:gd name="connsiteY94" fmla="*/ 40157 h 4275461"/>
                <a:gd name="connsiteX95" fmla="*/ 789493 w 3619883"/>
                <a:gd name="connsiteY95" fmla="*/ 36327 h 4275461"/>
                <a:gd name="connsiteX96" fmla="*/ 854255 w 3619883"/>
                <a:gd name="connsiteY96" fmla="*/ 68887 h 4275461"/>
                <a:gd name="connsiteX97" fmla="*/ 897520 w 3619883"/>
                <a:gd name="connsiteY97" fmla="*/ 88629 h 4275461"/>
                <a:gd name="connsiteX98" fmla="*/ 940510 w 3619883"/>
                <a:gd name="connsiteY98" fmla="*/ 114265 h 4275461"/>
                <a:gd name="connsiteX99" fmla="*/ 1082712 w 3619883"/>
                <a:gd name="connsiteY99" fmla="*/ 144543 h 4275461"/>
                <a:gd name="connsiteX100" fmla="*/ 1205348 w 3619883"/>
                <a:gd name="connsiteY100" fmla="*/ 120753 h 4275461"/>
                <a:gd name="connsiteX101" fmla="*/ 1271764 w 3619883"/>
                <a:gd name="connsiteY101" fmla="*/ 117956 h 4275461"/>
                <a:gd name="connsiteX102" fmla="*/ 1315583 w 3619883"/>
                <a:gd name="connsiteY102" fmla="*/ 125912 h 4275461"/>
                <a:gd name="connsiteX103" fmla="*/ 1359125 w 3619883"/>
                <a:gd name="connsiteY103" fmla="*/ 139761 h 4275461"/>
                <a:gd name="connsiteX104" fmla="*/ 1391919 w 3619883"/>
                <a:gd name="connsiteY104" fmla="*/ 147202 h 4275461"/>
                <a:gd name="connsiteX105" fmla="*/ 1436563 w 3619883"/>
                <a:gd name="connsiteY105" fmla="*/ 137480 h 4275461"/>
                <a:gd name="connsiteX106" fmla="*/ 1471566 w 3619883"/>
                <a:gd name="connsiteY106" fmla="*/ 97777 h 4275461"/>
                <a:gd name="connsiteX107" fmla="*/ 1505739 w 3619883"/>
                <a:gd name="connsiteY107" fmla="*/ 75753 h 4275461"/>
                <a:gd name="connsiteX108" fmla="*/ 1590891 w 3619883"/>
                <a:gd name="connsiteY108" fmla="*/ 144702 h 4275461"/>
                <a:gd name="connsiteX109" fmla="*/ 1625616 w 3619883"/>
                <a:gd name="connsiteY109" fmla="*/ 110893 h 4275461"/>
                <a:gd name="connsiteX110" fmla="*/ 1658964 w 3619883"/>
                <a:gd name="connsiteY110" fmla="*/ 106547 h 4275461"/>
                <a:gd name="connsiteX111" fmla="*/ 1746598 w 3619883"/>
                <a:gd name="connsiteY111" fmla="*/ 122460 h 4275461"/>
                <a:gd name="connsiteX112" fmla="*/ 1811913 w 3619883"/>
                <a:gd name="connsiteY112" fmla="*/ 143234 h 4275461"/>
                <a:gd name="connsiteX113" fmla="*/ 1856557 w 3619883"/>
                <a:gd name="connsiteY113" fmla="*/ 133511 h 4275461"/>
                <a:gd name="connsiteX114" fmla="*/ 2066003 w 3619883"/>
                <a:gd name="connsiteY114" fmla="*/ 143313 h 4275461"/>
                <a:gd name="connsiteX115" fmla="*/ 2177615 w 3619883"/>
                <a:gd name="connsiteY115" fmla="*/ 119007 h 4275461"/>
                <a:gd name="connsiteX116" fmla="*/ 2255883 w 3619883"/>
                <a:gd name="connsiteY116" fmla="*/ 99047 h 4275461"/>
                <a:gd name="connsiteX117" fmla="*/ 2344622 w 3619883"/>
                <a:gd name="connsiteY117" fmla="*/ 91388 h 4275461"/>
                <a:gd name="connsiteX118" fmla="*/ 2455682 w 3619883"/>
                <a:gd name="connsiteY118" fmla="*/ 78869 h 4275461"/>
                <a:gd name="connsiteX119" fmla="*/ 2632609 w 3619883"/>
                <a:gd name="connsiteY119" fmla="*/ 75338 h 4275461"/>
                <a:gd name="connsiteX120" fmla="*/ 2742291 w 3619883"/>
                <a:gd name="connsiteY120" fmla="*/ 92282 h 4275461"/>
                <a:gd name="connsiteX121" fmla="*/ 2851974 w 3619883"/>
                <a:gd name="connsiteY121" fmla="*/ 109227 h 4275461"/>
                <a:gd name="connsiteX122" fmla="*/ 2907643 w 3619883"/>
                <a:gd name="connsiteY122" fmla="*/ 100020 h 4275461"/>
                <a:gd name="connsiteX123" fmla="*/ 2944022 w 3619883"/>
                <a:gd name="connsiteY123" fmla="*/ 30853 h 4275461"/>
                <a:gd name="connsiteX124" fmla="*/ 3022289 w 3619883"/>
                <a:gd name="connsiteY124" fmla="*/ 10893 h 4275461"/>
                <a:gd name="connsiteX125" fmla="*/ 3054807 w 3619883"/>
                <a:gd name="connsiteY125" fmla="*/ 24226 h 4275461"/>
                <a:gd name="connsiteX126" fmla="*/ 3141892 w 3619883"/>
                <a:gd name="connsiteY126" fmla="*/ 51925 h 4275461"/>
                <a:gd name="connsiteX127" fmla="*/ 3185711 w 3619883"/>
                <a:gd name="connsiteY127" fmla="*/ 59881 h 4275461"/>
                <a:gd name="connsiteX128" fmla="*/ 3219056 w 3619883"/>
                <a:gd name="connsiteY128" fmla="*/ 55536 h 4275461"/>
                <a:gd name="connsiteX129" fmla="*/ 3263425 w 3619883"/>
                <a:gd name="connsiteY129" fmla="*/ 51706 h 4275461"/>
                <a:gd name="connsiteX130" fmla="*/ 3296219 w 3619883"/>
                <a:gd name="connsiteY130" fmla="*/ 59147 h 4275461"/>
                <a:gd name="connsiteX131" fmla="*/ 3319094 w 3619883"/>
                <a:gd name="connsiteY131" fmla="*/ 42500 h 4275461"/>
                <a:gd name="connsiteX132" fmla="*/ 3420511 w 3619883"/>
                <a:gd name="connsiteY132" fmla="*/ 0 h 4275461"/>
                <a:gd name="connsiteX133" fmla="*/ 3453305 w 3619883"/>
                <a:gd name="connsiteY133" fmla="*/ 7440 h 4275461"/>
                <a:gd name="connsiteX134" fmla="*/ 3496571 w 3619883"/>
                <a:gd name="connsiteY134" fmla="*/ 27182 h 4275461"/>
                <a:gd name="connsiteX135" fmla="*/ 3602117 w 3619883"/>
                <a:gd name="connsiteY135" fmla="*/ 132521 h 4275461"/>
                <a:gd name="connsiteX136" fmla="*/ 3619883 w 3619883"/>
                <a:gd name="connsiteY136" fmla="*/ 140049 h 4275461"/>
                <a:gd name="connsiteX137" fmla="*/ 3619883 w 3619883"/>
                <a:gd name="connsiteY13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96846 w 3619883"/>
                <a:gd name="connsiteY6" fmla="*/ 4128157 h 4275461"/>
                <a:gd name="connsiteX7" fmla="*/ 3014011 w 3619883"/>
                <a:gd name="connsiteY7" fmla="*/ 4275461 h 4275461"/>
                <a:gd name="connsiteX8" fmla="*/ 2761042 w 3619883"/>
                <a:gd name="connsiteY8" fmla="*/ 4275461 h 4275461"/>
                <a:gd name="connsiteX9" fmla="*/ 2761042 w 3619883"/>
                <a:gd name="connsiteY9" fmla="*/ 4128157 h 4275461"/>
                <a:gd name="connsiteX10" fmla="*/ 2826768 w 3619883"/>
                <a:gd name="connsiteY10" fmla="*/ 4128157 h 4275461"/>
                <a:gd name="connsiteX11" fmla="*/ 2826768 w 3619883"/>
                <a:gd name="connsiteY11" fmla="*/ 3951392 h 4275461"/>
                <a:gd name="connsiteX12" fmla="*/ 2648983 w 3619883"/>
                <a:gd name="connsiteY12" fmla="*/ 3951392 h 4275461"/>
                <a:gd name="connsiteX13" fmla="*/ 2648983 w 3619883"/>
                <a:gd name="connsiteY13" fmla="*/ 4128157 h 4275461"/>
                <a:gd name="connsiteX14" fmla="*/ 2690646 w 3619883"/>
                <a:gd name="connsiteY14" fmla="*/ 4128157 h 4275461"/>
                <a:gd name="connsiteX15" fmla="*/ 2690646 w 3619883"/>
                <a:gd name="connsiteY15" fmla="*/ 4275461 h 4275461"/>
                <a:gd name="connsiteX16" fmla="*/ 2511710 w 3619883"/>
                <a:gd name="connsiteY16" fmla="*/ 4275461 h 4275461"/>
                <a:gd name="connsiteX17" fmla="*/ 2454288 w 3619883"/>
                <a:gd name="connsiteY17" fmla="*/ 4128157 h 4275461"/>
                <a:gd name="connsiteX18" fmla="*/ 2515810 w 3619883"/>
                <a:gd name="connsiteY18" fmla="*/ 4128157 h 4275461"/>
                <a:gd name="connsiteX19" fmla="*/ 2515810 w 3619883"/>
                <a:gd name="connsiteY19" fmla="*/ 3951392 h 4275461"/>
                <a:gd name="connsiteX20" fmla="*/ 2338025 w 3619883"/>
                <a:gd name="connsiteY20" fmla="*/ 3951392 h 4275461"/>
                <a:gd name="connsiteX21" fmla="*/ 2338025 w 3619883"/>
                <a:gd name="connsiteY21" fmla="*/ 4128157 h 4275461"/>
                <a:gd name="connsiteX22" fmla="*/ 2395120 w 3619883"/>
                <a:gd name="connsiteY22" fmla="*/ 4128157 h 4275461"/>
                <a:gd name="connsiteX23" fmla="*/ 2337697 w 3619883"/>
                <a:gd name="connsiteY23" fmla="*/ 4275461 h 4275461"/>
                <a:gd name="connsiteX24" fmla="*/ 2150155 w 3619883"/>
                <a:gd name="connsiteY24" fmla="*/ 4275461 h 4275461"/>
                <a:gd name="connsiteX25" fmla="*/ 2150155 w 3619883"/>
                <a:gd name="connsiteY25" fmla="*/ 4128157 h 4275461"/>
                <a:gd name="connsiteX26" fmla="*/ 2204852 w 3619883"/>
                <a:gd name="connsiteY26" fmla="*/ 4128157 h 4275461"/>
                <a:gd name="connsiteX27" fmla="*/ 2204852 w 3619883"/>
                <a:gd name="connsiteY27" fmla="*/ 3951392 h 4275461"/>
                <a:gd name="connsiteX28" fmla="*/ 2027068 w 3619883"/>
                <a:gd name="connsiteY28" fmla="*/ 3951392 h 4275461"/>
                <a:gd name="connsiteX29" fmla="*/ 2027068 w 3619883"/>
                <a:gd name="connsiteY29" fmla="*/ 4128157 h 4275461"/>
                <a:gd name="connsiteX30" fmla="*/ 2079759 w 3619883"/>
                <a:gd name="connsiteY30" fmla="*/ 4128157 h 4275461"/>
                <a:gd name="connsiteX31" fmla="*/ 2079759 w 3619883"/>
                <a:gd name="connsiteY31" fmla="*/ 4275461 h 4275461"/>
                <a:gd name="connsiteX32" fmla="*/ 1824703 w 3619883"/>
                <a:gd name="connsiteY32" fmla="*/ 4275461 h 4275461"/>
                <a:gd name="connsiteX33" fmla="*/ 1834468 w 3619883"/>
                <a:gd name="connsiteY33" fmla="*/ 4128157 h 4275461"/>
                <a:gd name="connsiteX34" fmla="*/ 1893894 w 3619883"/>
                <a:gd name="connsiteY34" fmla="*/ 4128157 h 4275461"/>
                <a:gd name="connsiteX35" fmla="*/ 1893894 w 3619883"/>
                <a:gd name="connsiteY35" fmla="*/ 3951392 h 4275461"/>
                <a:gd name="connsiteX36" fmla="*/ 1716110 w 3619883"/>
                <a:gd name="connsiteY36" fmla="*/ 3951392 h 4275461"/>
                <a:gd name="connsiteX37" fmla="*/ 1716110 w 3619883"/>
                <a:gd name="connsiteY37" fmla="*/ 4006431 h 4275461"/>
                <a:gd name="connsiteX38" fmla="*/ 1703447 w 3619883"/>
                <a:gd name="connsiteY38" fmla="*/ 4007960 h 4275461"/>
                <a:gd name="connsiteX39" fmla="*/ 1716110 w 3619883"/>
                <a:gd name="connsiteY39" fmla="*/ 4044284 h 4275461"/>
                <a:gd name="connsiteX40" fmla="*/ 1716110 w 3619883"/>
                <a:gd name="connsiteY40" fmla="*/ 4128157 h 4275461"/>
                <a:gd name="connsiteX41" fmla="*/ 1745346 w 3619883"/>
                <a:gd name="connsiteY41" fmla="*/ 4128157 h 4275461"/>
                <a:gd name="connsiteX42" fmla="*/ 1796694 w 3619883"/>
                <a:gd name="connsiteY42" fmla="*/ 4275461 h 4275461"/>
                <a:gd name="connsiteX43" fmla="*/ 1558844 w 3619883"/>
                <a:gd name="connsiteY43" fmla="*/ 4275461 h 4275461"/>
                <a:gd name="connsiteX44" fmla="*/ 1517252 w 3619883"/>
                <a:gd name="connsiteY44" fmla="*/ 4128157 h 4275461"/>
                <a:gd name="connsiteX45" fmla="*/ 1582936 w 3619883"/>
                <a:gd name="connsiteY45" fmla="*/ 4128157 h 4275461"/>
                <a:gd name="connsiteX46" fmla="*/ 1582936 w 3619883"/>
                <a:gd name="connsiteY46" fmla="*/ 3951392 h 4275461"/>
                <a:gd name="connsiteX47" fmla="*/ 1405151 w 3619883"/>
                <a:gd name="connsiteY47" fmla="*/ 3951392 h 4275461"/>
                <a:gd name="connsiteX48" fmla="*/ 1405151 w 3619883"/>
                <a:gd name="connsiteY48" fmla="*/ 4128157 h 4275461"/>
                <a:gd name="connsiteX49" fmla="*/ 1468988 w 3619883"/>
                <a:gd name="connsiteY49" fmla="*/ 4128157 h 4275461"/>
                <a:gd name="connsiteX50" fmla="*/ 1427396 w 3619883"/>
                <a:gd name="connsiteY50" fmla="*/ 4275461 h 4275461"/>
                <a:gd name="connsiteX51" fmla="*/ 1210751 w 3619883"/>
                <a:gd name="connsiteY51" fmla="*/ 4275461 h 4275461"/>
                <a:gd name="connsiteX52" fmla="*/ 1210751 w 3619883"/>
                <a:gd name="connsiteY52" fmla="*/ 4128157 h 4275461"/>
                <a:gd name="connsiteX53" fmla="*/ 1271978 w 3619883"/>
                <a:gd name="connsiteY53" fmla="*/ 4128157 h 4275461"/>
                <a:gd name="connsiteX54" fmla="*/ 1271978 w 3619883"/>
                <a:gd name="connsiteY54" fmla="*/ 3951392 h 4275461"/>
                <a:gd name="connsiteX55" fmla="*/ 1094193 w 3619883"/>
                <a:gd name="connsiteY55" fmla="*/ 3951392 h 4275461"/>
                <a:gd name="connsiteX56" fmla="*/ 1094193 w 3619883"/>
                <a:gd name="connsiteY56" fmla="*/ 4128157 h 4275461"/>
                <a:gd name="connsiteX57" fmla="*/ 1140354 w 3619883"/>
                <a:gd name="connsiteY57" fmla="*/ 4128157 h 4275461"/>
                <a:gd name="connsiteX58" fmla="*/ 1140354 w 3619883"/>
                <a:gd name="connsiteY58" fmla="*/ 4275461 h 4275461"/>
                <a:gd name="connsiteX59" fmla="*/ 953807 w 3619883"/>
                <a:gd name="connsiteY59" fmla="*/ 4275461 h 4275461"/>
                <a:gd name="connsiteX60" fmla="*/ 912215 w 3619883"/>
                <a:gd name="connsiteY60" fmla="*/ 4128157 h 4275461"/>
                <a:gd name="connsiteX61" fmla="*/ 961020 w 3619883"/>
                <a:gd name="connsiteY61" fmla="*/ 4128157 h 4275461"/>
                <a:gd name="connsiteX62" fmla="*/ 961020 w 3619883"/>
                <a:gd name="connsiteY62" fmla="*/ 3951392 h 4275461"/>
                <a:gd name="connsiteX63" fmla="*/ 783235 w 3619883"/>
                <a:gd name="connsiteY63" fmla="*/ 3951392 h 4275461"/>
                <a:gd name="connsiteX64" fmla="*/ 783235 w 3619883"/>
                <a:gd name="connsiteY64" fmla="*/ 4128157 h 4275461"/>
                <a:gd name="connsiteX65" fmla="*/ 871024 w 3619883"/>
                <a:gd name="connsiteY65" fmla="*/ 4128157 h 4275461"/>
                <a:gd name="connsiteX66" fmla="*/ 829432 w 3619883"/>
                <a:gd name="connsiteY66" fmla="*/ 4275461 h 4275461"/>
                <a:gd name="connsiteX67" fmla="*/ 611484 w 3619883"/>
                <a:gd name="connsiteY67" fmla="*/ 4275461 h 4275461"/>
                <a:gd name="connsiteX68" fmla="*/ 621247 w 3619883"/>
                <a:gd name="connsiteY68" fmla="*/ 4128157 h 4275461"/>
                <a:gd name="connsiteX69" fmla="*/ 650062 w 3619883"/>
                <a:gd name="connsiteY69" fmla="*/ 4128157 h 4275461"/>
                <a:gd name="connsiteX70" fmla="*/ 650062 w 3619883"/>
                <a:gd name="connsiteY70" fmla="*/ 3951392 h 4275461"/>
                <a:gd name="connsiteX71" fmla="*/ 472277 w 3619883"/>
                <a:gd name="connsiteY71" fmla="*/ 3951392 h 4275461"/>
                <a:gd name="connsiteX72" fmla="*/ 472277 w 3619883"/>
                <a:gd name="connsiteY72" fmla="*/ 4128157 h 4275461"/>
                <a:gd name="connsiteX73" fmla="*/ 522650 w 3619883"/>
                <a:gd name="connsiteY73" fmla="*/ 4128157 h 4275461"/>
                <a:gd name="connsiteX74" fmla="*/ 573998 w 3619883"/>
                <a:gd name="connsiteY74" fmla="*/ 4275461 h 4275461"/>
                <a:gd name="connsiteX75" fmla="*/ 336164 w 3619883"/>
                <a:gd name="connsiteY75" fmla="*/ 4275461 h 4275461"/>
                <a:gd name="connsiteX76" fmla="*/ 294572 w 3619883"/>
                <a:gd name="connsiteY76" fmla="*/ 4128157 h 4275461"/>
                <a:gd name="connsiteX77" fmla="*/ 339106 w 3619883"/>
                <a:gd name="connsiteY77" fmla="*/ 4128157 h 4275461"/>
                <a:gd name="connsiteX78" fmla="*/ 339106 w 3619883"/>
                <a:gd name="connsiteY78" fmla="*/ 3951392 h 4275461"/>
                <a:gd name="connsiteX79" fmla="*/ 161321 w 3619883"/>
                <a:gd name="connsiteY79" fmla="*/ 3951392 h 4275461"/>
                <a:gd name="connsiteX80" fmla="*/ 161321 w 3619883"/>
                <a:gd name="connsiteY80" fmla="*/ 4128157 h 4275461"/>
                <a:gd name="connsiteX81" fmla="*/ 230914 w 3619883"/>
                <a:gd name="connsiteY81" fmla="*/ 4128157 h 4275461"/>
                <a:gd name="connsiteX82" fmla="*/ 189322 w 3619883"/>
                <a:gd name="connsiteY82" fmla="*/ 4275461 h 4275461"/>
                <a:gd name="connsiteX83" fmla="*/ 0 w 3619883"/>
                <a:gd name="connsiteY83" fmla="*/ 4275461 h 4275461"/>
                <a:gd name="connsiteX84" fmla="*/ 0 w 3619883"/>
                <a:gd name="connsiteY84" fmla="*/ 42229 h 4275461"/>
                <a:gd name="connsiteX85" fmla="*/ 42464 w 3619883"/>
                <a:gd name="connsiteY85" fmla="*/ 40518 h 4275461"/>
                <a:gd name="connsiteX86" fmla="*/ 137733 w 3619883"/>
                <a:gd name="connsiteY86" fmla="*/ 35355 h 4275461"/>
                <a:gd name="connsiteX87" fmla="*/ 270565 w 3619883"/>
                <a:gd name="connsiteY87" fmla="*/ 29759 h 4275461"/>
                <a:gd name="connsiteX88" fmla="*/ 479734 w 3619883"/>
                <a:gd name="connsiteY88" fmla="*/ 45455 h 4275461"/>
                <a:gd name="connsiteX89" fmla="*/ 524103 w 3619883"/>
                <a:gd name="connsiteY89" fmla="*/ 41625 h 4275461"/>
                <a:gd name="connsiteX90" fmla="*/ 624416 w 3619883"/>
                <a:gd name="connsiteY90" fmla="*/ 22696 h 4275461"/>
                <a:gd name="connsiteX91" fmla="*/ 657762 w 3619883"/>
                <a:gd name="connsiteY91" fmla="*/ 18351 h 4275461"/>
                <a:gd name="connsiteX92" fmla="*/ 690557 w 3619883"/>
                <a:gd name="connsiteY92" fmla="*/ 25792 h 4275461"/>
                <a:gd name="connsiteX93" fmla="*/ 745123 w 3619883"/>
                <a:gd name="connsiteY93" fmla="*/ 40157 h 4275461"/>
                <a:gd name="connsiteX94" fmla="*/ 789493 w 3619883"/>
                <a:gd name="connsiteY94" fmla="*/ 36327 h 4275461"/>
                <a:gd name="connsiteX95" fmla="*/ 854255 w 3619883"/>
                <a:gd name="connsiteY95" fmla="*/ 68887 h 4275461"/>
                <a:gd name="connsiteX96" fmla="*/ 897520 w 3619883"/>
                <a:gd name="connsiteY96" fmla="*/ 88629 h 4275461"/>
                <a:gd name="connsiteX97" fmla="*/ 940510 w 3619883"/>
                <a:gd name="connsiteY97" fmla="*/ 114265 h 4275461"/>
                <a:gd name="connsiteX98" fmla="*/ 1082712 w 3619883"/>
                <a:gd name="connsiteY98" fmla="*/ 144543 h 4275461"/>
                <a:gd name="connsiteX99" fmla="*/ 1205348 w 3619883"/>
                <a:gd name="connsiteY99" fmla="*/ 120753 h 4275461"/>
                <a:gd name="connsiteX100" fmla="*/ 1271764 w 3619883"/>
                <a:gd name="connsiteY100" fmla="*/ 117956 h 4275461"/>
                <a:gd name="connsiteX101" fmla="*/ 1315583 w 3619883"/>
                <a:gd name="connsiteY101" fmla="*/ 125912 h 4275461"/>
                <a:gd name="connsiteX102" fmla="*/ 1359125 w 3619883"/>
                <a:gd name="connsiteY102" fmla="*/ 139761 h 4275461"/>
                <a:gd name="connsiteX103" fmla="*/ 1391919 w 3619883"/>
                <a:gd name="connsiteY103" fmla="*/ 147202 h 4275461"/>
                <a:gd name="connsiteX104" fmla="*/ 1436563 w 3619883"/>
                <a:gd name="connsiteY104" fmla="*/ 137480 h 4275461"/>
                <a:gd name="connsiteX105" fmla="*/ 1471566 w 3619883"/>
                <a:gd name="connsiteY105" fmla="*/ 97777 h 4275461"/>
                <a:gd name="connsiteX106" fmla="*/ 1505739 w 3619883"/>
                <a:gd name="connsiteY106" fmla="*/ 75753 h 4275461"/>
                <a:gd name="connsiteX107" fmla="*/ 1590891 w 3619883"/>
                <a:gd name="connsiteY107" fmla="*/ 144702 h 4275461"/>
                <a:gd name="connsiteX108" fmla="*/ 1625616 w 3619883"/>
                <a:gd name="connsiteY108" fmla="*/ 110893 h 4275461"/>
                <a:gd name="connsiteX109" fmla="*/ 1658964 w 3619883"/>
                <a:gd name="connsiteY109" fmla="*/ 106547 h 4275461"/>
                <a:gd name="connsiteX110" fmla="*/ 1746598 w 3619883"/>
                <a:gd name="connsiteY110" fmla="*/ 122460 h 4275461"/>
                <a:gd name="connsiteX111" fmla="*/ 1811913 w 3619883"/>
                <a:gd name="connsiteY111" fmla="*/ 143234 h 4275461"/>
                <a:gd name="connsiteX112" fmla="*/ 1856557 w 3619883"/>
                <a:gd name="connsiteY112" fmla="*/ 133511 h 4275461"/>
                <a:gd name="connsiteX113" fmla="*/ 2066003 w 3619883"/>
                <a:gd name="connsiteY113" fmla="*/ 143313 h 4275461"/>
                <a:gd name="connsiteX114" fmla="*/ 2177615 w 3619883"/>
                <a:gd name="connsiteY114" fmla="*/ 119007 h 4275461"/>
                <a:gd name="connsiteX115" fmla="*/ 2255883 w 3619883"/>
                <a:gd name="connsiteY115" fmla="*/ 99047 h 4275461"/>
                <a:gd name="connsiteX116" fmla="*/ 2344622 w 3619883"/>
                <a:gd name="connsiteY116" fmla="*/ 91388 h 4275461"/>
                <a:gd name="connsiteX117" fmla="*/ 2455682 w 3619883"/>
                <a:gd name="connsiteY117" fmla="*/ 78869 h 4275461"/>
                <a:gd name="connsiteX118" fmla="*/ 2632609 w 3619883"/>
                <a:gd name="connsiteY118" fmla="*/ 75338 h 4275461"/>
                <a:gd name="connsiteX119" fmla="*/ 2742291 w 3619883"/>
                <a:gd name="connsiteY119" fmla="*/ 92282 h 4275461"/>
                <a:gd name="connsiteX120" fmla="*/ 2851974 w 3619883"/>
                <a:gd name="connsiteY120" fmla="*/ 109227 h 4275461"/>
                <a:gd name="connsiteX121" fmla="*/ 2907643 w 3619883"/>
                <a:gd name="connsiteY121" fmla="*/ 100020 h 4275461"/>
                <a:gd name="connsiteX122" fmla="*/ 2944022 w 3619883"/>
                <a:gd name="connsiteY122" fmla="*/ 30853 h 4275461"/>
                <a:gd name="connsiteX123" fmla="*/ 3022289 w 3619883"/>
                <a:gd name="connsiteY123" fmla="*/ 10893 h 4275461"/>
                <a:gd name="connsiteX124" fmla="*/ 3054807 w 3619883"/>
                <a:gd name="connsiteY124" fmla="*/ 24226 h 4275461"/>
                <a:gd name="connsiteX125" fmla="*/ 3141892 w 3619883"/>
                <a:gd name="connsiteY125" fmla="*/ 51925 h 4275461"/>
                <a:gd name="connsiteX126" fmla="*/ 3185711 w 3619883"/>
                <a:gd name="connsiteY126" fmla="*/ 59881 h 4275461"/>
                <a:gd name="connsiteX127" fmla="*/ 3219056 w 3619883"/>
                <a:gd name="connsiteY127" fmla="*/ 55536 h 4275461"/>
                <a:gd name="connsiteX128" fmla="*/ 3263425 w 3619883"/>
                <a:gd name="connsiteY128" fmla="*/ 51706 h 4275461"/>
                <a:gd name="connsiteX129" fmla="*/ 3296219 w 3619883"/>
                <a:gd name="connsiteY129" fmla="*/ 59147 h 4275461"/>
                <a:gd name="connsiteX130" fmla="*/ 3319094 w 3619883"/>
                <a:gd name="connsiteY130" fmla="*/ 42500 h 4275461"/>
                <a:gd name="connsiteX131" fmla="*/ 3420511 w 3619883"/>
                <a:gd name="connsiteY131" fmla="*/ 0 h 4275461"/>
                <a:gd name="connsiteX132" fmla="*/ 3453305 w 3619883"/>
                <a:gd name="connsiteY132" fmla="*/ 7440 h 4275461"/>
                <a:gd name="connsiteX133" fmla="*/ 3496571 w 3619883"/>
                <a:gd name="connsiteY133" fmla="*/ 27182 h 4275461"/>
                <a:gd name="connsiteX134" fmla="*/ 3602117 w 3619883"/>
                <a:gd name="connsiteY134" fmla="*/ 132521 h 4275461"/>
                <a:gd name="connsiteX135" fmla="*/ 3619883 w 3619883"/>
                <a:gd name="connsiteY135" fmla="*/ 140049 h 4275461"/>
                <a:gd name="connsiteX136" fmla="*/ 3619883 w 3619883"/>
                <a:gd name="connsiteY13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3014011 w 3619883"/>
                <a:gd name="connsiteY6" fmla="*/ 4275461 h 4275461"/>
                <a:gd name="connsiteX7" fmla="*/ 2761042 w 3619883"/>
                <a:gd name="connsiteY7" fmla="*/ 4275461 h 4275461"/>
                <a:gd name="connsiteX8" fmla="*/ 2761042 w 3619883"/>
                <a:gd name="connsiteY8" fmla="*/ 4128157 h 4275461"/>
                <a:gd name="connsiteX9" fmla="*/ 2826768 w 3619883"/>
                <a:gd name="connsiteY9" fmla="*/ 4128157 h 4275461"/>
                <a:gd name="connsiteX10" fmla="*/ 2826768 w 3619883"/>
                <a:gd name="connsiteY10" fmla="*/ 3951392 h 4275461"/>
                <a:gd name="connsiteX11" fmla="*/ 2648983 w 3619883"/>
                <a:gd name="connsiteY11" fmla="*/ 3951392 h 4275461"/>
                <a:gd name="connsiteX12" fmla="*/ 2648983 w 3619883"/>
                <a:gd name="connsiteY12" fmla="*/ 4128157 h 4275461"/>
                <a:gd name="connsiteX13" fmla="*/ 2690646 w 3619883"/>
                <a:gd name="connsiteY13" fmla="*/ 4128157 h 4275461"/>
                <a:gd name="connsiteX14" fmla="*/ 2690646 w 3619883"/>
                <a:gd name="connsiteY14" fmla="*/ 4275461 h 4275461"/>
                <a:gd name="connsiteX15" fmla="*/ 2511710 w 3619883"/>
                <a:gd name="connsiteY15" fmla="*/ 4275461 h 4275461"/>
                <a:gd name="connsiteX16" fmla="*/ 2454288 w 3619883"/>
                <a:gd name="connsiteY16" fmla="*/ 4128157 h 4275461"/>
                <a:gd name="connsiteX17" fmla="*/ 2515810 w 3619883"/>
                <a:gd name="connsiteY17" fmla="*/ 4128157 h 4275461"/>
                <a:gd name="connsiteX18" fmla="*/ 2515810 w 3619883"/>
                <a:gd name="connsiteY18" fmla="*/ 3951392 h 4275461"/>
                <a:gd name="connsiteX19" fmla="*/ 2338025 w 3619883"/>
                <a:gd name="connsiteY19" fmla="*/ 3951392 h 4275461"/>
                <a:gd name="connsiteX20" fmla="*/ 2338025 w 3619883"/>
                <a:gd name="connsiteY20" fmla="*/ 4128157 h 4275461"/>
                <a:gd name="connsiteX21" fmla="*/ 2395120 w 3619883"/>
                <a:gd name="connsiteY21" fmla="*/ 4128157 h 4275461"/>
                <a:gd name="connsiteX22" fmla="*/ 2337697 w 3619883"/>
                <a:gd name="connsiteY22" fmla="*/ 4275461 h 4275461"/>
                <a:gd name="connsiteX23" fmla="*/ 2150155 w 3619883"/>
                <a:gd name="connsiteY23" fmla="*/ 4275461 h 4275461"/>
                <a:gd name="connsiteX24" fmla="*/ 2150155 w 3619883"/>
                <a:gd name="connsiteY24" fmla="*/ 4128157 h 4275461"/>
                <a:gd name="connsiteX25" fmla="*/ 2204852 w 3619883"/>
                <a:gd name="connsiteY25" fmla="*/ 4128157 h 4275461"/>
                <a:gd name="connsiteX26" fmla="*/ 2204852 w 3619883"/>
                <a:gd name="connsiteY26" fmla="*/ 3951392 h 4275461"/>
                <a:gd name="connsiteX27" fmla="*/ 2027068 w 3619883"/>
                <a:gd name="connsiteY27" fmla="*/ 3951392 h 4275461"/>
                <a:gd name="connsiteX28" fmla="*/ 2027068 w 3619883"/>
                <a:gd name="connsiteY28" fmla="*/ 4128157 h 4275461"/>
                <a:gd name="connsiteX29" fmla="*/ 2079759 w 3619883"/>
                <a:gd name="connsiteY29" fmla="*/ 4128157 h 4275461"/>
                <a:gd name="connsiteX30" fmla="*/ 2079759 w 3619883"/>
                <a:gd name="connsiteY30" fmla="*/ 4275461 h 4275461"/>
                <a:gd name="connsiteX31" fmla="*/ 1824703 w 3619883"/>
                <a:gd name="connsiteY31" fmla="*/ 4275461 h 4275461"/>
                <a:gd name="connsiteX32" fmla="*/ 1834468 w 3619883"/>
                <a:gd name="connsiteY32" fmla="*/ 4128157 h 4275461"/>
                <a:gd name="connsiteX33" fmla="*/ 1893894 w 3619883"/>
                <a:gd name="connsiteY33" fmla="*/ 4128157 h 4275461"/>
                <a:gd name="connsiteX34" fmla="*/ 1893894 w 3619883"/>
                <a:gd name="connsiteY34" fmla="*/ 3951392 h 4275461"/>
                <a:gd name="connsiteX35" fmla="*/ 1716110 w 3619883"/>
                <a:gd name="connsiteY35" fmla="*/ 3951392 h 4275461"/>
                <a:gd name="connsiteX36" fmla="*/ 1716110 w 3619883"/>
                <a:gd name="connsiteY36" fmla="*/ 4006431 h 4275461"/>
                <a:gd name="connsiteX37" fmla="*/ 1703447 w 3619883"/>
                <a:gd name="connsiteY37" fmla="*/ 4007960 h 4275461"/>
                <a:gd name="connsiteX38" fmla="*/ 1716110 w 3619883"/>
                <a:gd name="connsiteY38" fmla="*/ 4044284 h 4275461"/>
                <a:gd name="connsiteX39" fmla="*/ 1716110 w 3619883"/>
                <a:gd name="connsiteY39" fmla="*/ 4128157 h 4275461"/>
                <a:gd name="connsiteX40" fmla="*/ 1745346 w 3619883"/>
                <a:gd name="connsiteY40" fmla="*/ 4128157 h 4275461"/>
                <a:gd name="connsiteX41" fmla="*/ 1796694 w 3619883"/>
                <a:gd name="connsiteY41" fmla="*/ 4275461 h 4275461"/>
                <a:gd name="connsiteX42" fmla="*/ 1558844 w 3619883"/>
                <a:gd name="connsiteY42" fmla="*/ 4275461 h 4275461"/>
                <a:gd name="connsiteX43" fmla="*/ 1517252 w 3619883"/>
                <a:gd name="connsiteY43" fmla="*/ 4128157 h 4275461"/>
                <a:gd name="connsiteX44" fmla="*/ 1582936 w 3619883"/>
                <a:gd name="connsiteY44" fmla="*/ 4128157 h 4275461"/>
                <a:gd name="connsiteX45" fmla="*/ 1582936 w 3619883"/>
                <a:gd name="connsiteY45" fmla="*/ 3951392 h 4275461"/>
                <a:gd name="connsiteX46" fmla="*/ 1405151 w 3619883"/>
                <a:gd name="connsiteY46" fmla="*/ 3951392 h 4275461"/>
                <a:gd name="connsiteX47" fmla="*/ 1405151 w 3619883"/>
                <a:gd name="connsiteY47" fmla="*/ 4128157 h 4275461"/>
                <a:gd name="connsiteX48" fmla="*/ 1468988 w 3619883"/>
                <a:gd name="connsiteY48" fmla="*/ 4128157 h 4275461"/>
                <a:gd name="connsiteX49" fmla="*/ 1427396 w 3619883"/>
                <a:gd name="connsiteY49" fmla="*/ 4275461 h 4275461"/>
                <a:gd name="connsiteX50" fmla="*/ 1210751 w 3619883"/>
                <a:gd name="connsiteY50" fmla="*/ 4275461 h 4275461"/>
                <a:gd name="connsiteX51" fmla="*/ 1210751 w 3619883"/>
                <a:gd name="connsiteY51" fmla="*/ 4128157 h 4275461"/>
                <a:gd name="connsiteX52" fmla="*/ 1271978 w 3619883"/>
                <a:gd name="connsiteY52" fmla="*/ 4128157 h 4275461"/>
                <a:gd name="connsiteX53" fmla="*/ 1271978 w 3619883"/>
                <a:gd name="connsiteY53" fmla="*/ 3951392 h 4275461"/>
                <a:gd name="connsiteX54" fmla="*/ 1094193 w 3619883"/>
                <a:gd name="connsiteY54" fmla="*/ 3951392 h 4275461"/>
                <a:gd name="connsiteX55" fmla="*/ 1094193 w 3619883"/>
                <a:gd name="connsiteY55" fmla="*/ 4128157 h 4275461"/>
                <a:gd name="connsiteX56" fmla="*/ 1140354 w 3619883"/>
                <a:gd name="connsiteY56" fmla="*/ 4128157 h 4275461"/>
                <a:gd name="connsiteX57" fmla="*/ 1140354 w 3619883"/>
                <a:gd name="connsiteY57" fmla="*/ 4275461 h 4275461"/>
                <a:gd name="connsiteX58" fmla="*/ 953807 w 3619883"/>
                <a:gd name="connsiteY58" fmla="*/ 4275461 h 4275461"/>
                <a:gd name="connsiteX59" fmla="*/ 912215 w 3619883"/>
                <a:gd name="connsiteY59" fmla="*/ 4128157 h 4275461"/>
                <a:gd name="connsiteX60" fmla="*/ 961020 w 3619883"/>
                <a:gd name="connsiteY60" fmla="*/ 4128157 h 4275461"/>
                <a:gd name="connsiteX61" fmla="*/ 961020 w 3619883"/>
                <a:gd name="connsiteY61" fmla="*/ 3951392 h 4275461"/>
                <a:gd name="connsiteX62" fmla="*/ 783235 w 3619883"/>
                <a:gd name="connsiteY62" fmla="*/ 3951392 h 4275461"/>
                <a:gd name="connsiteX63" fmla="*/ 783235 w 3619883"/>
                <a:gd name="connsiteY63" fmla="*/ 4128157 h 4275461"/>
                <a:gd name="connsiteX64" fmla="*/ 871024 w 3619883"/>
                <a:gd name="connsiteY64" fmla="*/ 4128157 h 4275461"/>
                <a:gd name="connsiteX65" fmla="*/ 829432 w 3619883"/>
                <a:gd name="connsiteY65" fmla="*/ 4275461 h 4275461"/>
                <a:gd name="connsiteX66" fmla="*/ 611484 w 3619883"/>
                <a:gd name="connsiteY66" fmla="*/ 4275461 h 4275461"/>
                <a:gd name="connsiteX67" fmla="*/ 621247 w 3619883"/>
                <a:gd name="connsiteY67" fmla="*/ 4128157 h 4275461"/>
                <a:gd name="connsiteX68" fmla="*/ 650062 w 3619883"/>
                <a:gd name="connsiteY68" fmla="*/ 4128157 h 4275461"/>
                <a:gd name="connsiteX69" fmla="*/ 650062 w 3619883"/>
                <a:gd name="connsiteY69" fmla="*/ 3951392 h 4275461"/>
                <a:gd name="connsiteX70" fmla="*/ 472277 w 3619883"/>
                <a:gd name="connsiteY70" fmla="*/ 3951392 h 4275461"/>
                <a:gd name="connsiteX71" fmla="*/ 472277 w 3619883"/>
                <a:gd name="connsiteY71" fmla="*/ 4128157 h 4275461"/>
                <a:gd name="connsiteX72" fmla="*/ 522650 w 3619883"/>
                <a:gd name="connsiteY72" fmla="*/ 4128157 h 4275461"/>
                <a:gd name="connsiteX73" fmla="*/ 573998 w 3619883"/>
                <a:gd name="connsiteY73" fmla="*/ 4275461 h 4275461"/>
                <a:gd name="connsiteX74" fmla="*/ 336164 w 3619883"/>
                <a:gd name="connsiteY74" fmla="*/ 4275461 h 4275461"/>
                <a:gd name="connsiteX75" fmla="*/ 294572 w 3619883"/>
                <a:gd name="connsiteY75" fmla="*/ 4128157 h 4275461"/>
                <a:gd name="connsiteX76" fmla="*/ 339106 w 3619883"/>
                <a:gd name="connsiteY76" fmla="*/ 4128157 h 4275461"/>
                <a:gd name="connsiteX77" fmla="*/ 339106 w 3619883"/>
                <a:gd name="connsiteY77" fmla="*/ 3951392 h 4275461"/>
                <a:gd name="connsiteX78" fmla="*/ 161321 w 3619883"/>
                <a:gd name="connsiteY78" fmla="*/ 3951392 h 4275461"/>
                <a:gd name="connsiteX79" fmla="*/ 161321 w 3619883"/>
                <a:gd name="connsiteY79" fmla="*/ 4128157 h 4275461"/>
                <a:gd name="connsiteX80" fmla="*/ 230914 w 3619883"/>
                <a:gd name="connsiteY80" fmla="*/ 4128157 h 4275461"/>
                <a:gd name="connsiteX81" fmla="*/ 189322 w 3619883"/>
                <a:gd name="connsiteY81" fmla="*/ 4275461 h 4275461"/>
                <a:gd name="connsiteX82" fmla="*/ 0 w 3619883"/>
                <a:gd name="connsiteY82" fmla="*/ 4275461 h 4275461"/>
                <a:gd name="connsiteX83" fmla="*/ 0 w 3619883"/>
                <a:gd name="connsiteY83" fmla="*/ 42229 h 4275461"/>
                <a:gd name="connsiteX84" fmla="*/ 42464 w 3619883"/>
                <a:gd name="connsiteY84" fmla="*/ 40518 h 4275461"/>
                <a:gd name="connsiteX85" fmla="*/ 137733 w 3619883"/>
                <a:gd name="connsiteY85" fmla="*/ 35355 h 4275461"/>
                <a:gd name="connsiteX86" fmla="*/ 270565 w 3619883"/>
                <a:gd name="connsiteY86" fmla="*/ 29759 h 4275461"/>
                <a:gd name="connsiteX87" fmla="*/ 479734 w 3619883"/>
                <a:gd name="connsiteY87" fmla="*/ 45455 h 4275461"/>
                <a:gd name="connsiteX88" fmla="*/ 524103 w 3619883"/>
                <a:gd name="connsiteY88" fmla="*/ 41625 h 4275461"/>
                <a:gd name="connsiteX89" fmla="*/ 624416 w 3619883"/>
                <a:gd name="connsiteY89" fmla="*/ 22696 h 4275461"/>
                <a:gd name="connsiteX90" fmla="*/ 657762 w 3619883"/>
                <a:gd name="connsiteY90" fmla="*/ 18351 h 4275461"/>
                <a:gd name="connsiteX91" fmla="*/ 690557 w 3619883"/>
                <a:gd name="connsiteY91" fmla="*/ 25792 h 4275461"/>
                <a:gd name="connsiteX92" fmla="*/ 745123 w 3619883"/>
                <a:gd name="connsiteY92" fmla="*/ 40157 h 4275461"/>
                <a:gd name="connsiteX93" fmla="*/ 789493 w 3619883"/>
                <a:gd name="connsiteY93" fmla="*/ 36327 h 4275461"/>
                <a:gd name="connsiteX94" fmla="*/ 854255 w 3619883"/>
                <a:gd name="connsiteY94" fmla="*/ 68887 h 4275461"/>
                <a:gd name="connsiteX95" fmla="*/ 897520 w 3619883"/>
                <a:gd name="connsiteY95" fmla="*/ 88629 h 4275461"/>
                <a:gd name="connsiteX96" fmla="*/ 940510 w 3619883"/>
                <a:gd name="connsiteY96" fmla="*/ 114265 h 4275461"/>
                <a:gd name="connsiteX97" fmla="*/ 1082712 w 3619883"/>
                <a:gd name="connsiteY97" fmla="*/ 144543 h 4275461"/>
                <a:gd name="connsiteX98" fmla="*/ 1205348 w 3619883"/>
                <a:gd name="connsiteY98" fmla="*/ 120753 h 4275461"/>
                <a:gd name="connsiteX99" fmla="*/ 1271764 w 3619883"/>
                <a:gd name="connsiteY99" fmla="*/ 117956 h 4275461"/>
                <a:gd name="connsiteX100" fmla="*/ 1315583 w 3619883"/>
                <a:gd name="connsiteY100" fmla="*/ 125912 h 4275461"/>
                <a:gd name="connsiteX101" fmla="*/ 1359125 w 3619883"/>
                <a:gd name="connsiteY101" fmla="*/ 139761 h 4275461"/>
                <a:gd name="connsiteX102" fmla="*/ 1391919 w 3619883"/>
                <a:gd name="connsiteY102" fmla="*/ 147202 h 4275461"/>
                <a:gd name="connsiteX103" fmla="*/ 1436563 w 3619883"/>
                <a:gd name="connsiteY103" fmla="*/ 137480 h 4275461"/>
                <a:gd name="connsiteX104" fmla="*/ 1471566 w 3619883"/>
                <a:gd name="connsiteY104" fmla="*/ 97777 h 4275461"/>
                <a:gd name="connsiteX105" fmla="*/ 1505739 w 3619883"/>
                <a:gd name="connsiteY105" fmla="*/ 75753 h 4275461"/>
                <a:gd name="connsiteX106" fmla="*/ 1590891 w 3619883"/>
                <a:gd name="connsiteY106" fmla="*/ 144702 h 4275461"/>
                <a:gd name="connsiteX107" fmla="*/ 1625616 w 3619883"/>
                <a:gd name="connsiteY107" fmla="*/ 110893 h 4275461"/>
                <a:gd name="connsiteX108" fmla="*/ 1658964 w 3619883"/>
                <a:gd name="connsiteY108" fmla="*/ 106547 h 4275461"/>
                <a:gd name="connsiteX109" fmla="*/ 1746598 w 3619883"/>
                <a:gd name="connsiteY109" fmla="*/ 122460 h 4275461"/>
                <a:gd name="connsiteX110" fmla="*/ 1811913 w 3619883"/>
                <a:gd name="connsiteY110" fmla="*/ 143234 h 4275461"/>
                <a:gd name="connsiteX111" fmla="*/ 1856557 w 3619883"/>
                <a:gd name="connsiteY111" fmla="*/ 133511 h 4275461"/>
                <a:gd name="connsiteX112" fmla="*/ 2066003 w 3619883"/>
                <a:gd name="connsiteY112" fmla="*/ 143313 h 4275461"/>
                <a:gd name="connsiteX113" fmla="*/ 2177615 w 3619883"/>
                <a:gd name="connsiteY113" fmla="*/ 119007 h 4275461"/>
                <a:gd name="connsiteX114" fmla="*/ 2255883 w 3619883"/>
                <a:gd name="connsiteY114" fmla="*/ 99047 h 4275461"/>
                <a:gd name="connsiteX115" fmla="*/ 2344622 w 3619883"/>
                <a:gd name="connsiteY115" fmla="*/ 91388 h 4275461"/>
                <a:gd name="connsiteX116" fmla="*/ 2455682 w 3619883"/>
                <a:gd name="connsiteY116" fmla="*/ 78869 h 4275461"/>
                <a:gd name="connsiteX117" fmla="*/ 2632609 w 3619883"/>
                <a:gd name="connsiteY117" fmla="*/ 75338 h 4275461"/>
                <a:gd name="connsiteX118" fmla="*/ 2742291 w 3619883"/>
                <a:gd name="connsiteY118" fmla="*/ 92282 h 4275461"/>
                <a:gd name="connsiteX119" fmla="*/ 2851974 w 3619883"/>
                <a:gd name="connsiteY119" fmla="*/ 109227 h 4275461"/>
                <a:gd name="connsiteX120" fmla="*/ 2907643 w 3619883"/>
                <a:gd name="connsiteY120" fmla="*/ 100020 h 4275461"/>
                <a:gd name="connsiteX121" fmla="*/ 2944022 w 3619883"/>
                <a:gd name="connsiteY121" fmla="*/ 30853 h 4275461"/>
                <a:gd name="connsiteX122" fmla="*/ 3022289 w 3619883"/>
                <a:gd name="connsiteY122" fmla="*/ 10893 h 4275461"/>
                <a:gd name="connsiteX123" fmla="*/ 3054807 w 3619883"/>
                <a:gd name="connsiteY123" fmla="*/ 24226 h 4275461"/>
                <a:gd name="connsiteX124" fmla="*/ 3141892 w 3619883"/>
                <a:gd name="connsiteY124" fmla="*/ 51925 h 4275461"/>
                <a:gd name="connsiteX125" fmla="*/ 3185711 w 3619883"/>
                <a:gd name="connsiteY125" fmla="*/ 59881 h 4275461"/>
                <a:gd name="connsiteX126" fmla="*/ 3219056 w 3619883"/>
                <a:gd name="connsiteY126" fmla="*/ 55536 h 4275461"/>
                <a:gd name="connsiteX127" fmla="*/ 3263425 w 3619883"/>
                <a:gd name="connsiteY127" fmla="*/ 51706 h 4275461"/>
                <a:gd name="connsiteX128" fmla="*/ 3296219 w 3619883"/>
                <a:gd name="connsiteY128" fmla="*/ 59147 h 4275461"/>
                <a:gd name="connsiteX129" fmla="*/ 3319094 w 3619883"/>
                <a:gd name="connsiteY129" fmla="*/ 42500 h 4275461"/>
                <a:gd name="connsiteX130" fmla="*/ 3420511 w 3619883"/>
                <a:gd name="connsiteY130" fmla="*/ 0 h 4275461"/>
                <a:gd name="connsiteX131" fmla="*/ 3453305 w 3619883"/>
                <a:gd name="connsiteY131" fmla="*/ 7440 h 4275461"/>
                <a:gd name="connsiteX132" fmla="*/ 3496571 w 3619883"/>
                <a:gd name="connsiteY132" fmla="*/ 27182 h 4275461"/>
                <a:gd name="connsiteX133" fmla="*/ 3602117 w 3619883"/>
                <a:gd name="connsiteY133" fmla="*/ 132521 h 4275461"/>
                <a:gd name="connsiteX134" fmla="*/ 3619883 w 3619883"/>
                <a:gd name="connsiteY134" fmla="*/ 140049 h 4275461"/>
                <a:gd name="connsiteX135" fmla="*/ 3619883 w 3619883"/>
                <a:gd name="connsiteY13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137725 w 3619883"/>
                <a:gd name="connsiteY4" fmla="*/ 3951392 h 4275461"/>
                <a:gd name="connsiteX5" fmla="*/ 3014011 w 3619883"/>
                <a:gd name="connsiteY5" fmla="*/ 4275461 h 4275461"/>
                <a:gd name="connsiteX6" fmla="*/ 2761042 w 3619883"/>
                <a:gd name="connsiteY6" fmla="*/ 4275461 h 4275461"/>
                <a:gd name="connsiteX7" fmla="*/ 2761042 w 3619883"/>
                <a:gd name="connsiteY7" fmla="*/ 4128157 h 4275461"/>
                <a:gd name="connsiteX8" fmla="*/ 2826768 w 3619883"/>
                <a:gd name="connsiteY8" fmla="*/ 4128157 h 4275461"/>
                <a:gd name="connsiteX9" fmla="*/ 2826768 w 3619883"/>
                <a:gd name="connsiteY9" fmla="*/ 3951392 h 4275461"/>
                <a:gd name="connsiteX10" fmla="*/ 2648983 w 3619883"/>
                <a:gd name="connsiteY10" fmla="*/ 3951392 h 4275461"/>
                <a:gd name="connsiteX11" fmla="*/ 2648983 w 3619883"/>
                <a:gd name="connsiteY11" fmla="*/ 4128157 h 4275461"/>
                <a:gd name="connsiteX12" fmla="*/ 2690646 w 3619883"/>
                <a:gd name="connsiteY12" fmla="*/ 4128157 h 4275461"/>
                <a:gd name="connsiteX13" fmla="*/ 2690646 w 3619883"/>
                <a:gd name="connsiteY13" fmla="*/ 4275461 h 4275461"/>
                <a:gd name="connsiteX14" fmla="*/ 2511710 w 3619883"/>
                <a:gd name="connsiteY14" fmla="*/ 4275461 h 4275461"/>
                <a:gd name="connsiteX15" fmla="*/ 2454288 w 3619883"/>
                <a:gd name="connsiteY15" fmla="*/ 4128157 h 4275461"/>
                <a:gd name="connsiteX16" fmla="*/ 2515810 w 3619883"/>
                <a:gd name="connsiteY16" fmla="*/ 4128157 h 4275461"/>
                <a:gd name="connsiteX17" fmla="*/ 2515810 w 3619883"/>
                <a:gd name="connsiteY17" fmla="*/ 3951392 h 4275461"/>
                <a:gd name="connsiteX18" fmla="*/ 2338025 w 3619883"/>
                <a:gd name="connsiteY18" fmla="*/ 3951392 h 4275461"/>
                <a:gd name="connsiteX19" fmla="*/ 2338025 w 3619883"/>
                <a:gd name="connsiteY19" fmla="*/ 4128157 h 4275461"/>
                <a:gd name="connsiteX20" fmla="*/ 2395120 w 3619883"/>
                <a:gd name="connsiteY20" fmla="*/ 4128157 h 4275461"/>
                <a:gd name="connsiteX21" fmla="*/ 2337697 w 3619883"/>
                <a:gd name="connsiteY21" fmla="*/ 4275461 h 4275461"/>
                <a:gd name="connsiteX22" fmla="*/ 2150155 w 3619883"/>
                <a:gd name="connsiteY22" fmla="*/ 4275461 h 4275461"/>
                <a:gd name="connsiteX23" fmla="*/ 2150155 w 3619883"/>
                <a:gd name="connsiteY23" fmla="*/ 4128157 h 4275461"/>
                <a:gd name="connsiteX24" fmla="*/ 2204852 w 3619883"/>
                <a:gd name="connsiteY24" fmla="*/ 4128157 h 4275461"/>
                <a:gd name="connsiteX25" fmla="*/ 2204852 w 3619883"/>
                <a:gd name="connsiteY25" fmla="*/ 3951392 h 4275461"/>
                <a:gd name="connsiteX26" fmla="*/ 2027068 w 3619883"/>
                <a:gd name="connsiteY26" fmla="*/ 3951392 h 4275461"/>
                <a:gd name="connsiteX27" fmla="*/ 2027068 w 3619883"/>
                <a:gd name="connsiteY27" fmla="*/ 4128157 h 4275461"/>
                <a:gd name="connsiteX28" fmla="*/ 2079759 w 3619883"/>
                <a:gd name="connsiteY28" fmla="*/ 4128157 h 4275461"/>
                <a:gd name="connsiteX29" fmla="*/ 2079759 w 3619883"/>
                <a:gd name="connsiteY29" fmla="*/ 4275461 h 4275461"/>
                <a:gd name="connsiteX30" fmla="*/ 1824703 w 3619883"/>
                <a:gd name="connsiteY30" fmla="*/ 4275461 h 4275461"/>
                <a:gd name="connsiteX31" fmla="*/ 1834468 w 3619883"/>
                <a:gd name="connsiteY31" fmla="*/ 4128157 h 4275461"/>
                <a:gd name="connsiteX32" fmla="*/ 1893894 w 3619883"/>
                <a:gd name="connsiteY32" fmla="*/ 4128157 h 4275461"/>
                <a:gd name="connsiteX33" fmla="*/ 1893894 w 3619883"/>
                <a:gd name="connsiteY33" fmla="*/ 3951392 h 4275461"/>
                <a:gd name="connsiteX34" fmla="*/ 1716110 w 3619883"/>
                <a:gd name="connsiteY34" fmla="*/ 3951392 h 4275461"/>
                <a:gd name="connsiteX35" fmla="*/ 1716110 w 3619883"/>
                <a:gd name="connsiteY35" fmla="*/ 4006431 h 4275461"/>
                <a:gd name="connsiteX36" fmla="*/ 1703447 w 3619883"/>
                <a:gd name="connsiteY36" fmla="*/ 4007960 h 4275461"/>
                <a:gd name="connsiteX37" fmla="*/ 1716110 w 3619883"/>
                <a:gd name="connsiteY37" fmla="*/ 4044284 h 4275461"/>
                <a:gd name="connsiteX38" fmla="*/ 1716110 w 3619883"/>
                <a:gd name="connsiteY38" fmla="*/ 4128157 h 4275461"/>
                <a:gd name="connsiteX39" fmla="*/ 1745346 w 3619883"/>
                <a:gd name="connsiteY39" fmla="*/ 4128157 h 4275461"/>
                <a:gd name="connsiteX40" fmla="*/ 1796694 w 3619883"/>
                <a:gd name="connsiteY40" fmla="*/ 4275461 h 4275461"/>
                <a:gd name="connsiteX41" fmla="*/ 1558844 w 3619883"/>
                <a:gd name="connsiteY41" fmla="*/ 4275461 h 4275461"/>
                <a:gd name="connsiteX42" fmla="*/ 1517252 w 3619883"/>
                <a:gd name="connsiteY42" fmla="*/ 4128157 h 4275461"/>
                <a:gd name="connsiteX43" fmla="*/ 1582936 w 3619883"/>
                <a:gd name="connsiteY43" fmla="*/ 4128157 h 4275461"/>
                <a:gd name="connsiteX44" fmla="*/ 1582936 w 3619883"/>
                <a:gd name="connsiteY44" fmla="*/ 3951392 h 4275461"/>
                <a:gd name="connsiteX45" fmla="*/ 1405151 w 3619883"/>
                <a:gd name="connsiteY45" fmla="*/ 3951392 h 4275461"/>
                <a:gd name="connsiteX46" fmla="*/ 1405151 w 3619883"/>
                <a:gd name="connsiteY46" fmla="*/ 4128157 h 4275461"/>
                <a:gd name="connsiteX47" fmla="*/ 1468988 w 3619883"/>
                <a:gd name="connsiteY47" fmla="*/ 4128157 h 4275461"/>
                <a:gd name="connsiteX48" fmla="*/ 1427396 w 3619883"/>
                <a:gd name="connsiteY48" fmla="*/ 4275461 h 4275461"/>
                <a:gd name="connsiteX49" fmla="*/ 1210751 w 3619883"/>
                <a:gd name="connsiteY49" fmla="*/ 4275461 h 4275461"/>
                <a:gd name="connsiteX50" fmla="*/ 1210751 w 3619883"/>
                <a:gd name="connsiteY50" fmla="*/ 4128157 h 4275461"/>
                <a:gd name="connsiteX51" fmla="*/ 1271978 w 3619883"/>
                <a:gd name="connsiteY51" fmla="*/ 4128157 h 4275461"/>
                <a:gd name="connsiteX52" fmla="*/ 1271978 w 3619883"/>
                <a:gd name="connsiteY52" fmla="*/ 3951392 h 4275461"/>
                <a:gd name="connsiteX53" fmla="*/ 1094193 w 3619883"/>
                <a:gd name="connsiteY53" fmla="*/ 3951392 h 4275461"/>
                <a:gd name="connsiteX54" fmla="*/ 1094193 w 3619883"/>
                <a:gd name="connsiteY54" fmla="*/ 4128157 h 4275461"/>
                <a:gd name="connsiteX55" fmla="*/ 1140354 w 3619883"/>
                <a:gd name="connsiteY55" fmla="*/ 4128157 h 4275461"/>
                <a:gd name="connsiteX56" fmla="*/ 1140354 w 3619883"/>
                <a:gd name="connsiteY56" fmla="*/ 4275461 h 4275461"/>
                <a:gd name="connsiteX57" fmla="*/ 953807 w 3619883"/>
                <a:gd name="connsiteY57" fmla="*/ 4275461 h 4275461"/>
                <a:gd name="connsiteX58" fmla="*/ 912215 w 3619883"/>
                <a:gd name="connsiteY58" fmla="*/ 4128157 h 4275461"/>
                <a:gd name="connsiteX59" fmla="*/ 961020 w 3619883"/>
                <a:gd name="connsiteY59" fmla="*/ 4128157 h 4275461"/>
                <a:gd name="connsiteX60" fmla="*/ 961020 w 3619883"/>
                <a:gd name="connsiteY60" fmla="*/ 3951392 h 4275461"/>
                <a:gd name="connsiteX61" fmla="*/ 783235 w 3619883"/>
                <a:gd name="connsiteY61" fmla="*/ 3951392 h 4275461"/>
                <a:gd name="connsiteX62" fmla="*/ 783235 w 3619883"/>
                <a:gd name="connsiteY62" fmla="*/ 4128157 h 4275461"/>
                <a:gd name="connsiteX63" fmla="*/ 871024 w 3619883"/>
                <a:gd name="connsiteY63" fmla="*/ 4128157 h 4275461"/>
                <a:gd name="connsiteX64" fmla="*/ 829432 w 3619883"/>
                <a:gd name="connsiteY64" fmla="*/ 4275461 h 4275461"/>
                <a:gd name="connsiteX65" fmla="*/ 611484 w 3619883"/>
                <a:gd name="connsiteY65" fmla="*/ 4275461 h 4275461"/>
                <a:gd name="connsiteX66" fmla="*/ 621247 w 3619883"/>
                <a:gd name="connsiteY66" fmla="*/ 4128157 h 4275461"/>
                <a:gd name="connsiteX67" fmla="*/ 650062 w 3619883"/>
                <a:gd name="connsiteY67" fmla="*/ 4128157 h 4275461"/>
                <a:gd name="connsiteX68" fmla="*/ 650062 w 3619883"/>
                <a:gd name="connsiteY68" fmla="*/ 3951392 h 4275461"/>
                <a:gd name="connsiteX69" fmla="*/ 472277 w 3619883"/>
                <a:gd name="connsiteY69" fmla="*/ 3951392 h 4275461"/>
                <a:gd name="connsiteX70" fmla="*/ 472277 w 3619883"/>
                <a:gd name="connsiteY70" fmla="*/ 4128157 h 4275461"/>
                <a:gd name="connsiteX71" fmla="*/ 522650 w 3619883"/>
                <a:gd name="connsiteY71" fmla="*/ 4128157 h 4275461"/>
                <a:gd name="connsiteX72" fmla="*/ 573998 w 3619883"/>
                <a:gd name="connsiteY72" fmla="*/ 4275461 h 4275461"/>
                <a:gd name="connsiteX73" fmla="*/ 336164 w 3619883"/>
                <a:gd name="connsiteY73" fmla="*/ 4275461 h 4275461"/>
                <a:gd name="connsiteX74" fmla="*/ 294572 w 3619883"/>
                <a:gd name="connsiteY74" fmla="*/ 4128157 h 4275461"/>
                <a:gd name="connsiteX75" fmla="*/ 339106 w 3619883"/>
                <a:gd name="connsiteY75" fmla="*/ 4128157 h 4275461"/>
                <a:gd name="connsiteX76" fmla="*/ 339106 w 3619883"/>
                <a:gd name="connsiteY76" fmla="*/ 3951392 h 4275461"/>
                <a:gd name="connsiteX77" fmla="*/ 161321 w 3619883"/>
                <a:gd name="connsiteY77" fmla="*/ 3951392 h 4275461"/>
                <a:gd name="connsiteX78" fmla="*/ 161321 w 3619883"/>
                <a:gd name="connsiteY78" fmla="*/ 4128157 h 4275461"/>
                <a:gd name="connsiteX79" fmla="*/ 230914 w 3619883"/>
                <a:gd name="connsiteY79" fmla="*/ 4128157 h 4275461"/>
                <a:gd name="connsiteX80" fmla="*/ 189322 w 3619883"/>
                <a:gd name="connsiteY80" fmla="*/ 4275461 h 4275461"/>
                <a:gd name="connsiteX81" fmla="*/ 0 w 3619883"/>
                <a:gd name="connsiteY81" fmla="*/ 4275461 h 4275461"/>
                <a:gd name="connsiteX82" fmla="*/ 0 w 3619883"/>
                <a:gd name="connsiteY82" fmla="*/ 42229 h 4275461"/>
                <a:gd name="connsiteX83" fmla="*/ 42464 w 3619883"/>
                <a:gd name="connsiteY83" fmla="*/ 40518 h 4275461"/>
                <a:gd name="connsiteX84" fmla="*/ 137733 w 3619883"/>
                <a:gd name="connsiteY84" fmla="*/ 35355 h 4275461"/>
                <a:gd name="connsiteX85" fmla="*/ 270565 w 3619883"/>
                <a:gd name="connsiteY85" fmla="*/ 29759 h 4275461"/>
                <a:gd name="connsiteX86" fmla="*/ 479734 w 3619883"/>
                <a:gd name="connsiteY86" fmla="*/ 45455 h 4275461"/>
                <a:gd name="connsiteX87" fmla="*/ 524103 w 3619883"/>
                <a:gd name="connsiteY87" fmla="*/ 41625 h 4275461"/>
                <a:gd name="connsiteX88" fmla="*/ 624416 w 3619883"/>
                <a:gd name="connsiteY88" fmla="*/ 22696 h 4275461"/>
                <a:gd name="connsiteX89" fmla="*/ 657762 w 3619883"/>
                <a:gd name="connsiteY89" fmla="*/ 18351 h 4275461"/>
                <a:gd name="connsiteX90" fmla="*/ 690557 w 3619883"/>
                <a:gd name="connsiteY90" fmla="*/ 25792 h 4275461"/>
                <a:gd name="connsiteX91" fmla="*/ 745123 w 3619883"/>
                <a:gd name="connsiteY91" fmla="*/ 40157 h 4275461"/>
                <a:gd name="connsiteX92" fmla="*/ 789493 w 3619883"/>
                <a:gd name="connsiteY92" fmla="*/ 36327 h 4275461"/>
                <a:gd name="connsiteX93" fmla="*/ 854255 w 3619883"/>
                <a:gd name="connsiteY93" fmla="*/ 68887 h 4275461"/>
                <a:gd name="connsiteX94" fmla="*/ 897520 w 3619883"/>
                <a:gd name="connsiteY94" fmla="*/ 88629 h 4275461"/>
                <a:gd name="connsiteX95" fmla="*/ 940510 w 3619883"/>
                <a:gd name="connsiteY95" fmla="*/ 114265 h 4275461"/>
                <a:gd name="connsiteX96" fmla="*/ 1082712 w 3619883"/>
                <a:gd name="connsiteY96" fmla="*/ 144543 h 4275461"/>
                <a:gd name="connsiteX97" fmla="*/ 1205348 w 3619883"/>
                <a:gd name="connsiteY97" fmla="*/ 120753 h 4275461"/>
                <a:gd name="connsiteX98" fmla="*/ 1271764 w 3619883"/>
                <a:gd name="connsiteY98" fmla="*/ 117956 h 4275461"/>
                <a:gd name="connsiteX99" fmla="*/ 1315583 w 3619883"/>
                <a:gd name="connsiteY99" fmla="*/ 125912 h 4275461"/>
                <a:gd name="connsiteX100" fmla="*/ 1359125 w 3619883"/>
                <a:gd name="connsiteY100" fmla="*/ 139761 h 4275461"/>
                <a:gd name="connsiteX101" fmla="*/ 1391919 w 3619883"/>
                <a:gd name="connsiteY101" fmla="*/ 147202 h 4275461"/>
                <a:gd name="connsiteX102" fmla="*/ 1436563 w 3619883"/>
                <a:gd name="connsiteY102" fmla="*/ 137480 h 4275461"/>
                <a:gd name="connsiteX103" fmla="*/ 1471566 w 3619883"/>
                <a:gd name="connsiteY103" fmla="*/ 97777 h 4275461"/>
                <a:gd name="connsiteX104" fmla="*/ 1505739 w 3619883"/>
                <a:gd name="connsiteY104" fmla="*/ 75753 h 4275461"/>
                <a:gd name="connsiteX105" fmla="*/ 1590891 w 3619883"/>
                <a:gd name="connsiteY105" fmla="*/ 144702 h 4275461"/>
                <a:gd name="connsiteX106" fmla="*/ 1625616 w 3619883"/>
                <a:gd name="connsiteY106" fmla="*/ 110893 h 4275461"/>
                <a:gd name="connsiteX107" fmla="*/ 1658964 w 3619883"/>
                <a:gd name="connsiteY107" fmla="*/ 106547 h 4275461"/>
                <a:gd name="connsiteX108" fmla="*/ 1746598 w 3619883"/>
                <a:gd name="connsiteY108" fmla="*/ 122460 h 4275461"/>
                <a:gd name="connsiteX109" fmla="*/ 1811913 w 3619883"/>
                <a:gd name="connsiteY109" fmla="*/ 143234 h 4275461"/>
                <a:gd name="connsiteX110" fmla="*/ 1856557 w 3619883"/>
                <a:gd name="connsiteY110" fmla="*/ 133511 h 4275461"/>
                <a:gd name="connsiteX111" fmla="*/ 2066003 w 3619883"/>
                <a:gd name="connsiteY111" fmla="*/ 143313 h 4275461"/>
                <a:gd name="connsiteX112" fmla="*/ 2177615 w 3619883"/>
                <a:gd name="connsiteY112" fmla="*/ 119007 h 4275461"/>
                <a:gd name="connsiteX113" fmla="*/ 2255883 w 3619883"/>
                <a:gd name="connsiteY113" fmla="*/ 99047 h 4275461"/>
                <a:gd name="connsiteX114" fmla="*/ 2344622 w 3619883"/>
                <a:gd name="connsiteY114" fmla="*/ 91388 h 4275461"/>
                <a:gd name="connsiteX115" fmla="*/ 2455682 w 3619883"/>
                <a:gd name="connsiteY115" fmla="*/ 78869 h 4275461"/>
                <a:gd name="connsiteX116" fmla="*/ 2632609 w 3619883"/>
                <a:gd name="connsiteY116" fmla="*/ 75338 h 4275461"/>
                <a:gd name="connsiteX117" fmla="*/ 2742291 w 3619883"/>
                <a:gd name="connsiteY117" fmla="*/ 92282 h 4275461"/>
                <a:gd name="connsiteX118" fmla="*/ 2851974 w 3619883"/>
                <a:gd name="connsiteY118" fmla="*/ 109227 h 4275461"/>
                <a:gd name="connsiteX119" fmla="*/ 2907643 w 3619883"/>
                <a:gd name="connsiteY119" fmla="*/ 100020 h 4275461"/>
                <a:gd name="connsiteX120" fmla="*/ 2944022 w 3619883"/>
                <a:gd name="connsiteY120" fmla="*/ 30853 h 4275461"/>
                <a:gd name="connsiteX121" fmla="*/ 3022289 w 3619883"/>
                <a:gd name="connsiteY121" fmla="*/ 10893 h 4275461"/>
                <a:gd name="connsiteX122" fmla="*/ 3054807 w 3619883"/>
                <a:gd name="connsiteY122" fmla="*/ 24226 h 4275461"/>
                <a:gd name="connsiteX123" fmla="*/ 3141892 w 3619883"/>
                <a:gd name="connsiteY123" fmla="*/ 51925 h 4275461"/>
                <a:gd name="connsiteX124" fmla="*/ 3185711 w 3619883"/>
                <a:gd name="connsiteY124" fmla="*/ 59881 h 4275461"/>
                <a:gd name="connsiteX125" fmla="*/ 3219056 w 3619883"/>
                <a:gd name="connsiteY125" fmla="*/ 55536 h 4275461"/>
                <a:gd name="connsiteX126" fmla="*/ 3263425 w 3619883"/>
                <a:gd name="connsiteY126" fmla="*/ 51706 h 4275461"/>
                <a:gd name="connsiteX127" fmla="*/ 3296219 w 3619883"/>
                <a:gd name="connsiteY127" fmla="*/ 59147 h 4275461"/>
                <a:gd name="connsiteX128" fmla="*/ 3319094 w 3619883"/>
                <a:gd name="connsiteY128" fmla="*/ 42500 h 4275461"/>
                <a:gd name="connsiteX129" fmla="*/ 3420511 w 3619883"/>
                <a:gd name="connsiteY129" fmla="*/ 0 h 4275461"/>
                <a:gd name="connsiteX130" fmla="*/ 3453305 w 3619883"/>
                <a:gd name="connsiteY130" fmla="*/ 7440 h 4275461"/>
                <a:gd name="connsiteX131" fmla="*/ 3496571 w 3619883"/>
                <a:gd name="connsiteY131" fmla="*/ 27182 h 4275461"/>
                <a:gd name="connsiteX132" fmla="*/ 3602117 w 3619883"/>
                <a:gd name="connsiteY132" fmla="*/ 132521 h 4275461"/>
                <a:gd name="connsiteX133" fmla="*/ 3619883 w 3619883"/>
                <a:gd name="connsiteY133" fmla="*/ 140049 h 4275461"/>
                <a:gd name="connsiteX134" fmla="*/ 3619883 w 3619883"/>
                <a:gd name="connsiteY13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4128157 h 4275461"/>
                <a:gd name="connsiteX8" fmla="*/ 2826768 w 3619883"/>
                <a:gd name="connsiteY8" fmla="*/ 3951392 h 4275461"/>
                <a:gd name="connsiteX9" fmla="*/ 2648983 w 3619883"/>
                <a:gd name="connsiteY9" fmla="*/ 3951392 h 4275461"/>
                <a:gd name="connsiteX10" fmla="*/ 2648983 w 3619883"/>
                <a:gd name="connsiteY10" fmla="*/ 4128157 h 4275461"/>
                <a:gd name="connsiteX11" fmla="*/ 2690646 w 3619883"/>
                <a:gd name="connsiteY11" fmla="*/ 4128157 h 4275461"/>
                <a:gd name="connsiteX12" fmla="*/ 2690646 w 3619883"/>
                <a:gd name="connsiteY12" fmla="*/ 4275461 h 4275461"/>
                <a:gd name="connsiteX13" fmla="*/ 2511710 w 3619883"/>
                <a:gd name="connsiteY13" fmla="*/ 4275461 h 4275461"/>
                <a:gd name="connsiteX14" fmla="*/ 2454288 w 3619883"/>
                <a:gd name="connsiteY14" fmla="*/ 4128157 h 4275461"/>
                <a:gd name="connsiteX15" fmla="*/ 2515810 w 3619883"/>
                <a:gd name="connsiteY15" fmla="*/ 4128157 h 4275461"/>
                <a:gd name="connsiteX16" fmla="*/ 2515810 w 3619883"/>
                <a:gd name="connsiteY16" fmla="*/ 3951392 h 4275461"/>
                <a:gd name="connsiteX17" fmla="*/ 2338025 w 3619883"/>
                <a:gd name="connsiteY17" fmla="*/ 3951392 h 4275461"/>
                <a:gd name="connsiteX18" fmla="*/ 2338025 w 3619883"/>
                <a:gd name="connsiteY18" fmla="*/ 4128157 h 4275461"/>
                <a:gd name="connsiteX19" fmla="*/ 2395120 w 3619883"/>
                <a:gd name="connsiteY19" fmla="*/ 4128157 h 4275461"/>
                <a:gd name="connsiteX20" fmla="*/ 2337697 w 3619883"/>
                <a:gd name="connsiteY20" fmla="*/ 4275461 h 4275461"/>
                <a:gd name="connsiteX21" fmla="*/ 2150155 w 3619883"/>
                <a:gd name="connsiteY21" fmla="*/ 4275461 h 4275461"/>
                <a:gd name="connsiteX22" fmla="*/ 2150155 w 3619883"/>
                <a:gd name="connsiteY22" fmla="*/ 4128157 h 4275461"/>
                <a:gd name="connsiteX23" fmla="*/ 2204852 w 3619883"/>
                <a:gd name="connsiteY23" fmla="*/ 4128157 h 4275461"/>
                <a:gd name="connsiteX24" fmla="*/ 2204852 w 3619883"/>
                <a:gd name="connsiteY24" fmla="*/ 3951392 h 4275461"/>
                <a:gd name="connsiteX25" fmla="*/ 2027068 w 3619883"/>
                <a:gd name="connsiteY25" fmla="*/ 3951392 h 4275461"/>
                <a:gd name="connsiteX26" fmla="*/ 2027068 w 3619883"/>
                <a:gd name="connsiteY26" fmla="*/ 4128157 h 4275461"/>
                <a:gd name="connsiteX27" fmla="*/ 2079759 w 3619883"/>
                <a:gd name="connsiteY27" fmla="*/ 4128157 h 4275461"/>
                <a:gd name="connsiteX28" fmla="*/ 2079759 w 3619883"/>
                <a:gd name="connsiteY28" fmla="*/ 4275461 h 4275461"/>
                <a:gd name="connsiteX29" fmla="*/ 1824703 w 3619883"/>
                <a:gd name="connsiteY29" fmla="*/ 4275461 h 4275461"/>
                <a:gd name="connsiteX30" fmla="*/ 1834468 w 3619883"/>
                <a:gd name="connsiteY30" fmla="*/ 4128157 h 4275461"/>
                <a:gd name="connsiteX31" fmla="*/ 1893894 w 3619883"/>
                <a:gd name="connsiteY31" fmla="*/ 4128157 h 4275461"/>
                <a:gd name="connsiteX32" fmla="*/ 1893894 w 3619883"/>
                <a:gd name="connsiteY32" fmla="*/ 3951392 h 4275461"/>
                <a:gd name="connsiteX33" fmla="*/ 1716110 w 3619883"/>
                <a:gd name="connsiteY33" fmla="*/ 3951392 h 4275461"/>
                <a:gd name="connsiteX34" fmla="*/ 1716110 w 3619883"/>
                <a:gd name="connsiteY34" fmla="*/ 4006431 h 4275461"/>
                <a:gd name="connsiteX35" fmla="*/ 1703447 w 3619883"/>
                <a:gd name="connsiteY35" fmla="*/ 4007960 h 4275461"/>
                <a:gd name="connsiteX36" fmla="*/ 1716110 w 3619883"/>
                <a:gd name="connsiteY36" fmla="*/ 4044284 h 4275461"/>
                <a:gd name="connsiteX37" fmla="*/ 1716110 w 3619883"/>
                <a:gd name="connsiteY37" fmla="*/ 4128157 h 4275461"/>
                <a:gd name="connsiteX38" fmla="*/ 1745346 w 3619883"/>
                <a:gd name="connsiteY38" fmla="*/ 4128157 h 4275461"/>
                <a:gd name="connsiteX39" fmla="*/ 1796694 w 3619883"/>
                <a:gd name="connsiteY39" fmla="*/ 4275461 h 4275461"/>
                <a:gd name="connsiteX40" fmla="*/ 1558844 w 3619883"/>
                <a:gd name="connsiteY40" fmla="*/ 4275461 h 4275461"/>
                <a:gd name="connsiteX41" fmla="*/ 1517252 w 3619883"/>
                <a:gd name="connsiteY41" fmla="*/ 4128157 h 4275461"/>
                <a:gd name="connsiteX42" fmla="*/ 1582936 w 3619883"/>
                <a:gd name="connsiteY42" fmla="*/ 4128157 h 4275461"/>
                <a:gd name="connsiteX43" fmla="*/ 1582936 w 3619883"/>
                <a:gd name="connsiteY43" fmla="*/ 3951392 h 4275461"/>
                <a:gd name="connsiteX44" fmla="*/ 1405151 w 3619883"/>
                <a:gd name="connsiteY44" fmla="*/ 3951392 h 4275461"/>
                <a:gd name="connsiteX45" fmla="*/ 1405151 w 3619883"/>
                <a:gd name="connsiteY45" fmla="*/ 4128157 h 4275461"/>
                <a:gd name="connsiteX46" fmla="*/ 1468988 w 3619883"/>
                <a:gd name="connsiteY46" fmla="*/ 4128157 h 4275461"/>
                <a:gd name="connsiteX47" fmla="*/ 1427396 w 3619883"/>
                <a:gd name="connsiteY47" fmla="*/ 4275461 h 4275461"/>
                <a:gd name="connsiteX48" fmla="*/ 1210751 w 3619883"/>
                <a:gd name="connsiteY48" fmla="*/ 4275461 h 4275461"/>
                <a:gd name="connsiteX49" fmla="*/ 1210751 w 3619883"/>
                <a:gd name="connsiteY49" fmla="*/ 4128157 h 4275461"/>
                <a:gd name="connsiteX50" fmla="*/ 1271978 w 3619883"/>
                <a:gd name="connsiteY50" fmla="*/ 4128157 h 4275461"/>
                <a:gd name="connsiteX51" fmla="*/ 1271978 w 3619883"/>
                <a:gd name="connsiteY51" fmla="*/ 3951392 h 4275461"/>
                <a:gd name="connsiteX52" fmla="*/ 1094193 w 3619883"/>
                <a:gd name="connsiteY52" fmla="*/ 3951392 h 4275461"/>
                <a:gd name="connsiteX53" fmla="*/ 1094193 w 3619883"/>
                <a:gd name="connsiteY53" fmla="*/ 4128157 h 4275461"/>
                <a:gd name="connsiteX54" fmla="*/ 1140354 w 3619883"/>
                <a:gd name="connsiteY54" fmla="*/ 4128157 h 4275461"/>
                <a:gd name="connsiteX55" fmla="*/ 1140354 w 3619883"/>
                <a:gd name="connsiteY55" fmla="*/ 4275461 h 4275461"/>
                <a:gd name="connsiteX56" fmla="*/ 953807 w 3619883"/>
                <a:gd name="connsiteY56" fmla="*/ 4275461 h 4275461"/>
                <a:gd name="connsiteX57" fmla="*/ 912215 w 3619883"/>
                <a:gd name="connsiteY57" fmla="*/ 4128157 h 4275461"/>
                <a:gd name="connsiteX58" fmla="*/ 961020 w 3619883"/>
                <a:gd name="connsiteY58" fmla="*/ 4128157 h 4275461"/>
                <a:gd name="connsiteX59" fmla="*/ 961020 w 3619883"/>
                <a:gd name="connsiteY59" fmla="*/ 3951392 h 4275461"/>
                <a:gd name="connsiteX60" fmla="*/ 783235 w 3619883"/>
                <a:gd name="connsiteY60" fmla="*/ 3951392 h 4275461"/>
                <a:gd name="connsiteX61" fmla="*/ 783235 w 3619883"/>
                <a:gd name="connsiteY61" fmla="*/ 4128157 h 4275461"/>
                <a:gd name="connsiteX62" fmla="*/ 871024 w 3619883"/>
                <a:gd name="connsiteY62" fmla="*/ 4128157 h 4275461"/>
                <a:gd name="connsiteX63" fmla="*/ 829432 w 3619883"/>
                <a:gd name="connsiteY63" fmla="*/ 4275461 h 4275461"/>
                <a:gd name="connsiteX64" fmla="*/ 611484 w 3619883"/>
                <a:gd name="connsiteY64" fmla="*/ 4275461 h 4275461"/>
                <a:gd name="connsiteX65" fmla="*/ 621247 w 3619883"/>
                <a:gd name="connsiteY65" fmla="*/ 4128157 h 4275461"/>
                <a:gd name="connsiteX66" fmla="*/ 650062 w 3619883"/>
                <a:gd name="connsiteY66" fmla="*/ 4128157 h 4275461"/>
                <a:gd name="connsiteX67" fmla="*/ 650062 w 3619883"/>
                <a:gd name="connsiteY67" fmla="*/ 3951392 h 4275461"/>
                <a:gd name="connsiteX68" fmla="*/ 472277 w 3619883"/>
                <a:gd name="connsiteY68" fmla="*/ 3951392 h 4275461"/>
                <a:gd name="connsiteX69" fmla="*/ 472277 w 3619883"/>
                <a:gd name="connsiteY69" fmla="*/ 4128157 h 4275461"/>
                <a:gd name="connsiteX70" fmla="*/ 522650 w 3619883"/>
                <a:gd name="connsiteY70" fmla="*/ 4128157 h 4275461"/>
                <a:gd name="connsiteX71" fmla="*/ 573998 w 3619883"/>
                <a:gd name="connsiteY71" fmla="*/ 4275461 h 4275461"/>
                <a:gd name="connsiteX72" fmla="*/ 336164 w 3619883"/>
                <a:gd name="connsiteY72" fmla="*/ 4275461 h 4275461"/>
                <a:gd name="connsiteX73" fmla="*/ 294572 w 3619883"/>
                <a:gd name="connsiteY73" fmla="*/ 4128157 h 4275461"/>
                <a:gd name="connsiteX74" fmla="*/ 339106 w 3619883"/>
                <a:gd name="connsiteY74" fmla="*/ 4128157 h 4275461"/>
                <a:gd name="connsiteX75" fmla="*/ 339106 w 3619883"/>
                <a:gd name="connsiteY75" fmla="*/ 3951392 h 4275461"/>
                <a:gd name="connsiteX76" fmla="*/ 161321 w 3619883"/>
                <a:gd name="connsiteY76" fmla="*/ 3951392 h 4275461"/>
                <a:gd name="connsiteX77" fmla="*/ 161321 w 3619883"/>
                <a:gd name="connsiteY77" fmla="*/ 4128157 h 4275461"/>
                <a:gd name="connsiteX78" fmla="*/ 230914 w 3619883"/>
                <a:gd name="connsiteY78" fmla="*/ 4128157 h 4275461"/>
                <a:gd name="connsiteX79" fmla="*/ 189322 w 3619883"/>
                <a:gd name="connsiteY79" fmla="*/ 4275461 h 4275461"/>
                <a:gd name="connsiteX80" fmla="*/ 0 w 3619883"/>
                <a:gd name="connsiteY80" fmla="*/ 4275461 h 4275461"/>
                <a:gd name="connsiteX81" fmla="*/ 0 w 3619883"/>
                <a:gd name="connsiteY81" fmla="*/ 42229 h 4275461"/>
                <a:gd name="connsiteX82" fmla="*/ 42464 w 3619883"/>
                <a:gd name="connsiteY82" fmla="*/ 40518 h 4275461"/>
                <a:gd name="connsiteX83" fmla="*/ 137733 w 3619883"/>
                <a:gd name="connsiteY83" fmla="*/ 35355 h 4275461"/>
                <a:gd name="connsiteX84" fmla="*/ 270565 w 3619883"/>
                <a:gd name="connsiteY84" fmla="*/ 29759 h 4275461"/>
                <a:gd name="connsiteX85" fmla="*/ 479734 w 3619883"/>
                <a:gd name="connsiteY85" fmla="*/ 45455 h 4275461"/>
                <a:gd name="connsiteX86" fmla="*/ 524103 w 3619883"/>
                <a:gd name="connsiteY86" fmla="*/ 41625 h 4275461"/>
                <a:gd name="connsiteX87" fmla="*/ 624416 w 3619883"/>
                <a:gd name="connsiteY87" fmla="*/ 22696 h 4275461"/>
                <a:gd name="connsiteX88" fmla="*/ 657762 w 3619883"/>
                <a:gd name="connsiteY88" fmla="*/ 18351 h 4275461"/>
                <a:gd name="connsiteX89" fmla="*/ 690557 w 3619883"/>
                <a:gd name="connsiteY89" fmla="*/ 25792 h 4275461"/>
                <a:gd name="connsiteX90" fmla="*/ 745123 w 3619883"/>
                <a:gd name="connsiteY90" fmla="*/ 40157 h 4275461"/>
                <a:gd name="connsiteX91" fmla="*/ 789493 w 3619883"/>
                <a:gd name="connsiteY91" fmla="*/ 36327 h 4275461"/>
                <a:gd name="connsiteX92" fmla="*/ 854255 w 3619883"/>
                <a:gd name="connsiteY92" fmla="*/ 68887 h 4275461"/>
                <a:gd name="connsiteX93" fmla="*/ 897520 w 3619883"/>
                <a:gd name="connsiteY93" fmla="*/ 88629 h 4275461"/>
                <a:gd name="connsiteX94" fmla="*/ 940510 w 3619883"/>
                <a:gd name="connsiteY94" fmla="*/ 114265 h 4275461"/>
                <a:gd name="connsiteX95" fmla="*/ 1082712 w 3619883"/>
                <a:gd name="connsiteY95" fmla="*/ 144543 h 4275461"/>
                <a:gd name="connsiteX96" fmla="*/ 1205348 w 3619883"/>
                <a:gd name="connsiteY96" fmla="*/ 120753 h 4275461"/>
                <a:gd name="connsiteX97" fmla="*/ 1271764 w 3619883"/>
                <a:gd name="connsiteY97" fmla="*/ 117956 h 4275461"/>
                <a:gd name="connsiteX98" fmla="*/ 1315583 w 3619883"/>
                <a:gd name="connsiteY98" fmla="*/ 125912 h 4275461"/>
                <a:gd name="connsiteX99" fmla="*/ 1359125 w 3619883"/>
                <a:gd name="connsiteY99" fmla="*/ 139761 h 4275461"/>
                <a:gd name="connsiteX100" fmla="*/ 1391919 w 3619883"/>
                <a:gd name="connsiteY100" fmla="*/ 147202 h 4275461"/>
                <a:gd name="connsiteX101" fmla="*/ 1436563 w 3619883"/>
                <a:gd name="connsiteY101" fmla="*/ 137480 h 4275461"/>
                <a:gd name="connsiteX102" fmla="*/ 1471566 w 3619883"/>
                <a:gd name="connsiteY102" fmla="*/ 97777 h 4275461"/>
                <a:gd name="connsiteX103" fmla="*/ 1505739 w 3619883"/>
                <a:gd name="connsiteY103" fmla="*/ 75753 h 4275461"/>
                <a:gd name="connsiteX104" fmla="*/ 1590891 w 3619883"/>
                <a:gd name="connsiteY104" fmla="*/ 144702 h 4275461"/>
                <a:gd name="connsiteX105" fmla="*/ 1625616 w 3619883"/>
                <a:gd name="connsiteY105" fmla="*/ 110893 h 4275461"/>
                <a:gd name="connsiteX106" fmla="*/ 1658964 w 3619883"/>
                <a:gd name="connsiteY106" fmla="*/ 106547 h 4275461"/>
                <a:gd name="connsiteX107" fmla="*/ 1746598 w 3619883"/>
                <a:gd name="connsiteY107" fmla="*/ 122460 h 4275461"/>
                <a:gd name="connsiteX108" fmla="*/ 1811913 w 3619883"/>
                <a:gd name="connsiteY108" fmla="*/ 143234 h 4275461"/>
                <a:gd name="connsiteX109" fmla="*/ 1856557 w 3619883"/>
                <a:gd name="connsiteY109" fmla="*/ 133511 h 4275461"/>
                <a:gd name="connsiteX110" fmla="*/ 2066003 w 3619883"/>
                <a:gd name="connsiteY110" fmla="*/ 143313 h 4275461"/>
                <a:gd name="connsiteX111" fmla="*/ 2177615 w 3619883"/>
                <a:gd name="connsiteY111" fmla="*/ 119007 h 4275461"/>
                <a:gd name="connsiteX112" fmla="*/ 2255883 w 3619883"/>
                <a:gd name="connsiteY112" fmla="*/ 99047 h 4275461"/>
                <a:gd name="connsiteX113" fmla="*/ 2344622 w 3619883"/>
                <a:gd name="connsiteY113" fmla="*/ 91388 h 4275461"/>
                <a:gd name="connsiteX114" fmla="*/ 2455682 w 3619883"/>
                <a:gd name="connsiteY114" fmla="*/ 78869 h 4275461"/>
                <a:gd name="connsiteX115" fmla="*/ 2632609 w 3619883"/>
                <a:gd name="connsiteY115" fmla="*/ 75338 h 4275461"/>
                <a:gd name="connsiteX116" fmla="*/ 2742291 w 3619883"/>
                <a:gd name="connsiteY116" fmla="*/ 92282 h 4275461"/>
                <a:gd name="connsiteX117" fmla="*/ 2851974 w 3619883"/>
                <a:gd name="connsiteY117" fmla="*/ 109227 h 4275461"/>
                <a:gd name="connsiteX118" fmla="*/ 2907643 w 3619883"/>
                <a:gd name="connsiteY118" fmla="*/ 100020 h 4275461"/>
                <a:gd name="connsiteX119" fmla="*/ 2944022 w 3619883"/>
                <a:gd name="connsiteY119" fmla="*/ 30853 h 4275461"/>
                <a:gd name="connsiteX120" fmla="*/ 3022289 w 3619883"/>
                <a:gd name="connsiteY120" fmla="*/ 10893 h 4275461"/>
                <a:gd name="connsiteX121" fmla="*/ 3054807 w 3619883"/>
                <a:gd name="connsiteY121" fmla="*/ 24226 h 4275461"/>
                <a:gd name="connsiteX122" fmla="*/ 3141892 w 3619883"/>
                <a:gd name="connsiteY122" fmla="*/ 51925 h 4275461"/>
                <a:gd name="connsiteX123" fmla="*/ 3185711 w 3619883"/>
                <a:gd name="connsiteY123" fmla="*/ 59881 h 4275461"/>
                <a:gd name="connsiteX124" fmla="*/ 3219056 w 3619883"/>
                <a:gd name="connsiteY124" fmla="*/ 55536 h 4275461"/>
                <a:gd name="connsiteX125" fmla="*/ 3263425 w 3619883"/>
                <a:gd name="connsiteY125" fmla="*/ 51706 h 4275461"/>
                <a:gd name="connsiteX126" fmla="*/ 3296219 w 3619883"/>
                <a:gd name="connsiteY126" fmla="*/ 59147 h 4275461"/>
                <a:gd name="connsiteX127" fmla="*/ 3319094 w 3619883"/>
                <a:gd name="connsiteY127" fmla="*/ 42500 h 4275461"/>
                <a:gd name="connsiteX128" fmla="*/ 3420511 w 3619883"/>
                <a:gd name="connsiteY128" fmla="*/ 0 h 4275461"/>
                <a:gd name="connsiteX129" fmla="*/ 3453305 w 3619883"/>
                <a:gd name="connsiteY129" fmla="*/ 7440 h 4275461"/>
                <a:gd name="connsiteX130" fmla="*/ 3496571 w 3619883"/>
                <a:gd name="connsiteY130" fmla="*/ 27182 h 4275461"/>
                <a:gd name="connsiteX131" fmla="*/ 3602117 w 3619883"/>
                <a:gd name="connsiteY131" fmla="*/ 132521 h 4275461"/>
                <a:gd name="connsiteX132" fmla="*/ 3619883 w 3619883"/>
                <a:gd name="connsiteY132" fmla="*/ 140049 h 4275461"/>
                <a:gd name="connsiteX133" fmla="*/ 3619883 w 3619883"/>
                <a:gd name="connsiteY13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3951392 h 4275461"/>
                <a:gd name="connsiteX8" fmla="*/ 2648983 w 3619883"/>
                <a:gd name="connsiteY8" fmla="*/ 3951392 h 4275461"/>
                <a:gd name="connsiteX9" fmla="*/ 2648983 w 3619883"/>
                <a:gd name="connsiteY9" fmla="*/ 4128157 h 4275461"/>
                <a:gd name="connsiteX10" fmla="*/ 2690646 w 3619883"/>
                <a:gd name="connsiteY10" fmla="*/ 4128157 h 4275461"/>
                <a:gd name="connsiteX11" fmla="*/ 2690646 w 3619883"/>
                <a:gd name="connsiteY11" fmla="*/ 4275461 h 4275461"/>
                <a:gd name="connsiteX12" fmla="*/ 2511710 w 3619883"/>
                <a:gd name="connsiteY12" fmla="*/ 4275461 h 4275461"/>
                <a:gd name="connsiteX13" fmla="*/ 2454288 w 3619883"/>
                <a:gd name="connsiteY13" fmla="*/ 4128157 h 4275461"/>
                <a:gd name="connsiteX14" fmla="*/ 2515810 w 3619883"/>
                <a:gd name="connsiteY14" fmla="*/ 4128157 h 4275461"/>
                <a:gd name="connsiteX15" fmla="*/ 2515810 w 3619883"/>
                <a:gd name="connsiteY15" fmla="*/ 3951392 h 4275461"/>
                <a:gd name="connsiteX16" fmla="*/ 2338025 w 3619883"/>
                <a:gd name="connsiteY16" fmla="*/ 3951392 h 4275461"/>
                <a:gd name="connsiteX17" fmla="*/ 2338025 w 3619883"/>
                <a:gd name="connsiteY17" fmla="*/ 4128157 h 4275461"/>
                <a:gd name="connsiteX18" fmla="*/ 2395120 w 3619883"/>
                <a:gd name="connsiteY18" fmla="*/ 4128157 h 4275461"/>
                <a:gd name="connsiteX19" fmla="*/ 2337697 w 3619883"/>
                <a:gd name="connsiteY19" fmla="*/ 4275461 h 4275461"/>
                <a:gd name="connsiteX20" fmla="*/ 2150155 w 3619883"/>
                <a:gd name="connsiteY20" fmla="*/ 4275461 h 4275461"/>
                <a:gd name="connsiteX21" fmla="*/ 2150155 w 3619883"/>
                <a:gd name="connsiteY21" fmla="*/ 4128157 h 4275461"/>
                <a:gd name="connsiteX22" fmla="*/ 2204852 w 3619883"/>
                <a:gd name="connsiteY22" fmla="*/ 4128157 h 4275461"/>
                <a:gd name="connsiteX23" fmla="*/ 2204852 w 3619883"/>
                <a:gd name="connsiteY23" fmla="*/ 3951392 h 4275461"/>
                <a:gd name="connsiteX24" fmla="*/ 2027068 w 3619883"/>
                <a:gd name="connsiteY24" fmla="*/ 3951392 h 4275461"/>
                <a:gd name="connsiteX25" fmla="*/ 2027068 w 3619883"/>
                <a:gd name="connsiteY25" fmla="*/ 4128157 h 4275461"/>
                <a:gd name="connsiteX26" fmla="*/ 2079759 w 3619883"/>
                <a:gd name="connsiteY26" fmla="*/ 4128157 h 4275461"/>
                <a:gd name="connsiteX27" fmla="*/ 2079759 w 3619883"/>
                <a:gd name="connsiteY27" fmla="*/ 4275461 h 4275461"/>
                <a:gd name="connsiteX28" fmla="*/ 1824703 w 3619883"/>
                <a:gd name="connsiteY28" fmla="*/ 4275461 h 4275461"/>
                <a:gd name="connsiteX29" fmla="*/ 1834468 w 3619883"/>
                <a:gd name="connsiteY29" fmla="*/ 4128157 h 4275461"/>
                <a:gd name="connsiteX30" fmla="*/ 1893894 w 3619883"/>
                <a:gd name="connsiteY30" fmla="*/ 4128157 h 4275461"/>
                <a:gd name="connsiteX31" fmla="*/ 1893894 w 3619883"/>
                <a:gd name="connsiteY31" fmla="*/ 3951392 h 4275461"/>
                <a:gd name="connsiteX32" fmla="*/ 1716110 w 3619883"/>
                <a:gd name="connsiteY32" fmla="*/ 3951392 h 4275461"/>
                <a:gd name="connsiteX33" fmla="*/ 1716110 w 3619883"/>
                <a:gd name="connsiteY33" fmla="*/ 4006431 h 4275461"/>
                <a:gd name="connsiteX34" fmla="*/ 1703447 w 3619883"/>
                <a:gd name="connsiteY34" fmla="*/ 4007960 h 4275461"/>
                <a:gd name="connsiteX35" fmla="*/ 1716110 w 3619883"/>
                <a:gd name="connsiteY35" fmla="*/ 4044284 h 4275461"/>
                <a:gd name="connsiteX36" fmla="*/ 1716110 w 3619883"/>
                <a:gd name="connsiteY36" fmla="*/ 4128157 h 4275461"/>
                <a:gd name="connsiteX37" fmla="*/ 1745346 w 3619883"/>
                <a:gd name="connsiteY37" fmla="*/ 4128157 h 4275461"/>
                <a:gd name="connsiteX38" fmla="*/ 1796694 w 3619883"/>
                <a:gd name="connsiteY38" fmla="*/ 4275461 h 4275461"/>
                <a:gd name="connsiteX39" fmla="*/ 1558844 w 3619883"/>
                <a:gd name="connsiteY39" fmla="*/ 4275461 h 4275461"/>
                <a:gd name="connsiteX40" fmla="*/ 1517252 w 3619883"/>
                <a:gd name="connsiteY40" fmla="*/ 4128157 h 4275461"/>
                <a:gd name="connsiteX41" fmla="*/ 1582936 w 3619883"/>
                <a:gd name="connsiteY41" fmla="*/ 4128157 h 4275461"/>
                <a:gd name="connsiteX42" fmla="*/ 1582936 w 3619883"/>
                <a:gd name="connsiteY42" fmla="*/ 3951392 h 4275461"/>
                <a:gd name="connsiteX43" fmla="*/ 1405151 w 3619883"/>
                <a:gd name="connsiteY43" fmla="*/ 3951392 h 4275461"/>
                <a:gd name="connsiteX44" fmla="*/ 1405151 w 3619883"/>
                <a:gd name="connsiteY44" fmla="*/ 4128157 h 4275461"/>
                <a:gd name="connsiteX45" fmla="*/ 1468988 w 3619883"/>
                <a:gd name="connsiteY45" fmla="*/ 4128157 h 4275461"/>
                <a:gd name="connsiteX46" fmla="*/ 1427396 w 3619883"/>
                <a:gd name="connsiteY46" fmla="*/ 4275461 h 4275461"/>
                <a:gd name="connsiteX47" fmla="*/ 1210751 w 3619883"/>
                <a:gd name="connsiteY47" fmla="*/ 4275461 h 4275461"/>
                <a:gd name="connsiteX48" fmla="*/ 1210751 w 3619883"/>
                <a:gd name="connsiteY48" fmla="*/ 4128157 h 4275461"/>
                <a:gd name="connsiteX49" fmla="*/ 1271978 w 3619883"/>
                <a:gd name="connsiteY49" fmla="*/ 4128157 h 4275461"/>
                <a:gd name="connsiteX50" fmla="*/ 1271978 w 3619883"/>
                <a:gd name="connsiteY50" fmla="*/ 3951392 h 4275461"/>
                <a:gd name="connsiteX51" fmla="*/ 1094193 w 3619883"/>
                <a:gd name="connsiteY51" fmla="*/ 3951392 h 4275461"/>
                <a:gd name="connsiteX52" fmla="*/ 1094193 w 3619883"/>
                <a:gd name="connsiteY52" fmla="*/ 4128157 h 4275461"/>
                <a:gd name="connsiteX53" fmla="*/ 1140354 w 3619883"/>
                <a:gd name="connsiteY53" fmla="*/ 4128157 h 4275461"/>
                <a:gd name="connsiteX54" fmla="*/ 1140354 w 3619883"/>
                <a:gd name="connsiteY54" fmla="*/ 4275461 h 4275461"/>
                <a:gd name="connsiteX55" fmla="*/ 953807 w 3619883"/>
                <a:gd name="connsiteY55" fmla="*/ 4275461 h 4275461"/>
                <a:gd name="connsiteX56" fmla="*/ 912215 w 3619883"/>
                <a:gd name="connsiteY56" fmla="*/ 4128157 h 4275461"/>
                <a:gd name="connsiteX57" fmla="*/ 961020 w 3619883"/>
                <a:gd name="connsiteY57" fmla="*/ 4128157 h 4275461"/>
                <a:gd name="connsiteX58" fmla="*/ 961020 w 3619883"/>
                <a:gd name="connsiteY58" fmla="*/ 3951392 h 4275461"/>
                <a:gd name="connsiteX59" fmla="*/ 783235 w 3619883"/>
                <a:gd name="connsiteY59" fmla="*/ 3951392 h 4275461"/>
                <a:gd name="connsiteX60" fmla="*/ 783235 w 3619883"/>
                <a:gd name="connsiteY60" fmla="*/ 4128157 h 4275461"/>
                <a:gd name="connsiteX61" fmla="*/ 871024 w 3619883"/>
                <a:gd name="connsiteY61" fmla="*/ 4128157 h 4275461"/>
                <a:gd name="connsiteX62" fmla="*/ 829432 w 3619883"/>
                <a:gd name="connsiteY62" fmla="*/ 4275461 h 4275461"/>
                <a:gd name="connsiteX63" fmla="*/ 611484 w 3619883"/>
                <a:gd name="connsiteY63" fmla="*/ 4275461 h 4275461"/>
                <a:gd name="connsiteX64" fmla="*/ 621247 w 3619883"/>
                <a:gd name="connsiteY64" fmla="*/ 4128157 h 4275461"/>
                <a:gd name="connsiteX65" fmla="*/ 650062 w 3619883"/>
                <a:gd name="connsiteY65" fmla="*/ 4128157 h 4275461"/>
                <a:gd name="connsiteX66" fmla="*/ 650062 w 3619883"/>
                <a:gd name="connsiteY66" fmla="*/ 3951392 h 4275461"/>
                <a:gd name="connsiteX67" fmla="*/ 472277 w 3619883"/>
                <a:gd name="connsiteY67" fmla="*/ 3951392 h 4275461"/>
                <a:gd name="connsiteX68" fmla="*/ 472277 w 3619883"/>
                <a:gd name="connsiteY68" fmla="*/ 4128157 h 4275461"/>
                <a:gd name="connsiteX69" fmla="*/ 522650 w 3619883"/>
                <a:gd name="connsiteY69" fmla="*/ 4128157 h 4275461"/>
                <a:gd name="connsiteX70" fmla="*/ 573998 w 3619883"/>
                <a:gd name="connsiteY70" fmla="*/ 4275461 h 4275461"/>
                <a:gd name="connsiteX71" fmla="*/ 336164 w 3619883"/>
                <a:gd name="connsiteY71" fmla="*/ 4275461 h 4275461"/>
                <a:gd name="connsiteX72" fmla="*/ 294572 w 3619883"/>
                <a:gd name="connsiteY72" fmla="*/ 4128157 h 4275461"/>
                <a:gd name="connsiteX73" fmla="*/ 339106 w 3619883"/>
                <a:gd name="connsiteY73" fmla="*/ 4128157 h 4275461"/>
                <a:gd name="connsiteX74" fmla="*/ 339106 w 3619883"/>
                <a:gd name="connsiteY74" fmla="*/ 3951392 h 4275461"/>
                <a:gd name="connsiteX75" fmla="*/ 161321 w 3619883"/>
                <a:gd name="connsiteY75" fmla="*/ 3951392 h 4275461"/>
                <a:gd name="connsiteX76" fmla="*/ 161321 w 3619883"/>
                <a:gd name="connsiteY76" fmla="*/ 4128157 h 4275461"/>
                <a:gd name="connsiteX77" fmla="*/ 230914 w 3619883"/>
                <a:gd name="connsiteY77" fmla="*/ 4128157 h 4275461"/>
                <a:gd name="connsiteX78" fmla="*/ 189322 w 3619883"/>
                <a:gd name="connsiteY78" fmla="*/ 4275461 h 4275461"/>
                <a:gd name="connsiteX79" fmla="*/ 0 w 3619883"/>
                <a:gd name="connsiteY79" fmla="*/ 4275461 h 4275461"/>
                <a:gd name="connsiteX80" fmla="*/ 0 w 3619883"/>
                <a:gd name="connsiteY80" fmla="*/ 42229 h 4275461"/>
                <a:gd name="connsiteX81" fmla="*/ 42464 w 3619883"/>
                <a:gd name="connsiteY81" fmla="*/ 40518 h 4275461"/>
                <a:gd name="connsiteX82" fmla="*/ 137733 w 3619883"/>
                <a:gd name="connsiteY82" fmla="*/ 35355 h 4275461"/>
                <a:gd name="connsiteX83" fmla="*/ 270565 w 3619883"/>
                <a:gd name="connsiteY83" fmla="*/ 29759 h 4275461"/>
                <a:gd name="connsiteX84" fmla="*/ 479734 w 3619883"/>
                <a:gd name="connsiteY84" fmla="*/ 45455 h 4275461"/>
                <a:gd name="connsiteX85" fmla="*/ 524103 w 3619883"/>
                <a:gd name="connsiteY85" fmla="*/ 41625 h 4275461"/>
                <a:gd name="connsiteX86" fmla="*/ 624416 w 3619883"/>
                <a:gd name="connsiteY86" fmla="*/ 22696 h 4275461"/>
                <a:gd name="connsiteX87" fmla="*/ 657762 w 3619883"/>
                <a:gd name="connsiteY87" fmla="*/ 18351 h 4275461"/>
                <a:gd name="connsiteX88" fmla="*/ 690557 w 3619883"/>
                <a:gd name="connsiteY88" fmla="*/ 25792 h 4275461"/>
                <a:gd name="connsiteX89" fmla="*/ 745123 w 3619883"/>
                <a:gd name="connsiteY89" fmla="*/ 40157 h 4275461"/>
                <a:gd name="connsiteX90" fmla="*/ 789493 w 3619883"/>
                <a:gd name="connsiteY90" fmla="*/ 36327 h 4275461"/>
                <a:gd name="connsiteX91" fmla="*/ 854255 w 3619883"/>
                <a:gd name="connsiteY91" fmla="*/ 68887 h 4275461"/>
                <a:gd name="connsiteX92" fmla="*/ 897520 w 3619883"/>
                <a:gd name="connsiteY92" fmla="*/ 88629 h 4275461"/>
                <a:gd name="connsiteX93" fmla="*/ 940510 w 3619883"/>
                <a:gd name="connsiteY93" fmla="*/ 114265 h 4275461"/>
                <a:gd name="connsiteX94" fmla="*/ 1082712 w 3619883"/>
                <a:gd name="connsiteY94" fmla="*/ 144543 h 4275461"/>
                <a:gd name="connsiteX95" fmla="*/ 1205348 w 3619883"/>
                <a:gd name="connsiteY95" fmla="*/ 120753 h 4275461"/>
                <a:gd name="connsiteX96" fmla="*/ 1271764 w 3619883"/>
                <a:gd name="connsiteY96" fmla="*/ 117956 h 4275461"/>
                <a:gd name="connsiteX97" fmla="*/ 1315583 w 3619883"/>
                <a:gd name="connsiteY97" fmla="*/ 125912 h 4275461"/>
                <a:gd name="connsiteX98" fmla="*/ 1359125 w 3619883"/>
                <a:gd name="connsiteY98" fmla="*/ 139761 h 4275461"/>
                <a:gd name="connsiteX99" fmla="*/ 1391919 w 3619883"/>
                <a:gd name="connsiteY99" fmla="*/ 147202 h 4275461"/>
                <a:gd name="connsiteX100" fmla="*/ 1436563 w 3619883"/>
                <a:gd name="connsiteY100" fmla="*/ 137480 h 4275461"/>
                <a:gd name="connsiteX101" fmla="*/ 1471566 w 3619883"/>
                <a:gd name="connsiteY101" fmla="*/ 97777 h 4275461"/>
                <a:gd name="connsiteX102" fmla="*/ 1505739 w 3619883"/>
                <a:gd name="connsiteY102" fmla="*/ 75753 h 4275461"/>
                <a:gd name="connsiteX103" fmla="*/ 1590891 w 3619883"/>
                <a:gd name="connsiteY103" fmla="*/ 144702 h 4275461"/>
                <a:gd name="connsiteX104" fmla="*/ 1625616 w 3619883"/>
                <a:gd name="connsiteY104" fmla="*/ 110893 h 4275461"/>
                <a:gd name="connsiteX105" fmla="*/ 1658964 w 3619883"/>
                <a:gd name="connsiteY105" fmla="*/ 106547 h 4275461"/>
                <a:gd name="connsiteX106" fmla="*/ 1746598 w 3619883"/>
                <a:gd name="connsiteY106" fmla="*/ 122460 h 4275461"/>
                <a:gd name="connsiteX107" fmla="*/ 1811913 w 3619883"/>
                <a:gd name="connsiteY107" fmla="*/ 143234 h 4275461"/>
                <a:gd name="connsiteX108" fmla="*/ 1856557 w 3619883"/>
                <a:gd name="connsiteY108" fmla="*/ 133511 h 4275461"/>
                <a:gd name="connsiteX109" fmla="*/ 2066003 w 3619883"/>
                <a:gd name="connsiteY109" fmla="*/ 143313 h 4275461"/>
                <a:gd name="connsiteX110" fmla="*/ 2177615 w 3619883"/>
                <a:gd name="connsiteY110" fmla="*/ 119007 h 4275461"/>
                <a:gd name="connsiteX111" fmla="*/ 2255883 w 3619883"/>
                <a:gd name="connsiteY111" fmla="*/ 99047 h 4275461"/>
                <a:gd name="connsiteX112" fmla="*/ 2344622 w 3619883"/>
                <a:gd name="connsiteY112" fmla="*/ 91388 h 4275461"/>
                <a:gd name="connsiteX113" fmla="*/ 2455682 w 3619883"/>
                <a:gd name="connsiteY113" fmla="*/ 78869 h 4275461"/>
                <a:gd name="connsiteX114" fmla="*/ 2632609 w 3619883"/>
                <a:gd name="connsiteY114" fmla="*/ 75338 h 4275461"/>
                <a:gd name="connsiteX115" fmla="*/ 2742291 w 3619883"/>
                <a:gd name="connsiteY115" fmla="*/ 92282 h 4275461"/>
                <a:gd name="connsiteX116" fmla="*/ 2851974 w 3619883"/>
                <a:gd name="connsiteY116" fmla="*/ 109227 h 4275461"/>
                <a:gd name="connsiteX117" fmla="*/ 2907643 w 3619883"/>
                <a:gd name="connsiteY117" fmla="*/ 100020 h 4275461"/>
                <a:gd name="connsiteX118" fmla="*/ 2944022 w 3619883"/>
                <a:gd name="connsiteY118" fmla="*/ 30853 h 4275461"/>
                <a:gd name="connsiteX119" fmla="*/ 3022289 w 3619883"/>
                <a:gd name="connsiteY119" fmla="*/ 10893 h 4275461"/>
                <a:gd name="connsiteX120" fmla="*/ 3054807 w 3619883"/>
                <a:gd name="connsiteY120" fmla="*/ 24226 h 4275461"/>
                <a:gd name="connsiteX121" fmla="*/ 3141892 w 3619883"/>
                <a:gd name="connsiteY121" fmla="*/ 51925 h 4275461"/>
                <a:gd name="connsiteX122" fmla="*/ 3185711 w 3619883"/>
                <a:gd name="connsiteY122" fmla="*/ 59881 h 4275461"/>
                <a:gd name="connsiteX123" fmla="*/ 3219056 w 3619883"/>
                <a:gd name="connsiteY123" fmla="*/ 55536 h 4275461"/>
                <a:gd name="connsiteX124" fmla="*/ 3263425 w 3619883"/>
                <a:gd name="connsiteY124" fmla="*/ 51706 h 4275461"/>
                <a:gd name="connsiteX125" fmla="*/ 3296219 w 3619883"/>
                <a:gd name="connsiteY125" fmla="*/ 59147 h 4275461"/>
                <a:gd name="connsiteX126" fmla="*/ 3319094 w 3619883"/>
                <a:gd name="connsiteY126" fmla="*/ 42500 h 4275461"/>
                <a:gd name="connsiteX127" fmla="*/ 3420511 w 3619883"/>
                <a:gd name="connsiteY127" fmla="*/ 0 h 4275461"/>
                <a:gd name="connsiteX128" fmla="*/ 3453305 w 3619883"/>
                <a:gd name="connsiteY128" fmla="*/ 7440 h 4275461"/>
                <a:gd name="connsiteX129" fmla="*/ 3496571 w 3619883"/>
                <a:gd name="connsiteY129" fmla="*/ 27182 h 4275461"/>
                <a:gd name="connsiteX130" fmla="*/ 3602117 w 3619883"/>
                <a:gd name="connsiteY130" fmla="*/ 132521 h 4275461"/>
                <a:gd name="connsiteX131" fmla="*/ 3619883 w 3619883"/>
                <a:gd name="connsiteY131" fmla="*/ 140049 h 4275461"/>
                <a:gd name="connsiteX132" fmla="*/ 3619883 w 3619883"/>
                <a:gd name="connsiteY13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826768 w 3619883"/>
                <a:gd name="connsiteY6" fmla="*/ 3951392 h 4275461"/>
                <a:gd name="connsiteX7" fmla="*/ 2648983 w 3619883"/>
                <a:gd name="connsiteY7" fmla="*/ 3951392 h 4275461"/>
                <a:gd name="connsiteX8" fmla="*/ 2648983 w 3619883"/>
                <a:gd name="connsiteY8" fmla="*/ 4128157 h 4275461"/>
                <a:gd name="connsiteX9" fmla="*/ 2690646 w 3619883"/>
                <a:gd name="connsiteY9" fmla="*/ 4128157 h 4275461"/>
                <a:gd name="connsiteX10" fmla="*/ 2690646 w 3619883"/>
                <a:gd name="connsiteY10" fmla="*/ 4275461 h 4275461"/>
                <a:gd name="connsiteX11" fmla="*/ 2511710 w 3619883"/>
                <a:gd name="connsiteY11" fmla="*/ 4275461 h 4275461"/>
                <a:gd name="connsiteX12" fmla="*/ 2454288 w 3619883"/>
                <a:gd name="connsiteY12" fmla="*/ 4128157 h 4275461"/>
                <a:gd name="connsiteX13" fmla="*/ 2515810 w 3619883"/>
                <a:gd name="connsiteY13" fmla="*/ 4128157 h 4275461"/>
                <a:gd name="connsiteX14" fmla="*/ 2515810 w 3619883"/>
                <a:gd name="connsiteY14" fmla="*/ 3951392 h 4275461"/>
                <a:gd name="connsiteX15" fmla="*/ 2338025 w 3619883"/>
                <a:gd name="connsiteY15" fmla="*/ 3951392 h 4275461"/>
                <a:gd name="connsiteX16" fmla="*/ 2338025 w 3619883"/>
                <a:gd name="connsiteY16" fmla="*/ 4128157 h 4275461"/>
                <a:gd name="connsiteX17" fmla="*/ 2395120 w 3619883"/>
                <a:gd name="connsiteY17" fmla="*/ 4128157 h 4275461"/>
                <a:gd name="connsiteX18" fmla="*/ 2337697 w 3619883"/>
                <a:gd name="connsiteY18" fmla="*/ 4275461 h 4275461"/>
                <a:gd name="connsiteX19" fmla="*/ 2150155 w 3619883"/>
                <a:gd name="connsiteY19" fmla="*/ 4275461 h 4275461"/>
                <a:gd name="connsiteX20" fmla="*/ 2150155 w 3619883"/>
                <a:gd name="connsiteY20" fmla="*/ 4128157 h 4275461"/>
                <a:gd name="connsiteX21" fmla="*/ 2204852 w 3619883"/>
                <a:gd name="connsiteY21" fmla="*/ 4128157 h 4275461"/>
                <a:gd name="connsiteX22" fmla="*/ 2204852 w 3619883"/>
                <a:gd name="connsiteY22" fmla="*/ 3951392 h 4275461"/>
                <a:gd name="connsiteX23" fmla="*/ 2027068 w 3619883"/>
                <a:gd name="connsiteY23" fmla="*/ 3951392 h 4275461"/>
                <a:gd name="connsiteX24" fmla="*/ 2027068 w 3619883"/>
                <a:gd name="connsiteY24" fmla="*/ 4128157 h 4275461"/>
                <a:gd name="connsiteX25" fmla="*/ 2079759 w 3619883"/>
                <a:gd name="connsiteY25" fmla="*/ 4128157 h 4275461"/>
                <a:gd name="connsiteX26" fmla="*/ 2079759 w 3619883"/>
                <a:gd name="connsiteY26" fmla="*/ 4275461 h 4275461"/>
                <a:gd name="connsiteX27" fmla="*/ 1824703 w 3619883"/>
                <a:gd name="connsiteY27" fmla="*/ 4275461 h 4275461"/>
                <a:gd name="connsiteX28" fmla="*/ 1834468 w 3619883"/>
                <a:gd name="connsiteY28" fmla="*/ 4128157 h 4275461"/>
                <a:gd name="connsiteX29" fmla="*/ 1893894 w 3619883"/>
                <a:gd name="connsiteY29" fmla="*/ 4128157 h 4275461"/>
                <a:gd name="connsiteX30" fmla="*/ 1893894 w 3619883"/>
                <a:gd name="connsiteY30" fmla="*/ 3951392 h 4275461"/>
                <a:gd name="connsiteX31" fmla="*/ 1716110 w 3619883"/>
                <a:gd name="connsiteY31" fmla="*/ 3951392 h 4275461"/>
                <a:gd name="connsiteX32" fmla="*/ 1716110 w 3619883"/>
                <a:gd name="connsiteY32" fmla="*/ 4006431 h 4275461"/>
                <a:gd name="connsiteX33" fmla="*/ 1703447 w 3619883"/>
                <a:gd name="connsiteY33" fmla="*/ 4007960 h 4275461"/>
                <a:gd name="connsiteX34" fmla="*/ 1716110 w 3619883"/>
                <a:gd name="connsiteY34" fmla="*/ 4044284 h 4275461"/>
                <a:gd name="connsiteX35" fmla="*/ 1716110 w 3619883"/>
                <a:gd name="connsiteY35" fmla="*/ 4128157 h 4275461"/>
                <a:gd name="connsiteX36" fmla="*/ 1745346 w 3619883"/>
                <a:gd name="connsiteY36" fmla="*/ 4128157 h 4275461"/>
                <a:gd name="connsiteX37" fmla="*/ 1796694 w 3619883"/>
                <a:gd name="connsiteY37" fmla="*/ 4275461 h 4275461"/>
                <a:gd name="connsiteX38" fmla="*/ 1558844 w 3619883"/>
                <a:gd name="connsiteY38" fmla="*/ 4275461 h 4275461"/>
                <a:gd name="connsiteX39" fmla="*/ 1517252 w 3619883"/>
                <a:gd name="connsiteY39" fmla="*/ 4128157 h 4275461"/>
                <a:gd name="connsiteX40" fmla="*/ 1582936 w 3619883"/>
                <a:gd name="connsiteY40" fmla="*/ 4128157 h 4275461"/>
                <a:gd name="connsiteX41" fmla="*/ 1582936 w 3619883"/>
                <a:gd name="connsiteY41" fmla="*/ 3951392 h 4275461"/>
                <a:gd name="connsiteX42" fmla="*/ 1405151 w 3619883"/>
                <a:gd name="connsiteY42" fmla="*/ 3951392 h 4275461"/>
                <a:gd name="connsiteX43" fmla="*/ 1405151 w 3619883"/>
                <a:gd name="connsiteY43" fmla="*/ 4128157 h 4275461"/>
                <a:gd name="connsiteX44" fmla="*/ 1468988 w 3619883"/>
                <a:gd name="connsiteY44" fmla="*/ 4128157 h 4275461"/>
                <a:gd name="connsiteX45" fmla="*/ 1427396 w 3619883"/>
                <a:gd name="connsiteY45" fmla="*/ 4275461 h 4275461"/>
                <a:gd name="connsiteX46" fmla="*/ 1210751 w 3619883"/>
                <a:gd name="connsiteY46" fmla="*/ 4275461 h 4275461"/>
                <a:gd name="connsiteX47" fmla="*/ 1210751 w 3619883"/>
                <a:gd name="connsiteY47" fmla="*/ 4128157 h 4275461"/>
                <a:gd name="connsiteX48" fmla="*/ 1271978 w 3619883"/>
                <a:gd name="connsiteY48" fmla="*/ 4128157 h 4275461"/>
                <a:gd name="connsiteX49" fmla="*/ 1271978 w 3619883"/>
                <a:gd name="connsiteY49" fmla="*/ 3951392 h 4275461"/>
                <a:gd name="connsiteX50" fmla="*/ 1094193 w 3619883"/>
                <a:gd name="connsiteY50" fmla="*/ 3951392 h 4275461"/>
                <a:gd name="connsiteX51" fmla="*/ 1094193 w 3619883"/>
                <a:gd name="connsiteY51" fmla="*/ 4128157 h 4275461"/>
                <a:gd name="connsiteX52" fmla="*/ 1140354 w 3619883"/>
                <a:gd name="connsiteY52" fmla="*/ 4128157 h 4275461"/>
                <a:gd name="connsiteX53" fmla="*/ 1140354 w 3619883"/>
                <a:gd name="connsiteY53" fmla="*/ 4275461 h 4275461"/>
                <a:gd name="connsiteX54" fmla="*/ 953807 w 3619883"/>
                <a:gd name="connsiteY54" fmla="*/ 4275461 h 4275461"/>
                <a:gd name="connsiteX55" fmla="*/ 912215 w 3619883"/>
                <a:gd name="connsiteY55" fmla="*/ 4128157 h 4275461"/>
                <a:gd name="connsiteX56" fmla="*/ 961020 w 3619883"/>
                <a:gd name="connsiteY56" fmla="*/ 4128157 h 4275461"/>
                <a:gd name="connsiteX57" fmla="*/ 961020 w 3619883"/>
                <a:gd name="connsiteY57" fmla="*/ 3951392 h 4275461"/>
                <a:gd name="connsiteX58" fmla="*/ 783235 w 3619883"/>
                <a:gd name="connsiteY58" fmla="*/ 3951392 h 4275461"/>
                <a:gd name="connsiteX59" fmla="*/ 783235 w 3619883"/>
                <a:gd name="connsiteY59" fmla="*/ 4128157 h 4275461"/>
                <a:gd name="connsiteX60" fmla="*/ 871024 w 3619883"/>
                <a:gd name="connsiteY60" fmla="*/ 4128157 h 4275461"/>
                <a:gd name="connsiteX61" fmla="*/ 829432 w 3619883"/>
                <a:gd name="connsiteY61" fmla="*/ 4275461 h 4275461"/>
                <a:gd name="connsiteX62" fmla="*/ 611484 w 3619883"/>
                <a:gd name="connsiteY62" fmla="*/ 4275461 h 4275461"/>
                <a:gd name="connsiteX63" fmla="*/ 621247 w 3619883"/>
                <a:gd name="connsiteY63" fmla="*/ 4128157 h 4275461"/>
                <a:gd name="connsiteX64" fmla="*/ 650062 w 3619883"/>
                <a:gd name="connsiteY64" fmla="*/ 4128157 h 4275461"/>
                <a:gd name="connsiteX65" fmla="*/ 650062 w 3619883"/>
                <a:gd name="connsiteY65" fmla="*/ 3951392 h 4275461"/>
                <a:gd name="connsiteX66" fmla="*/ 472277 w 3619883"/>
                <a:gd name="connsiteY66" fmla="*/ 3951392 h 4275461"/>
                <a:gd name="connsiteX67" fmla="*/ 472277 w 3619883"/>
                <a:gd name="connsiteY67" fmla="*/ 4128157 h 4275461"/>
                <a:gd name="connsiteX68" fmla="*/ 522650 w 3619883"/>
                <a:gd name="connsiteY68" fmla="*/ 4128157 h 4275461"/>
                <a:gd name="connsiteX69" fmla="*/ 573998 w 3619883"/>
                <a:gd name="connsiteY69" fmla="*/ 4275461 h 4275461"/>
                <a:gd name="connsiteX70" fmla="*/ 336164 w 3619883"/>
                <a:gd name="connsiteY70" fmla="*/ 4275461 h 4275461"/>
                <a:gd name="connsiteX71" fmla="*/ 294572 w 3619883"/>
                <a:gd name="connsiteY71" fmla="*/ 4128157 h 4275461"/>
                <a:gd name="connsiteX72" fmla="*/ 339106 w 3619883"/>
                <a:gd name="connsiteY72" fmla="*/ 4128157 h 4275461"/>
                <a:gd name="connsiteX73" fmla="*/ 339106 w 3619883"/>
                <a:gd name="connsiteY73" fmla="*/ 3951392 h 4275461"/>
                <a:gd name="connsiteX74" fmla="*/ 161321 w 3619883"/>
                <a:gd name="connsiteY74" fmla="*/ 3951392 h 4275461"/>
                <a:gd name="connsiteX75" fmla="*/ 161321 w 3619883"/>
                <a:gd name="connsiteY75" fmla="*/ 4128157 h 4275461"/>
                <a:gd name="connsiteX76" fmla="*/ 230914 w 3619883"/>
                <a:gd name="connsiteY76" fmla="*/ 4128157 h 4275461"/>
                <a:gd name="connsiteX77" fmla="*/ 189322 w 3619883"/>
                <a:gd name="connsiteY77" fmla="*/ 4275461 h 4275461"/>
                <a:gd name="connsiteX78" fmla="*/ 0 w 3619883"/>
                <a:gd name="connsiteY78" fmla="*/ 4275461 h 4275461"/>
                <a:gd name="connsiteX79" fmla="*/ 0 w 3619883"/>
                <a:gd name="connsiteY79" fmla="*/ 42229 h 4275461"/>
                <a:gd name="connsiteX80" fmla="*/ 42464 w 3619883"/>
                <a:gd name="connsiteY80" fmla="*/ 40518 h 4275461"/>
                <a:gd name="connsiteX81" fmla="*/ 137733 w 3619883"/>
                <a:gd name="connsiteY81" fmla="*/ 35355 h 4275461"/>
                <a:gd name="connsiteX82" fmla="*/ 270565 w 3619883"/>
                <a:gd name="connsiteY82" fmla="*/ 29759 h 4275461"/>
                <a:gd name="connsiteX83" fmla="*/ 479734 w 3619883"/>
                <a:gd name="connsiteY83" fmla="*/ 45455 h 4275461"/>
                <a:gd name="connsiteX84" fmla="*/ 524103 w 3619883"/>
                <a:gd name="connsiteY84" fmla="*/ 41625 h 4275461"/>
                <a:gd name="connsiteX85" fmla="*/ 624416 w 3619883"/>
                <a:gd name="connsiteY85" fmla="*/ 22696 h 4275461"/>
                <a:gd name="connsiteX86" fmla="*/ 657762 w 3619883"/>
                <a:gd name="connsiteY86" fmla="*/ 18351 h 4275461"/>
                <a:gd name="connsiteX87" fmla="*/ 690557 w 3619883"/>
                <a:gd name="connsiteY87" fmla="*/ 25792 h 4275461"/>
                <a:gd name="connsiteX88" fmla="*/ 745123 w 3619883"/>
                <a:gd name="connsiteY88" fmla="*/ 40157 h 4275461"/>
                <a:gd name="connsiteX89" fmla="*/ 789493 w 3619883"/>
                <a:gd name="connsiteY89" fmla="*/ 36327 h 4275461"/>
                <a:gd name="connsiteX90" fmla="*/ 854255 w 3619883"/>
                <a:gd name="connsiteY90" fmla="*/ 68887 h 4275461"/>
                <a:gd name="connsiteX91" fmla="*/ 897520 w 3619883"/>
                <a:gd name="connsiteY91" fmla="*/ 88629 h 4275461"/>
                <a:gd name="connsiteX92" fmla="*/ 940510 w 3619883"/>
                <a:gd name="connsiteY92" fmla="*/ 114265 h 4275461"/>
                <a:gd name="connsiteX93" fmla="*/ 1082712 w 3619883"/>
                <a:gd name="connsiteY93" fmla="*/ 144543 h 4275461"/>
                <a:gd name="connsiteX94" fmla="*/ 1205348 w 3619883"/>
                <a:gd name="connsiteY94" fmla="*/ 120753 h 4275461"/>
                <a:gd name="connsiteX95" fmla="*/ 1271764 w 3619883"/>
                <a:gd name="connsiteY95" fmla="*/ 117956 h 4275461"/>
                <a:gd name="connsiteX96" fmla="*/ 1315583 w 3619883"/>
                <a:gd name="connsiteY96" fmla="*/ 125912 h 4275461"/>
                <a:gd name="connsiteX97" fmla="*/ 1359125 w 3619883"/>
                <a:gd name="connsiteY97" fmla="*/ 139761 h 4275461"/>
                <a:gd name="connsiteX98" fmla="*/ 1391919 w 3619883"/>
                <a:gd name="connsiteY98" fmla="*/ 147202 h 4275461"/>
                <a:gd name="connsiteX99" fmla="*/ 1436563 w 3619883"/>
                <a:gd name="connsiteY99" fmla="*/ 137480 h 4275461"/>
                <a:gd name="connsiteX100" fmla="*/ 1471566 w 3619883"/>
                <a:gd name="connsiteY100" fmla="*/ 97777 h 4275461"/>
                <a:gd name="connsiteX101" fmla="*/ 1505739 w 3619883"/>
                <a:gd name="connsiteY101" fmla="*/ 75753 h 4275461"/>
                <a:gd name="connsiteX102" fmla="*/ 1590891 w 3619883"/>
                <a:gd name="connsiteY102" fmla="*/ 144702 h 4275461"/>
                <a:gd name="connsiteX103" fmla="*/ 1625616 w 3619883"/>
                <a:gd name="connsiteY103" fmla="*/ 110893 h 4275461"/>
                <a:gd name="connsiteX104" fmla="*/ 1658964 w 3619883"/>
                <a:gd name="connsiteY104" fmla="*/ 106547 h 4275461"/>
                <a:gd name="connsiteX105" fmla="*/ 1746598 w 3619883"/>
                <a:gd name="connsiteY105" fmla="*/ 122460 h 4275461"/>
                <a:gd name="connsiteX106" fmla="*/ 1811913 w 3619883"/>
                <a:gd name="connsiteY106" fmla="*/ 143234 h 4275461"/>
                <a:gd name="connsiteX107" fmla="*/ 1856557 w 3619883"/>
                <a:gd name="connsiteY107" fmla="*/ 133511 h 4275461"/>
                <a:gd name="connsiteX108" fmla="*/ 2066003 w 3619883"/>
                <a:gd name="connsiteY108" fmla="*/ 143313 h 4275461"/>
                <a:gd name="connsiteX109" fmla="*/ 2177615 w 3619883"/>
                <a:gd name="connsiteY109" fmla="*/ 119007 h 4275461"/>
                <a:gd name="connsiteX110" fmla="*/ 2255883 w 3619883"/>
                <a:gd name="connsiteY110" fmla="*/ 99047 h 4275461"/>
                <a:gd name="connsiteX111" fmla="*/ 2344622 w 3619883"/>
                <a:gd name="connsiteY111" fmla="*/ 91388 h 4275461"/>
                <a:gd name="connsiteX112" fmla="*/ 2455682 w 3619883"/>
                <a:gd name="connsiteY112" fmla="*/ 78869 h 4275461"/>
                <a:gd name="connsiteX113" fmla="*/ 2632609 w 3619883"/>
                <a:gd name="connsiteY113" fmla="*/ 75338 h 4275461"/>
                <a:gd name="connsiteX114" fmla="*/ 2742291 w 3619883"/>
                <a:gd name="connsiteY114" fmla="*/ 92282 h 4275461"/>
                <a:gd name="connsiteX115" fmla="*/ 2851974 w 3619883"/>
                <a:gd name="connsiteY115" fmla="*/ 109227 h 4275461"/>
                <a:gd name="connsiteX116" fmla="*/ 2907643 w 3619883"/>
                <a:gd name="connsiteY116" fmla="*/ 100020 h 4275461"/>
                <a:gd name="connsiteX117" fmla="*/ 2944022 w 3619883"/>
                <a:gd name="connsiteY117" fmla="*/ 30853 h 4275461"/>
                <a:gd name="connsiteX118" fmla="*/ 3022289 w 3619883"/>
                <a:gd name="connsiteY118" fmla="*/ 10893 h 4275461"/>
                <a:gd name="connsiteX119" fmla="*/ 3054807 w 3619883"/>
                <a:gd name="connsiteY119" fmla="*/ 24226 h 4275461"/>
                <a:gd name="connsiteX120" fmla="*/ 3141892 w 3619883"/>
                <a:gd name="connsiteY120" fmla="*/ 51925 h 4275461"/>
                <a:gd name="connsiteX121" fmla="*/ 3185711 w 3619883"/>
                <a:gd name="connsiteY121" fmla="*/ 59881 h 4275461"/>
                <a:gd name="connsiteX122" fmla="*/ 3219056 w 3619883"/>
                <a:gd name="connsiteY122" fmla="*/ 55536 h 4275461"/>
                <a:gd name="connsiteX123" fmla="*/ 3263425 w 3619883"/>
                <a:gd name="connsiteY123" fmla="*/ 51706 h 4275461"/>
                <a:gd name="connsiteX124" fmla="*/ 3296219 w 3619883"/>
                <a:gd name="connsiteY124" fmla="*/ 59147 h 4275461"/>
                <a:gd name="connsiteX125" fmla="*/ 3319094 w 3619883"/>
                <a:gd name="connsiteY125" fmla="*/ 42500 h 4275461"/>
                <a:gd name="connsiteX126" fmla="*/ 3420511 w 3619883"/>
                <a:gd name="connsiteY126" fmla="*/ 0 h 4275461"/>
                <a:gd name="connsiteX127" fmla="*/ 3453305 w 3619883"/>
                <a:gd name="connsiteY127" fmla="*/ 7440 h 4275461"/>
                <a:gd name="connsiteX128" fmla="*/ 3496571 w 3619883"/>
                <a:gd name="connsiteY128" fmla="*/ 27182 h 4275461"/>
                <a:gd name="connsiteX129" fmla="*/ 3602117 w 3619883"/>
                <a:gd name="connsiteY129" fmla="*/ 132521 h 4275461"/>
                <a:gd name="connsiteX130" fmla="*/ 3619883 w 3619883"/>
                <a:gd name="connsiteY130" fmla="*/ 140049 h 4275461"/>
                <a:gd name="connsiteX131" fmla="*/ 3619883 w 3619883"/>
                <a:gd name="connsiteY13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3951392 h 4275461"/>
                <a:gd name="connsiteX7" fmla="*/ 2648983 w 3619883"/>
                <a:gd name="connsiteY7" fmla="*/ 4128157 h 4275461"/>
                <a:gd name="connsiteX8" fmla="*/ 2690646 w 3619883"/>
                <a:gd name="connsiteY8" fmla="*/ 4128157 h 4275461"/>
                <a:gd name="connsiteX9" fmla="*/ 2690646 w 3619883"/>
                <a:gd name="connsiteY9" fmla="*/ 4275461 h 4275461"/>
                <a:gd name="connsiteX10" fmla="*/ 2511710 w 3619883"/>
                <a:gd name="connsiteY10" fmla="*/ 4275461 h 4275461"/>
                <a:gd name="connsiteX11" fmla="*/ 2454288 w 3619883"/>
                <a:gd name="connsiteY11" fmla="*/ 4128157 h 4275461"/>
                <a:gd name="connsiteX12" fmla="*/ 2515810 w 3619883"/>
                <a:gd name="connsiteY12" fmla="*/ 4128157 h 4275461"/>
                <a:gd name="connsiteX13" fmla="*/ 2515810 w 3619883"/>
                <a:gd name="connsiteY13" fmla="*/ 3951392 h 4275461"/>
                <a:gd name="connsiteX14" fmla="*/ 2338025 w 3619883"/>
                <a:gd name="connsiteY14" fmla="*/ 3951392 h 4275461"/>
                <a:gd name="connsiteX15" fmla="*/ 2338025 w 3619883"/>
                <a:gd name="connsiteY15" fmla="*/ 4128157 h 4275461"/>
                <a:gd name="connsiteX16" fmla="*/ 2395120 w 3619883"/>
                <a:gd name="connsiteY16" fmla="*/ 4128157 h 4275461"/>
                <a:gd name="connsiteX17" fmla="*/ 2337697 w 3619883"/>
                <a:gd name="connsiteY17" fmla="*/ 4275461 h 4275461"/>
                <a:gd name="connsiteX18" fmla="*/ 2150155 w 3619883"/>
                <a:gd name="connsiteY18" fmla="*/ 4275461 h 4275461"/>
                <a:gd name="connsiteX19" fmla="*/ 2150155 w 3619883"/>
                <a:gd name="connsiteY19" fmla="*/ 4128157 h 4275461"/>
                <a:gd name="connsiteX20" fmla="*/ 2204852 w 3619883"/>
                <a:gd name="connsiteY20" fmla="*/ 4128157 h 4275461"/>
                <a:gd name="connsiteX21" fmla="*/ 2204852 w 3619883"/>
                <a:gd name="connsiteY21" fmla="*/ 3951392 h 4275461"/>
                <a:gd name="connsiteX22" fmla="*/ 2027068 w 3619883"/>
                <a:gd name="connsiteY22" fmla="*/ 3951392 h 4275461"/>
                <a:gd name="connsiteX23" fmla="*/ 2027068 w 3619883"/>
                <a:gd name="connsiteY23" fmla="*/ 4128157 h 4275461"/>
                <a:gd name="connsiteX24" fmla="*/ 2079759 w 3619883"/>
                <a:gd name="connsiteY24" fmla="*/ 4128157 h 4275461"/>
                <a:gd name="connsiteX25" fmla="*/ 2079759 w 3619883"/>
                <a:gd name="connsiteY25" fmla="*/ 4275461 h 4275461"/>
                <a:gd name="connsiteX26" fmla="*/ 1824703 w 3619883"/>
                <a:gd name="connsiteY26" fmla="*/ 4275461 h 4275461"/>
                <a:gd name="connsiteX27" fmla="*/ 1834468 w 3619883"/>
                <a:gd name="connsiteY27" fmla="*/ 4128157 h 4275461"/>
                <a:gd name="connsiteX28" fmla="*/ 1893894 w 3619883"/>
                <a:gd name="connsiteY28" fmla="*/ 4128157 h 4275461"/>
                <a:gd name="connsiteX29" fmla="*/ 1893894 w 3619883"/>
                <a:gd name="connsiteY29" fmla="*/ 3951392 h 4275461"/>
                <a:gd name="connsiteX30" fmla="*/ 1716110 w 3619883"/>
                <a:gd name="connsiteY30" fmla="*/ 3951392 h 4275461"/>
                <a:gd name="connsiteX31" fmla="*/ 1716110 w 3619883"/>
                <a:gd name="connsiteY31" fmla="*/ 4006431 h 4275461"/>
                <a:gd name="connsiteX32" fmla="*/ 1703447 w 3619883"/>
                <a:gd name="connsiteY32" fmla="*/ 4007960 h 4275461"/>
                <a:gd name="connsiteX33" fmla="*/ 1716110 w 3619883"/>
                <a:gd name="connsiteY33" fmla="*/ 4044284 h 4275461"/>
                <a:gd name="connsiteX34" fmla="*/ 1716110 w 3619883"/>
                <a:gd name="connsiteY34" fmla="*/ 4128157 h 4275461"/>
                <a:gd name="connsiteX35" fmla="*/ 1745346 w 3619883"/>
                <a:gd name="connsiteY35" fmla="*/ 4128157 h 4275461"/>
                <a:gd name="connsiteX36" fmla="*/ 1796694 w 3619883"/>
                <a:gd name="connsiteY36" fmla="*/ 4275461 h 4275461"/>
                <a:gd name="connsiteX37" fmla="*/ 1558844 w 3619883"/>
                <a:gd name="connsiteY37" fmla="*/ 4275461 h 4275461"/>
                <a:gd name="connsiteX38" fmla="*/ 1517252 w 3619883"/>
                <a:gd name="connsiteY38" fmla="*/ 4128157 h 4275461"/>
                <a:gd name="connsiteX39" fmla="*/ 1582936 w 3619883"/>
                <a:gd name="connsiteY39" fmla="*/ 4128157 h 4275461"/>
                <a:gd name="connsiteX40" fmla="*/ 1582936 w 3619883"/>
                <a:gd name="connsiteY40" fmla="*/ 3951392 h 4275461"/>
                <a:gd name="connsiteX41" fmla="*/ 1405151 w 3619883"/>
                <a:gd name="connsiteY41" fmla="*/ 3951392 h 4275461"/>
                <a:gd name="connsiteX42" fmla="*/ 1405151 w 3619883"/>
                <a:gd name="connsiteY42" fmla="*/ 4128157 h 4275461"/>
                <a:gd name="connsiteX43" fmla="*/ 1468988 w 3619883"/>
                <a:gd name="connsiteY43" fmla="*/ 4128157 h 4275461"/>
                <a:gd name="connsiteX44" fmla="*/ 1427396 w 3619883"/>
                <a:gd name="connsiteY44" fmla="*/ 4275461 h 4275461"/>
                <a:gd name="connsiteX45" fmla="*/ 1210751 w 3619883"/>
                <a:gd name="connsiteY45" fmla="*/ 4275461 h 4275461"/>
                <a:gd name="connsiteX46" fmla="*/ 1210751 w 3619883"/>
                <a:gd name="connsiteY46" fmla="*/ 4128157 h 4275461"/>
                <a:gd name="connsiteX47" fmla="*/ 1271978 w 3619883"/>
                <a:gd name="connsiteY47" fmla="*/ 4128157 h 4275461"/>
                <a:gd name="connsiteX48" fmla="*/ 1271978 w 3619883"/>
                <a:gd name="connsiteY48" fmla="*/ 3951392 h 4275461"/>
                <a:gd name="connsiteX49" fmla="*/ 1094193 w 3619883"/>
                <a:gd name="connsiteY49" fmla="*/ 3951392 h 4275461"/>
                <a:gd name="connsiteX50" fmla="*/ 1094193 w 3619883"/>
                <a:gd name="connsiteY50" fmla="*/ 4128157 h 4275461"/>
                <a:gd name="connsiteX51" fmla="*/ 1140354 w 3619883"/>
                <a:gd name="connsiteY51" fmla="*/ 4128157 h 4275461"/>
                <a:gd name="connsiteX52" fmla="*/ 1140354 w 3619883"/>
                <a:gd name="connsiteY52" fmla="*/ 4275461 h 4275461"/>
                <a:gd name="connsiteX53" fmla="*/ 953807 w 3619883"/>
                <a:gd name="connsiteY53" fmla="*/ 4275461 h 4275461"/>
                <a:gd name="connsiteX54" fmla="*/ 912215 w 3619883"/>
                <a:gd name="connsiteY54" fmla="*/ 4128157 h 4275461"/>
                <a:gd name="connsiteX55" fmla="*/ 961020 w 3619883"/>
                <a:gd name="connsiteY55" fmla="*/ 4128157 h 4275461"/>
                <a:gd name="connsiteX56" fmla="*/ 961020 w 3619883"/>
                <a:gd name="connsiteY56" fmla="*/ 3951392 h 4275461"/>
                <a:gd name="connsiteX57" fmla="*/ 783235 w 3619883"/>
                <a:gd name="connsiteY57" fmla="*/ 3951392 h 4275461"/>
                <a:gd name="connsiteX58" fmla="*/ 783235 w 3619883"/>
                <a:gd name="connsiteY58" fmla="*/ 4128157 h 4275461"/>
                <a:gd name="connsiteX59" fmla="*/ 871024 w 3619883"/>
                <a:gd name="connsiteY59" fmla="*/ 4128157 h 4275461"/>
                <a:gd name="connsiteX60" fmla="*/ 829432 w 3619883"/>
                <a:gd name="connsiteY60" fmla="*/ 4275461 h 4275461"/>
                <a:gd name="connsiteX61" fmla="*/ 611484 w 3619883"/>
                <a:gd name="connsiteY61" fmla="*/ 4275461 h 4275461"/>
                <a:gd name="connsiteX62" fmla="*/ 621247 w 3619883"/>
                <a:gd name="connsiteY62" fmla="*/ 4128157 h 4275461"/>
                <a:gd name="connsiteX63" fmla="*/ 650062 w 3619883"/>
                <a:gd name="connsiteY63" fmla="*/ 4128157 h 4275461"/>
                <a:gd name="connsiteX64" fmla="*/ 650062 w 3619883"/>
                <a:gd name="connsiteY64" fmla="*/ 3951392 h 4275461"/>
                <a:gd name="connsiteX65" fmla="*/ 472277 w 3619883"/>
                <a:gd name="connsiteY65" fmla="*/ 3951392 h 4275461"/>
                <a:gd name="connsiteX66" fmla="*/ 472277 w 3619883"/>
                <a:gd name="connsiteY66" fmla="*/ 4128157 h 4275461"/>
                <a:gd name="connsiteX67" fmla="*/ 522650 w 3619883"/>
                <a:gd name="connsiteY67" fmla="*/ 4128157 h 4275461"/>
                <a:gd name="connsiteX68" fmla="*/ 573998 w 3619883"/>
                <a:gd name="connsiteY68" fmla="*/ 4275461 h 4275461"/>
                <a:gd name="connsiteX69" fmla="*/ 336164 w 3619883"/>
                <a:gd name="connsiteY69" fmla="*/ 4275461 h 4275461"/>
                <a:gd name="connsiteX70" fmla="*/ 294572 w 3619883"/>
                <a:gd name="connsiteY70" fmla="*/ 4128157 h 4275461"/>
                <a:gd name="connsiteX71" fmla="*/ 339106 w 3619883"/>
                <a:gd name="connsiteY71" fmla="*/ 4128157 h 4275461"/>
                <a:gd name="connsiteX72" fmla="*/ 339106 w 3619883"/>
                <a:gd name="connsiteY72" fmla="*/ 3951392 h 4275461"/>
                <a:gd name="connsiteX73" fmla="*/ 161321 w 3619883"/>
                <a:gd name="connsiteY73" fmla="*/ 3951392 h 4275461"/>
                <a:gd name="connsiteX74" fmla="*/ 161321 w 3619883"/>
                <a:gd name="connsiteY74" fmla="*/ 4128157 h 4275461"/>
                <a:gd name="connsiteX75" fmla="*/ 230914 w 3619883"/>
                <a:gd name="connsiteY75" fmla="*/ 4128157 h 4275461"/>
                <a:gd name="connsiteX76" fmla="*/ 189322 w 3619883"/>
                <a:gd name="connsiteY76" fmla="*/ 4275461 h 4275461"/>
                <a:gd name="connsiteX77" fmla="*/ 0 w 3619883"/>
                <a:gd name="connsiteY77" fmla="*/ 4275461 h 4275461"/>
                <a:gd name="connsiteX78" fmla="*/ 0 w 3619883"/>
                <a:gd name="connsiteY78" fmla="*/ 42229 h 4275461"/>
                <a:gd name="connsiteX79" fmla="*/ 42464 w 3619883"/>
                <a:gd name="connsiteY79" fmla="*/ 40518 h 4275461"/>
                <a:gd name="connsiteX80" fmla="*/ 137733 w 3619883"/>
                <a:gd name="connsiteY80" fmla="*/ 35355 h 4275461"/>
                <a:gd name="connsiteX81" fmla="*/ 270565 w 3619883"/>
                <a:gd name="connsiteY81" fmla="*/ 29759 h 4275461"/>
                <a:gd name="connsiteX82" fmla="*/ 479734 w 3619883"/>
                <a:gd name="connsiteY82" fmla="*/ 45455 h 4275461"/>
                <a:gd name="connsiteX83" fmla="*/ 524103 w 3619883"/>
                <a:gd name="connsiteY83" fmla="*/ 41625 h 4275461"/>
                <a:gd name="connsiteX84" fmla="*/ 624416 w 3619883"/>
                <a:gd name="connsiteY84" fmla="*/ 22696 h 4275461"/>
                <a:gd name="connsiteX85" fmla="*/ 657762 w 3619883"/>
                <a:gd name="connsiteY85" fmla="*/ 18351 h 4275461"/>
                <a:gd name="connsiteX86" fmla="*/ 690557 w 3619883"/>
                <a:gd name="connsiteY86" fmla="*/ 25792 h 4275461"/>
                <a:gd name="connsiteX87" fmla="*/ 745123 w 3619883"/>
                <a:gd name="connsiteY87" fmla="*/ 40157 h 4275461"/>
                <a:gd name="connsiteX88" fmla="*/ 789493 w 3619883"/>
                <a:gd name="connsiteY88" fmla="*/ 36327 h 4275461"/>
                <a:gd name="connsiteX89" fmla="*/ 854255 w 3619883"/>
                <a:gd name="connsiteY89" fmla="*/ 68887 h 4275461"/>
                <a:gd name="connsiteX90" fmla="*/ 897520 w 3619883"/>
                <a:gd name="connsiteY90" fmla="*/ 88629 h 4275461"/>
                <a:gd name="connsiteX91" fmla="*/ 940510 w 3619883"/>
                <a:gd name="connsiteY91" fmla="*/ 114265 h 4275461"/>
                <a:gd name="connsiteX92" fmla="*/ 1082712 w 3619883"/>
                <a:gd name="connsiteY92" fmla="*/ 144543 h 4275461"/>
                <a:gd name="connsiteX93" fmla="*/ 1205348 w 3619883"/>
                <a:gd name="connsiteY93" fmla="*/ 120753 h 4275461"/>
                <a:gd name="connsiteX94" fmla="*/ 1271764 w 3619883"/>
                <a:gd name="connsiteY94" fmla="*/ 117956 h 4275461"/>
                <a:gd name="connsiteX95" fmla="*/ 1315583 w 3619883"/>
                <a:gd name="connsiteY95" fmla="*/ 125912 h 4275461"/>
                <a:gd name="connsiteX96" fmla="*/ 1359125 w 3619883"/>
                <a:gd name="connsiteY96" fmla="*/ 139761 h 4275461"/>
                <a:gd name="connsiteX97" fmla="*/ 1391919 w 3619883"/>
                <a:gd name="connsiteY97" fmla="*/ 147202 h 4275461"/>
                <a:gd name="connsiteX98" fmla="*/ 1436563 w 3619883"/>
                <a:gd name="connsiteY98" fmla="*/ 137480 h 4275461"/>
                <a:gd name="connsiteX99" fmla="*/ 1471566 w 3619883"/>
                <a:gd name="connsiteY99" fmla="*/ 97777 h 4275461"/>
                <a:gd name="connsiteX100" fmla="*/ 1505739 w 3619883"/>
                <a:gd name="connsiteY100" fmla="*/ 75753 h 4275461"/>
                <a:gd name="connsiteX101" fmla="*/ 1590891 w 3619883"/>
                <a:gd name="connsiteY101" fmla="*/ 144702 h 4275461"/>
                <a:gd name="connsiteX102" fmla="*/ 1625616 w 3619883"/>
                <a:gd name="connsiteY102" fmla="*/ 110893 h 4275461"/>
                <a:gd name="connsiteX103" fmla="*/ 1658964 w 3619883"/>
                <a:gd name="connsiteY103" fmla="*/ 106547 h 4275461"/>
                <a:gd name="connsiteX104" fmla="*/ 1746598 w 3619883"/>
                <a:gd name="connsiteY104" fmla="*/ 122460 h 4275461"/>
                <a:gd name="connsiteX105" fmla="*/ 1811913 w 3619883"/>
                <a:gd name="connsiteY105" fmla="*/ 143234 h 4275461"/>
                <a:gd name="connsiteX106" fmla="*/ 1856557 w 3619883"/>
                <a:gd name="connsiteY106" fmla="*/ 133511 h 4275461"/>
                <a:gd name="connsiteX107" fmla="*/ 2066003 w 3619883"/>
                <a:gd name="connsiteY107" fmla="*/ 143313 h 4275461"/>
                <a:gd name="connsiteX108" fmla="*/ 2177615 w 3619883"/>
                <a:gd name="connsiteY108" fmla="*/ 119007 h 4275461"/>
                <a:gd name="connsiteX109" fmla="*/ 2255883 w 3619883"/>
                <a:gd name="connsiteY109" fmla="*/ 99047 h 4275461"/>
                <a:gd name="connsiteX110" fmla="*/ 2344622 w 3619883"/>
                <a:gd name="connsiteY110" fmla="*/ 91388 h 4275461"/>
                <a:gd name="connsiteX111" fmla="*/ 2455682 w 3619883"/>
                <a:gd name="connsiteY111" fmla="*/ 78869 h 4275461"/>
                <a:gd name="connsiteX112" fmla="*/ 2632609 w 3619883"/>
                <a:gd name="connsiteY112" fmla="*/ 75338 h 4275461"/>
                <a:gd name="connsiteX113" fmla="*/ 2742291 w 3619883"/>
                <a:gd name="connsiteY113" fmla="*/ 92282 h 4275461"/>
                <a:gd name="connsiteX114" fmla="*/ 2851974 w 3619883"/>
                <a:gd name="connsiteY114" fmla="*/ 109227 h 4275461"/>
                <a:gd name="connsiteX115" fmla="*/ 2907643 w 3619883"/>
                <a:gd name="connsiteY115" fmla="*/ 100020 h 4275461"/>
                <a:gd name="connsiteX116" fmla="*/ 2944022 w 3619883"/>
                <a:gd name="connsiteY116" fmla="*/ 30853 h 4275461"/>
                <a:gd name="connsiteX117" fmla="*/ 3022289 w 3619883"/>
                <a:gd name="connsiteY117" fmla="*/ 10893 h 4275461"/>
                <a:gd name="connsiteX118" fmla="*/ 3054807 w 3619883"/>
                <a:gd name="connsiteY118" fmla="*/ 24226 h 4275461"/>
                <a:gd name="connsiteX119" fmla="*/ 3141892 w 3619883"/>
                <a:gd name="connsiteY119" fmla="*/ 51925 h 4275461"/>
                <a:gd name="connsiteX120" fmla="*/ 3185711 w 3619883"/>
                <a:gd name="connsiteY120" fmla="*/ 59881 h 4275461"/>
                <a:gd name="connsiteX121" fmla="*/ 3219056 w 3619883"/>
                <a:gd name="connsiteY121" fmla="*/ 55536 h 4275461"/>
                <a:gd name="connsiteX122" fmla="*/ 3263425 w 3619883"/>
                <a:gd name="connsiteY122" fmla="*/ 51706 h 4275461"/>
                <a:gd name="connsiteX123" fmla="*/ 3296219 w 3619883"/>
                <a:gd name="connsiteY123" fmla="*/ 59147 h 4275461"/>
                <a:gd name="connsiteX124" fmla="*/ 3319094 w 3619883"/>
                <a:gd name="connsiteY124" fmla="*/ 42500 h 4275461"/>
                <a:gd name="connsiteX125" fmla="*/ 3420511 w 3619883"/>
                <a:gd name="connsiteY125" fmla="*/ 0 h 4275461"/>
                <a:gd name="connsiteX126" fmla="*/ 3453305 w 3619883"/>
                <a:gd name="connsiteY126" fmla="*/ 7440 h 4275461"/>
                <a:gd name="connsiteX127" fmla="*/ 3496571 w 3619883"/>
                <a:gd name="connsiteY127" fmla="*/ 27182 h 4275461"/>
                <a:gd name="connsiteX128" fmla="*/ 3602117 w 3619883"/>
                <a:gd name="connsiteY128" fmla="*/ 132521 h 4275461"/>
                <a:gd name="connsiteX129" fmla="*/ 3619883 w 3619883"/>
                <a:gd name="connsiteY129" fmla="*/ 140049 h 4275461"/>
                <a:gd name="connsiteX130" fmla="*/ 3619883 w 3619883"/>
                <a:gd name="connsiteY13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4128157 h 4275461"/>
                <a:gd name="connsiteX7" fmla="*/ 2690646 w 3619883"/>
                <a:gd name="connsiteY7" fmla="*/ 4128157 h 4275461"/>
                <a:gd name="connsiteX8" fmla="*/ 2690646 w 3619883"/>
                <a:gd name="connsiteY8" fmla="*/ 4275461 h 4275461"/>
                <a:gd name="connsiteX9" fmla="*/ 2511710 w 3619883"/>
                <a:gd name="connsiteY9" fmla="*/ 4275461 h 4275461"/>
                <a:gd name="connsiteX10" fmla="*/ 2454288 w 3619883"/>
                <a:gd name="connsiteY10" fmla="*/ 4128157 h 4275461"/>
                <a:gd name="connsiteX11" fmla="*/ 2515810 w 3619883"/>
                <a:gd name="connsiteY11" fmla="*/ 4128157 h 4275461"/>
                <a:gd name="connsiteX12" fmla="*/ 2515810 w 3619883"/>
                <a:gd name="connsiteY12" fmla="*/ 3951392 h 4275461"/>
                <a:gd name="connsiteX13" fmla="*/ 2338025 w 3619883"/>
                <a:gd name="connsiteY13" fmla="*/ 3951392 h 4275461"/>
                <a:gd name="connsiteX14" fmla="*/ 2338025 w 3619883"/>
                <a:gd name="connsiteY14" fmla="*/ 4128157 h 4275461"/>
                <a:gd name="connsiteX15" fmla="*/ 2395120 w 3619883"/>
                <a:gd name="connsiteY15" fmla="*/ 4128157 h 4275461"/>
                <a:gd name="connsiteX16" fmla="*/ 2337697 w 3619883"/>
                <a:gd name="connsiteY16" fmla="*/ 4275461 h 4275461"/>
                <a:gd name="connsiteX17" fmla="*/ 2150155 w 3619883"/>
                <a:gd name="connsiteY17" fmla="*/ 4275461 h 4275461"/>
                <a:gd name="connsiteX18" fmla="*/ 2150155 w 3619883"/>
                <a:gd name="connsiteY18" fmla="*/ 4128157 h 4275461"/>
                <a:gd name="connsiteX19" fmla="*/ 2204852 w 3619883"/>
                <a:gd name="connsiteY19" fmla="*/ 4128157 h 4275461"/>
                <a:gd name="connsiteX20" fmla="*/ 2204852 w 3619883"/>
                <a:gd name="connsiteY20" fmla="*/ 3951392 h 4275461"/>
                <a:gd name="connsiteX21" fmla="*/ 2027068 w 3619883"/>
                <a:gd name="connsiteY21" fmla="*/ 3951392 h 4275461"/>
                <a:gd name="connsiteX22" fmla="*/ 2027068 w 3619883"/>
                <a:gd name="connsiteY22" fmla="*/ 4128157 h 4275461"/>
                <a:gd name="connsiteX23" fmla="*/ 2079759 w 3619883"/>
                <a:gd name="connsiteY23" fmla="*/ 4128157 h 4275461"/>
                <a:gd name="connsiteX24" fmla="*/ 2079759 w 3619883"/>
                <a:gd name="connsiteY24" fmla="*/ 4275461 h 4275461"/>
                <a:gd name="connsiteX25" fmla="*/ 1824703 w 3619883"/>
                <a:gd name="connsiteY25" fmla="*/ 4275461 h 4275461"/>
                <a:gd name="connsiteX26" fmla="*/ 1834468 w 3619883"/>
                <a:gd name="connsiteY26" fmla="*/ 4128157 h 4275461"/>
                <a:gd name="connsiteX27" fmla="*/ 1893894 w 3619883"/>
                <a:gd name="connsiteY27" fmla="*/ 4128157 h 4275461"/>
                <a:gd name="connsiteX28" fmla="*/ 1893894 w 3619883"/>
                <a:gd name="connsiteY28" fmla="*/ 3951392 h 4275461"/>
                <a:gd name="connsiteX29" fmla="*/ 1716110 w 3619883"/>
                <a:gd name="connsiteY29" fmla="*/ 3951392 h 4275461"/>
                <a:gd name="connsiteX30" fmla="*/ 1716110 w 3619883"/>
                <a:gd name="connsiteY30" fmla="*/ 4006431 h 4275461"/>
                <a:gd name="connsiteX31" fmla="*/ 1703447 w 3619883"/>
                <a:gd name="connsiteY31" fmla="*/ 4007960 h 4275461"/>
                <a:gd name="connsiteX32" fmla="*/ 1716110 w 3619883"/>
                <a:gd name="connsiteY32" fmla="*/ 4044284 h 4275461"/>
                <a:gd name="connsiteX33" fmla="*/ 1716110 w 3619883"/>
                <a:gd name="connsiteY33" fmla="*/ 4128157 h 4275461"/>
                <a:gd name="connsiteX34" fmla="*/ 1745346 w 3619883"/>
                <a:gd name="connsiteY34" fmla="*/ 4128157 h 4275461"/>
                <a:gd name="connsiteX35" fmla="*/ 1796694 w 3619883"/>
                <a:gd name="connsiteY35" fmla="*/ 4275461 h 4275461"/>
                <a:gd name="connsiteX36" fmla="*/ 1558844 w 3619883"/>
                <a:gd name="connsiteY36" fmla="*/ 4275461 h 4275461"/>
                <a:gd name="connsiteX37" fmla="*/ 1517252 w 3619883"/>
                <a:gd name="connsiteY37" fmla="*/ 4128157 h 4275461"/>
                <a:gd name="connsiteX38" fmla="*/ 1582936 w 3619883"/>
                <a:gd name="connsiteY38" fmla="*/ 4128157 h 4275461"/>
                <a:gd name="connsiteX39" fmla="*/ 1582936 w 3619883"/>
                <a:gd name="connsiteY39" fmla="*/ 3951392 h 4275461"/>
                <a:gd name="connsiteX40" fmla="*/ 1405151 w 3619883"/>
                <a:gd name="connsiteY40" fmla="*/ 3951392 h 4275461"/>
                <a:gd name="connsiteX41" fmla="*/ 1405151 w 3619883"/>
                <a:gd name="connsiteY41" fmla="*/ 4128157 h 4275461"/>
                <a:gd name="connsiteX42" fmla="*/ 1468988 w 3619883"/>
                <a:gd name="connsiteY42" fmla="*/ 4128157 h 4275461"/>
                <a:gd name="connsiteX43" fmla="*/ 1427396 w 3619883"/>
                <a:gd name="connsiteY43" fmla="*/ 4275461 h 4275461"/>
                <a:gd name="connsiteX44" fmla="*/ 1210751 w 3619883"/>
                <a:gd name="connsiteY44" fmla="*/ 4275461 h 4275461"/>
                <a:gd name="connsiteX45" fmla="*/ 1210751 w 3619883"/>
                <a:gd name="connsiteY45" fmla="*/ 4128157 h 4275461"/>
                <a:gd name="connsiteX46" fmla="*/ 1271978 w 3619883"/>
                <a:gd name="connsiteY46" fmla="*/ 4128157 h 4275461"/>
                <a:gd name="connsiteX47" fmla="*/ 1271978 w 3619883"/>
                <a:gd name="connsiteY47" fmla="*/ 3951392 h 4275461"/>
                <a:gd name="connsiteX48" fmla="*/ 1094193 w 3619883"/>
                <a:gd name="connsiteY48" fmla="*/ 3951392 h 4275461"/>
                <a:gd name="connsiteX49" fmla="*/ 1094193 w 3619883"/>
                <a:gd name="connsiteY49" fmla="*/ 4128157 h 4275461"/>
                <a:gd name="connsiteX50" fmla="*/ 1140354 w 3619883"/>
                <a:gd name="connsiteY50" fmla="*/ 4128157 h 4275461"/>
                <a:gd name="connsiteX51" fmla="*/ 1140354 w 3619883"/>
                <a:gd name="connsiteY51" fmla="*/ 4275461 h 4275461"/>
                <a:gd name="connsiteX52" fmla="*/ 953807 w 3619883"/>
                <a:gd name="connsiteY52" fmla="*/ 4275461 h 4275461"/>
                <a:gd name="connsiteX53" fmla="*/ 912215 w 3619883"/>
                <a:gd name="connsiteY53" fmla="*/ 4128157 h 4275461"/>
                <a:gd name="connsiteX54" fmla="*/ 961020 w 3619883"/>
                <a:gd name="connsiteY54" fmla="*/ 4128157 h 4275461"/>
                <a:gd name="connsiteX55" fmla="*/ 961020 w 3619883"/>
                <a:gd name="connsiteY55" fmla="*/ 3951392 h 4275461"/>
                <a:gd name="connsiteX56" fmla="*/ 783235 w 3619883"/>
                <a:gd name="connsiteY56" fmla="*/ 3951392 h 4275461"/>
                <a:gd name="connsiteX57" fmla="*/ 783235 w 3619883"/>
                <a:gd name="connsiteY57" fmla="*/ 4128157 h 4275461"/>
                <a:gd name="connsiteX58" fmla="*/ 871024 w 3619883"/>
                <a:gd name="connsiteY58" fmla="*/ 4128157 h 4275461"/>
                <a:gd name="connsiteX59" fmla="*/ 829432 w 3619883"/>
                <a:gd name="connsiteY59" fmla="*/ 4275461 h 4275461"/>
                <a:gd name="connsiteX60" fmla="*/ 611484 w 3619883"/>
                <a:gd name="connsiteY60" fmla="*/ 4275461 h 4275461"/>
                <a:gd name="connsiteX61" fmla="*/ 621247 w 3619883"/>
                <a:gd name="connsiteY61" fmla="*/ 4128157 h 4275461"/>
                <a:gd name="connsiteX62" fmla="*/ 650062 w 3619883"/>
                <a:gd name="connsiteY62" fmla="*/ 4128157 h 4275461"/>
                <a:gd name="connsiteX63" fmla="*/ 650062 w 3619883"/>
                <a:gd name="connsiteY63" fmla="*/ 3951392 h 4275461"/>
                <a:gd name="connsiteX64" fmla="*/ 472277 w 3619883"/>
                <a:gd name="connsiteY64" fmla="*/ 3951392 h 4275461"/>
                <a:gd name="connsiteX65" fmla="*/ 472277 w 3619883"/>
                <a:gd name="connsiteY65" fmla="*/ 4128157 h 4275461"/>
                <a:gd name="connsiteX66" fmla="*/ 522650 w 3619883"/>
                <a:gd name="connsiteY66" fmla="*/ 4128157 h 4275461"/>
                <a:gd name="connsiteX67" fmla="*/ 573998 w 3619883"/>
                <a:gd name="connsiteY67" fmla="*/ 4275461 h 4275461"/>
                <a:gd name="connsiteX68" fmla="*/ 336164 w 3619883"/>
                <a:gd name="connsiteY68" fmla="*/ 4275461 h 4275461"/>
                <a:gd name="connsiteX69" fmla="*/ 294572 w 3619883"/>
                <a:gd name="connsiteY69" fmla="*/ 4128157 h 4275461"/>
                <a:gd name="connsiteX70" fmla="*/ 339106 w 3619883"/>
                <a:gd name="connsiteY70" fmla="*/ 4128157 h 4275461"/>
                <a:gd name="connsiteX71" fmla="*/ 339106 w 3619883"/>
                <a:gd name="connsiteY71" fmla="*/ 3951392 h 4275461"/>
                <a:gd name="connsiteX72" fmla="*/ 161321 w 3619883"/>
                <a:gd name="connsiteY72" fmla="*/ 3951392 h 4275461"/>
                <a:gd name="connsiteX73" fmla="*/ 161321 w 3619883"/>
                <a:gd name="connsiteY73" fmla="*/ 4128157 h 4275461"/>
                <a:gd name="connsiteX74" fmla="*/ 230914 w 3619883"/>
                <a:gd name="connsiteY74" fmla="*/ 4128157 h 4275461"/>
                <a:gd name="connsiteX75" fmla="*/ 189322 w 3619883"/>
                <a:gd name="connsiteY75" fmla="*/ 4275461 h 4275461"/>
                <a:gd name="connsiteX76" fmla="*/ 0 w 3619883"/>
                <a:gd name="connsiteY76" fmla="*/ 4275461 h 4275461"/>
                <a:gd name="connsiteX77" fmla="*/ 0 w 3619883"/>
                <a:gd name="connsiteY77" fmla="*/ 42229 h 4275461"/>
                <a:gd name="connsiteX78" fmla="*/ 42464 w 3619883"/>
                <a:gd name="connsiteY78" fmla="*/ 40518 h 4275461"/>
                <a:gd name="connsiteX79" fmla="*/ 137733 w 3619883"/>
                <a:gd name="connsiteY79" fmla="*/ 35355 h 4275461"/>
                <a:gd name="connsiteX80" fmla="*/ 270565 w 3619883"/>
                <a:gd name="connsiteY80" fmla="*/ 29759 h 4275461"/>
                <a:gd name="connsiteX81" fmla="*/ 479734 w 3619883"/>
                <a:gd name="connsiteY81" fmla="*/ 45455 h 4275461"/>
                <a:gd name="connsiteX82" fmla="*/ 524103 w 3619883"/>
                <a:gd name="connsiteY82" fmla="*/ 41625 h 4275461"/>
                <a:gd name="connsiteX83" fmla="*/ 624416 w 3619883"/>
                <a:gd name="connsiteY83" fmla="*/ 22696 h 4275461"/>
                <a:gd name="connsiteX84" fmla="*/ 657762 w 3619883"/>
                <a:gd name="connsiteY84" fmla="*/ 18351 h 4275461"/>
                <a:gd name="connsiteX85" fmla="*/ 690557 w 3619883"/>
                <a:gd name="connsiteY85" fmla="*/ 25792 h 4275461"/>
                <a:gd name="connsiteX86" fmla="*/ 745123 w 3619883"/>
                <a:gd name="connsiteY86" fmla="*/ 40157 h 4275461"/>
                <a:gd name="connsiteX87" fmla="*/ 789493 w 3619883"/>
                <a:gd name="connsiteY87" fmla="*/ 36327 h 4275461"/>
                <a:gd name="connsiteX88" fmla="*/ 854255 w 3619883"/>
                <a:gd name="connsiteY88" fmla="*/ 68887 h 4275461"/>
                <a:gd name="connsiteX89" fmla="*/ 897520 w 3619883"/>
                <a:gd name="connsiteY89" fmla="*/ 88629 h 4275461"/>
                <a:gd name="connsiteX90" fmla="*/ 940510 w 3619883"/>
                <a:gd name="connsiteY90" fmla="*/ 114265 h 4275461"/>
                <a:gd name="connsiteX91" fmla="*/ 1082712 w 3619883"/>
                <a:gd name="connsiteY91" fmla="*/ 144543 h 4275461"/>
                <a:gd name="connsiteX92" fmla="*/ 1205348 w 3619883"/>
                <a:gd name="connsiteY92" fmla="*/ 120753 h 4275461"/>
                <a:gd name="connsiteX93" fmla="*/ 1271764 w 3619883"/>
                <a:gd name="connsiteY93" fmla="*/ 117956 h 4275461"/>
                <a:gd name="connsiteX94" fmla="*/ 1315583 w 3619883"/>
                <a:gd name="connsiteY94" fmla="*/ 125912 h 4275461"/>
                <a:gd name="connsiteX95" fmla="*/ 1359125 w 3619883"/>
                <a:gd name="connsiteY95" fmla="*/ 139761 h 4275461"/>
                <a:gd name="connsiteX96" fmla="*/ 1391919 w 3619883"/>
                <a:gd name="connsiteY96" fmla="*/ 147202 h 4275461"/>
                <a:gd name="connsiteX97" fmla="*/ 1436563 w 3619883"/>
                <a:gd name="connsiteY97" fmla="*/ 137480 h 4275461"/>
                <a:gd name="connsiteX98" fmla="*/ 1471566 w 3619883"/>
                <a:gd name="connsiteY98" fmla="*/ 97777 h 4275461"/>
                <a:gd name="connsiteX99" fmla="*/ 1505739 w 3619883"/>
                <a:gd name="connsiteY99" fmla="*/ 75753 h 4275461"/>
                <a:gd name="connsiteX100" fmla="*/ 1590891 w 3619883"/>
                <a:gd name="connsiteY100" fmla="*/ 144702 h 4275461"/>
                <a:gd name="connsiteX101" fmla="*/ 1625616 w 3619883"/>
                <a:gd name="connsiteY101" fmla="*/ 110893 h 4275461"/>
                <a:gd name="connsiteX102" fmla="*/ 1658964 w 3619883"/>
                <a:gd name="connsiteY102" fmla="*/ 106547 h 4275461"/>
                <a:gd name="connsiteX103" fmla="*/ 1746598 w 3619883"/>
                <a:gd name="connsiteY103" fmla="*/ 122460 h 4275461"/>
                <a:gd name="connsiteX104" fmla="*/ 1811913 w 3619883"/>
                <a:gd name="connsiteY104" fmla="*/ 143234 h 4275461"/>
                <a:gd name="connsiteX105" fmla="*/ 1856557 w 3619883"/>
                <a:gd name="connsiteY105" fmla="*/ 133511 h 4275461"/>
                <a:gd name="connsiteX106" fmla="*/ 2066003 w 3619883"/>
                <a:gd name="connsiteY106" fmla="*/ 143313 h 4275461"/>
                <a:gd name="connsiteX107" fmla="*/ 2177615 w 3619883"/>
                <a:gd name="connsiteY107" fmla="*/ 119007 h 4275461"/>
                <a:gd name="connsiteX108" fmla="*/ 2255883 w 3619883"/>
                <a:gd name="connsiteY108" fmla="*/ 99047 h 4275461"/>
                <a:gd name="connsiteX109" fmla="*/ 2344622 w 3619883"/>
                <a:gd name="connsiteY109" fmla="*/ 91388 h 4275461"/>
                <a:gd name="connsiteX110" fmla="*/ 2455682 w 3619883"/>
                <a:gd name="connsiteY110" fmla="*/ 78869 h 4275461"/>
                <a:gd name="connsiteX111" fmla="*/ 2632609 w 3619883"/>
                <a:gd name="connsiteY111" fmla="*/ 75338 h 4275461"/>
                <a:gd name="connsiteX112" fmla="*/ 2742291 w 3619883"/>
                <a:gd name="connsiteY112" fmla="*/ 92282 h 4275461"/>
                <a:gd name="connsiteX113" fmla="*/ 2851974 w 3619883"/>
                <a:gd name="connsiteY113" fmla="*/ 109227 h 4275461"/>
                <a:gd name="connsiteX114" fmla="*/ 2907643 w 3619883"/>
                <a:gd name="connsiteY114" fmla="*/ 100020 h 4275461"/>
                <a:gd name="connsiteX115" fmla="*/ 2944022 w 3619883"/>
                <a:gd name="connsiteY115" fmla="*/ 30853 h 4275461"/>
                <a:gd name="connsiteX116" fmla="*/ 3022289 w 3619883"/>
                <a:gd name="connsiteY116" fmla="*/ 10893 h 4275461"/>
                <a:gd name="connsiteX117" fmla="*/ 3054807 w 3619883"/>
                <a:gd name="connsiteY117" fmla="*/ 24226 h 4275461"/>
                <a:gd name="connsiteX118" fmla="*/ 3141892 w 3619883"/>
                <a:gd name="connsiteY118" fmla="*/ 51925 h 4275461"/>
                <a:gd name="connsiteX119" fmla="*/ 3185711 w 3619883"/>
                <a:gd name="connsiteY119" fmla="*/ 59881 h 4275461"/>
                <a:gd name="connsiteX120" fmla="*/ 3219056 w 3619883"/>
                <a:gd name="connsiteY120" fmla="*/ 55536 h 4275461"/>
                <a:gd name="connsiteX121" fmla="*/ 3263425 w 3619883"/>
                <a:gd name="connsiteY121" fmla="*/ 51706 h 4275461"/>
                <a:gd name="connsiteX122" fmla="*/ 3296219 w 3619883"/>
                <a:gd name="connsiteY122" fmla="*/ 59147 h 4275461"/>
                <a:gd name="connsiteX123" fmla="*/ 3319094 w 3619883"/>
                <a:gd name="connsiteY123" fmla="*/ 42500 h 4275461"/>
                <a:gd name="connsiteX124" fmla="*/ 3420511 w 3619883"/>
                <a:gd name="connsiteY124" fmla="*/ 0 h 4275461"/>
                <a:gd name="connsiteX125" fmla="*/ 3453305 w 3619883"/>
                <a:gd name="connsiteY125" fmla="*/ 7440 h 4275461"/>
                <a:gd name="connsiteX126" fmla="*/ 3496571 w 3619883"/>
                <a:gd name="connsiteY126" fmla="*/ 27182 h 4275461"/>
                <a:gd name="connsiteX127" fmla="*/ 3602117 w 3619883"/>
                <a:gd name="connsiteY127" fmla="*/ 132521 h 4275461"/>
                <a:gd name="connsiteX128" fmla="*/ 3619883 w 3619883"/>
                <a:gd name="connsiteY128" fmla="*/ 140049 h 4275461"/>
                <a:gd name="connsiteX129" fmla="*/ 3619883 w 3619883"/>
                <a:gd name="connsiteY12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128157 h 4275461"/>
                <a:gd name="connsiteX7" fmla="*/ 2690646 w 3619883"/>
                <a:gd name="connsiteY7" fmla="*/ 4275461 h 4275461"/>
                <a:gd name="connsiteX8" fmla="*/ 2511710 w 3619883"/>
                <a:gd name="connsiteY8" fmla="*/ 4275461 h 4275461"/>
                <a:gd name="connsiteX9" fmla="*/ 2454288 w 3619883"/>
                <a:gd name="connsiteY9" fmla="*/ 4128157 h 4275461"/>
                <a:gd name="connsiteX10" fmla="*/ 2515810 w 3619883"/>
                <a:gd name="connsiteY10" fmla="*/ 4128157 h 4275461"/>
                <a:gd name="connsiteX11" fmla="*/ 2515810 w 3619883"/>
                <a:gd name="connsiteY11" fmla="*/ 3951392 h 4275461"/>
                <a:gd name="connsiteX12" fmla="*/ 2338025 w 3619883"/>
                <a:gd name="connsiteY12" fmla="*/ 3951392 h 4275461"/>
                <a:gd name="connsiteX13" fmla="*/ 2338025 w 3619883"/>
                <a:gd name="connsiteY13" fmla="*/ 4128157 h 4275461"/>
                <a:gd name="connsiteX14" fmla="*/ 2395120 w 3619883"/>
                <a:gd name="connsiteY14" fmla="*/ 4128157 h 4275461"/>
                <a:gd name="connsiteX15" fmla="*/ 2337697 w 3619883"/>
                <a:gd name="connsiteY15" fmla="*/ 4275461 h 4275461"/>
                <a:gd name="connsiteX16" fmla="*/ 2150155 w 3619883"/>
                <a:gd name="connsiteY16" fmla="*/ 4275461 h 4275461"/>
                <a:gd name="connsiteX17" fmla="*/ 2150155 w 3619883"/>
                <a:gd name="connsiteY17" fmla="*/ 4128157 h 4275461"/>
                <a:gd name="connsiteX18" fmla="*/ 2204852 w 3619883"/>
                <a:gd name="connsiteY18" fmla="*/ 4128157 h 4275461"/>
                <a:gd name="connsiteX19" fmla="*/ 2204852 w 3619883"/>
                <a:gd name="connsiteY19" fmla="*/ 3951392 h 4275461"/>
                <a:gd name="connsiteX20" fmla="*/ 2027068 w 3619883"/>
                <a:gd name="connsiteY20" fmla="*/ 3951392 h 4275461"/>
                <a:gd name="connsiteX21" fmla="*/ 2027068 w 3619883"/>
                <a:gd name="connsiteY21" fmla="*/ 4128157 h 4275461"/>
                <a:gd name="connsiteX22" fmla="*/ 2079759 w 3619883"/>
                <a:gd name="connsiteY22" fmla="*/ 4128157 h 4275461"/>
                <a:gd name="connsiteX23" fmla="*/ 2079759 w 3619883"/>
                <a:gd name="connsiteY23" fmla="*/ 4275461 h 4275461"/>
                <a:gd name="connsiteX24" fmla="*/ 1824703 w 3619883"/>
                <a:gd name="connsiteY24" fmla="*/ 4275461 h 4275461"/>
                <a:gd name="connsiteX25" fmla="*/ 1834468 w 3619883"/>
                <a:gd name="connsiteY25" fmla="*/ 4128157 h 4275461"/>
                <a:gd name="connsiteX26" fmla="*/ 1893894 w 3619883"/>
                <a:gd name="connsiteY26" fmla="*/ 4128157 h 4275461"/>
                <a:gd name="connsiteX27" fmla="*/ 1893894 w 3619883"/>
                <a:gd name="connsiteY27" fmla="*/ 3951392 h 4275461"/>
                <a:gd name="connsiteX28" fmla="*/ 1716110 w 3619883"/>
                <a:gd name="connsiteY28" fmla="*/ 3951392 h 4275461"/>
                <a:gd name="connsiteX29" fmla="*/ 1716110 w 3619883"/>
                <a:gd name="connsiteY29" fmla="*/ 4006431 h 4275461"/>
                <a:gd name="connsiteX30" fmla="*/ 1703447 w 3619883"/>
                <a:gd name="connsiteY30" fmla="*/ 4007960 h 4275461"/>
                <a:gd name="connsiteX31" fmla="*/ 1716110 w 3619883"/>
                <a:gd name="connsiteY31" fmla="*/ 4044284 h 4275461"/>
                <a:gd name="connsiteX32" fmla="*/ 1716110 w 3619883"/>
                <a:gd name="connsiteY32" fmla="*/ 4128157 h 4275461"/>
                <a:gd name="connsiteX33" fmla="*/ 1745346 w 3619883"/>
                <a:gd name="connsiteY33" fmla="*/ 4128157 h 4275461"/>
                <a:gd name="connsiteX34" fmla="*/ 1796694 w 3619883"/>
                <a:gd name="connsiteY34" fmla="*/ 4275461 h 4275461"/>
                <a:gd name="connsiteX35" fmla="*/ 1558844 w 3619883"/>
                <a:gd name="connsiteY35" fmla="*/ 4275461 h 4275461"/>
                <a:gd name="connsiteX36" fmla="*/ 1517252 w 3619883"/>
                <a:gd name="connsiteY36" fmla="*/ 4128157 h 4275461"/>
                <a:gd name="connsiteX37" fmla="*/ 1582936 w 3619883"/>
                <a:gd name="connsiteY37" fmla="*/ 4128157 h 4275461"/>
                <a:gd name="connsiteX38" fmla="*/ 1582936 w 3619883"/>
                <a:gd name="connsiteY38" fmla="*/ 3951392 h 4275461"/>
                <a:gd name="connsiteX39" fmla="*/ 1405151 w 3619883"/>
                <a:gd name="connsiteY39" fmla="*/ 3951392 h 4275461"/>
                <a:gd name="connsiteX40" fmla="*/ 1405151 w 3619883"/>
                <a:gd name="connsiteY40" fmla="*/ 4128157 h 4275461"/>
                <a:gd name="connsiteX41" fmla="*/ 1468988 w 3619883"/>
                <a:gd name="connsiteY41" fmla="*/ 4128157 h 4275461"/>
                <a:gd name="connsiteX42" fmla="*/ 1427396 w 3619883"/>
                <a:gd name="connsiteY42" fmla="*/ 4275461 h 4275461"/>
                <a:gd name="connsiteX43" fmla="*/ 1210751 w 3619883"/>
                <a:gd name="connsiteY43" fmla="*/ 4275461 h 4275461"/>
                <a:gd name="connsiteX44" fmla="*/ 1210751 w 3619883"/>
                <a:gd name="connsiteY44" fmla="*/ 4128157 h 4275461"/>
                <a:gd name="connsiteX45" fmla="*/ 1271978 w 3619883"/>
                <a:gd name="connsiteY45" fmla="*/ 4128157 h 4275461"/>
                <a:gd name="connsiteX46" fmla="*/ 1271978 w 3619883"/>
                <a:gd name="connsiteY46" fmla="*/ 3951392 h 4275461"/>
                <a:gd name="connsiteX47" fmla="*/ 1094193 w 3619883"/>
                <a:gd name="connsiteY47" fmla="*/ 3951392 h 4275461"/>
                <a:gd name="connsiteX48" fmla="*/ 1094193 w 3619883"/>
                <a:gd name="connsiteY48" fmla="*/ 4128157 h 4275461"/>
                <a:gd name="connsiteX49" fmla="*/ 1140354 w 3619883"/>
                <a:gd name="connsiteY49" fmla="*/ 4128157 h 4275461"/>
                <a:gd name="connsiteX50" fmla="*/ 1140354 w 3619883"/>
                <a:gd name="connsiteY50" fmla="*/ 4275461 h 4275461"/>
                <a:gd name="connsiteX51" fmla="*/ 953807 w 3619883"/>
                <a:gd name="connsiteY51" fmla="*/ 4275461 h 4275461"/>
                <a:gd name="connsiteX52" fmla="*/ 912215 w 3619883"/>
                <a:gd name="connsiteY52" fmla="*/ 4128157 h 4275461"/>
                <a:gd name="connsiteX53" fmla="*/ 961020 w 3619883"/>
                <a:gd name="connsiteY53" fmla="*/ 4128157 h 4275461"/>
                <a:gd name="connsiteX54" fmla="*/ 961020 w 3619883"/>
                <a:gd name="connsiteY54" fmla="*/ 3951392 h 4275461"/>
                <a:gd name="connsiteX55" fmla="*/ 783235 w 3619883"/>
                <a:gd name="connsiteY55" fmla="*/ 3951392 h 4275461"/>
                <a:gd name="connsiteX56" fmla="*/ 783235 w 3619883"/>
                <a:gd name="connsiteY56" fmla="*/ 4128157 h 4275461"/>
                <a:gd name="connsiteX57" fmla="*/ 871024 w 3619883"/>
                <a:gd name="connsiteY57" fmla="*/ 4128157 h 4275461"/>
                <a:gd name="connsiteX58" fmla="*/ 829432 w 3619883"/>
                <a:gd name="connsiteY58" fmla="*/ 4275461 h 4275461"/>
                <a:gd name="connsiteX59" fmla="*/ 611484 w 3619883"/>
                <a:gd name="connsiteY59" fmla="*/ 4275461 h 4275461"/>
                <a:gd name="connsiteX60" fmla="*/ 621247 w 3619883"/>
                <a:gd name="connsiteY60" fmla="*/ 4128157 h 4275461"/>
                <a:gd name="connsiteX61" fmla="*/ 650062 w 3619883"/>
                <a:gd name="connsiteY61" fmla="*/ 4128157 h 4275461"/>
                <a:gd name="connsiteX62" fmla="*/ 650062 w 3619883"/>
                <a:gd name="connsiteY62" fmla="*/ 3951392 h 4275461"/>
                <a:gd name="connsiteX63" fmla="*/ 472277 w 3619883"/>
                <a:gd name="connsiteY63" fmla="*/ 3951392 h 4275461"/>
                <a:gd name="connsiteX64" fmla="*/ 472277 w 3619883"/>
                <a:gd name="connsiteY64" fmla="*/ 4128157 h 4275461"/>
                <a:gd name="connsiteX65" fmla="*/ 522650 w 3619883"/>
                <a:gd name="connsiteY65" fmla="*/ 4128157 h 4275461"/>
                <a:gd name="connsiteX66" fmla="*/ 573998 w 3619883"/>
                <a:gd name="connsiteY66" fmla="*/ 4275461 h 4275461"/>
                <a:gd name="connsiteX67" fmla="*/ 336164 w 3619883"/>
                <a:gd name="connsiteY67" fmla="*/ 4275461 h 4275461"/>
                <a:gd name="connsiteX68" fmla="*/ 294572 w 3619883"/>
                <a:gd name="connsiteY68" fmla="*/ 4128157 h 4275461"/>
                <a:gd name="connsiteX69" fmla="*/ 339106 w 3619883"/>
                <a:gd name="connsiteY69" fmla="*/ 4128157 h 4275461"/>
                <a:gd name="connsiteX70" fmla="*/ 339106 w 3619883"/>
                <a:gd name="connsiteY70" fmla="*/ 3951392 h 4275461"/>
                <a:gd name="connsiteX71" fmla="*/ 161321 w 3619883"/>
                <a:gd name="connsiteY71" fmla="*/ 3951392 h 4275461"/>
                <a:gd name="connsiteX72" fmla="*/ 161321 w 3619883"/>
                <a:gd name="connsiteY72" fmla="*/ 4128157 h 4275461"/>
                <a:gd name="connsiteX73" fmla="*/ 230914 w 3619883"/>
                <a:gd name="connsiteY73" fmla="*/ 4128157 h 4275461"/>
                <a:gd name="connsiteX74" fmla="*/ 189322 w 3619883"/>
                <a:gd name="connsiteY74" fmla="*/ 4275461 h 4275461"/>
                <a:gd name="connsiteX75" fmla="*/ 0 w 3619883"/>
                <a:gd name="connsiteY75" fmla="*/ 4275461 h 4275461"/>
                <a:gd name="connsiteX76" fmla="*/ 0 w 3619883"/>
                <a:gd name="connsiteY76" fmla="*/ 42229 h 4275461"/>
                <a:gd name="connsiteX77" fmla="*/ 42464 w 3619883"/>
                <a:gd name="connsiteY77" fmla="*/ 40518 h 4275461"/>
                <a:gd name="connsiteX78" fmla="*/ 137733 w 3619883"/>
                <a:gd name="connsiteY78" fmla="*/ 35355 h 4275461"/>
                <a:gd name="connsiteX79" fmla="*/ 270565 w 3619883"/>
                <a:gd name="connsiteY79" fmla="*/ 29759 h 4275461"/>
                <a:gd name="connsiteX80" fmla="*/ 479734 w 3619883"/>
                <a:gd name="connsiteY80" fmla="*/ 45455 h 4275461"/>
                <a:gd name="connsiteX81" fmla="*/ 524103 w 3619883"/>
                <a:gd name="connsiteY81" fmla="*/ 41625 h 4275461"/>
                <a:gd name="connsiteX82" fmla="*/ 624416 w 3619883"/>
                <a:gd name="connsiteY82" fmla="*/ 22696 h 4275461"/>
                <a:gd name="connsiteX83" fmla="*/ 657762 w 3619883"/>
                <a:gd name="connsiteY83" fmla="*/ 18351 h 4275461"/>
                <a:gd name="connsiteX84" fmla="*/ 690557 w 3619883"/>
                <a:gd name="connsiteY84" fmla="*/ 25792 h 4275461"/>
                <a:gd name="connsiteX85" fmla="*/ 745123 w 3619883"/>
                <a:gd name="connsiteY85" fmla="*/ 40157 h 4275461"/>
                <a:gd name="connsiteX86" fmla="*/ 789493 w 3619883"/>
                <a:gd name="connsiteY86" fmla="*/ 36327 h 4275461"/>
                <a:gd name="connsiteX87" fmla="*/ 854255 w 3619883"/>
                <a:gd name="connsiteY87" fmla="*/ 68887 h 4275461"/>
                <a:gd name="connsiteX88" fmla="*/ 897520 w 3619883"/>
                <a:gd name="connsiteY88" fmla="*/ 88629 h 4275461"/>
                <a:gd name="connsiteX89" fmla="*/ 940510 w 3619883"/>
                <a:gd name="connsiteY89" fmla="*/ 114265 h 4275461"/>
                <a:gd name="connsiteX90" fmla="*/ 1082712 w 3619883"/>
                <a:gd name="connsiteY90" fmla="*/ 144543 h 4275461"/>
                <a:gd name="connsiteX91" fmla="*/ 1205348 w 3619883"/>
                <a:gd name="connsiteY91" fmla="*/ 120753 h 4275461"/>
                <a:gd name="connsiteX92" fmla="*/ 1271764 w 3619883"/>
                <a:gd name="connsiteY92" fmla="*/ 117956 h 4275461"/>
                <a:gd name="connsiteX93" fmla="*/ 1315583 w 3619883"/>
                <a:gd name="connsiteY93" fmla="*/ 125912 h 4275461"/>
                <a:gd name="connsiteX94" fmla="*/ 1359125 w 3619883"/>
                <a:gd name="connsiteY94" fmla="*/ 139761 h 4275461"/>
                <a:gd name="connsiteX95" fmla="*/ 1391919 w 3619883"/>
                <a:gd name="connsiteY95" fmla="*/ 147202 h 4275461"/>
                <a:gd name="connsiteX96" fmla="*/ 1436563 w 3619883"/>
                <a:gd name="connsiteY96" fmla="*/ 137480 h 4275461"/>
                <a:gd name="connsiteX97" fmla="*/ 1471566 w 3619883"/>
                <a:gd name="connsiteY97" fmla="*/ 97777 h 4275461"/>
                <a:gd name="connsiteX98" fmla="*/ 1505739 w 3619883"/>
                <a:gd name="connsiteY98" fmla="*/ 75753 h 4275461"/>
                <a:gd name="connsiteX99" fmla="*/ 1590891 w 3619883"/>
                <a:gd name="connsiteY99" fmla="*/ 144702 h 4275461"/>
                <a:gd name="connsiteX100" fmla="*/ 1625616 w 3619883"/>
                <a:gd name="connsiteY100" fmla="*/ 110893 h 4275461"/>
                <a:gd name="connsiteX101" fmla="*/ 1658964 w 3619883"/>
                <a:gd name="connsiteY101" fmla="*/ 106547 h 4275461"/>
                <a:gd name="connsiteX102" fmla="*/ 1746598 w 3619883"/>
                <a:gd name="connsiteY102" fmla="*/ 122460 h 4275461"/>
                <a:gd name="connsiteX103" fmla="*/ 1811913 w 3619883"/>
                <a:gd name="connsiteY103" fmla="*/ 143234 h 4275461"/>
                <a:gd name="connsiteX104" fmla="*/ 1856557 w 3619883"/>
                <a:gd name="connsiteY104" fmla="*/ 133511 h 4275461"/>
                <a:gd name="connsiteX105" fmla="*/ 2066003 w 3619883"/>
                <a:gd name="connsiteY105" fmla="*/ 143313 h 4275461"/>
                <a:gd name="connsiteX106" fmla="*/ 2177615 w 3619883"/>
                <a:gd name="connsiteY106" fmla="*/ 119007 h 4275461"/>
                <a:gd name="connsiteX107" fmla="*/ 2255883 w 3619883"/>
                <a:gd name="connsiteY107" fmla="*/ 99047 h 4275461"/>
                <a:gd name="connsiteX108" fmla="*/ 2344622 w 3619883"/>
                <a:gd name="connsiteY108" fmla="*/ 91388 h 4275461"/>
                <a:gd name="connsiteX109" fmla="*/ 2455682 w 3619883"/>
                <a:gd name="connsiteY109" fmla="*/ 78869 h 4275461"/>
                <a:gd name="connsiteX110" fmla="*/ 2632609 w 3619883"/>
                <a:gd name="connsiteY110" fmla="*/ 75338 h 4275461"/>
                <a:gd name="connsiteX111" fmla="*/ 2742291 w 3619883"/>
                <a:gd name="connsiteY111" fmla="*/ 92282 h 4275461"/>
                <a:gd name="connsiteX112" fmla="*/ 2851974 w 3619883"/>
                <a:gd name="connsiteY112" fmla="*/ 109227 h 4275461"/>
                <a:gd name="connsiteX113" fmla="*/ 2907643 w 3619883"/>
                <a:gd name="connsiteY113" fmla="*/ 100020 h 4275461"/>
                <a:gd name="connsiteX114" fmla="*/ 2944022 w 3619883"/>
                <a:gd name="connsiteY114" fmla="*/ 30853 h 4275461"/>
                <a:gd name="connsiteX115" fmla="*/ 3022289 w 3619883"/>
                <a:gd name="connsiteY115" fmla="*/ 10893 h 4275461"/>
                <a:gd name="connsiteX116" fmla="*/ 3054807 w 3619883"/>
                <a:gd name="connsiteY116" fmla="*/ 24226 h 4275461"/>
                <a:gd name="connsiteX117" fmla="*/ 3141892 w 3619883"/>
                <a:gd name="connsiteY117" fmla="*/ 51925 h 4275461"/>
                <a:gd name="connsiteX118" fmla="*/ 3185711 w 3619883"/>
                <a:gd name="connsiteY118" fmla="*/ 59881 h 4275461"/>
                <a:gd name="connsiteX119" fmla="*/ 3219056 w 3619883"/>
                <a:gd name="connsiteY119" fmla="*/ 55536 h 4275461"/>
                <a:gd name="connsiteX120" fmla="*/ 3263425 w 3619883"/>
                <a:gd name="connsiteY120" fmla="*/ 51706 h 4275461"/>
                <a:gd name="connsiteX121" fmla="*/ 3296219 w 3619883"/>
                <a:gd name="connsiteY121" fmla="*/ 59147 h 4275461"/>
                <a:gd name="connsiteX122" fmla="*/ 3319094 w 3619883"/>
                <a:gd name="connsiteY122" fmla="*/ 42500 h 4275461"/>
                <a:gd name="connsiteX123" fmla="*/ 3420511 w 3619883"/>
                <a:gd name="connsiteY123" fmla="*/ 0 h 4275461"/>
                <a:gd name="connsiteX124" fmla="*/ 3453305 w 3619883"/>
                <a:gd name="connsiteY124" fmla="*/ 7440 h 4275461"/>
                <a:gd name="connsiteX125" fmla="*/ 3496571 w 3619883"/>
                <a:gd name="connsiteY125" fmla="*/ 27182 h 4275461"/>
                <a:gd name="connsiteX126" fmla="*/ 3602117 w 3619883"/>
                <a:gd name="connsiteY126" fmla="*/ 132521 h 4275461"/>
                <a:gd name="connsiteX127" fmla="*/ 3619883 w 3619883"/>
                <a:gd name="connsiteY127" fmla="*/ 140049 h 4275461"/>
                <a:gd name="connsiteX128" fmla="*/ 3619883 w 3619883"/>
                <a:gd name="connsiteY12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454288 w 3619883"/>
                <a:gd name="connsiteY8" fmla="*/ 4128157 h 4275461"/>
                <a:gd name="connsiteX9" fmla="*/ 2515810 w 3619883"/>
                <a:gd name="connsiteY9" fmla="*/ 4128157 h 4275461"/>
                <a:gd name="connsiteX10" fmla="*/ 2515810 w 3619883"/>
                <a:gd name="connsiteY10" fmla="*/ 3951392 h 4275461"/>
                <a:gd name="connsiteX11" fmla="*/ 2338025 w 3619883"/>
                <a:gd name="connsiteY11" fmla="*/ 3951392 h 4275461"/>
                <a:gd name="connsiteX12" fmla="*/ 2338025 w 3619883"/>
                <a:gd name="connsiteY12" fmla="*/ 4128157 h 4275461"/>
                <a:gd name="connsiteX13" fmla="*/ 2395120 w 3619883"/>
                <a:gd name="connsiteY13" fmla="*/ 4128157 h 4275461"/>
                <a:gd name="connsiteX14" fmla="*/ 2337697 w 3619883"/>
                <a:gd name="connsiteY14" fmla="*/ 4275461 h 4275461"/>
                <a:gd name="connsiteX15" fmla="*/ 2150155 w 3619883"/>
                <a:gd name="connsiteY15" fmla="*/ 4275461 h 4275461"/>
                <a:gd name="connsiteX16" fmla="*/ 2150155 w 3619883"/>
                <a:gd name="connsiteY16" fmla="*/ 4128157 h 4275461"/>
                <a:gd name="connsiteX17" fmla="*/ 2204852 w 3619883"/>
                <a:gd name="connsiteY17" fmla="*/ 4128157 h 4275461"/>
                <a:gd name="connsiteX18" fmla="*/ 2204852 w 3619883"/>
                <a:gd name="connsiteY18" fmla="*/ 3951392 h 4275461"/>
                <a:gd name="connsiteX19" fmla="*/ 2027068 w 3619883"/>
                <a:gd name="connsiteY19" fmla="*/ 3951392 h 4275461"/>
                <a:gd name="connsiteX20" fmla="*/ 2027068 w 3619883"/>
                <a:gd name="connsiteY20" fmla="*/ 4128157 h 4275461"/>
                <a:gd name="connsiteX21" fmla="*/ 2079759 w 3619883"/>
                <a:gd name="connsiteY21" fmla="*/ 4128157 h 4275461"/>
                <a:gd name="connsiteX22" fmla="*/ 2079759 w 3619883"/>
                <a:gd name="connsiteY22" fmla="*/ 4275461 h 4275461"/>
                <a:gd name="connsiteX23" fmla="*/ 1824703 w 3619883"/>
                <a:gd name="connsiteY23" fmla="*/ 4275461 h 4275461"/>
                <a:gd name="connsiteX24" fmla="*/ 1834468 w 3619883"/>
                <a:gd name="connsiteY24" fmla="*/ 4128157 h 4275461"/>
                <a:gd name="connsiteX25" fmla="*/ 1893894 w 3619883"/>
                <a:gd name="connsiteY25" fmla="*/ 4128157 h 4275461"/>
                <a:gd name="connsiteX26" fmla="*/ 1893894 w 3619883"/>
                <a:gd name="connsiteY26" fmla="*/ 3951392 h 4275461"/>
                <a:gd name="connsiteX27" fmla="*/ 1716110 w 3619883"/>
                <a:gd name="connsiteY27" fmla="*/ 3951392 h 4275461"/>
                <a:gd name="connsiteX28" fmla="*/ 1716110 w 3619883"/>
                <a:gd name="connsiteY28" fmla="*/ 4006431 h 4275461"/>
                <a:gd name="connsiteX29" fmla="*/ 1703447 w 3619883"/>
                <a:gd name="connsiteY29" fmla="*/ 4007960 h 4275461"/>
                <a:gd name="connsiteX30" fmla="*/ 1716110 w 3619883"/>
                <a:gd name="connsiteY30" fmla="*/ 4044284 h 4275461"/>
                <a:gd name="connsiteX31" fmla="*/ 1716110 w 3619883"/>
                <a:gd name="connsiteY31" fmla="*/ 4128157 h 4275461"/>
                <a:gd name="connsiteX32" fmla="*/ 1745346 w 3619883"/>
                <a:gd name="connsiteY32" fmla="*/ 4128157 h 4275461"/>
                <a:gd name="connsiteX33" fmla="*/ 1796694 w 3619883"/>
                <a:gd name="connsiteY33" fmla="*/ 4275461 h 4275461"/>
                <a:gd name="connsiteX34" fmla="*/ 1558844 w 3619883"/>
                <a:gd name="connsiteY34" fmla="*/ 4275461 h 4275461"/>
                <a:gd name="connsiteX35" fmla="*/ 1517252 w 3619883"/>
                <a:gd name="connsiteY35" fmla="*/ 4128157 h 4275461"/>
                <a:gd name="connsiteX36" fmla="*/ 1582936 w 3619883"/>
                <a:gd name="connsiteY36" fmla="*/ 4128157 h 4275461"/>
                <a:gd name="connsiteX37" fmla="*/ 1582936 w 3619883"/>
                <a:gd name="connsiteY37" fmla="*/ 3951392 h 4275461"/>
                <a:gd name="connsiteX38" fmla="*/ 1405151 w 3619883"/>
                <a:gd name="connsiteY38" fmla="*/ 3951392 h 4275461"/>
                <a:gd name="connsiteX39" fmla="*/ 1405151 w 3619883"/>
                <a:gd name="connsiteY39" fmla="*/ 4128157 h 4275461"/>
                <a:gd name="connsiteX40" fmla="*/ 1468988 w 3619883"/>
                <a:gd name="connsiteY40" fmla="*/ 4128157 h 4275461"/>
                <a:gd name="connsiteX41" fmla="*/ 1427396 w 3619883"/>
                <a:gd name="connsiteY41" fmla="*/ 4275461 h 4275461"/>
                <a:gd name="connsiteX42" fmla="*/ 1210751 w 3619883"/>
                <a:gd name="connsiteY42" fmla="*/ 4275461 h 4275461"/>
                <a:gd name="connsiteX43" fmla="*/ 1210751 w 3619883"/>
                <a:gd name="connsiteY43" fmla="*/ 4128157 h 4275461"/>
                <a:gd name="connsiteX44" fmla="*/ 1271978 w 3619883"/>
                <a:gd name="connsiteY44" fmla="*/ 4128157 h 4275461"/>
                <a:gd name="connsiteX45" fmla="*/ 1271978 w 3619883"/>
                <a:gd name="connsiteY45" fmla="*/ 3951392 h 4275461"/>
                <a:gd name="connsiteX46" fmla="*/ 1094193 w 3619883"/>
                <a:gd name="connsiteY46" fmla="*/ 3951392 h 4275461"/>
                <a:gd name="connsiteX47" fmla="*/ 1094193 w 3619883"/>
                <a:gd name="connsiteY47" fmla="*/ 4128157 h 4275461"/>
                <a:gd name="connsiteX48" fmla="*/ 1140354 w 3619883"/>
                <a:gd name="connsiteY48" fmla="*/ 4128157 h 4275461"/>
                <a:gd name="connsiteX49" fmla="*/ 1140354 w 3619883"/>
                <a:gd name="connsiteY49" fmla="*/ 4275461 h 4275461"/>
                <a:gd name="connsiteX50" fmla="*/ 953807 w 3619883"/>
                <a:gd name="connsiteY50" fmla="*/ 4275461 h 4275461"/>
                <a:gd name="connsiteX51" fmla="*/ 912215 w 3619883"/>
                <a:gd name="connsiteY51" fmla="*/ 4128157 h 4275461"/>
                <a:gd name="connsiteX52" fmla="*/ 961020 w 3619883"/>
                <a:gd name="connsiteY52" fmla="*/ 4128157 h 4275461"/>
                <a:gd name="connsiteX53" fmla="*/ 961020 w 3619883"/>
                <a:gd name="connsiteY53" fmla="*/ 3951392 h 4275461"/>
                <a:gd name="connsiteX54" fmla="*/ 783235 w 3619883"/>
                <a:gd name="connsiteY54" fmla="*/ 3951392 h 4275461"/>
                <a:gd name="connsiteX55" fmla="*/ 783235 w 3619883"/>
                <a:gd name="connsiteY55" fmla="*/ 4128157 h 4275461"/>
                <a:gd name="connsiteX56" fmla="*/ 871024 w 3619883"/>
                <a:gd name="connsiteY56" fmla="*/ 4128157 h 4275461"/>
                <a:gd name="connsiteX57" fmla="*/ 829432 w 3619883"/>
                <a:gd name="connsiteY57" fmla="*/ 4275461 h 4275461"/>
                <a:gd name="connsiteX58" fmla="*/ 611484 w 3619883"/>
                <a:gd name="connsiteY58" fmla="*/ 4275461 h 4275461"/>
                <a:gd name="connsiteX59" fmla="*/ 621247 w 3619883"/>
                <a:gd name="connsiteY59" fmla="*/ 4128157 h 4275461"/>
                <a:gd name="connsiteX60" fmla="*/ 650062 w 3619883"/>
                <a:gd name="connsiteY60" fmla="*/ 4128157 h 4275461"/>
                <a:gd name="connsiteX61" fmla="*/ 650062 w 3619883"/>
                <a:gd name="connsiteY61" fmla="*/ 3951392 h 4275461"/>
                <a:gd name="connsiteX62" fmla="*/ 472277 w 3619883"/>
                <a:gd name="connsiteY62" fmla="*/ 3951392 h 4275461"/>
                <a:gd name="connsiteX63" fmla="*/ 472277 w 3619883"/>
                <a:gd name="connsiteY63" fmla="*/ 4128157 h 4275461"/>
                <a:gd name="connsiteX64" fmla="*/ 522650 w 3619883"/>
                <a:gd name="connsiteY64" fmla="*/ 4128157 h 4275461"/>
                <a:gd name="connsiteX65" fmla="*/ 573998 w 3619883"/>
                <a:gd name="connsiteY65" fmla="*/ 4275461 h 4275461"/>
                <a:gd name="connsiteX66" fmla="*/ 336164 w 3619883"/>
                <a:gd name="connsiteY66" fmla="*/ 4275461 h 4275461"/>
                <a:gd name="connsiteX67" fmla="*/ 294572 w 3619883"/>
                <a:gd name="connsiteY67" fmla="*/ 4128157 h 4275461"/>
                <a:gd name="connsiteX68" fmla="*/ 339106 w 3619883"/>
                <a:gd name="connsiteY68" fmla="*/ 4128157 h 4275461"/>
                <a:gd name="connsiteX69" fmla="*/ 339106 w 3619883"/>
                <a:gd name="connsiteY69" fmla="*/ 3951392 h 4275461"/>
                <a:gd name="connsiteX70" fmla="*/ 161321 w 3619883"/>
                <a:gd name="connsiteY70" fmla="*/ 3951392 h 4275461"/>
                <a:gd name="connsiteX71" fmla="*/ 161321 w 3619883"/>
                <a:gd name="connsiteY71" fmla="*/ 4128157 h 4275461"/>
                <a:gd name="connsiteX72" fmla="*/ 230914 w 3619883"/>
                <a:gd name="connsiteY72" fmla="*/ 4128157 h 4275461"/>
                <a:gd name="connsiteX73" fmla="*/ 189322 w 3619883"/>
                <a:gd name="connsiteY73" fmla="*/ 4275461 h 4275461"/>
                <a:gd name="connsiteX74" fmla="*/ 0 w 3619883"/>
                <a:gd name="connsiteY74" fmla="*/ 4275461 h 4275461"/>
                <a:gd name="connsiteX75" fmla="*/ 0 w 3619883"/>
                <a:gd name="connsiteY75" fmla="*/ 42229 h 4275461"/>
                <a:gd name="connsiteX76" fmla="*/ 42464 w 3619883"/>
                <a:gd name="connsiteY76" fmla="*/ 40518 h 4275461"/>
                <a:gd name="connsiteX77" fmla="*/ 137733 w 3619883"/>
                <a:gd name="connsiteY77" fmla="*/ 35355 h 4275461"/>
                <a:gd name="connsiteX78" fmla="*/ 270565 w 3619883"/>
                <a:gd name="connsiteY78" fmla="*/ 29759 h 4275461"/>
                <a:gd name="connsiteX79" fmla="*/ 479734 w 3619883"/>
                <a:gd name="connsiteY79" fmla="*/ 45455 h 4275461"/>
                <a:gd name="connsiteX80" fmla="*/ 524103 w 3619883"/>
                <a:gd name="connsiteY80" fmla="*/ 41625 h 4275461"/>
                <a:gd name="connsiteX81" fmla="*/ 624416 w 3619883"/>
                <a:gd name="connsiteY81" fmla="*/ 22696 h 4275461"/>
                <a:gd name="connsiteX82" fmla="*/ 657762 w 3619883"/>
                <a:gd name="connsiteY82" fmla="*/ 18351 h 4275461"/>
                <a:gd name="connsiteX83" fmla="*/ 690557 w 3619883"/>
                <a:gd name="connsiteY83" fmla="*/ 25792 h 4275461"/>
                <a:gd name="connsiteX84" fmla="*/ 745123 w 3619883"/>
                <a:gd name="connsiteY84" fmla="*/ 40157 h 4275461"/>
                <a:gd name="connsiteX85" fmla="*/ 789493 w 3619883"/>
                <a:gd name="connsiteY85" fmla="*/ 36327 h 4275461"/>
                <a:gd name="connsiteX86" fmla="*/ 854255 w 3619883"/>
                <a:gd name="connsiteY86" fmla="*/ 68887 h 4275461"/>
                <a:gd name="connsiteX87" fmla="*/ 897520 w 3619883"/>
                <a:gd name="connsiteY87" fmla="*/ 88629 h 4275461"/>
                <a:gd name="connsiteX88" fmla="*/ 940510 w 3619883"/>
                <a:gd name="connsiteY88" fmla="*/ 114265 h 4275461"/>
                <a:gd name="connsiteX89" fmla="*/ 1082712 w 3619883"/>
                <a:gd name="connsiteY89" fmla="*/ 144543 h 4275461"/>
                <a:gd name="connsiteX90" fmla="*/ 1205348 w 3619883"/>
                <a:gd name="connsiteY90" fmla="*/ 120753 h 4275461"/>
                <a:gd name="connsiteX91" fmla="*/ 1271764 w 3619883"/>
                <a:gd name="connsiteY91" fmla="*/ 117956 h 4275461"/>
                <a:gd name="connsiteX92" fmla="*/ 1315583 w 3619883"/>
                <a:gd name="connsiteY92" fmla="*/ 125912 h 4275461"/>
                <a:gd name="connsiteX93" fmla="*/ 1359125 w 3619883"/>
                <a:gd name="connsiteY93" fmla="*/ 139761 h 4275461"/>
                <a:gd name="connsiteX94" fmla="*/ 1391919 w 3619883"/>
                <a:gd name="connsiteY94" fmla="*/ 147202 h 4275461"/>
                <a:gd name="connsiteX95" fmla="*/ 1436563 w 3619883"/>
                <a:gd name="connsiteY95" fmla="*/ 137480 h 4275461"/>
                <a:gd name="connsiteX96" fmla="*/ 1471566 w 3619883"/>
                <a:gd name="connsiteY96" fmla="*/ 97777 h 4275461"/>
                <a:gd name="connsiteX97" fmla="*/ 1505739 w 3619883"/>
                <a:gd name="connsiteY97" fmla="*/ 75753 h 4275461"/>
                <a:gd name="connsiteX98" fmla="*/ 1590891 w 3619883"/>
                <a:gd name="connsiteY98" fmla="*/ 144702 h 4275461"/>
                <a:gd name="connsiteX99" fmla="*/ 1625616 w 3619883"/>
                <a:gd name="connsiteY99" fmla="*/ 110893 h 4275461"/>
                <a:gd name="connsiteX100" fmla="*/ 1658964 w 3619883"/>
                <a:gd name="connsiteY100" fmla="*/ 106547 h 4275461"/>
                <a:gd name="connsiteX101" fmla="*/ 1746598 w 3619883"/>
                <a:gd name="connsiteY101" fmla="*/ 122460 h 4275461"/>
                <a:gd name="connsiteX102" fmla="*/ 1811913 w 3619883"/>
                <a:gd name="connsiteY102" fmla="*/ 143234 h 4275461"/>
                <a:gd name="connsiteX103" fmla="*/ 1856557 w 3619883"/>
                <a:gd name="connsiteY103" fmla="*/ 133511 h 4275461"/>
                <a:gd name="connsiteX104" fmla="*/ 2066003 w 3619883"/>
                <a:gd name="connsiteY104" fmla="*/ 143313 h 4275461"/>
                <a:gd name="connsiteX105" fmla="*/ 2177615 w 3619883"/>
                <a:gd name="connsiteY105" fmla="*/ 119007 h 4275461"/>
                <a:gd name="connsiteX106" fmla="*/ 2255883 w 3619883"/>
                <a:gd name="connsiteY106" fmla="*/ 99047 h 4275461"/>
                <a:gd name="connsiteX107" fmla="*/ 2344622 w 3619883"/>
                <a:gd name="connsiteY107" fmla="*/ 91388 h 4275461"/>
                <a:gd name="connsiteX108" fmla="*/ 2455682 w 3619883"/>
                <a:gd name="connsiteY108" fmla="*/ 78869 h 4275461"/>
                <a:gd name="connsiteX109" fmla="*/ 2632609 w 3619883"/>
                <a:gd name="connsiteY109" fmla="*/ 75338 h 4275461"/>
                <a:gd name="connsiteX110" fmla="*/ 2742291 w 3619883"/>
                <a:gd name="connsiteY110" fmla="*/ 92282 h 4275461"/>
                <a:gd name="connsiteX111" fmla="*/ 2851974 w 3619883"/>
                <a:gd name="connsiteY111" fmla="*/ 109227 h 4275461"/>
                <a:gd name="connsiteX112" fmla="*/ 2907643 w 3619883"/>
                <a:gd name="connsiteY112" fmla="*/ 100020 h 4275461"/>
                <a:gd name="connsiteX113" fmla="*/ 2944022 w 3619883"/>
                <a:gd name="connsiteY113" fmla="*/ 30853 h 4275461"/>
                <a:gd name="connsiteX114" fmla="*/ 3022289 w 3619883"/>
                <a:gd name="connsiteY114" fmla="*/ 10893 h 4275461"/>
                <a:gd name="connsiteX115" fmla="*/ 3054807 w 3619883"/>
                <a:gd name="connsiteY115" fmla="*/ 24226 h 4275461"/>
                <a:gd name="connsiteX116" fmla="*/ 3141892 w 3619883"/>
                <a:gd name="connsiteY116" fmla="*/ 51925 h 4275461"/>
                <a:gd name="connsiteX117" fmla="*/ 3185711 w 3619883"/>
                <a:gd name="connsiteY117" fmla="*/ 59881 h 4275461"/>
                <a:gd name="connsiteX118" fmla="*/ 3219056 w 3619883"/>
                <a:gd name="connsiteY118" fmla="*/ 55536 h 4275461"/>
                <a:gd name="connsiteX119" fmla="*/ 3263425 w 3619883"/>
                <a:gd name="connsiteY119" fmla="*/ 51706 h 4275461"/>
                <a:gd name="connsiteX120" fmla="*/ 3296219 w 3619883"/>
                <a:gd name="connsiteY120" fmla="*/ 59147 h 4275461"/>
                <a:gd name="connsiteX121" fmla="*/ 3319094 w 3619883"/>
                <a:gd name="connsiteY121" fmla="*/ 42500 h 4275461"/>
                <a:gd name="connsiteX122" fmla="*/ 3420511 w 3619883"/>
                <a:gd name="connsiteY122" fmla="*/ 0 h 4275461"/>
                <a:gd name="connsiteX123" fmla="*/ 3453305 w 3619883"/>
                <a:gd name="connsiteY123" fmla="*/ 7440 h 4275461"/>
                <a:gd name="connsiteX124" fmla="*/ 3496571 w 3619883"/>
                <a:gd name="connsiteY124" fmla="*/ 27182 h 4275461"/>
                <a:gd name="connsiteX125" fmla="*/ 3602117 w 3619883"/>
                <a:gd name="connsiteY125" fmla="*/ 132521 h 4275461"/>
                <a:gd name="connsiteX126" fmla="*/ 3619883 w 3619883"/>
                <a:gd name="connsiteY126" fmla="*/ 140049 h 4275461"/>
                <a:gd name="connsiteX127" fmla="*/ 3619883 w 3619883"/>
                <a:gd name="connsiteY12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4128157 h 4275461"/>
                <a:gd name="connsiteX9" fmla="*/ 2515810 w 3619883"/>
                <a:gd name="connsiteY9" fmla="*/ 3951392 h 4275461"/>
                <a:gd name="connsiteX10" fmla="*/ 2338025 w 3619883"/>
                <a:gd name="connsiteY10" fmla="*/ 3951392 h 4275461"/>
                <a:gd name="connsiteX11" fmla="*/ 2338025 w 3619883"/>
                <a:gd name="connsiteY11" fmla="*/ 4128157 h 4275461"/>
                <a:gd name="connsiteX12" fmla="*/ 2395120 w 3619883"/>
                <a:gd name="connsiteY12" fmla="*/ 4128157 h 4275461"/>
                <a:gd name="connsiteX13" fmla="*/ 2337697 w 3619883"/>
                <a:gd name="connsiteY13" fmla="*/ 4275461 h 4275461"/>
                <a:gd name="connsiteX14" fmla="*/ 2150155 w 3619883"/>
                <a:gd name="connsiteY14" fmla="*/ 4275461 h 4275461"/>
                <a:gd name="connsiteX15" fmla="*/ 2150155 w 3619883"/>
                <a:gd name="connsiteY15" fmla="*/ 4128157 h 4275461"/>
                <a:gd name="connsiteX16" fmla="*/ 2204852 w 3619883"/>
                <a:gd name="connsiteY16" fmla="*/ 4128157 h 4275461"/>
                <a:gd name="connsiteX17" fmla="*/ 2204852 w 3619883"/>
                <a:gd name="connsiteY17" fmla="*/ 3951392 h 4275461"/>
                <a:gd name="connsiteX18" fmla="*/ 2027068 w 3619883"/>
                <a:gd name="connsiteY18" fmla="*/ 3951392 h 4275461"/>
                <a:gd name="connsiteX19" fmla="*/ 2027068 w 3619883"/>
                <a:gd name="connsiteY19" fmla="*/ 4128157 h 4275461"/>
                <a:gd name="connsiteX20" fmla="*/ 2079759 w 3619883"/>
                <a:gd name="connsiteY20" fmla="*/ 4128157 h 4275461"/>
                <a:gd name="connsiteX21" fmla="*/ 2079759 w 3619883"/>
                <a:gd name="connsiteY21" fmla="*/ 4275461 h 4275461"/>
                <a:gd name="connsiteX22" fmla="*/ 1824703 w 3619883"/>
                <a:gd name="connsiteY22" fmla="*/ 4275461 h 4275461"/>
                <a:gd name="connsiteX23" fmla="*/ 1834468 w 3619883"/>
                <a:gd name="connsiteY23" fmla="*/ 4128157 h 4275461"/>
                <a:gd name="connsiteX24" fmla="*/ 1893894 w 3619883"/>
                <a:gd name="connsiteY24" fmla="*/ 4128157 h 4275461"/>
                <a:gd name="connsiteX25" fmla="*/ 1893894 w 3619883"/>
                <a:gd name="connsiteY25" fmla="*/ 3951392 h 4275461"/>
                <a:gd name="connsiteX26" fmla="*/ 1716110 w 3619883"/>
                <a:gd name="connsiteY26" fmla="*/ 3951392 h 4275461"/>
                <a:gd name="connsiteX27" fmla="*/ 1716110 w 3619883"/>
                <a:gd name="connsiteY27" fmla="*/ 4006431 h 4275461"/>
                <a:gd name="connsiteX28" fmla="*/ 1703447 w 3619883"/>
                <a:gd name="connsiteY28" fmla="*/ 4007960 h 4275461"/>
                <a:gd name="connsiteX29" fmla="*/ 1716110 w 3619883"/>
                <a:gd name="connsiteY29" fmla="*/ 4044284 h 4275461"/>
                <a:gd name="connsiteX30" fmla="*/ 1716110 w 3619883"/>
                <a:gd name="connsiteY30" fmla="*/ 4128157 h 4275461"/>
                <a:gd name="connsiteX31" fmla="*/ 1745346 w 3619883"/>
                <a:gd name="connsiteY31" fmla="*/ 4128157 h 4275461"/>
                <a:gd name="connsiteX32" fmla="*/ 1796694 w 3619883"/>
                <a:gd name="connsiteY32" fmla="*/ 4275461 h 4275461"/>
                <a:gd name="connsiteX33" fmla="*/ 1558844 w 3619883"/>
                <a:gd name="connsiteY33" fmla="*/ 4275461 h 4275461"/>
                <a:gd name="connsiteX34" fmla="*/ 1517252 w 3619883"/>
                <a:gd name="connsiteY34" fmla="*/ 4128157 h 4275461"/>
                <a:gd name="connsiteX35" fmla="*/ 1582936 w 3619883"/>
                <a:gd name="connsiteY35" fmla="*/ 4128157 h 4275461"/>
                <a:gd name="connsiteX36" fmla="*/ 1582936 w 3619883"/>
                <a:gd name="connsiteY36" fmla="*/ 3951392 h 4275461"/>
                <a:gd name="connsiteX37" fmla="*/ 1405151 w 3619883"/>
                <a:gd name="connsiteY37" fmla="*/ 3951392 h 4275461"/>
                <a:gd name="connsiteX38" fmla="*/ 1405151 w 3619883"/>
                <a:gd name="connsiteY38" fmla="*/ 4128157 h 4275461"/>
                <a:gd name="connsiteX39" fmla="*/ 1468988 w 3619883"/>
                <a:gd name="connsiteY39" fmla="*/ 4128157 h 4275461"/>
                <a:gd name="connsiteX40" fmla="*/ 1427396 w 3619883"/>
                <a:gd name="connsiteY40" fmla="*/ 4275461 h 4275461"/>
                <a:gd name="connsiteX41" fmla="*/ 1210751 w 3619883"/>
                <a:gd name="connsiteY41" fmla="*/ 4275461 h 4275461"/>
                <a:gd name="connsiteX42" fmla="*/ 1210751 w 3619883"/>
                <a:gd name="connsiteY42" fmla="*/ 4128157 h 4275461"/>
                <a:gd name="connsiteX43" fmla="*/ 1271978 w 3619883"/>
                <a:gd name="connsiteY43" fmla="*/ 4128157 h 4275461"/>
                <a:gd name="connsiteX44" fmla="*/ 1271978 w 3619883"/>
                <a:gd name="connsiteY44" fmla="*/ 3951392 h 4275461"/>
                <a:gd name="connsiteX45" fmla="*/ 1094193 w 3619883"/>
                <a:gd name="connsiteY45" fmla="*/ 3951392 h 4275461"/>
                <a:gd name="connsiteX46" fmla="*/ 1094193 w 3619883"/>
                <a:gd name="connsiteY46" fmla="*/ 4128157 h 4275461"/>
                <a:gd name="connsiteX47" fmla="*/ 1140354 w 3619883"/>
                <a:gd name="connsiteY47" fmla="*/ 4128157 h 4275461"/>
                <a:gd name="connsiteX48" fmla="*/ 1140354 w 3619883"/>
                <a:gd name="connsiteY48" fmla="*/ 4275461 h 4275461"/>
                <a:gd name="connsiteX49" fmla="*/ 953807 w 3619883"/>
                <a:gd name="connsiteY49" fmla="*/ 4275461 h 4275461"/>
                <a:gd name="connsiteX50" fmla="*/ 912215 w 3619883"/>
                <a:gd name="connsiteY50" fmla="*/ 4128157 h 4275461"/>
                <a:gd name="connsiteX51" fmla="*/ 961020 w 3619883"/>
                <a:gd name="connsiteY51" fmla="*/ 4128157 h 4275461"/>
                <a:gd name="connsiteX52" fmla="*/ 961020 w 3619883"/>
                <a:gd name="connsiteY52" fmla="*/ 3951392 h 4275461"/>
                <a:gd name="connsiteX53" fmla="*/ 783235 w 3619883"/>
                <a:gd name="connsiteY53" fmla="*/ 3951392 h 4275461"/>
                <a:gd name="connsiteX54" fmla="*/ 783235 w 3619883"/>
                <a:gd name="connsiteY54" fmla="*/ 4128157 h 4275461"/>
                <a:gd name="connsiteX55" fmla="*/ 871024 w 3619883"/>
                <a:gd name="connsiteY55" fmla="*/ 4128157 h 4275461"/>
                <a:gd name="connsiteX56" fmla="*/ 829432 w 3619883"/>
                <a:gd name="connsiteY56" fmla="*/ 4275461 h 4275461"/>
                <a:gd name="connsiteX57" fmla="*/ 611484 w 3619883"/>
                <a:gd name="connsiteY57" fmla="*/ 4275461 h 4275461"/>
                <a:gd name="connsiteX58" fmla="*/ 621247 w 3619883"/>
                <a:gd name="connsiteY58" fmla="*/ 4128157 h 4275461"/>
                <a:gd name="connsiteX59" fmla="*/ 650062 w 3619883"/>
                <a:gd name="connsiteY59" fmla="*/ 4128157 h 4275461"/>
                <a:gd name="connsiteX60" fmla="*/ 650062 w 3619883"/>
                <a:gd name="connsiteY60" fmla="*/ 3951392 h 4275461"/>
                <a:gd name="connsiteX61" fmla="*/ 472277 w 3619883"/>
                <a:gd name="connsiteY61" fmla="*/ 3951392 h 4275461"/>
                <a:gd name="connsiteX62" fmla="*/ 472277 w 3619883"/>
                <a:gd name="connsiteY62" fmla="*/ 4128157 h 4275461"/>
                <a:gd name="connsiteX63" fmla="*/ 522650 w 3619883"/>
                <a:gd name="connsiteY63" fmla="*/ 4128157 h 4275461"/>
                <a:gd name="connsiteX64" fmla="*/ 573998 w 3619883"/>
                <a:gd name="connsiteY64" fmla="*/ 4275461 h 4275461"/>
                <a:gd name="connsiteX65" fmla="*/ 336164 w 3619883"/>
                <a:gd name="connsiteY65" fmla="*/ 4275461 h 4275461"/>
                <a:gd name="connsiteX66" fmla="*/ 294572 w 3619883"/>
                <a:gd name="connsiteY66" fmla="*/ 4128157 h 4275461"/>
                <a:gd name="connsiteX67" fmla="*/ 339106 w 3619883"/>
                <a:gd name="connsiteY67" fmla="*/ 4128157 h 4275461"/>
                <a:gd name="connsiteX68" fmla="*/ 339106 w 3619883"/>
                <a:gd name="connsiteY68" fmla="*/ 3951392 h 4275461"/>
                <a:gd name="connsiteX69" fmla="*/ 161321 w 3619883"/>
                <a:gd name="connsiteY69" fmla="*/ 3951392 h 4275461"/>
                <a:gd name="connsiteX70" fmla="*/ 161321 w 3619883"/>
                <a:gd name="connsiteY70" fmla="*/ 4128157 h 4275461"/>
                <a:gd name="connsiteX71" fmla="*/ 230914 w 3619883"/>
                <a:gd name="connsiteY71" fmla="*/ 4128157 h 4275461"/>
                <a:gd name="connsiteX72" fmla="*/ 189322 w 3619883"/>
                <a:gd name="connsiteY72" fmla="*/ 4275461 h 4275461"/>
                <a:gd name="connsiteX73" fmla="*/ 0 w 3619883"/>
                <a:gd name="connsiteY73" fmla="*/ 4275461 h 4275461"/>
                <a:gd name="connsiteX74" fmla="*/ 0 w 3619883"/>
                <a:gd name="connsiteY74" fmla="*/ 42229 h 4275461"/>
                <a:gd name="connsiteX75" fmla="*/ 42464 w 3619883"/>
                <a:gd name="connsiteY75" fmla="*/ 40518 h 4275461"/>
                <a:gd name="connsiteX76" fmla="*/ 137733 w 3619883"/>
                <a:gd name="connsiteY76" fmla="*/ 35355 h 4275461"/>
                <a:gd name="connsiteX77" fmla="*/ 270565 w 3619883"/>
                <a:gd name="connsiteY77" fmla="*/ 29759 h 4275461"/>
                <a:gd name="connsiteX78" fmla="*/ 479734 w 3619883"/>
                <a:gd name="connsiteY78" fmla="*/ 45455 h 4275461"/>
                <a:gd name="connsiteX79" fmla="*/ 524103 w 3619883"/>
                <a:gd name="connsiteY79" fmla="*/ 41625 h 4275461"/>
                <a:gd name="connsiteX80" fmla="*/ 624416 w 3619883"/>
                <a:gd name="connsiteY80" fmla="*/ 22696 h 4275461"/>
                <a:gd name="connsiteX81" fmla="*/ 657762 w 3619883"/>
                <a:gd name="connsiteY81" fmla="*/ 18351 h 4275461"/>
                <a:gd name="connsiteX82" fmla="*/ 690557 w 3619883"/>
                <a:gd name="connsiteY82" fmla="*/ 25792 h 4275461"/>
                <a:gd name="connsiteX83" fmla="*/ 745123 w 3619883"/>
                <a:gd name="connsiteY83" fmla="*/ 40157 h 4275461"/>
                <a:gd name="connsiteX84" fmla="*/ 789493 w 3619883"/>
                <a:gd name="connsiteY84" fmla="*/ 36327 h 4275461"/>
                <a:gd name="connsiteX85" fmla="*/ 854255 w 3619883"/>
                <a:gd name="connsiteY85" fmla="*/ 68887 h 4275461"/>
                <a:gd name="connsiteX86" fmla="*/ 897520 w 3619883"/>
                <a:gd name="connsiteY86" fmla="*/ 88629 h 4275461"/>
                <a:gd name="connsiteX87" fmla="*/ 940510 w 3619883"/>
                <a:gd name="connsiteY87" fmla="*/ 114265 h 4275461"/>
                <a:gd name="connsiteX88" fmla="*/ 1082712 w 3619883"/>
                <a:gd name="connsiteY88" fmla="*/ 144543 h 4275461"/>
                <a:gd name="connsiteX89" fmla="*/ 1205348 w 3619883"/>
                <a:gd name="connsiteY89" fmla="*/ 120753 h 4275461"/>
                <a:gd name="connsiteX90" fmla="*/ 1271764 w 3619883"/>
                <a:gd name="connsiteY90" fmla="*/ 117956 h 4275461"/>
                <a:gd name="connsiteX91" fmla="*/ 1315583 w 3619883"/>
                <a:gd name="connsiteY91" fmla="*/ 125912 h 4275461"/>
                <a:gd name="connsiteX92" fmla="*/ 1359125 w 3619883"/>
                <a:gd name="connsiteY92" fmla="*/ 139761 h 4275461"/>
                <a:gd name="connsiteX93" fmla="*/ 1391919 w 3619883"/>
                <a:gd name="connsiteY93" fmla="*/ 147202 h 4275461"/>
                <a:gd name="connsiteX94" fmla="*/ 1436563 w 3619883"/>
                <a:gd name="connsiteY94" fmla="*/ 137480 h 4275461"/>
                <a:gd name="connsiteX95" fmla="*/ 1471566 w 3619883"/>
                <a:gd name="connsiteY95" fmla="*/ 97777 h 4275461"/>
                <a:gd name="connsiteX96" fmla="*/ 1505739 w 3619883"/>
                <a:gd name="connsiteY96" fmla="*/ 75753 h 4275461"/>
                <a:gd name="connsiteX97" fmla="*/ 1590891 w 3619883"/>
                <a:gd name="connsiteY97" fmla="*/ 144702 h 4275461"/>
                <a:gd name="connsiteX98" fmla="*/ 1625616 w 3619883"/>
                <a:gd name="connsiteY98" fmla="*/ 110893 h 4275461"/>
                <a:gd name="connsiteX99" fmla="*/ 1658964 w 3619883"/>
                <a:gd name="connsiteY99" fmla="*/ 106547 h 4275461"/>
                <a:gd name="connsiteX100" fmla="*/ 1746598 w 3619883"/>
                <a:gd name="connsiteY100" fmla="*/ 122460 h 4275461"/>
                <a:gd name="connsiteX101" fmla="*/ 1811913 w 3619883"/>
                <a:gd name="connsiteY101" fmla="*/ 143234 h 4275461"/>
                <a:gd name="connsiteX102" fmla="*/ 1856557 w 3619883"/>
                <a:gd name="connsiteY102" fmla="*/ 133511 h 4275461"/>
                <a:gd name="connsiteX103" fmla="*/ 2066003 w 3619883"/>
                <a:gd name="connsiteY103" fmla="*/ 143313 h 4275461"/>
                <a:gd name="connsiteX104" fmla="*/ 2177615 w 3619883"/>
                <a:gd name="connsiteY104" fmla="*/ 119007 h 4275461"/>
                <a:gd name="connsiteX105" fmla="*/ 2255883 w 3619883"/>
                <a:gd name="connsiteY105" fmla="*/ 99047 h 4275461"/>
                <a:gd name="connsiteX106" fmla="*/ 2344622 w 3619883"/>
                <a:gd name="connsiteY106" fmla="*/ 91388 h 4275461"/>
                <a:gd name="connsiteX107" fmla="*/ 2455682 w 3619883"/>
                <a:gd name="connsiteY107" fmla="*/ 78869 h 4275461"/>
                <a:gd name="connsiteX108" fmla="*/ 2632609 w 3619883"/>
                <a:gd name="connsiteY108" fmla="*/ 75338 h 4275461"/>
                <a:gd name="connsiteX109" fmla="*/ 2742291 w 3619883"/>
                <a:gd name="connsiteY109" fmla="*/ 92282 h 4275461"/>
                <a:gd name="connsiteX110" fmla="*/ 2851974 w 3619883"/>
                <a:gd name="connsiteY110" fmla="*/ 109227 h 4275461"/>
                <a:gd name="connsiteX111" fmla="*/ 2907643 w 3619883"/>
                <a:gd name="connsiteY111" fmla="*/ 100020 h 4275461"/>
                <a:gd name="connsiteX112" fmla="*/ 2944022 w 3619883"/>
                <a:gd name="connsiteY112" fmla="*/ 30853 h 4275461"/>
                <a:gd name="connsiteX113" fmla="*/ 3022289 w 3619883"/>
                <a:gd name="connsiteY113" fmla="*/ 10893 h 4275461"/>
                <a:gd name="connsiteX114" fmla="*/ 3054807 w 3619883"/>
                <a:gd name="connsiteY114" fmla="*/ 24226 h 4275461"/>
                <a:gd name="connsiteX115" fmla="*/ 3141892 w 3619883"/>
                <a:gd name="connsiteY115" fmla="*/ 51925 h 4275461"/>
                <a:gd name="connsiteX116" fmla="*/ 3185711 w 3619883"/>
                <a:gd name="connsiteY116" fmla="*/ 59881 h 4275461"/>
                <a:gd name="connsiteX117" fmla="*/ 3219056 w 3619883"/>
                <a:gd name="connsiteY117" fmla="*/ 55536 h 4275461"/>
                <a:gd name="connsiteX118" fmla="*/ 3263425 w 3619883"/>
                <a:gd name="connsiteY118" fmla="*/ 51706 h 4275461"/>
                <a:gd name="connsiteX119" fmla="*/ 3296219 w 3619883"/>
                <a:gd name="connsiteY119" fmla="*/ 59147 h 4275461"/>
                <a:gd name="connsiteX120" fmla="*/ 3319094 w 3619883"/>
                <a:gd name="connsiteY120" fmla="*/ 42500 h 4275461"/>
                <a:gd name="connsiteX121" fmla="*/ 3420511 w 3619883"/>
                <a:gd name="connsiteY121" fmla="*/ 0 h 4275461"/>
                <a:gd name="connsiteX122" fmla="*/ 3453305 w 3619883"/>
                <a:gd name="connsiteY122" fmla="*/ 7440 h 4275461"/>
                <a:gd name="connsiteX123" fmla="*/ 3496571 w 3619883"/>
                <a:gd name="connsiteY123" fmla="*/ 27182 h 4275461"/>
                <a:gd name="connsiteX124" fmla="*/ 3602117 w 3619883"/>
                <a:gd name="connsiteY124" fmla="*/ 132521 h 4275461"/>
                <a:gd name="connsiteX125" fmla="*/ 3619883 w 3619883"/>
                <a:gd name="connsiteY125" fmla="*/ 140049 h 4275461"/>
                <a:gd name="connsiteX126" fmla="*/ 3619883 w 3619883"/>
                <a:gd name="connsiteY12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3951392 h 4275461"/>
                <a:gd name="connsiteX9" fmla="*/ 2338025 w 3619883"/>
                <a:gd name="connsiteY9" fmla="*/ 3951392 h 4275461"/>
                <a:gd name="connsiteX10" fmla="*/ 2338025 w 3619883"/>
                <a:gd name="connsiteY10" fmla="*/ 4128157 h 4275461"/>
                <a:gd name="connsiteX11" fmla="*/ 2395120 w 3619883"/>
                <a:gd name="connsiteY11" fmla="*/ 4128157 h 4275461"/>
                <a:gd name="connsiteX12" fmla="*/ 2337697 w 3619883"/>
                <a:gd name="connsiteY12" fmla="*/ 4275461 h 4275461"/>
                <a:gd name="connsiteX13" fmla="*/ 2150155 w 3619883"/>
                <a:gd name="connsiteY13" fmla="*/ 4275461 h 4275461"/>
                <a:gd name="connsiteX14" fmla="*/ 2150155 w 3619883"/>
                <a:gd name="connsiteY14" fmla="*/ 4128157 h 4275461"/>
                <a:gd name="connsiteX15" fmla="*/ 2204852 w 3619883"/>
                <a:gd name="connsiteY15" fmla="*/ 4128157 h 4275461"/>
                <a:gd name="connsiteX16" fmla="*/ 2204852 w 3619883"/>
                <a:gd name="connsiteY16" fmla="*/ 3951392 h 4275461"/>
                <a:gd name="connsiteX17" fmla="*/ 2027068 w 3619883"/>
                <a:gd name="connsiteY17" fmla="*/ 3951392 h 4275461"/>
                <a:gd name="connsiteX18" fmla="*/ 2027068 w 3619883"/>
                <a:gd name="connsiteY18" fmla="*/ 4128157 h 4275461"/>
                <a:gd name="connsiteX19" fmla="*/ 2079759 w 3619883"/>
                <a:gd name="connsiteY19" fmla="*/ 4128157 h 4275461"/>
                <a:gd name="connsiteX20" fmla="*/ 2079759 w 3619883"/>
                <a:gd name="connsiteY20" fmla="*/ 4275461 h 4275461"/>
                <a:gd name="connsiteX21" fmla="*/ 1824703 w 3619883"/>
                <a:gd name="connsiteY21" fmla="*/ 4275461 h 4275461"/>
                <a:gd name="connsiteX22" fmla="*/ 1834468 w 3619883"/>
                <a:gd name="connsiteY22" fmla="*/ 4128157 h 4275461"/>
                <a:gd name="connsiteX23" fmla="*/ 1893894 w 3619883"/>
                <a:gd name="connsiteY23" fmla="*/ 4128157 h 4275461"/>
                <a:gd name="connsiteX24" fmla="*/ 1893894 w 3619883"/>
                <a:gd name="connsiteY24" fmla="*/ 3951392 h 4275461"/>
                <a:gd name="connsiteX25" fmla="*/ 1716110 w 3619883"/>
                <a:gd name="connsiteY25" fmla="*/ 3951392 h 4275461"/>
                <a:gd name="connsiteX26" fmla="*/ 1716110 w 3619883"/>
                <a:gd name="connsiteY26" fmla="*/ 4006431 h 4275461"/>
                <a:gd name="connsiteX27" fmla="*/ 1703447 w 3619883"/>
                <a:gd name="connsiteY27" fmla="*/ 4007960 h 4275461"/>
                <a:gd name="connsiteX28" fmla="*/ 1716110 w 3619883"/>
                <a:gd name="connsiteY28" fmla="*/ 4044284 h 4275461"/>
                <a:gd name="connsiteX29" fmla="*/ 1716110 w 3619883"/>
                <a:gd name="connsiteY29" fmla="*/ 4128157 h 4275461"/>
                <a:gd name="connsiteX30" fmla="*/ 1745346 w 3619883"/>
                <a:gd name="connsiteY30" fmla="*/ 4128157 h 4275461"/>
                <a:gd name="connsiteX31" fmla="*/ 1796694 w 3619883"/>
                <a:gd name="connsiteY31" fmla="*/ 4275461 h 4275461"/>
                <a:gd name="connsiteX32" fmla="*/ 1558844 w 3619883"/>
                <a:gd name="connsiteY32" fmla="*/ 4275461 h 4275461"/>
                <a:gd name="connsiteX33" fmla="*/ 1517252 w 3619883"/>
                <a:gd name="connsiteY33" fmla="*/ 4128157 h 4275461"/>
                <a:gd name="connsiteX34" fmla="*/ 1582936 w 3619883"/>
                <a:gd name="connsiteY34" fmla="*/ 4128157 h 4275461"/>
                <a:gd name="connsiteX35" fmla="*/ 1582936 w 3619883"/>
                <a:gd name="connsiteY35" fmla="*/ 3951392 h 4275461"/>
                <a:gd name="connsiteX36" fmla="*/ 1405151 w 3619883"/>
                <a:gd name="connsiteY36" fmla="*/ 3951392 h 4275461"/>
                <a:gd name="connsiteX37" fmla="*/ 1405151 w 3619883"/>
                <a:gd name="connsiteY37" fmla="*/ 4128157 h 4275461"/>
                <a:gd name="connsiteX38" fmla="*/ 1468988 w 3619883"/>
                <a:gd name="connsiteY38" fmla="*/ 4128157 h 4275461"/>
                <a:gd name="connsiteX39" fmla="*/ 1427396 w 3619883"/>
                <a:gd name="connsiteY39" fmla="*/ 4275461 h 4275461"/>
                <a:gd name="connsiteX40" fmla="*/ 1210751 w 3619883"/>
                <a:gd name="connsiteY40" fmla="*/ 4275461 h 4275461"/>
                <a:gd name="connsiteX41" fmla="*/ 1210751 w 3619883"/>
                <a:gd name="connsiteY41" fmla="*/ 4128157 h 4275461"/>
                <a:gd name="connsiteX42" fmla="*/ 1271978 w 3619883"/>
                <a:gd name="connsiteY42" fmla="*/ 4128157 h 4275461"/>
                <a:gd name="connsiteX43" fmla="*/ 1271978 w 3619883"/>
                <a:gd name="connsiteY43" fmla="*/ 3951392 h 4275461"/>
                <a:gd name="connsiteX44" fmla="*/ 1094193 w 3619883"/>
                <a:gd name="connsiteY44" fmla="*/ 3951392 h 4275461"/>
                <a:gd name="connsiteX45" fmla="*/ 1094193 w 3619883"/>
                <a:gd name="connsiteY45" fmla="*/ 4128157 h 4275461"/>
                <a:gd name="connsiteX46" fmla="*/ 1140354 w 3619883"/>
                <a:gd name="connsiteY46" fmla="*/ 4128157 h 4275461"/>
                <a:gd name="connsiteX47" fmla="*/ 1140354 w 3619883"/>
                <a:gd name="connsiteY47" fmla="*/ 4275461 h 4275461"/>
                <a:gd name="connsiteX48" fmla="*/ 953807 w 3619883"/>
                <a:gd name="connsiteY48" fmla="*/ 4275461 h 4275461"/>
                <a:gd name="connsiteX49" fmla="*/ 912215 w 3619883"/>
                <a:gd name="connsiteY49" fmla="*/ 4128157 h 4275461"/>
                <a:gd name="connsiteX50" fmla="*/ 961020 w 3619883"/>
                <a:gd name="connsiteY50" fmla="*/ 4128157 h 4275461"/>
                <a:gd name="connsiteX51" fmla="*/ 961020 w 3619883"/>
                <a:gd name="connsiteY51" fmla="*/ 3951392 h 4275461"/>
                <a:gd name="connsiteX52" fmla="*/ 783235 w 3619883"/>
                <a:gd name="connsiteY52" fmla="*/ 3951392 h 4275461"/>
                <a:gd name="connsiteX53" fmla="*/ 783235 w 3619883"/>
                <a:gd name="connsiteY53" fmla="*/ 4128157 h 4275461"/>
                <a:gd name="connsiteX54" fmla="*/ 871024 w 3619883"/>
                <a:gd name="connsiteY54" fmla="*/ 4128157 h 4275461"/>
                <a:gd name="connsiteX55" fmla="*/ 829432 w 3619883"/>
                <a:gd name="connsiteY55" fmla="*/ 4275461 h 4275461"/>
                <a:gd name="connsiteX56" fmla="*/ 611484 w 3619883"/>
                <a:gd name="connsiteY56" fmla="*/ 4275461 h 4275461"/>
                <a:gd name="connsiteX57" fmla="*/ 621247 w 3619883"/>
                <a:gd name="connsiteY57" fmla="*/ 4128157 h 4275461"/>
                <a:gd name="connsiteX58" fmla="*/ 650062 w 3619883"/>
                <a:gd name="connsiteY58" fmla="*/ 4128157 h 4275461"/>
                <a:gd name="connsiteX59" fmla="*/ 650062 w 3619883"/>
                <a:gd name="connsiteY59" fmla="*/ 3951392 h 4275461"/>
                <a:gd name="connsiteX60" fmla="*/ 472277 w 3619883"/>
                <a:gd name="connsiteY60" fmla="*/ 3951392 h 4275461"/>
                <a:gd name="connsiteX61" fmla="*/ 472277 w 3619883"/>
                <a:gd name="connsiteY61" fmla="*/ 4128157 h 4275461"/>
                <a:gd name="connsiteX62" fmla="*/ 522650 w 3619883"/>
                <a:gd name="connsiteY62" fmla="*/ 4128157 h 4275461"/>
                <a:gd name="connsiteX63" fmla="*/ 573998 w 3619883"/>
                <a:gd name="connsiteY63" fmla="*/ 4275461 h 4275461"/>
                <a:gd name="connsiteX64" fmla="*/ 336164 w 3619883"/>
                <a:gd name="connsiteY64" fmla="*/ 4275461 h 4275461"/>
                <a:gd name="connsiteX65" fmla="*/ 294572 w 3619883"/>
                <a:gd name="connsiteY65" fmla="*/ 4128157 h 4275461"/>
                <a:gd name="connsiteX66" fmla="*/ 339106 w 3619883"/>
                <a:gd name="connsiteY66" fmla="*/ 4128157 h 4275461"/>
                <a:gd name="connsiteX67" fmla="*/ 339106 w 3619883"/>
                <a:gd name="connsiteY67" fmla="*/ 3951392 h 4275461"/>
                <a:gd name="connsiteX68" fmla="*/ 161321 w 3619883"/>
                <a:gd name="connsiteY68" fmla="*/ 3951392 h 4275461"/>
                <a:gd name="connsiteX69" fmla="*/ 161321 w 3619883"/>
                <a:gd name="connsiteY69" fmla="*/ 4128157 h 4275461"/>
                <a:gd name="connsiteX70" fmla="*/ 230914 w 3619883"/>
                <a:gd name="connsiteY70" fmla="*/ 4128157 h 4275461"/>
                <a:gd name="connsiteX71" fmla="*/ 189322 w 3619883"/>
                <a:gd name="connsiteY71" fmla="*/ 4275461 h 4275461"/>
                <a:gd name="connsiteX72" fmla="*/ 0 w 3619883"/>
                <a:gd name="connsiteY72" fmla="*/ 4275461 h 4275461"/>
                <a:gd name="connsiteX73" fmla="*/ 0 w 3619883"/>
                <a:gd name="connsiteY73" fmla="*/ 42229 h 4275461"/>
                <a:gd name="connsiteX74" fmla="*/ 42464 w 3619883"/>
                <a:gd name="connsiteY74" fmla="*/ 40518 h 4275461"/>
                <a:gd name="connsiteX75" fmla="*/ 137733 w 3619883"/>
                <a:gd name="connsiteY75" fmla="*/ 35355 h 4275461"/>
                <a:gd name="connsiteX76" fmla="*/ 270565 w 3619883"/>
                <a:gd name="connsiteY76" fmla="*/ 29759 h 4275461"/>
                <a:gd name="connsiteX77" fmla="*/ 479734 w 3619883"/>
                <a:gd name="connsiteY77" fmla="*/ 45455 h 4275461"/>
                <a:gd name="connsiteX78" fmla="*/ 524103 w 3619883"/>
                <a:gd name="connsiteY78" fmla="*/ 41625 h 4275461"/>
                <a:gd name="connsiteX79" fmla="*/ 624416 w 3619883"/>
                <a:gd name="connsiteY79" fmla="*/ 22696 h 4275461"/>
                <a:gd name="connsiteX80" fmla="*/ 657762 w 3619883"/>
                <a:gd name="connsiteY80" fmla="*/ 18351 h 4275461"/>
                <a:gd name="connsiteX81" fmla="*/ 690557 w 3619883"/>
                <a:gd name="connsiteY81" fmla="*/ 25792 h 4275461"/>
                <a:gd name="connsiteX82" fmla="*/ 745123 w 3619883"/>
                <a:gd name="connsiteY82" fmla="*/ 40157 h 4275461"/>
                <a:gd name="connsiteX83" fmla="*/ 789493 w 3619883"/>
                <a:gd name="connsiteY83" fmla="*/ 36327 h 4275461"/>
                <a:gd name="connsiteX84" fmla="*/ 854255 w 3619883"/>
                <a:gd name="connsiteY84" fmla="*/ 68887 h 4275461"/>
                <a:gd name="connsiteX85" fmla="*/ 897520 w 3619883"/>
                <a:gd name="connsiteY85" fmla="*/ 88629 h 4275461"/>
                <a:gd name="connsiteX86" fmla="*/ 940510 w 3619883"/>
                <a:gd name="connsiteY86" fmla="*/ 114265 h 4275461"/>
                <a:gd name="connsiteX87" fmla="*/ 1082712 w 3619883"/>
                <a:gd name="connsiteY87" fmla="*/ 144543 h 4275461"/>
                <a:gd name="connsiteX88" fmla="*/ 1205348 w 3619883"/>
                <a:gd name="connsiteY88" fmla="*/ 120753 h 4275461"/>
                <a:gd name="connsiteX89" fmla="*/ 1271764 w 3619883"/>
                <a:gd name="connsiteY89" fmla="*/ 117956 h 4275461"/>
                <a:gd name="connsiteX90" fmla="*/ 1315583 w 3619883"/>
                <a:gd name="connsiteY90" fmla="*/ 125912 h 4275461"/>
                <a:gd name="connsiteX91" fmla="*/ 1359125 w 3619883"/>
                <a:gd name="connsiteY91" fmla="*/ 139761 h 4275461"/>
                <a:gd name="connsiteX92" fmla="*/ 1391919 w 3619883"/>
                <a:gd name="connsiteY92" fmla="*/ 147202 h 4275461"/>
                <a:gd name="connsiteX93" fmla="*/ 1436563 w 3619883"/>
                <a:gd name="connsiteY93" fmla="*/ 137480 h 4275461"/>
                <a:gd name="connsiteX94" fmla="*/ 1471566 w 3619883"/>
                <a:gd name="connsiteY94" fmla="*/ 97777 h 4275461"/>
                <a:gd name="connsiteX95" fmla="*/ 1505739 w 3619883"/>
                <a:gd name="connsiteY95" fmla="*/ 75753 h 4275461"/>
                <a:gd name="connsiteX96" fmla="*/ 1590891 w 3619883"/>
                <a:gd name="connsiteY96" fmla="*/ 144702 h 4275461"/>
                <a:gd name="connsiteX97" fmla="*/ 1625616 w 3619883"/>
                <a:gd name="connsiteY97" fmla="*/ 110893 h 4275461"/>
                <a:gd name="connsiteX98" fmla="*/ 1658964 w 3619883"/>
                <a:gd name="connsiteY98" fmla="*/ 106547 h 4275461"/>
                <a:gd name="connsiteX99" fmla="*/ 1746598 w 3619883"/>
                <a:gd name="connsiteY99" fmla="*/ 122460 h 4275461"/>
                <a:gd name="connsiteX100" fmla="*/ 1811913 w 3619883"/>
                <a:gd name="connsiteY100" fmla="*/ 143234 h 4275461"/>
                <a:gd name="connsiteX101" fmla="*/ 1856557 w 3619883"/>
                <a:gd name="connsiteY101" fmla="*/ 133511 h 4275461"/>
                <a:gd name="connsiteX102" fmla="*/ 2066003 w 3619883"/>
                <a:gd name="connsiteY102" fmla="*/ 143313 h 4275461"/>
                <a:gd name="connsiteX103" fmla="*/ 2177615 w 3619883"/>
                <a:gd name="connsiteY103" fmla="*/ 119007 h 4275461"/>
                <a:gd name="connsiteX104" fmla="*/ 2255883 w 3619883"/>
                <a:gd name="connsiteY104" fmla="*/ 99047 h 4275461"/>
                <a:gd name="connsiteX105" fmla="*/ 2344622 w 3619883"/>
                <a:gd name="connsiteY105" fmla="*/ 91388 h 4275461"/>
                <a:gd name="connsiteX106" fmla="*/ 2455682 w 3619883"/>
                <a:gd name="connsiteY106" fmla="*/ 78869 h 4275461"/>
                <a:gd name="connsiteX107" fmla="*/ 2632609 w 3619883"/>
                <a:gd name="connsiteY107" fmla="*/ 75338 h 4275461"/>
                <a:gd name="connsiteX108" fmla="*/ 2742291 w 3619883"/>
                <a:gd name="connsiteY108" fmla="*/ 92282 h 4275461"/>
                <a:gd name="connsiteX109" fmla="*/ 2851974 w 3619883"/>
                <a:gd name="connsiteY109" fmla="*/ 109227 h 4275461"/>
                <a:gd name="connsiteX110" fmla="*/ 2907643 w 3619883"/>
                <a:gd name="connsiteY110" fmla="*/ 100020 h 4275461"/>
                <a:gd name="connsiteX111" fmla="*/ 2944022 w 3619883"/>
                <a:gd name="connsiteY111" fmla="*/ 30853 h 4275461"/>
                <a:gd name="connsiteX112" fmla="*/ 3022289 w 3619883"/>
                <a:gd name="connsiteY112" fmla="*/ 10893 h 4275461"/>
                <a:gd name="connsiteX113" fmla="*/ 3054807 w 3619883"/>
                <a:gd name="connsiteY113" fmla="*/ 24226 h 4275461"/>
                <a:gd name="connsiteX114" fmla="*/ 3141892 w 3619883"/>
                <a:gd name="connsiteY114" fmla="*/ 51925 h 4275461"/>
                <a:gd name="connsiteX115" fmla="*/ 3185711 w 3619883"/>
                <a:gd name="connsiteY115" fmla="*/ 59881 h 4275461"/>
                <a:gd name="connsiteX116" fmla="*/ 3219056 w 3619883"/>
                <a:gd name="connsiteY116" fmla="*/ 55536 h 4275461"/>
                <a:gd name="connsiteX117" fmla="*/ 3263425 w 3619883"/>
                <a:gd name="connsiteY117" fmla="*/ 51706 h 4275461"/>
                <a:gd name="connsiteX118" fmla="*/ 3296219 w 3619883"/>
                <a:gd name="connsiteY118" fmla="*/ 59147 h 4275461"/>
                <a:gd name="connsiteX119" fmla="*/ 3319094 w 3619883"/>
                <a:gd name="connsiteY119" fmla="*/ 42500 h 4275461"/>
                <a:gd name="connsiteX120" fmla="*/ 3420511 w 3619883"/>
                <a:gd name="connsiteY120" fmla="*/ 0 h 4275461"/>
                <a:gd name="connsiteX121" fmla="*/ 3453305 w 3619883"/>
                <a:gd name="connsiteY121" fmla="*/ 7440 h 4275461"/>
                <a:gd name="connsiteX122" fmla="*/ 3496571 w 3619883"/>
                <a:gd name="connsiteY122" fmla="*/ 27182 h 4275461"/>
                <a:gd name="connsiteX123" fmla="*/ 3602117 w 3619883"/>
                <a:gd name="connsiteY123" fmla="*/ 132521 h 4275461"/>
                <a:gd name="connsiteX124" fmla="*/ 3619883 w 3619883"/>
                <a:gd name="connsiteY124" fmla="*/ 140049 h 4275461"/>
                <a:gd name="connsiteX125" fmla="*/ 3619883 w 3619883"/>
                <a:gd name="connsiteY12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3951392 h 4275461"/>
                <a:gd name="connsiteX9" fmla="*/ 2338025 w 3619883"/>
                <a:gd name="connsiteY9" fmla="*/ 4128157 h 4275461"/>
                <a:gd name="connsiteX10" fmla="*/ 2395120 w 3619883"/>
                <a:gd name="connsiteY10" fmla="*/ 4128157 h 4275461"/>
                <a:gd name="connsiteX11" fmla="*/ 2337697 w 3619883"/>
                <a:gd name="connsiteY11" fmla="*/ 4275461 h 4275461"/>
                <a:gd name="connsiteX12" fmla="*/ 2150155 w 3619883"/>
                <a:gd name="connsiteY12" fmla="*/ 4275461 h 4275461"/>
                <a:gd name="connsiteX13" fmla="*/ 2150155 w 3619883"/>
                <a:gd name="connsiteY13" fmla="*/ 4128157 h 4275461"/>
                <a:gd name="connsiteX14" fmla="*/ 2204852 w 3619883"/>
                <a:gd name="connsiteY14" fmla="*/ 4128157 h 4275461"/>
                <a:gd name="connsiteX15" fmla="*/ 2204852 w 3619883"/>
                <a:gd name="connsiteY15" fmla="*/ 3951392 h 4275461"/>
                <a:gd name="connsiteX16" fmla="*/ 2027068 w 3619883"/>
                <a:gd name="connsiteY16" fmla="*/ 3951392 h 4275461"/>
                <a:gd name="connsiteX17" fmla="*/ 2027068 w 3619883"/>
                <a:gd name="connsiteY17" fmla="*/ 4128157 h 4275461"/>
                <a:gd name="connsiteX18" fmla="*/ 2079759 w 3619883"/>
                <a:gd name="connsiteY18" fmla="*/ 4128157 h 4275461"/>
                <a:gd name="connsiteX19" fmla="*/ 2079759 w 3619883"/>
                <a:gd name="connsiteY19" fmla="*/ 4275461 h 4275461"/>
                <a:gd name="connsiteX20" fmla="*/ 1824703 w 3619883"/>
                <a:gd name="connsiteY20" fmla="*/ 4275461 h 4275461"/>
                <a:gd name="connsiteX21" fmla="*/ 1834468 w 3619883"/>
                <a:gd name="connsiteY21" fmla="*/ 4128157 h 4275461"/>
                <a:gd name="connsiteX22" fmla="*/ 1893894 w 3619883"/>
                <a:gd name="connsiteY22" fmla="*/ 4128157 h 4275461"/>
                <a:gd name="connsiteX23" fmla="*/ 1893894 w 3619883"/>
                <a:gd name="connsiteY23" fmla="*/ 3951392 h 4275461"/>
                <a:gd name="connsiteX24" fmla="*/ 1716110 w 3619883"/>
                <a:gd name="connsiteY24" fmla="*/ 3951392 h 4275461"/>
                <a:gd name="connsiteX25" fmla="*/ 1716110 w 3619883"/>
                <a:gd name="connsiteY25" fmla="*/ 4006431 h 4275461"/>
                <a:gd name="connsiteX26" fmla="*/ 1703447 w 3619883"/>
                <a:gd name="connsiteY26" fmla="*/ 4007960 h 4275461"/>
                <a:gd name="connsiteX27" fmla="*/ 1716110 w 3619883"/>
                <a:gd name="connsiteY27" fmla="*/ 4044284 h 4275461"/>
                <a:gd name="connsiteX28" fmla="*/ 1716110 w 3619883"/>
                <a:gd name="connsiteY28" fmla="*/ 4128157 h 4275461"/>
                <a:gd name="connsiteX29" fmla="*/ 1745346 w 3619883"/>
                <a:gd name="connsiteY29" fmla="*/ 4128157 h 4275461"/>
                <a:gd name="connsiteX30" fmla="*/ 1796694 w 3619883"/>
                <a:gd name="connsiteY30" fmla="*/ 4275461 h 4275461"/>
                <a:gd name="connsiteX31" fmla="*/ 1558844 w 3619883"/>
                <a:gd name="connsiteY31" fmla="*/ 4275461 h 4275461"/>
                <a:gd name="connsiteX32" fmla="*/ 1517252 w 3619883"/>
                <a:gd name="connsiteY32" fmla="*/ 4128157 h 4275461"/>
                <a:gd name="connsiteX33" fmla="*/ 1582936 w 3619883"/>
                <a:gd name="connsiteY33" fmla="*/ 4128157 h 4275461"/>
                <a:gd name="connsiteX34" fmla="*/ 1582936 w 3619883"/>
                <a:gd name="connsiteY34" fmla="*/ 3951392 h 4275461"/>
                <a:gd name="connsiteX35" fmla="*/ 1405151 w 3619883"/>
                <a:gd name="connsiteY35" fmla="*/ 3951392 h 4275461"/>
                <a:gd name="connsiteX36" fmla="*/ 1405151 w 3619883"/>
                <a:gd name="connsiteY36" fmla="*/ 4128157 h 4275461"/>
                <a:gd name="connsiteX37" fmla="*/ 1468988 w 3619883"/>
                <a:gd name="connsiteY37" fmla="*/ 4128157 h 4275461"/>
                <a:gd name="connsiteX38" fmla="*/ 1427396 w 3619883"/>
                <a:gd name="connsiteY38" fmla="*/ 4275461 h 4275461"/>
                <a:gd name="connsiteX39" fmla="*/ 1210751 w 3619883"/>
                <a:gd name="connsiteY39" fmla="*/ 4275461 h 4275461"/>
                <a:gd name="connsiteX40" fmla="*/ 1210751 w 3619883"/>
                <a:gd name="connsiteY40" fmla="*/ 4128157 h 4275461"/>
                <a:gd name="connsiteX41" fmla="*/ 1271978 w 3619883"/>
                <a:gd name="connsiteY41" fmla="*/ 4128157 h 4275461"/>
                <a:gd name="connsiteX42" fmla="*/ 1271978 w 3619883"/>
                <a:gd name="connsiteY42" fmla="*/ 3951392 h 4275461"/>
                <a:gd name="connsiteX43" fmla="*/ 1094193 w 3619883"/>
                <a:gd name="connsiteY43" fmla="*/ 3951392 h 4275461"/>
                <a:gd name="connsiteX44" fmla="*/ 1094193 w 3619883"/>
                <a:gd name="connsiteY44" fmla="*/ 4128157 h 4275461"/>
                <a:gd name="connsiteX45" fmla="*/ 1140354 w 3619883"/>
                <a:gd name="connsiteY45" fmla="*/ 4128157 h 4275461"/>
                <a:gd name="connsiteX46" fmla="*/ 1140354 w 3619883"/>
                <a:gd name="connsiteY46" fmla="*/ 4275461 h 4275461"/>
                <a:gd name="connsiteX47" fmla="*/ 953807 w 3619883"/>
                <a:gd name="connsiteY47" fmla="*/ 4275461 h 4275461"/>
                <a:gd name="connsiteX48" fmla="*/ 912215 w 3619883"/>
                <a:gd name="connsiteY48" fmla="*/ 4128157 h 4275461"/>
                <a:gd name="connsiteX49" fmla="*/ 961020 w 3619883"/>
                <a:gd name="connsiteY49" fmla="*/ 4128157 h 4275461"/>
                <a:gd name="connsiteX50" fmla="*/ 961020 w 3619883"/>
                <a:gd name="connsiteY50" fmla="*/ 3951392 h 4275461"/>
                <a:gd name="connsiteX51" fmla="*/ 783235 w 3619883"/>
                <a:gd name="connsiteY51" fmla="*/ 3951392 h 4275461"/>
                <a:gd name="connsiteX52" fmla="*/ 783235 w 3619883"/>
                <a:gd name="connsiteY52" fmla="*/ 4128157 h 4275461"/>
                <a:gd name="connsiteX53" fmla="*/ 871024 w 3619883"/>
                <a:gd name="connsiteY53" fmla="*/ 4128157 h 4275461"/>
                <a:gd name="connsiteX54" fmla="*/ 829432 w 3619883"/>
                <a:gd name="connsiteY54" fmla="*/ 4275461 h 4275461"/>
                <a:gd name="connsiteX55" fmla="*/ 611484 w 3619883"/>
                <a:gd name="connsiteY55" fmla="*/ 4275461 h 4275461"/>
                <a:gd name="connsiteX56" fmla="*/ 621247 w 3619883"/>
                <a:gd name="connsiteY56" fmla="*/ 4128157 h 4275461"/>
                <a:gd name="connsiteX57" fmla="*/ 650062 w 3619883"/>
                <a:gd name="connsiteY57" fmla="*/ 4128157 h 4275461"/>
                <a:gd name="connsiteX58" fmla="*/ 650062 w 3619883"/>
                <a:gd name="connsiteY58" fmla="*/ 3951392 h 4275461"/>
                <a:gd name="connsiteX59" fmla="*/ 472277 w 3619883"/>
                <a:gd name="connsiteY59" fmla="*/ 3951392 h 4275461"/>
                <a:gd name="connsiteX60" fmla="*/ 472277 w 3619883"/>
                <a:gd name="connsiteY60" fmla="*/ 4128157 h 4275461"/>
                <a:gd name="connsiteX61" fmla="*/ 522650 w 3619883"/>
                <a:gd name="connsiteY61" fmla="*/ 4128157 h 4275461"/>
                <a:gd name="connsiteX62" fmla="*/ 573998 w 3619883"/>
                <a:gd name="connsiteY62" fmla="*/ 4275461 h 4275461"/>
                <a:gd name="connsiteX63" fmla="*/ 336164 w 3619883"/>
                <a:gd name="connsiteY63" fmla="*/ 4275461 h 4275461"/>
                <a:gd name="connsiteX64" fmla="*/ 294572 w 3619883"/>
                <a:gd name="connsiteY64" fmla="*/ 4128157 h 4275461"/>
                <a:gd name="connsiteX65" fmla="*/ 339106 w 3619883"/>
                <a:gd name="connsiteY65" fmla="*/ 4128157 h 4275461"/>
                <a:gd name="connsiteX66" fmla="*/ 339106 w 3619883"/>
                <a:gd name="connsiteY66" fmla="*/ 3951392 h 4275461"/>
                <a:gd name="connsiteX67" fmla="*/ 161321 w 3619883"/>
                <a:gd name="connsiteY67" fmla="*/ 3951392 h 4275461"/>
                <a:gd name="connsiteX68" fmla="*/ 161321 w 3619883"/>
                <a:gd name="connsiteY68" fmla="*/ 4128157 h 4275461"/>
                <a:gd name="connsiteX69" fmla="*/ 230914 w 3619883"/>
                <a:gd name="connsiteY69" fmla="*/ 4128157 h 4275461"/>
                <a:gd name="connsiteX70" fmla="*/ 189322 w 3619883"/>
                <a:gd name="connsiteY70" fmla="*/ 4275461 h 4275461"/>
                <a:gd name="connsiteX71" fmla="*/ 0 w 3619883"/>
                <a:gd name="connsiteY71" fmla="*/ 4275461 h 4275461"/>
                <a:gd name="connsiteX72" fmla="*/ 0 w 3619883"/>
                <a:gd name="connsiteY72" fmla="*/ 42229 h 4275461"/>
                <a:gd name="connsiteX73" fmla="*/ 42464 w 3619883"/>
                <a:gd name="connsiteY73" fmla="*/ 40518 h 4275461"/>
                <a:gd name="connsiteX74" fmla="*/ 137733 w 3619883"/>
                <a:gd name="connsiteY74" fmla="*/ 35355 h 4275461"/>
                <a:gd name="connsiteX75" fmla="*/ 270565 w 3619883"/>
                <a:gd name="connsiteY75" fmla="*/ 29759 h 4275461"/>
                <a:gd name="connsiteX76" fmla="*/ 479734 w 3619883"/>
                <a:gd name="connsiteY76" fmla="*/ 45455 h 4275461"/>
                <a:gd name="connsiteX77" fmla="*/ 524103 w 3619883"/>
                <a:gd name="connsiteY77" fmla="*/ 41625 h 4275461"/>
                <a:gd name="connsiteX78" fmla="*/ 624416 w 3619883"/>
                <a:gd name="connsiteY78" fmla="*/ 22696 h 4275461"/>
                <a:gd name="connsiteX79" fmla="*/ 657762 w 3619883"/>
                <a:gd name="connsiteY79" fmla="*/ 18351 h 4275461"/>
                <a:gd name="connsiteX80" fmla="*/ 690557 w 3619883"/>
                <a:gd name="connsiteY80" fmla="*/ 25792 h 4275461"/>
                <a:gd name="connsiteX81" fmla="*/ 745123 w 3619883"/>
                <a:gd name="connsiteY81" fmla="*/ 40157 h 4275461"/>
                <a:gd name="connsiteX82" fmla="*/ 789493 w 3619883"/>
                <a:gd name="connsiteY82" fmla="*/ 36327 h 4275461"/>
                <a:gd name="connsiteX83" fmla="*/ 854255 w 3619883"/>
                <a:gd name="connsiteY83" fmla="*/ 68887 h 4275461"/>
                <a:gd name="connsiteX84" fmla="*/ 897520 w 3619883"/>
                <a:gd name="connsiteY84" fmla="*/ 88629 h 4275461"/>
                <a:gd name="connsiteX85" fmla="*/ 940510 w 3619883"/>
                <a:gd name="connsiteY85" fmla="*/ 114265 h 4275461"/>
                <a:gd name="connsiteX86" fmla="*/ 1082712 w 3619883"/>
                <a:gd name="connsiteY86" fmla="*/ 144543 h 4275461"/>
                <a:gd name="connsiteX87" fmla="*/ 1205348 w 3619883"/>
                <a:gd name="connsiteY87" fmla="*/ 120753 h 4275461"/>
                <a:gd name="connsiteX88" fmla="*/ 1271764 w 3619883"/>
                <a:gd name="connsiteY88" fmla="*/ 117956 h 4275461"/>
                <a:gd name="connsiteX89" fmla="*/ 1315583 w 3619883"/>
                <a:gd name="connsiteY89" fmla="*/ 125912 h 4275461"/>
                <a:gd name="connsiteX90" fmla="*/ 1359125 w 3619883"/>
                <a:gd name="connsiteY90" fmla="*/ 139761 h 4275461"/>
                <a:gd name="connsiteX91" fmla="*/ 1391919 w 3619883"/>
                <a:gd name="connsiteY91" fmla="*/ 147202 h 4275461"/>
                <a:gd name="connsiteX92" fmla="*/ 1436563 w 3619883"/>
                <a:gd name="connsiteY92" fmla="*/ 137480 h 4275461"/>
                <a:gd name="connsiteX93" fmla="*/ 1471566 w 3619883"/>
                <a:gd name="connsiteY93" fmla="*/ 97777 h 4275461"/>
                <a:gd name="connsiteX94" fmla="*/ 1505739 w 3619883"/>
                <a:gd name="connsiteY94" fmla="*/ 75753 h 4275461"/>
                <a:gd name="connsiteX95" fmla="*/ 1590891 w 3619883"/>
                <a:gd name="connsiteY95" fmla="*/ 144702 h 4275461"/>
                <a:gd name="connsiteX96" fmla="*/ 1625616 w 3619883"/>
                <a:gd name="connsiteY96" fmla="*/ 110893 h 4275461"/>
                <a:gd name="connsiteX97" fmla="*/ 1658964 w 3619883"/>
                <a:gd name="connsiteY97" fmla="*/ 106547 h 4275461"/>
                <a:gd name="connsiteX98" fmla="*/ 1746598 w 3619883"/>
                <a:gd name="connsiteY98" fmla="*/ 122460 h 4275461"/>
                <a:gd name="connsiteX99" fmla="*/ 1811913 w 3619883"/>
                <a:gd name="connsiteY99" fmla="*/ 143234 h 4275461"/>
                <a:gd name="connsiteX100" fmla="*/ 1856557 w 3619883"/>
                <a:gd name="connsiteY100" fmla="*/ 133511 h 4275461"/>
                <a:gd name="connsiteX101" fmla="*/ 2066003 w 3619883"/>
                <a:gd name="connsiteY101" fmla="*/ 143313 h 4275461"/>
                <a:gd name="connsiteX102" fmla="*/ 2177615 w 3619883"/>
                <a:gd name="connsiteY102" fmla="*/ 119007 h 4275461"/>
                <a:gd name="connsiteX103" fmla="*/ 2255883 w 3619883"/>
                <a:gd name="connsiteY103" fmla="*/ 99047 h 4275461"/>
                <a:gd name="connsiteX104" fmla="*/ 2344622 w 3619883"/>
                <a:gd name="connsiteY104" fmla="*/ 91388 h 4275461"/>
                <a:gd name="connsiteX105" fmla="*/ 2455682 w 3619883"/>
                <a:gd name="connsiteY105" fmla="*/ 78869 h 4275461"/>
                <a:gd name="connsiteX106" fmla="*/ 2632609 w 3619883"/>
                <a:gd name="connsiteY106" fmla="*/ 75338 h 4275461"/>
                <a:gd name="connsiteX107" fmla="*/ 2742291 w 3619883"/>
                <a:gd name="connsiteY107" fmla="*/ 92282 h 4275461"/>
                <a:gd name="connsiteX108" fmla="*/ 2851974 w 3619883"/>
                <a:gd name="connsiteY108" fmla="*/ 109227 h 4275461"/>
                <a:gd name="connsiteX109" fmla="*/ 2907643 w 3619883"/>
                <a:gd name="connsiteY109" fmla="*/ 100020 h 4275461"/>
                <a:gd name="connsiteX110" fmla="*/ 2944022 w 3619883"/>
                <a:gd name="connsiteY110" fmla="*/ 30853 h 4275461"/>
                <a:gd name="connsiteX111" fmla="*/ 3022289 w 3619883"/>
                <a:gd name="connsiteY111" fmla="*/ 10893 h 4275461"/>
                <a:gd name="connsiteX112" fmla="*/ 3054807 w 3619883"/>
                <a:gd name="connsiteY112" fmla="*/ 24226 h 4275461"/>
                <a:gd name="connsiteX113" fmla="*/ 3141892 w 3619883"/>
                <a:gd name="connsiteY113" fmla="*/ 51925 h 4275461"/>
                <a:gd name="connsiteX114" fmla="*/ 3185711 w 3619883"/>
                <a:gd name="connsiteY114" fmla="*/ 59881 h 4275461"/>
                <a:gd name="connsiteX115" fmla="*/ 3219056 w 3619883"/>
                <a:gd name="connsiteY115" fmla="*/ 55536 h 4275461"/>
                <a:gd name="connsiteX116" fmla="*/ 3263425 w 3619883"/>
                <a:gd name="connsiteY116" fmla="*/ 51706 h 4275461"/>
                <a:gd name="connsiteX117" fmla="*/ 3296219 w 3619883"/>
                <a:gd name="connsiteY117" fmla="*/ 59147 h 4275461"/>
                <a:gd name="connsiteX118" fmla="*/ 3319094 w 3619883"/>
                <a:gd name="connsiteY118" fmla="*/ 42500 h 4275461"/>
                <a:gd name="connsiteX119" fmla="*/ 3420511 w 3619883"/>
                <a:gd name="connsiteY119" fmla="*/ 0 h 4275461"/>
                <a:gd name="connsiteX120" fmla="*/ 3453305 w 3619883"/>
                <a:gd name="connsiteY120" fmla="*/ 7440 h 4275461"/>
                <a:gd name="connsiteX121" fmla="*/ 3496571 w 3619883"/>
                <a:gd name="connsiteY121" fmla="*/ 27182 h 4275461"/>
                <a:gd name="connsiteX122" fmla="*/ 3602117 w 3619883"/>
                <a:gd name="connsiteY122" fmla="*/ 132521 h 4275461"/>
                <a:gd name="connsiteX123" fmla="*/ 3619883 w 3619883"/>
                <a:gd name="connsiteY123" fmla="*/ 140049 h 4275461"/>
                <a:gd name="connsiteX124" fmla="*/ 3619883 w 3619883"/>
                <a:gd name="connsiteY12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95120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89088 w 3619883"/>
                <a:gd name="connsiteY8" fmla="*/ 4174800 h 4275461"/>
                <a:gd name="connsiteX9" fmla="*/ 2338025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4128157 h 4275461"/>
                <a:gd name="connsiteX12" fmla="*/ 2204852 w 3619883"/>
                <a:gd name="connsiteY12" fmla="*/ 3951392 h 4275461"/>
                <a:gd name="connsiteX13" fmla="*/ 2027068 w 3619883"/>
                <a:gd name="connsiteY13" fmla="*/ 3951392 h 4275461"/>
                <a:gd name="connsiteX14" fmla="*/ 2027068 w 3619883"/>
                <a:gd name="connsiteY14" fmla="*/ 4128157 h 4275461"/>
                <a:gd name="connsiteX15" fmla="*/ 2079759 w 3619883"/>
                <a:gd name="connsiteY15" fmla="*/ 4128157 h 4275461"/>
                <a:gd name="connsiteX16" fmla="*/ 2079759 w 3619883"/>
                <a:gd name="connsiteY16" fmla="*/ 4275461 h 4275461"/>
                <a:gd name="connsiteX17" fmla="*/ 1824703 w 3619883"/>
                <a:gd name="connsiteY17" fmla="*/ 4275461 h 4275461"/>
                <a:gd name="connsiteX18" fmla="*/ 1834468 w 3619883"/>
                <a:gd name="connsiteY18" fmla="*/ 4128157 h 4275461"/>
                <a:gd name="connsiteX19" fmla="*/ 1893894 w 3619883"/>
                <a:gd name="connsiteY19" fmla="*/ 4128157 h 4275461"/>
                <a:gd name="connsiteX20" fmla="*/ 1893894 w 3619883"/>
                <a:gd name="connsiteY20" fmla="*/ 3951392 h 4275461"/>
                <a:gd name="connsiteX21" fmla="*/ 1716110 w 3619883"/>
                <a:gd name="connsiteY21" fmla="*/ 3951392 h 4275461"/>
                <a:gd name="connsiteX22" fmla="*/ 1716110 w 3619883"/>
                <a:gd name="connsiteY22" fmla="*/ 4006431 h 4275461"/>
                <a:gd name="connsiteX23" fmla="*/ 1703447 w 3619883"/>
                <a:gd name="connsiteY23" fmla="*/ 4007960 h 4275461"/>
                <a:gd name="connsiteX24" fmla="*/ 1716110 w 3619883"/>
                <a:gd name="connsiteY24" fmla="*/ 4044284 h 4275461"/>
                <a:gd name="connsiteX25" fmla="*/ 1716110 w 3619883"/>
                <a:gd name="connsiteY25" fmla="*/ 4128157 h 4275461"/>
                <a:gd name="connsiteX26" fmla="*/ 1745346 w 3619883"/>
                <a:gd name="connsiteY26" fmla="*/ 4128157 h 4275461"/>
                <a:gd name="connsiteX27" fmla="*/ 1796694 w 3619883"/>
                <a:gd name="connsiteY27" fmla="*/ 4275461 h 4275461"/>
                <a:gd name="connsiteX28" fmla="*/ 1558844 w 3619883"/>
                <a:gd name="connsiteY28" fmla="*/ 4275461 h 4275461"/>
                <a:gd name="connsiteX29" fmla="*/ 1517252 w 3619883"/>
                <a:gd name="connsiteY29" fmla="*/ 4128157 h 4275461"/>
                <a:gd name="connsiteX30" fmla="*/ 1582936 w 3619883"/>
                <a:gd name="connsiteY30" fmla="*/ 4128157 h 4275461"/>
                <a:gd name="connsiteX31" fmla="*/ 1582936 w 3619883"/>
                <a:gd name="connsiteY31" fmla="*/ 3951392 h 4275461"/>
                <a:gd name="connsiteX32" fmla="*/ 1405151 w 3619883"/>
                <a:gd name="connsiteY32" fmla="*/ 3951392 h 4275461"/>
                <a:gd name="connsiteX33" fmla="*/ 1405151 w 3619883"/>
                <a:gd name="connsiteY33" fmla="*/ 4128157 h 4275461"/>
                <a:gd name="connsiteX34" fmla="*/ 1468988 w 3619883"/>
                <a:gd name="connsiteY34" fmla="*/ 4128157 h 4275461"/>
                <a:gd name="connsiteX35" fmla="*/ 1427396 w 3619883"/>
                <a:gd name="connsiteY35" fmla="*/ 4275461 h 4275461"/>
                <a:gd name="connsiteX36" fmla="*/ 1210751 w 3619883"/>
                <a:gd name="connsiteY36" fmla="*/ 4275461 h 4275461"/>
                <a:gd name="connsiteX37" fmla="*/ 1210751 w 3619883"/>
                <a:gd name="connsiteY37" fmla="*/ 4128157 h 4275461"/>
                <a:gd name="connsiteX38" fmla="*/ 1271978 w 3619883"/>
                <a:gd name="connsiteY38" fmla="*/ 4128157 h 4275461"/>
                <a:gd name="connsiteX39" fmla="*/ 1271978 w 3619883"/>
                <a:gd name="connsiteY39" fmla="*/ 3951392 h 4275461"/>
                <a:gd name="connsiteX40" fmla="*/ 1094193 w 3619883"/>
                <a:gd name="connsiteY40" fmla="*/ 3951392 h 4275461"/>
                <a:gd name="connsiteX41" fmla="*/ 1094193 w 3619883"/>
                <a:gd name="connsiteY41" fmla="*/ 4128157 h 4275461"/>
                <a:gd name="connsiteX42" fmla="*/ 1140354 w 3619883"/>
                <a:gd name="connsiteY42" fmla="*/ 4128157 h 4275461"/>
                <a:gd name="connsiteX43" fmla="*/ 1140354 w 3619883"/>
                <a:gd name="connsiteY43" fmla="*/ 4275461 h 4275461"/>
                <a:gd name="connsiteX44" fmla="*/ 953807 w 3619883"/>
                <a:gd name="connsiteY44" fmla="*/ 4275461 h 4275461"/>
                <a:gd name="connsiteX45" fmla="*/ 912215 w 3619883"/>
                <a:gd name="connsiteY45" fmla="*/ 4128157 h 4275461"/>
                <a:gd name="connsiteX46" fmla="*/ 961020 w 3619883"/>
                <a:gd name="connsiteY46" fmla="*/ 4128157 h 4275461"/>
                <a:gd name="connsiteX47" fmla="*/ 961020 w 3619883"/>
                <a:gd name="connsiteY47" fmla="*/ 3951392 h 4275461"/>
                <a:gd name="connsiteX48" fmla="*/ 783235 w 3619883"/>
                <a:gd name="connsiteY48" fmla="*/ 3951392 h 4275461"/>
                <a:gd name="connsiteX49" fmla="*/ 783235 w 3619883"/>
                <a:gd name="connsiteY49" fmla="*/ 4128157 h 4275461"/>
                <a:gd name="connsiteX50" fmla="*/ 871024 w 3619883"/>
                <a:gd name="connsiteY50" fmla="*/ 4128157 h 4275461"/>
                <a:gd name="connsiteX51" fmla="*/ 829432 w 3619883"/>
                <a:gd name="connsiteY51" fmla="*/ 4275461 h 4275461"/>
                <a:gd name="connsiteX52" fmla="*/ 611484 w 3619883"/>
                <a:gd name="connsiteY52" fmla="*/ 4275461 h 4275461"/>
                <a:gd name="connsiteX53" fmla="*/ 621247 w 3619883"/>
                <a:gd name="connsiteY53" fmla="*/ 4128157 h 4275461"/>
                <a:gd name="connsiteX54" fmla="*/ 650062 w 3619883"/>
                <a:gd name="connsiteY54" fmla="*/ 4128157 h 4275461"/>
                <a:gd name="connsiteX55" fmla="*/ 650062 w 3619883"/>
                <a:gd name="connsiteY55" fmla="*/ 3951392 h 4275461"/>
                <a:gd name="connsiteX56" fmla="*/ 472277 w 3619883"/>
                <a:gd name="connsiteY56" fmla="*/ 3951392 h 4275461"/>
                <a:gd name="connsiteX57" fmla="*/ 472277 w 3619883"/>
                <a:gd name="connsiteY57" fmla="*/ 4128157 h 4275461"/>
                <a:gd name="connsiteX58" fmla="*/ 522650 w 3619883"/>
                <a:gd name="connsiteY58" fmla="*/ 4128157 h 4275461"/>
                <a:gd name="connsiteX59" fmla="*/ 573998 w 3619883"/>
                <a:gd name="connsiteY59" fmla="*/ 4275461 h 4275461"/>
                <a:gd name="connsiteX60" fmla="*/ 336164 w 3619883"/>
                <a:gd name="connsiteY60" fmla="*/ 4275461 h 4275461"/>
                <a:gd name="connsiteX61" fmla="*/ 294572 w 3619883"/>
                <a:gd name="connsiteY61" fmla="*/ 4128157 h 4275461"/>
                <a:gd name="connsiteX62" fmla="*/ 339106 w 3619883"/>
                <a:gd name="connsiteY62" fmla="*/ 4128157 h 4275461"/>
                <a:gd name="connsiteX63" fmla="*/ 339106 w 3619883"/>
                <a:gd name="connsiteY63" fmla="*/ 3951392 h 4275461"/>
                <a:gd name="connsiteX64" fmla="*/ 161321 w 3619883"/>
                <a:gd name="connsiteY64" fmla="*/ 3951392 h 4275461"/>
                <a:gd name="connsiteX65" fmla="*/ 161321 w 3619883"/>
                <a:gd name="connsiteY65" fmla="*/ 4128157 h 4275461"/>
                <a:gd name="connsiteX66" fmla="*/ 230914 w 3619883"/>
                <a:gd name="connsiteY66" fmla="*/ 4128157 h 4275461"/>
                <a:gd name="connsiteX67" fmla="*/ 189322 w 3619883"/>
                <a:gd name="connsiteY67" fmla="*/ 4275461 h 4275461"/>
                <a:gd name="connsiteX68" fmla="*/ 0 w 3619883"/>
                <a:gd name="connsiteY68" fmla="*/ 4275461 h 4275461"/>
                <a:gd name="connsiteX69" fmla="*/ 0 w 3619883"/>
                <a:gd name="connsiteY69" fmla="*/ 42229 h 4275461"/>
                <a:gd name="connsiteX70" fmla="*/ 42464 w 3619883"/>
                <a:gd name="connsiteY70" fmla="*/ 40518 h 4275461"/>
                <a:gd name="connsiteX71" fmla="*/ 137733 w 3619883"/>
                <a:gd name="connsiteY71" fmla="*/ 35355 h 4275461"/>
                <a:gd name="connsiteX72" fmla="*/ 270565 w 3619883"/>
                <a:gd name="connsiteY72" fmla="*/ 29759 h 4275461"/>
                <a:gd name="connsiteX73" fmla="*/ 479734 w 3619883"/>
                <a:gd name="connsiteY73" fmla="*/ 45455 h 4275461"/>
                <a:gd name="connsiteX74" fmla="*/ 524103 w 3619883"/>
                <a:gd name="connsiteY74" fmla="*/ 41625 h 4275461"/>
                <a:gd name="connsiteX75" fmla="*/ 624416 w 3619883"/>
                <a:gd name="connsiteY75" fmla="*/ 22696 h 4275461"/>
                <a:gd name="connsiteX76" fmla="*/ 657762 w 3619883"/>
                <a:gd name="connsiteY76" fmla="*/ 18351 h 4275461"/>
                <a:gd name="connsiteX77" fmla="*/ 690557 w 3619883"/>
                <a:gd name="connsiteY77" fmla="*/ 25792 h 4275461"/>
                <a:gd name="connsiteX78" fmla="*/ 745123 w 3619883"/>
                <a:gd name="connsiteY78" fmla="*/ 40157 h 4275461"/>
                <a:gd name="connsiteX79" fmla="*/ 789493 w 3619883"/>
                <a:gd name="connsiteY79" fmla="*/ 36327 h 4275461"/>
                <a:gd name="connsiteX80" fmla="*/ 854255 w 3619883"/>
                <a:gd name="connsiteY80" fmla="*/ 68887 h 4275461"/>
                <a:gd name="connsiteX81" fmla="*/ 897520 w 3619883"/>
                <a:gd name="connsiteY81" fmla="*/ 88629 h 4275461"/>
                <a:gd name="connsiteX82" fmla="*/ 940510 w 3619883"/>
                <a:gd name="connsiteY82" fmla="*/ 114265 h 4275461"/>
                <a:gd name="connsiteX83" fmla="*/ 1082712 w 3619883"/>
                <a:gd name="connsiteY83" fmla="*/ 144543 h 4275461"/>
                <a:gd name="connsiteX84" fmla="*/ 1205348 w 3619883"/>
                <a:gd name="connsiteY84" fmla="*/ 120753 h 4275461"/>
                <a:gd name="connsiteX85" fmla="*/ 1271764 w 3619883"/>
                <a:gd name="connsiteY85" fmla="*/ 117956 h 4275461"/>
                <a:gd name="connsiteX86" fmla="*/ 1315583 w 3619883"/>
                <a:gd name="connsiteY86" fmla="*/ 125912 h 4275461"/>
                <a:gd name="connsiteX87" fmla="*/ 1359125 w 3619883"/>
                <a:gd name="connsiteY87" fmla="*/ 139761 h 4275461"/>
                <a:gd name="connsiteX88" fmla="*/ 1391919 w 3619883"/>
                <a:gd name="connsiteY88" fmla="*/ 147202 h 4275461"/>
                <a:gd name="connsiteX89" fmla="*/ 1436563 w 3619883"/>
                <a:gd name="connsiteY89" fmla="*/ 137480 h 4275461"/>
                <a:gd name="connsiteX90" fmla="*/ 1471566 w 3619883"/>
                <a:gd name="connsiteY90" fmla="*/ 97777 h 4275461"/>
                <a:gd name="connsiteX91" fmla="*/ 1505739 w 3619883"/>
                <a:gd name="connsiteY91" fmla="*/ 75753 h 4275461"/>
                <a:gd name="connsiteX92" fmla="*/ 1590891 w 3619883"/>
                <a:gd name="connsiteY92" fmla="*/ 144702 h 4275461"/>
                <a:gd name="connsiteX93" fmla="*/ 1625616 w 3619883"/>
                <a:gd name="connsiteY93" fmla="*/ 110893 h 4275461"/>
                <a:gd name="connsiteX94" fmla="*/ 1658964 w 3619883"/>
                <a:gd name="connsiteY94" fmla="*/ 106547 h 4275461"/>
                <a:gd name="connsiteX95" fmla="*/ 1746598 w 3619883"/>
                <a:gd name="connsiteY95" fmla="*/ 122460 h 4275461"/>
                <a:gd name="connsiteX96" fmla="*/ 1811913 w 3619883"/>
                <a:gd name="connsiteY96" fmla="*/ 143234 h 4275461"/>
                <a:gd name="connsiteX97" fmla="*/ 1856557 w 3619883"/>
                <a:gd name="connsiteY97" fmla="*/ 133511 h 4275461"/>
                <a:gd name="connsiteX98" fmla="*/ 2066003 w 3619883"/>
                <a:gd name="connsiteY98" fmla="*/ 143313 h 4275461"/>
                <a:gd name="connsiteX99" fmla="*/ 2177615 w 3619883"/>
                <a:gd name="connsiteY99" fmla="*/ 119007 h 4275461"/>
                <a:gd name="connsiteX100" fmla="*/ 2255883 w 3619883"/>
                <a:gd name="connsiteY100" fmla="*/ 99047 h 4275461"/>
                <a:gd name="connsiteX101" fmla="*/ 2344622 w 3619883"/>
                <a:gd name="connsiteY101" fmla="*/ 91388 h 4275461"/>
                <a:gd name="connsiteX102" fmla="*/ 2455682 w 3619883"/>
                <a:gd name="connsiteY102" fmla="*/ 78869 h 4275461"/>
                <a:gd name="connsiteX103" fmla="*/ 2632609 w 3619883"/>
                <a:gd name="connsiteY103" fmla="*/ 75338 h 4275461"/>
                <a:gd name="connsiteX104" fmla="*/ 2742291 w 3619883"/>
                <a:gd name="connsiteY104" fmla="*/ 92282 h 4275461"/>
                <a:gd name="connsiteX105" fmla="*/ 2851974 w 3619883"/>
                <a:gd name="connsiteY105" fmla="*/ 109227 h 4275461"/>
                <a:gd name="connsiteX106" fmla="*/ 2907643 w 3619883"/>
                <a:gd name="connsiteY106" fmla="*/ 100020 h 4275461"/>
                <a:gd name="connsiteX107" fmla="*/ 2944022 w 3619883"/>
                <a:gd name="connsiteY107" fmla="*/ 30853 h 4275461"/>
                <a:gd name="connsiteX108" fmla="*/ 3022289 w 3619883"/>
                <a:gd name="connsiteY108" fmla="*/ 10893 h 4275461"/>
                <a:gd name="connsiteX109" fmla="*/ 3054807 w 3619883"/>
                <a:gd name="connsiteY109" fmla="*/ 24226 h 4275461"/>
                <a:gd name="connsiteX110" fmla="*/ 3141892 w 3619883"/>
                <a:gd name="connsiteY110" fmla="*/ 51925 h 4275461"/>
                <a:gd name="connsiteX111" fmla="*/ 3185711 w 3619883"/>
                <a:gd name="connsiteY111" fmla="*/ 59881 h 4275461"/>
                <a:gd name="connsiteX112" fmla="*/ 3219056 w 3619883"/>
                <a:gd name="connsiteY112" fmla="*/ 55536 h 4275461"/>
                <a:gd name="connsiteX113" fmla="*/ 3263425 w 3619883"/>
                <a:gd name="connsiteY113" fmla="*/ 51706 h 4275461"/>
                <a:gd name="connsiteX114" fmla="*/ 3296219 w 3619883"/>
                <a:gd name="connsiteY114" fmla="*/ 59147 h 4275461"/>
                <a:gd name="connsiteX115" fmla="*/ 3319094 w 3619883"/>
                <a:gd name="connsiteY115" fmla="*/ 42500 h 4275461"/>
                <a:gd name="connsiteX116" fmla="*/ 3420511 w 3619883"/>
                <a:gd name="connsiteY116" fmla="*/ 0 h 4275461"/>
                <a:gd name="connsiteX117" fmla="*/ 3453305 w 3619883"/>
                <a:gd name="connsiteY117" fmla="*/ 7440 h 4275461"/>
                <a:gd name="connsiteX118" fmla="*/ 3496571 w 3619883"/>
                <a:gd name="connsiteY118" fmla="*/ 27182 h 4275461"/>
                <a:gd name="connsiteX119" fmla="*/ 3602117 w 3619883"/>
                <a:gd name="connsiteY119" fmla="*/ 132521 h 4275461"/>
                <a:gd name="connsiteX120" fmla="*/ 3619883 w 3619883"/>
                <a:gd name="connsiteY120" fmla="*/ 140049 h 4275461"/>
                <a:gd name="connsiteX121" fmla="*/ 3619883 w 3619883"/>
                <a:gd name="connsiteY12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3951392 h 4275461"/>
                <a:gd name="connsiteX12" fmla="*/ 2027068 w 3619883"/>
                <a:gd name="connsiteY12" fmla="*/ 3951392 h 4275461"/>
                <a:gd name="connsiteX13" fmla="*/ 2027068 w 3619883"/>
                <a:gd name="connsiteY13" fmla="*/ 4128157 h 4275461"/>
                <a:gd name="connsiteX14" fmla="*/ 2079759 w 3619883"/>
                <a:gd name="connsiteY14" fmla="*/ 4128157 h 4275461"/>
                <a:gd name="connsiteX15" fmla="*/ 2079759 w 3619883"/>
                <a:gd name="connsiteY15" fmla="*/ 4275461 h 4275461"/>
                <a:gd name="connsiteX16" fmla="*/ 1824703 w 3619883"/>
                <a:gd name="connsiteY16" fmla="*/ 4275461 h 4275461"/>
                <a:gd name="connsiteX17" fmla="*/ 1834468 w 3619883"/>
                <a:gd name="connsiteY17" fmla="*/ 4128157 h 4275461"/>
                <a:gd name="connsiteX18" fmla="*/ 1893894 w 3619883"/>
                <a:gd name="connsiteY18" fmla="*/ 4128157 h 4275461"/>
                <a:gd name="connsiteX19" fmla="*/ 1893894 w 3619883"/>
                <a:gd name="connsiteY19" fmla="*/ 3951392 h 4275461"/>
                <a:gd name="connsiteX20" fmla="*/ 1716110 w 3619883"/>
                <a:gd name="connsiteY20" fmla="*/ 3951392 h 4275461"/>
                <a:gd name="connsiteX21" fmla="*/ 1716110 w 3619883"/>
                <a:gd name="connsiteY21" fmla="*/ 4006431 h 4275461"/>
                <a:gd name="connsiteX22" fmla="*/ 1703447 w 3619883"/>
                <a:gd name="connsiteY22" fmla="*/ 4007960 h 4275461"/>
                <a:gd name="connsiteX23" fmla="*/ 1716110 w 3619883"/>
                <a:gd name="connsiteY23" fmla="*/ 4044284 h 4275461"/>
                <a:gd name="connsiteX24" fmla="*/ 1716110 w 3619883"/>
                <a:gd name="connsiteY24" fmla="*/ 4128157 h 4275461"/>
                <a:gd name="connsiteX25" fmla="*/ 1745346 w 3619883"/>
                <a:gd name="connsiteY25" fmla="*/ 4128157 h 4275461"/>
                <a:gd name="connsiteX26" fmla="*/ 1796694 w 3619883"/>
                <a:gd name="connsiteY26" fmla="*/ 4275461 h 4275461"/>
                <a:gd name="connsiteX27" fmla="*/ 1558844 w 3619883"/>
                <a:gd name="connsiteY27" fmla="*/ 4275461 h 4275461"/>
                <a:gd name="connsiteX28" fmla="*/ 1517252 w 3619883"/>
                <a:gd name="connsiteY28" fmla="*/ 4128157 h 4275461"/>
                <a:gd name="connsiteX29" fmla="*/ 1582936 w 3619883"/>
                <a:gd name="connsiteY29" fmla="*/ 4128157 h 4275461"/>
                <a:gd name="connsiteX30" fmla="*/ 1582936 w 3619883"/>
                <a:gd name="connsiteY30" fmla="*/ 3951392 h 4275461"/>
                <a:gd name="connsiteX31" fmla="*/ 1405151 w 3619883"/>
                <a:gd name="connsiteY31" fmla="*/ 3951392 h 4275461"/>
                <a:gd name="connsiteX32" fmla="*/ 1405151 w 3619883"/>
                <a:gd name="connsiteY32" fmla="*/ 4128157 h 4275461"/>
                <a:gd name="connsiteX33" fmla="*/ 1468988 w 3619883"/>
                <a:gd name="connsiteY33" fmla="*/ 4128157 h 4275461"/>
                <a:gd name="connsiteX34" fmla="*/ 1427396 w 3619883"/>
                <a:gd name="connsiteY34" fmla="*/ 4275461 h 4275461"/>
                <a:gd name="connsiteX35" fmla="*/ 1210751 w 3619883"/>
                <a:gd name="connsiteY35" fmla="*/ 4275461 h 4275461"/>
                <a:gd name="connsiteX36" fmla="*/ 1210751 w 3619883"/>
                <a:gd name="connsiteY36" fmla="*/ 4128157 h 4275461"/>
                <a:gd name="connsiteX37" fmla="*/ 1271978 w 3619883"/>
                <a:gd name="connsiteY37" fmla="*/ 4128157 h 4275461"/>
                <a:gd name="connsiteX38" fmla="*/ 1271978 w 3619883"/>
                <a:gd name="connsiteY38" fmla="*/ 3951392 h 4275461"/>
                <a:gd name="connsiteX39" fmla="*/ 1094193 w 3619883"/>
                <a:gd name="connsiteY39" fmla="*/ 3951392 h 4275461"/>
                <a:gd name="connsiteX40" fmla="*/ 1094193 w 3619883"/>
                <a:gd name="connsiteY40" fmla="*/ 4128157 h 4275461"/>
                <a:gd name="connsiteX41" fmla="*/ 1140354 w 3619883"/>
                <a:gd name="connsiteY41" fmla="*/ 4128157 h 4275461"/>
                <a:gd name="connsiteX42" fmla="*/ 1140354 w 3619883"/>
                <a:gd name="connsiteY42" fmla="*/ 4275461 h 4275461"/>
                <a:gd name="connsiteX43" fmla="*/ 953807 w 3619883"/>
                <a:gd name="connsiteY43" fmla="*/ 4275461 h 4275461"/>
                <a:gd name="connsiteX44" fmla="*/ 912215 w 3619883"/>
                <a:gd name="connsiteY44" fmla="*/ 4128157 h 4275461"/>
                <a:gd name="connsiteX45" fmla="*/ 961020 w 3619883"/>
                <a:gd name="connsiteY45" fmla="*/ 4128157 h 4275461"/>
                <a:gd name="connsiteX46" fmla="*/ 961020 w 3619883"/>
                <a:gd name="connsiteY46" fmla="*/ 3951392 h 4275461"/>
                <a:gd name="connsiteX47" fmla="*/ 783235 w 3619883"/>
                <a:gd name="connsiteY47" fmla="*/ 3951392 h 4275461"/>
                <a:gd name="connsiteX48" fmla="*/ 783235 w 3619883"/>
                <a:gd name="connsiteY48" fmla="*/ 4128157 h 4275461"/>
                <a:gd name="connsiteX49" fmla="*/ 871024 w 3619883"/>
                <a:gd name="connsiteY49" fmla="*/ 4128157 h 4275461"/>
                <a:gd name="connsiteX50" fmla="*/ 829432 w 3619883"/>
                <a:gd name="connsiteY50" fmla="*/ 4275461 h 4275461"/>
                <a:gd name="connsiteX51" fmla="*/ 611484 w 3619883"/>
                <a:gd name="connsiteY51" fmla="*/ 4275461 h 4275461"/>
                <a:gd name="connsiteX52" fmla="*/ 621247 w 3619883"/>
                <a:gd name="connsiteY52" fmla="*/ 4128157 h 4275461"/>
                <a:gd name="connsiteX53" fmla="*/ 650062 w 3619883"/>
                <a:gd name="connsiteY53" fmla="*/ 4128157 h 4275461"/>
                <a:gd name="connsiteX54" fmla="*/ 650062 w 3619883"/>
                <a:gd name="connsiteY54" fmla="*/ 3951392 h 4275461"/>
                <a:gd name="connsiteX55" fmla="*/ 472277 w 3619883"/>
                <a:gd name="connsiteY55" fmla="*/ 3951392 h 4275461"/>
                <a:gd name="connsiteX56" fmla="*/ 472277 w 3619883"/>
                <a:gd name="connsiteY56" fmla="*/ 4128157 h 4275461"/>
                <a:gd name="connsiteX57" fmla="*/ 522650 w 3619883"/>
                <a:gd name="connsiteY57" fmla="*/ 4128157 h 4275461"/>
                <a:gd name="connsiteX58" fmla="*/ 573998 w 3619883"/>
                <a:gd name="connsiteY58" fmla="*/ 4275461 h 4275461"/>
                <a:gd name="connsiteX59" fmla="*/ 336164 w 3619883"/>
                <a:gd name="connsiteY59" fmla="*/ 4275461 h 4275461"/>
                <a:gd name="connsiteX60" fmla="*/ 294572 w 3619883"/>
                <a:gd name="connsiteY60" fmla="*/ 4128157 h 4275461"/>
                <a:gd name="connsiteX61" fmla="*/ 339106 w 3619883"/>
                <a:gd name="connsiteY61" fmla="*/ 4128157 h 4275461"/>
                <a:gd name="connsiteX62" fmla="*/ 339106 w 3619883"/>
                <a:gd name="connsiteY62" fmla="*/ 3951392 h 4275461"/>
                <a:gd name="connsiteX63" fmla="*/ 161321 w 3619883"/>
                <a:gd name="connsiteY63" fmla="*/ 3951392 h 4275461"/>
                <a:gd name="connsiteX64" fmla="*/ 161321 w 3619883"/>
                <a:gd name="connsiteY64" fmla="*/ 4128157 h 4275461"/>
                <a:gd name="connsiteX65" fmla="*/ 230914 w 3619883"/>
                <a:gd name="connsiteY65" fmla="*/ 4128157 h 4275461"/>
                <a:gd name="connsiteX66" fmla="*/ 189322 w 3619883"/>
                <a:gd name="connsiteY66" fmla="*/ 4275461 h 4275461"/>
                <a:gd name="connsiteX67" fmla="*/ 0 w 3619883"/>
                <a:gd name="connsiteY67" fmla="*/ 4275461 h 4275461"/>
                <a:gd name="connsiteX68" fmla="*/ 0 w 3619883"/>
                <a:gd name="connsiteY68" fmla="*/ 42229 h 4275461"/>
                <a:gd name="connsiteX69" fmla="*/ 42464 w 3619883"/>
                <a:gd name="connsiteY69" fmla="*/ 40518 h 4275461"/>
                <a:gd name="connsiteX70" fmla="*/ 137733 w 3619883"/>
                <a:gd name="connsiteY70" fmla="*/ 35355 h 4275461"/>
                <a:gd name="connsiteX71" fmla="*/ 270565 w 3619883"/>
                <a:gd name="connsiteY71" fmla="*/ 29759 h 4275461"/>
                <a:gd name="connsiteX72" fmla="*/ 479734 w 3619883"/>
                <a:gd name="connsiteY72" fmla="*/ 45455 h 4275461"/>
                <a:gd name="connsiteX73" fmla="*/ 524103 w 3619883"/>
                <a:gd name="connsiteY73" fmla="*/ 41625 h 4275461"/>
                <a:gd name="connsiteX74" fmla="*/ 624416 w 3619883"/>
                <a:gd name="connsiteY74" fmla="*/ 22696 h 4275461"/>
                <a:gd name="connsiteX75" fmla="*/ 657762 w 3619883"/>
                <a:gd name="connsiteY75" fmla="*/ 18351 h 4275461"/>
                <a:gd name="connsiteX76" fmla="*/ 690557 w 3619883"/>
                <a:gd name="connsiteY76" fmla="*/ 25792 h 4275461"/>
                <a:gd name="connsiteX77" fmla="*/ 745123 w 3619883"/>
                <a:gd name="connsiteY77" fmla="*/ 40157 h 4275461"/>
                <a:gd name="connsiteX78" fmla="*/ 789493 w 3619883"/>
                <a:gd name="connsiteY78" fmla="*/ 36327 h 4275461"/>
                <a:gd name="connsiteX79" fmla="*/ 854255 w 3619883"/>
                <a:gd name="connsiteY79" fmla="*/ 68887 h 4275461"/>
                <a:gd name="connsiteX80" fmla="*/ 897520 w 3619883"/>
                <a:gd name="connsiteY80" fmla="*/ 88629 h 4275461"/>
                <a:gd name="connsiteX81" fmla="*/ 940510 w 3619883"/>
                <a:gd name="connsiteY81" fmla="*/ 114265 h 4275461"/>
                <a:gd name="connsiteX82" fmla="*/ 1082712 w 3619883"/>
                <a:gd name="connsiteY82" fmla="*/ 144543 h 4275461"/>
                <a:gd name="connsiteX83" fmla="*/ 1205348 w 3619883"/>
                <a:gd name="connsiteY83" fmla="*/ 120753 h 4275461"/>
                <a:gd name="connsiteX84" fmla="*/ 1271764 w 3619883"/>
                <a:gd name="connsiteY84" fmla="*/ 117956 h 4275461"/>
                <a:gd name="connsiteX85" fmla="*/ 1315583 w 3619883"/>
                <a:gd name="connsiteY85" fmla="*/ 125912 h 4275461"/>
                <a:gd name="connsiteX86" fmla="*/ 1359125 w 3619883"/>
                <a:gd name="connsiteY86" fmla="*/ 139761 h 4275461"/>
                <a:gd name="connsiteX87" fmla="*/ 1391919 w 3619883"/>
                <a:gd name="connsiteY87" fmla="*/ 147202 h 4275461"/>
                <a:gd name="connsiteX88" fmla="*/ 1436563 w 3619883"/>
                <a:gd name="connsiteY88" fmla="*/ 137480 h 4275461"/>
                <a:gd name="connsiteX89" fmla="*/ 1471566 w 3619883"/>
                <a:gd name="connsiteY89" fmla="*/ 97777 h 4275461"/>
                <a:gd name="connsiteX90" fmla="*/ 1505739 w 3619883"/>
                <a:gd name="connsiteY90" fmla="*/ 75753 h 4275461"/>
                <a:gd name="connsiteX91" fmla="*/ 1590891 w 3619883"/>
                <a:gd name="connsiteY91" fmla="*/ 144702 h 4275461"/>
                <a:gd name="connsiteX92" fmla="*/ 1625616 w 3619883"/>
                <a:gd name="connsiteY92" fmla="*/ 110893 h 4275461"/>
                <a:gd name="connsiteX93" fmla="*/ 1658964 w 3619883"/>
                <a:gd name="connsiteY93" fmla="*/ 106547 h 4275461"/>
                <a:gd name="connsiteX94" fmla="*/ 1746598 w 3619883"/>
                <a:gd name="connsiteY94" fmla="*/ 122460 h 4275461"/>
                <a:gd name="connsiteX95" fmla="*/ 1811913 w 3619883"/>
                <a:gd name="connsiteY95" fmla="*/ 143234 h 4275461"/>
                <a:gd name="connsiteX96" fmla="*/ 1856557 w 3619883"/>
                <a:gd name="connsiteY96" fmla="*/ 133511 h 4275461"/>
                <a:gd name="connsiteX97" fmla="*/ 2066003 w 3619883"/>
                <a:gd name="connsiteY97" fmla="*/ 143313 h 4275461"/>
                <a:gd name="connsiteX98" fmla="*/ 2177615 w 3619883"/>
                <a:gd name="connsiteY98" fmla="*/ 119007 h 4275461"/>
                <a:gd name="connsiteX99" fmla="*/ 2255883 w 3619883"/>
                <a:gd name="connsiteY99" fmla="*/ 99047 h 4275461"/>
                <a:gd name="connsiteX100" fmla="*/ 2344622 w 3619883"/>
                <a:gd name="connsiteY100" fmla="*/ 91388 h 4275461"/>
                <a:gd name="connsiteX101" fmla="*/ 2455682 w 3619883"/>
                <a:gd name="connsiteY101" fmla="*/ 78869 h 4275461"/>
                <a:gd name="connsiteX102" fmla="*/ 2632609 w 3619883"/>
                <a:gd name="connsiteY102" fmla="*/ 75338 h 4275461"/>
                <a:gd name="connsiteX103" fmla="*/ 2742291 w 3619883"/>
                <a:gd name="connsiteY103" fmla="*/ 92282 h 4275461"/>
                <a:gd name="connsiteX104" fmla="*/ 2851974 w 3619883"/>
                <a:gd name="connsiteY104" fmla="*/ 109227 h 4275461"/>
                <a:gd name="connsiteX105" fmla="*/ 2907643 w 3619883"/>
                <a:gd name="connsiteY105" fmla="*/ 100020 h 4275461"/>
                <a:gd name="connsiteX106" fmla="*/ 2944022 w 3619883"/>
                <a:gd name="connsiteY106" fmla="*/ 30853 h 4275461"/>
                <a:gd name="connsiteX107" fmla="*/ 3022289 w 3619883"/>
                <a:gd name="connsiteY107" fmla="*/ 10893 h 4275461"/>
                <a:gd name="connsiteX108" fmla="*/ 3054807 w 3619883"/>
                <a:gd name="connsiteY108" fmla="*/ 24226 h 4275461"/>
                <a:gd name="connsiteX109" fmla="*/ 3141892 w 3619883"/>
                <a:gd name="connsiteY109" fmla="*/ 51925 h 4275461"/>
                <a:gd name="connsiteX110" fmla="*/ 3185711 w 3619883"/>
                <a:gd name="connsiteY110" fmla="*/ 59881 h 4275461"/>
                <a:gd name="connsiteX111" fmla="*/ 3219056 w 3619883"/>
                <a:gd name="connsiteY111" fmla="*/ 55536 h 4275461"/>
                <a:gd name="connsiteX112" fmla="*/ 3263425 w 3619883"/>
                <a:gd name="connsiteY112" fmla="*/ 51706 h 4275461"/>
                <a:gd name="connsiteX113" fmla="*/ 3296219 w 3619883"/>
                <a:gd name="connsiteY113" fmla="*/ 59147 h 4275461"/>
                <a:gd name="connsiteX114" fmla="*/ 3319094 w 3619883"/>
                <a:gd name="connsiteY114" fmla="*/ 42500 h 4275461"/>
                <a:gd name="connsiteX115" fmla="*/ 3420511 w 3619883"/>
                <a:gd name="connsiteY115" fmla="*/ 0 h 4275461"/>
                <a:gd name="connsiteX116" fmla="*/ 3453305 w 3619883"/>
                <a:gd name="connsiteY116" fmla="*/ 7440 h 4275461"/>
                <a:gd name="connsiteX117" fmla="*/ 3496571 w 3619883"/>
                <a:gd name="connsiteY117" fmla="*/ 27182 h 4275461"/>
                <a:gd name="connsiteX118" fmla="*/ 3602117 w 3619883"/>
                <a:gd name="connsiteY118" fmla="*/ 132521 h 4275461"/>
                <a:gd name="connsiteX119" fmla="*/ 3619883 w 3619883"/>
                <a:gd name="connsiteY119" fmla="*/ 140049 h 4275461"/>
                <a:gd name="connsiteX120" fmla="*/ 3619883 w 3619883"/>
                <a:gd name="connsiteY12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204852 w 3619883"/>
                <a:gd name="connsiteY10" fmla="*/ 3951392 h 4275461"/>
                <a:gd name="connsiteX11" fmla="*/ 2027068 w 3619883"/>
                <a:gd name="connsiteY11" fmla="*/ 3951392 h 4275461"/>
                <a:gd name="connsiteX12" fmla="*/ 2027068 w 3619883"/>
                <a:gd name="connsiteY12" fmla="*/ 4128157 h 4275461"/>
                <a:gd name="connsiteX13" fmla="*/ 2079759 w 3619883"/>
                <a:gd name="connsiteY13" fmla="*/ 4128157 h 4275461"/>
                <a:gd name="connsiteX14" fmla="*/ 2079759 w 3619883"/>
                <a:gd name="connsiteY14" fmla="*/ 4275461 h 4275461"/>
                <a:gd name="connsiteX15" fmla="*/ 1824703 w 3619883"/>
                <a:gd name="connsiteY15" fmla="*/ 4275461 h 4275461"/>
                <a:gd name="connsiteX16" fmla="*/ 1834468 w 3619883"/>
                <a:gd name="connsiteY16" fmla="*/ 4128157 h 4275461"/>
                <a:gd name="connsiteX17" fmla="*/ 1893894 w 3619883"/>
                <a:gd name="connsiteY17" fmla="*/ 4128157 h 4275461"/>
                <a:gd name="connsiteX18" fmla="*/ 1893894 w 3619883"/>
                <a:gd name="connsiteY18" fmla="*/ 3951392 h 4275461"/>
                <a:gd name="connsiteX19" fmla="*/ 1716110 w 3619883"/>
                <a:gd name="connsiteY19" fmla="*/ 3951392 h 4275461"/>
                <a:gd name="connsiteX20" fmla="*/ 1716110 w 3619883"/>
                <a:gd name="connsiteY20" fmla="*/ 4006431 h 4275461"/>
                <a:gd name="connsiteX21" fmla="*/ 1703447 w 3619883"/>
                <a:gd name="connsiteY21" fmla="*/ 4007960 h 4275461"/>
                <a:gd name="connsiteX22" fmla="*/ 1716110 w 3619883"/>
                <a:gd name="connsiteY22" fmla="*/ 4044284 h 4275461"/>
                <a:gd name="connsiteX23" fmla="*/ 1716110 w 3619883"/>
                <a:gd name="connsiteY23" fmla="*/ 4128157 h 4275461"/>
                <a:gd name="connsiteX24" fmla="*/ 1745346 w 3619883"/>
                <a:gd name="connsiteY24" fmla="*/ 4128157 h 4275461"/>
                <a:gd name="connsiteX25" fmla="*/ 1796694 w 3619883"/>
                <a:gd name="connsiteY25" fmla="*/ 4275461 h 4275461"/>
                <a:gd name="connsiteX26" fmla="*/ 1558844 w 3619883"/>
                <a:gd name="connsiteY26" fmla="*/ 4275461 h 4275461"/>
                <a:gd name="connsiteX27" fmla="*/ 1517252 w 3619883"/>
                <a:gd name="connsiteY27" fmla="*/ 4128157 h 4275461"/>
                <a:gd name="connsiteX28" fmla="*/ 1582936 w 3619883"/>
                <a:gd name="connsiteY28" fmla="*/ 4128157 h 4275461"/>
                <a:gd name="connsiteX29" fmla="*/ 1582936 w 3619883"/>
                <a:gd name="connsiteY29" fmla="*/ 3951392 h 4275461"/>
                <a:gd name="connsiteX30" fmla="*/ 1405151 w 3619883"/>
                <a:gd name="connsiteY30" fmla="*/ 3951392 h 4275461"/>
                <a:gd name="connsiteX31" fmla="*/ 1405151 w 3619883"/>
                <a:gd name="connsiteY31" fmla="*/ 4128157 h 4275461"/>
                <a:gd name="connsiteX32" fmla="*/ 1468988 w 3619883"/>
                <a:gd name="connsiteY32" fmla="*/ 4128157 h 4275461"/>
                <a:gd name="connsiteX33" fmla="*/ 1427396 w 3619883"/>
                <a:gd name="connsiteY33" fmla="*/ 4275461 h 4275461"/>
                <a:gd name="connsiteX34" fmla="*/ 1210751 w 3619883"/>
                <a:gd name="connsiteY34" fmla="*/ 4275461 h 4275461"/>
                <a:gd name="connsiteX35" fmla="*/ 1210751 w 3619883"/>
                <a:gd name="connsiteY35" fmla="*/ 4128157 h 4275461"/>
                <a:gd name="connsiteX36" fmla="*/ 1271978 w 3619883"/>
                <a:gd name="connsiteY36" fmla="*/ 4128157 h 4275461"/>
                <a:gd name="connsiteX37" fmla="*/ 1271978 w 3619883"/>
                <a:gd name="connsiteY37" fmla="*/ 3951392 h 4275461"/>
                <a:gd name="connsiteX38" fmla="*/ 1094193 w 3619883"/>
                <a:gd name="connsiteY38" fmla="*/ 3951392 h 4275461"/>
                <a:gd name="connsiteX39" fmla="*/ 1094193 w 3619883"/>
                <a:gd name="connsiteY39" fmla="*/ 4128157 h 4275461"/>
                <a:gd name="connsiteX40" fmla="*/ 1140354 w 3619883"/>
                <a:gd name="connsiteY40" fmla="*/ 4128157 h 4275461"/>
                <a:gd name="connsiteX41" fmla="*/ 1140354 w 3619883"/>
                <a:gd name="connsiteY41" fmla="*/ 4275461 h 4275461"/>
                <a:gd name="connsiteX42" fmla="*/ 953807 w 3619883"/>
                <a:gd name="connsiteY42" fmla="*/ 4275461 h 4275461"/>
                <a:gd name="connsiteX43" fmla="*/ 912215 w 3619883"/>
                <a:gd name="connsiteY43" fmla="*/ 4128157 h 4275461"/>
                <a:gd name="connsiteX44" fmla="*/ 961020 w 3619883"/>
                <a:gd name="connsiteY44" fmla="*/ 4128157 h 4275461"/>
                <a:gd name="connsiteX45" fmla="*/ 961020 w 3619883"/>
                <a:gd name="connsiteY45" fmla="*/ 3951392 h 4275461"/>
                <a:gd name="connsiteX46" fmla="*/ 783235 w 3619883"/>
                <a:gd name="connsiteY46" fmla="*/ 3951392 h 4275461"/>
                <a:gd name="connsiteX47" fmla="*/ 783235 w 3619883"/>
                <a:gd name="connsiteY47" fmla="*/ 4128157 h 4275461"/>
                <a:gd name="connsiteX48" fmla="*/ 871024 w 3619883"/>
                <a:gd name="connsiteY48" fmla="*/ 4128157 h 4275461"/>
                <a:gd name="connsiteX49" fmla="*/ 829432 w 3619883"/>
                <a:gd name="connsiteY49" fmla="*/ 4275461 h 4275461"/>
                <a:gd name="connsiteX50" fmla="*/ 611484 w 3619883"/>
                <a:gd name="connsiteY50" fmla="*/ 4275461 h 4275461"/>
                <a:gd name="connsiteX51" fmla="*/ 621247 w 3619883"/>
                <a:gd name="connsiteY51" fmla="*/ 4128157 h 4275461"/>
                <a:gd name="connsiteX52" fmla="*/ 650062 w 3619883"/>
                <a:gd name="connsiteY52" fmla="*/ 4128157 h 4275461"/>
                <a:gd name="connsiteX53" fmla="*/ 650062 w 3619883"/>
                <a:gd name="connsiteY53" fmla="*/ 3951392 h 4275461"/>
                <a:gd name="connsiteX54" fmla="*/ 472277 w 3619883"/>
                <a:gd name="connsiteY54" fmla="*/ 3951392 h 4275461"/>
                <a:gd name="connsiteX55" fmla="*/ 472277 w 3619883"/>
                <a:gd name="connsiteY55" fmla="*/ 4128157 h 4275461"/>
                <a:gd name="connsiteX56" fmla="*/ 522650 w 3619883"/>
                <a:gd name="connsiteY56" fmla="*/ 4128157 h 4275461"/>
                <a:gd name="connsiteX57" fmla="*/ 573998 w 3619883"/>
                <a:gd name="connsiteY57" fmla="*/ 4275461 h 4275461"/>
                <a:gd name="connsiteX58" fmla="*/ 336164 w 3619883"/>
                <a:gd name="connsiteY58" fmla="*/ 4275461 h 4275461"/>
                <a:gd name="connsiteX59" fmla="*/ 294572 w 3619883"/>
                <a:gd name="connsiteY59" fmla="*/ 4128157 h 4275461"/>
                <a:gd name="connsiteX60" fmla="*/ 339106 w 3619883"/>
                <a:gd name="connsiteY60" fmla="*/ 4128157 h 4275461"/>
                <a:gd name="connsiteX61" fmla="*/ 339106 w 3619883"/>
                <a:gd name="connsiteY61" fmla="*/ 3951392 h 4275461"/>
                <a:gd name="connsiteX62" fmla="*/ 161321 w 3619883"/>
                <a:gd name="connsiteY62" fmla="*/ 3951392 h 4275461"/>
                <a:gd name="connsiteX63" fmla="*/ 161321 w 3619883"/>
                <a:gd name="connsiteY63" fmla="*/ 4128157 h 4275461"/>
                <a:gd name="connsiteX64" fmla="*/ 230914 w 3619883"/>
                <a:gd name="connsiteY64" fmla="*/ 4128157 h 4275461"/>
                <a:gd name="connsiteX65" fmla="*/ 189322 w 3619883"/>
                <a:gd name="connsiteY65" fmla="*/ 4275461 h 4275461"/>
                <a:gd name="connsiteX66" fmla="*/ 0 w 3619883"/>
                <a:gd name="connsiteY66" fmla="*/ 4275461 h 4275461"/>
                <a:gd name="connsiteX67" fmla="*/ 0 w 3619883"/>
                <a:gd name="connsiteY67" fmla="*/ 42229 h 4275461"/>
                <a:gd name="connsiteX68" fmla="*/ 42464 w 3619883"/>
                <a:gd name="connsiteY68" fmla="*/ 40518 h 4275461"/>
                <a:gd name="connsiteX69" fmla="*/ 137733 w 3619883"/>
                <a:gd name="connsiteY69" fmla="*/ 35355 h 4275461"/>
                <a:gd name="connsiteX70" fmla="*/ 270565 w 3619883"/>
                <a:gd name="connsiteY70" fmla="*/ 29759 h 4275461"/>
                <a:gd name="connsiteX71" fmla="*/ 479734 w 3619883"/>
                <a:gd name="connsiteY71" fmla="*/ 45455 h 4275461"/>
                <a:gd name="connsiteX72" fmla="*/ 524103 w 3619883"/>
                <a:gd name="connsiteY72" fmla="*/ 41625 h 4275461"/>
                <a:gd name="connsiteX73" fmla="*/ 624416 w 3619883"/>
                <a:gd name="connsiteY73" fmla="*/ 22696 h 4275461"/>
                <a:gd name="connsiteX74" fmla="*/ 657762 w 3619883"/>
                <a:gd name="connsiteY74" fmla="*/ 18351 h 4275461"/>
                <a:gd name="connsiteX75" fmla="*/ 690557 w 3619883"/>
                <a:gd name="connsiteY75" fmla="*/ 25792 h 4275461"/>
                <a:gd name="connsiteX76" fmla="*/ 745123 w 3619883"/>
                <a:gd name="connsiteY76" fmla="*/ 40157 h 4275461"/>
                <a:gd name="connsiteX77" fmla="*/ 789493 w 3619883"/>
                <a:gd name="connsiteY77" fmla="*/ 36327 h 4275461"/>
                <a:gd name="connsiteX78" fmla="*/ 854255 w 3619883"/>
                <a:gd name="connsiteY78" fmla="*/ 68887 h 4275461"/>
                <a:gd name="connsiteX79" fmla="*/ 897520 w 3619883"/>
                <a:gd name="connsiteY79" fmla="*/ 88629 h 4275461"/>
                <a:gd name="connsiteX80" fmla="*/ 940510 w 3619883"/>
                <a:gd name="connsiteY80" fmla="*/ 114265 h 4275461"/>
                <a:gd name="connsiteX81" fmla="*/ 1082712 w 3619883"/>
                <a:gd name="connsiteY81" fmla="*/ 144543 h 4275461"/>
                <a:gd name="connsiteX82" fmla="*/ 1205348 w 3619883"/>
                <a:gd name="connsiteY82" fmla="*/ 120753 h 4275461"/>
                <a:gd name="connsiteX83" fmla="*/ 1271764 w 3619883"/>
                <a:gd name="connsiteY83" fmla="*/ 117956 h 4275461"/>
                <a:gd name="connsiteX84" fmla="*/ 1315583 w 3619883"/>
                <a:gd name="connsiteY84" fmla="*/ 125912 h 4275461"/>
                <a:gd name="connsiteX85" fmla="*/ 1359125 w 3619883"/>
                <a:gd name="connsiteY85" fmla="*/ 139761 h 4275461"/>
                <a:gd name="connsiteX86" fmla="*/ 1391919 w 3619883"/>
                <a:gd name="connsiteY86" fmla="*/ 147202 h 4275461"/>
                <a:gd name="connsiteX87" fmla="*/ 1436563 w 3619883"/>
                <a:gd name="connsiteY87" fmla="*/ 137480 h 4275461"/>
                <a:gd name="connsiteX88" fmla="*/ 1471566 w 3619883"/>
                <a:gd name="connsiteY88" fmla="*/ 97777 h 4275461"/>
                <a:gd name="connsiteX89" fmla="*/ 1505739 w 3619883"/>
                <a:gd name="connsiteY89" fmla="*/ 75753 h 4275461"/>
                <a:gd name="connsiteX90" fmla="*/ 1590891 w 3619883"/>
                <a:gd name="connsiteY90" fmla="*/ 144702 h 4275461"/>
                <a:gd name="connsiteX91" fmla="*/ 1625616 w 3619883"/>
                <a:gd name="connsiteY91" fmla="*/ 110893 h 4275461"/>
                <a:gd name="connsiteX92" fmla="*/ 1658964 w 3619883"/>
                <a:gd name="connsiteY92" fmla="*/ 106547 h 4275461"/>
                <a:gd name="connsiteX93" fmla="*/ 1746598 w 3619883"/>
                <a:gd name="connsiteY93" fmla="*/ 122460 h 4275461"/>
                <a:gd name="connsiteX94" fmla="*/ 1811913 w 3619883"/>
                <a:gd name="connsiteY94" fmla="*/ 143234 h 4275461"/>
                <a:gd name="connsiteX95" fmla="*/ 1856557 w 3619883"/>
                <a:gd name="connsiteY95" fmla="*/ 133511 h 4275461"/>
                <a:gd name="connsiteX96" fmla="*/ 2066003 w 3619883"/>
                <a:gd name="connsiteY96" fmla="*/ 143313 h 4275461"/>
                <a:gd name="connsiteX97" fmla="*/ 2177615 w 3619883"/>
                <a:gd name="connsiteY97" fmla="*/ 119007 h 4275461"/>
                <a:gd name="connsiteX98" fmla="*/ 2255883 w 3619883"/>
                <a:gd name="connsiteY98" fmla="*/ 99047 h 4275461"/>
                <a:gd name="connsiteX99" fmla="*/ 2344622 w 3619883"/>
                <a:gd name="connsiteY99" fmla="*/ 91388 h 4275461"/>
                <a:gd name="connsiteX100" fmla="*/ 2455682 w 3619883"/>
                <a:gd name="connsiteY100" fmla="*/ 78869 h 4275461"/>
                <a:gd name="connsiteX101" fmla="*/ 2632609 w 3619883"/>
                <a:gd name="connsiteY101" fmla="*/ 75338 h 4275461"/>
                <a:gd name="connsiteX102" fmla="*/ 2742291 w 3619883"/>
                <a:gd name="connsiteY102" fmla="*/ 92282 h 4275461"/>
                <a:gd name="connsiteX103" fmla="*/ 2851974 w 3619883"/>
                <a:gd name="connsiteY103" fmla="*/ 109227 h 4275461"/>
                <a:gd name="connsiteX104" fmla="*/ 2907643 w 3619883"/>
                <a:gd name="connsiteY104" fmla="*/ 100020 h 4275461"/>
                <a:gd name="connsiteX105" fmla="*/ 2944022 w 3619883"/>
                <a:gd name="connsiteY105" fmla="*/ 30853 h 4275461"/>
                <a:gd name="connsiteX106" fmla="*/ 3022289 w 3619883"/>
                <a:gd name="connsiteY106" fmla="*/ 10893 h 4275461"/>
                <a:gd name="connsiteX107" fmla="*/ 3054807 w 3619883"/>
                <a:gd name="connsiteY107" fmla="*/ 24226 h 4275461"/>
                <a:gd name="connsiteX108" fmla="*/ 3141892 w 3619883"/>
                <a:gd name="connsiteY108" fmla="*/ 51925 h 4275461"/>
                <a:gd name="connsiteX109" fmla="*/ 3185711 w 3619883"/>
                <a:gd name="connsiteY109" fmla="*/ 59881 h 4275461"/>
                <a:gd name="connsiteX110" fmla="*/ 3219056 w 3619883"/>
                <a:gd name="connsiteY110" fmla="*/ 55536 h 4275461"/>
                <a:gd name="connsiteX111" fmla="*/ 3263425 w 3619883"/>
                <a:gd name="connsiteY111" fmla="*/ 51706 h 4275461"/>
                <a:gd name="connsiteX112" fmla="*/ 3296219 w 3619883"/>
                <a:gd name="connsiteY112" fmla="*/ 59147 h 4275461"/>
                <a:gd name="connsiteX113" fmla="*/ 3319094 w 3619883"/>
                <a:gd name="connsiteY113" fmla="*/ 42500 h 4275461"/>
                <a:gd name="connsiteX114" fmla="*/ 3420511 w 3619883"/>
                <a:gd name="connsiteY114" fmla="*/ 0 h 4275461"/>
                <a:gd name="connsiteX115" fmla="*/ 3453305 w 3619883"/>
                <a:gd name="connsiteY115" fmla="*/ 7440 h 4275461"/>
                <a:gd name="connsiteX116" fmla="*/ 3496571 w 3619883"/>
                <a:gd name="connsiteY116" fmla="*/ 27182 h 4275461"/>
                <a:gd name="connsiteX117" fmla="*/ 3602117 w 3619883"/>
                <a:gd name="connsiteY117" fmla="*/ 132521 h 4275461"/>
                <a:gd name="connsiteX118" fmla="*/ 3619883 w 3619883"/>
                <a:gd name="connsiteY118" fmla="*/ 140049 h 4275461"/>
                <a:gd name="connsiteX119" fmla="*/ 3619883 w 3619883"/>
                <a:gd name="connsiteY11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3951392 h 4275461"/>
                <a:gd name="connsiteX11" fmla="*/ 2027068 w 3619883"/>
                <a:gd name="connsiteY11" fmla="*/ 4128157 h 4275461"/>
                <a:gd name="connsiteX12" fmla="*/ 2079759 w 3619883"/>
                <a:gd name="connsiteY12" fmla="*/ 4128157 h 4275461"/>
                <a:gd name="connsiteX13" fmla="*/ 2079759 w 3619883"/>
                <a:gd name="connsiteY13" fmla="*/ 4275461 h 4275461"/>
                <a:gd name="connsiteX14" fmla="*/ 1824703 w 3619883"/>
                <a:gd name="connsiteY14" fmla="*/ 4275461 h 4275461"/>
                <a:gd name="connsiteX15" fmla="*/ 1834468 w 3619883"/>
                <a:gd name="connsiteY15" fmla="*/ 4128157 h 4275461"/>
                <a:gd name="connsiteX16" fmla="*/ 1893894 w 3619883"/>
                <a:gd name="connsiteY16" fmla="*/ 4128157 h 4275461"/>
                <a:gd name="connsiteX17" fmla="*/ 1893894 w 3619883"/>
                <a:gd name="connsiteY17" fmla="*/ 3951392 h 4275461"/>
                <a:gd name="connsiteX18" fmla="*/ 1716110 w 3619883"/>
                <a:gd name="connsiteY18" fmla="*/ 3951392 h 4275461"/>
                <a:gd name="connsiteX19" fmla="*/ 1716110 w 3619883"/>
                <a:gd name="connsiteY19" fmla="*/ 4006431 h 4275461"/>
                <a:gd name="connsiteX20" fmla="*/ 1703447 w 3619883"/>
                <a:gd name="connsiteY20" fmla="*/ 4007960 h 4275461"/>
                <a:gd name="connsiteX21" fmla="*/ 1716110 w 3619883"/>
                <a:gd name="connsiteY21" fmla="*/ 4044284 h 4275461"/>
                <a:gd name="connsiteX22" fmla="*/ 1716110 w 3619883"/>
                <a:gd name="connsiteY22" fmla="*/ 4128157 h 4275461"/>
                <a:gd name="connsiteX23" fmla="*/ 1745346 w 3619883"/>
                <a:gd name="connsiteY23" fmla="*/ 4128157 h 4275461"/>
                <a:gd name="connsiteX24" fmla="*/ 1796694 w 3619883"/>
                <a:gd name="connsiteY24" fmla="*/ 4275461 h 4275461"/>
                <a:gd name="connsiteX25" fmla="*/ 1558844 w 3619883"/>
                <a:gd name="connsiteY25" fmla="*/ 4275461 h 4275461"/>
                <a:gd name="connsiteX26" fmla="*/ 1517252 w 3619883"/>
                <a:gd name="connsiteY26" fmla="*/ 4128157 h 4275461"/>
                <a:gd name="connsiteX27" fmla="*/ 1582936 w 3619883"/>
                <a:gd name="connsiteY27" fmla="*/ 4128157 h 4275461"/>
                <a:gd name="connsiteX28" fmla="*/ 1582936 w 3619883"/>
                <a:gd name="connsiteY28" fmla="*/ 3951392 h 4275461"/>
                <a:gd name="connsiteX29" fmla="*/ 1405151 w 3619883"/>
                <a:gd name="connsiteY29" fmla="*/ 3951392 h 4275461"/>
                <a:gd name="connsiteX30" fmla="*/ 1405151 w 3619883"/>
                <a:gd name="connsiteY30" fmla="*/ 4128157 h 4275461"/>
                <a:gd name="connsiteX31" fmla="*/ 1468988 w 3619883"/>
                <a:gd name="connsiteY31" fmla="*/ 4128157 h 4275461"/>
                <a:gd name="connsiteX32" fmla="*/ 1427396 w 3619883"/>
                <a:gd name="connsiteY32" fmla="*/ 4275461 h 4275461"/>
                <a:gd name="connsiteX33" fmla="*/ 1210751 w 3619883"/>
                <a:gd name="connsiteY33" fmla="*/ 4275461 h 4275461"/>
                <a:gd name="connsiteX34" fmla="*/ 1210751 w 3619883"/>
                <a:gd name="connsiteY34" fmla="*/ 4128157 h 4275461"/>
                <a:gd name="connsiteX35" fmla="*/ 1271978 w 3619883"/>
                <a:gd name="connsiteY35" fmla="*/ 4128157 h 4275461"/>
                <a:gd name="connsiteX36" fmla="*/ 1271978 w 3619883"/>
                <a:gd name="connsiteY36" fmla="*/ 3951392 h 4275461"/>
                <a:gd name="connsiteX37" fmla="*/ 1094193 w 3619883"/>
                <a:gd name="connsiteY37" fmla="*/ 3951392 h 4275461"/>
                <a:gd name="connsiteX38" fmla="*/ 1094193 w 3619883"/>
                <a:gd name="connsiteY38" fmla="*/ 4128157 h 4275461"/>
                <a:gd name="connsiteX39" fmla="*/ 1140354 w 3619883"/>
                <a:gd name="connsiteY39" fmla="*/ 4128157 h 4275461"/>
                <a:gd name="connsiteX40" fmla="*/ 1140354 w 3619883"/>
                <a:gd name="connsiteY40" fmla="*/ 4275461 h 4275461"/>
                <a:gd name="connsiteX41" fmla="*/ 953807 w 3619883"/>
                <a:gd name="connsiteY41" fmla="*/ 4275461 h 4275461"/>
                <a:gd name="connsiteX42" fmla="*/ 912215 w 3619883"/>
                <a:gd name="connsiteY42" fmla="*/ 4128157 h 4275461"/>
                <a:gd name="connsiteX43" fmla="*/ 961020 w 3619883"/>
                <a:gd name="connsiteY43" fmla="*/ 4128157 h 4275461"/>
                <a:gd name="connsiteX44" fmla="*/ 961020 w 3619883"/>
                <a:gd name="connsiteY44" fmla="*/ 3951392 h 4275461"/>
                <a:gd name="connsiteX45" fmla="*/ 783235 w 3619883"/>
                <a:gd name="connsiteY45" fmla="*/ 3951392 h 4275461"/>
                <a:gd name="connsiteX46" fmla="*/ 783235 w 3619883"/>
                <a:gd name="connsiteY46" fmla="*/ 4128157 h 4275461"/>
                <a:gd name="connsiteX47" fmla="*/ 871024 w 3619883"/>
                <a:gd name="connsiteY47" fmla="*/ 4128157 h 4275461"/>
                <a:gd name="connsiteX48" fmla="*/ 829432 w 3619883"/>
                <a:gd name="connsiteY48" fmla="*/ 4275461 h 4275461"/>
                <a:gd name="connsiteX49" fmla="*/ 611484 w 3619883"/>
                <a:gd name="connsiteY49" fmla="*/ 4275461 h 4275461"/>
                <a:gd name="connsiteX50" fmla="*/ 621247 w 3619883"/>
                <a:gd name="connsiteY50" fmla="*/ 4128157 h 4275461"/>
                <a:gd name="connsiteX51" fmla="*/ 650062 w 3619883"/>
                <a:gd name="connsiteY51" fmla="*/ 4128157 h 4275461"/>
                <a:gd name="connsiteX52" fmla="*/ 650062 w 3619883"/>
                <a:gd name="connsiteY52" fmla="*/ 3951392 h 4275461"/>
                <a:gd name="connsiteX53" fmla="*/ 472277 w 3619883"/>
                <a:gd name="connsiteY53" fmla="*/ 3951392 h 4275461"/>
                <a:gd name="connsiteX54" fmla="*/ 472277 w 3619883"/>
                <a:gd name="connsiteY54" fmla="*/ 4128157 h 4275461"/>
                <a:gd name="connsiteX55" fmla="*/ 522650 w 3619883"/>
                <a:gd name="connsiteY55" fmla="*/ 4128157 h 4275461"/>
                <a:gd name="connsiteX56" fmla="*/ 573998 w 3619883"/>
                <a:gd name="connsiteY56" fmla="*/ 4275461 h 4275461"/>
                <a:gd name="connsiteX57" fmla="*/ 336164 w 3619883"/>
                <a:gd name="connsiteY57" fmla="*/ 4275461 h 4275461"/>
                <a:gd name="connsiteX58" fmla="*/ 294572 w 3619883"/>
                <a:gd name="connsiteY58" fmla="*/ 4128157 h 4275461"/>
                <a:gd name="connsiteX59" fmla="*/ 339106 w 3619883"/>
                <a:gd name="connsiteY59" fmla="*/ 4128157 h 4275461"/>
                <a:gd name="connsiteX60" fmla="*/ 339106 w 3619883"/>
                <a:gd name="connsiteY60" fmla="*/ 3951392 h 4275461"/>
                <a:gd name="connsiteX61" fmla="*/ 161321 w 3619883"/>
                <a:gd name="connsiteY61" fmla="*/ 3951392 h 4275461"/>
                <a:gd name="connsiteX62" fmla="*/ 161321 w 3619883"/>
                <a:gd name="connsiteY62" fmla="*/ 4128157 h 4275461"/>
                <a:gd name="connsiteX63" fmla="*/ 230914 w 3619883"/>
                <a:gd name="connsiteY63" fmla="*/ 4128157 h 4275461"/>
                <a:gd name="connsiteX64" fmla="*/ 189322 w 3619883"/>
                <a:gd name="connsiteY64" fmla="*/ 4275461 h 4275461"/>
                <a:gd name="connsiteX65" fmla="*/ 0 w 3619883"/>
                <a:gd name="connsiteY65" fmla="*/ 4275461 h 4275461"/>
                <a:gd name="connsiteX66" fmla="*/ 0 w 3619883"/>
                <a:gd name="connsiteY66" fmla="*/ 42229 h 4275461"/>
                <a:gd name="connsiteX67" fmla="*/ 42464 w 3619883"/>
                <a:gd name="connsiteY67" fmla="*/ 40518 h 4275461"/>
                <a:gd name="connsiteX68" fmla="*/ 137733 w 3619883"/>
                <a:gd name="connsiteY68" fmla="*/ 35355 h 4275461"/>
                <a:gd name="connsiteX69" fmla="*/ 270565 w 3619883"/>
                <a:gd name="connsiteY69" fmla="*/ 29759 h 4275461"/>
                <a:gd name="connsiteX70" fmla="*/ 479734 w 3619883"/>
                <a:gd name="connsiteY70" fmla="*/ 45455 h 4275461"/>
                <a:gd name="connsiteX71" fmla="*/ 524103 w 3619883"/>
                <a:gd name="connsiteY71" fmla="*/ 41625 h 4275461"/>
                <a:gd name="connsiteX72" fmla="*/ 624416 w 3619883"/>
                <a:gd name="connsiteY72" fmla="*/ 22696 h 4275461"/>
                <a:gd name="connsiteX73" fmla="*/ 657762 w 3619883"/>
                <a:gd name="connsiteY73" fmla="*/ 18351 h 4275461"/>
                <a:gd name="connsiteX74" fmla="*/ 690557 w 3619883"/>
                <a:gd name="connsiteY74" fmla="*/ 25792 h 4275461"/>
                <a:gd name="connsiteX75" fmla="*/ 745123 w 3619883"/>
                <a:gd name="connsiteY75" fmla="*/ 40157 h 4275461"/>
                <a:gd name="connsiteX76" fmla="*/ 789493 w 3619883"/>
                <a:gd name="connsiteY76" fmla="*/ 36327 h 4275461"/>
                <a:gd name="connsiteX77" fmla="*/ 854255 w 3619883"/>
                <a:gd name="connsiteY77" fmla="*/ 68887 h 4275461"/>
                <a:gd name="connsiteX78" fmla="*/ 897520 w 3619883"/>
                <a:gd name="connsiteY78" fmla="*/ 88629 h 4275461"/>
                <a:gd name="connsiteX79" fmla="*/ 940510 w 3619883"/>
                <a:gd name="connsiteY79" fmla="*/ 114265 h 4275461"/>
                <a:gd name="connsiteX80" fmla="*/ 1082712 w 3619883"/>
                <a:gd name="connsiteY80" fmla="*/ 144543 h 4275461"/>
                <a:gd name="connsiteX81" fmla="*/ 1205348 w 3619883"/>
                <a:gd name="connsiteY81" fmla="*/ 120753 h 4275461"/>
                <a:gd name="connsiteX82" fmla="*/ 1271764 w 3619883"/>
                <a:gd name="connsiteY82" fmla="*/ 117956 h 4275461"/>
                <a:gd name="connsiteX83" fmla="*/ 1315583 w 3619883"/>
                <a:gd name="connsiteY83" fmla="*/ 125912 h 4275461"/>
                <a:gd name="connsiteX84" fmla="*/ 1359125 w 3619883"/>
                <a:gd name="connsiteY84" fmla="*/ 139761 h 4275461"/>
                <a:gd name="connsiteX85" fmla="*/ 1391919 w 3619883"/>
                <a:gd name="connsiteY85" fmla="*/ 147202 h 4275461"/>
                <a:gd name="connsiteX86" fmla="*/ 1436563 w 3619883"/>
                <a:gd name="connsiteY86" fmla="*/ 137480 h 4275461"/>
                <a:gd name="connsiteX87" fmla="*/ 1471566 w 3619883"/>
                <a:gd name="connsiteY87" fmla="*/ 97777 h 4275461"/>
                <a:gd name="connsiteX88" fmla="*/ 1505739 w 3619883"/>
                <a:gd name="connsiteY88" fmla="*/ 75753 h 4275461"/>
                <a:gd name="connsiteX89" fmla="*/ 1590891 w 3619883"/>
                <a:gd name="connsiteY89" fmla="*/ 144702 h 4275461"/>
                <a:gd name="connsiteX90" fmla="*/ 1625616 w 3619883"/>
                <a:gd name="connsiteY90" fmla="*/ 110893 h 4275461"/>
                <a:gd name="connsiteX91" fmla="*/ 1658964 w 3619883"/>
                <a:gd name="connsiteY91" fmla="*/ 106547 h 4275461"/>
                <a:gd name="connsiteX92" fmla="*/ 1746598 w 3619883"/>
                <a:gd name="connsiteY92" fmla="*/ 122460 h 4275461"/>
                <a:gd name="connsiteX93" fmla="*/ 1811913 w 3619883"/>
                <a:gd name="connsiteY93" fmla="*/ 143234 h 4275461"/>
                <a:gd name="connsiteX94" fmla="*/ 1856557 w 3619883"/>
                <a:gd name="connsiteY94" fmla="*/ 133511 h 4275461"/>
                <a:gd name="connsiteX95" fmla="*/ 2066003 w 3619883"/>
                <a:gd name="connsiteY95" fmla="*/ 143313 h 4275461"/>
                <a:gd name="connsiteX96" fmla="*/ 2177615 w 3619883"/>
                <a:gd name="connsiteY96" fmla="*/ 119007 h 4275461"/>
                <a:gd name="connsiteX97" fmla="*/ 2255883 w 3619883"/>
                <a:gd name="connsiteY97" fmla="*/ 99047 h 4275461"/>
                <a:gd name="connsiteX98" fmla="*/ 2344622 w 3619883"/>
                <a:gd name="connsiteY98" fmla="*/ 91388 h 4275461"/>
                <a:gd name="connsiteX99" fmla="*/ 2455682 w 3619883"/>
                <a:gd name="connsiteY99" fmla="*/ 78869 h 4275461"/>
                <a:gd name="connsiteX100" fmla="*/ 2632609 w 3619883"/>
                <a:gd name="connsiteY100" fmla="*/ 75338 h 4275461"/>
                <a:gd name="connsiteX101" fmla="*/ 2742291 w 3619883"/>
                <a:gd name="connsiteY101" fmla="*/ 92282 h 4275461"/>
                <a:gd name="connsiteX102" fmla="*/ 2851974 w 3619883"/>
                <a:gd name="connsiteY102" fmla="*/ 109227 h 4275461"/>
                <a:gd name="connsiteX103" fmla="*/ 2907643 w 3619883"/>
                <a:gd name="connsiteY103" fmla="*/ 100020 h 4275461"/>
                <a:gd name="connsiteX104" fmla="*/ 2944022 w 3619883"/>
                <a:gd name="connsiteY104" fmla="*/ 30853 h 4275461"/>
                <a:gd name="connsiteX105" fmla="*/ 3022289 w 3619883"/>
                <a:gd name="connsiteY105" fmla="*/ 10893 h 4275461"/>
                <a:gd name="connsiteX106" fmla="*/ 3054807 w 3619883"/>
                <a:gd name="connsiteY106" fmla="*/ 24226 h 4275461"/>
                <a:gd name="connsiteX107" fmla="*/ 3141892 w 3619883"/>
                <a:gd name="connsiteY107" fmla="*/ 51925 h 4275461"/>
                <a:gd name="connsiteX108" fmla="*/ 3185711 w 3619883"/>
                <a:gd name="connsiteY108" fmla="*/ 59881 h 4275461"/>
                <a:gd name="connsiteX109" fmla="*/ 3219056 w 3619883"/>
                <a:gd name="connsiteY109" fmla="*/ 55536 h 4275461"/>
                <a:gd name="connsiteX110" fmla="*/ 3263425 w 3619883"/>
                <a:gd name="connsiteY110" fmla="*/ 51706 h 4275461"/>
                <a:gd name="connsiteX111" fmla="*/ 3296219 w 3619883"/>
                <a:gd name="connsiteY111" fmla="*/ 59147 h 4275461"/>
                <a:gd name="connsiteX112" fmla="*/ 3319094 w 3619883"/>
                <a:gd name="connsiteY112" fmla="*/ 42500 h 4275461"/>
                <a:gd name="connsiteX113" fmla="*/ 3420511 w 3619883"/>
                <a:gd name="connsiteY113" fmla="*/ 0 h 4275461"/>
                <a:gd name="connsiteX114" fmla="*/ 3453305 w 3619883"/>
                <a:gd name="connsiteY114" fmla="*/ 7440 h 4275461"/>
                <a:gd name="connsiteX115" fmla="*/ 3496571 w 3619883"/>
                <a:gd name="connsiteY115" fmla="*/ 27182 h 4275461"/>
                <a:gd name="connsiteX116" fmla="*/ 3602117 w 3619883"/>
                <a:gd name="connsiteY116" fmla="*/ 132521 h 4275461"/>
                <a:gd name="connsiteX117" fmla="*/ 3619883 w 3619883"/>
                <a:gd name="connsiteY117" fmla="*/ 140049 h 4275461"/>
                <a:gd name="connsiteX118" fmla="*/ 3619883 w 3619883"/>
                <a:gd name="connsiteY11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128157 h 4275461"/>
                <a:gd name="connsiteX12" fmla="*/ 2079759 w 3619883"/>
                <a:gd name="connsiteY12" fmla="*/ 4275461 h 4275461"/>
                <a:gd name="connsiteX13" fmla="*/ 1824703 w 3619883"/>
                <a:gd name="connsiteY13" fmla="*/ 4275461 h 4275461"/>
                <a:gd name="connsiteX14" fmla="*/ 1834468 w 3619883"/>
                <a:gd name="connsiteY14" fmla="*/ 4128157 h 4275461"/>
                <a:gd name="connsiteX15" fmla="*/ 1893894 w 3619883"/>
                <a:gd name="connsiteY15" fmla="*/ 4128157 h 4275461"/>
                <a:gd name="connsiteX16" fmla="*/ 1893894 w 3619883"/>
                <a:gd name="connsiteY16" fmla="*/ 3951392 h 4275461"/>
                <a:gd name="connsiteX17" fmla="*/ 1716110 w 3619883"/>
                <a:gd name="connsiteY17" fmla="*/ 3951392 h 4275461"/>
                <a:gd name="connsiteX18" fmla="*/ 1716110 w 3619883"/>
                <a:gd name="connsiteY18" fmla="*/ 4006431 h 4275461"/>
                <a:gd name="connsiteX19" fmla="*/ 1703447 w 3619883"/>
                <a:gd name="connsiteY19" fmla="*/ 4007960 h 4275461"/>
                <a:gd name="connsiteX20" fmla="*/ 1716110 w 3619883"/>
                <a:gd name="connsiteY20" fmla="*/ 4044284 h 4275461"/>
                <a:gd name="connsiteX21" fmla="*/ 1716110 w 3619883"/>
                <a:gd name="connsiteY21" fmla="*/ 4128157 h 4275461"/>
                <a:gd name="connsiteX22" fmla="*/ 1745346 w 3619883"/>
                <a:gd name="connsiteY22" fmla="*/ 4128157 h 4275461"/>
                <a:gd name="connsiteX23" fmla="*/ 1796694 w 3619883"/>
                <a:gd name="connsiteY23" fmla="*/ 4275461 h 4275461"/>
                <a:gd name="connsiteX24" fmla="*/ 1558844 w 3619883"/>
                <a:gd name="connsiteY24" fmla="*/ 4275461 h 4275461"/>
                <a:gd name="connsiteX25" fmla="*/ 1517252 w 3619883"/>
                <a:gd name="connsiteY25" fmla="*/ 4128157 h 4275461"/>
                <a:gd name="connsiteX26" fmla="*/ 1582936 w 3619883"/>
                <a:gd name="connsiteY26" fmla="*/ 4128157 h 4275461"/>
                <a:gd name="connsiteX27" fmla="*/ 1582936 w 3619883"/>
                <a:gd name="connsiteY27" fmla="*/ 3951392 h 4275461"/>
                <a:gd name="connsiteX28" fmla="*/ 1405151 w 3619883"/>
                <a:gd name="connsiteY28" fmla="*/ 3951392 h 4275461"/>
                <a:gd name="connsiteX29" fmla="*/ 1405151 w 3619883"/>
                <a:gd name="connsiteY29" fmla="*/ 4128157 h 4275461"/>
                <a:gd name="connsiteX30" fmla="*/ 1468988 w 3619883"/>
                <a:gd name="connsiteY30" fmla="*/ 4128157 h 4275461"/>
                <a:gd name="connsiteX31" fmla="*/ 1427396 w 3619883"/>
                <a:gd name="connsiteY31" fmla="*/ 4275461 h 4275461"/>
                <a:gd name="connsiteX32" fmla="*/ 1210751 w 3619883"/>
                <a:gd name="connsiteY32" fmla="*/ 4275461 h 4275461"/>
                <a:gd name="connsiteX33" fmla="*/ 1210751 w 3619883"/>
                <a:gd name="connsiteY33" fmla="*/ 4128157 h 4275461"/>
                <a:gd name="connsiteX34" fmla="*/ 1271978 w 3619883"/>
                <a:gd name="connsiteY34" fmla="*/ 4128157 h 4275461"/>
                <a:gd name="connsiteX35" fmla="*/ 1271978 w 3619883"/>
                <a:gd name="connsiteY35" fmla="*/ 3951392 h 4275461"/>
                <a:gd name="connsiteX36" fmla="*/ 1094193 w 3619883"/>
                <a:gd name="connsiteY36" fmla="*/ 3951392 h 4275461"/>
                <a:gd name="connsiteX37" fmla="*/ 1094193 w 3619883"/>
                <a:gd name="connsiteY37" fmla="*/ 4128157 h 4275461"/>
                <a:gd name="connsiteX38" fmla="*/ 1140354 w 3619883"/>
                <a:gd name="connsiteY38" fmla="*/ 4128157 h 4275461"/>
                <a:gd name="connsiteX39" fmla="*/ 1140354 w 3619883"/>
                <a:gd name="connsiteY39" fmla="*/ 4275461 h 4275461"/>
                <a:gd name="connsiteX40" fmla="*/ 953807 w 3619883"/>
                <a:gd name="connsiteY40" fmla="*/ 4275461 h 4275461"/>
                <a:gd name="connsiteX41" fmla="*/ 912215 w 3619883"/>
                <a:gd name="connsiteY41" fmla="*/ 4128157 h 4275461"/>
                <a:gd name="connsiteX42" fmla="*/ 961020 w 3619883"/>
                <a:gd name="connsiteY42" fmla="*/ 4128157 h 4275461"/>
                <a:gd name="connsiteX43" fmla="*/ 961020 w 3619883"/>
                <a:gd name="connsiteY43" fmla="*/ 3951392 h 4275461"/>
                <a:gd name="connsiteX44" fmla="*/ 783235 w 3619883"/>
                <a:gd name="connsiteY44" fmla="*/ 3951392 h 4275461"/>
                <a:gd name="connsiteX45" fmla="*/ 783235 w 3619883"/>
                <a:gd name="connsiteY45" fmla="*/ 4128157 h 4275461"/>
                <a:gd name="connsiteX46" fmla="*/ 871024 w 3619883"/>
                <a:gd name="connsiteY46" fmla="*/ 4128157 h 4275461"/>
                <a:gd name="connsiteX47" fmla="*/ 829432 w 3619883"/>
                <a:gd name="connsiteY47" fmla="*/ 4275461 h 4275461"/>
                <a:gd name="connsiteX48" fmla="*/ 611484 w 3619883"/>
                <a:gd name="connsiteY48" fmla="*/ 4275461 h 4275461"/>
                <a:gd name="connsiteX49" fmla="*/ 621247 w 3619883"/>
                <a:gd name="connsiteY49" fmla="*/ 4128157 h 4275461"/>
                <a:gd name="connsiteX50" fmla="*/ 650062 w 3619883"/>
                <a:gd name="connsiteY50" fmla="*/ 4128157 h 4275461"/>
                <a:gd name="connsiteX51" fmla="*/ 650062 w 3619883"/>
                <a:gd name="connsiteY51" fmla="*/ 3951392 h 4275461"/>
                <a:gd name="connsiteX52" fmla="*/ 472277 w 3619883"/>
                <a:gd name="connsiteY52" fmla="*/ 3951392 h 4275461"/>
                <a:gd name="connsiteX53" fmla="*/ 472277 w 3619883"/>
                <a:gd name="connsiteY53" fmla="*/ 4128157 h 4275461"/>
                <a:gd name="connsiteX54" fmla="*/ 522650 w 3619883"/>
                <a:gd name="connsiteY54" fmla="*/ 4128157 h 4275461"/>
                <a:gd name="connsiteX55" fmla="*/ 573998 w 3619883"/>
                <a:gd name="connsiteY55" fmla="*/ 4275461 h 4275461"/>
                <a:gd name="connsiteX56" fmla="*/ 336164 w 3619883"/>
                <a:gd name="connsiteY56" fmla="*/ 4275461 h 4275461"/>
                <a:gd name="connsiteX57" fmla="*/ 294572 w 3619883"/>
                <a:gd name="connsiteY57" fmla="*/ 4128157 h 4275461"/>
                <a:gd name="connsiteX58" fmla="*/ 339106 w 3619883"/>
                <a:gd name="connsiteY58" fmla="*/ 4128157 h 4275461"/>
                <a:gd name="connsiteX59" fmla="*/ 339106 w 3619883"/>
                <a:gd name="connsiteY59" fmla="*/ 3951392 h 4275461"/>
                <a:gd name="connsiteX60" fmla="*/ 161321 w 3619883"/>
                <a:gd name="connsiteY60" fmla="*/ 3951392 h 4275461"/>
                <a:gd name="connsiteX61" fmla="*/ 161321 w 3619883"/>
                <a:gd name="connsiteY61" fmla="*/ 4128157 h 4275461"/>
                <a:gd name="connsiteX62" fmla="*/ 230914 w 3619883"/>
                <a:gd name="connsiteY62" fmla="*/ 4128157 h 4275461"/>
                <a:gd name="connsiteX63" fmla="*/ 189322 w 3619883"/>
                <a:gd name="connsiteY63" fmla="*/ 4275461 h 4275461"/>
                <a:gd name="connsiteX64" fmla="*/ 0 w 3619883"/>
                <a:gd name="connsiteY64" fmla="*/ 4275461 h 4275461"/>
                <a:gd name="connsiteX65" fmla="*/ 0 w 3619883"/>
                <a:gd name="connsiteY65" fmla="*/ 42229 h 4275461"/>
                <a:gd name="connsiteX66" fmla="*/ 42464 w 3619883"/>
                <a:gd name="connsiteY66" fmla="*/ 40518 h 4275461"/>
                <a:gd name="connsiteX67" fmla="*/ 137733 w 3619883"/>
                <a:gd name="connsiteY67" fmla="*/ 35355 h 4275461"/>
                <a:gd name="connsiteX68" fmla="*/ 270565 w 3619883"/>
                <a:gd name="connsiteY68" fmla="*/ 29759 h 4275461"/>
                <a:gd name="connsiteX69" fmla="*/ 479734 w 3619883"/>
                <a:gd name="connsiteY69" fmla="*/ 45455 h 4275461"/>
                <a:gd name="connsiteX70" fmla="*/ 524103 w 3619883"/>
                <a:gd name="connsiteY70" fmla="*/ 41625 h 4275461"/>
                <a:gd name="connsiteX71" fmla="*/ 624416 w 3619883"/>
                <a:gd name="connsiteY71" fmla="*/ 22696 h 4275461"/>
                <a:gd name="connsiteX72" fmla="*/ 657762 w 3619883"/>
                <a:gd name="connsiteY72" fmla="*/ 18351 h 4275461"/>
                <a:gd name="connsiteX73" fmla="*/ 690557 w 3619883"/>
                <a:gd name="connsiteY73" fmla="*/ 25792 h 4275461"/>
                <a:gd name="connsiteX74" fmla="*/ 745123 w 3619883"/>
                <a:gd name="connsiteY74" fmla="*/ 40157 h 4275461"/>
                <a:gd name="connsiteX75" fmla="*/ 789493 w 3619883"/>
                <a:gd name="connsiteY75" fmla="*/ 36327 h 4275461"/>
                <a:gd name="connsiteX76" fmla="*/ 854255 w 3619883"/>
                <a:gd name="connsiteY76" fmla="*/ 68887 h 4275461"/>
                <a:gd name="connsiteX77" fmla="*/ 897520 w 3619883"/>
                <a:gd name="connsiteY77" fmla="*/ 88629 h 4275461"/>
                <a:gd name="connsiteX78" fmla="*/ 940510 w 3619883"/>
                <a:gd name="connsiteY78" fmla="*/ 114265 h 4275461"/>
                <a:gd name="connsiteX79" fmla="*/ 1082712 w 3619883"/>
                <a:gd name="connsiteY79" fmla="*/ 144543 h 4275461"/>
                <a:gd name="connsiteX80" fmla="*/ 1205348 w 3619883"/>
                <a:gd name="connsiteY80" fmla="*/ 120753 h 4275461"/>
                <a:gd name="connsiteX81" fmla="*/ 1271764 w 3619883"/>
                <a:gd name="connsiteY81" fmla="*/ 117956 h 4275461"/>
                <a:gd name="connsiteX82" fmla="*/ 1315583 w 3619883"/>
                <a:gd name="connsiteY82" fmla="*/ 125912 h 4275461"/>
                <a:gd name="connsiteX83" fmla="*/ 1359125 w 3619883"/>
                <a:gd name="connsiteY83" fmla="*/ 139761 h 4275461"/>
                <a:gd name="connsiteX84" fmla="*/ 1391919 w 3619883"/>
                <a:gd name="connsiteY84" fmla="*/ 147202 h 4275461"/>
                <a:gd name="connsiteX85" fmla="*/ 1436563 w 3619883"/>
                <a:gd name="connsiteY85" fmla="*/ 137480 h 4275461"/>
                <a:gd name="connsiteX86" fmla="*/ 1471566 w 3619883"/>
                <a:gd name="connsiteY86" fmla="*/ 97777 h 4275461"/>
                <a:gd name="connsiteX87" fmla="*/ 1505739 w 3619883"/>
                <a:gd name="connsiteY87" fmla="*/ 75753 h 4275461"/>
                <a:gd name="connsiteX88" fmla="*/ 1590891 w 3619883"/>
                <a:gd name="connsiteY88" fmla="*/ 144702 h 4275461"/>
                <a:gd name="connsiteX89" fmla="*/ 1625616 w 3619883"/>
                <a:gd name="connsiteY89" fmla="*/ 110893 h 4275461"/>
                <a:gd name="connsiteX90" fmla="*/ 1658964 w 3619883"/>
                <a:gd name="connsiteY90" fmla="*/ 106547 h 4275461"/>
                <a:gd name="connsiteX91" fmla="*/ 1746598 w 3619883"/>
                <a:gd name="connsiteY91" fmla="*/ 122460 h 4275461"/>
                <a:gd name="connsiteX92" fmla="*/ 1811913 w 3619883"/>
                <a:gd name="connsiteY92" fmla="*/ 143234 h 4275461"/>
                <a:gd name="connsiteX93" fmla="*/ 1856557 w 3619883"/>
                <a:gd name="connsiteY93" fmla="*/ 133511 h 4275461"/>
                <a:gd name="connsiteX94" fmla="*/ 2066003 w 3619883"/>
                <a:gd name="connsiteY94" fmla="*/ 143313 h 4275461"/>
                <a:gd name="connsiteX95" fmla="*/ 2177615 w 3619883"/>
                <a:gd name="connsiteY95" fmla="*/ 119007 h 4275461"/>
                <a:gd name="connsiteX96" fmla="*/ 2255883 w 3619883"/>
                <a:gd name="connsiteY96" fmla="*/ 99047 h 4275461"/>
                <a:gd name="connsiteX97" fmla="*/ 2344622 w 3619883"/>
                <a:gd name="connsiteY97" fmla="*/ 91388 h 4275461"/>
                <a:gd name="connsiteX98" fmla="*/ 2455682 w 3619883"/>
                <a:gd name="connsiteY98" fmla="*/ 78869 h 4275461"/>
                <a:gd name="connsiteX99" fmla="*/ 2632609 w 3619883"/>
                <a:gd name="connsiteY99" fmla="*/ 75338 h 4275461"/>
                <a:gd name="connsiteX100" fmla="*/ 2742291 w 3619883"/>
                <a:gd name="connsiteY100" fmla="*/ 92282 h 4275461"/>
                <a:gd name="connsiteX101" fmla="*/ 2851974 w 3619883"/>
                <a:gd name="connsiteY101" fmla="*/ 109227 h 4275461"/>
                <a:gd name="connsiteX102" fmla="*/ 2907643 w 3619883"/>
                <a:gd name="connsiteY102" fmla="*/ 100020 h 4275461"/>
                <a:gd name="connsiteX103" fmla="*/ 2944022 w 3619883"/>
                <a:gd name="connsiteY103" fmla="*/ 30853 h 4275461"/>
                <a:gd name="connsiteX104" fmla="*/ 3022289 w 3619883"/>
                <a:gd name="connsiteY104" fmla="*/ 10893 h 4275461"/>
                <a:gd name="connsiteX105" fmla="*/ 3054807 w 3619883"/>
                <a:gd name="connsiteY105" fmla="*/ 24226 h 4275461"/>
                <a:gd name="connsiteX106" fmla="*/ 3141892 w 3619883"/>
                <a:gd name="connsiteY106" fmla="*/ 51925 h 4275461"/>
                <a:gd name="connsiteX107" fmla="*/ 3185711 w 3619883"/>
                <a:gd name="connsiteY107" fmla="*/ 59881 h 4275461"/>
                <a:gd name="connsiteX108" fmla="*/ 3219056 w 3619883"/>
                <a:gd name="connsiteY108" fmla="*/ 55536 h 4275461"/>
                <a:gd name="connsiteX109" fmla="*/ 3263425 w 3619883"/>
                <a:gd name="connsiteY109" fmla="*/ 51706 h 4275461"/>
                <a:gd name="connsiteX110" fmla="*/ 3296219 w 3619883"/>
                <a:gd name="connsiteY110" fmla="*/ 59147 h 4275461"/>
                <a:gd name="connsiteX111" fmla="*/ 3319094 w 3619883"/>
                <a:gd name="connsiteY111" fmla="*/ 42500 h 4275461"/>
                <a:gd name="connsiteX112" fmla="*/ 3420511 w 3619883"/>
                <a:gd name="connsiteY112" fmla="*/ 0 h 4275461"/>
                <a:gd name="connsiteX113" fmla="*/ 3453305 w 3619883"/>
                <a:gd name="connsiteY113" fmla="*/ 7440 h 4275461"/>
                <a:gd name="connsiteX114" fmla="*/ 3496571 w 3619883"/>
                <a:gd name="connsiteY114" fmla="*/ 27182 h 4275461"/>
                <a:gd name="connsiteX115" fmla="*/ 3602117 w 3619883"/>
                <a:gd name="connsiteY115" fmla="*/ 132521 h 4275461"/>
                <a:gd name="connsiteX116" fmla="*/ 3619883 w 3619883"/>
                <a:gd name="connsiteY116" fmla="*/ 140049 h 4275461"/>
                <a:gd name="connsiteX117" fmla="*/ 3619883 w 3619883"/>
                <a:gd name="connsiteY11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275461 h 4275461"/>
                <a:gd name="connsiteX12" fmla="*/ 1824703 w 3619883"/>
                <a:gd name="connsiteY12" fmla="*/ 4275461 h 4275461"/>
                <a:gd name="connsiteX13" fmla="*/ 1834468 w 3619883"/>
                <a:gd name="connsiteY13" fmla="*/ 4128157 h 4275461"/>
                <a:gd name="connsiteX14" fmla="*/ 1893894 w 3619883"/>
                <a:gd name="connsiteY14" fmla="*/ 4128157 h 4275461"/>
                <a:gd name="connsiteX15" fmla="*/ 1893894 w 3619883"/>
                <a:gd name="connsiteY15" fmla="*/ 3951392 h 4275461"/>
                <a:gd name="connsiteX16" fmla="*/ 1716110 w 3619883"/>
                <a:gd name="connsiteY16" fmla="*/ 3951392 h 4275461"/>
                <a:gd name="connsiteX17" fmla="*/ 1716110 w 3619883"/>
                <a:gd name="connsiteY17" fmla="*/ 4006431 h 4275461"/>
                <a:gd name="connsiteX18" fmla="*/ 1703447 w 3619883"/>
                <a:gd name="connsiteY18" fmla="*/ 4007960 h 4275461"/>
                <a:gd name="connsiteX19" fmla="*/ 1716110 w 3619883"/>
                <a:gd name="connsiteY19" fmla="*/ 4044284 h 4275461"/>
                <a:gd name="connsiteX20" fmla="*/ 1716110 w 3619883"/>
                <a:gd name="connsiteY20" fmla="*/ 4128157 h 4275461"/>
                <a:gd name="connsiteX21" fmla="*/ 1745346 w 3619883"/>
                <a:gd name="connsiteY21" fmla="*/ 4128157 h 4275461"/>
                <a:gd name="connsiteX22" fmla="*/ 1796694 w 3619883"/>
                <a:gd name="connsiteY22" fmla="*/ 4275461 h 4275461"/>
                <a:gd name="connsiteX23" fmla="*/ 1558844 w 3619883"/>
                <a:gd name="connsiteY23" fmla="*/ 4275461 h 4275461"/>
                <a:gd name="connsiteX24" fmla="*/ 1517252 w 3619883"/>
                <a:gd name="connsiteY24" fmla="*/ 4128157 h 4275461"/>
                <a:gd name="connsiteX25" fmla="*/ 1582936 w 3619883"/>
                <a:gd name="connsiteY25" fmla="*/ 4128157 h 4275461"/>
                <a:gd name="connsiteX26" fmla="*/ 1582936 w 3619883"/>
                <a:gd name="connsiteY26" fmla="*/ 3951392 h 4275461"/>
                <a:gd name="connsiteX27" fmla="*/ 1405151 w 3619883"/>
                <a:gd name="connsiteY27" fmla="*/ 3951392 h 4275461"/>
                <a:gd name="connsiteX28" fmla="*/ 1405151 w 3619883"/>
                <a:gd name="connsiteY28" fmla="*/ 4128157 h 4275461"/>
                <a:gd name="connsiteX29" fmla="*/ 1468988 w 3619883"/>
                <a:gd name="connsiteY29" fmla="*/ 4128157 h 4275461"/>
                <a:gd name="connsiteX30" fmla="*/ 1427396 w 3619883"/>
                <a:gd name="connsiteY30" fmla="*/ 4275461 h 4275461"/>
                <a:gd name="connsiteX31" fmla="*/ 1210751 w 3619883"/>
                <a:gd name="connsiteY31" fmla="*/ 4275461 h 4275461"/>
                <a:gd name="connsiteX32" fmla="*/ 1210751 w 3619883"/>
                <a:gd name="connsiteY32" fmla="*/ 4128157 h 4275461"/>
                <a:gd name="connsiteX33" fmla="*/ 1271978 w 3619883"/>
                <a:gd name="connsiteY33" fmla="*/ 4128157 h 4275461"/>
                <a:gd name="connsiteX34" fmla="*/ 1271978 w 3619883"/>
                <a:gd name="connsiteY34" fmla="*/ 3951392 h 4275461"/>
                <a:gd name="connsiteX35" fmla="*/ 1094193 w 3619883"/>
                <a:gd name="connsiteY35" fmla="*/ 3951392 h 4275461"/>
                <a:gd name="connsiteX36" fmla="*/ 1094193 w 3619883"/>
                <a:gd name="connsiteY36" fmla="*/ 4128157 h 4275461"/>
                <a:gd name="connsiteX37" fmla="*/ 1140354 w 3619883"/>
                <a:gd name="connsiteY37" fmla="*/ 4128157 h 4275461"/>
                <a:gd name="connsiteX38" fmla="*/ 1140354 w 3619883"/>
                <a:gd name="connsiteY38" fmla="*/ 4275461 h 4275461"/>
                <a:gd name="connsiteX39" fmla="*/ 953807 w 3619883"/>
                <a:gd name="connsiteY39" fmla="*/ 4275461 h 4275461"/>
                <a:gd name="connsiteX40" fmla="*/ 912215 w 3619883"/>
                <a:gd name="connsiteY40" fmla="*/ 4128157 h 4275461"/>
                <a:gd name="connsiteX41" fmla="*/ 961020 w 3619883"/>
                <a:gd name="connsiteY41" fmla="*/ 4128157 h 4275461"/>
                <a:gd name="connsiteX42" fmla="*/ 961020 w 3619883"/>
                <a:gd name="connsiteY42" fmla="*/ 3951392 h 4275461"/>
                <a:gd name="connsiteX43" fmla="*/ 783235 w 3619883"/>
                <a:gd name="connsiteY43" fmla="*/ 3951392 h 4275461"/>
                <a:gd name="connsiteX44" fmla="*/ 783235 w 3619883"/>
                <a:gd name="connsiteY44" fmla="*/ 4128157 h 4275461"/>
                <a:gd name="connsiteX45" fmla="*/ 871024 w 3619883"/>
                <a:gd name="connsiteY45" fmla="*/ 4128157 h 4275461"/>
                <a:gd name="connsiteX46" fmla="*/ 829432 w 3619883"/>
                <a:gd name="connsiteY46" fmla="*/ 4275461 h 4275461"/>
                <a:gd name="connsiteX47" fmla="*/ 611484 w 3619883"/>
                <a:gd name="connsiteY47" fmla="*/ 4275461 h 4275461"/>
                <a:gd name="connsiteX48" fmla="*/ 621247 w 3619883"/>
                <a:gd name="connsiteY48" fmla="*/ 4128157 h 4275461"/>
                <a:gd name="connsiteX49" fmla="*/ 650062 w 3619883"/>
                <a:gd name="connsiteY49" fmla="*/ 4128157 h 4275461"/>
                <a:gd name="connsiteX50" fmla="*/ 650062 w 3619883"/>
                <a:gd name="connsiteY50" fmla="*/ 3951392 h 4275461"/>
                <a:gd name="connsiteX51" fmla="*/ 472277 w 3619883"/>
                <a:gd name="connsiteY51" fmla="*/ 3951392 h 4275461"/>
                <a:gd name="connsiteX52" fmla="*/ 472277 w 3619883"/>
                <a:gd name="connsiteY52" fmla="*/ 4128157 h 4275461"/>
                <a:gd name="connsiteX53" fmla="*/ 522650 w 3619883"/>
                <a:gd name="connsiteY53" fmla="*/ 4128157 h 4275461"/>
                <a:gd name="connsiteX54" fmla="*/ 573998 w 3619883"/>
                <a:gd name="connsiteY54" fmla="*/ 4275461 h 4275461"/>
                <a:gd name="connsiteX55" fmla="*/ 336164 w 3619883"/>
                <a:gd name="connsiteY55" fmla="*/ 4275461 h 4275461"/>
                <a:gd name="connsiteX56" fmla="*/ 294572 w 3619883"/>
                <a:gd name="connsiteY56" fmla="*/ 4128157 h 4275461"/>
                <a:gd name="connsiteX57" fmla="*/ 339106 w 3619883"/>
                <a:gd name="connsiteY57" fmla="*/ 4128157 h 4275461"/>
                <a:gd name="connsiteX58" fmla="*/ 339106 w 3619883"/>
                <a:gd name="connsiteY58" fmla="*/ 3951392 h 4275461"/>
                <a:gd name="connsiteX59" fmla="*/ 161321 w 3619883"/>
                <a:gd name="connsiteY59" fmla="*/ 3951392 h 4275461"/>
                <a:gd name="connsiteX60" fmla="*/ 161321 w 3619883"/>
                <a:gd name="connsiteY60" fmla="*/ 4128157 h 4275461"/>
                <a:gd name="connsiteX61" fmla="*/ 230914 w 3619883"/>
                <a:gd name="connsiteY61" fmla="*/ 4128157 h 4275461"/>
                <a:gd name="connsiteX62" fmla="*/ 189322 w 3619883"/>
                <a:gd name="connsiteY62" fmla="*/ 4275461 h 4275461"/>
                <a:gd name="connsiteX63" fmla="*/ 0 w 3619883"/>
                <a:gd name="connsiteY63" fmla="*/ 4275461 h 4275461"/>
                <a:gd name="connsiteX64" fmla="*/ 0 w 3619883"/>
                <a:gd name="connsiteY64" fmla="*/ 42229 h 4275461"/>
                <a:gd name="connsiteX65" fmla="*/ 42464 w 3619883"/>
                <a:gd name="connsiteY65" fmla="*/ 40518 h 4275461"/>
                <a:gd name="connsiteX66" fmla="*/ 137733 w 3619883"/>
                <a:gd name="connsiteY66" fmla="*/ 35355 h 4275461"/>
                <a:gd name="connsiteX67" fmla="*/ 270565 w 3619883"/>
                <a:gd name="connsiteY67" fmla="*/ 29759 h 4275461"/>
                <a:gd name="connsiteX68" fmla="*/ 479734 w 3619883"/>
                <a:gd name="connsiteY68" fmla="*/ 45455 h 4275461"/>
                <a:gd name="connsiteX69" fmla="*/ 524103 w 3619883"/>
                <a:gd name="connsiteY69" fmla="*/ 41625 h 4275461"/>
                <a:gd name="connsiteX70" fmla="*/ 624416 w 3619883"/>
                <a:gd name="connsiteY70" fmla="*/ 22696 h 4275461"/>
                <a:gd name="connsiteX71" fmla="*/ 657762 w 3619883"/>
                <a:gd name="connsiteY71" fmla="*/ 18351 h 4275461"/>
                <a:gd name="connsiteX72" fmla="*/ 690557 w 3619883"/>
                <a:gd name="connsiteY72" fmla="*/ 25792 h 4275461"/>
                <a:gd name="connsiteX73" fmla="*/ 745123 w 3619883"/>
                <a:gd name="connsiteY73" fmla="*/ 40157 h 4275461"/>
                <a:gd name="connsiteX74" fmla="*/ 789493 w 3619883"/>
                <a:gd name="connsiteY74" fmla="*/ 36327 h 4275461"/>
                <a:gd name="connsiteX75" fmla="*/ 854255 w 3619883"/>
                <a:gd name="connsiteY75" fmla="*/ 68887 h 4275461"/>
                <a:gd name="connsiteX76" fmla="*/ 897520 w 3619883"/>
                <a:gd name="connsiteY76" fmla="*/ 88629 h 4275461"/>
                <a:gd name="connsiteX77" fmla="*/ 940510 w 3619883"/>
                <a:gd name="connsiteY77" fmla="*/ 114265 h 4275461"/>
                <a:gd name="connsiteX78" fmla="*/ 1082712 w 3619883"/>
                <a:gd name="connsiteY78" fmla="*/ 144543 h 4275461"/>
                <a:gd name="connsiteX79" fmla="*/ 1205348 w 3619883"/>
                <a:gd name="connsiteY79" fmla="*/ 120753 h 4275461"/>
                <a:gd name="connsiteX80" fmla="*/ 1271764 w 3619883"/>
                <a:gd name="connsiteY80" fmla="*/ 117956 h 4275461"/>
                <a:gd name="connsiteX81" fmla="*/ 1315583 w 3619883"/>
                <a:gd name="connsiteY81" fmla="*/ 125912 h 4275461"/>
                <a:gd name="connsiteX82" fmla="*/ 1359125 w 3619883"/>
                <a:gd name="connsiteY82" fmla="*/ 139761 h 4275461"/>
                <a:gd name="connsiteX83" fmla="*/ 1391919 w 3619883"/>
                <a:gd name="connsiteY83" fmla="*/ 147202 h 4275461"/>
                <a:gd name="connsiteX84" fmla="*/ 1436563 w 3619883"/>
                <a:gd name="connsiteY84" fmla="*/ 137480 h 4275461"/>
                <a:gd name="connsiteX85" fmla="*/ 1471566 w 3619883"/>
                <a:gd name="connsiteY85" fmla="*/ 97777 h 4275461"/>
                <a:gd name="connsiteX86" fmla="*/ 1505739 w 3619883"/>
                <a:gd name="connsiteY86" fmla="*/ 75753 h 4275461"/>
                <a:gd name="connsiteX87" fmla="*/ 1590891 w 3619883"/>
                <a:gd name="connsiteY87" fmla="*/ 144702 h 4275461"/>
                <a:gd name="connsiteX88" fmla="*/ 1625616 w 3619883"/>
                <a:gd name="connsiteY88" fmla="*/ 110893 h 4275461"/>
                <a:gd name="connsiteX89" fmla="*/ 1658964 w 3619883"/>
                <a:gd name="connsiteY89" fmla="*/ 106547 h 4275461"/>
                <a:gd name="connsiteX90" fmla="*/ 1746598 w 3619883"/>
                <a:gd name="connsiteY90" fmla="*/ 122460 h 4275461"/>
                <a:gd name="connsiteX91" fmla="*/ 1811913 w 3619883"/>
                <a:gd name="connsiteY91" fmla="*/ 143234 h 4275461"/>
                <a:gd name="connsiteX92" fmla="*/ 1856557 w 3619883"/>
                <a:gd name="connsiteY92" fmla="*/ 133511 h 4275461"/>
                <a:gd name="connsiteX93" fmla="*/ 2066003 w 3619883"/>
                <a:gd name="connsiteY93" fmla="*/ 143313 h 4275461"/>
                <a:gd name="connsiteX94" fmla="*/ 2177615 w 3619883"/>
                <a:gd name="connsiteY94" fmla="*/ 119007 h 4275461"/>
                <a:gd name="connsiteX95" fmla="*/ 2255883 w 3619883"/>
                <a:gd name="connsiteY95" fmla="*/ 99047 h 4275461"/>
                <a:gd name="connsiteX96" fmla="*/ 2344622 w 3619883"/>
                <a:gd name="connsiteY96" fmla="*/ 91388 h 4275461"/>
                <a:gd name="connsiteX97" fmla="*/ 2455682 w 3619883"/>
                <a:gd name="connsiteY97" fmla="*/ 78869 h 4275461"/>
                <a:gd name="connsiteX98" fmla="*/ 2632609 w 3619883"/>
                <a:gd name="connsiteY98" fmla="*/ 75338 h 4275461"/>
                <a:gd name="connsiteX99" fmla="*/ 2742291 w 3619883"/>
                <a:gd name="connsiteY99" fmla="*/ 92282 h 4275461"/>
                <a:gd name="connsiteX100" fmla="*/ 2851974 w 3619883"/>
                <a:gd name="connsiteY100" fmla="*/ 109227 h 4275461"/>
                <a:gd name="connsiteX101" fmla="*/ 2907643 w 3619883"/>
                <a:gd name="connsiteY101" fmla="*/ 100020 h 4275461"/>
                <a:gd name="connsiteX102" fmla="*/ 2944022 w 3619883"/>
                <a:gd name="connsiteY102" fmla="*/ 30853 h 4275461"/>
                <a:gd name="connsiteX103" fmla="*/ 3022289 w 3619883"/>
                <a:gd name="connsiteY103" fmla="*/ 10893 h 4275461"/>
                <a:gd name="connsiteX104" fmla="*/ 3054807 w 3619883"/>
                <a:gd name="connsiteY104" fmla="*/ 24226 h 4275461"/>
                <a:gd name="connsiteX105" fmla="*/ 3141892 w 3619883"/>
                <a:gd name="connsiteY105" fmla="*/ 51925 h 4275461"/>
                <a:gd name="connsiteX106" fmla="*/ 3185711 w 3619883"/>
                <a:gd name="connsiteY106" fmla="*/ 59881 h 4275461"/>
                <a:gd name="connsiteX107" fmla="*/ 3219056 w 3619883"/>
                <a:gd name="connsiteY107" fmla="*/ 55536 h 4275461"/>
                <a:gd name="connsiteX108" fmla="*/ 3263425 w 3619883"/>
                <a:gd name="connsiteY108" fmla="*/ 51706 h 4275461"/>
                <a:gd name="connsiteX109" fmla="*/ 3296219 w 3619883"/>
                <a:gd name="connsiteY109" fmla="*/ 59147 h 4275461"/>
                <a:gd name="connsiteX110" fmla="*/ 3319094 w 3619883"/>
                <a:gd name="connsiteY110" fmla="*/ 42500 h 4275461"/>
                <a:gd name="connsiteX111" fmla="*/ 3420511 w 3619883"/>
                <a:gd name="connsiteY111" fmla="*/ 0 h 4275461"/>
                <a:gd name="connsiteX112" fmla="*/ 3453305 w 3619883"/>
                <a:gd name="connsiteY112" fmla="*/ 7440 h 4275461"/>
                <a:gd name="connsiteX113" fmla="*/ 3496571 w 3619883"/>
                <a:gd name="connsiteY113" fmla="*/ 27182 h 4275461"/>
                <a:gd name="connsiteX114" fmla="*/ 3602117 w 3619883"/>
                <a:gd name="connsiteY114" fmla="*/ 132521 h 4275461"/>
                <a:gd name="connsiteX115" fmla="*/ 3619883 w 3619883"/>
                <a:gd name="connsiteY115" fmla="*/ 140049 h 4275461"/>
                <a:gd name="connsiteX116" fmla="*/ 3619883 w 3619883"/>
                <a:gd name="connsiteY11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34468 w 3619883"/>
                <a:gd name="connsiteY12" fmla="*/ 4128157 h 4275461"/>
                <a:gd name="connsiteX13" fmla="*/ 1893894 w 3619883"/>
                <a:gd name="connsiteY13" fmla="*/ 4128157 h 4275461"/>
                <a:gd name="connsiteX14" fmla="*/ 1893894 w 3619883"/>
                <a:gd name="connsiteY14" fmla="*/ 3951392 h 4275461"/>
                <a:gd name="connsiteX15" fmla="*/ 1716110 w 3619883"/>
                <a:gd name="connsiteY15" fmla="*/ 3951392 h 4275461"/>
                <a:gd name="connsiteX16" fmla="*/ 1716110 w 3619883"/>
                <a:gd name="connsiteY16" fmla="*/ 4006431 h 4275461"/>
                <a:gd name="connsiteX17" fmla="*/ 1703447 w 3619883"/>
                <a:gd name="connsiteY17" fmla="*/ 4007960 h 4275461"/>
                <a:gd name="connsiteX18" fmla="*/ 1716110 w 3619883"/>
                <a:gd name="connsiteY18" fmla="*/ 4044284 h 4275461"/>
                <a:gd name="connsiteX19" fmla="*/ 1716110 w 3619883"/>
                <a:gd name="connsiteY19" fmla="*/ 4128157 h 4275461"/>
                <a:gd name="connsiteX20" fmla="*/ 1745346 w 3619883"/>
                <a:gd name="connsiteY20" fmla="*/ 4128157 h 4275461"/>
                <a:gd name="connsiteX21" fmla="*/ 1796694 w 3619883"/>
                <a:gd name="connsiteY21" fmla="*/ 4275461 h 4275461"/>
                <a:gd name="connsiteX22" fmla="*/ 1558844 w 3619883"/>
                <a:gd name="connsiteY22" fmla="*/ 4275461 h 4275461"/>
                <a:gd name="connsiteX23" fmla="*/ 1517252 w 3619883"/>
                <a:gd name="connsiteY23" fmla="*/ 4128157 h 4275461"/>
                <a:gd name="connsiteX24" fmla="*/ 1582936 w 3619883"/>
                <a:gd name="connsiteY24" fmla="*/ 4128157 h 4275461"/>
                <a:gd name="connsiteX25" fmla="*/ 1582936 w 3619883"/>
                <a:gd name="connsiteY25" fmla="*/ 3951392 h 4275461"/>
                <a:gd name="connsiteX26" fmla="*/ 1405151 w 3619883"/>
                <a:gd name="connsiteY26" fmla="*/ 3951392 h 4275461"/>
                <a:gd name="connsiteX27" fmla="*/ 1405151 w 3619883"/>
                <a:gd name="connsiteY27" fmla="*/ 4128157 h 4275461"/>
                <a:gd name="connsiteX28" fmla="*/ 1468988 w 3619883"/>
                <a:gd name="connsiteY28" fmla="*/ 4128157 h 4275461"/>
                <a:gd name="connsiteX29" fmla="*/ 1427396 w 3619883"/>
                <a:gd name="connsiteY29" fmla="*/ 4275461 h 4275461"/>
                <a:gd name="connsiteX30" fmla="*/ 1210751 w 3619883"/>
                <a:gd name="connsiteY30" fmla="*/ 4275461 h 4275461"/>
                <a:gd name="connsiteX31" fmla="*/ 1210751 w 3619883"/>
                <a:gd name="connsiteY31" fmla="*/ 4128157 h 4275461"/>
                <a:gd name="connsiteX32" fmla="*/ 1271978 w 3619883"/>
                <a:gd name="connsiteY32" fmla="*/ 4128157 h 4275461"/>
                <a:gd name="connsiteX33" fmla="*/ 1271978 w 3619883"/>
                <a:gd name="connsiteY33" fmla="*/ 3951392 h 4275461"/>
                <a:gd name="connsiteX34" fmla="*/ 1094193 w 3619883"/>
                <a:gd name="connsiteY34" fmla="*/ 3951392 h 4275461"/>
                <a:gd name="connsiteX35" fmla="*/ 1094193 w 3619883"/>
                <a:gd name="connsiteY35" fmla="*/ 4128157 h 4275461"/>
                <a:gd name="connsiteX36" fmla="*/ 1140354 w 3619883"/>
                <a:gd name="connsiteY36" fmla="*/ 4128157 h 4275461"/>
                <a:gd name="connsiteX37" fmla="*/ 1140354 w 3619883"/>
                <a:gd name="connsiteY37" fmla="*/ 4275461 h 4275461"/>
                <a:gd name="connsiteX38" fmla="*/ 953807 w 3619883"/>
                <a:gd name="connsiteY38" fmla="*/ 4275461 h 4275461"/>
                <a:gd name="connsiteX39" fmla="*/ 912215 w 3619883"/>
                <a:gd name="connsiteY39" fmla="*/ 4128157 h 4275461"/>
                <a:gd name="connsiteX40" fmla="*/ 961020 w 3619883"/>
                <a:gd name="connsiteY40" fmla="*/ 4128157 h 4275461"/>
                <a:gd name="connsiteX41" fmla="*/ 961020 w 3619883"/>
                <a:gd name="connsiteY41" fmla="*/ 3951392 h 4275461"/>
                <a:gd name="connsiteX42" fmla="*/ 783235 w 3619883"/>
                <a:gd name="connsiteY42" fmla="*/ 3951392 h 4275461"/>
                <a:gd name="connsiteX43" fmla="*/ 783235 w 3619883"/>
                <a:gd name="connsiteY43" fmla="*/ 4128157 h 4275461"/>
                <a:gd name="connsiteX44" fmla="*/ 871024 w 3619883"/>
                <a:gd name="connsiteY44" fmla="*/ 4128157 h 4275461"/>
                <a:gd name="connsiteX45" fmla="*/ 829432 w 3619883"/>
                <a:gd name="connsiteY45" fmla="*/ 4275461 h 4275461"/>
                <a:gd name="connsiteX46" fmla="*/ 611484 w 3619883"/>
                <a:gd name="connsiteY46" fmla="*/ 4275461 h 4275461"/>
                <a:gd name="connsiteX47" fmla="*/ 621247 w 3619883"/>
                <a:gd name="connsiteY47" fmla="*/ 4128157 h 4275461"/>
                <a:gd name="connsiteX48" fmla="*/ 650062 w 3619883"/>
                <a:gd name="connsiteY48" fmla="*/ 4128157 h 4275461"/>
                <a:gd name="connsiteX49" fmla="*/ 650062 w 3619883"/>
                <a:gd name="connsiteY49" fmla="*/ 3951392 h 4275461"/>
                <a:gd name="connsiteX50" fmla="*/ 472277 w 3619883"/>
                <a:gd name="connsiteY50" fmla="*/ 3951392 h 4275461"/>
                <a:gd name="connsiteX51" fmla="*/ 472277 w 3619883"/>
                <a:gd name="connsiteY51" fmla="*/ 4128157 h 4275461"/>
                <a:gd name="connsiteX52" fmla="*/ 522650 w 3619883"/>
                <a:gd name="connsiteY52" fmla="*/ 4128157 h 4275461"/>
                <a:gd name="connsiteX53" fmla="*/ 573998 w 3619883"/>
                <a:gd name="connsiteY53" fmla="*/ 4275461 h 4275461"/>
                <a:gd name="connsiteX54" fmla="*/ 336164 w 3619883"/>
                <a:gd name="connsiteY54" fmla="*/ 4275461 h 4275461"/>
                <a:gd name="connsiteX55" fmla="*/ 294572 w 3619883"/>
                <a:gd name="connsiteY55" fmla="*/ 4128157 h 4275461"/>
                <a:gd name="connsiteX56" fmla="*/ 339106 w 3619883"/>
                <a:gd name="connsiteY56" fmla="*/ 4128157 h 4275461"/>
                <a:gd name="connsiteX57" fmla="*/ 339106 w 3619883"/>
                <a:gd name="connsiteY57" fmla="*/ 3951392 h 4275461"/>
                <a:gd name="connsiteX58" fmla="*/ 161321 w 3619883"/>
                <a:gd name="connsiteY58" fmla="*/ 3951392 h 4275461"/>
                <a:gd name="connsiteX59" fmla="*/ 161321 w 3619883"/>
                <a:gd name="connsiteY59" fmla="*/ 4128157 h 4275461"/>
                <a:gd name="connsiteX60" fmla="*/ 230914 w 3619883"/>
                <a:gd name="connsiteY60" fmla="*/ 4128157 h 4275461"/>
                <a:gd name="connsiteX61" fmla="*/ 189322 w 3619883"/>
                <a:gd name="connsiteY61" fmla="*/ 4275461 h 4275461"/>
                <a:gd name="connsiteX62" fmla="*/ 0 w 3619883"/>
                <a:gd name="connsiteY62" fmla="*/ 4275461 h 4275461"/>
                <a:gd name="connsiteX63" fmla="*/ 0 w 3619883"/>
                <a:gd name="connsiteY63" fmla="*/ 42229 h 4275461"/>
                <a:gd name="connsiteX64" fmla="*/ 42464 w 3619883"/>
                <a:gd name="connsiteY64" fmla="*/ 40518 h 4275461"/>
                <a:gd name="connsiteX65" fmla="*/ 137733 w 3619883"/>
                <a:gd name="connsiteY65" fmla="*/ 35355 h 4275461"/>
                <a:gd name="connsiteX66" fmla="*/ 270565 w 3619883"/>
                <a:gd name="connsiteY66" fmla="*/ 29759 h 4275461"/>
                <a:gd name="connsiteX67" fmla="*/ 479734 w 3619883"/>
                <a:gd name="connsiteY67" fmla="*/ 45455 h 4275461"/>
                <a:gd name="connsiteX68" fmla="*/ 524103 w 3619883"/>
                <a:gd name="connsiteY68" fmla="*/ 41625 h 4275461"/>
                <a:gd name="connsiteX69" fmla="*/ 624416 w 3619883"/>
                <a:gd name="connsiteY69" fmla="*/ 22696 h 4275461"/>
                <a:gd name="connsiteX70" fmla="*/ 657762 w 3619883"/>
                <a:gd name="connsiteY70" fmla="*/ 18351 h 4275461"/>
                <a:gd name="connsiteX71" fmla="*/ 690557 w 3619883"/>
                <a:gd name="connsiteY71" fmla="*/ 25792 h 4275461"/>
                <a:gd name="connsiteX72" fmla="*/ 745123 w 3619883"/>
                <a:gd name="connsiteY72" fmla="*/ 40157 h 4275461"/>
                <a:gd name="connsiteX73" fmla="*/ 789493 w 3619883"/>
                <a:gd name="connsiteY73" fmla="*/ 36327 h 4275461"/>
                <a:gd name="connsiteX74" fmla="*/ 854255 w 3619883"/>
                <a:gd name="connsiteY74" fmla="*/ 68887 h 4275461"/>
                <a:gd name="connsiteX75" fmla="*/ 897520 w 3619883"/>
                <a:gd name="connsiteY75" fmla="*/ 88629 h 4275461"/>
                <a:gd name="connsiteX76" fmla="*/ 940510 w 3619883"/>
                <a:gd name="connsiteY76" fmla="*/ 114265 h 4275461"/>
                <a:gd name="connsiteX77" fmla="*/ 1082712 w 3619883"/>
                <a:gd name="connsiteY77" fmla="*/ 144543 h 4275461"/>
                <a:gd name="connsiteX78" fmla="*/ 1205348 w 3619883"/>
                <a:gd name="connsiteY78" fmla="*/ 120753 h 4275461"/>
                <a:gd name="connsiteX79" fmla="*/ 1271764 w 3619883"/>
                <a:gd name="connsiteY79" fmla="*/ 117956 h 4275461"/>
                <a:gd name="connsiteX80" fmla="*/ 1315583 w 3619883"/>
                <a:gd name="connsiteY80" fmla="*/ 125912 h 4275461"/>
                <a:gd name="connsiteX81" fmla="*/ 1359125 w 3619883"/>
                <a:gd name="connsiteY81" fmla="*/ 139761 h 4275461"/>
                <a:gd name="connsiteX82" fmla="*/ 1391919 w 3619883"/>
                <a:gd name="connsiteY82" fmla="*/ 147202 h 4275461"/>
                <a:gd name="connsiteX83" fmla="*/ 1436563 w 3619883"/>
                <a:gd name="connsiteY83" fmla="*/ 137480 h 4275461"/>
                <a:gd name="connsiteX84" fmla="*/ 1471566 w 3619883"/>
                <a:gd name="connsiteY84" fmla="*/ 97777 h 4275461"/>
                <a:gd name="connsiteX85" fmla="*/ 1505739 w 3619883"/>
                <a:gd name="connsiteY85" fmla="*/ 75753 h 4275461"/>
                <a:gd name="connsiteX86" fmla="*/ 1590891 w 3619883"/>
                <a:gd name="connsiteY86" fmla="*/ 144702 h 4275461"/>
                <a:gd name="connsiteX87" fmla="*/ 1625616 w 3619883"/>
                <a:gd name="connsiteY87" fmla="*/ 110893 h 4275461"/>
                <a:gd name="connsiteX88" fmla="*/ 1658964 w 3619883"/>
                <a:gd name="connsiteY88" fmla="*/ 106547 h 4275461"/>
                <a:gd name="connsiteX89" fmla="*/ 1746598 w 3619883"/>
                <a:gd name="connsiteY89" fmla="*/ 122460 h 4275461"/>
                <a:gd name="connsiteX90" fmla="*/ 1811913 w 3619883"/>
                <a:gd name="connsiteY90" fmla="*/ 143234 h 4275461"/>
                <a:gd name="connsiteX91" fmla="*/ 1856557 w 3619883"/>
                <a:gd name="connsiteY91" fmla="*/ 133511 h 4275461"/>
                <a:gd name="connsiteX92" fmla="*/ 2066003 w 3619883"/>
                <a:gd name="connsiteY92" fmla="*/ 143313 h 4275461"/>
                <a:gd name="connsiteX93" fmla="*/ 2177615 w 3619883"/>
                <a:gd name="connsiteY93" fmla="*/ 119007 h 4275461"/>
                <a:gd name="connsiteX94" fmla="*/ 2255883 w 3619883"/>
                <a:gd name="connsiteY94" fmla="*/ 99047 h 4275461"/>
                <a:gd name="connsiteX95" fmla="*/ 2344622 w 3619883"/>
                <a:gd name="connsiteY95" fmla="*/ 91388 h 4275461"/>
                <a:gd name="connsiteX96" fmla="*/ 2455682 w 3619883"/>
                <a:gd name="connsiteY96" fmla="*/ 78869 h 4275461"/>
                <a:gd name="connsiteX97" fmla="*/ 2632609 w 3619883"/>
                <a:gd name="connsiteY97" fmla="*/ 75338 h 4275461"/>
                <a:gd name="connsiteX98" fmla="*/ 2742291 w 3619883"/>
                <a:gd name="connsiteY98" fmla="*/ 92282 h 4275461"/>
                <a:gd name="connsiteX99" fmla="*/ 2851974 w 3619883"/>
                <a:gd name="connsiteY99" fmla="*/ 109227 h 4275461"/>
                <a:gd name="connsiteX100" fmla="*/ 2907643 w 3619883"/>
                <a:gd name="connsiteY100" fmla="*/ 100020 h 4275461"/>
                <a:gd name="connsiteX101" fmla="*/ 2944022 w 3619883"/>
                <a:gd name="connsiteY101" fmla="*/ 30853 h 4275461"/>
                <a:gd name="connsiteX102" fmla="*/ 3022289 w 3619883"/>
                <a:gd name="connsiteY102" fmla="*/ 10893 h 4275461"/>
                <a:gd name="connsiteX103" fmla="*/ 3054807 w 3619883"/>
                <a:gd name="connsiteY103" fmla="*/ 24226 h 4275461"/>
                <a:gd name="connsiteX104" fmla="*/ 3141892 w 3619883"/>
                <a:gd name="connsiteY104" fmla="*/ 51925 h 4275461"/>
                <a:gd name="connsiteX105" fmla="*/ 3185711 w 3619883"/>
                <a:gd name="connsiteY105" fmla="*/ 59881 h 4275461"/>
                <a:gd name="connsiteX106" fmla="*/ 3219056 w 3619883"/>
                <a:gd name="connsiteY106" fmla="*/ 55536 h 4275461"/>
                <a:gd name="connsiteX107" fmla="*/ 3263425 w 3619883"/>
                <a:gd name="connsiteY107" fmla="*/ 51706 h 4275461"/>
                <a:gd name="connsiteX108" fmla="*/ 3296219 w 3619883"/>
                <a:gd name="connsiteY108" fmla="*/ 59147 h 4275461"/>
                <a:gd name="connsiteX109" fmla="*/ 3319094 w 3619883"/>
                <a:gd name="connsiteY109" fmla="*/ 42500 h 4275461"/>
                <a:gd name="connsiteX110" fmla="*/ 3420511 w 3619883"/>
                <a:gd name="connsiteY110" fmla="*/ 0 h 4275461"/>
                <a:gd name="connsiteX111" fmla="*/ 3453305 w 3619883"/>
                <a:gd name="connsiteY111" fmla="*/ 7440 h 4275461"/>
                <a:gd name="connsiteX112" fmla="*/ 3496571 w 3619883"/>
                <a:gd name="connsiteY112" fmla="*/ 27182 h 4275461"/>
                <a:gd name="connsiteX113" fmla="*/ 3602117 w 3619883"/>
                <a:gd name="connsiteY113" fmla="*/ 132521 h 4275461"/>
                <a:gd name="connsiteX114" fmla="*/ 3619883 w 3619883"/>
                <a:gd name="connsiteY114" fmla="*/ 140049 h 4275461"/>
                <a:gd name="connsiteX115" fmla="*/ 3619883 w 3619883"/>
                <a:gd name="connsiteY11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4128157 h 4275461"/>
                <a:gd name="connsiteX13" fmla="*/ 1893894 w 3619883"/>
                <a:gd name="connsiteY13" fmla="*/ 3951392 h 4275461"/>
                <a:gd name="connsiteX14" fmla="*/ 1716110 w 3619883"/>
                <a:gd name="connsiteY14" fmla="*/ 3951392 h 4275461"/>
                <a:gd name="connsiteX15" fmla="*/ 1716110 w 3619883"/>
                <a:gd name="connsiteY15" fmla="*/ 4006431 h 4275461"/>
                <a:gd name="connsiteX16" fmla="*/ 1703447 w 3619883"/>
                <a:gd name="connsiteY16" fmla="*/ 4007960 h 4275461"/>
                <a:gd name="connsiteX17" fmla="*/ 1716110 w 3619883"/>
                <a:gd name="connsiteY17" fmla="*/ 4044284 h 4275461"/>
                <a:gd name="connsiteX18" fmla="*/ 1716110 w 3619883"/>
                <a:gd name="connsiteY18" fmla="*/ 4128157 h 4275461"/>
                <a:gd name="connsiteX19" fmla="*/ 1745346 w 3619883"/>
                <a:gd name="connsiteY19" fmla="*/ 4128157 h 4275461"/>
                <a:gd name="connsiteX20" fmla="*/ 1796694 w 3619883"/>
                <a:gd name="connsiteY20" fmla="*/ 4275461 h 4275461"/>
                <a:gd name="connsiteX21" fmla="*/ 1558844 w 3619883"/>
                <a:gd name="connsiteY21" fmla="*/ 4275461 h 4275461"/>
                <a:gd name="connsiteX22" fmla="*/ 1517252 w 3619883"/>
                <a:gd name="connsiteY22" fmla="*/ 4128157 h 4275461"/>
                <a:gd name="connsiteX23" fmla="*/ 1582936 w 3619883"/>
                <a:gd name="connsiteY23" fmla="*/ 4128157 h 4275461"/>
                <a:gd name="connsiteX24" fmla="*/ 1582936 w 3619883"/>
                <a:gd name="connsiteY24" fmla="*/ 3951392 h 4275461"/>
                <a:gd name="connsiteX25" fmla="*/ 1405151 w 3619883"/>
                <a:gd name="connsiteY25" fmla="*/ 3951392 h 4275461"/>
                <a:gd name="connsiteX26" fmla="*/ 1405151 w 3619883"/>
                <a:gd name="connsiteY26" fmla="*/ 4128157 h 4275461"/>
                <a:gd name="connsiteX27" fmla="*/ 1468988 w 3619883"/>
                <a:gd name="connsiteY27" fmla="*/ 4128157 h 4275461"/>
                <a:gd name="connsiteX28" fmla="*/ 1427396 w 3619883"/>
                <a:gd name="connsiteY28" fmla="*/ 4275461 h 4275461"/>
                <a:gd name="connsiteX29" fmla="*/ 1210751 w 3619883"/>
                <a:gd name="connsiteY29" fmla="*/ 4275461 h 4275461"/>
                <a:gd name="connsiteX30" fmla="*/ 1210751 w 3619883"/>
                <a:gd name="connsiteY30" fmla="*/ 4128157 h 4275461"/>
                <a:gd name="connsiteX31" fmla="*/ 1271978 w 3619883"/>
                <a:gd name="connsiteY31" fmla="*/ 4128157 h 4275461"/>
                <a:gd name="connsiteX32" fmla="*/ 1271978 w 3619883"/>
                <a:gd name="connsiteY32" fmla="*/ 3951392 h 4275461"/>
                <a:gd name="connsiteX33" fmla="*/ 1094193 w 3619883"/>
                <a:gd name="connsiteY33" fmla="*/ 3951392 h 4275461"/>
                <a:gd name="connsiteX34" fmla="*/ 1094193 w 3619883"/>
                <a:gd name="connsiteY34" fmla="*/ 4128157 h 4275461"/>
                <a:gd name="connsiteX35" fmla="*/ 1140354 w 3619883"/>
                <a:gd name="connsiteY35" fmla="*/ 4128157 h 4275461"/>
                <a:gd name="connsiteX36" fmla="*/ 1140354 w 3619883"/>
                <a:gd name="connsiteY36" fmla="*/ 4275461 h 4275461"/>
                <a:gd name="connsiteX37" fmla="*/ 953807 w 3619883"/>
                <a:gd name="connsiteY37" fmla="*/ 4275461 h 4275461"/>
                <a:gd name="connsiteX38" fmla="*/ 912215 w 3619883"/>
                <a:gd name="connsiteY38" fmla="*/ 4128157 h 4275461"/>
                <a:gd name="connsiteX39" fmla="*/ 961020 w 3619883"/>
                <a:gd name="connsiteY39" fmla="*/ 4128157 h 4275461"/>
                <a:gd name="connsiteX40" fmla="*/ 961020 w 3619883"/>
                <a:gd name="connsiteY40" fmla="*/ 3951392 h 4275461"/>
                <a:gd name="connsiteX41" fmla="*/ 783235 w 3619883"/>
                <a:gd name="connsiteY41" fmla="*/ 3951392 h 4275461"/>
                <a:gd name="connsiteX42" fmla="*/ 783235 w 3619883"/>
                <a:gd name="connsiteY42" fmla="*/ 4128157 h 4275461"/>
                <a:gd name="connsiteX43" fmla="*/ 871024 w 3619883"/>
                <a:gd name="connsiteY43" fmla="*/ 4128157 h 4275461"/>
                <a:gd name="connsiteX44" fmla="*/ 829432 w 3619883"/>
                <a:gd name="connsiteY44" fmla="*/ 4275461 h 4275461"/>
                <a:gd name="connsiteX45" fmla="*/ 611484 w 3619883"/>
                <a:gd name="connsiteY45" fmla="*/ 4275461 h 4275461"/>
                <a:gd name="connsiteX46" fmla="*/ 621247 w 3619883"/>
                <a:gd name="connsiteY46" fmla="*/ 4128157 h 4275461"/>
                <a:gd name="connsiteX47" fmla="*/ 650062 w 3619883"/>
                <a:gd name="connsiteY47" fmla="*/ 4128157 h 4275461"/>
                <a:gd name="connsiteX48" fmla="*/ 650062 w 3619883"/>
                <a:gd name="connsiteY48" fmla="*/ 3951392 h 4275461"/>
                <a:gd name="connsiteX49" fmla="*/ 472277 w 3619883"/>
                <a:gd name="connsiteY49" fmla="*/ 3951392 h 4275461"/>
                <a:gd name="connsiteX50" fmla="*/ 472277 w 3619883"/>
                <a:gd name="connsiteY50" fmla="*/ 4128157 h 4275461"/>
                <a:gd name="connsiteX51" fmla="*/ 522650 w 3619883"/>
                <a:gd name="connsiteY51" fmla="*/ 4128157 h 4275461"/>
                <a:gd name="connsiteX52" fmla="*/ 573998 w 3619883"/>
                <a:gd name="connsiteY52" fmla="*/ 4275461 h 4275461"/>
                <a:gd name="connsiteX53" fmla="*/ 336164 w 3619883"/>
                <a:gd name="connsiteY53" fmla="*/ 4275461 h 4275461"/>
                <a:gd name="connsiteX54" fmla="*/ 294572 w 3619883"/>
                <a:gd name="connsiteY54" fmla="*/ 4128157 h 4275461"/>
                <a:gd name="connsiteX55" fmla="*/ 339106 w 3619883"/>
                <a:gd name="connsiteY55" fmla="*/ 4128157 h 4275461"/>
                <a:gd name="connsiteX56" fmla="*/ 339106 w 3619883"/>
                <a:gd name="connsiteY56" fmla="*/ 3951392 h 4275461"/>
                <a:gd name="connsiteX57" fmla="*/ 161321 w 3619883"/>
                <a:gd name="connsiteY57" fmla="*/ 3951392 h 4275461"/>
                <a:gd name="connsiteX58" fmla="*/ 161321 w 3619883"/>
                <a:gd name="connsiteY58" fmla="*/ 4128157 h 4275461"/>
                <a:gd name="connsiteX59" fmla="*/ 230914 w 3619883"/>
                <a:gd name="connsiteY59" fmla="*/ 4128157 h 4275461"/>
                <a:gd name="connsiteX60" fmla="*/ 189322 w 3619883"/>
                <a:gd name="connsiteY60" fmla="*/ 4275461 h 4275461"/>
                <a:gd name="connsiteX61" fmla="*/ 0 w 3619883"/>
                <a:gd name="connsiteY61" fmla="*/ 4275461 h 4275461"/>
                <a:gd name="connsiteX62" fmla="*/ 0 w 3619883"/>
                <a:gd name="connsiteY62" fmla="*/ 42229 h 4275461"/>
                <a:gd name="connsiteX63" fmla="*/ 42464 w 3619883"/>
                <a:gd name="connsiteY63" fmla="*/ 40518 h 4275461"/>
                <a:gd name="connsiteX64" fmla="*/ 137733 w 3619883"/>
                <a:gd name="connsiteY64" fmla="*/ 35355 h 4275461"/>
                <a:gd name="connsiteX65" fmla="*/ 270565 w 3619883"/>
                <a:gd name="connsiteY65" fmla="*/ 29759 h 4275461"/>
                <a:gd name="connsiteX66" fmla="*/ 479734 w 3619883"/>
                <a:gd name="connsiteY66" fmla="*/ 45455 h 4275461"/>
                <a:gd name="connsiteX67" fmla="*/ 524103 w 3619883"/>
                <a:gd name="connsiteY67" fmla="*/ 41625 h 4275461"/>
                <a:gd name="connsiteX68" fmla="*/ 624416 w 3619883"/>
                <a:gd name="connsiteY68" fmla="*/ 22696 h 4275461"/>
                <a:gd name="connsiteX69" fmla="*/ 657762 w 3619883"/>
                <a:gd name="connsiteY69" fmla="*/ 18351 h 4275461"/>
                <a:gd name="connsiteX70" fmla="*/ 690557 w 3619883"/>
                <a:gd name="connsiteY70" fmla="*/ 25792 h 4275461"/>
                <a:gd name="connsiteX71" fmla="*/ 745123 w 3619883"/>
                <a:gd name="connsiteY71" fmla="*/ 40157 h 4275461"/>
                <a:gd name="connsiteX72" fmla="*/ 789493 w 3619883"/>
                <a:gd name="connsiteY72" fmla="*/ 36327 h 4275461"/>
                <a:gd name="connsiteX73" fmla="*/ 854255 w 3619883"/>
                <a:gd name="connsiteY73" fmla="*/ 68887 h 4275461"/>
                <a:gd name="connsiteX74" fmla="*/ 897520 w 3619883"/>
                <a:gd name="connsiteY74" fmla="*/ 88629 h 4275461"/>
                <a:gd name="connsiteX75" fmla="*/ 940510 w 3619883"/>
                <a:gd name="connsiteY75" fmla="*/ 114265 h 4275461"/>
                <a:gd name="connsiteX76" fmla="*/ 1082712 w 3619883"/>
                <a:gd name="connsiteY76" fmla="*/ 144543 h 4275461"/>
                <a:gd name="connsiteX77" fmla="*/ 1205348 w 3619883"/>
                <a:gd name="connsiteY77" fmla="*/ 120753 h 4275461"/>
                <a:gd name="connsiteX78" fmla="*/ 1271764 w 3619883"/>
                <a:gd name="connsiteY78" fmla="*/ 117956 h 4275461"/>
                <a:gd name="connsiteX79" fmla="*/ 1315583 w 3619883"/>
                <a:gd name="connsiteY79" fmla="*/ 125912 h 4275461"/>
                <a:gd name="connsiteX80" fmla="*/ 1359125 w 3619883"/>
                <a:gd name="connsiteY80" fmla="*/ 139761 h 4275461"/>
                <a:gd name="connsiteX81" fmla="*/ 1391919 w 3619883"/>
                <a:gd name="connsiteY81" fmla="*/ 147202 h 4275461"/>
                <a:gd name="connsiteX82" fmla="*/ 1436563 w 3619883"/>
                <a:gd name="connsiteY82" fmla="*/ 137480 h 4275461"/>
                <a:gd name="connsiteX83" fmla="*/ 1471566 w 3619883"/>
                <a:gd name="connsiteY83" fmla="*/ 97777 h 4275461"/>
                <a:gd name="connsiteX84" fmla="*/ 1505739 w 3619883"/>
                <a:gd name="connsiteY84" fmla="*/ 75753 h 4275461"/>
                <a:gd name="connsiteX85" fmla="*/ 1590891 w 3619883"/>
                <a:gd name="connsiteY85" fmla="*/ 144702 h 4275461"/>
                <a:gd name="connsiteX86" fmla="*/ 1625616 w 3619883"/>
                <a:gd name="connsiteY86" fmla="*/ 110893 h 4275461"/>
                <a:gd name="connsiteX87" fmla="*/ 1658964 w 3619883"/>
                <a:gd name="connsiteY87" fmla="*/ 106547 h 4275461"/>
                <a:gd name="connsiteX88" fmla="*/ 1746598 w 3619883"/>
                <a:gd name="connsiteY88" fmla="*/ 122460 h 4275461"/>
                <a:gd name="connsiteX89" fmla="*/ 1811913 w 3619883"/>
                <a:gd name="connsiteY89" fmla="*/ 143234 h 4275461"/>
                <a:gd name="connsiteX90" fmla="*/ 1856557 w 3619883"/>
                <a:gd name="connsiteY90" fmla="*/ 133511 h 4275461"/>
                <a:gd name="connsiteX91" fmla="*/ 2066003 w 3619883"/>
                <a:gd name="connsiteY91" fmla="*/ 143313 h 4275461"/>
                <a:gd name="connsiteX92" fmla="*/ 2177615 w 3619883"/>
                <a:gd name="connsiteY92" fmla="*/ 119007 h 4275461"/>
                <a:gd name="connsiteX93" fmla="*/ 2255883 w 3619883"/>
                <a:gd name="connsiteY93" fmla="*/ 99047 h 4275461"/>
                <a:gd name="connsiteX94" fmla="*/ 2344622 w 3619883"/>
                <a:gd name="connsiteY94" fmla="*/ 91388 h 4275461"/>
                <a:gd name="connsiteX95" fmla="*/ 2455682 w 3619883"/>
                <a:gd name="connsiteY95" fmla="*/ 78869 h 4275461"/>
                <a:gd name="connsiteX96" fmla="*/ 2632609 w 3619883"/>
                <a:gd name="connsiteY96" fmla="*/ 75338 h 4275461"/>
                <a:gd name="connsiteX97" fmla="*/ 2742291 w 3619883"/>
                <a:gd name="connsiteY97" fmla="*/ 92282 h 4275461"/>
                <a:gd name="connsiteX98" fmla="*/ 2851974 w 3619883"/>
                <a:gd name="connsiteY98" fmla="*/ 109227 h 4275461"/>
                <a:gd name="connsiteX99" fmla="*/ 2907643 w 3619883"/>
                <a:gd name="connsiteY99" fmla="*/ 100020 h 4275461"/>
                <a:gd name="connsiteX100" fmla="*/ 2944022 w 3619883"/>
                <a:gd name="connsiteY100" fmla="*/ 30853 h 4275461"/>
                <a:gd name="connsiteX101" fmla="*/ 3022289 w 3619883"/>
                <a:gd name="connsiteY101" fmla="*/ 10893 h 4275461"/>
                <a:gd name="connsiteX102" fmla="*/ 3054807 w 3619883"/>
                <a:gd name="connsiteY102" fmla="*/ 24226 h 4275461"/>
                <a:gd name="connsiteX103" fmla="*/ 3141892 w 3619883"/>
                <a:gd name="connsiteY103" fmla="*/ 51925 h 4275461"/>
                <a:gd name="connsiteX104" fmla="*/ 3185711 w 3619883"/>
                <a:gd name="connsiteY104" fmla="*/ 59881 h 4275461"/>
                <a:gd name="connsiteX105" fmla="*/ 3219056 w 3619883"/>
                <a:gd name="connsiteY105" fmla="*/ 55536 h 4275461"/>
                <a:gd name="connsiteX106" fmla="*/ 3263425 w 3619883"/>
                <a:gd name="connsiteY106" fmla="*/ 51706 h 4275461"/>
                <a:gd name="connsiteX107" fmla="*/ 3296219 w 3619883"/>
                <a:gd name="connsiteY107" fmla="*/ 59147 h 4275461"/>
                <a:gd name="connsiteX108" fmla="*/ 3319094 w 3619883"/>
                <a:gd name="connsiteY108" fmla="*/ 42500 h 4275461"/>
                <a:gd name="connsiteX109" fmla="*/ 3420511 w 3619883"/>
                <a:gd name="connsiteY109" fmla="*/ 0 h 4275461"/>
                <a:gd name="connsiteX110" fmla="*/ 3453305 w 3619883"/>
                <a:gd name="connsiteY110" fmla="*/ 7440 h 4275461"/>
                <a:gd name="connsiteX111" fmla="*/ 3496571 w 3619883"/>
                <a:gd name="connsiteY111" fmla="*/ 27182 h 4275461"/>
                <a:gd name="connsiteX112" fmla="*/ 3602117 w 3619883"/>
                <a:gd name="connsiteY112" fmla="*/ 132521 h 4275461"/>
                <a:gd name="connsiteX113" fmla="*/ 3619883 w 3619883"/>
                <a:gd name="connsiteY113" fmla="*/ 140049 h 4275461"/>
                <a:gd name="connsiteX114" fmla="*/ 3619883 w 3619883"/>
                <a:gd name="connsiteY11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3951392 h 4275461"/>
                <a:gd name="connsiteX13" fmla="*/ 1716110 w 3619883"/>
                <a:gd name="connsiteY13" fmla="*/ 3951392 h 4275461"/>
                <a:gd name="connsiteX14" fmla="*/ 1716110 w 3619883"/>
                <a:gd name="connsiteY14" fmla="*/ 4006431 h 4275461"/>
                <a:gd name="connsiteX15" fmla="*/ 1703447 w 3619883"/>
                <a:gd name="connsiteY15" fmla="*/ 4007960 h 4275461"/>
                <a:gd name="connsiteX16" fmla="*/ 1716110 w 3619883"/>
                <a:gd name="connsiteY16" fmla="*/ 4044284 h 4275461"/>
                <a:gd name="connsiteX17" fmla="*/ 1716110 w 3619883"/>
                <a:gd name="connsiteY17" fmla="*/ 4128157 h 4275461"/>
                <a:gd name="connsiteX18" fmla="*/ 1745346 w 3619883"/>
                <a:gd name="connsiteY18" fmla="*/ 4128157 h 4275461"/>
                <a:gd name="connsiteX19" fmla="*/ 1796694 w 3619883"/>
                <a:gd name="connsiteY19" fmla="*/ 4275461 h 4275461"/>
                <a:gd name="connsiteX20" fmla="*/ 1558844 w 3619883"/>
                <a:gd name="connsiteY20" fmla="*/ 4275461 h 4275461"/>
                <a:gd name="connsiteX21" fmla="*/ 1517252 w 3619883"/>
                <a:gd name="connsiteY21" fmla="*/ 4128157 h 4275461"/>
                <a:gd name="connsiteX22" fmla="*/ 1582936 w 3619883"/>
                <a:gd name="connsiteY22" fmla="*/ 4128157 h 4275461"/>
                <a:gd name="connsiteX23" fmla="*/ 1582936 w 3619883"/>
                <a:gd name="connsiteY23" fmla="*/ 3951392 h 4275461"/>
                <a:gd name="connsiteX24" fmla="*/ 1405151 w 3619883"/>
                <a:gd name="connsiteY24" fmla="*/ 3951392 h 4275461"/>
                <a:gd name="connsiteX25" fmla="*/ 1405151 w 3619883"/>
                <a:gd name="connsiteY25" fmla="*/ 4128157 h 4275461"/>
                <a:gd name="connsiteX26" fmla="*/ 1468988 w 3619883"/>
                <a:gd name="connsiteY26" fmla="*/ 4128157 h 4275461"/>
                <a:gd name="connsiteX27" fmla="*/ 1427396 w 3619883"/>
                <a:gd name="connsiteY27" fmla="*/ 4275461 h 4275461"/>
                <a:gd name="connsiteX28" fmla="*/ 1210751 w 3619883"/>
                <a:gd name="connsiteY28" fmla="*/ 4275461 h 4275461"/>
                <a:gd name="connsiteX29" fmla="*/ 1210751 w 3619883"/>
                <a:gd name="connsiteY29" fmla="*/ 4128157 h 4275461"/>
                <a:gd name="connsiteX30" fmla="*/ 1271978 w 3619883"/>
                <a:gd name="connsiteY30" fmla="*/ 4128157 h 4275461"/>
                <a:gd name="connsiteX31" fmla="*/ 1271978 w 3619883"/>
                <a:gd name="connsiteY31" fmla="*/ 3951392 h 4275461"/>
                <a:gd name="connsiteX32" fmla="*/ 1094193 w 3619883"/>
                <a:gd name="connsiteY32" fmla="*/ 3951392 h 4275461"/>
                <a:gd name="connsiteX33" fmla="*/ 1094193 w 3619883"/>
                <a:gd name="connsiteY33" fmla="*/ 4128157 h 4275461"/>
                <a:gd name="connsiteX34" fmla="*/ 1140354 w 3619883"/>
                <a:gd name="connsiteY34" fmla="*/ 4128157 h 4275461"/>
                <a:gd name="connsiteX35" fmla="*/ 1140354 w 3619883"/>
                <a:gd name="connsiteY35" fmla="*/ 4275461 h 4275461"/>
                <a:gd name="connsiteX36" fmla="*/ 953807 w 3619883"/>
                <a:gd name="connsiteY36" fmla="*/ 4275461 h 4275461"/>
                <a:gd name="connsiteX37" fmla="*/ 912215 w 3619883"/>
                <a:gd name="connsiteY37" fmla="*/ 4128157 h 4275461"/>
                <a:gd name="connsiteX38" fmla="*/ 961020 w 3619883"/>
                <a:gd name="connsiteY38" fmla="*/ 4128157 h 4275461"/>
                <a:gd name="connsiteX39" fmla="*/ 961020 w 3619883"/>
                <a:gd name="connsiteY39" fmla="*/ 3951392 h 4275461"/>
                <a:gd name="connsiteX40" fmla="*/ 783235 w 3619883"/>
                <a:gd name="connsiteY40" fmla="*/ 3951392 h 4275461"/>
                <a:gd name="connsiteX41" fmla="*/ 783235 w 3619883"/>
                <a:gd name="connsiteY41" fmla="*/ 4128157 h 4275461"/>
                <a:gd name="connsiteX42" fmla="*/ 871024 w 3619883"/>
                <a:gd name="connsiteY42" fmla="*/ 4128157 h 4275461"/>
                <a:gd name="connsiteX43" fmla="*/ 829432 w 3619883"/>
                <a:gd name="connsiteY43" fmla="*/ 4275461 h 4275461"/>
                <a:gd name="connsiteX44" fmla="*/ 611484 w 3619883"/>
                <a:gd name="connsiteY44" fmla="*/ 4275461 h 4275461"/>
                <a:gd name="connsiteX45" fmla="*/ 621247 w 3619883"/>
                <a:gd name="connsiteY45" fmla="*/ 4128157 h 4275461"/>
                <a:gd name="connsiteX46" fmla="*/ 650062 w 3619883"/>
                <a:gd name="connsiteY46" fmla="*/ 4128157 h 4275461"/>
                <a:gd name="connsiteX47" fmla="*/ 650062 w 3619883"/>
                <a:gd name="connsiteY47" fmla="*/ 3951392 h 4275461"/>
                <a:gd name="connsiteX48" fmla="*/ 472277 w 3619883"/>
                <a:gd name="connsiteY48" fmla="*/ 3951392 h 4275461"/>
                <a:gd name="connsiteX49" fmla="*/ 472277 w 3619883"/>
                <a:gd name="connsiteY49" fmla="*/ 4128157 h 4275461"/>
                <a:gd name="connsiteX50" fmla="*/ 522650 w 3619883"/>
                <a:gd name="connsiteY50" fmla="*/ 4128157 h 4275461"/>
                <a:gd name="connsiteX51" fmla="*/ 573998 w 3619883"/>
                <a:gd name="connsiteY51" fmla="*/ 4275461 h 4275461"/>
                <a:gd name="connsiteX52" fmla="*/ 336164 w 3619883"/>
                <a:gd name="connsiteY52" fmla="*/ 4275461 h 4275461"/>
                <a:gd name="connsiteX53" fmla="*/ 294572 w 3619883"/>
                <a:gd name="connsiteY53" fmla="*/ 4128157 h 4275461"/>
                <a:gd name="connsiteX54" fmla="*/ 339106 w 3619883"/>
                <a:gd name="connsiteY54" fmla="*/ 4128157 h 4275461"/>
                <a:gd name="connsiteX55" fmla="*/ 339106 w 3619883"/>
                <a:gd name="connsiteY55" fmla="*/ 3951392 h 4275461"/>
                <a:gd name="connsiteX56" fmla="*/ 161321 w 3619883"/>
                <a:gd name="connsiteY56" fmla="*/ 3951392 h 4275461"/>
                <a:gd name="connsiteX57" fmla="*/ 161321 w 3619883"/>
                <a:gd name="connsiteY57" fmla="*/ 4128157 h 4275461"/>
                <a:gd name="connsiteX58" fmla="*/ 230914 w 3619883"/>
                <a:gd name="connsiteY58" fmla="*/ 4128157 h 4275461"/>
                <a:gd name="connsiteX59" fmla="*/ 189322 w 3619883"/>
                <a:gd name="connsiteY59" fmla="*/ 4275461 h 4275461"/>
                <a:gd name="connsiteX60" fmla="*/ 0 w 3619883"/>
                <a:gd name="connsiteY60" fmla="*/ 4275461 h 4275461"/>
                <a:gd name="connsiteX61" fmla="*/ 0 w 3619883"/>
                <a:gd name="connsiteY61" fmla="*/ 42229 h 4275461"/>
                <a:gd name="connsiteX62" fmla="*/ 42464 w 3619883"/>
                <a:gd name="connsiteY62" fmla="*/ 40518 h 4275461"/>
                <a:gd name="connsiteX63" fmla="*/ 137733 w 3619883"/>
                <a:gd name="connsiteY63" fmla="*/ 35355 h 4275461"/>
                <a:gd name="connsiteX64" fmla="*/ 270565 w 3619883"/>
                <a:gd name="connsiteY64" fmla="*/ 29759 h 4275461"/>
                <a:gd name="connsiteX65" fmla="*/ 479734 w 3619883"/>
                <a:gd name="connsiteY65" fmla="*/ 45455 h 4275461"/>
                <a:gd name="connsiteX66" fmla="*/ 524103 w 3619883"/>
                <a:gd name="connsiteY66" fmla="*/ 41625 h 4275461"/>
                <a:gd name="connsiteX67" fmla="*/ 624416 w 3619883"/>
                <a:gd name="connsiteY67" fmla="*/ 22696 h 4275461"/>
                <a:gd name="connsiteX68" fmla="*/ 657762 w 3619883"/>
                <a:gd name="connsiteY68" fmla="*/ 18351 h 4275461"/>
                <a:gd name="connsiteX69" fmla="*/ 690557 w 3619883"/>
                <a:gd name="connsiteY69" fmla="*/ 25792 h 4275461"/>
                <a:gd name="connsiteX70" fmla="*/ 745123 w 3619883"/>
                <a:gd name="connsiteY70" fmla="*/ 40157 h 4275461"/>
                <a:gd name="connsiteX71" fmla="*/ 789493 w 3619883"/>
                <a:gd name="connsiteY71" fmla="*/ 36327 h 4275461"/>
                <a:gd name="connsiteX72" fmla="*/ 854255 w 3619883"/>
                <a:gd name="connsiteY72" fmla="*/ 68887 h 4275461"/>
                <a:gd name="connsiteX73" fmla="*/ 897520 w 3619883"/>
                <a:gd name="connsiteY73" fmla="*/ 88629 h 4275461"/>
                <a:gd name="connsiteX74" fmla="*/ 940510 w 3619883"/>
                <a:gd name="connsiteY74" fmla="*/ 114265 h 4275461"/>
                <a:gd name="connsiteX75" fmla="*/ 1082712 w 3619883"/>
                <a:gd name="connsiteY75" fmla="*/ 144543 h 4275461"/>
                <a:gd name="connsiteX76" fmla="*/ 1205348 w 3619883"/>
                <a:gd name="connsiteY76" fmla="*/ 120753 h 4275461"/>
                <a:gd name="connsiteX77" fmla="*/ 1271764 w 3619883"/>
                <a:gd name="connsiteY77" fmla="*/ 117956 h 4275461"/>
                <a:gd name="connsiteX78" fmla="*/ 1315583 w 3619883"/>
                <a:gd name="connsiteY78" fmla="*/ 125912 h 4275461"/>
                <a:gd name="connsiteX79" fmla="*/ 1359125 w 3619883"/>
                <a:gd name="connsiteY79" fmla="*/ 139761 h 4275461"/>
                <a:gd name="connsiteX80" fmla="*/ 1391919 w 3619883"/>
                <a:gd name="connsiteY80" fmla="*/ 147202 h 4275461"/>
                <a:gd name="connsiteX81" fmla="*/ 1436563 w 3619883"/>
                <a:gd name="connsiteY81" fmla="*/ 137480 h 4275461"/>
                <a:gd name="connsiteX82" fmla="*/ 1471566 w 3619883"/>
                <a:gd name="connsiteY82" fmla="*/ 97777 h 4275461"/>
                <a:gd name="connsiteX83" fmla="*/ 1505739 w 3619883"/>
                <a:gd name="connsiteY83" fmla="*/ 75753 h 4275461"/>
                <a:gd name="connsiteX84" fmla="*/ 1590891 w 3619883"/>
                <a:gd name="connsiteY84" fmla="*/ 144702 h 4275461"/>
                <a:gd name="connsiteX85" fmla="*/ 1625616 w 3619883"/>
                <a:gd name="connsiteY85" fmla="*/ 110893 h 4275461"/>
                <a:gd name="connsiteX86" fmla="*/ 1658964 w 3619883"/>
                <a:gd name="connsiteY86" fmla="*/ 106547 h 4275461"/>
                <a:gd name="connsiteX87" fmla="*/ 1746598 w 3619883"/>
                <a:gd name="connsiteY87" fmla="*/ 122460 h 4275461"/>
                <a:gd name="connsiteX88" fmla="*/ 1811913 w 3619883"/>
                <a:gd name="connsiteY88" fmla="*/ 143234 h 4275461"/>
                <a:gd name="connsiteX89" fmla="*/ 1856557 w 3619883"/>
                <a:gd name="connsiteY89" fmla="*/ 133511 h 4275461"/>
                <a:gd name="connsiteX90" fmla="*/ 2066003 w 3619883"/>
                <a:gd name="connsiteY90" fmla="*/ 143313 h 4275461"/>
                <a:gd name="connsiteX91" fmla="*/ 2177615 w 3619883"/>
                <a:gd name="connsiteY91" fmla="*/ 119007 h 4275461"/>
                <a:gd name="connsiteX92" fmla="*/ 2255883 w 3619883"/>
                <a:gd name="connsiteY92" fmla="*/ 99047 h 4275461"/>
                <a:gd name="connsiteX93" fmla="*/ 2344622 w 3619883"/>
                <a:gd name="connsiteY93" fmla="*/ 91388 h 4275461"/>
                <a:gd name="connsiteX94" fmla="*/ 2455682 w 3619883"/>
                <a:gd name="connsiteY94" fmla="*/ 78869 h 4275461"/>
                <a:gd name="connsiteX95" fmla="*/ 2632609 w 3619883"/>
                <a:gd name="connsiteY95" fmla="*/ 75338 h 4275461"/>
                <a:gd name="connsiteX96" fmla="*/ 2742291 w 3619883"/>
                <a:gd name="connsiteY96" fmla="*/ 92282 h 4275461"/>
                <a:gd name="connsiteX97" fmla="*/ 2851974 w 3619883"/>
                <a:gd name="connsiteY97" fmla="*/ 109227 h 4275461"/>
                <a:gd name="connsiteX98" fmla="*/ 2907643 w 3619883"/>
                <a:gd name="connsiteY98" fmla="*/ 100020 h 4275461"/>
                <a:gd name="connsiteX99" fmla="*/ 2944022 w 3619883"/>
                <a:gd name="connsiteY99" fmla="*/ 30853 h 4275461"/>
                <a:gd name="connsiteX100" fmla="*/ 3022289 w 3619883"/>
                <a:gd name="connsiteY100" fmla="*/ 10893 h 4275461"/>
                <a:gd name="connsiteX101" fmla="*/ 3054807 w 3619883"/>
                <a:gd name="connsiteY101" fmla="*/ 24226 h 4275461"/>
                <a:gd name="connsiteX102" fmla="*/ 3141892 w 3619883"/>
                <a:gd name="connsiteY102" fmla="*/ 51925 h 4275461"/>
                <a:gd name="connsiteX103" fmla="*/ 3185711 w 3619883"/>
                <a:gd name="connsiteY103" fmla="*/ 59881 h 4275461"/>
                <a:gd name="connsiteX104" fmla="*/ 3219056 w 3619883"/>
                <a:gd name="connsiteY104" fmla="*/ 55536 h 4275461"/>
                <a:gd name="connsiteX105" fmla="*/ 3263425 w 3619883"/>
                <a:gd name="connsiteY105" fmla="*/ 51706 h 4275461"/>
                <a:gd name="connsiteX106" fmla="*/ 3296219 w 3619883"/>
                <a:gd name="connsiteY106" fmla="*/ 59147 h 4275461"/>
                <a:gd name="connsiteX107" fmla="*/ 3319094 w 3619883"/>
                <a:gd name="connsiteY107" fmla="*/ 42500 h 4275461"/>
                <a:gd name="connsiteX108" fmla="*/ 3420511 w 3619883"/>
                <a:gd name="connsiteY108" fmla="*/ 0 h 4275461"/>
                <a:gd name="connsiteX109" fmla="*/ 3453305 w 3619883"/>
                <a:gd name="connsiteY109" fmla="*/ 7440 h 4275461"/>
                <a:gd name="connsiteX110" fmla="*/ 3496571 w 3619883"/>
                <a:gd name="connsiteY110" fmla="*/ 27182 h 4275461"/>
                <a:gd name="connsiteX111" fmla="*/ 3602117 w 3619883"/>
                <a:gd name="connsiteY111" fmla="*/ 132521 h 4275461"/>
                <a:gd name="connsiteX112" fmla="*/ 3619883 w 3619883"/>
                <a:gd name="connsiteY112" fmla="*/ 140049 h 4275461"/>
                <a:gd name="connsiteX113" fmla="*/ 3619883 w 3619883"/>
                <a:gd name="connsiteY11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3951392 h 4275461"/>
                <a:gd name="connsiteX13" fmla="*/ 1716110 w 3619883"/>
                <a:gd name="connsiteY13" fmla="*/ 4006431 h 4275461"/>
                <a:gd name="connsiteX14" fmla="*/ 1703447 w 3619883"/>
                <a:gd name="connsiteY14" fmla="*/ 4007960 h 4275461"/>
                <a:gd name="connsiteX15" fmla="*/ 1716110 w 3619883"/>
                <a:gd name="connsiteY15" fmla="*/ 4044284 h 4275461"/>
                <a:gd name="connsiteX16" fmla="*/ 1716110 w 3619883"/>
                <a:gd name="connsiteY16" fmla="*/ 4128157 h 4275461"/>
                <a:gd name="connsiteX17" fmla="*/ 1745346 w 3619883"/>
                <a:gd name="connsiteY17" fmla="*/ 4128157 h 4275461"/>
                <a:gd name="connsiteX18" fmla="*/ 1796694 w 3619883"/>
                <a:gd name="connsiteY18" fmla="*/ 4275461 h 4275461"/>
                <a:gd name="connsiteX19" fmla="*/ 1558844 w 3619883"/>
                <a:gd name="connsiteY19" fmla="*/ 4275461 h 4275461"/>
                <a:gd name="connsiteX20" fmla="*/ 1517252 w 3619883"/>
                <a:gd name="connsiteY20" fmla="*/ 4128157 h 4275461"/>
                <a:gd name="connsiteX21" fmla="*/ 1582936 w 3619883"/>
                <a:gd name="connsiteY21" fmla="*/ 4128157 h 4275461"/>
                <a:gd name="connsiteX22" fmla="*/ 1582936 w 3619883"/>
                <a:gd name="connsiteY22" fmla="*/ 3951392 h 4275461"/>
                <a:gd name="connsiteX23" fmla="*/ 1405151 w 3619883"/>
                <a:gd name="connsiteY23" fmla="*/ 3951392 h 4275461"/>
                <a:gd name="connsiteX24" fmla="*/ 1405151 w 3619883"/>
                <a:gd name="connsiteY24" fmla="*/ 4128157 h 4275461"/>
                <a:gd name="connsiteX25" fmla="*/ 1468988 w 3619883"/>
                <a:gd name="connsiteY25" fmla="*/ 4128157 h 4275461"/>
                <a:gd name="connsiteX26" fmla="*/ 1427396 w 3619883"/>
                <a:gd name="connsiteY26" fmla="*/ 4275461 h 4275461"/>
                <a:gd name="connsiteX27" fmla="*/ 1210751 w 3619883"/>
                <a:gd name="connsiteY27" fmla="*/ 4275461 h 4275461"/>
                <a:gd name="connsiteX28" fmla="*/ 1210751 w 3619883"/>
                <a:gd name="connsiteY28" fmla="*/ 4128157 h 4275461"/>
                <a:gd name="connsiteX29" fmla="*/ 1271978 w 3619883"/>
                <a:gd name="connsiteY29" fmla="*/ 4128157 h 4275461"/>
                <a:gd name="connsiteX30" fmla="*/ 1271978 w 3619883"/>
                <a:gd name="connsiteY30" fmla="*/ 3951392 h 4275461"/>
                <a:gd name="connsiteX31" fmla="*/ 1094193 w 3619883"/>
                <a:gd name="connsiteY31" fmla="*/ 3951392 h 4275461"/>
                <a:gd name="connsiteX32" fmla="*/ 1094193 w 3619883"/>
                <a:gd name="connsiteY32" fmla="*/ 4128157 h 4275461"/>
                <a:gd name="connsiteX33" fmla="*/ 1140354 w 3619883"/>
                <a:gd name="connsiteY33" fmla="*/ 4128157 h 4275461"/>
                <a:gd name="connsiteX34" fmla="*/ 1140354 w 3619883"/>
                <a:gd name="connsiteY34" fmla="*/ 4275461 h 4275461"/>
                <a:gd name="connsiteX35" fmla="*/ 953807 w 3619883"/>
                <a:gd name="connsiteY35" fmla="*/ 4275461 h 4275461"/>
                <a:gd name="connsiteX36" fmla="*/ 912215 w 3619883"/>
                <a:gd name="connsiteY36" fmla="*/ 4128157 h 4275461"/>
                <a:gd name="connsiteX37" fmla="*/ 961020 w 3619883"/>
                <a:gd name="connsiteY37" fmla="*/ 4128157 h 4275461"/>
                <a:gd name="connsiteX38" fmla="*/ 961020 w 3619883"/>
                <a:gd name="connsiteY38" fmla="*/ 3951392 h 4275461"/>
                <a:gd name="connsiteX39" fmla="*/ 783235 w 3619883"/>
                <a:gd name="connsiteY39" fmla="*/ 3951392 h 4275461"/>
                <a:gd name="connsiteX40" fmla="*/ 783235 w 3619883"/>
                <a:gd name="connsiteY40" fmla="*/ 4128157 h 4275461"/>
                <a:gd name="connsiteX41" fmla="*/ 871024 w 3619883"/>
                <a:gd name="connsiteY41" fmla="*/ 4128157 h 4275461"/>
                <a:gd name="connsiteX42" fmla="*/ 829432 w 3619883"/>
                <a:gd name="connsiteY42" fmla="*/ 4275461 h 4275461"/>
                <a:gd name="connsiteX43" fmla="*/ 611484 w 3619883"/>
                <a:gd name="connsiteY43" fmla="*/ 4275461 h 4275461"/>
                <a:gd name="connsiteX44" fmla="*/ 621247 w 3619883"/>
                <a:gd name="connsiteY44" fmla="*/ 4128157 h 4275461"/>
                <a:gd name="connsiteX45" fmla="*/ 650062 w 3619883"/>
                <a:gd name="connsiteY45" fmla="*/ 4128157 h 4275461"/>
                <a:gd name="connsiteX46" fmla="*/ 650062 w 3619883"/>
                <a:gd name="connsiteY46" fmla="*/ 3951392 h 4275461"/>
                <a:gd name="connsiteX47" fmla="*/ 472277 w 3619883"/>
                <a:gd name="connsiteY47" fmla="*/ 3951392 h 4275461"/>
                <a:gd name="connsiteX48" fmla="*/ 472277 w 3619883"/>
                <a:gd name="connsiteY48" fmla="*/ 4128157 h 4275461"/>
                <a:gd name="connsiteX49" fmla="*/ 522650 w 3619883"/>
                <a:gd name="connsiteY49" fmla="*/ 4128157 h 4275461"/>
                <a:gd name="connsiteX50" fmla="*/ 573998 w 3619883"/>
                <a:gd name="connsiteY50" fmla="*/ 4275461 h 4275461"/>
                <a:gd name="connsiteX51" fmla="*/ 336164 w 3619883"/>
                <a:gd name="connsiteY51" fmla="*/ 4275461 h 4275461"/>
                <a:gd name="connsiteX52" fmla="*/ 294572 w 3619883"/>
                <a:gd name="connsiteY52" fmla="*/ 4128157 h 4275461"/>
                <a:gd name="connsiteX53" fmla="*/ 339106 w 3619883"/>
                <a:gd name="connsiteY53" fmla="*/ 4128157 h 4275461"/>
                <a:gd name="connsiteX54" fmla="*/ 339106 w 3619883"/>
                <a:gd name="connsiteY54" fmla="*/ 3951392 h 4275461"/>
                <a:gd name="connsiteX55" fmla="*/ 161321 w 3619883"/>
                <a:gd name="connsiteY55" fmla="*/ 3951392 h 4275461"/>
                <a:gd name="connsiteX56" fmla="*/ 161321 w 3619883"/>
                <a:gd name="connsiteY56" fmla="*/ 4128157 h 4275461"/>
                <a:gd name="connsiteX57" fmla="*/ 230914 w 3619883"/>
                <a:gd name="connsiteY57" fmla="*/ 4128157 h 4275461"/>
                <a:gd name="connsiteX58" fmla="*/ 189322 w 3619883"/>
                <a:gd name="connsiteY58" fmla="*/ 4275461 h 4275461"/>
                <a:gd name="connsiteX59" fmla="*/ 0 w 3619883"/>
                <a:gd name="connsiteY59" fmla="*/ 4275461 h 4275461"/>
                <a:gd name="connsiteX60" fmla="*/ 0 w 3619883"/>
                <a:gd name="connsiteY60" fmla="*/ 42229 h 4275461"/>
                <a:gd name="connsiteX61" fmla="*/ 42464 w 3619883"/>
                <a:gd name="connsiteY61" fmla="*/ 40518 h 4275461"/>
                <a:gd name="connsiteX62" fmla="*/ 137733 w 3619883"/>
                <a:gd name="connsiteY62" fmla="*/ 35355 h 4275461"/>
                <a:gd name="connsiteX63" fmla="*/ 270565 w 3619883"/>
                <a:gd name="connsiteY63" fmla="*/ 29759 h 4275461"/>
                <a:gd name="connsiteX64" fmla="*/ 479734 w 3619883"/>
                <a:gd name="connsiteY64" fmla="*/ 45455 h 4275461"/>
                <a:gd name="connsiteX65" fmla="*/ 524103 w 3619883"/>
                <a:gd name="connsiteY65" fmla="*/ 41625 h 4275461"/>
                <a:gd name="connsiteX66" fmla="*/ 624416 w 3619883"/>
                <a:gd name="connsiteY66" fmla="*/ 22696 h 4275461"/>
                <a:gd name="connsiteX67" fmla="*/ 657762 w 3619883"/>
                <a:gd name="connsiteY67" fmla="*/ 18351 h 4275461"/>
                <a:gd name="connsiteX68" fmla="*/ 690557 w 3619883"/>
                <a:gd name="connsiteY68" fmla="*/ 25792 h 4275461"/>
                <a:gd name="connsiteX69" fmla="*/ 745123 w 3619883"/>
                <a:gd name="connsiteY69" fmla="*/ 40157 h 4275461"/>
                <a:gd name="connsiteX70" fmla="*/ 789493 w 3619883"/>
                <a:gd name="connsiteY70" fmla="*/ 36327 h 4275461"/>
                <a:gd name="connsiteX71" fmla="*/ 854255 w 3619883"/>
                <a:gd name="connsiteY71" fmla="*/ 68887 h 4275461"/>
                <a:gd name="connsiteX72" fmla="*/ 897520 w 3619883"/>
                <a:gd name="connsiteY72" fmla="*/ 88629 h 4275461"/>
                <a:gd name="connsiteX73" fmla="*/ 940510 w 3619883"/>
                <a:gd name="connsiteY73" fmla="*/ 114265 h 4275461"/>
                <a:gd name="connsiteX74" fmla="*/ 1082712 w 3619883"/>
                <a:gd name="connsiteY74" fmla="*/ 144543 h 4275461"/>
                <a:gd name="connsiteX75" fmla="*/ 1205348 w 3619883"/>
                <a:gd name="connsiteY75" fmla="*/ 120753 h 4275461"/>
                <a:gd name="connsiteX76" fmla="*/ 1271764 w 3619883"/>
                <a:gd name="connsiteY76" fmla="*/ 117956 h 4275461"/>
                <a:gd name="connsiteX77" fmla="*/ 1315583 w 3619883"/>
                <a:gd name="connsiteY77" fmla="*/ 125912 h 4275461"/>
                <a:gd name="connsiteX78" fmla="*/ 1359125 w 3619883"/>
                <a:gd name="connsiteY78" fmla="*/ 139761 h 4275461"/>
                <a:gd name="connsiteX79" fmla="*/ 1391919 w 3619883"/>
                <a:gd name="connsiteY79" fmla="*/ 147202 h 4275461"/>
                <a:gd name="connsiteX80" fmla="*/ 1436563 w 3619883"/>
                <a:gd name="connsiteY80" fmla="*/ 137480 h 4275461"/>
                <a:gd name="connsiteX81" fmla="*/ 1471566 w 3619883"/>
                <a:gd name="connsiteY81" fmla="*/ 97777 h 4275461"/>
                <a:gd name="connsiteX82" fmla="*/ 1505739 w 3619883"/>
                <a:gd name="connsiteY82" fmla="*/ 75753 h 4275461"/>
                <a:gd name="connsiteX83" fmla="*/ 1590891 w 3619883"/>
                <a:gd name="connsiteY83" fmla="*/ 144702 h 4275461"/>
                <a:gd name="connsiteX84" fmla="*/ 1625616 w 3619883"/>
                <a:gd name="connsiteY84" fmla="*/ 110893 h 4275461"/>
                <a:gd name="connsiteX85" fmla="*/ 1658964 w 3619883"/>
                <a:gd name="connsiteY85" fmla="*/ 106547 h 4275461"/>
                <a:gd name="connsiteX86" fmla="*/ 1746598 w 3619883"/>
                <a:gd name="connsiteY86" fmla="*/ 122460 h 4275461"/>
                <a:gd name="connsiteX87" fmla="*/ 1811913 w 3619883"/>
                <a:gd name="connsiteY87" fmla="*/ 143234 h 4275461"/>
                <a:gd name="connsiteX88" fmla="*/ 1856557 w 3619883"/>
                <a:gd name="connsiteY88" fmla="*/ 133511 h 4275461"/>
                <a:gd name="connsiteX89" fmla="*/ 2066003 w 3619883"/>
                <a:gd name="connsiteY89" fmla="*/ 143313 h 4275461"/>
                <a:gd name="connsiteX90" fmla="*/ 2177615 w 3619883"/>
                <a:gd name="connsiteY90" fmla="*/ 119007 h 4275461"/>
                <a:gd name="connsiteX91" fmla="*/ 2255883 w 3619883"/>
                <a:gd name="connsiteY91" fmla="*/ 99047 h 4275461"/>
                <a:gd name="connsiteX92" fmla="*/ 2344622 w 3619883"/>
                <a:gd name="connsiteY92" fmla="*/ 91388 h 4275461"/>
                <a:gd name="connsiteX93" fmla="*/ 2455682 w 3619883"/>
                <a:gd name="connsiteY93" fmla="*/ 78869 h 4275461"/>
                <a:gd name="connsiteX94" fmla="*/ 2632609 w 3619883"/>
                <a:gd name="connsiteY94" fmla="*/ 75338 h 4275461"/>
                <a:gd name="connsiteX95" fmla="*/ 2742291 w 3619883"/>
                <a:gd name="connsiteY95" fmla="*/ 92282 h 4275461"/>
                <a:gd name="connsiteX96" fmla="*/ 2851974 w 3619883"/>
                <a:gd name="connsiteY96" fmla="*/ 109227 h 4275461"/>
                <a:gd name="connsiteX97" fmla="*/ 2907643 w 3619883"/>
                <a:gd name="connsiteY97" fmla="*/ 100020 h 4275461"/>
                <a:gd name="connsiteX98" fmla="*/ 2944022 w 3619883"/>
                <a:gd name="connsiteY98" fmla="*/ 30853 h 4275461"/>
                <a:gd name="connsiteX99" fmla="*/ 3022289 w 3619883"/>
                <a:gd name="connsiteY99" fmla="*/ 10893 h 4275461"/>
                <a:gd name="connsiteX100" fmla="*/ 3054807 w 3619883"/>
                <a:gd name="connsiteY100" fmla="*/ 24226 h 4275461"/>
                <a:gd name="connsiteX101" fmla="*/ 3141892 w 3619883"/>
                <a:gd name="connsiteY101" fmla="*/ 51925 h 4275461"/>
                <a:gd name="connsiteX102" fmla="*/ 3185711 w 3619883"/>
                <a:gd name="connsiteY102" fmla="*/ 59881 h 4275461"/>
                <a:gd name="connsiteX103" fmla="*/ 3219056 w 3619883"/>
                <a:gd name="connsiteY103" fmla="*/ 55536 h 4275461"/>
                <a:gd name="connsiteX104" fmla="*/ 3263425 w 3619883"/>
                <a:gd name="connsiteY104" fmla="*/ 51706 h 4275461"/>
                <a:gd name="connsiteX105" fmla="*/ 3296219 w 3619883"/>
                <a:gd name="connsiteY105" fmla="*/ 59147 h 4275461"/>
                <a:gd name="connsiteX106" fmla="*/ 3319094 w 3619883"/>
                <a:gd name="connsiteY106" fmla="*/ 42500 h 4275461"/>
                <a:gd name="connsiteX107" fmla="*/ 3420511 w 3619883"/>
                <a:gd name="connsiteY107" fmla="*/ 0 h 4275461"/>
                <a:gd name="connsiteX108" fmla="*/ 3453305 w 3619883"/>
                <a:gd name="connsiteY108" fmla="*/ 7440 h 4275461"/>
                <a:gd name="connsiteX109" fmla="*/ 3496571 w 3619883"/>
                <a:gd name="connsiteY109" fmla="*/ 27182 h 4275461"/>
                <a:gd name="connsiteX110" fmla="*/ 3602117 w 3619883"/>
                <a:gd name="connsiteY110" fmla="*/ 132521 h 4275461"/>
                <a:gd name="connsiteX111" fmla="*/ 3619883 w 3619883"/>
                <a:gd name="connsiteY111" fmla="*/ 140049 h 4275461"/>
                <a:gd name="connsiteX112" fmla="*/ 3619883 w 3619883"/>
                <a:gd name="connsiteY11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044284 h 4275461"/>
                <a:gd name="connsiteX15" fmla="*/ 1716110 w 3619883"/>
                <a:gd name="connsiteY15" fmla="*/ 4128157 h 4275461"/>
                <a:gd name="connsiteX16" fmla="*/ 1745346 w 3619883"/>
                <a:gd name="connsiteY16" fmla="*/ 4128157 h 4275461"/>
                <a:gd name="connsiteX17" fmla="*/ 1796694 w 3619883"/>
                <a:gd name="connsiteY17" fmla="*/ 4275461 h 4275461"/>
                <a:gd name="connsiteX18" fmla="*/ 1558844 w 3619883"/>
                <a:gd name="connsiteY18" fmla="*/ 4275461 h 4275461"/>
                <a:gd name="connsiteX19" fmla="*/ 1517252 w 3619883"/>
                <a:gd name="connsiteY19" fmla="*/ 4128157 h 4275461"/>
                <a:gd name="connsiteX20" fmla="*/ 1582936 w 3619883"/>
                <a:gd name="connsiteY20" fmla="*/ 4128157 h 4275461"/>
                <a:gd name="connsiteX21" fmla="*/ 1582936 w 3619883"/>
                <a:gd name="connsiteY21" fmla="*/ 3951392 h 4275461"/>
                <a:gd name="connsiteX22" fmla="*/ 1405151 w 3619883"/>
                <a:gd name="connsiteY22" fmla="*/ 3951392 h 4275461"/>
                <a:gd name="connsiteX23" fmla="*/ 1405151 w 3619883"/>
                <a:gd name="connsiteY23" fmla="*/ 4128157 h 4275461"/>
                <a:gd name="connsiteX24" fmla="*/ 1468988 w 3619883"/>
                <a:gd name="connsiteY24" fmla="*/ 4128157 h 4275461"/>
                <a:gd name="connsiteX25" fmla="*/ 1427396 w 3619883"/>
                <a:gd name="connsiteY25" fmla="*/ 4275461 h 4275461"/>
                <a:gd name="connsiteX26" fmla="*/ 1210751 w 3619883"/>
                <a:gd name="connsiteY26" fmla="*/ 4275461 h 4275461"/>
                <a:gd name="connsiteX27" fmla="*/ 1210751 w 3619883"/>
                <a:gd name="connsiteY27" fmla="*/ 4128157 h 4275461"/>
                <a:gd name="connsiteX28" fmla="*/ 1271978 w 3619883"/>
                <a:gd name="connsiteY28" fmla="*/ 4128157 h 4275461"/>
                <a:gd name="connsiteX29" fmla="*/ 1271978 w 3619883"/>
                <a:gd name="connsiteY29" fmla="*/ 3951392 h 4275461"/>
                <a:gd name="connsiteX30" fmla="*/ 1094193 w 3619883"/>
                <a:gd name="connsiteY30" fmla="*/ 3951392 h 4275461"/>
                <a:gd name="connsiteX31" fmla="*/ 1094193 w 3619883"/>
                <a:gd name="connsiteY31" fmla="*/ 4128157 h 4275461"/>
                <a:gd name="connsiteX32" fmla="*/ 1140354 w 3619883"/>
                <a:gd name="connsiteY32" fmla="*/ 4128157 h 4275461"/>
                <a:gd name="connsiteX33" fmla="*/ 1140354 w 3619883"/>
                <a:gd name="connsiteY33" fmla="*/ 4275461 h 4275461"/>
                <a:gd name="connsiteX34" fmla="*/ 953807 w 3619883"/>
                <a:gd name="connsiteY34" fmla="*/ 4275461 h 4275461"/>
                <a:gd name="connsiteX35" fmla="*/ 912215 w 3619883"/>
                <a:gd name="connsiteY35" fmla="*/ 4128157 h 4275461"/>
                <a:gd name="connsiteX36" fmla="*/ 961020 w 3619883"/>
                <a:gd name="connsiteY36" fmla="*/ 4128157 h 4275461"/>
                <a:gd name="connsiteX37" fmla="*/ 961020 w 3619883"/>
                <a:gd name="connsiteY37" fmla="*/ 3951392 h 4275461"/>
                <a:gd name="connsiteX38" fmla="*/ 783235 w 3619883"/>
                <a:gd name="connsiteY38" fmla="*/ 3951392 h 4275461"/>
                <a:gd name="connsiteX39" fmla="*/ 783235 w 3619883"/>
                <a:gd name="connsiteY39" fmla="*/ 4128157 h 4275461"/>
                <a:gd name="connsiteX40" fmla="*/ 871024 w 3619883"/>
                <a:gd name="connsiteY40" fmla="*/ 4128157 h 4275461"/>
                <a:gd name="connsiteX41" fmla="*/ 829432 w 3619883"/>
                <a:gd name="connsiteY41" fmla="*/ 4275461 h 4275461"/>
                <a:gd name="connsiteX42" fmla="*/ 611484 w 3619883"/>
                <a:gd name="connsiteY42" fmla="*/ 4275461 h 4275461"/>
                <a:gd name="connsiteX43" fmla="*/ 621247 w 3619883"/>
                <a:gd name="connsiteY43" fmla="*/ 4128157 h 4275461"/>
                <a:gd name="connsiteX44" fmla="*/ 650062 w 3619883"/>
                <a:gd name="connsiteY44" fmla="*/ 4128157 h 4275461"/>
                <a:gd name="connsiteX45" fmla="*/ 650062 w 3619883"/>
                <a:gd name="connsiteY45" fmla="*/ 3951392 h 4275461"/>
                <a:gd name="connsiteX46" fmla="*/ 472277 w 3619883"/>
                <a:gd name="connsiteY46" fmla="*/ 3951392 h 4275461"/>
                <a:gd name="connsiteX47" fmla="*/ 472277 w 3619883"/>
                <a:gd name="connsiteY47" fmla="*/ 4128157 h 4275461"/>
                <a:gd name="connsiteX48" fmla="*/ 522650 w 3619883"/>
                <a:gd name="connsiteY48" fmla="*/ 4128157 h 4275461"/>
                <a:gd name="connsiteX49" fmla="*/ 573998 w 3619883"/>
                <a:gd name="connsiteY49" fmla="*/ 4275461 h 4275461"/>
                <a:gd name="connsiteX50" fmla="*/ 336164 w 3619883"/>
                <a:gd name="connsiteY50" fmla="*/ 4275461 h 4275461"/>
                <a:gd name="connsiteX51" fmla="*/ 294572 w 3619883"/>
                <a:gd name="connsiteY51" fmla="*/ 4128157 h 4275461"/>
                <a:gd name="connsiteX52" fmla="*/ 339106 w 3619883"/>
                <a:gd name="connsiteY52" fmla="*/ 4128157 h 4275461"/>
                <a:gd name="connsiteX53" fmla="*/ 339106 w 3619883"/>
                <a:gd name="connsiteY53" fmla="*/ 3951392 h 4275461"/>
                <a:gd name="connsiteX54" fmla="*/ 161321 w 3619883"/>
                <a:gd name="connsiteY54" fmla="*/ 3951392 h 4275461"/>
                <a:gd name="connsiteX55" fmla="*/ 161321 w 3619883"/>
                <a:gd name="connsiteY55" fmla="*/ 4128157 h 4275461"/>
                <a:gd name="connsiteX56" fmla="*/ 230914 w 3619883"/>
                <a:gd name="connsiteY56" fmla="*/ 4128157 h 4275461"/>
                <a:gd name="connsiteX57" fmla="*/ 189322 w 3619883"/>
                <a:gd name="connsiteY57" fmla="*/ 4275461 h 4275461"/>
                <a:gd name="connsiteX58" fmla="*/ 0 w 3619883"/>
                <a:gd name="connsiteY58" fmla="*/ 4275461 h 4275461"/>
                <a:gd name="connsiteX59" fmla="*/ 0 w 3619883"/>
                <a:gd name="connsiteY59" fmla="*/ 42229 h 4275461"/>
                <a:gd name="connsiteX60" fmla="*/ 42464 w 3619883"/>
                <a:gd name="connsiteY60" fmla="*/ 40518 h 4275461"/>
                <a:gd name="connsiteX61" fmla="*/ 137733 w 3619883"/>
                <a:gd name="connsiteY61" fmla="*/ 35355 h 4275461"/>
                <a:gd name="connsiteX62" fmla="*/ 270565 w 3619883"/>
                <a:gd name="connsiteY62" fmla="*/ 29759 h 4275461"/>
                <a:gd name="connsiteX63" fmla="*/ 479734 w 3619883"/>
                <a:gd name="connsiteY63" fmla="*/ 45455 h 4275461"/>
                <a:gd name="connsiteX64" fmla="*/ 524103 w 3619883"/>
                <a:gd name="connsiteY64" fmla="*/ 41625 h 4275461"/>
                <a:gd name="connsiteX65" fmla="*/ 624416 w 3619883"/>
                <a:gd name="connsiteY65" fmla="*/ 22696 h 4275461"/>
                <a:gd name="connsiteX66" fmla="*/ 657762 w 3619883"/>
                <a:gd name="connsiteY66" fmla="*/ 18351 h 4275461"/>
                <a:gd name="connsiteX67" fmla="*/ 690557 w 3619883"/>
                <a:gd name="connsiteY67" fmla="*/ 25792 h 4275461"/>
                <a:gd name="connsiteX68" fmla="*/ 745123 w 3619883"/>
                <a:gd name="connsiteY68" fmla="*/ 40157 h 4275461"/>
                <a:gd name="connsiteX69" fmla="*/ 789493 w 3619883"/>
                <a:gd name="connsiteY69" fmla="*/ 36327 h 4275461"/>
                <a:gd name="connsiteX70" fmla="*/ 854255 w 3619883"/>
                <a:gd name="connsiteY70" fmla="*/ 68887 h 4275461"/>
                <a:gd name="connsiteX71" fmla="*/ 897520 w 3619883"/>
                <a:gd name="connsiteY71" fmla="*/ 88629 h 4275461"/>
                <a:gd name="connsiteX72" fmla="*/ 940510 w 3619883"/>
                <a:gd name="connsiteY72" fmla="*/ 114265 h 4275461"/>
                <a:gd name="connsiteX73" fmla="*/ 1082712 w 3619883"/>
                <a:gd name="connsiteY73" fmla="*/ 144543 h 4275461"/>
                <a:gd name="connsiteX74" fmla="*/ 1205348 w 3619883"/>
                <a:gd name="connsiteY74" fmla="*/ 120753 h 4275461"/>
                <a:gd name="connsiteX75" fmla="*/ 1271764 w 3619883"/>
                <a:gd name="connsiteY75" fmla="*/ 117956 h 4275461"/>
                <a:gd name="connsiteX76" fmla="*/ 1315583 w 3619883"/>
                <a:gd name="connsiteY76" fmla="*/ 125912 h 4275461"/>
                <a:gd name="connsiteX77" fmla="*/ 1359125 w 3619883"/>
                <a:gd name="connsiteY77" fmla="*/ 139761 h 4275461"/>
                <a:gd name="connsiteX78" fmla="*/ 1391919 w 3619883"/>
                <a:gd name="connsiteY78" fmla="*/ 147202 h 4275461"/>
                <a:gd name="connsiteX79" fmla="*/ 1436563 w 3619883"/>
                <a:gd name="connsiteY79" fmla="*/ 137480 h 4275461"/>
                <a:gd name="connsiteX80" fmla="*/ 1471566 w 3619883"/>
                <a:gd name="connsiteY80" fmla="*/ 97777 h 4275461"/>
                <a:gd name="connsiteX81" fmla="*/ 1505739 w 3619883"/>
                <a:gd name="connsiteY81" fmla="*/ 75753 h 4275461"/>
                <a:gd name="connsiteX82" fmla="*/ 1590891 w 3619883"/>
                <a:gd name="connsiteY82" fmla="*/ 144702 h 4275461"/>
                <a:gd name="connsiteX83" fmla="*/ 1625616 w 3619883"/>
                <a:gd name="connsiteY83" fmla="*/ 110893 h 4275461"/>
                <a:gd name="connsiteX84" fmla="*/ 1658964 w 3619883"/>
                <a:gd name="connsiteY84" fmla="*/ 106547 h 4275461"/>
                <a:gd name="connsiteX85" fmla="*/ 1746598 w 3619883"/>
                <a:gd name="connsiteY85" fmla="*/ 122460 h 4275461"/>
                <a:gd name="connsiteX86" fmla="*/ 1811913 w 3619883"/>
                <a:gd name="connsiteY86" fmla="*/ 143234 h 4275461"/>
                <a:gd name="connsiteX87" fmla="*/ 1856557 w 3619883"/>
                <a:gd name="connsiteY87" fmla="*/ 133511 h 4275461"/>
                <a:gd name="connsiteX88" fmla="*/ 2066003 w 3619883"/>
                <a:gd name="connsiteY88" fmla="*/ 143313 h 4275461"/>
                <a:gd name="connsiteX89" fmla="*/ 2177615 w 3619883"/>
                <a:gd name="connsiteY89" fmla="*/ 119007 h 4275461"/>
                <a:gd name="connsiteX90" fmla="*/ 2255883 w 3619883"/>
                <a:gd name="connsiteY90" fmla="*/ 99047 h 4275461"/>
                <a:gd name="connsiteX91" fmla="*/ 2344622 w 3619883"/>
                <a:gd name="connsiteY91" fmla="*/ 91388 h 4275461"/>
                <a:gd name="connsiteX92" fmla="*/ 2455682 w 3619883"/>
                <a:gd name="connsiteY92" fmla="*/ 78869 h 4275461"/>
                <a:gd name="connsiteX93" fmla="*/ 2632609 w 3619883"/>
                <a:gd name="connsiteY93" fmla="*/ 75338 h 4275461"/>
                <a:gd name="connsiteX94" fmla="*/ 2742291 w 3619883"/>
                <a:gd name="connsiteY94" fmla="*/ 92282 h 4275461"/>
                <a:gd name="connsiteX95" fmla="*/ 2851974 w 3619883"/>
                <a:gd name="connsiteY95" fmla="*/ 109227 h 4275461"/>
                <a:gd name="connsiteX96" fmla="*/ 2907643 w 3619883"/>
                <a:gd name="connsiteY96" fmla="*/ 100020 h 4275461"/>
                <a:gd name="connsiteX97" fmla="*/ 2944022 w 3619883"/>
                <a:gd name="connsiteY97" fmla="*/ 30853 h 4275461"/>
                <a:gd name="connsiteX98" fmla="*/ 3022289 w 3619883"/>
                <a:gd name="connsiteY98" fmla="*/ 10893 h 4275461"/>
                <a:gd name="connsiteX99" fmla="*/ 3054807 w 3619883"/>
                <a:gd name="connsiteY99" fmla="*/ 24226 h 4275461"/>
                <a:gd name="connsiteX100" fmla="*/ 3141892 w 3619883"/>
                <a:gd name="connsiteY100" fmla="*/ 51925 h 4275461"/>
                <a:gd name="connsiteX101" fmla="*/ 3185711 w 3619883"/>
                <a:gd name="connsiteY101" fmla="*/ 59881 h 4275461"/>
                <a:gd name="connsiteX102" fmla="*/ 3219056 w 3619883"/>
                <a:gd name="connsiteY102" fmla="*/ 55536 h 4275461"/>
                <a:gd name="connsiteX103" fmla="*/ 3263425 w 3619883"/>
                <a:gd name="connsiteY103" fmla="*/ 51706 h 4275461"/>
                <a:gd name="connsiteX104" fmla="*/ 3296219 w 3619883"/>
                <a:gd name="connsiteY104" fmla="*/ 59147 h 4275461"/>
                <a:gd name="connsiteX105" fmla="*/ 3319094 w 3619883"/>
                <a:gd name="connsiteY105" fmla="*/ 42500 h 4275461"/>
                <a:gd name="connsiteX106" fmla="*/ 3420511 w 3619883"/>
                <a:gd name="connsiteY106" fmla="*/ 0 h 4275461"/>
                <a:gd name="connsiteX107" fmla="*/ 3453305 w 3619883"/>
                <a:gd name="connsiteY107" fmla="*/ 7440 h 4275461"/>
                <a:gd name="connsiteX108" fmla="*/ 3496571 w 3619883"/>
                <a:gd name="connsiteY108" fmla="*/ 27182 h 4275461"/>
                <a:gd name="connsiteX109" fmla="*/ 3602117 w 3619883"/>
                <a:gd name="connsiteY109" fmla="*/ 132521 h 4275461"/>
                <a:gd name="connsiteX110" fmla="*/ 3619883 w 3619883"/>
                <a:gd name="connsiteY110" fmla="*/ 140049 h 4275461"/>
                <a:gd name="connsiteX111" fmla="*/ 3619883 w 3619883"/>
                <a:gd name="connsiteY11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128157 h 4275461"/>
                <a:gd name="connsiteX15" fmla="*/ 1745346 w 3619883"/>
                <a:gd name="connsiteY15" fmla="*/ 4128157 h 4275461"/>
                <a:gd name="connsiteX16" fmla="*/ 1796694 w 3619883"/>
                <a:gd name="connsiteY16" fmla="*/ 4275461 h 4275461"/>
                <a:gd name="connsiteX17" fmla="*/ 1558844 w 3619883"/>
                <a:gd name="connsiteY17" fmla="*/ 4275461 h 4275461"/>
                <a:gd name="connsiteX18" fmla="*/ 1517252 w 3619883"/>
                <a:gd name="connsiteY18" fmla="*/ 4128157 h 4275461"/>
                <a:gd name="connsiteX19" fmla="*/ 1582936 w 3619883"/>
                <a:gd name="connsiteY19" fmla="*/ 4128157 h 4275461"/>
                <a:gd name="connsiteX20" fmla="*/ 1582936 w 3619883"/>
                <a:gd name="connsiteY20" fmla="*/ 3951392 h 4275461"/>
                <a:gd name="connsiteX21" fmla="*/ 1405151 w 3619883"/>
                <a:gd name="connsiteY21" fmla="*/ 3951392 h 4275461"/>
                <a:gd name="connsiteX22" fmla="*/ 1405151 w 3619883"/>
                <a:gd name="connsiteY22" fmla="*/ 4128157 h 4275461"/>
                <a:gd name="connsiteX23" fmla="*/ 1468988 w 3619883"/>
                <a:gd name="connsiteY23" fmla="*/ 4128157 h 4275461"/>
                <a:gd name="connsiteX24" fmla="*/ 1427396 w 3619883"/>
                <a:gd name="connsiteY24" fmla="*/ 4275461 h 4275461"/>
                <a:gd name="connsiteX25" fmla="*/ 1210751 w 3619883"/>
                <a:gd name="connsiteY25" fmla="*/ 4275461 h 4275461"/>
                <a:gd name="connsiteX26" fmla="*/ 1210751 w 3619883"/>
                <a:gd name="connsiteY26" fmla="*/ 4128157 h 4275461"/>
                <a:gd name="connsiteX27" fmla="*/ 1271978 w 3619883"/>
                <a:gd name="connsiteY27" fmla="*/ 4128157 h 4275461"/>
                <a:gd name="connsiteX28" fmla="*/ 1271978 w 3619883"/>
                <a:gd name="connsiteY28" fmla="*/ 3951392 h 4275461"/>
                <a:gd name="connsiteX29" fmla="*/ 1094193 w 3619883"/>
                <a:gd name="connsiteY29" fmla="*/ 3951392 h 4275461"/>
                <a:gd name="connsiteX30" fmla="*/ 1094193 w 3619883"/>
                <a:gd name="connsiteY30" fmla="*/ 4128157 h 4275461"/>
                <a:gd name="connsiteX31" fmla="*/ 1140354 w 3619883"/>
                <a:gd name="connsiteY31" fmla="*/ 4128157 h 4275461"/>
                <a:gd name="connsiteX32" fmla="*/ 1140354 w 3619883"/>
                <a:gd name="connsiteY32" fmla="*/ 4275461 h 4275461"/>
                <a:gd name="connsiteX33" fmla="*/ 953807 w 3619883"/>
                <a:gd name="connsiteY33" fmla="*/ 4275461 h 4275461"/>
                <a:gd name="connsiteX34" fmla="*/ 912215 w 3619883"/>
                <a:gd name="connsiteY34" fmla="*/ 4128157 h 4275461"/>
                <a:gd name="connsiteX35" fmla="*/ 961020 w 3619883"/>
                <a:gd name="connsiteY35" fmla="*/ 4128157 h 4275461"/>
                <a:gd name="connsiteX36" fmla="*/ 961020 w 3619883"/>
                <a:gd name="connsiteY36" fmla="*/ 3951392 h 4275461"/>
                <a:gd name="connsiteX37" fmla="*/ 783235 w 3619883"/>
                <a:gd name="connsiteY37" fmla="*/ 3951392 h 4275461"/>
                <a:gd name="connsiteX38" fmla="*/ 783235 w 3619883"/>
                <a:gd name="connsiteY38" fmla="*/ 4128157 h 4275461"/>
                <a:gd name="connsiteX39" fmla="*/ 871024 w 3619883"/>
                <a:gd name="connsiteY39" fmla="*/ 4128157 h 4275461"/>
                <a:gd name="connsiteX40" fmla="*/ 829432 w 3619883"/>
                <a:gd name="connsiteY40" fmla="*/ 4275461 h 4275461"/>
                <a:gd name="connsiteX41" fmla="*/ 611484 w 3619883"/>
                <a:gd name="connsiteY41" fmla="*/ 4275461 h 4275461"/>
                <a:gd name="connsiteX42" fmla="*/ 621247 w 3619883"/>
                <a:gd name="connsiteY42" fmla="*/ 4128157 h 4275461"/>
                <a:gd name="connsiteX43" fmla="*/ 650062 w 3619883"/>
                <a:gd name="connsiteY43" fmla="*/ 4128157 h 4275461"/>
                <a:gd name="connsiteX44" fmla="*/ 650062 w 3619883"/>
                <a:gd name="connsiteY44" fmla="*/ 3951392 h 4275461"/>
                <a:gd name="connsiteX45" fmla="*/ 472277 w 3619883"/>
                <a:gd name="connsiteY45" fmla="*/ 3951392 h 4275461"/>
                <a:gd name="connsiteX46" fmla="*/ 472277 w 3619883"/>
                <a:gd name="connsiteY46" fmla="*/ 4128157 h 4275461"/>
                <a:gd name="connsiteX47" fmla="*/ 522650 w 3619883"/>
                <a:gd name="connsiteY47" fmla="*/ 4128157 h 4275461"/>
                <a:gd name="connsiteX48" fmla="*/ 573998 w 3619883"/>
                <a:gd name="connsiteY48" fmla="*/ 4275461 h 4275461"/>
                <a:gd name="connsiteX49" fmla="*/ 336164 w 3619883"/>
                <a:gd name="connsiteY49" fmla="*/ 4275461 h 4275461"/>
                <a:gd name="connsiteX50" fmla="*/ 294572 w 3619883"/>
                <a:gd name="connsiteY50" fmla="*/ 4128157 h 4275461"/>
                <a:gd name="connsiteX51" fmla="*/ 339106 w 3619883"/>
                <a:gd name="connsiteY51" fmla="*/ 4128157 h 4275461"/>
                <a:gd name="connsiteX52" fmla="*/ 339106 w 3619883"/>
                <a:gd name="connsiteY52" fmla="*/ 3951392 h 4275461"/>
                <a:gd name="connsiteX53" fmla="*/ 161321 w 3619883"/>
                <a:gd name="connsiteY53" fmla="*/ 3951392 h 4275461"/>
                <a:gd name="connsiteX54" fmla="*/ 161321 w 3619883"/>
                <a:gd name="connsiteY54" fmla="*/ 4128157 h 4275461"/>
                <a:gd name="connsiteX55" fmla="*/ 230914 w 3619883"/>
                <a:gd name="connsiteY55" fmla="*/ 4128157 h 4275461"/>
                <a:gd name="connsiteX56" fmla="*/ 189322 w 3619883"/>
                <a:gd name="connsiteY56" fmla="*/ 4275461 h 4275461"/>
                <a:gd name="connsiteX57" fmla="*/ 0 w 3619883"/>
                <a:gd name="connsiteY57" fmla="*/ 4275461 h 4275461"/>
                <a:gd name="connsiteX58" fmla="*/ 0 w 3619883"/>
                <a:gd name="connsiteY58" fmla="*/ 42229 h 4275461"/>
                <a:gd name="connsiteX59" fmla="*/ 42464 w 3619883"/>
                <a:gd name="connsiteY59" fmla="*/ 40518 h 4275461"/>
                <a:gd name="connsiteX60" fmla="*/ 137733 w 3619883"/>
                <a:gd name="connsiteY60" fmla="*/ 35355 h 4275461"/>
                <a:gd name="connsiteX61" fmla="*/ 270565 w 3619883"/>
                <a:gd name="connsiteY61" fmla="*/ 29759 h 4275461"/>
                <a:gd name="connsiteX62" fmla="*/ 479734 w 3619883"/>
                <a:gd name="connsiteY62" fmla="*/ 45455 h 4275461"/>
                <a:gd name="connsiteX63" fmla="*/ 524103 w 3619883"/>
                <a:gd name="connsiteY63" fmla="*/ 41625 h 4275461"/>
                <a:gd name="connsiteX64" fmla="*/ 624416 w 3619883"/>
                <a:gd name="connsiteY64" fmla="*/ 22696 h 4275461"/>
                <a:gd name="connsiteX65" fmla="*/ 657762 w 3619883"/>
                <a:gd name="connsiteY65" fmla="*/ 18351 h 4275461"/>
                <a:gd name="connsiteX66" fmla="*/ 690557 w 3619883"/>
                <a:gd name="connsiteY66" fmla="*/ 25792 h 4275461"/>
                <a:gd name="connsiteX67" fmla="*/ 745123 w 3619883"/>
                <a:gd name="connsiteY67" fmla="*/ 40157 h 4275461"/>
                <a:gd name="connsiteX68" fmla="*/ 789493 w 3619883"/>
                <a:gd name="connsiteY68" fmla="*/ 36327 h 4275461"/>
                <a:gd name="connsiteX69" fmla="*/ 854255 w 3619883"/>
                <a:gd name="connsiteY69" fmla="*/ 68887 h 4275461"/>
                <a:gd name="connsiteX70" fmla="*/ 897520 w 3619883"/>
                <a:gd name="connsiteY70" fmla="*/ 88629 h 4275461"/>
                <a:gd name="connsiteX71" fmla="*/ 940510 w 3619883"/>
                <a:gd name="connsiteY71" fmla="*/ 114265 h 4275461"/>
                <a:gd name="connsiteX72" fmla="*/ 1082712 w 3619883"/>
                <a:gd name="connsiteY72" fmla="*/ 144543 h 4275461"/>
                <a:gd name="connsiteX73" fmla="*/ 1205348 w 3619883"/>
                <a:gd name="connsiteY73" fmla="*/ 120753 h 4275461"/>
                <a:gd name="connsiteX74" fmla="*/ 1271764 w 3619883"/>
                <a:gd name="connsiteY74" fmla="*/ 117956 h 4275461"/>
                <a:gd name="connsiteX75" fmla="*/ 1315583 w 3619883"/>
                <a:gd name="connsiteY75" fmla="*/ 125912 h 4275461"/>
                <a:gd name="connsiteX76" fmla="*/ 1359125 w 3619883"/>
                <a:gd name="connsiteY76" fmla="*/ 139761 h 4275461"/>
                <a:gd name="connsiteX77" fmla="*/ 1391919 w 3619883"/>
                <a:gd name="connsiteY77" fmla="*/ 147202 h 4275461"/>
                <a:gd name="connsiteX78" fmla="*/ 1436563 w 3619883"/>
                <a:gd name="connsiteY78" fmla="*/ 137480 h 4275461"/>
                <a:gd name="connsiteX79" fmla="*/ 1471566 w 3619883"/>
                <a:gd name="connsiteY79" fmla="*/ 97777 h 4275461"/>
                <a:gd name="connsiteX80" fmla="*/ 1505739 w 3619883"/>
                <a:gd name="connsiteY80" fmla="*/ 75753 h 4275461"/>
                <a:gd name="connsiteX81" fmla="*/ 1590891 w 3619883"/>
                <a:gd name="connsiteY81" fmla="*/ 144702 h 4275461"/>
                <a:gd name="connsiteX82" fmla="*/ 1625616 w 3619883"/>
                <a:gd name="connsiteY82" fmla="*/ 110893 h 4275461"/>
                <a:gd name="connsiteX83" fmla="*/ 1658964 w 3619883"/>
                <a:gd name="connsiteY83" fmla="*/ 106547 h 4275461"/>
                <a:gd name="connsiteX84" fmla="*/ 1746598 w 3619883"/>
                <a:gd name="connsiteY84" fmla="*/ 122460 h 4275461"/>
                <a:gd name="connsiteX85" fmla="*/ 1811913 w 3619883"/>
                <a:gd name="connsiteY85" fmla="*/ 143234 h 4275461"/>
                <a:gd name="connsiteX86" fmla="*/ 1856557 w 3619883"/>
                <a:gd name="connsiteY86" fmla="*/ 133511 h 4275461"/>
                <a:gd name="connsiteX87" fmla="*/ 2066003 w 3619883"/>
                <a:gd name="connsiteY87" fmla="*/ 143313 h 4275461"/>
                <a:gd name="connsiteX88" fmla="*/ 2177615 w 3619883"/>
                <a:gd name="connsiteY88" fmla="*/ 119007 h 4275461"/>
                <a:gd name="connsiteX89" fmla="*/ 2255883 w 3619883"/>
                <a:gd name="connsiteY89" fmla="*/ 99047 h 4275461"/>
                <a:gd name="connsiteX90" fmla="*/ 2344622 w 3619883"/>
                <a:gd name="connsiteY90" fmla="*/ 91388 h 4275461"/>
                <a:gd name="connsiteX91" fmla="*/ 2455682 w 3619883"/>
                <a:gd name="connsiteY91" fmla="*/ 78869 h 4275461"/>
                <a:gd name="connsiteX92" fmla="*/ 2632609 w 3619883"/>
                <a:gd name="connsiteY92" fmla="*/ 75338 h 4275461"/>
                <a:gd name="connsiteX93" fmla="*/ 2742291 w 3619883"/>
                <a:gd name="connsiteY93" fmla="*/ 92282 h 4275461"/>
                <a:gd name="connsiteX94" fmla="*/ 2851974 w 3619883"/>
                <a:gd name="connsiteY94" fmla="*/ 109227 h 4275461"/>
                <a:gd name="connsiteX95" fmla="*/ 2907643 w 3619883"/>
                <a:gd name="connsiteY95" fmla="*/ 100020 h 4275461"/>
                <a:gd name="connsiteX96" fmla="*/ 2944022 w 3619883"/>
                <a:gd name="connsiteY96" fmla="*/ 30853 h 4275461"/>
                <a:gd name="connsiteX97" fmla="*/ 3022289 w 3619883"/>
                <a:gd name="connsiteY97" fmla="*/ 10893 h 4275461"/>
                <a:gd name="connsiteX98" fmla="*/ 3054807 w 3619883"/>
                <a:gd name="connsiteY98" fmla="*/ 24226 h 4275461"/>
                <a:gd name="connsiteX99" fmla="*/ 3141892 w 3619883"/>
                <a:gd name="connsiteY99" fmla="*/ 51925 h 4275461"/>
                <a:gd name="connsiteX100" fmla="*/ 3185711 w 3619883"/>
                <a:gd name="connsiteY100" fmla="*/ 59881 h 4275461"/>
                <a:gd name="connsiteX101" fmla="*/ 3219056 w 3619883"/>
                <a:gd name="connsiteY101" fmla="*/ 55536 h 4275461"/>
                <a:gd name="connsiteX102" fmla="*/ 3263425 w 3619883"/>
                <a:gd name="connsiteY102" fmla="*/ 51706 h 4275461"/>
                <a:gd name="connsiteX103" fmla="*/ 3296219 w 3619883"/>
                <a:gd name="connsiteY103" fmla="*/ 59147 h 4275461"/>
                <a:gd name="connsiteX104" fmla="*/ 3319094 w 3619883"/>
                <a:gd name="connsiteY104" fmla="*/ 42500 h 4275461"/>
                <a:gd name="connsiteX105" fmla="*/ 3420511 w 3619883"/>
                <a:gd name="connsiteY105" fmla="*/ 0 h 4275461"/>
                <a:gd name="connsiteX106" fmla="*/ 3453305 w 3619883"/>
                <a:gd name="connsiteY106" fmla="*/ 7440 h 4275461"/>
                <a:gd name="connsiteX107" fmla="*/ 3496571 w 3619883"/>
                <a:gd name="connsiteY107" fmla="*/ 27182 h 4275461"/>
                <a:gd name="connsiteX108" fmla="*/ 3602117 w 3619883"/>
                <a:gd name="connsiteY108" fmla="*/ 132521 h 4275461"/>
                <a:gd name="connsiteX109" fmla="*/ 3619883 w 3619883"/>
                <a:gd name="connsiteY109" fmla="*/ 140049 h 4275461"/>
                <a:gd name="connsiteX110" fmla="*/ 3619883 w 3619883"/>
                <a:gd name="connsiteY11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16110 w 3619883"/>
                <a:gd name="connsiteY13" fmla="*/ 4128157 h 4275461"/>
                <a:gd name="connsiteX14" fmla="*/ 1745346 w 3619883"/>
                <a:gd name="connsiteY14" fmla="*/ 4128157 h 4275461"/>
                <a:gd name="connsiteX15" fmla="*/ 1796694 w 3619883"/>
                <a:gd name="connsiteY15" fmla="*/ 4275461 h 4275461"/>
                <a:gd name="connsiteX16" fmla="*/ 1558844 w 3619883"/>
                <a:gd name="connsiteY16" fmla="*/ 4275461 h 4275461"/>
                <a:gd name="connsiteX17" fmla="*/ 1517252 w 3619883"/>
                <a:gd name="connsiteY17" fmla="*/ 4128157 h 4275461"/>
                <a:gd name="connsiteX18" fmla="*/ 1582936 w 3619883"/>
                <a:gd name="connsiteY18" fmla="*/ 4128157 h 4275461"/>
                <a:gd name="connsiteX19" fmla="*/ 1582936 w 3619883"/>
                <a:gd name="connsiteY19" fmla="*/ 3951392 h 4275461"/>
                <a:gd name="connsiteX20" fmla="*/ 1405151 w 3619883"/>
                <a:gd name="connsiteY20" fmla="*/ 3951392 h 4275461"/>
                <a:gd name="connsiteX21" fmla="*/ 1405151 w 3619883"/>
                <a:gd name="connsiteY21" fmla="*/ 4128157 h 4275461"/>
                <a:gd name="connsiteX22" fmla="*/ 1468988 w 3619883"/>
                <a:gd name="connsiteY22" fmla="*/ 4128157 h 4275461"/>
                <a:gd name="connsiteX23" fmla="*/ 1427396 w 3619883"/>
                <a:gd name="connsiteY23" fmla="*/ 4275461 h 4275461"/>
                <a:gd name="connsiteX24" fmla="*/ 1210751 w 3619883"/>
                <a:gd name="connsiteY24" fmla="*/ 4275461 h 4275461"/>
                <a:gd name="connsiteX25" fmla="*/ 1210751 w 3619883"/>
                <a:gd name="connsiteY25" fmla="*/ 4128157 h 4275461"/>
                <a:gd name="connsiteX26" fmla="*/ 1271978 w 3619883"/>
                <a:gd name="connsiteY26" fmla="*/ 4128157 h 4275461"/>
                <a:gd name="connsiteX27" fmla="*/ 1271978 w 3619883"/>
                <a:gd name="connsiteY27" fmla="*/ 3951392 h 4275461"/>
                <a:gd name="connsiteX28" fmla="*/ 1094193 w 3619883"/>
                <a:gd name="connsiteY28" fmla="*/ 3951392 h 4275461"/>
                <a:gd name="connsiteX29" fmla="*/ 1094193 w 3619883"/>
                <a:gd name="connsiteY29" fmla="*/ 4128157 h 4275461"/>
                <a:gd name="connsiteX30" fmla="*/ 1140354 w 3619883"/>
                <a:gd name="connsiteY30" fmla="*/ 4128157 h 4275461"/>
                <a:gd name="connsiteX31" fmla="*/ 1140354 w 3619883"/>
                <a:gd name="connsiteY31" fmla="*/ 4275461 h 4275461"/>
                <a:gd name="connsiteX32" fmla="*/ 953807 w 3619883"/>
                <a:gd name="connsiteY32" fmla="*/ 4275461 h 4275461"/>
                <a:gd name="connsiteX33" fmla="*/ 912215 w 3619883"/>
                <a:gd name="connsiteY33" fmla="*/ 4128157 h 4275461"/>
                <a:gd name="connsiteX34" fmla="*/ 961020 w 3619883"/>
                <a:gd name="connsiteY34" fmla="*/ 4128157 h 4275461"/>
                <a:gd name="connsiteX35" fmla="*/ 961020 w 3619883"/>
                <a:gd name="connsiteY35" fmla="*/ 3951392 h 4275461"/>
                <a:gd name="connsiteX36" fmla="*/ 783235 w 3619883"/>
                <a:gd name="connsiteY36" fmla="*/ 3951392 h 4275461"/>
                <a:gd name="connsiteX37" fmla="*/ 783235 w 3619883"/>
                <a:gd name="connsiteY37" fmla="*/ 4128157 h 4275461"/>
                <a:gd name="connsiteX38" fmla="*/ 871024 w 3619883"/>
                <a:gd name="connsiteY38" fmla="*/ 4128157 h 4275461"/>
                <a:gd name="connsiteX39" fmla="*/ 829432 w 3619883"/>
                <a:gd name="connsiteY39" fmla="*/ 4275461 h 4275461"/>
                <a:gd name="connsiteX40" fmla="*/ 611484 w 3619883"/>
                <a:gd name="connsiteY40" fmla="*/ 4275461 h 4275461"/>
                <a:gd name="connsiteX41" fmla="*/ 621247 w 3619883"/>
                <a:gd name="connsiteY41" fmla="*/ 4128157 h 4275461"/>
                <a:gd name="connsiteX42" fmla="*/ 650062 w 3619883"/>
                <a:gd name="connsiteY42" fmla="*/ 4128157 h 4275461"/>
                <a:gd name="connsiteX43" fmla="*/ 650062 w 3619883"/>
                <a:gd name="connsiteY43" fmla="*/ 3951392 h 4275461"/>
                <a:gd name="connsiteX44" fmla="*/ 472277 w 3619883"/>
                <a:gd name="connsiteY44" fmla="*/ 3951392 h 4275461"/>
                <a:gd name="connsiteX45" fmla="*/ 472277 w 3619883"/>
                <a:gd name="connsiteY45" fmla="*/ 4128157 h 4275461"/>
                <a:gd name="connsiteX46" fmla="*/ 522650 w 3619883"/>
                <a:gd name="connsiteY46" fmla="*/ 4128157 h 4275461"/>
                <a:gd name="connsiteX47" fmla="*/ 573998 w 3619883"/>
                <a:gd name="connsiteY47" fmla="*/ 4275461 h 4275461"/>
                <a:gd name="connsiteX48" fmla="*/ 336164 w 3619883"/>
                <a:gd name="connsiteY48" fmla="*/ 4275461 h 4275461"/>
                <a:gd name="connsiteX49" fmla="*/ 294572 w 3619883"/>
                <a:gd name="connsiteY49" fmla="*/ 4128157 h 4275461"/>
                <a:gd name="connsiteX50" fmla="*/ 339106 w 3619883"/>
                <a:gd name="connsiteY50" fmla="*/ 4128157 h 4275461"/>
                <a:gd name="connsiteX51" fmla="*/ 339106 w 3619883"/>
                <a:gd name="connsiteY51" fmla="*/ 3951392 h 4275461"/>
                <a:gd name="connsiteX52" fmla="*/ 161321 w 3619883"/>
                <a:gd name="connsiteY52" fmla="*/ 3951392 h 4275461"/>
                <a:gd name="connsiteX53" fmla="*/ 161321 w 3619883"/>
                <a:gd name="connsiteY53" fmla="*/ 4128157 h 4275461"/>
                <a:gd name="connsiteX54" fmla="*/ 230914 w 3619883"/>
                <a:gd name="connsiteY54" fmla="*/ 4128157 h 4275461"/>
                <a:gd name="connsiteX55" fmla="*/ 189322 w 3619883"/>
                <a:gd name="connsiteY55" fmla="*/ 4275461 h 4275461"/>
                <a:gd name="connsiteX56" fmla="*/ 0 w 3619883"/>
                <a:gd name="connsiteY56" fmla="*/ 4275461 h 4275461"/>
                <a:gd name="connsiteX57" fmla="*/ 0 w 3619883"/>
                <a:gd name="connsiteY57" fmla="*/ 42229 h 4275461"/>
                <a:gd name="connsiteX58" fmla="*/ 42464 w 3619883"/>
                <a:gd name="connsiteY58" fmla="*/ 40518 h 4275461"/>
                <a:gd name="connsiteX59" fmla="*/ 137733 w 3619883"/>
                <a:gd name="connsiteY59" fmla="*/ 35355 h 4275461"/>
                <a:gd name="connsiteX60" fmla="*/ 270565 w 3619883"/>
                <a:gd name="connsiteY60" fmla="*/ 29759 h 4275461"/>
                <a:gd name="connsiteX61" fmla="*/ 479734 w 3619883"/>
                <a:gd name="connsiteY61" fmla="*/ 45455 h 4275461"/>
                <a:gd name="connsiteX62" fmla="*/ 524103 w 3619883"/>
                <a:gd name="connsiteY62" fmla="*/ 41625 h 4275461"/>
                <a:gd name="connsiteX63" fmla="*/ 624416 w 3619883"/>
                <a:gd name="connsiteY63" fmla="*/ 22696 h 4275461"/>
                <a:gd name="connsiteX64" fmla="*/ 657762 w 3619883"/>
                <a:gd name="connsiteY64" fmla="*/ 18351 h 4275461"/>
                <a:gd name="connsiteX65" fmla="*/ 690557 w 3619883"/>
                <a:gd name="connsiteY65" fmla="*/ 25792 h 4275461"/>
                <a:gd name="connsiteX66" fmla="*/ 745123 w 3619883"/>
                <a:gd name="connsiteY66" fmla="*/ 40157 h 4275461"/>
                <a:gd name="connsiteX67" fmla="*/ 789493 w 3619883"/>
                <a:gd name="connsiteY67" fmla="*/ 36327 h 4275461"/>
                <a:gd name="connsiteX68" fmla="*/ 854255 w 3619883"/>
                <a:gd name="connsiteY68" fmla="*/ 68887 h 4275461"/>
                <a:gd name="connsiteX69" fmla="*/ 897520 w 3619883"/>
                <a:gd name="connsiteY69" fmla="*/ 88629 h 4275461"/>
                <a:gd name="connsiteX70" fmla="*/ 940510 w 3619883"/>
                <a:gd name="connsiteY70" fmla="*/ 114265 h 4275461"/>
                <a:gd name="connsiteX71" fmla="*/ 1082712 w 3619883"/>
                <a:gd name="connsiteY71" fmla="*/ 144543 h 4275461"/>
                <a:gd name="connsiteX72" fmla="*/ 1205348 w 3619883"/>
                <a:gd name="connsiteY72" fmla="*/ 120753 h 4275461"/>
                <a:gd name="connsiteX73" fmla="*/ 1271764 w 3619883"/>
                <a:gd name="connsiteY73" fmla="*/ 117956 h 4275461"/>
                <a:gd name="connsiteX74" fmla="*/ 1315583 w 3619883"/>
                <a:gd name="connsiteY74" fmla="*/ 125912 h 4275461"/>
                <a:gd name="connsiteX75" fmla="*/ 1359125 w 3619883"/>
                <a:gd name="connsiteY75" fmla="*/ 139761 h 4275461"/>
                <a:gd name="connsiteX76" fmla="*/ 1391919 w 3619883"/>
                <a:gd name="connsiteY76" fmla="*/ 147202 h 4275461"/>
                <a:gd name="connsiteX77" fmla="*/ 1436563 w 3619883"/>
                <a:gd name="connsiteY77" fmla="*/ 137480 h 4275461"/>
                <a:gd name="connsiteX78" fmla="*/ 1471566 w 3619883"/>
                <a:gd name="connsiteY78" fmla="*/ 97777 h 4275461"/>
                <a:gd name="connsiteX79" fmla="*/ 1505739 w 3619883"/>
                <a:gd name="connsiteY79" fmla="*/ 75753 h 4275461"/>
                <a:gd name="connsiteX80" fmla="*/ 1590891 w 3619883"/>
                <a:gd name="connsiteY80" fmla="*/ 144702 h 4275461"/>
                <a:gd name="connsiteX81" fmla="*/ 1625616 w 3619883"/>
                <a:gd name="connsiteY81" fmla="*/ 110893 h 4275461"/>
                <a:gd name="connsiteX82" fmla="*/ 1658964 w 3619883"/>
                <a:gd name="connsiteY82" fmla="*/ 106547 h 4275461"/>
                <a:gd name="connsiteX83" fmla="*/ 1746598 w 3619883"/>
                <a:gd name="connsiteY83" fmla="*/ 122460 h 4275461"/>
                <a:gd name="connsiteX84" fmla="*/ 1811913 w 3619883"/>
                <a:gd name="connsiteY84" fmla="*/ 143234 h 4275461"/>
                <a:gd name="connsiteX85" fmla="*/ 1856557 w 3619883"/>
                <a:gd name="connsiteY85" fmla="*/ 133511 h 4275461"/>
                <a:gd name="connsiteX86" fmla="*/ 2066003 w 3619883"/>
                <a:gd name="connsiteY86" fmla="*/ 143313 h 4275461"/>
                <a:gd name="connsiteX87" fmla="*/ 2177615 w 3619883"/>
                <a:gd name="connsiteY87" fmla="*/ 119007 h 4275461"/>
                <a:gd name="connsiteX88" fmla="*/ 2255883 w 3619883"/>
                <a:gd name="connsiteY88" fmla="*/ 99047 h 4275461"/>
                <a:gd name="connsiteX89" fmla="*/ 2344622 w 3619883"/>
                <a:gd name="connsiteY89" fmla="*/ 91388 h 4275461"/>
                <a:gd name="connsiteX90" fmla="*/ 2455682 w 3619883"/>
                <a:gd name="connsiteY90" fmla="*/ 78869 h 4275461"/>
                <a:gd name="connsiteX91" fmla="*/ 2632609 w 3619883"/>
                <a:gd name="connsiteY91" fmla="*/ 75338 h 4275461"/>
                <a:gd name="connsiteX92" fmla="*/ 2742291 w 3619883"/>
                <a:gd name="connsiteY92" fmla="*/ 92282 h 4275461"/>
                <a:gd name="connsiteX93" fmla="*/ 2851974 w 3619883"/>
                <a:gd name="connsiteY93" fmla="*/ 109227 h 4275461"/>
                <a:gd name="connsiteX94" fmla="*/ 2907643 w 3619883"/>
                <a:gd name="connsiteY94" fmla="*/ 100020 h 4275461"/>
                <a:gd name="connsiteX95" fmla="*/ 2944022 w 3619883"/>
                <a:gd name="connsiteY95" fmla="*/ 30853 h 4275461"/>
                <a:gd name="connsiteX96" fmla="*/ 3022289 w 3619883"/>
                <a:gd name="connsiteY96" fmla="*/ 10893 h 4275461"/>
                <a:gd name="connsiteX97" fmla="*/ 3054807 w 3619883"/>
                <a:gd name="connsiteY97" fmla="*/ 24226 h 4275461"/>
                <a:gd name="connsiteX98" fmla="*/ 3141892 w 3619883"/>
                <a:gd name="connsiteY98" fmla="*/ 51925 h 4275461"/>
                <a:gd name="connsiteX99" fmla="*/ 3185711 w 3619883"/>
                <a:gd name="connsiteY99" fmla="*/ 59881 h 4275461"/>
                <a:gd name="connsiteX100" fmla="*/ 3219056 w 3619883"/>
                <a:gd name="connsiteY100" fmla="*/ 55536 h 4275461"/>
                <a:gd name="connsiteX101" fmla="*/ 3263425 w 3619883"/>
                <a:gd name="connsiteY101" fmla="*/ 51706 h 4275461"/>
                <a:gd name="connsiteX102" fmla="*/ 3296219 w 3619883"/>
                <a:gd name="connsiteY102" fmla="*/ 59147 h 4275461"/>
                <a:gd name="connsiteX103" fmla="*/ 3319094 w 3619883"/>
                <a:gd name="connsiteY103" fmla="*/ 42500 h 4275461"/>
                <a:gd name="connsiteX104" fmla="*/ 3420511 w 3619883"/>
                <a:gd name="connsiteY104" fmla="*/ 0 h 4275461"/>
                <a:gd name="connsiteX105" fmla="*/ 3453305 w 3619883"/>
                <a:gd name="connsiteY105" fmla="*/ 7440 h 4275461"/>
                <a:gd name="connsiteX106" fmla="*/ 3496571 w 3619883"/>
                <a:gd name="connsiteY106" fmla="*/ 27182 h 4275461"/>
                <a:gd name="connsiteX107" fmla="*/ 3602117 w 3619883"/>
                <a:gd name="connsiteY107" fmla="*/ 132521 h 4275461"/>
                <a:gd name="connsiteX108" fmla="*/ 3619883 w 3619883"/>
                <a:gd name="connsiteY108" fmla="*/ 140049 h 4275461"/>
                <a:gd name="connsiteX109" fmla="*/ 3619883 w 3619883"/>
                <a:gd name="connsiteY10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128157 h 4275461"/>
                <a:gd name="connsiteX13" fmla="*/ 1745346 w 3619883"/>
                <a:gd name="connsiteY13" fmla="*/ 4128157 h 4275461"/>
                <a:gd name="connsiteX14" fmla="*/ 1796694 w 3619883"/>
                <a:gd name="connsiteY14" fmla="*/ 4275461 h 4275461"/>
                <a:gd name="connsiteX15" fmla="*/ 1558844 w 3619883"/>
                <a:gd name="connsiteY15" fmla="*/ 4275461 h 4275461"/>
                <a:gd name="connsiteX16" fmla="*/ 1517252 w 3619883"/>
                <a:gd name="connsiteY16" fmla="*/ 4128157 h 4275461"/>
                <a:gd name="connsiteX17" fmla="*/ 1582936 w 3619883"/>
                <a:gd name="connsiteY17" fmla="*/ 4128157 h 4275461"/>
                <a:gd name="connsiteX18" fmla="*/ 1582936 w 3619883"/>
                <a:gd name="connsiteY18" fmla="*/ 3951392 h 4275461"/>
                <a:gd name="connsiteX19" fmla="*/ 1405151 w 3619883"/>
                <a:gd name="connsiteY19" fmla="*/ 3951392 h 4275461"/>
                <a:gd name="connsiteX20" fmla="*/ 1405151 w 3619883"/>
                <a:gd name="connsiteY20" fmla="*/ 4128157 h 4275461"/>
                <a:gd name="connsiteX21" fmla="*/ 1468988 w 3619883"/>
                <a:gd name="connsiteY21" fmla="*/ 4128157 h 4275461"/>
                <a:gd name="connsiteX22" fmla="*/ 1427396 w 3619883"/>
                <a:gd name="connsiteY22" fmla="*/ 4275461 h 4275461"/>
                <a:gd name="connsiteX23" fmla="*/ 1210751 w 3619883"/>
                <a:gd name="connsiteY23" fmla="*/ 4275461 h 4275461"/>
                <a:gd name="connsiteX24" fmla="*/ 1210751 w 3619883"/>
                <a:gd name="connsiteY24" fmla="*/ 4128157 h 4275461"/>
                <a:gd name="connsiteX25" fmla="*/ 1271978 w 3619883"/>
                <a:gd name="connsiteY25" fmla="*/ 4128157 h 4275461"/>
                <a:gd name="connsiteX26" fmla="*/ 1271978 w 3619883"/>
                <a:gd name="connsiteY26" fmla="*/ 3951392 h 4275461"/>
                <a:gd name="connsiteX27" fmla="*/ 1094193 w 3619883"/>
                <a:gd name="connsiteY27" fmla="*/ 3951392 h 4275461"/>
                <a:gd name="connsiteX28" fmla="*/ 1094193 w 3619883"/>
                <a:gd name="connsiteY28" fmla="*/ 4128157 h 4275461"/>
                <a:gd name="connsiteX29" fmla="*/ 1140354 w 3619883"/>
                <a:gd name="connsiteY29" fmla="*/ 4128157 h 4275461"/>
                <a:gd name="connsiteX30" fmla="*/ 1140354 w 3619883"/>
                <a:gd name="connsiteY30" fmla="*/ 4275461 h 4275461"/>
                <a:gd name="connsiteX31" fmla="*/ 953807 w 3619883"/>
                <a:gd name="connsiteY31" fmla="*/ 4275461 h 4275461"/>
                <a:gd name="connsiteX32" fmla="*/ 912215 w 3619883"/>
                <a:gd name="connsiteY32" fmla="*/ 4128157 h 4275461"/>
                <a:gd name="connsiteX33" fmla="*/ 961020 w 3619883"/>
                <a:gd name="connsiteY33" fmla="*/ 4128157 h 4275461"/>
                <a:gd name="connsiteX34" fmla="*/ 961020 w 3619883"/>
                <a:gd name="connsiteY34" fmla="*/ 3951392 h 4275461"/>
                <a:gd name="connsiteX35" fmla="*/ 783235 w 3619883"/>
                <a:gd name="connsiteY35" fmla="*/ 3951392 h 4275461"/>
                <a:gd name="connsiteX36" fmla="*/ 783235 w 3619883"/>
                <a:gd name="connsiteY36" fmla="*/ 4128157 h 4275461"/>
                <a:gd name="connsiteX37" fmla="*/ 871024 w 3619883"/>
                <a:gd name="connsiteY37" fmla="*/ 4128157 h 4275461"/>
                <a:gd name="connsiteX38" fmla="*/ 829432 w 3619883"/>
                <a:gd name="connsiteY38" fmla="*/ 4275461 h 4275461"/>
                <a:gd name="connsiteX39" fmla="*/ 611484 w 3619883"/>
                <a:gd name="connsiteY39" fmla="*/ 4275461 h 4275461"/>
                <a:gd name="connsiteX40" fmla="*/ 621247 w 3619883"/>
                <a:gd name="connsiteY40" fmla="*/ 4128157 h 4275461"/>
                <a:gd name="connsiteX41" fmla="*/ 650062 w 3619883"/>
                <a:gd name="connsiteY41" fmla="*/ 4128157 h 4275461"/>
                <a:gd name="connsiteX42" fmla="*/ 650062 w 3619883"/>
                <a:gd name="connsiteY42" fmla="*/ 3951392 h 4275461"/>
                <a:gd name="connsiteX43" fmla="*/ 472277 w 3619883"/>
                <a:gd name="connsiteY43" fmla="*/ 3951392 h 4275461"/>
                <a:gd name="connsiteX44" fmla="*/ 472277 w 3619883"/>
                <a:gd name="connsiteY44" fmla="*/ 4128157 h 4275461"/>
                <a:gd name="connsiteX45" fmla="*/ 522650 w 3619883"/>
                <a:gd name="connsiteY45" fmla="*/ 4128157 h 4275461"/>
                <a:gd name="connsiteX46" fmla="*/ 573998 w 3619883"/>
                <a:gd name="connsiteY46" fmla="*/ 4275461 h 4275461"/>
                <a:gd name="connsiteX47" fmla="*/ 336164 w 3619883"/>
                <a:gd name="connsiteY47" fmla="*/ 4275461 h 4275461"/>
                <a:gd name="connsiteX48" fmla="*/ 294572 w 3619883"/>
                <a:gd name="connsiteY48" fmla="*/ 4128157 h 4275461"/>
                <a:gd name="connsiteX49" fmla="*/ 339106 w 3619883"/>
                <a:gd name="connsiteY49" fmla="*/ 4128157 h 4275461"/>
                <a:gd name="connsiteX50" fmla="*/ 339106 w 3619883"/>
                <a:gd name="connsiteY50" fmla="*/ 3951392 h 4275461"/>
                <a:gd name="connsiteX51" fmla="*/ 161321 w 3619883"/>
                <a:gd name="connsiteY51" fmla="*/ 3951392 h 4275461"/>
                <a:gd name="connsiteX52" fmla="*/ 161321 w 3619883"/>
                <a:gd name="connsiteY52" fmla="*/ 4128157 h 4275461"/>
                <a:gd name="connsiteX53" fmla="*/ 230914 w 3619883"/>
                <a:gd name="connsiteY53" fmla="*/ 4128157 h 4275461"/>
                <a:gd name="connsiteX54" fmla="*/ 189322 w 3619883"/>
                <a:gd name="connsiteY54" fmla="*/ 4275461 h 4275461"/>
                <a:gd name="connsiteX55" fmla="*/ 0 w 3619883"/>
                <a:gd name="connsiteY55" fmla="*/ 4275461 h 4275461"/>
                <a:gd name="connsiteX56" fmla="*/ 0 w 3619883"/>
                <a:gd name="connsiteY56" fmla="*/ 42229 h 4275461"/>
                <a:gd name="connsiteX57" fmla="*/ 42464 w 3619883"/>
                <a:gd name="connsiteY57" fmla="*/ 40518 h 4275461"/>
                <a:gd name="connsiteX58" fmla="*/ 137733 w 3619883"/>
                <a:gd name="connsiteY58" fmla="*/ 35355 h 4275461"/>
                <a:gd name="connsiteX59" fmla="*/ 270565 w 3619883"/>
                <a:gd name="connsiteY59" fmla="*/ 29759 h 4275461"/>
                <a:gd name="connsiteX60" fmla="*/ 479734 w 3619883"/>
                <a:gd name="connsiteY60" fmla="*/ 45455 h 4275461"/>
                <a:gd name="connsiteX61" fmla="*/ 524103 w 3619883"/>
                <a:gd name="connsiteY61" fmla="*/ 41625 h 4275461"/>
                <a:gd name="connsiteX62" fmla="*/ 624416 w 3619883"/>
                <a:gd name="connsiteY62" fmla="*/ 22696 h 4275461"/>
                <a:gd name="connsiteX63" fmla="*/ 657762 w 3619883"/>
                <a:gd name="connsiteY63" fmla="*/ 18351 h 4275461"/>
                <a:gd name="connsiteX64" fmla="*/ 690557 w 3619883"/>
                <a:gd name="connsiteY64" fmla="*/ 25792 h 4275461"/>
                <a:gd name="connsiteX65" fmla="*/ 745123 w 3619883"/>
                <a:gd name="connsiteY65" fmla="*/ 40157 h 4275461"/>
                <a:gd name="connsiteX66" fmla="*/ 789493 w 3619883"/>
                <a:gd name="connsiteY66" fmla="*/ 36327 h 4275461"/>
                <a:gd name="connsiteX67" fmla="*/ 854255 w 3619883"/>
                <a:gd name="connsiteY67" fmla="*/ 68887 h 4275461"/>
                <a:gd name="connsiteX68" fmla="*/ 897520 w 3619883"/>
                <a:gd name="connsiteY68" fmla="*/ 88629 h 4275461"/>
                <a:gd name="connsiteX69" fmla="*/ 940510 w 3619883"/>
                <a:gd name="connsiteY69" fmla="*/ 114265 h 4275461"/>
                <a:gd name="connsiteX70" fmla="*/ 1082712 w 3619883"/>
                <a:gd name="connsiteY70" fmla="*/ 144543 h 4275461"/>
                <a:gd name="connsiteX71" fmla="*/ 1205348 w 3619883"/>
                <a:gd name="connsiteY71" fmla="*/ 120753 h 4275461"/>
                <a:gd name="connsiteX72" fmla="*/ 1271764 w 3619883"/>
                <a:gd name="connsiteY72" fmla="*/ 117956 h 4275461"/>
                <a:gd name="connsiteX73" fmla="*/ 1315583 w 3619883"/>
                <a:gd name="connsiteY73" fmla="*/ 125912 h 4275461"/>
                <a:gd name="connsiteX74" fmla="*/ 1359125 w 3619883"/>
                <a:gd name="connsiteY74" fmla="*/ 139761 h 4275461"/>
                <a:gd name="connsiteX75" fmla="*/ 1391919 w 3619883"/>
                <a:gd name="connsiteY75" fmla="*/ 147202 h 4275461"/>
                <a:gd name="connsiteX76" fmla="*/ 1436563 w 3619883"/>
                <a:gd name="connsiteY76" fmla="*/ 137480 h 4275461"/>
                <a:gd name="connsiteX77" fmla="*/ 1471566 w 3619883"/>
                <a:gd name="connsiteY77" fmla="*/ 97777 h 4275461"/>
                <a:gd name="connsiteX78" fmla="*/ 1505739 w 3619883"/>
                <a:gd name="connsiteY78" fmla="*/ 75753 h 4275461"/>
                <a:gd name="connsiteX79" fmla="*/ 1590891 w 3619883"/>
                <a:gd name="connsiteY79" fmla="*/ 144702 h 4275461"/>
                <a:gd name="connsiteX80" fmla="*/ 1625616 w 3619883"/>
                <a:gd name="connsiteY80" fmla="*/ 110893 h 4275461"/>
                <a:gd name="connsiteX81" fmla="*/ 1658964 w 3619883"/>
                <a:gd name="connsiteY81" fmla="*/ 106547 h 4275461"/>
                <a:gd name="connsiteX82" fmla="*/ 1746598 w 3619883"/>
                <a:gd name="connsiteY82" fmla="*/ 122460 h 4275461"/>
                <a:gd name="connsiteX83" fmla="*/ 1811913 w 3619883"/>
                <a:gd name="connsiteY83" fmla="*/ 143234 h 4275461"/>
                <a:gd name="connsiteX84" fmla="*/ 1856557 w 3619883"/>
                <a:gd name="connsiteY84" fmla="*/ 133511 h 4275461"/>
                <a:gd name="connsiteX85" fmla="*/ 2066003 w 3619883"/>
                <a:gd name="connsiteY85" fmla="*/ 143313 h 4275461"/>
                <a:gd name="connsiteX86" fmla="*/ 2177615 w 3619883"/>
                <a:gd name="connsiteY86" fmla="*/ 119007 h 4275461"/>
                <a:gd name="connsiteX87" fmla="*/ 2255883 w 3619883"/>
                <a:gd name="connsiteY87" fmla="*/ 99047 h 4275461"/>
                <a:gd name="connsiteX88" fmla="*/ 2344622 w 3619883"/>
                <a:gd name="connsiteY88" fmla="*/ 91388 h 4275461"/>
                <a:gd name="connsiteX89" fmla="*/ 2455682 w 3619883"/>
                <a:gd name="connsiteY89" fmla="*/ 78869 h 4275461"/>
                <a:gd name="connsiteX90" fmla="*/ 2632609 w 3619883"/>
                <a:gd name="connsiteY90" fmla="*/ 75338 h 4275461"/>
                <a:gd name="connsiteX91" fmla="*/ 2742291 w 3619883"/>
                <a:gd name="connsiteY91" fmla="*/ 92282 h 4275461"/>
                <a:gd name="connsiteX92" fmla="*/ 2851974 w 3619883"/>
                <a:gd name="connsiteY92" fmla="*/ 109227 h 4275461"/>
                <a:gd name="connsiteX93" fmla="*/ 2907643 w 3619883"/>
                <a:gd name="connsiteY93" fmla="*/ 100020 h 4275461"/>
                <a:gd name="connsiteX94" fmla="*/ 2944022 w 3619883"/>
                <a:gd name="connsiteY94" fmla="*/ 30853 h 4275461"/>
                <a:gd name="connsiteX95" fmla="*/ 3022289 w 3619883"/>
                <a:gd name="connsiteY95" fmla="*/ 10893 h 4275461"/>
                <a:gd name="connsiteX96" fmla="*/ 3054807 w 3619883"/>
                <a:gd name="connsiteY96" fmla="*/ 24226 h 4275461"/>
                <a:gd name="connsiteX97" fmla="*/ 3141892 w 3619883"/>
                <a:gd name="connsiteY97" fmla="*/ 51925 h 4275461"/>
                <a:gd name="connsiteX98" fmla="*/ 3185711 w 3619883"/>
                <a:gd name="connsiteY98" fmla="*/ 59881 h 4275461"/>
                <a:gd name="connsiteX99" fmla="*/ 3219056 w 3619883"/>
                <a:gd name="connsiteY99" fmla="*/ 55536 h 4275461"/>
                <a:gd name="connsiteX100" fmla="*/ 3263425 w 3619883"/>
                <a:gd name="connsiteY100" fmla="*/ 51706 h 4275461"/>
                <a:gd name="connsiteX101" fmla="*/ 3296219 w 3619883"/>
                <a:gd name="connsiteY101" fmla="*/ 59147 h 4275461"/>
                <a:gd name="connsiteX102" fmla="*/ 3319094 w 3619883"/>
                <a:gd name="connsiteY102" fmla="*/ 42500 h 4275461"/>
                <a:gd name="connsiteX103" fmla="*/ 3420511 w 3619883"/>
                <a:gd name="connsiteY103" fmla="*/ 0 h 4275461"/>
                <a:gd name="connsiteX104" fmla="*/ 3453305 w 3619883"/>
                <a:gd name="connsiteY104" fmla="*/ 7440 h 4275461"/>
                <a:gd name="connsiteX105" fmla="*/ 3496571 w 3619883"/>
                <a:gd name="connsiteY105" fmla="*/ 27182 h 4275461"/>
                <a:gd name="connsiteX106" fmla="*/ 3602117 w 3619883"/>
                <a:gd name="connsiteY106" fmla="*/ 132521 h 4275461"/>
                <a:gd name="connsiteX107" fmla="*/ 3619883 w 3619883"/>
                <a:gd name="connsiteY107" fmla="*/ 140049 h 4275461"/>
                <a:gd name="connsiteX108" fmla="*/ 3619883 w 3619883"/>
                <a:gd name="connsiteY10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45346 w 3619883"/>
                <a:gd name="connsiteY12" fmla="*/ 4128157 h 4275461"/>
                <a:gd name="connsiteX13" fmla="*/ 1796694 w 3619883"/>
                <a:gd name="connsiteY13" fmla="*/ 4275461 h 4275461"/>
                <a:gd name="connsiteX14" fmla="*/ 1558844 w 3619883"/>
                <a:gd name="connsiteY14" fmla="*/ 4275461 h 4275461"/>
                <a:gd name="connsiteX15" fmla="*/ 1517252 w 3619883"/>
                <a:gd name="connsiteY15" fmla="*/ 4128157 h 4275461"/>
                <a:gd name="connsiteX16" fmla="*/ 1582936 w 3619883"/>
                <a:gd name="connsiteY16" fmla="*/ 4128157 h 4275461"/>
                <a:gd name="connsiteX17" fmla="*/ 1582936 w 3619883"/>
                <a:gd name="connsiteY17" fmla="*/ 3951392 h 4275461"/>
                <a:gd name="connsiteX18" fmla="*/ 1405151 w 3619883"/>
                <a:gd name="connsiteY18" fmla="*/ 3951392 h 4275461"/>
                <a:gd name="connsiteX19" fmla="*/ 1405151 w 3619883"/>
                <a:gd name="connsiteY19" fmla="*/ 4128157 h 4275461"/>
                <a:gd name="connsiteX20" fmla="*/ 1468988 w 3619883"/>
                <a:gd name="connsiteY20" fmla="*/ 4128157 h 4275461"/>
                <a:gd name="connsiteX21" fmla="*/ 1427396 w 3619883"/>
                <a:gd name="connsiteY21" fmla="*/ 4275461 h 4275461"/>
                <a:gd name="connsiteX22" fmla="*/ 1210751 w 3619883"/>
                <a:gd name="connsiteY22" fmla="*/ 4275461 h 4275461"/>
                <a:gd name="connsiteX23" fmla="*/ 1210751 w 3619883"/>
                <a:gd name="connsiteY23" fmla="*/ 4128157 h 4275461"/>
                <a:gd name="connsiteX24" fmla="*/ 1271978 w 3619883"/>
                <a:gd name="connsiteY24" fmla="*/ 4128157 h 4275461"/>
                <a:gd name="connsiteX25" fmla="*/ 1271978 w 3619883"/>
                <a:gd name="connsiteY25" fmla="*/ 3951392 h 4275461"/>
                <a:gd name="connsiteX26" fmla="*/ 1094193 w 3619883"/>
                <a:gd name="connsiteY26" fmla="*/ 3951392 h 4275461"/>
                <a:gd name="connsiteX27" fmla="*/ 1094193 w 3619883"/>
                <a:gd name="connsiteY27" fmla="*/ 4128157 h 4275461"/>
                <a:gd name="connsiteX28" fmla="*/ 1140354 w 3619883"/>
                <a:gd name="connsiteY28" fmla="*/ 4128157 h 4275461"/>
                <a:gd name="connsiteX29" fmla="*/ 1140354 w 3619883"/>
                <a:gd name="connsiteY29" fmla="*/ 4275461 h 4275461"/>
                <a:gd name="connsiteX30" fmla="*/ 953807 w 3619883"/>
                <a:gd name="connsiteY30" fmla="*/ 4275461 h 4275461"/>
                <a:gd name="connsiteX31" fmla="*/ 912215 w 3619883"/>
                <a:gd name="connsiteY31" fmla="*/ 4128157 h 4275461"/>
                <a:gd name="connsiteX32" fmla="*/ 961020 w 3619883"/>
                <a:gd name="connsiteY32" fmla="*/ 4128157 h 4275461"/>
                <a:gd name="connsiteX33" fmla="*/ 961020 w 3619883"/>
                <a:gd name="connsiteY33" fmla="*/ 3951392 h 4275461"/>
                <a:gd name="connsiteX34" fmla="*/ 783235 w 3619883"/>
                <a:gd name="connsiteY34" fmla="*/ 3951392 h 4275461"/>
                <a:gd name="connsiteX35" fmla="*/ 783235 w 3619883"/>
                <a:gd name="connsiteY35" fmla="*/ 4128157 h 4275461"/>
                <a:gd name="connsiteX36" fmla="*/ 871024 w 3619883"/>
                <a:gd name="connsiteY36" fmla="*/ 4128157 h 4275461"/>
                <a:gd name="connsiteX37" fmla="*/ 829432 w 3619883"/>
                <a:gd name="connsiteY37" fmla="*/ 4275461 h 4275461"/>
                <a:gd name="connsiteX38" fmla="*/ 611484 w 3619883"/>
                <a:gd name="connsiteY38" fmla="*/ 4275461 h 4275461"/>
                <a:gd name="connsiteX39" fmla="*/ 621247 w 3619883"/>
                <a:gd name="connsiteY39" fmla="*/ 4128157 h 4275461"/>
                <a:gd name="connsiteX40" fmla="*/ 650062 w 3619883"/>
                <a:gd name="connsiteY40" fmla="*/ 4128157 h 4275461"/>
                <a:gd name="connsiteX41" fmla="*/ 650062 w 3619883"/>
                <a:gd name="connsiteY41" fmla="*/ 3951392 h 4275461"/>
                <a:gd name="connsiteX42" fmla="*/ 472277 w 3619883"/>
                <a:gd name="connsiteY42" fmla="*/ 3951392 h 4275461"/>
                <a:gd name="connsiteX43" fmla="*/ 472277 w 3619883"/>
                <a:gd name="connsiteY43" fmla="*/ 4128157 h 4275461"/>
                <a:gd name="connsiteX44" fmla="*/ 522650 w 3619883"/>
                <a:gd name="connsiteY44" fmla="*/ 4128157 h 4275461"/>
                <a:gd name="connsiteX45" fmla="*/ 573998 w 3619883"/>
                <a:gd name="connsiteY45" fmla="*/ 4275461 h 4275461"/>
                <a:gd name="connsiteX46" fmla="*/ 336164 w 3619883"/>
                <a:gd name="connsiteY46" fmla="*/ 4275461 h 4275461"/>
                <a:gd name="connsiteX47" fmla="*/ 294572 w 3619883"/>
                <a:gd name="connsiteY47" fmla="*/ 4128157 h 4275461"/>
                <a:gd name="connsiteX48" fmla="*/ 339106 w 3619883"/>
                <a:gd name="connsiteY48" fmla="*/ 4128157 h 4275461"/>
                <a:gd name="connsiteX49" fmla="*/ 339106 w 3619883"/>
                <a:gd name="connsiteY49" fmla="*/ 3951392 h 4275461"/>
                <a:gd name="connsiteX50" fmla="*/ 161321 w 3619883"/>
                <a:gd name="connsiteY50" fmla="*/ 3951392 h 4275461"/>
                <a:gd name="connsiteX51" fmla="*/ 161321 w 3619883"/>
                <a:gd name="connsiteY51" fmla="*/ 4128157 h 4275461"/>
                <a:gd name="connsiteX52" fmla="*/ 230914 w 3619883"/>
                <a:gd name="connsiteY52" fmla="*/ 4128157 h 4275461"/>
                <a:gd name="connsiteX53" fmla="*/ 189322 w 3619883"/>
                <a:gd name="connsiteY53" fmla="*/ 4275461 h 4275461"/>
                <a:gd name="connsiteX54" fmla="*/ 0 w 3619883"/>
                <a:gd name="connsiteY54" fmla="*/ 4275461 h 4275461"/>
                <a:gd name="connsiteX55" fmla="*/ 0 w 3619883"/>
                <a:gd name="connsiteY55" fmla="*/ 42229 h 4275461"/>
                <a:gd name="connsiteX56" fmla="*/ 42464 w 3619883"/>
                <a:gd name="connsiteY56" fmla="*/ 40518 h 4275461"/>
                <a:gd name="connsiteX57" fmla="*/ 137733 w 3619883"/>
                <a:gd name="connsiteY57" fmla="*/ 35355 h 4275461"/>
                <a:gd name="connsiteX58" fmla="*/ 270565 w 3619883"/>
                <a:gd name="connsiteY58" fmla="*/ 29759 h 4275461"/>
                <a:gd name="connsiteX59" fmla="*/ 479734 w 3619883"/>
                <a:gd name="connsiteY59" fmla="*/ 45455 h 4275461"/>
                <a:gd name="connsiteX60" fmla="*/ 524103 w 3619883"/>
                <a:gd name="connsiteY60" fmla="*/ 41625 h 4275461"/>
                <a:gd name="connsiteX61" fmla="*/ 624416 w 3619883"/>
                <a:gd name="connsiteY61" fmla="*/ 22696 h 4275461"/>
                <a:gd name="connsiteX62" fmla="*/ 657762 w 3619883"/>
                <a:gd name="connsiteY62" fmla="*/ 18351 h 4275461"/>
                <a:gd name="connsiteX63" fmla="*/ 690557 w 3619883"/>
                <a:gd name="connsiteY63" fmla="*/ 25792 h 4275461"/>
                <a:gd name="connsiteX64" fmla="*/ 745123 w 3619883"/>
                <a:gd name="connsiteY64" fmla="*/ 40157 h 4275461"/>
                <a:gd name="connsiteX65" fmla="*/ 789493 w 3619883"/>
                <a:gd name="connsiteY65" fmla="*/ 36327 h 4275461"/>
                <a:gd name="connsiteX66" fmla="*/ 854255 w 3619883"/>
                <a:gd name="connsiteY66" fmla="*/ 68887 h 4275461"/>
                <a:gd name="connsiteX67" fmla="*/ 897520 w 3619883"/>
                <a:gd name="connsiteY67" fmla="*/ 88629 h 4275461"/>
                <a:gd name="connsiteX68" fmla="*/ 940510 w 3619883"/>
                <a:gd name="connsiteY68" fmla="*/ 114265 h 4275461"/>
                <a:gd name="connsiteX69" fmla="*/ 1082712 w 3619883"/>
                <a:gd name="connsiteY69" fmla="*/ 144543 h 4275461"/>
                <a:gd name="connsiteX70" fmla="*/ 1205348 w 3619883"/>
                <a:gd name="connsiteY70" fmla="*/ 120753 h 4275461"/>
                <a:gd name="connsiteX71" fmla="*/ 1271764 w 3619883"/>
                <a:gd name="connsiteY71" fmla="*/ 117956 h 4275461"/>
                <a:gd name="connsiteX72" fmla="*/ 1315583 w 3619883"/>
                <a:gd name="connsiteY72" fmla="*/ 125912 h 4275461"/>
                <a:gd name="connsiteX73" fmla="*/ 1359125 w 3619883"/>
                <a:gd name="connsiteY73" fmla="*/ 139761 h 4275461"/>
                <a:gd name="connsiteX74" fmla="*/ 1391919 w 3619883"/>
                <a:gd name="connsiteY74" fmla="*/ 147202 h 4275461"/>
                <a:gd name="connsiteX75" fmla="*/ 1436563 w 3619883"/>
                <a:gd name="connsiteY75" fmla="*/ 137480 h 4275461"/>
                <a:gd name="connsiteX76" fmla="*/ 1471566 w 3619883"/>
                <a:gd name="connsiteY76" fmla="*/ 97777 h 4275461"/>
                <a:gd name="connsiteX77" fmla="*/ 1505739 w 3619883"/>
                <a:gd name="connsiteY77" fmla="*/ 75753 h 4275461"/>
                <a:gd name="connsiteX78" fmla="*/ 1590891 w 3619883"/>
                <a:gd name="connsiteY78" fmla="*/ 144702 h 4275461"/>
                <a:gd name="connsiteX79" fmla="*/ 1625616 w 3619883"/>
                <a:gd name="connsiteY79" fmla="*/ 110893 h 4275461"/>
                <a:gd name="connsiteX80" fmla="*/ 1658964 w 3619883"/>
                <a:gd name="connsiteY80" fmla="*/ 106547 h 4275461"/>
                <a:gd name="connsiteX81" fmla="*/ 1746598 w 3619883"/>
                <a:gd name="connsiteY81" fmla="*/ 122460 h 4275461"/>
                <a:gd name="connsiteX82" fmla="*/ 1811913 w 3619883"/>
                <a:gd name="connsiteY82" fmla="*/ 143234 h 4275461"/>
                <a:gd name="connsiteX83" fmla="*/ 1856557 w 3619883"/>
                <a:gd name="connsiteY83" fmla="*/ 133511 h 4275461"/>
                <a:gd name="connsiteX84" fmla="*/ 2066003 w 3619883"/>
                <a:gd name="connsiteY84" fmla="*/ 143313 h 4275461"/>
                <a:gd name="connsiteX85" fmla="*/ 2177615 w 3619883"/>
                <a:gd name="connsiteY85" fmla="*/ 119007 h 4275461"/>
                <a:gd name="connsiteX86" fmla="*/ 2255883 w 3619883"/>
                <a:gd name="connsiteY86" fmla="*/ 99047 h 4275461"/>
                <a:gd name="connsiteX87" fmla="*/ 2344622 w 3619883"/>
                <a:gd name="connsiteY87" fmla="*/ 91388 h 4275461"/>
                <a:gd name="connsiteX88" fmla="*/ 2455682 w 3619883"/>
                <a:gd name="connsiteY88" fmla="*/ 78869 h 4275461"/>
                <a:gd name="connsiteX89" fmla="*/ 2632609 w 3619883"/>
                <a:gd name="connsiteY89" fmla="*/ 75338 h 4275461"/>
                <a:gd name="connsiteX90" fmla="*/ 2742291 w 3619883"/>
                <a:gd name="connsiteY90" fmla="*/ 92282 h 4275461"/>
                <a:gd name="connsiteX91" fmla="*/ 2851974 w 3619883"/>
                <a:gd name="connsiteY91" fmla="*/ 109227 h 4275461"/>
                <a:gd name="connsiteX92" fmla="*/ 2907643 w 3619883"/>
                <a:gd name="connsiteY92" fmla="*/ 100020 h 4275461"/>
                <a:gd name="connsiteX93" fmla="*/ 2944022 w 3619883"/>
                <a:gd name="connsiteY93" fmla="*/ 30853 h 4275461"/>
                <a:gd name="connsiteX94" fmla="*/ 3022289 w 3619883"/>
                <a:gd name="connsiteY94" fmla="*/ 10893 h 4275461"/>
                <a:gd name="connsiteX95" fmla="*/ 3054807 w 3619883"/>
                <a:gd name="connsiteY95" fmla="*/ 24226 h 4275461"/>
                <a:gd name="connsiteX96" fmla="*/ 3141892 w 3619883"/>
                <a:gd name="connsiteY96" fmla="*/ 51925 h 4275461"/>
                <a:gd name="connsiteX97" fmla="*/ 3185711 w 3619883"/>
                <a:gd name="connsiteY97" fmla="*/ 59881 h 4275461"/>
                <a:gd name="connsiteX98" fmla="*/ 3219056 w 3619883"/>
                <a:gd name="connsiteY98" fmla="*/ 55536 h 4275461"/>
                <a:gd name="connsiteX99" fmla="*/ 3263425 w 3619883"/>
                <a:gd name="connsiteY99" fmla="*/ 51706 h 4275461"/>
                <a:gd name="connsiteX100" fmla="*/ 3296219 w 3619883"/>
                <a:gd name="connsiteY100" fmla="*/ 59147 h 4275461"/>
                <a:gd name="connsiteX101" fmla="*/ 3319094 w 3619883"/>
                <a:gd name="connsiteY101" fmla="*/ 42500 h 4275461"/>
                <a:gd name="connsiteX102" fmla="*/ 3420511 w 3619883"/>
                <a:gd name="connsiteY102" fmla="*/ 0 h 4275461"/>
                <a:gd name="connsiteX103" fmla="*/ 3453305 w 3619883"/>
                <a:gd name="connsiteY103" fmla="*/ 7440 h 4275461"/>
                <a:gd name="connsiteX104" fmla="*/ 3496571 w 3619883"/>
                <a:gd name="connsiteY104" fmla="*/ 27182 h 4275461"/>
                <a:gd name="connsiteX105" fmla="*/ 3602117 w 3619883"/>
                <a:gd name="connsiteY105" fmla="*/ 132521 h 4275461"/>
                <a:gd name="connsiteX106" fmla="*/ 3619883 w 3619883"/>
                <a:gd name="connsiteY106" fmla="*/ 140049 h 4275461"/>
                <a:gd name="connsiteX107" fmla="*/ 3619883 w 3619883"/>
                <a:gd name="connsiteY10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4128157 h 4275461"/>
                <a:gd name="connsiteX16" fmla="*/ 1582936 w 3619883"/>
                <a:gd name="connsiteY16" fmla="*/ 3951392 h 4275461"/>
                <a:gd name="connsiteX17" fmla="*/ 1405151 w 3619883"/>
                <a:gd name="connsiteY17" fmla="*/ 3951392 h 4275461"/>
                <a:gd name="connsiteX18" fmla="*/ 1405151 w 3619883"/>
                <a:gd name="connsiteY18" fmla="*/ 4128157 h 4275461"/>
                <a:gd name="connsiteX19" fmla="*/ 1468988 w 3619883"/>
                <a:gd name="connsiteY19" fmla="*/ 4128157 h 4275461"/>
                <a:gd name="connsiteX20" fmla="*/ 1427396 w 3619883"/>
                <a:gd name="connsiteY20" fmla="*/ 4275461 h 4275461"/>
                <a:gd name="connsiteX21" fmla="*/ 1210751 w 3619883"/>
                <a:gd name="connsiteY21" fmla="*/ 4275461 h 4275461"/>
                <a:gd name="connsiteX22" fmla="*/ 1210751 w 3619883"/>
                <a:gd name="connsiteY22" fmla="*/ 4128157 h 4275461"/>
                <a:gd name="connsiteX23" fmla="*/ 1271978 w 3619883"/>
                <a:gd name="connsiteY23" fmla="*/ 4128157 h 4275461"/>
                <a:gd name="connsiteX24" fmla="*/ 1271978 w 3619883"/>
                <a:gd name="connsiteY24" fmla="*/ 3951392 h 4275461"/>
                <a:gd name="connsiteX25" fmla="*/ 1094193 w 3619883"/>
                <a:gd name="connsiteY25" fmla="*/ 3951392 h 4275461"/>
                <a:gd name="connsiteX26" fmla="*/ 1094193 w 3619883"/>
                <a:gd name="connsiteY26" fmla="*/ 4128157 h 4275461"/>
                <a:gd name="connsiteX27" fmla="*/ 1140354 w 3619883"/>
                <a:gd name="connsiteY27" fmla="*/ 4128157 h 4275461"/>
                <a:gd name="connsiteX28" fmla="*/ 1140354 w 3619883"/>
                <a:gd name="connsiteY28" fmla="*/ 4275461 h 4275461"/>
                <a:gd name="connsiteX29" fmla="*/ 953807 w 3619883"/>
                <a:gd name="connsiteY29" fmla="*/ 4275461 h 4275461"/>
                <a:gd name="connsiteX30" fmla="*/ 912215 w 3619883"/>
                <a:gd name="connsiteY30" fmla="*/ 4128157 h 4275461"/>
                <a:gd name="connsiteX31" fmla="*/ 961020 w 3619883"/>
                <a:gd name="connsiteY31" fmla="*/ 4128157 h 4275461"/>
                <a:gd name="connsiteX32" fmla="*/ 961020 w 3619883"/>
                <a:gd name="connsiteY32" fmla="*/ 3951392 h 4275461"/>
                <a:gd name="connsiteX33" fmla="*/ 783235 w 3619883"/>
                <a:gd name="connsiteY33" fmla="*/ 3951392 h 4275461"/>
                <a:gd name="connsiteX34" fmla="*/ 783235 w 3619883"/>
                <a:gd name="connsiteY34" fmla="*/ 4128157 h 4275461"/>
                <a:gd name="connsiteX35" fmla="*/ 871024 w 3619883"/>
                <a:gd name="connsiteY35" fmla="*/ 4128157 h 4275461"/>
                <a:gd name="connsiteX36" fmla="*/ 829432 w 3619883"/>
                <a:gd name="connsiteY36" fmla="*/ 4275461 h 4275461"/>
                <a:gd name="connsiteX37" fmla="*/ 611484 w 3619883"/>
                <a:gd name="connsiteY37" fmla="*/ 4275461 h 4275461"/>
                <a:gd name="connsiteX38" fmla="*/ 621247 w 3619883"/>
                <a:gd name="connsiteY38" fmla="*/ 4128157 h 4275461"/>
                <a:gd name="connsiteX39" fmla="*/ 650062 w 3619883"/>
                <a:gd name="connsiteY39" fmla="*/ 4128157 h 4275461"/>
                <a:gd name="connsiteX40" fmla="*/ 650062 w 3619883"/>
                <a:gd name="connsiteY40" fmla="*/ 3951392 h 4275461"/>
                <a:gd name="connsiteX41" fmla="*/ 472277 w 3619883"/>
                <a:gd name="connsiteY41" fmla="*/ 3951392 h 4275461"/>
                <a:gd name="connsiteX42" fmla="*/ 472277 w 3619883"/>
                <a:gd name="connsiteY42" fmla="*/ 4128157 h 4275461"/>
                <a:gd name="connsiteX43" fmla="*/ 522650 w 3619883"/>
                <a:gd name="connsiteY43" fmla="*/ 4128157 h 4275461"/>
                <a:gd name="connsiteX44" fmla="*/ 573998 w 3619883"/>
                <a:gd name="connsiteY44" fmla="*/ 4275461 h 4275461"/>
                <a:gd name="connsiteX45" fmla="*/ 336164 w 3619883"/>
                <a:gd name="connsiteY45" fmla="*/ 4275461 h 4275461"/>
                <a:gd name="connsiteX46" fmla="*/ 294572 w 3619883"/>
                <a:gd name="connsiteY46" fmla="*/ 4128157 h 4275461"/>
                <a:gd name="connsiteX47" fmla="*/ 339106 w 3619883"/>
                <a:gd name="connsiteY47" fmla="*/ 4128157 h 4275461"/>
                <a:gd name="connsiteX48" fmla="*/ 339106 w 3619883"/>
                <a:gd name="connsiteY48" fmla="*/ 3951392 h 4275461"/>
                <a:gd name="connsiteX49" fmla="*/ 161321 w 3619883"/>
                <a:gd name="connsiteY49" fmla="*/ 3951392 h 4275461"/>
                <a:gd name="connsiteX50" fmla="*/ 161321 w 3619883"/>
                <a:gd name="connsiteY50" fmla="*/ 4128157 h 4275461"/>
                <a:gd name="connsiteX51" fmla="*/ 230914 w 3619883"/>
                <a:gd name="connsiteY51" fmla="*/ 4128157 h 4275461"/>
                <a:gd name="connsiteX52" fmla="*/ 189322 w 3619883"/>
                <a:gd name="connsiteY52" fmla="*/ 4275461 h 4275461"/>
                <a:gd name="connsiteX53" fmla="*/ 0 w 3619883"/>
                <a:gd name="connsiteY53" fmla="*/ 4275461 h 4275461"/>
                <a:gd name="connsiteX54" fmla="*/ 0 w 3619883"/>
                <a:gd name="connsiteY54" fmla="*/ 42229 h 4275461"/>
                <a:gd name="connsiteX55" fmla="*/ 42464 w 3619883"/>
                <a:gd name="connsiteY55" fmla="*/ 40518 h 4275461"/>
                <a:gd name="connsiteX56" fmla="*/ 137733 w 3619883"/>
                <a:gd name="connsiteY56" fmla="*/ 35355 h 4275461"/>
                <a:gd name="connsiteX57" fmla="*/ 270565 w 3619883"/>
                <a:gd name="connsiteY57" fmla="*/ 29759 h 4275461"/>
                <a:gd name="connsiteX58" fmla="*/ 479734 w 3619883"/>
                <a:gd name="connsiteY58" fmla="*/ 45455 h 4275461"/>
                <a:gd name="connsiteX59" fmla="*/ 524103 w 3619883"/>
                <a:gd name="connsiteY59" fmla="*/ 41625 h 4275461"/>
                <a:gd name="connsiteX60" fmla="*/ 624416 w 3619883"/>
                <a:gd name="connsiteY60" fmla="*/ 22696 h 4275461"/>
                <a:gd name="connsiteX61" fmla="*/ 657762 w 3619883"/>
                <a:gd name="connsiteY61" fmla="*/ 18351 h 4275461"/>
                <a:gd name="connsiteX62" fmla="*/ 690557 w 3619883"/>
                <a:gd name="connsiteY62" fmla="*/ 25792 h 4275461"/>
                <a:gd name="connsiteX63" fmla="*/ 745123 w 3619883"/>
                <a:gd name="connsiteY63" fmla="*/ 40157 h 4275461"/>
                <a:gd name="connsiteX64" fmla="*/ 789493 w 3619883"/>
                <a:gd name="connsiteY64" fmla="*/ 36327 h 4275461"/>
                <a:gd name="connsiteX65" fmla="*/ 854255 w 3619883"/>
                <a:gd name="connsiteY65" fmla="*/ 68887 h 4275461"/>
                <a:gd name="connsiteX66" fmla="*/ 897520 w 3619883"/>
                <a:gd name="connsiteY66" fmla="*/ 88629 h 4275461"/>
                <a:gd name="connsiteX67" fmla="*/ 940510 w 3619883"/>
                <a:gd name="connsiteY67" fmla="*/ 114265 h 4275461"/>
                <a:gd name="connsiteX68" fmla="*/ 1082712 w 3619883"/>
                <a:gd name="connsiteY68" fmla="*/ 144543 h 4275461"/>
                <a:gd name="connsiteX69" fmla="*/ 1205348 w 3619883"/>
                <a:gd name="connsiteY69" fmla="*/ 120753 h 4275461"/>
                <a:gd name="connsiteX70" fmla="*/ 1271764 w 3619883"/>
                <a:gd name="connsiteY70" fmla="*/ 117956 h 4275461"/>
                <a:gd name="connsiteX71" fmla="*/ 1315583 w 3619883"/>
                <a:gd name="connsiteY71" fmla="*/ 125912 h 4275461"/>
                <a:gd name="connsiteX72" fmla="*/ 1359125 w 3619883"/>
                <a:gd name="connsiteY72" fmla="*/ 139761 h 4275461"/>
                <a:gd name="connsiteX73" fmla="*/ 1391919 w 3619883"/>
                <a:gd name="connsiteY73" fmla="*/ 147202 h 4275461"/>
                <a:gd name="connsiteX74" fmla="*/ 1436563 w 3619883"/>
                <a:gd name="connsiteY74" fmla="*/ 137480 h 4275461"/>
                <a:gd name="connsiteX75" fmla="*/ 1471566 w 3619883"/>
                <a:gd name="connsiteY75" fmla="*/ 97777 h 4275461"/>
                <a:gd name="connsiteX76" fmla="*/ 1505739 w 3619883"/>
                <a:gd name="connsiteY76" fmla="*/ 75753 h 4275461"/>
                <a:gd name="connsiteX77" fmla="*/ 1590891 w 3619883"/>
                <a:gd name="connsiteY77" fmla="*/ 144702 h 4275461"/>
                <a:gd name="connsiteX78" fmla="*/ 1625616 w 3619883"/>
                <a:gd name="connsiteY78" fmla="*/ 110893 h 4275461"/>
                <a:gd name="connsiteX79" fmla="*/ 1658964 w 3619883"/>
                <a:gd name="connsiteY79" fmla="*/ 106547 h 4275461"/>
                <a:gd name="connsiteX80" fmla="*/ 1746598 w 3619883"/>
                <a:gd name="connsiteY80" fmla="*/ 122460 h 4275461"/>
                <a:gd name="connsiteX81" fmla="*/ 1811913 w 3619883"/>
                <a:gd name="connsiteY81" fmla="*/ 143234 h 4275461"/>
                <a:gd name="connsiteX82" fmla="*/ 1856557 w 3619883"/>
                <a:gd name="connsiteY82" fmla="*/ 133511 h 4275461"/>
                <a:gd name="connsiteX83" fmla="*/ 2066003 w 3619883"/>
                <a:gd name="connsiteY83" fmla="*/ 143313 h 4275461"/>
                <a:gd name="connsiteX84" fmla="*/ 2177615 w 3619883"/>
                <a:gd name="connsiteY84" fmla="*/ 119007 h 4275461"/>
                <a:gd name="connsiteX85" fmla="*/ 2255883 w 3619883"/>
                <a:gd name="connsiteY85" fmla="*/ 99047 h 4275461"/>
                <a:gd name="connsiteX86" fmla="*/ 2344622 w 3619883"/>
                <a:gd name="connsiteY86" fmla="*/ 91388 h 4275461"/>
                <a:gd name="connsiteX87" fmla="*/ 2455682 w 3619883"/>
                <a:gd name="connsiteY87" fmla="*/ 78869 h 4275461"/>
                <a:gd name="connsiteX88" fmla="*/ 2632609 w 3619883"/>
                <a:gd name="connsiteY88" fmla="*/ 75338 h 4275461"/>
                <a:gd name="connsiteX89" fmla="*/ 2742291 w 3619883"/>
                <a:gd name="connsiteY89" fmla="*/ 92282 h 4275461"/>
                <a:gd name="connsiteX90" fmla="*/ 2851974 w 3619883"/>
                <a:gd name="connsiteY90" fmla="*/ 109227 h 4275461"/>
                <a:gd name="connsiteX91" fmla="*/ 2907643 w 3619883"/>
                <a:gd name="connsiteY91" fmla="*/ 100020 h 4275461"/>
                <a:gd name="connsiteX92" fmla="*/ 2944022 w 3619883"/>
                <a:gd name="connsiteY92" fmla="*/ 30853 h 4275461"/>
                <a:gd name="connsiteX93" fmla="*/ 3022289 w 3619883"/>
                <a:gd name="connsiteY93" fmla="*/ 10893 h 4275461"/>
                <a:gd name="connsiteX94" fmla="*/ 3054807 w 3619883"/>
                <a:gd name="connsiteY94" fmla="*/ 24226 h 4275461"/>
                <a:gd name="connsiteX95" fmla="*/ 3141892 w 3619883"/>
                <a:gd name="connsiteY95" fmla="*/ 51925 h 4275461"/>
                <a:gd name="connsiteX96" fmla="*/ 3185711 w 3619883"/>
                <a:gd name="connsiteY96" fmla="*/ 59881 h 4275461"/>
                <a:gd name="connsiteX97" fmla="*/ 3219056 w 3619883"/>
                <a:gd name="connsiteY97" fmla="*/ 55536 h 4275461"/>
                <a:gd name="connsiteX98" fmla="*/ 3263425 w 3619883"/>
                <a:gd name="connsiteY98" fmla="*/ 51706 h 4275461"/>
                <a:gd name="connsiteX99" fmla="*/ 3296219 w 3619883"/>
                <a:gd name="connsiteY99" fmla="*/ 59147 h 4275461"/>
                <a:gd name="connsiteX100" fmla="*/ 3319094 w 3619883"/>
                <a:gd name="connsiteY100" fmla="*/ 42500 h 4275461"/>
                <a:gd name="connsiteX101" fmla="*/ 3420511 w 3619883"/>
                <a:gd name="connsiteY101" fmla="*/ 0 h 4275461"/>
                <a:gd name="connsiteX102" fmla="*/ 3453305 w 3619883"/>
                <a:gd name="connsiteY102" fmla="*/ 7440 h 4275461"/>
                <a:gd name="connsiteX103" fmla="*/ 3496571 w 3619883"/>
                <a:gd name="connsiteY103" fmla="*/ 27182 h 4275461"/>
                <a:gd name="connsiteX104" fmla="*/ 3602117 w 3619883"/>
                <a:gd name="connsiteY104" fmla="*/ 132521 h 4275461"/>
                <a:gd name="connsiteX105" fmla="*/ 3619883 w 3619883"/>
                <a:gd name="connsiteY105" fmla="*/ 140049 h 4275461"/>
                <a:gd name="connsiteX106" fmla="*/ 3619883 w 3619883"/>
                <a:gd name="connsiteY10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3951392 h 4275461"/>
                <a:gd name="connsiteX16" fmla="*/ 1405151 w 3619883"/>
                <a:gd name="connsiteY16" fmla="*/ 3951392 h 4275461"/>
                <a:gd name="connsiteX17" fmla="*/ 1405151 w 3619883"/>
                <a:gd name="connsiteY17" fmla="*/ 4128157 h 4275461"/>
                <a:gd name="connsiteX18" fmla="*/ 1468988 w 3619883"/>
                <a:gd name="connsiteY18" fmla="*/ 4128157 h 4275461"/>
                <a:gd name="connsiteX19" fmla="*/ 1427396 w 3619883"/>
                <a:gd name="connsiteY19" fmla="*/ 4275461 h 4275461"/>
                <a:gd name="connsiteX20" fmla="*/ 1210751 w 3619883"/>
                <a:gd name="connsiteY20" fmla="*/ 4275461 h 4275461"/>
                <a:gd name="connsiteX21" fmla="*/ 1210751 w 3619883"/>
                <a:gd name="connsiteY21" fmla="*/ 4128157 h 4275461"/>
                <a:gd name="connsiteX22" fmla="*/ 1271978 w 3619883"/>
                <a:gd name="connsiteY22" fmla="*/ 4128157 h 4275461"/>
                <a:gd name="connsiteX23" fmla="*/ 1271978 w 3619883"/>
                <a:gd name="connsiteY23" fmla="*/ 3951392 h 4275461"/>
                <a:gd name="connsiteX24" fmla="*/ 1094193 w 3619883"/>
                <a:gd name="connsiteY24" fmla="*/ 3951392 h 4275461"/>
                <a:gd name="connsiteX25" fmla="*/ 1094193 w 3619883"/>
                <a:gd name="connsiteY25" fmla="*/ 4128157 h 4275461"/>
                <a:gd name="connsiteX26" fmla="*/ 1140354 w 3619883"/>
                <a:gd name="connsiteY26" fmla="*/ 4128157 h 4275461"/>
                <a:gd name="connsiteX27" fmla="*/ 1140354 w 3619883"/>
                <a:gd name="connsiteY27" fmla="*/ 4275461 h 4275461"/>
                <a:gd name="connsiteX28" fmla="*/ 953807 w 3619883"/>
                <a:gd name="connsiteY28" fmla="*/ 4275461 h 4275461"/>
                <a:gd name="connsiteX29" fmla="*/ 912215 w 3619883"/>
                <a:gd name="connsiteY29" fmla="*/ 4128157 h 4275461"/>
                <a:gd name="connsiteX30" fmla="*/ 961020 w 3619883"/>
                <a:gd name="connsiteY30" fmla="*/ 4128157 h 4275461"/>
                <a:gd name="connsiteX31" fmla="*/ 961020 w 3619883"/>
                <a:gd name="connsiteY31" fmla="*/ 3951392 h 4275461"/>
                <a:gd name="connsiteX32" fmla="*/ 783235 w 3619883"/>
                <a:gd name="connsiteY32" fmla="*/ 3951392 h 4275461"/>
                <a:gd name="connsiteX33" fmla="*/ 783235 w 3619883"/>
                <a:gd name="connsiteY33" fmla="*/ 4128157 h 4275461"/>
                <a:gd name="connsiteX34" fmla="*/ 871024 w 3619883"/>
                <a:gd name="connsiteY34" fmla="*/ 4128157 h 4275461"/>
                <a:gd name="connsiteX35" fmla="*/ 829432 w 3619883"/>
                <a:gd name="connsiteY35" fmla="*/ 4275461 h 4275461"/>
                <a:gd name="connsiteX36" fmla="*/ 611484 w 3619883"/>
                <a:gd name="connsiteY36" fmla="*/ 4275461 h 4275461"/>
                <a:gd name="connsiteX37" fmla="*/ 621247 w 3619883"/>
                <a:gd name="connsiteY37" fmla="*/ 4128157 h 4275461"/>
                <a:gd name="connsiteX38" fmla="*/ 650062 w 3619883"/>
                <a:gd name="connsiteY38" fmla="*/ 4128157 h 4275461"/>
                <a:gd name="connsiteX39" fmla="*/ 650062 w 3619883"/>
                <a:gd name="connsiteY39" fmla="*/ 3951392 h 4275461"/>
                <a:gd name="connsiteX40" fmla="*/ 472277 w 3619883"/>
                <a:gd name="connsiteY40" fmla="*/ 3951392 h 4275461"/>
                <a:gd name="connsiteX41" fmla="*/ 472277 w 3619883"/>
                <a:gd name="connsiteY41" fmla="*/ 4128157 h 4275461"/>
                <a:gd name="connsiteX42" fmla="*/ 522650 w 3619883"/>
                <a:gd name="connsiteY42" fmla="*/ 4128157 h 4275461"/>
                <a:gd name="connsiteX43" fmla="*/ 573998 w 3619883"/>
                <a:gd name="connsiteY43" fmla="*/ 4275461 h 4275461"/>
                <a:gd name="connsiteX44" fmla="*/ 336164 w 3619883"/>
                <a:gd name="connsiteY44" fmla="*/ 4275461 h 4275461"/>
                <a:gd name="connsiteX45" fmla="*/ 294572 w 3619883"/>
                <a:gd name="connsiteY45" fmla="*/ 4128157 h 4275461"/>
                <a:gd name="connsiteX46" fmla="*/ 339106 w 3619883"/>
                <a:gd name="connsiteY46" fmla="*/ 4128157 h 4275461"/>
                <a:gd name="connsiteX47" fmla="*/ 339106 w 3619883"/>
                <a:gd name="connsiteY47" fmla="*/ 3951392 h 4275461"/>
                <a:gd name="connsiteX48" fmla="*/ 161321 w 3619883"/>
                <a:gd name="connsiteY48" fmla="*/ 3951392 h 4275461"/>
                <a:gd name="connsiteX49" fmla="*/ 161321 w 3619883"/>
                <a:gd name="connsiteY49" fmla="*/ 4128157 h 4275461"/>
                <a:gd name="connsiteX50" fmla="*/ 230914 w 3619883"/>
                <a:gd name="connsiteY50" fmla="*/ 4128157 h 4275461"/>
                <a:gd name="connsiteX51" fmla="*/ 189322 w 3619883"/>
                <a:gd name="connsiteY51" fmla="*/ 4275461 h 4275461"/>
                <a:gd name="connsiteX52" fmla="*/ 0 w 3619883"/>
                <a:gd name="connsiteY52" fmla="*/ 4275461 h 4275461"/>
                <a:gd name="connsiteX53" fmla="*/ 0 w 3619883"/>
                <a:gd name="connsiteY53" fmla="*/ 42229 h 4275461"/>
                <a:gd name="connsiteX54" fmla="*/ 42464 w 3619883"/>
                <a:gd name="connsiteY54" fmla="*/ 40518 h 4275461"/>
                <a:gd name="connsiteX55" fmla="*/ 137733 w 3619883"/>
                <a:gd name="connsiteY55" fmla="*/ 35355 h 4275461"/>
                <a:gd name="connsiteX56" fmla="*/ 270565 w 3619883"/>
                <a:gd name="connsiteY56" fmla="*/ 29759 h 4275461"/>
                <a:gd name="connsiteX57" fmla="*/ 479734 w 3619883"/>
                <a:gd name="connsiteY57" fmla="*/ 45455 h 4275461"/>
                <a:gd name="connsiteX58" fmla="*/ 524103 w 3619883"/>
                <a:gd name="connsiteY58" fmla="*/ 41625 h 4275461"/>
                <a:gd name="connsiteX59" fmla="*/ 624416 w 3619883"/>
                <a:gd name="connsiteY59" fmla="*/ 22696 h 4275461"/>
                <a:gd name="connsiteX60" fmla="*/ 657762 w 3619883"/>
                <a:gd name="connsiteY60" fmla="*/ 18351 h 4275461"/>
                <a:gd name="connsiteX61" fmla="*/ 690557 w 3619883"/>
                <a:gd name="connsiteY61" fmla="*/ 25792 h 4275461"/>
                <a:gd name="connsiteX62" fmla="*/ 745123 w 3619883"/>
                <a:gd name="connsiteY62" fmla="*/ 40157 h 4275461"/>
                <a:gd name="connsiteX63" fmla="*/ 789493 w 3619883"/>
                <a:gd name="connsiteY63" fmla="*/ 36327 h 4275461"/>
                <a:gd name="connsiteX64" fmla="*/ 854255 w 3619883"/>
                <a:gd name="connsiteY64" fmla="*/ 68887 h 4275461"/>
                <a:gd name="connsiteX65" fmla="*/ 897520 w 3619883"/>
                <a:gd name="connsiteY65" fmla="*/ 88629 h 4275461"/>
                <a:gd name="connsiteX66" fmla="*/ 940510 w 3619883"/>
                <a:gd name="connsiteY66" fmla="*/ 114265 h 4275461"/>
                <a:gd name="connsiteX67" fmla="*/ 1082712 w 3619883"/>
                <a:gd name="connsiteY67" fmla="*/ 144543 h 4275461"/>
                <a:gd name="connsiteX68" fmla="*/ 1205348 w 3619883"/>
                <a:gd name="connsiteY68" fmla="*/ 120753 h 4275461"/>
                <a:gd name="connsiteX69" fmla="*/ 1271764 w 3619883"/>
                <a:gd name="connsiteY69" fmla="*/ 117956 h 4275461"/>
                <a:gd name="connsiteX70" fmla="*/ 1315583 w 3619883"/>
                <a:gd name="connsiteY70" fmla="*/ 125912 h 4275461"/>
                <a:gd name="connsiteX71" fmla="*/ 1359125 w 3619883"/>
                <a:gd name="connsiteY71" fmla="*/ 139761 h 4275461"/>
                <a:gd name="connsiteX72" fmla="*/ 1391919 w 3619883"/>
                <a:gd name="connsiteY72" fmla="*/ 147202 h 4275461"/>
                <a:gd name="connsiteX73" fmla="*/ 1436563 w 3619883"/>
                <a:gd name="connsiteY73" fmla="*/ 137480 h 4275461"/>
                <a:gd name="connsiteX74" fmla="*/ 1471566 w 3619883"/>
                <a:gd name="connsiteY74" fmla="*/ 97777 h 4275461"/>
                <a:gd name="connsiteX75" fmla="*/ 1505739 w 3619883"/>
                <a:gd name="connsiteY75" fmla="*/ 75753 h 4275461"/>
                <a:gd name="connsiteX76" fmla="*/ 1590891 w 3619883"/>
                <a:gd name="connsiteY76" fmla="*/ 144702 h 4275461"/>
                <a:gd name="connsiteX77" fmla="*/ 1625616 w 3619883"/>
                <a:gd name="connsiteY77" fmla="*/ 110893 h 4275461"/>
                <a:gd name="connsiteX78" fmla="*/ 1658964 w 3619883"/>
                <a:gd name="connsiteY78" fmla="*/ 106547 h 4275461"/>
                <a:gd name="connsiteX79" fmla="*/ 1746598 w 3619883"/>
                <a:gd name="connsiteY79" fmla="*/ 122460 h 4275461"/>
                <a:gd name="connsiteX80" fmla="*/ 1811913 w 3619883"/>
                <a:gd name="connsiteY80" fmla="*/ 143234 h 4275461"/>
                <a:gd name="connsiteX81" fmla="*/ 1856557 w 3619883"/>
                <a:gd name="connsiteY81" fmla="*/ 133511 h 4275461"/>
                <a:gd name="connsiteX82" fmla="*/ 2066003 w 3619883"/>
                <a:gd name="connsiteY82" fmla="*/ 143313 h 4275461"/>
                <a:gd name="connsiteX83" fmla="*/ 2177615 w 3619883"/>
                <a:gd name="connsiteY83" fmla="*/ 119007 h 4275461"/>
                <a:gd name="connsiteX84" fmla="*/ 2255883 w 3619883"/>
                <a:gd name="connsiteY84" fmla="*/ 99047 h 4275461"/>
                <a:gd name="connsiteX85" fmla="*/ 2344622 w 3619883"/>
                <a:gd name="connsiteY85" fmla="*/ 91388 h 4275461"/>
                <a:gd name="connsiteX86" fmla="*/ 2455682 w 3619883"/>
                <a:gd name="connsiteY86" fmla="*/ 78869 h 4275461"/>
                <a:gd name="connsiteX87" fmla="*/ 2632609 w 3619883"/>
                <a:gd name="connsiteY87" fmla="*/ 75338 h 4275461"/>
                <a:gd name="connsiteX88" fmla="*/ 2742291 w 3619883"/>
                <a:gd name="connsiteY88" fmla="*/ 92282 h 4275461"/>
                <a:gd name="connsiteX89" fmla="*/ 2851974 w 3619883"/>
                <a:gd name="connsiteY89" fmla="*/ 109227 h 4275461"/>
                <a:gd name="connsiteX90" fmla="*/ 2907643 w 3619883"/>
                <a:gd name="connsiteY90" fmla="*/ 100020 h 4275461"/>
                <a:gd name="connsiteX91" fmla="*/ 2944022 w 3619883"/>
                <a:gd name="connsiteY91" fmla="*/ 30853 h 4275461"/>
                <a:gd name="connsiteX92" fmla="*/ 3022289 w 3619883"/>
                <a:gd name="connsiteY92" fmla="*/ 10893 h 4275461"/>
                <a:gd name="connsiteX93" fmla="*/ 3054807 w 3619883"/>
                <a:gd name="connsiteY93" fmla="*/ 24226 h 4275461"/>
                <a:gd name="connsiteX94" fmla="*/ 3141892 w 3619883"/>
                <a:gd name="connsiteY94" fmla="*/ 51925 h 4275461"/>
                <a:gd name="connsiteX95" fmla="*/ 3185711 w 3619883"/>
                <a:gd name="connsiteY95" fmla="*/ 59881 h 4275461"/>
                <a:gd name="connsiteX96" fmla="*/ 3219056 w 3619883"/>
                <a:gd name="connsiteY96" fmla="*/ 55536 h 4275461"/>
                <a:gd name="connsiteX97" fmla="*/ 3263425 w 3619883"/>
                <a:gd name="connsiteY97" fmla="*/ 51706 h 4275461"/>
                <a:gd name="connsiteX98" fmla="*/ 3296219 w 3619883"/>
                <a:gd name="connsiteY98" fmla="*/ 59147 h 4275461"/>
                <a:gd name="connsiteX99" fmla="*/ 3319094 w 3619883"/>
                <a:gd name="connsiteY99" fmla="*/ 42500 h 4275461"/>
                <a:gd name="connsiteX100" fmla="*/ 3420511 w 3619883"/>
                <a:gd name="connsiteY100" fmla="*/ 0 h 4275461"/>
                <a:gd name="connsiteX101" fmla="*/ 3453305 w 3619883"/>
                <a:gd name="connsiteY101" fmla="*/ 7440 h 4275461"/>
                <a:gd name="connsiteX102" fmla="*/ 3496571 w 3619883"/>
                <a:gd name="connsiteY102" fmla="*/ 27182 h 4275461"/>
                <a:gd name="connsiteX103" fmla="*/ 3602117 w 3619883"/>
                <a:gd name="connsiteY103" fmla="*/ 132521 h 4275461"/>
                <a:gd name="connsiteX104" fmla="*/ 3619883 w 3619883"/>
                <a:gd name="connsiteY104" fmla="*/ 140049 h 4275461"/>
                <a:gd name="connsiteX105" fmla="*/ 3619883 w 3619883"/>
                <a:gd name="connsiteY10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405151 w 3619883"/>
                <a:gd name="connsiteY15" fmla="*/ 3951392 h 4275461"/>
                <a:gd name="connsiteX16" fmla="*/ 1405151 w 3619883"/>
                <a:gd name="connsiteY16" fmla="*/ 4128157 h 4275461"/>
                <a:gd name="connsiteX17" fmla="*/ 1468988 w 3619883"/>
                <a:gd name="connsiteY17" fmla="*/ 4128157 h 4275461"/>
                <a:gd name="connsiteX18" fmla="*/ 1427396 w 3619883"/>
                <a:gd name="connsiteY18" fmla="*/ 4275461 h 4275461"/>
                <a:gd name="connsiteX19" fmla="*/ 1210751 w 3619883"/>
                <a:gd name="connsiteY19" fmla="*/ 4275461 h 4275461"/>
                <a:gd name="connsiteX20" fmla="*/ 1210751 w 3619883"/>
                <a:gd name="connsiteY20" fmla="*/ 4128157 h 4275461"/>
                <a:gd name="connsiteX21" fmla="*/ 1271978 w 3619883"/>
                <a:gd name="connsiteY21" fmla="*/ 4128157 h 4275461"/>
                <a:gd name="connsiteX22" fmla="*/ 1271978 w 3619883"/>
                <a:gd name="connsiteY22" fmla="*/ 3951392 h 4275461"/>
                <a:gd name="connsiteX23" fmla="*/ 1094193 w 3619883"/>
                <a:gd name="connsiteY23" fmla="*/ 3951392 h 4275461"/>
                <a:gd name="connsiteX24" fmla="*/ 1094193 w 3619883"/>
                <a:gd name="connsiteY24" fmla="*/ 4128157 h 4275461"/>
                <a:gd name="connsiteX25" fmla="*/ 1140354 w 3619883"/>
                <a:gd name="connsiteY25" fmla="*/ 4128157 h 4275461"/>
                <a:gd name="connsiteX26" fmla="*/ 1140354 w 3619883"/>
                <a:gd name="connsiteY26" fmla="*/ 4275461 h 4275461"/>
                <a:gd name="connsiteX27" fmla="*/ 953807 w 3619883"/>
                <a:gd name="connsiteY27" fmla="*/ 4275461 h 4275461"/>
                <a:gd name="connsiteX28" fmla="*/ 912215 w 3619883"/>
                <a:gd name="connsiteY28" fmla="*/ 4128157 h 4275461"/>
                <a:gd name="connsiteX29" fmla="*/ 961020 w 3619883"/>
                <a:gd name="connsiteY29" fmla="*/ 4128157 h 4275461"/>
                <a:gd name="connsiteX30" fmla="*/ 961020 w 3619883"/>
                <a:gd name="connsiteY30" fmla="*/ 3951392 h 4275461"/>
                <a:gd name="connsiteX31" fmla="*/ 783235 w 3619883"/>
                <a:gd name="connsiteY31" fmla="*/ 3951392 h 4275461"/>
                <a:gd name="connsiteX32" fmla="*/ 783235 w 3619883"/>
                <a:gd name="connsiteY32" fmla="*/ 4128157 h 4275461"/>
                <a:gd name="connsiteX33" fmla="*/ 871024 w 3619883"/>
                <a:gd name="connsiteY33" fmla="*/ 4128157 h 4275461"/>
                <a:gd name="connsiteX34" fmla="*/ 829432 w 3619883"/>
                <a:gd name="connsiteY34" fmla="*/ 4275461 h 4275461"/>
                <a:gd name="connsiteX35" fmla="*/ 611484 w 3619883"/>
                <a:gd name="connsiteY35" fmla="*/ 4275461 h 4275461"/>
                <a:gd name="connsiteX36" fmla="*/ 621247 w 3619883"/>
                <a:gd name="connsiteY36" fmla="*/ 4128157 h 4275461"/>
                <a:gd name="connsiteX37" fmla="*/ 650062 w 3619883"/>
                <a:gd name="connsiteY37" fmla="*/ 4128157 h 4275461"/>
                <a:gd name="connsiteX38" fmla="*/ 650062 w 3619883"/>
                <a:gd name="connsiteY38" fmla="*/ 3951392 h 4275461"/>
                <a:gd name="connsiteX39" fmla="*/ 472277 w 3619883"/>
                <a:gd name="connsiteY39" fmla="*/ 3951392 h 4275461"/>
                <a:gd name="connsiteX40" fmla="*/ 472277 w 3619883"/>
                <a:gd name="connsiteY40" fmla="*/ 4128157 h 4275461"/>
                <a:gd name="connsiteX41" fmla="*/ 522650 w 3619883"/>
                <a:gd name="connsiteY41" fmla="*/ 4128157 h 4275461"/>
                <a:gd name="connsiteX42" fmla="*/ 573998 w 3619883"/>
                <a:gd name="connsiteY42" fmla="*/ 4275461 h 4275461"/>
                <a:gd name="connsiteX43" fmla="*/ 336164 w 3619883"/>
                <a:gd name="connsiteY43" fmla="*/ 4275461 h 4275461"/>
                <a:gd name="connsiteX44" fmla="*/ 294572 w 3619883"/>
                <a:gd name="connsiteY44" fmla="*/ 4128157 h 4275461"/>
                <a:gd name="connsiteX45" fmla="*/ 339106 w 3619883"/>
                <a:gd name="connsiteY45" fmla="*/ 4128157 h 4275461"/>
                <a:gd name="connsiteX46" fmla="*/ 339106 w 3619883"/>
                <a:gd name="connsiteY46" fmla="*/ 3951392 h 4275461"/>
                <a:gd name="connsiteX47" fmla="*/ 161321 w 3619883"/>
                <a:gd name="connsiteY47" fmla="*/ 3951392 h 4275461"/>
                <a:gd name="connsiteX48" fmla="*/ 161321 w 3619883"/>
                <a:gd name="connsiteY48" fmla="*/ 4128157 h 4275461"/>
                <a:gd name="connsiteX49" fmla="*/ 230914 w 3619883"/>
                <a:gd name="connsiteY49" fmla="*/ 4128157 h 4275461"/>
                <a:gd name="connsiteX50" fmla="*/ 189322 w 3619883"/>
                <a:gd name="connsiteY50" fmla="*/ 4275461 h 4275461"/>
                <a:gd name="connsiteX51" fmla="*/ 0 w 3619883"/>
                <a:gd name="connsiteY51" fmla="*/ 4275461 h 4275461"/>
                <a:gd name="connsiteX52" fmla="*/ 0 w 3619883"/>
                <a:gd name="connsiteY52" fmla="*/ 42229 h 4275461"/>
                <a:gd name="connsiteX53" fmla="*/ 42464 w 3619883"/>
                <a:gd name="connsiteY53" fmla="*/ 40518 h 4275461"/>
                <a:gd name="connsiteX54" fmla="*/ 137733 w 3619883"/>
                <a:gd name="connsiteY54" fmla="*/ 35355 h 4275461"/>
                <a:gd name="connsiteX55" fmla="*/ 270565 w 3619883"/>
                <a:gd name="connsiteY55" fmla="*/ 29759 h 4275461"/>
                <a:gd name="connsiteX56" fmla="*/ 479734 w 3619883"/>
                <a:gd name="connsiteY56" fmla="*/ 45455 h 4275461"/>
                <a:gd name="connsiteX57" fmla="*/ 524103 w 3619883"/>
                <a:gd name="connsiteY57" fmla="*/ 41625 h 4275461"/>
                <a:gd name="connsiteX58" fmla="*/ 624416 w 3619883"/>
                <a:gd name="connsiteY58" fmla="*/ 22696 h 4275461"/>
                <a:gd name="connsiteX59" fmla="*/ 657762 w 3619883"/>
                <a:gd name="connsiteY59" fmla="*/ 18351 h 4275461"/>
                <a:gd name="connsiteX60" fmla="*/ 690557 w 3619883"/>
                <a:gd name="connsiteY60" fmla="*/ 25792 h 4275461"/>
                <a:gd name="connsiteX61" fmla="*/ 745123 w 3619883"/>
                <a:gd name="connsiteY61" fmla="*/ 40157 h 4275461"/>
                <a:gd name="connsiteX62" fmla="*/ 789493 w 3619883"/>
                <a:gd name="connsiteY62" fmla="*/ 36327 h 4275461"/>
                <a:gd name="connsiteX63" fmla="*/ 854255 w 3619883"/>
                <a:gd name="connsiteY63" fmla="*/ 68887 h 4275461"/>
                <a:gd name="connsiteX64" fmla="*/ 897520 w 3619883"/>
                <a:gd name="connsiteY64" fmla="*/ 88629 h 4275461"/>
                <a:gd name="connsiteX65" fmla="*/ 940510 w 3619883"/>
                <a:gd name="connsiteY65" fmla="*/ 114265 h 4275461"/>
                <a:gd name="connsiteX66" fmla="*/ 1082712 w 3619883"/>
                <a:gd name="connsiteY66" fmla="*/ 144543 h 4275461"/>
                <a:gd name="connsiteX67" fmla="*/ 1205348 w 3619883"/>
                <a:gd name="connsiteY67" fmla="*/ 120753 h 4275461"/>
                <a:gd name="connsiteX68" fmla="*/ 1271764 w 3619883"/>
                <a:gd name="connsiteY68" fmla="*/ 117956 h 4275461"/>
                <a:gd name="connsiteX69" fmla="*/ 1315583 w 3619883"/>
                <a:gd name="connsiteY69" fmla="*/ 125912 h 4275461"/>
                <a:gd name="connsiteX70" fmla="*/ 1359125 w 3619883"/>
                <a:gd name="connsiteY70" fmla="*/ 139761 h 4275461"/>
                <a:gd name="connsiteX71" fmla="*/ 1391919 w 3619883"/>
                <a:gd name="connsiteY71" fmla="*/ 147202 h 4275461"/>
                <a:gd name="connsiteX72" fmla="*/ 1436563 w 3619883"/>
                <a:gd name="connsiteY72" fmla="*/ 137480 h 4275461"/>
                <a:gd name="connsiteX73" fmla="*/ 1471566 w 3619883"/>
                <a:gd name="connsiteY73" fmla="*/ 97777 h 4275461"/>
                <a:gd name="connsiteX74" fmla="*/ 1505739 w 3619883"/>
                <a:gd name="connsiteY74" fmla="*/ 75753 h 4275461"/>
                <a:gd name="connsiteX75" fmla="*/ 1590891 w 3619883"/>
                <a:gd name="connsiteY75" fmla="*/ 144702 h 4275461"/>
                <a:gd name="connsiteX76" fmla="*/ 1625616 w 3619883"/>
                <a:gd name="connsiteY76" fmla="*/ 110893 h 4275461"/>
                <a:gd name="connsiteX77" fmla="*/ 1658964 w 3619883"/>
                <a:gd name="connsiteY77" fmla="*/ 106547 h 4275461"/>
                <a:gd name="connsiteX78" fmla="*/ 1746598 w 3619883"/>
                <a:gd name="connsiteY78" fmla="*/ 122460 h 4275461"/>
                <a:gd name="connsiteX79" fmla="*/ 1811913 w 3619883"/>
                <a:gd name="connsiteY79" fmla="*/ 143234 h 4275461"/>
                <a:gd name="connsiteX80" fmla="*/ 1856557 w 3619883"/>
                <a:gd name="connsiteY80" fmla="*/ 133511 h 4275461"/>
                <a:gd name="connsiteX81" fmla="*/ 2066003 w 3619883"/>
                <a:gd name="connsiteY81" fmla="*/ 143313 h 4275461"/>
                <a:gd name="connsiteX82" fmla="*/ 2177615 w 3619883"/>
                <a:gd name="connsiteY82" fmla="*/ 119007 h 4275461"/>
                <a:gd name="connsiteX83" fmla="*/ 2255883 w 3619883"/>
                <a:gd name="connsiteY83" fmla="*/ 99047 h 4275461"/>
                <a:gd name="connsiteX84" fmla="*/ 2344622 w 3619883"/>
                <a:gd name="connsiteY84" fmla="*/ 91388 h 4275461"/>
                <a:gd name="connsiteX85" fmla="*/ 2455682 w 3619883"/>
                <a:gd name="connsiteY85" fmla="*/ 78869 h 4275461"/>
                <a:gd name="connsiteX86" fmla="*/ 2632609 w 3619883"/>
                <a:gd name="connsiteY86" fmla="*/ 75338 h 4275461"/>
                <a:gd name="connsiteX87" fmla="*/ 2742291 w 3619883"/>
                <a:gd name="connsiteY87" fmla="*/ 92282 h 4275461"/>
                <a:gd name="connsiteX88" fmla="*/ 2851974 w 3619883"/>
                <a:gd name="connsiteY88" fmla="*/ 109227 h 4275461"/>
                <a:gd name="connsiteX89" fmla="*/ 2907643 w 3619883"/>
                <a:gd name="connsiteY89" fmla="*/ 100020 h 4275461"/>
                <a:gd name="connsiteX90" fmla="*/ 2944022 w 3619883"/>
                <a:gd name="connsiteY90" fmla="*/ 30853 h 4275461"/>
                <a:gd name="connsiteX91" fmla="*/ 3022289 w 3619883"/>
                <a:gd name="connsiteY91" fmla="*/ 10893 h 4275461"/>
                <a:gd name="connsiteX92" fmla="*/ 3054807 w 3619883"/>
                <a:gd name="connsiteY92" fmla="*/ 24226 h 4275461"/>
                <a:gd name="connsiteX93" fmla="*/ 3141892 w 3619883"/>
                <a:gd name="connsiteY93" fmla="*/ 51925 h 4275461"/>
                <a:gd name="connsiteX94" fmla="*/ 3185711 w 3619883"/>
                <a:gd name="connsiteY94" fmla="*/ 59881 h 4275461"/>
                <a:gd name="connsiteX95" fmla="*/ 3219056 w 3619883"/>
                <a:gd name="connsiteY95" fmla="*/ 55536 h 4275461"/>
                <a:gd name="connsiteX96" fmla="*/ 3263425 w 3619883"/>
                <a:gd name="connsiteY96" fmla="*/ 51706 h 4275461"/>
                <a:gd name="connsiteX97" fmla="*/ 3296219 w 3619883"/>
                <a:gd name="connsiteY97" fmla="*/ 59147 h 4275461"/>
                <a:gd name="connsiteX98" fmla="*/ 3319094 w 3619883"/>
                <a:gd name="connsiteY98" fmla="*/ 42500 h 4275461"/>
                <a:gd name="connsiteX99" fmla="*/ 3420511 w 3619883"/>
                <a:gd name="connsiteY99" fmla="*/ 0 h 4275461"/>
                <a:gd name="connsiteX100" fmla="*/ 3453305 w 3619883"/>
                <a:gd name="connsiteY100" fmla="*/ 7440 h 4275461"/>
                <a:gd name="connsiteX101" fmla="*/ 3496571 w 3619883"/>
                <a:gd name="connsiteY101" fmla="*/ 27182 h 4275461"/>
                <a:gd name="connsiteX102" fmla="*/ 3602117 w 3619883"/>
                <a:gd name="connsiteY102" fmla="*/ 132521 h 4275461"/>
                <a:gd name="connsiteX103" fmla="*/ 3619883 w 3619883"/>
                <a:gd name="connsiteY103" fmla="*/ 140049 h 4275461"/>
                <a:gd name="connsiteX104" fmla="*/ 3619883 w 3619883"/>
                <a:gd name="connsiteY10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68988 w 3619883"/>
                <a:gd name="connsiteY16" fmla="*/ 4128157 h 4275461"/>
                <a:gd name="connsiteX17" fmla="*/ 1427396 w 3619883"/>
                <a:gd name="connsiteY17" fmla="*/ 4275461 h 4275461"/>
                <a:gd name="connsiteX18" fmla="*/ 1210751 w 3619883"/>
                <a:gd name="connsiteY18" fmla="*/ 4275461 h 4275461"/>
                <a:gd name="connsiteX19" fmla="*/ 1210751 w 3619883"/>
                <a:gd name="connsiteY19" fmla="*/ 4128157 h 4275461"/>
                <a:gd name="connsiteX20" fmla="*/ 1271978 w 3619883"/>
                <a:gd name="connsiteY20" fmla="*/ 4128157 h 4275461"/>
                <a:gd name="connsiteX21" fmla="*/ 1271978 w 3619883"/>
                <a:gd name="connsiteY21" fmla="*/ 3951392 h 4275461"/>
                <a:gd name="connsiteX22" fmla="*/ 1094193 w 3619883"/>
                <a:gd name="connsiteY22" fmla="*/ 3951392 h 4275461"/>
                <a:gd name="connsiteX23" fmla="*/ 1094193 w 3619883"/>
                <a:gd name="connsiteY23" fmla="*/ 4128157 h 4275461"/>
                <a:gd name="connsiteX24" fmla="*/ 1140354 w 3619883"/>
                <a:gd name="connsiteY24" fmla="*/ 4128157 h 4275461"/>
                <a:gd name="connsiteX25" fmla="*/ 1140354 w 3619883"/>
                <a:gd name="connsiteY25" fmla="*/ 4275461 h 4275461"/>
                <a:gd name="connsiteX26" fmla="*/ 953807 w 3619883"/>
                <a:gd name="connsiteY26" fmla="*/ 4275461 h 4275461"/>
                <a:gd name="connsiteX27" fmla="*/ 912215 w 3619883"/>
                <a:gd name="connsiteY27" fmla="*/ 4128157 h 4275461"/>
                <a:gd name="connsiteX28" fmla="*/ 961020 w 3619883"/>
                <a:gd name="connsiteY28" fmla="*/ 4128157 h 4275461"/>
                <a:gd name="connsiteX29" fmla="*/ 961020 w 3619883"/>
                <a:gd name="connsiteY29" fmla="*/ 3951392 h 4275461"/>
                <a:gd name="connsiteX30" fmla="*/ 783235 w 3619883"/>
                <a:gd name="connsiteY30" fmla="*/ 3951392 h 4275461"/>
                <a:gd name="connsiteX31" fmla="*/ 783235 w 3619883"/>
                <a:gd name="connsiteY31" fmla="*/ 4128157 h 4275461"/>
                <a:gd name="connsiteX32" fmla="*/ 871024 w 3619883"/>
                <a:gd name="connsiteY32" fmla="*/ 4128157 h 4275461"/>
                <a:gd name="connsiteX33" fmla="*/ 829432 w 3619883"/>
                <a:gd name="connsiteY33" fmla="*/ 4275461 h 4275461"/>
                <a:gd name="connsiteX34" fmla="*/ 611484 w 3619883"/>
                <a:gd name="connsiteY34" fmla="*/ 4275461 h 4275461"/>
                <a:gd name="connsiteX35" fmla="*/ 621247 w 3619883"/>
                <a:gd name="connsiteY35" fmla="*/ 4128157 h 4275461"/>
                <a:gd name="connsiteX36" fmla="*/ 650062 w 3619883"/>
                <a:gd name="connsiteY36" fmla="*/ 4128157 h 4275461"/>
                <a:gd name="connsiteX37" fmla="*/ 650062 w 3619883"/>
                <a:gd name="connsiteY37" fmla="*/ 3951392 h 4275461"/>
                <a:gd name="connsiteX38" fmla="*/ 472277 w 3619883"/>
                <a:gd name="connsiteY38" fmla="*/ 3951392 h 4275461"/>
                <a:gd name="connsiteX39" fmla="*/ 472277 w 3619883"/>
                <a:gd name="connsiteY39" fmla="*/ 4128157 h 4275461"/>
                <a:gd name="connsiteX40" fmla="*/ 522650 w 3619883"/>
                <a:gd name="connsiteY40" fmla="*/ 4128157 h 4275461"/>
                <a:gd name="connsiteX41" fmla="*/ 573998 w 3619883"/>
                <a:gd name="connsiteY41" fmla="*/ 4275461 h 4275461"/>
                <a:gd name="connsiteX42" fmla="*/ 336164 w 3619883"/>
                <a:gd name="connsiteY42" fmla="*/ 4275461 h 4275461"/>
                <a:gd name="connsiteX43" fmla="*/ 294572 w 3619883"/>
                <a:gd name="connsiteY43" fmla="*/ 4128157 h 4275461"/>
                <a:gd name="connsiteX44" fmla="*/ 339106 w 3619883"/>
                <a:gd name="connsiteY44" fmla="*/ 4128157 h 4275461"/>
                <a:gd name="connsiteX45" fmla="*/ 339106 w 3619883"/>
                <a:gd name="connsiteY45" fmla="*/ 3951392 h 4275461"/>
                <a:gd name="connsiteX46" fmla="*/ 161321 w 3619883"/>
                <a:gd name="connsiteY46" fmla="*/ 3951392 h 4275461"/>
                <a:gd name="connsiteX47" fmla="*/ 161321 w 3619883"/>
                <a:gd name="connsiteY47" fmla="*/ 4128157 h 4275461"/>
                <a:gd name="connsiteX48" fmla="*/ 230914 w 3619883"/>
                <a:gd name="connsiteY48" fmla="*/ 4128157 h 4275461"/>
                <a:gd name="connsiteX49" fmla="*/ 189322 w 3619883"/>
                <a:gd name="connsiteY49" fmla="*/ 4275461 h 4275461"/>
                <a:gd name="connsiteX50" fmla="*/ 0 w 3619883"/>
                <a:gd name="connsiteY50" fmla="*/ 4275461 h 4275461"/>
                <a:gd name="connsiteX51" fmla="*/ 0 w 3619883"/>
                <a:gd name="connsiteY51" fmla="*/ 42229 h 4275461"/>
                <a:gd name="connsiteX52" fmla="*/ 42464 w 3619883"/>
                <a:gd name="connsiteY52" fmla="*/ 40518 h 4275461"/>
                <a:gd name="connsiteX53" fmla="*/ 137733 w 3619883"/>
                <a:gd name="connsiteY53" fmla="*/ 35355 h 4275461"/>
                <a:gd name="connsiteX54" fmla="*/ 270565 w 3619883"/>
                <a:gd name="connsiteY54" fmla="*/ 29759 h 4275461"/>
                <a:gd name="connsiteX55" fmla="*/ 479734 w 3619883"/>
                <a:gd name="connsiteY55" fmla="*/ 45455 h 4275461"/>
                <a:gd name="connsiteX56" fmla="*/ 524103 w 3619883"/>
                <a:gd name="connsiteY56" fmla="*/ 41625 h 4275461"/>
                <a:gd name="connsiteX57" fmla="*/ 624416 w 3619883"/>
                <a:gd name="connsiteY57" fmla="*/ 22696 h 4275461"/>
                <a:gd name="connsiteX58" fmla="*/ 657762 w 3619883"/>
                <a:gd name="connsiteY58" fmla="*/ 18351 h 4275461"/>
                <a:gd name="connsiteX59" fmla="*/ 690557 w 3619883"/>
                <a:gd name="connsiteY59" fmla="*/ 25792 h 4275461"/>
                <a:gd name="connsiteX60" fmla="*/ 745123 w 3619883"/>
                <a:gd name="connsiteY60" fmla="*/ 40157 h 4275461"/>
                <a:gd name="connsiteX61" fmla="*/ 789493 w 3619883"/>
                <a:gd name="connsiteY61" fmla="*/ 36327 h 4275461"/>
                <a:gd name="connsiteX62" fmla="*/ 854255 w 3619883"/>
                <a:gd name="connsiteY62" fmla="*/ 68887 h 4275461"/>
                <a:gd name="connsiteX63" fmla="*/ 897520 w 3619883"/>
                <a:gd name="connsiteY63" fmla="*/ 88629 h 4275461"/>
                <a:gd name="connsiteX64" fmla="*/ 940510 w 3619883"/>
                <a:gd name="connsiteY64" fmla="*/ 114265 h 4275461"/>
                <a:gd name="connsiteX65" fmla="*/ 1082712 w 3619883"/>
                <a:gd name="connsiteY65" fmla="*/ 144543 h 4275461"/>
                <a:gd name="connsiteX66" fmla="*/ 1205348 w 3619883"/>
                <a:gd name="connsiteY66" fmla="*/ 120753 h 4275461"/>
                <a:gd name="connsiteX67" fmla="*/ 1271764 w 3619883"/>
                <a:gd name="connsiteY67" fmla="*/ 117956 h 4275461"/>
                <a:gd name="connsiteX68" fmla="*/ 1315583 w 3619883"/>
                <a:gd name="connsiteY68" fmla="*/ 125912 h 4275461"/>
                <a:gd name="connsiteX69" fmla="*/ 1359125 w 3619883"/>
                <a:gd name="connsiteY69" fmla="*/ 139761 h 4275461"/>
                <a:gd name="connsiteX70" fmla="*/ 1391919 w 3619883"/>
                <a:gd name="connsiteY70" fmla="*/ 147202 h 4275461"/>
                <a:gd name="connsiteX71" fmla="*/ 1436563 w 3619883"/>
                <a:gd name="connsiteY71" fmla="*/ 137480 h 4275461"/>
                <a:gd name="connsiteX72" fmla="*/ 1471566 w 3619883"/>
                <a:gd name="connsiteY72" fmla="*/ 97777 h 4275461"/>
                <a:gd name="connsiteX73" fmla="*/ 1505739 w 3619883"/>
                <a:gd name="connsiteY73" fmla="*/ 75753 h 4275461"/>
                <a:gd name="connsiteX74" fmla="*/ 1590891 w 3619883"/>
                <a:gd name="connsiteY74" fmla="*/ 144702 h 4275461"/>
                <a:gd name="connsiteX75" fmla="*/ 1625616 w 3619883"/>
                <a:gd name="connsiteY75" fmla="*/ 110893 h 4275461"/>
                <a:gd name="connsiteX76" fmla="*/ 1658964 w 3619883"/>
                <a:gd name="connsiteY76" fmla="*/ 106547 h 4275461"/>
                <a:gd name="connsiteX77" fmla="*/ 1746598 w 3619883"/>
                <a:gd name="connsiteY77" fmla="*/ 122460 h 4275461"/>
                <a:gd name="connsiteX78" fmla="*/ 1811913 w 3619883"/>
                <a:gd name="connsiteY78" fmla="*/ 143234 h 4275461"/>
                <a:gd name="connsiteX79" fmla="*/ 1856557 w 3619883"/>
                <a:gd name="connsiteY79" fmla="*/ 133511 h 4275461"/>
                <a:gd name="connsiteX80" fmla="*/ 2066003 w 3619883"/>
                <a:gd name="connsiteY80" fmla="*/ 143313 h 4275461"/>
                <a:gd name="connsiteX81" fmla="*/ 2177615 w 3619883"/>
                <a:gd name="connsiteY81" fmla="*/ 119007 h 4275461"/>
                <a:gd name="connsiteX82" fmla="*/ 2255883 w 3619883"/>
                <a:gd name="connsiteY82" fmla="*/ 99047 h 4275461"/>
                <a:gd name="connsiteX83" fmla="*/ 2344622 w 3619883"/>
                <a:gd name="connsiteY83" fmla="*/ 91388 h 4275461"/>
                <a:gd name="connsiteX84" fmla="*/ 2455682 w 3619883"/>
                <a:gd name="connsiteY84" fmla="*/ 78869 h 4275461"/>
                <a:gd name="connsiteX85" fmla="*/ 2632609 w 3619883"/>
                <a:gd name="connsiteY85" fmla="*/ 75338 h 4275461"/>
                <a:gd name="connsiteX86" fmla="*/ 2742291 w 3619883"/>
                <a:gd name="connsiteY86" fmla="*/ 92282 h 4275461"/>
                <a:gd name="connsiteX87" fmla="*/ 2851974 w 3619883"/>
                <a:gd name="connsiteY87" fmla="*/ 109227 h 4275461"/>
                <a:gd name="connsiteX88" fmla="*/ 2907643 w 3619883"/>
                <a:gd name="connsiteY88" fmla="*/ 100020 h 4275461"/>
                <a:gd name="connsiteX89" fmla="*/ 2944022 w 3619883"/>
                <a:gd name="connsiteY89" fmla="*/ 30853 h 4275461"/>
                <a:gd name="connsiteX90" fmla="*/ 3022289 w 3619883"/>
                <a:gd name="connsiteY90" fmla="*/ 10893 h 4275461"/>
                <a:gd name="connsiteX91" fmla="*/ 3054807 w 3619883"/>
                <a:gd name="connsiteY91" fmla="*/ 24226 h 4275461"/>
                <a:gd name="connsiteX92" fmla="*/ 3141892 w 3619883"/>
                <a:gd name="connsiteY92" fmla="*/ 51925 h 4275461"/>
                <a:gd name="connsiteX93" fmla="*/ 3185711 w 3619883"/>
                <a:gd name="connsiteY93" fmla="*/ 59881 h 4275461"/>
                <a:gd name="connsiteX94" fmla="*/ 3219056 w 3619883"/>
                <a:gd name="connsiteY94" fmla="*/ 55536 h 4275461"/>
                <a:gd name="connsiteX95" fmla="*/ 3263425 w 3619883"/>
                <a:gd name="connsiteY95" fmla="*/ 51706 h 4275461"/>
                <a:gd name="connsiteX96" fmla="*/ 3296219 w 3619883"/>
                <a:gd name="connsiteY96" fmla="*/ 59147 h 4275461"/>
                <a:gd name="connsiteX97" fmla="*/ 3319094 w 3619883"/>
                <a:gd name="connsiteY97" fmla="*/ 42500 h 4275461"/>
                <a:gd name="connsiteX98" fmla="*/ 3420511 w 3619883"/>
                <a:gd name="connsiteY98" fmla="*/ 0 h 4275461"/>
                <a:gd name="connsiteX99" fmla="*/ 3453305 w 3619883"/>
                <a:gd name="connsiteY99" fmla="*/ 7440 h 4275461"/>
                <a:gd name="connsiteX100" fmla="*/ 3496571 w 3619883"/>
                <a:gd name="connsiteY100" fmla="*/ 27182 h 4275461"/>
                <a:gd name="connsiteX101" fmla="*/ 3602117 w 3619883"/>
                <a:gd name="connsiteY101" fmla="*/ 132521 h 4275461"/>
                <a:gd name="connsiteX102" fmla="*/ 3619883 w 3619883"/>
                <a:gd name="connsiteY102" fmla="*/ 140049 h 4275461"/>
                <a:gd name="connsiteX103" fmla="*/ 3619883 w 3619883"/>
                <a:gd name="connsiteY10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27396 w 3619883"/>
                <a:gd name="connsiteY16" fmla="*/ 4275461 h 4275461"/>
                <a:gd name="connsiteX17" fmla="*/ 1210751 w 3619883"/>
                <a:gd name="connsiteY17" fmla="*/ 4275461 h 4275461"/>
                <a:gd name="connsiteX18" fmla="*/ 1210751 w 3619883"/>
                <a:gd name="connsiteY18" fmla="*/ 4128157 h 4275461"/>
                <a:gd name="connsiteX19" fmla="*/ 1271978 w 3619883"/>
                <a:gd name="connsiteY19" fmla="*/ 4128157 h 4275461"/>
                <a:gd name="connsiteX20" fmla="*/ 1271978 w 3619883"/>
                <a:gd name="connsiteY20" fmla="*/ 3951392 h 4275461"/>
                <a:gd name="connsiteX21" fmla="*/ 1094193 w 3619883"/>
                <a:gd name="connsiteY21" fmla="*/ 3951392 h 4275461"/>
                <a:gd name="connsiteX22" fmla="*/ 1094193 w 3619883"/>
                <a:gd name="connsiteY22" fmla="*/ 4128157 h 4275461"/>
                <a:gd name="connsiteX23" fmla="*/ 1140354 w 3619883"/>
                <a:gd name="connsiteY23" fmla="*/ 4128157 h 4275461"/>
                <a:gd name="connsiteX24" fmla="*/ 1140354 w 3619883"/>
                <a:gd name="connsiteY24" fmla="*/ 4275461 h 4275461"/>
                <a:gd name="connsiteX25" fmla="*/ 953807 w 3619883"/>
                <a:gd name="connsiteY25" fmla="*/ 4275461 h 4275461"/>
                <a:gd name="connsiteX26" fmla="*/ 912215 w 3619883"/>
                <a:gd name="connsiteY26" fmla="*/ 4128157 h 4275461"/>
                <a:gd name="connsiteX27" fmla="*/ 961020 w 3619883"/>
                <a:gd name="connsiteY27" fmla="*/ 4128157 h 4275461"/>
                <a:gd name="connsiteX28" fmla="*/ 961020 w 3619883"/>
                <a:gd name="connsiteY28" fmla="*/ 3951392 h 4275461"/>
                <a:gd name="connsiteX29" fmla="*/ 783235 w 3619883"/>
                <a:gd name="connsiteY29" fmla="*/ 3951392 h 4275461"/>
                <a:gd name="connsiteX30" fmla="*/ 783235 w 3619883"/>
                <a:gd name="connsiteY30" fmla="*/ 4128157 h 4275461"/>
                <a:gd name="connsiteX31" fmla="*/ 871024 w 3619883"/>
                <a:gd name="connsiteY31" fmla="*/ 4128157 h 4275461"/>
                <a:gd name="connsiteX32" fmla="*/ 829432 w 3619883"/>
                <a:gd name="connsiteY32" fmla="*/ 4275461 h 4275461"/>
                <a:gd name="connsiteX33" fmla="*/ 611484 w 3619883"/>
                <a:gd name="connsiteY33" fmla="*/ 4275461 h 4275461"/>
                <a:gd name="connsiteX34" fmla="*/ 621247 w 3619883"/>
                <a:gd name="connsiteY34" fmla="*/ 4128157 h 4275461"/>
                <a:gd name="connsiteX35" fmla="*/ 650062 w 3619883"/>
                <a:gd name="connsiteY35" fmla="*/ 4128157 h 4275461"/>
                <a:gd name="connsiteX36" fmla="*/ 650062 w 3619883"/>
                <a:gd name="connsiteY36" fmla="*/ 3951392 h 4275461"/>
                <a:gd name="connsiteX37" fmla="*/ 472277 w 3619883"/>
                <a:gd name="connsiteY37" fmla="*/ 3951392 h 4275461"/>
                <a:gd name="connsiteX38" fmla="*/ 472277 w 3619883"/>
                <a:gd name="connsiteY38" fmla="*/ 4128157 h 4275461"/>
                <a:gd name="connsiteX39" fmla="*/ 522650 w 3619883"/>
                <a:gd name="connsiteY39" fmla="*/ 4128157 h 4275461"/>
                <a:gd name="connsiteX40" fmla="*/ 573998 w 3619883"/>
                <a:gd name="connsiteY40" fmla="*/ 4275461 h 4275461"/>
                <a:gd name="connsiteX41" fmla="*/ 336164 w 3619883"/>
                <a:gd name="connsiteY41" fmla="*/ 4275461 h 4275461"/>
                <a:gd name="connsiteX42" fmla="*/ 294572 w 3619883"/>
                <a:gd name="connsiteY42" fmla="*/ 4128157 h 4275461"/>
                <a:gd name="connsiteX43" fmla="*/ 339106 w 3619883"/>
                <a:gd name="connsiteY43" fmla="*/ 4128157 h 4275461"/>
                <a:gd name="connsiteX44" fmla="*/ 339106 w 3619883"/>
                <a:gd name="connsiteY44" fmla="*/ 3951392 h 4275461"/>
                <a:gd name="connsiteX45" fmla="*/ 161321 w 3619883"/>
                <a:gd name="connsiteY45" fmla="*/ 3951392 h 4275461"/>
                <a:gd name="connsiteX46" fmla="*/ 161321 w 3619883"/>
                <a:gd name="connsiteY46" fmla="*/ 4128157 h 4275461"/>
                <a:gd name="connsiteX47" fmla="*/ 230914 w 3619883"/>
                <a:gd name="connsiteY47" fmla="*/ 4128157 h 4275461"/>
                <a:gd name="connsiteX48" fmla="*/ 189322 w 3619883"/>
                <a:gd name="connsiteY48" fmla="*/ 4275461 h 4275461"/>
                <a:gd name="connsiteX49" fmla="*/ 0 w 3619883"/>
                <a:gd name="connsiteY49" fmla="*/ 4275461 h 4275461"/>
                <a:gd name="connsiteX50" fmla="*/ 0 w 3619883"/>
                <a:gd name="connsiteY50" fmla="*/ 42229 h 4275461"/>
                <a:gd name="connsiteX51" fmla="*/ 42464 w 3619883"/>
                <a:gd name="connsiteY51" fmla="*/ 40518 h 4275461"/>
                <a:gd name="connsiteX52" fmla="*/ 137733 w 3619883"/>
                <a:gd name="connsiteY52" fmla="*/ 35355 h 4275461"/>
                <a:gd name="connsiteX53" fmla="*/ 270565 w 3619883"/>
                <a:gd name="connsiteY53" fmla="*/ 29759 h 4275461"/>
                <a:gd name="connsiteX54" fmla="*/ 479734 w 3619883"/>
                <a:gd name="connsiteY54" fmla="*/ 45455 h 4275461"/>
                <a:gd name="connsiteX55" fmla="*/ 524103 w 3619883"/>
                <a:gd name="connsiteY55" fmla="*/ 41625 h 4275461"/>
                <a:gd name="connsiteX56" fmla="*/ 624416 w 3619883"/>
                <a:gd name="connsiteY56" fmla="*/ 22696 h 4275461"/>
                <a:gd name="connsiteX57" fmla="*/ 657762 w 3619883"/>
                <a:gd name="connsiteY57" fmla="*/ 18351 h 4275461"/>
                <a:gd name="connsiteX58" fmla="*/ 690557 w 3619883"/>
                <a:gd name="connsiteY58" fmla="*/ 25792 h 4275461"/>
                <a:gd name="connsiteX59" fmla="*/ 745123 w 3619883"/>
                <a:gd name="connsiteY59" fmla="*/ 40157 h 4275461"/>
                <a:gd name="connsiteX60" fmla="*/ 789493 w 3619883"/>
                <a:gd name="connsiteY60" fmla="*/ 36327 h 4275461"/>
                <a:gd name="connsiteX61" fmla="*/ 854255 w 3619883"/>
                <a:gd name="connsiteY61" fmla="*/ 68887 h 4275461"/>
                <a:gd name="connsiteX62" fmla="*/ 897520 w 3619883"/>
                <a:gd name="connsiteY62" fmla="*/ 88629 h 4275461"/>
                <a:gd name="connsiteX63" fmla="*/ 940510 w 3619883"/>
                <a:gd name="connsiteY63" fmla="*/ 114265 h 4275461"/>
                <a:gd name="connsiteX64" fmla="*/ 1082712 w 3619883"/>
                <a:gd name="connsiteY64" fmla="*/ 144543 h 4275461"/>
                <a:gd name="connsiteX65" fmla="*/ 1205348 w 3619883"/>
                <a:gd name="connsiteY65" fmla="*/ 120753 h 4275461"/>
                <a:gd name="connsiteX66" fmla="*/ 1271764 w 3619883"/>
                <a:gd name="connsiteY66" fmla="*/ 117956 h 4275461"/>
                <a:gd name="connsiteX67" fmla="*/ 1315583 w 3619883"/>
                <a:gd name="connsiteY67" fmla="*/ 125912 h 4275461"/>
                <a:gd name="connsiteX68" fmla="*/ 1359125 w 3619883"/>
                <a:gd name="connsiteY68" fmla="*/ 139761 h 4275461"/>
                <a:gd name="connsiteX69" fmla="*/ 1391919 w 3619883"/>
                <a:gd name="connsiteY69" fmla="*/ 147202 h 4275461"/>
                <a:gd name="connsiteX70" fmla="*/ 1436563 w 3619883"/>
                <a:gd name="connsiteY70" fmla="*/ 137480 h 4275461"/>
                <a:gd name="connsiteX71" fmla="*/ 1471566 w 3619883"/>
                <a:gd name="connsiteY71" fmla="*/ 97777 h 4275461"/>
                <a:gd name="connsiteX72" fmla="*/ 1505739 w 3619883"/>
                <a:gd name="connsiteY72" fmla="*/ 75753 h 4275461"/>
                <a:gd name="connsiteX73" fmla="*/ 1590891 w 3619883"/>
                <a:gd name="connsiteY73" fmla="*/ 144702 h 4275461"/>
                <a:gd name="connsiteX74" fmla="*/ 1625616 w 3619883"/>
                <a:gd name="connsiteY74" fmla="*/ 110893 h 4275461"/>
                <a:gd name="connsiteX75" fmla="*/ 1658964 w 3619883"/>
                <a:gd name="connsiteY75" fmla="*/ 106547 h 4275461"/>
                <a:gd name="connsiteX76" fmla="*/ 1746598 w 3619883"/>
                <a:gd name="connsiteY76" fmla="*/ 122460 h 4275461"/>
                <a:gd name="connsiteX77" fmla="*/ 1811913 w 3619883"/>
                <a:gd name="connsiteY77" fmla="*/ 143234 h 4275461"/>
                <a:gd name="connsiteX78" fmla="*/ 1856557 w 3619883"/>
                <a:gd name="connsiteY78" fmla="*/ 133511 h 4275461"/>
                <a:gd name="connsiteX79" fmla="*/ 2066003 w 3619883"/>
                <a:gd name="connsiteY79" fmla="*/ 143313 h 4275461"/>
                <a:gd name="connsiteX80" fmla="*/ 2177615 w 3619883"/>
                <a:gd name="connsiteY80" fmla="*/ 119007 h 4275461"/>
                <a:gd name="connsiteX81" fmla="*/ 2255883 w 3619883"/>
                <a:gd name="connsiteY81" fmla="*/ 99047 h 4275461"/>
                <a:gd name="connsiteX82" fmla="*/ 2344622 w 3619883"/>
                <a:gd name="connsiteY82" fmla="*/ 91388 h 4275461"/>
                <a:gd name="connsiteX83" fmla="*/ 2455682 w 3619883"/>
                <a:gd name="connsiteY83" fmla="*/ 78869 h 4275461"/>
                <a:gd name="connsiteX84" fmla="*/ 2632609 w 3619883"/>
                <a:gd name="connsiteY84" fmla="*/ 75338 h 4275461"/>
                <a:gd name="connsiteX85" fmla="*/ 2742291 w 3619883"/>
                <a:gd name="connsiteY85" fmla="*/ 92282 h 4275461"/>
                <a:gd name="connsiteX86" fmla="*/ 2851974 w 3619883"/>
                <a:gd name="connsiteY86" fmla="*/ 109227 h 4275461"/>
                <a:gd name="connsiteX87" fmla="*/ 2907643 w 3619883"/>
                <a:gd name="connsiteY87" fmla="*/ 100020 h 4275461"/>
                <a:gd name="connsiteX88" fmla="*/ 2944022 w 3619883"/>
                <a:gd name="connsiteY88" fmla="*/ 30853 h 4275461"/>
                <a:gd name="connsiteX89" fmla="*/ 3022289 w 3619883"/>
                <a:gd name="connsiteY89" fmla="*/ 10893 h 4275461"/>
                <a:gd name="connsiteX90" fmla="*/ 3054807 w 3619883"/>
                <a:gd name="connsiteY90" fmla="*/ 24226 h 4275461"/>
                <a:gd name="connsiteX91" fmla="*/ 3141892 w 3619883"/>
                <a:gd name="connsiteY91" fmla="*/ 51925 h 4275461"/>
                <a:gd name="connsiteX92" fmla="*/ 3185711 w 3619883"/>
                <a:gd name="connsiteY92" fmla="*/ 59881 h 4275461"/>
                <a:gd name="connsiteX93" fmla="*/ 3219056 w 3619883"/>
                <a:gd name="connsiteY93" fmla="*/ 55536 h 4275461"/>
                <a:gd name="connsiteX94" fmla="*/ 3263425 w 3619883"/>
                <a:gd name="connsiteY94" fmla="*/ 51706 h 4275461"/>
                <a:gd name="connsiteX95" fmla="*/ 3296219 w 3619883"/>
                <a:gd name="connsiteY95" fmla="*/ 59147 h 4275461"/>
                <a:gd name="connsiteX96" fmla="*/ 3319094 w 3619883"/>
                <a:gd name="connsiteY96" fmla="*/ 42500 h 4275461"/>
                <a:gd name="connsiteX97" fmla="*/ 3420511 w 3619883"/>
                <a:gd name="connsiteY97" fmla="*/ 0 h 4275461"/>
                <a:gd name="connsiteX98" fmla="*/ 3453305 w 3619883"/>
                <a:gd name="connsiteY98" fmla="*/ 7440 h 4275461"/>
                <a:gd name="connsiteX99" fmla="*/ 3496571 w 3619883"/>
                <a:gd name="connsiteY99" fmla="*/ 27182 h 4275461"/>
                <a:gd name="connsiteX100" fmla="*/ 3602117 w 3619883"/>
                <a:gd name="connsiteY100" fmla="*/ 132521 h 4275461"/>
                <a:gd name="connsiteX101" fmla="*/ 3619883 w 3619883"/>
                <a:gd name="connsiteY101" fmla="*/ 140049 h 4275461"/>
                <a:gd name="connsiteX102" fmla="*/ 3619883 w 3619883"/>
                <a:gd name="connsiteY10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27396 w 3619883"/>
                <a:gd name="connsiteY15" fmla="*/ 4275461 h 4275461"/>
                <a:gd name="connsiteX16" fmla="*/ 1210751 w 3619883"/>
                <a:gd name="connsiteY16" fmla="*/ 4275461 h 4275461"/>
                <a:gd name="connsiteX17" fmla="*/ 1210751 w 3619883"/>
                <a:gd name="connsiteY17" fmla="*/ 4128157 h 4275461"/>
                <a:gd name="connsiteX18" fmla="*/ 1271978 w 3619883"/>
                <a:gd name="connsiteY18" fmla="*/ 4128157 h 4275461"/>
                <a:gd name="connsiteX19" fmla="*/ 1271978 w 3619883"/>
                <a:gd name="connsiteY19" fmla="*/ 3951392 h 4275461"/>
                <a:gd name="connsiteX20" fmla="*/ 1094193 w 3619883"/>
                <a:gd name="connsiteY20" fmla="*/ 3951392 h 4275461"/>
                <a:gd name="connsiteX21" fmla="*/ 1094193 w 3619883"/>
                <a:gd name="connsiteY21" fmla="*/ 4128157 h 4275461"/>
                <a:gd name="connsiteX22" fmla="*/ 1140354 w 3619883"/>
                <a:gd name="connsiteY22" fmla="*/ 4128157 h 4275461"/>
                <a:gd name="connsiteX23" fmla="*/ 1140354 w 3619883"/>
                <a:gd name="connsiteY23" fmla="*/ 4275461 h 4275461"/>
                <a:gd name="connsiteX24" fmla="*/ 953807 w 3619883"/>
                <a:gd name="connsiteY24" fmla="*/ 4275461 h 4275461"/>
                <a:gd name="connsiteX25" fmla="*/ 912215 w 3619883"/>
                <a:gd name="connsiteY25" fmla="*/ 4128157 h 4275461"/>
                <a:gd name="connsiteX26" fmla="*/ 961020 w 3619883"/>
                <a:gd name="connsiteY26" fmla="*/ 4128157 h 4275461"/>
                <a:gd name="connsiteX27" fmla="*/ 961020 w 3619883"/>
                <a:gd name="connsiteY27" fmla="*/ 3951392 h 4275461"/>
                <a:gd name="connsiteX28" fmla="*/ 783235 w 3619883"/>
                <a:gd name="connsiteY28" fmla="*/ 3951392 h 4275461"/>
                <a:gd name="connsiteX29" fmla="*/ 783235 w 3619883"/>
                <a:gd name="connsiteY29" fmla="*/ 4128157 h 4275461"/>
                <a:gd name="connsiteX30" fmla="*/ 871024 w 3619883"/>
                <a:gd name="connsiteY30" fmla="*/ 4128157 h 4275461"/>
                <a:gd name="connsiteX31" fmla="*/ 829432 w 3619883"/>
                <a:gd name="connsiteY31" fmla="*/ 4275461 h 4275461"/>
                <a:gd name="connsiteX32" fmla="*/ 611484 w 3619883"/>
                <a:gd name="connsiteY32" fmla="*/ 4275461 h 4275461"/>
                <a:gd name="connsiteX33" fmla="*/ 621247 w 3619883"/>
                <a:gd name="connsiteY33" fmla="*/ 4128157 h 4275461"/>
                <a:gd name="connsiteX34" fmla="*/ 650062 w 3619883"/>
                <a:gd name="connsiteY34" fmla="*/ 4128157 h 4275461"/>
                <a:gd name="connsiteX35" fmla="*/ 650062 w 3619883"/>
                <a:gd name="connsiteY35" fmla="*/ 3951392 h 4275461"/>
                <a:gd name="connsiteX36" fmla="*/ 472277 w 3619883"/>
                <a:gd name="connsiteY36" fmla="*/ 3951392 h 4275461"/>
                <a:gd name="connsiteX37" fmla="*/ 472277 w 3619883"/>
                <a:gd name="connsiteY37" fmla="*/ 4128157 h 4275461"/>
                <a:gd name="connsiteX38" fmla="*/ 522650 w 3619883"/>
                <a:gd name="connsiteY38" fmla="*/ 4128157 h 4275461"/>
                <a:gd name="connsiteX39" fmla="*/ 573998 w 3619883"/>
                <a:gd name="connsiteY39" fmla="*/ 4275461 h 4275461"/>
                <a:gd name="connsiteX40" fmla="*/ 336164 w 3619883"/>
                <a:gd name="connsiteY40" fmla="*/ 4275461 h 4275461"/>
                <a:gd name="connsiteX41" fmla="*/ 294572 w 3619883"/>
                <a:gd name="connsiteY41" fmla="*/ 4128157 h 4275461"/>
                <a:gd name="connsiteX42" fmla="*/ 339106 w 3619883"/>
                <a:gd name="connsiteY42" fmla="*/ 4128157 h 4275461"/>
                <a:gd name="connsiteX43" fmla="*/ 339106 w 3619883"/>
                <a:gd name="connsiteY43" fmla="*/ 3951392 h 4275461"/>
                <a:gd name="connsiteX44" fmla="*/ 161321 w 3619883"/>
                <a:gd name="connsiteY44" fmla="*/ 3951392 h 4275461"/>
                <a:gd name="connsiteX45" fmla="*/ 161321 w 3619883"/>
                <a:gd name="connsiteY45" fmla="*/ 4128157 h 4275461"/>
                <a:gd name="connsiteX46" fmla="*/ 230914 w 3619883"/>
                <a:gd name="connsiteY46" fmla="*/ 4128157 h 4275461"/>
                <a:gd name="connsiteX47" fmla="*/ 189322 w 3619883"/>
                <a:gd name="connsiteY47" fmla="*/ 4275461 h 4275461"/>
                <a:gd name="connsiteX48" fmla="*/ 0 w 3619883"/>
                <a:gd name="connsiteY48" fmla="*/ 4275461 h 4275461"/>
                <a:gd name="connsiteX49" fmla="*/ 0 w 3619883"/>
                <a:gd name="connsiteY49" fmla="*/ 42229 h 4275461"/>
                <a:gd name="connsiteX50" fmla="*/ 42464 w 3619883"/>
                <a:gd name="connsiteY50" fmla="*/ 40518 h 4275461"/>
                <a:gd name="connsiteX51" fmla="*/ 137733 w 3619883"/>
                <a:gd name="connsiteY51" fmla="*/ 35355 h 4275461"/>
                <a:gd name="connsiteX52" fmla="*/ 270565 w 3619883"/>
                <a:gd name="connsiteY52" fmla="*/ 29759 h 4275461"/>
                <a:gd name="connsiteX53" fmla="*/ 479734 w 3619883"/>
                <a:gd name="connsiteY53" fmla="*/ 45455 h 4275461"/>
                <a:gd name="connsiteX54" fmla="*/ 524103 w 3619883"/>
                <a:gd name="connsiteY54" fmla="*/ 41625 h 4275461"/>
                <a:gd name="connsiteX55" fmla="*/ 624416 w 3619883"/>
                <a:gd name="connsiteY55" fmla="*/ 22696 h 4275461"/>
                <a:gd name="connsiteX56" fmla="*/ 657762 w 3619883"/>
                <a:gd name="connsiteY56" fmla="*/ 18351 h 4275461"/>
                <a:gd name="connsiteX57" fmla="*/ 690557 w 3619883"/>
                <a:gd name="connsiteY57" fmla="*/ 25792 h 4275461"/>
                <a:gd name="connsiteX58" fmla="*/ 745123 w 3619883"/>
                <a:gd name="connsiteY58" fmla="*/ 40157 h 4275461"/>
                <a:gd name="connsiteX59" fmla="*/ 789493 w 3619883"/>
                <a:gd name="connsiteY59" fmla="*/ 36327 h 4275461"/>
                <a:gd name="connsiteX60" fmla="*/ 854255 w 3619883"/>
                <a:gd name="connsiteY60" fmla="*/ 68887 h 4275461"/>
                <a:gd name="connsiteX61" fmla="*/ 897520 w 3619883"/>
                <a:gd name="connsiteY61" fmla="*/ 88629 h 4275461"/>
                <a:gd name="connsiteX62" fmla="*/ 940510 w 3619883"/>
                <a:gd name="connsiteY62" fmla="*/ 114265 h 4275461"/>
                <a:gd name="connsiteX63" fmla="*/ 1082712 w 3619883"/>
                <a:gd name="connsiteY63" fmla="*/ 144543 h 4275461"/>
                <a:gd name="connsiteX64" fmla="*/ 1205348 w 3619883"/>
                <a:gd name="connsiteY64" fmla="*/ 120753 h 4275461"/>
                <a:gd name="connsiteX65" fmla="*/ 1271764 w 3619883"/>
                <a:gd name="connsiteY65" fmla="*/ 117956 h 4275461"/>
                <a:gd name="connsiteX66" fmla="*/ 1315583 w 3619883"/>
                <a:gd name="connsiteY66" fmla="*/ 125912 h 4275461"/>
                <a:gd name="connsiteX67" fmla="*/ 1359125 w 3619883"/>
                <a:gd name="connsiteY67" fmla="*/ 139761 h 4275461"/>
                <a:gd name="connsiteX68" fmla="*/ 1391919 w 3619883"/>
                <a:gd name="connsiteY68" fmla="*/ 147202 h 4275461"/>
                <a:gd name="connsiteX69" fmla="*/ 1436563 w 3619883"/>
                <a:gd name="connsiteY69" fmla="*/ 137480 h 4275461"/>
                <a:gd name="connsiteX70" fmla="*/ 1471566 w 3619883"/>
                <a:gd name="connsiteY70" fmla="*/ 97777 h 4275461"/>
                <a:gd name="connsiteX71" fmla="*/ 1505739 w 3619883"/>
                <a:gd name="connsiteY71" fmla="*/ 75753 h 4275461"/>
                <a:gd name="connsiteX72" fmla="*/ 1590891 w 3619883"/>
                <a:gd name="connsiteY72" fmla="*/ 144702 h 4275461"/>
                <a:gd name="connsiteX73" fmla="*/ 1625616 w 3619883"/>
                <a:gd name="connsiteY73" fmla="*/ 110893 h 4275461"/>
                <a:gd name="connsiteX74" fmla="*/ 1658964 w 3619883"/>
                <a:gd name="connsiteY74" fmla="*/ 106547 h 4275461"/>
                <a:gd name="connsiteX75" fmla="*/ 1746598 w 3619883"/>
                <a:gd name="connsiteY75" fmla="*/ 122460 h 4275461"/>
                <a:gd name="connsiteX76" fmla="*/ 1811913 w 3619883"/>
                <a:gd name="connsiteY76" fmla="*/ 143234 h 4275461"/>
                <a:gd name="connsiteX77" fmla="*/ 1856557 w 3619883"/>
                <a:gd name="connsiteY77" fmla="*/ 133511 h 4275461"/>
                <a:gd name="connsiteX78" fmla="*/ 2066003 w 3619883"/>
                <a:gd name="connsiteY78" fmla="*/ 143313 h 4275461"/>
                <a:gd name="connsiteX79" fmla="*/ 2177615 w 3619883"/>
                <a:gd name="connsiteY79" fmla="*/ 119007 h 4275461"/>
                <a:gd name="connsiteX80" fmla="*/ 2255883 w 3619883"/>
                <a:gd name="connsiteY80" fmla="*/ 99047 h 4275461"/>
                <a:gd name="connsiteX81" fmla="*/ 2344622 w 3619883"/>
                <a:gd name="connsiteY81" fmla="*/ 91388 h 4275461"/>
                <a:gd name="connsiteX82" fmla="*/ 2455682 w 3619883"/>
                <a:gd name="connsiteY82" fmla="*/ 78869 h 4275461"/>
                <a:gd name="connsiteX83" fmla="*/ 2632609 w 3619883"/>
                <a:gd name="connsiteY83" fmla="*/ 75338 h 4275461"/>
                <a:gd name="connsiteX84" fmla="*/ 2742291 w 3619883"/>
                <a:gd name="connsiteY84" fmla="*/ 92282 h 4275461"/>
                <a:gd name="connsiteX85" fmla="*/ 2851974 w 3619883"/>
                <a:gd name="connsiteY85" fmla="*/ 109227 h 4275461"/>
                <a:gd name="connsiteX86" fmla="*/ 2907643 w 3619883"/>
                <a:gd name="connsiteY86" fmla="*/ 100020 h 4275461"/>
                <a:gd name="connsiteX87" fmla="*/ 2944022 w 3619883"/>
                <a:gd name="connsiteY87" fmla="*/ 30853 h 4275461"/>
                <a:gd name="connsiteX88" fmla="*/ 3022289 w 3619883"/>
                <a:gd name="connsiteY88" fmla="*/ 10893 h 4275461"/>
                <a:gd name="connsiteX89" fmla="*/ 3054807 w 3619883"/>
                <a:gd name="connsiteY89" fmla="*/ 24226 h 4275461"/>
                <a:gd name="connsiteX90" fmla="*/ 3141892 w 3619883"/>
                <a:gd name="connsiteY90" fmla="*/ 51925 h 4275461"/>
                <a:gd name="connsiteX91" fmla="*/ 3185711 w 3619883"/>
                <a:gd name="connsiteY91" fmla="*/ 59881 h 4275461"/>
                <a:gd name="connsiteX92" fmla="*/ 3219056 w 3619883"/>
                <a:gd name="connsiteY92" fmla="*/ 55536 h 4275461"/>
                <a:gd name="connsiteX93" fmla="*/ 3263425 w 3619883"/>
                <a:gd name="connsiteY93" fmla="*/ 51706 h 4275461"/>
                <a:gd name="connsiteX94" fmla="*/ 3296219 w 3619883"/>
                <a:gd name="connsiteY94" fmla="*/ 59147 h 4275461"/>
                <a:gd name="connsiteX95" fmla="*/ 3319094 w 3619883"/>
                <a:gd name="connsiteY95" fmla="*/ 42500 h 4275461"/>
                <a:gd name="connsiteX96" fmla="*/ 3420511 w 3619883"/>
                <a:gd name="connsiteY96" fmla="*/ 0 h 4275461"/>
                <a:gd name="connsiteX97" fmla="*/ 3453305 w 3619883"/>
                <a:gd name="connsiteY97" fmla="*/ 7440 h 4275461"/>
                <a:gd name="connsiteX98" fmla="*/ 3496571 w 3619883"/>
                <a:gd name="connsiteY98" fmla="*/ 27182 h 4275461"/>
                <a:gd name="connsiteX99" fmla="*/ 3602117 w 3619883"/>
                <a:gd name="connsiteY99" fmla="*/ 132521 h 4275461"/>
                <a:gd name="connsiteX100" fmla="*/ 3619883 w 3619883"/>
                <a:gd name="connsiteY100" fmla="*/ 140049 h 4275461"/>
                <a:gd name="connsiteX101" fmla="*/ 3619883 w 3619883"/>
                <a:gd name="connsiteY10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10751 w 3619883"/>
                <a:gd name="connsiteY16" fmla="*/ 4128157 h 4275461"/>
                <a:gd name="connsiteX17" fmla="*/ 1271978 w 3619883"/>
                <a:gd name="connsiteY17" fmla="*/ 4128157 h 4275461"/>
                <a:gd name="connsiteX18" fmla="*/ 1271978 w 3619883"/>
                <a:gd name="connsiteY18" fmla="*/ 3951392 h 4275461"/>
                <a:gd name="connsiteX19" fmla="*/ 1094193 w 3619883"/>
                <a:gd name="connsiteY19" fmla="*/ 3951392 h 4275461"/>
                <a:gd name="connsiteX20" fmla="*/ 1094193 w 3619883"/>
                <a:gd name="connsiteY20" fmla="*/ 4128157 h 4275461"/>
                <a:gd name="connsiteX21" fmla="*/ 1140354 w 3619883"/>
                <a:gd name="connsiteY21" fmla="*/ 4128157 h 4275461"/>
                <a:gd name="connsiteX22" fmla="*/ 1140354 w 3619883"/>
                <a:gd name="connsiteY22" fmla="*/ 4275461 h 4275461"/>
                <a:gd name="connsiteX23" fmla="*/ 953807 w 3619883"/>
                <a:gd name="connsiteY23" fmla="*/ 4275461 h 4275461"/>
                <a:gd name="connsiteX24" fmla="*/ 912215 w 3619883"/>
                <a:gd name="connsiteY24" fmla="*/ 4128157 h 4275461"/>
                <a:gd name="connsiteX25" fmla="*/ 961020 w 3619883"/>
                <a:gd name="connsiteY25" fmla="*/ 4128157 h 4275461"/>
                <a:gd name="connsiteX26" fmla="*/ 961020 w 3619883"/>
                <a:gd name="connsiteY26" fmla="*/ 3951392 h 4275461"/>
                <a:gd name="connsiteX27" fmla="*/ 783235 w 3619883"/>
                <a:gd name="connsiteY27" fmla="*/ 3951392 h 4275461"/>
                <a:gd name="connsiteX28" fmla="*/ 783235 w 3619883"/>
                <a:gd name="connsiteY28" fmla="*/ 4128157 h 4275461"/>
                <a:gd name="connsiteX29" fmla="*/ 871024 w 3619883"/>
                <a:gd name="connsiteY29" fmla="*/ 4128157 h 4275461"/>
                <a:gd name="connsiteX30" fmla="*/ 829432 w 3619883"/>
                <a:gd name="connsiteY30" fmla="*/ 4275461 h 4275461"/>
                <a:gd name="connsiteX31" fmla="*/ 611484 w 3619883"/>
                <a:gd name="connsiteY31" fmla="*/ 4275461 h 4275461"/>
                <a:gd name="connsiteX32" fmla="*/ 621247 w 3619883"/>
                <a:gd name="connsiteY32" fmla="*/ 4128157 h 4275461"/>
                <a:gd name="connsiteX33" fmla="*/ 650062 w 3619883"/>
                <a:gd name="connsiteY33" fmla="*/ 4128157 h 4275461"/>
                <a:gd name="connsiteX34" fmla="*/ 650062 w 3619883"/>
                <a:gd name="connsiteY34" fmla="*/ 3951392 h 4275461"/>
                <a:gd name="connsiteX35" fmla="*/ 472277 w 3619883"/>
                <a:gd name="connsiteY35" fmla="*/ 3951392 h 4275461"/>
                <a:gd name="connsiteX36" fmla="*/ 472277 w 3619883"/>
                <a:gd name="connsiteY36" fmla="*/ 4128157 h 4275461"/>
                <a:gd name="connsiteX37" fmla="*/ 522650 w 3619883"/>
                <a:gd name="connsiteY37" fmla="*/ 4128157 h 4275461"/>
                <a:gd name="connsiteX38" fmla="*/ 573998 w 3619883"/>
                <a:gd name="connsiteY38" fmla="*/ 4275461 h 4275461"/>
                <a:gd name="connsiteX39" fmla="*/ 336164 w 3619883"/>
                <a:gd name="connsiteY39" fmla="*/ 4275461 h 4275461"/>
                <a:gd name="connsiteX40" fmla="*/ 294572 w 3619883"/>
                <a:gd name="connsiteY40" fmla="*/ 4128157 h 4275461"/>
                <a:gd name="connsiteX41" fmla="*/ 339106 w 3619883"/>
                <a:gd name="connsiteY41" fmla="*/ 4128157 h 4275461"/>
                <a:gd name="connsiteX42" fmla="*/ 339106 w 3619883"/>
                <a:gd name="connsiteY42" fmla="*/ 3951392 h 4275461"/>
                <a:gd name="connsiteX43" fmla="*/ 161321 w 3619883"/>
                <a:gd name="connsiteY43" fmla="*/ 3951392 h 4275461"/>
                <a:gd name="connsiteX44" fmla="*/ 161321 w 3619883"/>
                <a:gd name="connsiteY44" fmla="*/ 4128157 h 4275461"/>
                <a:gd name="connsiteX45" fmla="*/ 230914 w 3619883"/>
                <a:gd name="connsiteY45" fmla="*/ 4128157 h 4275461"/>
                <a:gd name="connsiteX46" fmla="*/ 189322 w 3619883"/>
                <a:gd name="connsiteY46" fmla="*/ 4275461 h 4275461"/>
                <a:gd name="connsiteX47" fmla="*/ 0 w 3619883"/>
                <a:gd name="connsiteY47" fmla="*/ 4275461 h 4275461"/>
                <a:gd name="connsiteX48" fmla="*/ 0 w 3619883"/>
                <a:gd name="connsiteY48" fmla="*/ 42229 h 4275461"/>
                <a:gd name="connsiteX49" fmla="*/ 42464 w 3619883"/>
                <a:gd name="connsiteY49" fmla="*/ 40518 h 4275461"/>
                <a:gd name="connsiteX50" fmla="*/ 137733 w 3619883"/>
                <a:gd name="connsiteY50" fmla="*/ 35355 h 4275461"/>
                <a:gd name="connsiteX51" fmla="*/ 270565 w 3619883"/>
                <a:gd name="connsiteY51" fmla="*/ 29759 h 4275461"/>
                <a:gd name="connsiteX52" fmla="*/ 479734 w 3619883"/>
                <a:gd name="connsiteY52" fmla="*/ 45455 h 4275461"/>
                <a:gd name="connsiteX53" fmla="*/ 524103 w 3619883"/>
                <a:gd name="connsiteY53" fmla="*/ 41625 h 4275461"/>
                <a:gd name="connsiteX54" fmla="*/ 624416 w 3619883"/>
                <a:gd name="connsiteY54" fmla="*/ 22696 h 4275461"/>
                <a:gd name="connsiteX55" fmla="*/ 657762 w 3619883"/>
                <a:gd name="connsiteY55" fmla="*/ 18351 h 4275461"/>
                <a:gd name="connsiteX56" fmla="*/ 690557 w 3619883"/>
                <a:gd name="connsiteY56" fmla="*/ 25792 h 4275461"/>
                <a:gd name="connsiteX57" fmla="*/ 745123 w 3619883"/>
                <a:gd name="connsiteY57" fmla="*/ 40157 h 4275461"/>
                <a:gd name="connsiteX58" fmla="*/ 789493 w 3619883"/>
                <a:gd name="connsiteY58" fmla="*/ 36327 h 4275461"/>
                <a:gd name="connsiteX59" fmla="*/ 854255 w 3619883"/>
                <a:gd name="connsiteY59" fmla="*/ 68887 h 4275461"/>
                <a:gd name="connsiteX60" fmla="*/ 897520 w 3619883"/>
                <a:gd name="connsiteY60" fmla="*/ 88629 h 4275461"/>
                <a:gd name="connsiteX61" fmla="*/ 940510 w 3619883"/>
                <a:gd name="connsiteY61" fmla="*/ 114265 h 4275461"/>
                <a:gd name="connsiteX62" fmla="*/ 1082712 w 3619883"/>
                <a:gd name="connsiteY62" fmla="*/ 144543 h 4275461"/>
                <a:gd name="connsiteX63" fmla="*/ 1205348 w 3619883"/>
                <a:gd name="connsiteY63" fmla="*/ 120753 h 4275461"/>
                <a:gd name="connsiteX64" fmla="*/ 1271764 w 3619883"/>
                <a:gd name="connsiteY64" fmla="*/ 117956 h 4275461"/>
                <a:gd name="connsiteX65" fmla="*/ 1315583 w 3619883"/>
                <a:gd name="connsiteY65" fmla="*/ 125912 h 4275461"/>
                <a:gd name="connsiteX66" fmla="*/ 1359125 w 3619883"/>
                <a:gd name="connsiteY66" fmla="*/ 139761 h 4275461"/>
                <a:gd name="connsiteX67" fmla="*/ 1391919 w 3619883"/>
                <a:gd name="connsiteY67" fmla="*/ 147202 h 4275461"/>
                <a:gd name="connsiteX68" fmla="*/ 1436563 w 3619883"/>
                <a:gd name="connsiteY68" fmla="*/ 137480 h 4275461"/>
                <a:gd name="connsiteX69" fmla="*/ 1471566 w 3619883"/>
                <a:gd name="connsiteY69" fmla="*/ 97777 h 4275461"/>
                <a:gd name="connsiteX70" fmla="*/ 1505739 w 3619883"/>
                <a:gd name="connsiteY70" fmla="*/ 75753 h 4275461"/>
                <a:gd name="connsiteX71" fmla="*/ 1590891 w 3619883"/>
                <a:gd name="connsiteY71" fmla="*/ 144702 h 4275461"/>
                <a:gd name="connsiteX72" fmla="*/ 1625616 w 3619883"/>
                <a:gd name="connsiteY72" fmla="*/ 110893 h 4275461"/>
                <a:gd name="connsiteX73" fmla="*/ 1658964 w 3619883"/>
                <a:gd name="connsiteY73" fmla="*/ 106547 h 4275461"/>
                <a:gd name="connsiteX74" fmla="*/ 1746598 w 3619883"/>
                <a:gd name="connsiteY74" fmla="*/ 122460 h 4275461"/>
                <a:gd name="connsiteX75" fmla="*/ 1811913 w 3619883"/>
                <a:gd name="connsiteY75" fmla="*/ 143234 h 4275461"/>
                <a:gd name="connsiteX76" fmla="*/ 1856557 w 3619883"/>
                <a:gd name="connsiteY76" fmla="*/ 133511 h 4275461"/>
                <a:gd name="connsiteX77" fmla="*/ 2066003 w 3619883"/>
                <a:gd name="connsiteY77" fmla="*/ 143313 h 4275461"/>
                <a:gd name="connsiteX78" fmla="*/ 2177615 w 3619883"/>
                <a:gd name="connsiteY78" fmla="*/ 119007 h 4275461"/>
                <a:gd name="connsiteX79" fmla="*/ 2255883 w 3619883"/>
                <a:gd name="connsiteY79" fmla="*/ 99047 h 4275461"/>
                <a:gd name="connsiteX80" fmla="*/ 2344622 w 3619883"/>
                <a:gd name="connsiteY80" fmla="*/ 91388 h 4275461"/>
                <a:gd name="connsiteX81" fmla="*/ 2455682 w 3619883"/>
                <a:gd name="connsiteY81" fmla="*/ 78869 h 4275461"/>
                <a:gd name="connsiteX82" fmla="*/ 2632609 w 3619883"/>
                <a:gd name="connsiteY82" fmla="*/ 75338 h 4275461"/>
                <a:gd name="connsiteX83" fmla="*/ 2742291 w 3619883"/>
                <a:gd name="connsiteY83" fmla="*/ 92282 h 4275461"/>
                <a:gd name="connsiteX84" fmla="*/ 2851974 w 3619883"/>
                <a:gd name="connsiteY84" fmla="*/ 109227 h 4275461"/>
                <a:gd name="connsiteX85" fmla="*/ 2907643 w 3619883"/>
                <a:gd name="connsiteY85" fmla="*/ 100020 h 4275461"/>
                <a:gd name="connsiteX86" fmla="*/ 2944022 w 3619883"/>
                <a:gd name="connsiteY86" fmla="*/ 30853 h 4275461"/>
                <a:gd name="connsiteX87" fmla="*/ 3022289 w 3619883"/>
                <a:gd name="connsiteY87" fmla="*/ 10893 h 4275461"/>
                <a:gd name="connsiteX88" fmla="*/ 3054807 w 3619883"/>
                <a:gd name="connsiteY88" fmla="*/ 24226 h 4275461"/>
                <a:gd name="connsiteX89" fmla="*/ 3141892 w 3619883"/>
                <a:gd name="connsiteY89" fmla="*/ 51925 h 4275461"/>
                <a:gd name="connsiteX90" fmla="*/ 3185711 w 3619883"/>
                <a:gd name="connsiteY90" fmla="*/ 59881 h 4275461"/>
                <a:gd name="connsiteX91" fmla="*/ 3219056 w 3619883"/>
                <a:gd name="connsiteY91" fmla="*/ 55536 h 4275461"/>
                <a:gd name="connsiteX92" fmla="*/ 3263425 w 3619883"/>
                <a:gd name="connsiteY92" fmla="*/ 51706 h 4275461"/>
                <a:gd name="connsiteX93" fmla="*/ 3296219 w 3619883"/>
                <a:gd name="connsiteY93" fmla="*/ 59147 h 4275461"/>
                <a:gd name="connsiteX94" fmla="*/ 3319094 w 3619883"/>
                <a:gd name="connsiteY94" fmla="*/ 42500 h 4275461"/>
                <a:gd name="connsiteX95" fmla="*/ 3420511 w 3619883"/>
                <a:gd name="connsiteY95" fmla="*/ 0 h 4275461"/>
                <a:gd name="connsiteX96" fmla="*/ 3453305 w 3619883"/>
                <a:gd name="connsiteY96" fmla="*/ 7440 h 4275461"/>
                <a:gd name="connsiteX97" fmla="*/ 3496571 w 3619883"/>
                <a:gd name="connsiteY97" fmla="*/ 27182 h 4275461"/>
                <a:gd name="connsiteX98" fmla="*/ 3602117 w 3619883"/>
                <a:gd name="connsiteY98" fmla="*/ 132521 h 4275461"/>
                <a:gd name="connsiteX99" fmla="*/ 3619883 w 3619883"/>
                <a:gd name="connsiteY99" fmla="*/ 140049 h 4275461"/>
                <a:gd name="connsiteX100" fmla="*/ 3619883 w 3619883"/>
                <a:gd name="connsiteY10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4128157 h 4275461"/>
                <a:gd name="connsiteX17" fmla="*/ 1271978 w 3619883"/>
                <a:gd name="connsiteY17" fmla="*/ 3951392 h 4275461"/>
                <a:gd name="connsiteX18" fmla="*/ 1094193 w 3619883"/>
                <a:gd name="connsiteY18" fmla="*/ 3951392 h 4275461"/>
                <a:gd name="connsiteX19" fmla="*/ 1094193 w 3619883"/>
                <a:gd name="connsiteY19" fmla="*/ 4128157 h 4275461"/>
                <a:gd name="connsiteX20" fmla="*/ 1140354 w 3619883"/>
                <a:gd name="connsiteY20" fmla="*/ 4128157 h 4275461"/>
                <a:gd name="connsiteX21" fmla="*/ 1140354 w 3619883"/>
                <a:gd name="connsiteY21" fmla="*/ 4275461 h 4275461"/>
                <a:gd name="connsiteX22" fmla="*/ 953807 w 3619883"/>
                <a:gd name="connsiteY22" fmla="*/ 4275461 h 4275461"/>
                <a:gd name="connsiteX23" fmla="*/ 912215 w 3619883"/>
                <a:gd name="connsiteY23" fmla="*/ 4128157 h 4275461"/>
                <a:gd name="connsiteX24" fmla="*/ 961020 w 3619883"/>
                <a:gd name="connsiteY24" fmla="*/ 4128157 h 4275461"/>
                <a:gd name="connsiteX25" fmla="*/ 961020 w 3619883"/>
                <a:gd name="connsiteY25" fmla="*/ 3951392 h 4275461"/>
                <a:gd name="connsiteX26" fmla="*/ 783235 w 3619883"/>
                <a:gd name="connsiteY26" fmla="*/ 3951392 h 4275461"/>
                <a:gd name="connsiteX27" fmla="*/ 783235 w 3619883"/>
                <a:gd name="connsiteY27" fmla="*/ 4128157 h 4275461"/>
                <a:gd name="connsiteX28" fmla="*/ 871024 w 3619883"/>
                <a:gd name="connsiteY28" fmla="*/ 4128157 h 4275461"/>
                <a:gd name="connsiteX29" fmla="*/ 829432 w 3619883"/>
                <a:gd name="connsiteY29" fmla="*/ 4275461 h 4275461"/>
                <a:gd name="connsiteX30" fmla="*/ 611484 w 3619883"/>
                <a:gd name="connsiteY30" fmla="*/ 4275461 h 4275461"/>
                <a:gd name="connsiteX31" fmla="*/ 621247 w 3619883"/>
                <a:gd name="connsiteY31" fmla="*/ 4128157 h 4275461"/>
                <a:gd name="connsiteX32" fmla="*/ 650062 w 3619883"/>
                <a:gd name="connsiteY32" fmla="*/ 4128157 h 4275461"/>
                <a:gd name="connsiteX33" fmla="*/ 650062 w 3619883"/>
                <a:gd name="connsiteY33" fmla="*/ 3951392 h 4275461"/>
                <a:gd name="connsiteX34" fmla="*/ 472277 w 3619883"/>
                <a:gd name="connsiteY34" fmla="*/ 3951392 h 4275461"/>
                <a:gd name="connsiteX35" fmla="*/ 472277 w 3619883"/>
                <a:gd name="connsiteY35" fmla="*/ 4128157 h 4275461"/>
                <a:gd name="connsiteX36" fmla="*/ 522650 w 3619883"/>
                <a:gd name="connsiteY36" fmla="*/ 4128157 h 4275461"/>
                <a:gd name="connsiteX37" fmla="*/ 573998 w 3619883"/>
                <a:gd name="connsiteY37" fmla="*/ 4275461 h 4275461"/>
                <a:gd name="connsiteX38" fmla="*/ 336164 w 3619883"/>
                <a:gd name="connsiteY38" fmla="*/ 4275461 h 4275461"/>
                <a:gd name="connsiteX39" fmla="*/ 294572 w 3619883"/>
                <a:gd name="connsiteY39" fmla="*/ 4128157 h 4275461"/>
                <a:gd name="connsiteX40" fmla="*/ 339106 w 3619883"/>
                <a:gd name="connsiteY40" fmla="*/ 4128157 h 4275461"/>
                <a:gd name="connsiteX41" fmla="*/ 339106 w 3619883"/>
                <a:gd name="connsiteY41" fmla="*/ 3951392 h 4275461"/>
                <a:gd name="connsiteX42" fmla="*/ 161321 w 3619883"/>
                <a:gd name="connsiteY42" fmla="*/ 3951392 h 4275461"/>
                <a:gd name="connsiteX43" fmla="*/ 161321 w 3619883"/>
                <a:gd name="connsiteY43" fmla="*/ 4128157 h 4275461"/>
                <a:gd name="connsiteX44" fmla="*/ 230914 w 3619883"/>
                <a:gd name="connsiteY44" fmla="*/ 4128157 h 4275461"/>
                <a:gd name="connsiteX45" fmla="*/ 189322 w 3619883"/>
                <a:gd name="connsiteY45" fmla="*/ 4275461 h 4275461"/>
                <a:gd name="connsiteX46" fmla="*/ 0 w 3619883"/>
                <a:gd name="connsiteY46" fmla="*/ 4275461 h 4275461"/>
                <a:gd name="connsiteX47" fmla="*/ 0 w 3619883"/>
                <a:gd name="connsiteY47" fmla="*/ 42229 h 4275461"/>
                <a:gd name="connsiteX48" fmla="*/ 42464 w 3619883"/>
                <a:gd name="connsiteY48" fmla="*/ 40518 h 4275461"/>
                <a:gd name="connsiteX49" fmla="*/ 137733 w 3619883"/>
                <a:gd name="connsiteY49" fmla="*/ 35355 h 4275461"/>
                <a:gd name="connsiteX50" fmla="*/ 270565 w 3619883"/>
                <a:gd name="connsiteY50" fmla="*/ 29759 h 4275461"/>
                <a:gd name="connsiteX51" fmla="*/ 479734 w 3619883"/>
                <a:gd name="connsiteY51" fmla="*/ 45455 h 4275461"/>
                <a:gd name="connsiteX52" fmla="*/ 524103 w 3619883"/>
                <a:gd name="connsiteY52" fmla="*/ 41625 h 4275461"/>
                <a:gd name="connsiteX53" fmla="*/ 624416 w 3619883"/>
                <a:gd name="connsiteY53" fmla="*/ 22696 h 4275461"/>
                <a:gd name="connsiteX54" fmla="*/ 657762 w 3619883"/>
                <a:gd name="connsiteY54" fmla="*/ 18351 h 4275461"/>
                <a:gd name="connsiteX55" fmla="*/ 690557 w 3619883"/>
                <a:gd name="connsiteY55" fmla="*/ 25792 h 4275461"/>
                <a:gd name="connsiteX56" fmla="*/ 745123 w 3619883"/>
                <a:gd name="connsiteY56" fmla="*/ 40157 h 4275461"/>
                <a:gd name="connsiteX57" fmla="*/ 789493 w 3619883"/>
                <a:gd name="connsiteY57" fmla="*/ 36327 h 4275461"/>
                <a:gd name="connsiteX58" fmla="*/ 854255 w 3619883"/>
                <a:gd name="connsiteY58" fmla="*/ 68887 h 4275461"/>
                <a:gd name="connsiteX59" fmla="*/ 897520 w 3619883"/>
                <a:gd name="connsiteY59" fmla="*/ 88629 h 4275461"/>
                <a:gd name="connsiteX60" fmla="*/ 940510 w 3619883"/>
                <a:gd name="connsiteY60" fmla="*/ 114265 h 4275461"/>
                <a:gd name="connsiteX61" fmla="*/ 1082712 w 3619883"/>
                <a:gd name="connsiteY61" fmla="*/ 144543 h 4275461"/>
                <a:gd name="connsiteX62" fmla="*/ 1205348 w 3619883"/>
                <a:gd name="connsiteY62" fmla="*/ 120753 h 4275461"/>
                <a:gd name="connsiteX63" fmla="*/ 1271764 w 3619883"/>
                <a:gd name="connsiteY63" fmla="*/ 117956 h 4275461"/>
                <a:gd name="connsiteX64" fmla="*/ 1315583 w 3619883"/>
                <a:gd name="connsiteY64" fmla="*/ 125912 h 4275461"/>
                <a:gd name="connsiteX65" fmla="*/ 1359125 w 3619883"/>
                <a:gd name="connsiteY65" fmla="*/ 139761 h 4275461"/>
                <a:gd name="connsiteX66" fmla="*/ 1391919 w 3619883"/>
                <a:gd name="connsiteY66" fmla="*/ 147202 h 4275461"/>
                <a:gd name="connsiteX67" fmla="*/ 1436563 w 3619883"/>
                <a:gd name="connsiteY67" fmla="*/ 137480 h 4275461"/>
                <a:gd name="connsiteX68" fmla="*/ 1471566 w 3619883"/>
                <a:gd name="connsiteY68" fmla="*/ 97777 h 4275461"/>
                <a:gd name="connsiteX69" fmla="*/ 1505739 w 3619883"/>
                <a:gd name="connsiteY69" fmla="*/ 75753 h 4275461"/>
                <a:gd name="connsiteX70" fmla="*/ 1590891 w 3619883"/>
                <a:gd name="connsiteY70" fmla="*/ 144702 h 4275461"/>
                <a:gd name="connsiteX71" fmla="*/ 1625616 w 3619883"/>
                <a:gd name="connsiteY71" fmla="*/ 110893 h 4275461"/>
                <a:gd name="connsiteX72" fmla="*/ 1658964 w 3619883"/>
                <a:gd name="connsiteY72" fmla="*/ 106547 h 4275461"/>
                <a:gd name="connsiteX73" fmla="*/ 1746598 w 3619883"/>
                <a:gd name="connsiteY73" fmla="*/ 122460 h 4275461"/>
                <a:gd name="connsiteX74" fmla="*/ 1811913 w 3619883"/>
                <a:gd name="connsiteY74" fmla="*/ 143234 h 4275461"/>
                <a:gd name="connsiteX75" fmla="*/ 1856557 w 3619883"/>
                <a:gd name="connsiteY75" fmla="*/ 133511 h 4275461"/>
                <a:gd name="connsiteX76" fmla="*/ 2066003 w 3619883"/>
                <a:gd name="connsiteY76" fmla="*/ 143313 h 4275461"/>
                <a:gd name="connsiteX77" fmla="*/ 2177615 w 3619883"/>
                <a:gd name="connsiteY77" fmla="*/ 119007 h 4275461"/>
                <a:gd name="connsiteX78" fmla="*/ 2255883 w 3619883"/>
                <a:gd name="connsiteY78" fmla="*/ 99047 h 4275461"/>
                <a:gd name="connsiteX79" fmla="*/ 2344622 w 3619883"/>
                <a:gd name="connsiteY79" fmla="*/ 91388 h 4275461"/>
                <a:gd name="connsiteX80" fmla="*/ 2455682 w 3619883"/>
                <a:gd name="connsiteY80" fmla="*/ 78869 h 4275461"/>
                <a:gd name="connsiteX81" fmla="*/ 2632609 w 3619883"/>
                <a:gd name="connsiteY81" fmla="*/ 75338 h 4275461"/>
                <a:gd name="connsiteX82" fmla="*/ 2742291 w 3619883"/>
                <a:gd name="connsiteY82" fmla="*/ 92282 h 4275461"/>
                <a:gd name="connsiteX83" fmla="*/ 2851974 w 3619883"/>
                <a:gd name="connsiteY83" fmla="*/ 109227 h 4275461"/>
                <a:gd name="connsiteX84" fmla="*/ 2907643 w 3619883"/>
                <a:gd name="connsiteY84" fmla="*/ 100020 h 4275461"/>
                <a:gd name="connsiteX85" fmla="*/ 2944022 w 3619883"/>
                <a:gd name="connsiteY85" fmla="*/ 30853 h 4275461"/>
                <a:gd name="connsiteX86" fmla="*/ 3022289 w 3619883"/>
                <a:gd name="connsiteY86" fmla="*/ 10893 h 4275461"/>
                <a:gd name="connsiteX87" fmla="*/ 3054807 w 3619883"/>
                <a:gd name="connsiteY87" fmla="*/ 24226 h 4275461"/>
                <a:gd name="connsiteX88" fmla="*/ 3141892 w 3619883"/>
                <a:gd name="connsiteY88" fmla="*/ 51925 h 4275461"/>
                <a:gd name="connsiteX89" fmla="*/ 3185711 w 3619883"/>
                <a:gd name="connsiteY89" fmla="*/ 59881 h 4275461"/>
                <a:gd name="connsiteX90" fmla="*/ 3219056 w 3619883"/>
                <a:gd name="connsiteY90" fmla="*/ 55536 h 4275461"/>
                <a:gd name="connsiteX91" fmla="*/ 3263425 w 3619883"/>
                <a:gd name="connsiteY91" fmla="*/ 51706 h 4275461"/>
                <a:gd name="connsiteX92" fmla="*/ 3296219 w 3619883"/>
                <a:gd name="connsiteY92" fmla="*/ 59147 h 4275461"/>
                <a:gd name="connsiteX93" fmla="*/ 3319094 w 3619883"/>
                <a:gd name="connsiteY93" fmla="*/ 42500 h 4275461"/>
                <a:gd name="connsiteX94" fmla="*/ 3420511 w 3619883"/>
                <a:gd name="connsiteY94" fmla="*/ 0 h 4275461"/>
                <a:gd name="connsiteX95" fmla="*/ 3453305 w 3619883"/>
                <a:gd name="connsiteY95" fmla="*/ 7440 h 4275461"/>
                <a:gd name="connsiteX96" fmla="*/ 3496571 w 3619883"/>
                <a:gd name="connsiteY96" fmla="*/ 27182 h 4275461"/>
                <a:gd name="connsiteX97" fmla="*/ 3602117 w 3619883"/>
                <a:gd name="connsiteY97" fmla="*/ 132521 h 4275461"/>
                <a:gd name="connsiteX98" fmla="*/ 3619883 w 3619883"/>
                <a:gd name="connsiteY98" fmla="*/ 140049 h 4275461"/>
                <a:gd name="connsiteX99" fmla="*/ 3619883 w 3619883"/>
                <a:gd name="connsiteY9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3951392 h 4275461"/>
                <a:gd name="connsiteX17" fmla="*/ 1094193 w 3619883"/>
                <a:gd name="connsiteY17" fmla="*/ 3951392 h 4275461"/>
                <a:gd name="connsiteX18" fmla="*/ 1094193 w 3619883"/>
                <a:gd name="connsiteY18" fmla="*/ 4128157 h 4275461"/>
                <a:gd name="connsiteX19" fmla="*/ 1140354 w 3619883"/>
                <a:gd name="connsiteY19" fmla="*/ 4128157 h 4275461"/>
                <a:gd name="connsiteX20" fmla="*/ 1140354 w 3619883"/>
                <a:gd name="connsiteY20" fmla="*/ 4275461 h 4275461"/>
                <a:gd name="connsiteX21" fmla="*/ 953807 w 3619883"/>
                <a:gd name="connsiteY21" fmla="*/ 4275461 h 4275461"/>
                <a:gd name="connsiteX22" fmla="*/ 912215 w 3619883"/>
                <a:gd name="connsiteY22" fmla="*/ 4128157 h 4275461"/>
                <a:gd name="connsiteX23" fmla="*/ 961020 w 3619883"/>
                <a:gd name="connsiteY23" fmla="*/ 4128157 h 4275461"/>
                <a:gd name="connsiteX24" fmla="*/ 961020 w 3619883"/>
                <a:gd name="connsiteY24" fmla="*/ 3951392 h 4275461"/>
                <a:gd name="connsiteX25" fmla="*/ 783235 w 3619883"/>
                <a:gd name="connsiteY25" fmla="*/ 3951392 h 4275461"/>
                <a:gd name="connsiteX26" fmla="*/ 783235 w 3619883"/>
                <a:gd name="connsiteY26" fmla="*/ 4128157 h 4275461"/>
                <a:gd name="connsiteX27" fmla="*/ 871024 w 3619883"/>
                <a:gd name="connsiteY27" fmla="*/ 4128157 h 4275461"/>
                <a:gd name="connsiteX28" fmla="*/ 829432 w 3619883"/>
                <a:gd name="connsiteY28" fmla="*/ 4275461 h 4275461"/>
                <a:gd name="connsiteX29" fmla="*/ 611484 w 3619883"/>
                <a:gd name="connsiteY29" fmla="*/ 4275461 h 4275461"/>
                <a:gd name="connsiteX30" fmla="*/ 621247 w 3619883"/>
                <a:gd name="connsiteY30" fmla="*/ 4128157 h 4275461"/>
                <a:gd name="connsiteX31" fmla="*/ 650062 w 3619883"/>
                <a:gd name="connsiteY31" fmla="*/ 4128157 h 4275461"/>
                <a:gd name="connsiteX32" fmla="*/ 650062 w 3619883"/>
                <a:gd name="connsiteY32" fmla="*/ 3951392 h 4275461"/>
                <a:gd name="connsiteX33" fmla="*/ 472277 w 3619883"/>
                <a:gd name="connsiteY33" fmla="*/ 3951392 h 4275461"/>
                <a:gd name="connsiteX34" fmla="*/ 472277 w 3619883"/>
                <a:gd name="connsiteY34" fmla="*/ 4128157 h 4275461"/>
                <a:gd name="connsiteX35" fmla="*/ 522650 w 3619883"/>
                <a:gd name="connsiteY35" fmla="*/ 4128157 h 4275461"/>
                <a:gd name="connsiteX36" fmla="*/ 573998 w 3619883"/>
                <a:gd name="connsiteY36" fmla="*/ 4275461 h 4275461"/>
                <a:gd name="connsiteX37" fmla="*/ 336164 w 3619883"/>
                <a:gd name="connsiteY37" fmla="*/ 4275461 h 4275461"/>
                <a:gd name="connsiteX38" fmla="*/ 294572 w 3619883"/>
                <a:gd name="connsiteY38" fmla="*/ 4128157 h 4275461"/>
                <a:gd name="connsiteX39" fmla="*/ 339106 w 3619883"/>
                <a:gd name="connsiteY39" fmla="*/ 4128157 h 4275461"/>
                <a:gd name="connsiteX40" fmla="*/ 339106 w 3619883"/>
                <a:gd name="connsiteY40" fmla="*/ 3951392 h 4275461"/>
                <a:gd name="connsiteX41" fmla="*/ 161321 w 3619883"/>
                <a:gd name="connsiteY41" fmla="*/ 3951392 h 4275461"/>
                <a:gd name="connsiteX42" fmla="*/ 161321 w 3619883"/>
                <a:gd name="connsiteY42" fmla="*/ 4128157 h 4275461"/>
                <a:gd name="connsiteX43" fmla="*/ 230914 w 3619883"/>
                <a:gd name="connsiteY43" fmla="*/ 4128157 h 4275461"/>
                <a:gd name="connsiteX44" fmla="*/ 189322 w 3619883"/>
                <a:gd name="connsiteY44" fmla="*/ 4275461 h 4275461"/>
                <a:gd name="connsiteX45" fmla="*/ 0 w 3619883"/>
                <a:gd name="connsiteY45" fmla="*/ 4275461 h 4275461"/>
                <a:gd name="connsiteX46" fmla="*/ 0 w 3619883"/>
                <a:gd name="connsiteY46" fmla="*/ 42229 h 4275461"/>
                <a:gd name="connsiteX47" fmla="*/ 42464 w 3619883"/>
                <a:gd name="connsiteY47" fmla="*/ 40518 h 4275461"/>
                <a:gd name="connsiteX48" fmla="*/ 137733 w 3619883"/>
                <a:gd name="connsiteY48" fmla="*/ 35355 h 4275461"/>
                <a:gd name="connsiteX49" fmla="*/ 270565 w 3619883"/>
                <a:gd name="connsiteY49" fmla="*/ 29759 h 4275461"/>
                <a:gd name="connsiteX50" fmla="*/ 479734 w 3619883"/>
                <a:gd name="connsiteY50" fmla="*/ 45455 h 4275461"/>
                <a:gd name="connsiteX51" fmla="*/ 524103 w 3619883"/>
                <a:gd name="connsiteY51" fmla="*/ 41625 h 4275461"/>
                <a:gd name="connsiteX52" fmla="*/ 624416 w 3619883"/>
                <a:gd name="connsiteY52" fmla="*/ 22696 h 4275461"/>
                <a:gd name="connsiteX53" fmla="*/ 657762 w 3619883"/>
                <a:gd name="connsiteY53" fmla="*/ 18351 h 4275461"/>
                <a:gd name="connsiteX54" fmla="*/ 690557 w 3619883"/>
                <a:gd name="connsiteY54" fmla="*/ 25792 h 4275461"/>
                <a:gd name="connsiteX55" fmla="*/ 745123 w 3619883"/>
                <a:gd name="connsiteY55" fmla="*/ 40157 h 4275461"/>
                <a:gd name="connsiteX56" fmla="*/ 789493 w 3619883"/>
                <a:gd name="connsiteY56" fmla="*/ 36327 h 4275461"/>
                <a:gd name="connsiteX57" fmla="*/ 854255 w 3619883"/>
                <a:gd name="connsiteY57" fmla="*/ 68887 h 4275461"/>
                <a:gd name="connsiteX58" fmla="*/ 897520 w 3619883"/>
                <a:gd name="connsiteY58" fmla="*/ 88629 h 4275461"/>
                <a:gd name="connsiteX59" fmla="*/ 940510 w 3619883"/>
                <a:gd name="connsiteY59" fmla="*/ 114265 h 4275461"/>
                <a:gd name="connsiteX60" fmla="*/ 1082712 w 3619883"/>
                <a:gd name="connsiteY60" fmla="*/ 144543 h 4275461"/>
                <a:gd name="connsiteX61" fmla="*/ 1205348 w 3619883"/>
                <a:gd name="connsiteY61" fmla="*/ 120753 h 4275461"/>
                <a:gd name="connsiteX62" fmla="*/ 1271764 w 3619883"/>
                <a:gd name="connsiteY62" fmla="*/ 117956 h 4275461"/>
                <a:gd name="connsiteX63" fmla="*/ 1315583 w 3619883"/>
                <a:gd name="connsiteY63" fmla="*/ 125912 h 4275461"/>
                <a:gd name="connsiteX64" fmla="*/ 1359125 w 3619883"/>
                <a:gd name="connsiteY64" fmla="*/ 139761 h 4275461"/>
                <a:gd name="connsiteX65" fmla="*/ 1391919 w 3619883"/>
                <a:gd name="connsiteY65" fmla="*/ 147202 h 4275461"/>
                <a:gd name="connsiteX66" fmla="*/ 1436563 w 3619883"/>
                <a:gd name="connsiteY66" fmla="*/ 137480 h 4275461"/>
                <a:gd name="connsiteX67" fmla="*/ 1471566 w 3619883"/>
                <a:gd name="connsiteY67" fmla="*/ 97777 h 4275461"/>
                <a:gd name="connsiteX68" fmla="*/ 1505739 w 3619883"/>
                <a:gd name="connsiteY68" fmla="*/ 75753 h 4275461"/>
                <a:gd name="connsiteX69" fmla="*/ 1590891 w 3619883"/>
                <a:gd name="connsiteY69" fmla="*/ 144702 h 4275461"/>
                <a:gd name="connsiteX70" fmla="*/ 1625616 w 3619883"/>
                <a:gd name="connsiteY70" fmla="*/ 110893 h 4275461"/>
                <a:gd name="connsiteX71" fmla="*/ 1658964 w 3619883"/>
                <a:gd name="connsiteY71" fmla="*/ 106547 h 4275461"/>
                <a:gd name="connsiteX72" fmla="*/ 1746598 w 3619883"/>
                <a:gd name="connsiteY72" fmla="*/ 122460 h 4275461"/>
                <a:gd name="connsiteX73" fmla="*/ 1811913 w 3619883"/>
                <a:gd name="connsiteY73" fmla="*/ 143234 h 4275461"/>
                <a:gd name="connsiteX74" fmla="*/ 1856557 w 3619883"/>
                <a:gd name="connsiteY74" fmla="*/ 133511 h 4275461"/>
                <a:gd name="connsiteX75" fmla="*/ 2066003 w 3619883"/>
                <a:gd name="connsiteY75" fmla="*/ 143313 h 4275461"/>
                <a:gd name="connsiteX76" fmla="*/ 2177615 w 3619883"/>
                <a:gd name="connsiteY76" fmla="*/ 119007 h 4275461"/>
                <a:gd name="connsiteX77" fmla="*/ 2255883 w 3619883"/>
                <a:gd name="connsiteY77" fmla="*/ 99047 h 4275461"/>
                <a:gd name="connsiteX78" fmla="*/ 2344622 w 3619883"/>
                <a:gd name="connsiteY78" fmla="*/ 91388 h 4275461"/>
                <a:gd name="connsiteX79" fmla="*/ 2455682 w 3619883"/>
                <a:gd name="connsiteY79" fmla="*/ 78869 h 4275461"/>
                <a:gd name="connsiteX80" fmla="*/ 2632609 w 3619883"/>
                <a:gd name="connsiteY80" fmla="*/ 75338 h 4275461"/>
                <a:gd name="connsiteX81" fmla="*/ 2742291 w 3619883"/>
                <a:gd name="connsiteY81" fmla="*/ 92282 h 4275461"/>
                <a:gd name="connsiteX82" fmla="*/ 2851974 w 3619883"/>
                <a:gd name="connsiteY82" fmla="*/ 109227 h 4275461"/>
                <a:gd name="connsiteX83" fmla="*/ 2907643 w 3619883"/>
                <a:gd name="connsiteY83" fmla="*/ 100020 h 4275461"/>
                <a:gd name="connsiteX84" fmla="*/ 2944022 w 3619883"/>
                <a:gd name="connsiteY84" fmla="*/ 30853 h 4275461"/>
                <a:gd name="connsiteX85" fmla="*/ 3022289 w 3619883"/>
                <a:gd name="connsiteY85" fmla="*/ 10893 h 4275461"/>
                <a:gd name="connsiteX86" fmla="*/ 3054807 w 3619883"/>
                <a:gd name="connsiteY86" fmla="*/ 24226 h 4275461"/>
                <a:gd name="connsiteX87" fmla="*/ 3141892 w 3619883"/>
                <a:gd name="connsiteY87" fmla="*/ 51925 h 4275461"/>
                <a:gd name="connsiteX88" fmla="*/ 3185711 w 3619883"/>
                <a:gd name="connsiteY88" fmla="*/ 59881 h 4275461"/>
                <a:gd name="connsiteX89" fmla="*/ 3219056 w 3619883"/>
                <a:gd name="connsiteY89" fmla="*/ 55536 h 4275461"/>
                <a:gd name="connsiteX90" fmla="*/ 3263425 w 3619883"/>
                <a:gd name="connsiteY90" fmla="*/ 51706 h 4275461"/>
                <a:gd name="connsiteX91" fmla="*/ 3296219 w 3619883"/>
                <a:gd name="connsiteY91" fmla="*/ 59147 h 4275461"/>
                <a:gd name="connsiteX92" fmla="*/ 3319094 w 3619883"/>
                <a:gd name="connsiteY92" fmla="*/ 42500 h 4275461"/>
                <a:gd name="connsiteX93" fmla="*/ 3420511 w 3619883"/>
                <a:gd name="connsiteY93" fmla="*/ 0 h 4275461"/>
                <a:gd name="connsiteX94" fmla="*/ 3453305 w 3619883"/>
                <a:gd name="connsiteY94" fmla="*/ 7440 h 4275461"/>
                <a:gd name="connsiteX95" fmla="*/ 3496571 w 3619883"/>
                <a:gd name="connsiteY95" fmla="*/ 27182 h 4275461"/>
                <a:gd name="connsiteX96" fmla="*/ 3602117 w 3619883"/>
                <a:gd name="connsiteY96" fmla="*/ 132521 h 4275461"/>
                <a:gd name="connsiteX97" fmla="*/ 3619883 w 3619883"/>
                <a:gd name="connsiteY97" fmla="*/ 140049 h 4275461"/>
                <a:gd name="connsiteX98" fmla="*/ 3619883 w 3619883"/>
                <a:gd name="connsiteY9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3951392 h 4275461"/>
                <a:gd name="connsiteX17" fmla="*/ 1094193 w 3619883"/>
                <a:gd name="connsiteY17" fmla="*/ 4128157 h 4275461"/>
                <a:gd name="connsiteX18" fmla="*/ 1140354 w 3619883"/>
                <a:gd name="connsiteY18" fmla="*/ 4128157 h 4275461"/>
                <a:gd name="connsiteX19" fmla="*/ 1140354 w 3619883"/>
                <a:gd name="connsiteY19" fmla="*/ 4275461 h 4275461"/>
                <a:gd name="connsiteX20" fmla="*/ 953807 w 3619883"/>
                <a:gd name="connsiteY20" fmla="*/ 4275461 h 4275461"/>
                <a:gd name="connsiteX21" fmla="*/ 912215 w 3619883"/>
                <a:gd name="connsiteY21" fmla="*/ 4128157 h 4275461"/>
                <a:gd name="connsiteX22" fmla="*/ 961020 w 3619883"/>
                <a:gd name="connsiteY22" fmla="*/ 4128157 h 4275461"/>
                <a:gd name="connsiteX23" fmla="*/ 961020 w 3619883"/>
                <a:gd name="connsiteY23" fmla="*/ 3951392 h 4275461"/>
                <a:gd name="connsiteX24" fmla="*/ 783235 w 3619883"/>
                <a:gd name="connsiteY24" fmla="*/ 3951392 h 4275461"/>
                <a:gd name="connsiteX25" fmla="*/ 783235 w 3619883"/>
                <a:gd name="connsiteY25" fmla="*/ 4128157 h 4275461"/>
                <a:gd name="connsiteX26" fmla="*/ 871024 w 3619883"/>
                <a:gd name="connsiteY26" fmla="*/ 4128157 h 4275461"/>
                <a:gd name="connsiteX27" fmla="*/ 829432 w 3619883"/>
                <a:gd name="connsiteY27" fmla="*/ 4275461 h 4275461"/>
                <a:gd name="connsiteX28" fmla="*/ 611484 w 3619883"/>
                <a:gd name="connsiteY28" fmla="*/ 4275461 h 4275461"/>
                <a:gd name="connsiteX29" fmla="*/ 621247 w 3619883"/>
                <a:gd name="connsiteY29" fmla="*/ 4128157 h 4275461"/>
                <a:gd name="connsiteX30" fmla="*/ 650062 w 3619883"/>
                <a:gd name="connsiteY30" fmla="*/ 4128157 h 4275461"/>
                <a:gd name="connsiteX31" fmla="*/ 650062 w 3619883"/>
                <a:gd name="connsiteY31" fmla="*/ 3951392 h 4275461"/>
                <a:gd name="connsiteX32" fmla="*/ 472277 w 3619883"/>
                <a:gd name="connsiteY32" fmla="*/ 3951392 h 4275461"/>
                <a:gd name="connsiteX33" fmla="*/ 472277 w 3619883"/>
                <a:gd name="connsiteY33" fmla="*/ 4128157 h 4275461"/>
                <a:gd name="connsiteX34" fmla="*/ 522650 w 3619883"/>
                <a:gd name="connsiteY34" fmla="*/ 4128157 h 4275461"/>
                <a:gd name="connsiteX35" fmla="*/ 573998 w 3619883"/>
                <a:gd name="connsiteY35" fmla="*/ 4275461 h 4275461"/>
                <a:gd name="connsiteX36" fmla="*/ 336164 w 3619883"/>
                <a:gd name="connsiteY36" fmla="*/ 4275461 h 4275461"/>
                <a:gd name="connsiteX37" fmla="*/ 294572 w 3619883"/>
                <a:gd name="connsiteY37" fmla="*/ 4128157 h 4275461"/>
                <a:gd name="connsiteX38" fmla="*/ 339106 w 3619883"/>
                <a:gd name="connsiteY38" fmla="*/ 4128157 h 4275461"/>
                <a:gd name="connsiteX39" fmla="*/ 339106 w 3619883"/>
                <a:gd name="connsiteY39" fmla="*/ 3951392 h 4275461"/>
                <a:gd name="connsiteX40" fmla="*/ 161321 w 3619883"/>
                <a:gd name="connsiteY40" fmla="*/ 3951392 h 4275461"/>
                <a:gd name="connsiteX41" fmla="*/ 161321 w 3619883"/>
                <a:gd name="connsiteY41" fmla="*/ 4128157 h 4275461"/>
                <a:gd name="connsiteX42" fmla="*/ 230914 w 3619883"/>
                <a:gd name="connsiteY42" fmla="*/ 4128157 h 4275461"/>
                <a:gd name="connsiteX43" fmla="*/ 189322 w 3619883"/>
                <a:gd name="connsiteY43" fmla="*/ 4275461 h 4275461"/>
                <a:gd name="connsiteX44" fmla="*/ 0 w 3619883"/>
                <a:gd name="connsiteY44" fmla="*/ 4275461 h 4275461"/>
                <a:gd name="connsiteX45" fmla="*/ 0 w 3619883"/>
                <a:gd name="connsiteY45" fmla="*/ 42229 h 4275461"/>
                <a:gd name="connsiteX46" fmla="*/ 42464 w 3619883"/>
                <a:gd name="connsiteY46" fmla="*/ 40518 h 4275461"/>
                <a:gd name="connsiteX47" fmla="*/ 137733 w 3619883"/>
                <a:gd name="connsiteY47" fmla="*/ 35355 h 4275461"/>
                <a:gd name="connsiteX48" fmla="*/ 270565 w 3619883"/>
                <a:gd name="connsiteY48" fmla="*/ 29759 h 4275461"/>
                <a:gd name="connsiteX49" fmla="*/ 479734 w 3619883"/>
                <a:gd name="connsiteY49" fmla="*/ 45455 h 4275461"/>
                <a:gd name="connsiteX50" fmla="*/ 524103 w 3619883"/>
                <a:gd name="connsiteY50" fmla="*/ 41625 h 4275461"/>
                <a:gd name="connsiteX51" fmla="*/ 624416 w 3619883"/>
                <a:gd name="connsiteY51" fmla="*/ 22696 h 4275461"/>
                <a:gd name="connsiteX52" fmla="*/ 657762 w 3619883"/>
                <a:gd name="connsiteY52" fmla="*/ 18351 h 4275461"/>
                <a:gd name="connsiteX53" fmla="*/ 690557 w 3619883"/>
                <a:gd name="connsiteY53" fmla="*/ 25792 h 4275461"/>
                <a:gd name="connsiteX54" fmla="*/ 745123 w 3619883"/>
                <a:gd name="connsiteY54" fmla="*/ 40157 h 4275461"/>
                <a:gd name="connsiteX55" fmla="*/ 789493 w 3619883"/>
                <a:gd name="connsiteY55" fmla="*/ 36327 h 4275461"/>
                <a:gd name="connsiteX56" fmla="*/ 854255 w 3619883"/>
                <a:gd name="connsiteY56" fmla="*/ 68887 h 4275461"/>
                <a:gd name="connsiteX57" fmla="*/ 897520 w 3619883"/>
                <a:gd name="connsiteY57" fmla="*/ 88629 h 4275461"/>
                <a:gd name="connsiteX58" fmla="*/ 940510 w 3619883"/>
                <a:gd name="connsiteY58" fmla="*/ 114265 h 4275461"/>
                <a:gd name="connsiteX59" fmla="*/ 1082712 w 3619883"/>
                <a:gd name="connsiteY59" fmla="*/ 144543 h 4275461"/>
                <a:gd name="connsiteX60" fmla="*/ 1205348 w 3619883"/>
                <a:gd name="connsiteY60" fmla="*/ 120753 h 4275461"/>
                <a:gd name="connsiteX61" fmla="*/ 1271764 w 3619883"/>
                <a:gd name="connsiteY61" fmla="*/ 117956 h 4275461"/>
                <a:gd name="connsiteX62" fmla="*/ 1315583 w 3619883"/>
                <a:gd name="connsiteY62" fmla="*/ 125912 h 4275461"/>
                <a:gd name="connsiteX63" fmla="*/ 1359125 w 3619883"/>
                <a:gd name="connsiteY63" fmla="*/ 139761 h 4275461"/>
                <a:gd name="connsiteX64" fmla="*/ 1391919 w 3619883"/>
                <a:gd name="connsiteY64" fmla="*/ 147202 h 4275461"/>
                <a:gd name="connsiteX65" fmla="*/ 1436563 w 3619883"/>
                <a:gd name="connsiteY65" fmla="*/ 137480 h 4275461"/>
                <a:gd name="connsiteX66" fmla="*/ 1471566 w 3619883"/>
                <a:gd name="connsiteY66" fmla="*/ 97777 h 4275461"/>
                <a:gd name="connsiteX67" fmla="*/ 1505739 w 3619883"/>
                <a:gd name="connsiteY67" fmla="*/ 75753 h 4275461"/>
                <a:gd name="connsiteX68" fmla="*/ 1590891 w 3619883"/>
                <a:gd name="connsiteY68" fmla="*/ 144702 h 4275461"/>
                <a:gd name="connsiteX69" fmla="*/ 1625616 w 3619883"/>
                <a:gd name="connsiteY69" fmla="*/ 110893 h 4275461"/>
                <a:gd name="connsiteX70" fmla="*/ 1658964 w 3619883"/>
                <a:gd name="connsiteY70" fmla="*/ 106547 h 4275461"/>
                <a:gd name="connsiteX71" fmla="*/ 1746598 w 3619883"/>
                <a:gd name="connsiteY71" fmla="*/ 122460 h 4275461"/>
                <a:gd name="connsiteX72" fmla="*/ 1811913 w 3619883"/>
                <a:gd name="connsiteY72" fmla="*/ 143234 h 4275461"/>
                <a:gd name="connsiteX73" fmla="*/ 1856557 w 3619883"/>
                <a:gd name="connsiteY73" fmla="*/ 133511 h 4275461"/>
                <a:gd name="connsiteX74" fmla="*/ 2066003 w 3619883"/>
                <a:gd name="connsiteY74" fmla="*/ 143313 h 4275461"/>
                <a:gd name="connsiteX75" fmla="*/ 2177615 w 3619883"/>
                <a:gd name="connsiteY75" fmla="*/ 119007 h 4275461"/>
                <a:gd name="connsiteX76" fmla="*/ 2255883 w 3619883"/>
                <a:gd name="connsiteY76" fmla="*/ 99047 h 4275461"/>
                <a:gd name="connsiteX77" fmla="*/ 2344622 w 3619883"/>
                <a:gd name="connsiteY77" fmla="*/ 91388 h 4275461"/>
                <a:gd name="connsiteX78" fmla="*/ 2455682 w 3619883"/>
                <a:gd name="connsiteY78" fmla="*/ 78869 h 4275461"/>
                <a:gd name="connsiteX79" fmla="*/ 2632609 w 3619883"/>
                <a:gd name="connsiteY79" fmla="*/ 75338 h 4275461"/>
                <a:gd name="connsiteX80" fmla="*/ 2742291 w 3619883"/>
                <a:gd name="connsiteY80" fmla="*/ 92282 h 4275461"/>
                <a:gd name="connsiteX81" fmla="*/ 2851974 w 3619883"/>
                <a:gd name="connsiteY81" fmla="*/ 109227 h 4275461"/>
                <a:gd name="connsiteX82" fmla="*/ 2907643 w 3619883"/>
                <a:gd name="connsiteY82" fmla="*/ 100020 h 4275461"/>
                <a:gd name="connsiteX83" fmla="*/ 2944022 w 3619883"/>
                <a:gd name="connsiteY83" fmla="*/ 30853 h 4275461"/>
                <a:gd name="connsiteX84" fmla="*/ 3022289 w 3619883"/>
                <a:gd name="connsiteY84" fmla="*/ 10893 h 4275461"/>
                <a:gd name="connsiteX85" fmla="*/ 3054807 w 3619883"/>
                <a:gd name="connsiteY85" fmla="*/ 24226 h 4275461"/>
                <a:gd name="connsiteX86" fmla="*/ 3141892 w 3619883"/>
                <a:gd name="connsiteY86" fmla="*/ 51925 h 4275461"/>
                <a:gd name="connsiteX87" fmla="*/ 3185711 w 3619883"/>
                <a:gd name="connsiteY87" fmla="*/ 59881 h 4275461"/>
                <a:gd name="connsiteX88" fmla="*/ 3219056 w 3619883"/>
                <a:gd name="connsiteY88" fmla="*/ 55536 h 4275461"/>
                <a:gd name="connsiteX89" fmla="*/ 3263425 w 3619883"/>
                <a:gd name="connsiteY89" fmla="*/ 51706 h 4275461"/>
                <a:gd name="connsiteX90" fmla="*/ 3296219 w 3619883"/>
                <a:gd name="connsiteY90" fmla="*/ 59147 h 4275461"/>
                <a:gd name="connsiteX91" fmla="*/ 3319094 w 3619883"/>
                <a:gd name="connsiteY91" fmla="*/ 42500 h 4275461"/>
                <a:gd name="connsiteX92" fmla="*/ 3420511 w 3619883"/>
                <a:gd name="connsiteY92" fmla="*/ 0 h 4275461"/>
                <a:gd name="connsiteX93" fmla="*/ 3453305 w 3619883"/>
                <a:gd name="connsiteY93" fmla="*/ 7440 h 4275461"/>
                <a:gd name="connsiteX94" fmla="*/ 3496571 w 3619883"/>
                <a:gd name="connsiteY94" fmla="*/ 27182 h 4275461"/>
                <a:gd name="connsiteX95" fmla="*/ 3602117 w 3619883"/>
                <a:gd name="connsiteY95" fmla="*/ 132521 h 4275461"/>
                <a:gd name="connsiteX96" fmla="*/ 3619883 w 3619883"/>
                <a:gd name="connsiteY96" fmla="*/ 140049 h 4275461"/>
                <a:gd name="connsiteX97" fmla="*/ 3619883 w 3619883"/>
                <a:gd name="connsiteY9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128157 h 4275461"/>
                <a:gd name="connsiteX18" fmla="*/ 1140354 w 3619883"/>
                <a:gd name="connsiteY18" fmla="*/ 4275461 h 4275461"/>
                <a:gd name="connsiteX19" fmla="*/ 953807 w 3619883"/>
                <a:gd name="connsiteY19" fmla="*/ 4275461 h 4275461"/>
                <a:gd name="connsiteX20" fmla="*/ 912215 w 3619883"/>
                <a:gd name="connsiteY20" fmla="*/ 4128157 h 4275461"/>
                <a:gd name="connsiteX21" fmla="*/ 961020 w 3619883"/>
                <a:gd name="connsiteY21" fmla="*/ 4128157 h 4275461"/>
                <a:gd name="connsiteX22" fmla="*/ 961020 w 3619883"/>
                <a:gd name="connsiteY22" fmla="*/ 3951392 h 4275461"/>
                <a:gd name="connsiteX23" fmla="*/ 783235 w 3619883"/>
                <a:gd name="connsiteY23" fmla="*/ 3951392 h 4275461"/>
                <a:gd name="connsiteX24" fmla="*/ 783235 w 3619883"/>
                <a:gd name="connsiteY24" fmla="*/ 4128157 h 4275461"/>
                <a:gd name="connsiteX25" fmla="*/ 871024 w 3619883"/>
                <a:gd name="connsiteY25" fmla="*/ 4128157 h 4275461"/>
                <a:gd name="connsiteX26" fmla="*/ 829432 w 3619883"/>
                <a:gd name="connsiteY26" fmla="*/ 4275461 h 4275461"/>
                <a:gd name="connsiteX27" fmla="*/ 611484 w 3619883"/>
                <a:gd name="connsiteY27" fmla="*/ 4275461 h 4275461"/>
                <a:gd name="connsiteX28" fmla="*/ 621247 w 3619883"/>
                <a:gd name="connsiteY28" fmla="*/ 4128157 h 4275461"/>
                <a:gd name="connsiteX29" fmla="*/ 650062 w 3619883"/>
                <a:gd name="connsiteY29" fmla="*/ 4128157 h 4275461"/>
                <a:gd name="connsiteX30" fmla="*/ 650062 w 3619883"/>
                <a:gd name="connsiteY30" fmla="*/ 3951392 h 4275461"/>
                <a:gd name="connsiteX31" fmla="*/ 472277 w 3619883"/>
                <a:gd name="connsiteY31" fmla="*/ 3951392 h 4275461"/>
                <a:gd name="connsiteX32" fmla="*/ 472277 w 3619883"/>
                <a:gd name="connsiteY32" fmla="*/ 4128157 h 4275461"/>
                <a:gd name="connsiteX33" fmla="*/ 522650 w 3619883"/>
                <a:gd name="connsiteY33" fmla="*/ 4128157 h 4275461"/>
                <a:gd name="connsiteX34" fmla="*/ 573998 w 3619883"/>
                <a:gd name="connsiteY34" fmla="*/ 4275461 h 4275461"/>
                <a:gd name="connsiteX35" fmla="*/ 336164 w 3619883"/>
                <a:gd name="connsiteY35" fmla="*/ 4275461 h 4275461"/>
                <a:gd name="connsiteX36" fmla="*/ 294572 w 3619883"/>
                <a:gd name="connsiteY36" fmla="*/ 4128157 h 4275461"/>
                <a:gd name="connsiteX37" fmla="*/ 339106 w 3619883"/>
                <a:gd name="connsiteY37" fmla="*/ 4128157 h 4275461"/>
                <a:gd name="connsiteX38" fmla="*/ 339106 w 3619883"/>
                <a:gd name="connsiteY38" fmla="*/ 3951392 h 4275461"/>
                <a:gd name="connsiteX39" fmla="*/ 161321 w 3619883"/>
                <a:gd name="connsiteY39" fmla="*/ 3951392 h 4275461"/>
                <a:gd name="connsiteX40" fmla="*/ 161321 w 3619883"/>
                <a:gd name="connsiteY40" fmla="*/ 4128157 h 4275461"/>
                <a:gd name="connsiteX41" fmla="*/ 230914 w 3619883"/>
                <a:gd name="connsiteY41" fmla="*/ 4128157 h 4275461"/>
                <a:gd name="connsiteX42" fmla="*/ 189322 w 3619883"/>
                <a:gd name="connsiteY42" fmla="*/ 4275461 h 4275461"/>
                <a:gd name="connsiteX43" fmla="*/ 0 w 3619883"/>
                <a:gd name="connsiteY43" fmla="*/ 4275461 h 4275461"/>
                <a:gd name="connsiteX44" fmla="*/ 0 w 3619883"/>
                <a:gd name="connsiteY44" fmla="*/ 42229 h 4275461"/>
                <a:gd name="connsiteX45" fmla="*/ 42464 w 3619883"/>
                <a:gd name="connsiteY45" fmla="*/ 40518 h 4275461"/>
                <a:gd name="connsiteX46" fmla="*/ 137733 w 3619883"/>
                <a:gd name="connsiteY46" fmla="*/ 35355 h 4275461"/>
                <a:gd name="connsiteX47" fmla="*/ 270565 w 3619883"/>
                <a:gd name="connsiteY47" fmla="*/ 29759 h 4275461"/>
                <a:gd name="connsiteX48" fmla="*/ 479734 w 3619883"/>
                <a:gd name="connsiteY48" fmla="*/ 45455 h 4275461"/>
                <a:gd name="connsiteX49" fmla="*/ 524103 w 3619883"/>
                <a:gd name="connsiteY49" fmla="*/ 41625 h 4275461"/>
                <a:gd name="connsiteX50" fmla="*/ 624416 w 3619883"/>
                <a:gd name="connsiteY50" fmla="*/ 22696 h 4275461"/>
                <a:gd name="connsiteX51" fmla="*/ 657762 w 3619883"/>
                <a:gd name="connsiteY51" fmla="*/ 18351 h 4275461"/>
                <a:gd name="connsiteX52" fmla="*/ 690557 w 3619883"/>
                <a:gd name="connsiteY52" fmla="*/ 25792 h 4275461"/>
                <a:gd name="connsiteX53" fmla="*/ 745123 w 3619883"/>
                <a:gd name="connsiteY53" fmla="*/ 40157 h 4275461"/>
                <a:gd name="connsiteX54" fmla="*/ 789493 w 3619883"/>
                <a:gd name="connsiteY54" fmla="*/ 36327 h 4275461"/>
                <a:gd name="connsiteX55" fmla="*/ 854255 w 3619883"/>
                <a:gd name="connsiteY55" fmla="*/ 68887 h 4275461"/>
                <a:gd name="connsiteX56" fmla="*/ 897520 w 3619883"/>
                <a:gd name="connsiteY56" fmla="*/ 88629 h 4275461"/>
                <a:gd name="connsiteX57" fmla="*/ 940510 w 3619883"/>
                <a:gd name="connsiteY57" fmla="*/ 114265 h 4275461"/>
                <a:gd name="connsiteX58" fmla="*/ 1082712 w 3619883"/>
                <a:gd name="connsiteY58" fmla="*/ 144543 h 4275461"/>
                <a:gd name="connsiteX59" fmla="*/ 1205348 w 3619883"/>
                <a:gd name="connsiteY59" fmla="*/ 120753 h 4275461"/>
                <a:gd name="connsiteX60" fmla="*/ 1271764 w 3619883"/>
                <a:gd name="connsiteY60" fmla="*/ 117956 h 4275461"/>
                <a:gd name="connsiteX61" fmla="*/ 1315583 w 3619883"/>
                <a:gd name="connsiteY61" fmla="*/ 125912 h 4275461"/>
                <a:gd name="connsiteX62" fmla="*/ 1359125 w 3619883"/>
                <a:gd name="connsiteY62" fmla="*/ 139761 h 4275461"/>
                <a:gd name="connsiteX63" fmla="*/ 1391919 w 3619883"/>
                <a:gd name="connsiteY63" fmla="*/ 147202 h 4275461"/>
                <a:gd name="connsiteX64" fmla="*/ 1436563 w 3619883"/>
                <a:gd name="connsiteY64" fmla="*/ 137480 h 4275461"/>
                <a:gd name="connsiteX65" fmla="*/ 1471566 w 3619883"/>
                <a:gd name="connsiteY65" fmla="*/ 97777 h 4275461"/>
                <a:gd name="connsiteX66" fmla="*/ 1505739 w 3619883"/>
                <a:gd name="connsiteY66" fmla="*/ 75753 h 4275461"/>
                <a:gd name="connsiteX67" fmla="*/ 1590891 w 3619883"/>
                <a:gd name="connsiteY67" fmla="*/ 144702 h 4275461"/>
                <a:gd name="connsiteX68" fmla="*/ 1625616 w 3619883"/>
                <a:gd name="connsiteY68" fmla="*/ 110893 h 4275461"/>
                <a:gd name="connsiteX69" fmla="*/ 1658964 w 3619883"/>
                <a:gd name="connsiteY69" fmla="*/ 106547 h 4275461"/>
                <a:gd name="connsiteX70" fmla="*/ 1746598 w 3619883"/>
                <a:gd name="connsiteY70" fmla="*/ 122460 h 4275461"/>
                <a:gd name="connsiteX71" fmla="*/ 1811913 w 3619883"/>
                <a:gd name="connsiteY71" fmla="*/ 143234 h 4275461"/>
                <a:gd name="connsiteX72" fmla="*/ 1856557 w 3619883"/>
                <a:gd name="connsiteY72" fmla="*/ 133511 h 4275461"/>
                <a:gd name="connsiteX73" fmla="*/ 2066003 w 3619883"/>
                <a:gd name="connsiteY73" fmla="*/ 143313 h 4275461"/>
                <a:gd name="connsiteX74" fmla="*/ 2177615 w 3619883"/>
                <a:gd name="connsiteY74" fmla="*/ 119007 h 4275461"/>
                <a:gd name="connsiteX75" fmla="*/ 2255883 w 3619883"/>
                <a:gd name="connsiteY75" fmla="*/ 99047 h 4275461"/>
                <a:gd name="connsiteX76" fmla="*/ 2344622 w 3619883"/>
                <a:gd name="connsiteY76" fmla="*/ 91388 h 4275461"/>
                <a:gd name="connsiteX77" fmla="*/ 2455682 w 3619883"/>
                <a:gd name="connsiteY77" fmla="*/ 78869 h 4275461"/>
                <a:gd name="connsiteX78" fmla="*/ 2632609 w 3619883"/>
                <a:gd name="connsiteY78" fmla="*/ 75338 h 4275461"/>
                <a:gd name="connsiteX79" fmla="*/ 2742291 w 3619883"/>
                <a:gd name="connsiteY79" fmla="*/ 92282 h 4275461"/>
                <a:gd name="connsiteX80" fmla="*/ 2851974 w 3619883"/>
                <a:gd name="connsiteY80" fmla="*/ 109227 h 4275461"/>
                <a:gd name="connsiteX81" fmla="*/ 2907643 w 3619883"/>
                <a:gd name="connsiteY81" fmla="*/ 100020 h 4275461"/>
                <a:gd name="connsiteX82" fmla="*/ 2944022 w 3619883"/>
                <a:gd name="connsiteY82" fmla="*/ 30853 h 4275461"/>
                <a:gd name="connsiteX83" fmla="*/ 3022289 w 3619883"/>
                <a:gd name="connsiteY83" fmla="*/ 10893 h 4275461"/>
                <a:gd name="connsiteX84" fmla="*/ 3054807 w 3619883"/>
                <a:gd name="connsiteY84" fmla="*/ 24226 h 4275461"/>
                <a:gd name="connsiteX85" fmla="*/ 3141892 w 3619883"/>
                <a:gd name="connsiteY85" fmla="*/ 51925 h 4275461"/>
                <a:gd name="connsiteX86" fmla="*/ 3185711 w 3619883"/>
                <a:gd name="connsiteY86" fmla="*/ 59881 h 4275461"/>
                <a:gd name="connsiteX87" fmla="*/ 3219056 w 3619883"/>
                <a:gd name="connsiteY87" fmla="*/ 55536 h 4275461"/>
                <a:gd name="connsiteX88" fmla="*/ 3263425 w 3619883"/>
                <a:gd name="connsiteY88" fmla="*/ 51706 h 4275461"/>
                <a:gd name="connsiteX89" fmla="*/ 3296219 w 3619883"/>
                <a:gd name="connsiteY89" fmla="*/ 59147 h 4275461"/>
                <a:gd name="connsiteX90" fmla="*/ 3319094 w 3619883"/>
                <a:gd name="connsiteY90" fmla="*/ 42500 h 4275461"/>
                <a:gd name="connsiteX91" fmla="*/ 3420511 w 3619883"/>
                <a:gd name="connsiteY91" fmla="*/ 0 h 4275461"/>
                <a:gd name="connsiteX92" fmla="*/ 3453305 w 3619883"/>
                <a:gd name="connsiteY92" fmla="*/ 7440 h 4275461"/>
                <a:gd name="connsiteX93" fmla="*/ 3496571 w 3619883"/>
                <a:gd name="connsiteY93" fmla="*/ 27182 h 4275461"/>
                <a:gd name="connsiteX94" fmla="*/ 3602117 w 3619883"/>
                <a:gd name="connsiteY94" fmla="*/ 132521 h 4275461"/>
                <a:gd name="connsiteX95" fmla="*/ 3619883 w 3619883"/>
                <a:gd name="connsiteY95" fmla="*/ 140049 h 4275461"/>
                <a:gd name="connsiteX96" fmla="*/ 3619883 w 3619883"/>
                <a:gd name="connsiteY9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275461 h 4275461"/>
                <a:gd name="connsiteX18" fmla="*/ 953807 w 3619883"/>
                <a:gd name="connsiteY18" fmla="*/ 4275461 h 4275461"/>
                <a:gd name="connsiteX19" fmla="*/ 912215 w 3619883"/>
                <a:gd name="connsiteY19" fmla="*/ 4128157 h 4275461"/>
                <a:gd name="connsiteX20" fmla="*/ 961020 w 3619883"/>
                <a:gd name="connsiteY20" fmla="*/ 4128157 h 4275461"/>
                <a:gd name="connsiteX21" fmla="*/ 961020 w 3619883"/>
                <a:gd name="connsiteY21" fmla="*/ 3951392 h 4275461"/>
                <a:gd name="connsiteX22" fmla="*/ 783235 w 3619883"/>
                <a:gd name="connsiteY22" fmla="*/ 3951392 h 4275461"/>
                <a:gd name="connsiteX23" fmla="*/ 783235 w 3619883"/>
                <a:gd name="connsiteY23" fmla="*/ 4128157 h 4275461"/>
                <a:gd name="connsiteX24" fmla="*/ 871024 w 3619883"/>
                <a:gd name="connsiteY24" fmla="*/ 4128157 h 4275461"/>
                <a:gd name="connsiteX25" fmla="*/ 829432 w 3619883"/>
                <a:gd name="connsiteY25" fmla="*/ 4275461 h 4275461"/>
                <a:gd name="connsiteX26" fmla="*/ 611484 w 3619883"/>
                <a:gd name="connsiteY26" fmla="*/ 4275461 h 4275461"/>
                <a:gd name="connsiteX27" fmla="*/ 621247 w 3619883"/>
                <a:gd name="connsiteY27" fmla="*/ 4128157 h 4275461"/>
                <a:gd name="connsiteX28" fmla="*/ 650062 w 3619883"/>
                <a:gd name="connsiteY28" fmla="*/ 4128157 h 4275461"/>
                <a:gd name="connsiteX29" fmla="*/ 650062 w 3619883"/>
                <a:gd name="connsiteY29" fmla="*/ 3951392 h 4275461"/>
                <a:gd name="connsiteX30" fmla="*/ 472277 w 3619883"/>
                <a:gd name="connsiteY30" fmla="*/ 3951392 h 4275461"/>
                <a:gd name="connsiteX31" fmla="*/ 472277 w 3619883"/>
                <a:gd name="connsiteY31" fmla="*/ 4128157 h 4275461"/>
                <a:gd name="connsiteX32" fmla="*/ 522650 w 3619883"/>
                <a:gd name="connsiteY32" fmla="*/ 4128157 h 4275461"/>
                <a:gd name="connsiteX33" fmla="*/ 573998 w 3619883"/>
                <a:gd name="connsiteY33" fmla="*/ 4275461 h 4275461"/>
                <a:gd name="connsiteX34" fmla="*/ 336164 w 3619883"/>
                <a:gd name="connsiteY34" fmla="*/ 4275461 h 4275461"/>
                <a:gd name="connsiteX35" fmla="*/ 294572 w 3619883"/>
                <a:gd name="connsiteY35" fmla="*/ 4128157 h 4275461"/>
                <a:gd name="connsiteX36" fmla="*/ 339106 w 3619883"/>
                <a:gd name="connsiteY36" fmla="*/ 4128157 h 4275461"/>
                <a:gd name="connsiteX37" fmla="*/ 339106 w 3619883"/>
                <a:gd name="connsiteY37" fmla="*/ 3951392 h 4275461"/>
                <a:gd name="connsiteX38" fmla="*/ 161321 w 3619883"/>
                <a:gd name="connsiteY38" fmla="*/ 3951392 h 4275461"/>
                <a:gd name="connsiteX39" fmla="*/ 161321 w 3619883"/>
                <a:gd name="connsiteY39" fmla="*/ 4128157 h 4275461"/>
                <a:gd name="connsiteX40" fmla="*/ 230914 w 3619883"/>
                <a:gd name="connsiteY40" fmla="*/ 4128157 h 4275461"/>
                <a:gd name="connsiteX41" fmla="*/ 189322 w 3619883"/>
                <a:gd name="connsiteY41" fmla="*/ 4275461 h 4275461"/>
                <a:gd name="connsiteX42" fmla="*/ 0 w 3619883"/>
                <a:gd name="connsiteY42" fmla="*/ 4275461 h 4275461"/>
                <a:gd name="connsiteX43" fmla="*/ 0 w 3619883"/>
                <a:gd name="connsiteY43" fmla="*/ 42229 h 4275461"/>
                <a:gd name="connsiteX44" fmla="*/ 42464 w 3619883"/>
                <a:gd name="connsiteY44" fmla="*/ 40518 h 4275461"/>
                <a:gd name="connsiteX45" fmla="*/ 137733 w 3619883"/>
                <a:gd name="connsiteY45" fmla="*/ 35355 h 4275461"/>
                <a:gd name="connsiteX46" fmla="*/ 270565 w 3619883"/>
                <a:gd name="connsiteY46" fmla="*/ 29759 h 4275461"/>
                <a:gd name="connsiteX47" fmla="*/ 479734 w 3619883"/>
                <a:gd name="connsiteY47" fmla="*/ 45455 h 4275461"/>
                <a:gd name="connsiteX48" fmla="*/ 524103 w 3619883"/>
                <a:gd name="connsiteY48" fmla="*/ 41625 h 4275461"/>
                <a:gd name="connsiteX49" fmla="*/ 624416 w 3619883"/>
                <a:gd name="connsiteY49" fmla="*/ 22696 h 4275461"/>
                <a:gd name="connsiteX50" fmla="*/ 657762 w 3619883"/>
                <a:gd name="connsiteY50" fmla="*/ 18351 h 4275461"/>
                <a:gd name="connsiteX51" fmla="*/ 690557 w 3619883"/>
                <a:gd name="connsiteY51" fmla="*/ 25792 h 4275461"/>
                <a:gd name="connsiteX52" fmla="*/ 745123 w 3619883"/>
                <a:gd name="connsiteY52" fmla="*/ 40157 h 4275461"/>
                <a:gd name="connsiteX53" fmla="*/ 789493 w 3619883"/>
                <a:gd name="connsiteY53" fmla="*/ 36327 h 4275461"/>
                <a:gd name="connsiteX54" fmla="*/ 854255 w 3619883"/>
                <a:gd name="connsiteY54" fmla="*/ 68887 h 4275461"/>
                <a:gd name="connsiteX55" fmla="*/ 897520 w 3619883"/>
                <a:gd name="connsiteY55" fmla="*/ 88629 h 4275461"/>
                <a:gd name="connsiteX56" fmla="*/ 940510 w 3619883"/>
                <a:gd name="connsiteY56" fmla="*/ 114265 h 4275461"/>
                <a:gd name="connsiteX57" fmla="*/ 1082712 w 3619883"/>
                <a:gd name="connsiteY57" fmla="*/ 144543 h 4275461"/>
                <a:gd name="connsiteX58" fmla="*/ 1205348 w 3619883"/>
                <a:gd name="connsiteY58" fmla="*/ 120753 h 4275461"/>
                <a:gd name="connsiteX59" fmla="*/ 1271764 w 3619883"/>
                <a:gd name="connsiteY59" fmla="*/ 117956 h 4275461"/>
                <a:gd name="connsiteX60" fmla="*/ 1315583 w 3619883"/>
                <a:gd name="connsiteY60" fmla="*/ 125912 h 4275461"/>
                <a:gd name="connsiteX61" fmla="*/ 1359125 w 3619883"/>
                <a:gd name="connsiteY61" fmla="*/ 139761 h 4275461"/>
                <a:gd name="connsiteX62" fmla="*/ 1391919 w 3619883"/>
                <a:gd name="connsiteY62" fmla="*/ 147202 h 4275461"/>
                <a:gd name="connsiteX63" fmla="*/ 1436563 w 3619883"/>
                <a:gd name="connsiteY63" fmla="*/ 137480 h 4275461"/>
                <a:gd name="connsiteX64" fmla="*/ 1471566 w 3619883"/>
                <a:gd name="connsiteY64" fmla="*/ 97777 h 4275461"/>
                <a:gd name="connsiteX65" fmla="*/ 1505739 w 3619883"/>
                <a:gd name="connsiteY65" fmla="*/ 75753 h 4275461"/>
                <a:gd name="connsiteX66" fmla="*/ 1590891 w 3619883"/>
                <a:gd name="connsiteY66" fmla="*/ 144702 h 4275461"/>
                <a:gd name="connsiteX67" fmla="*/ 1625616 w 3619883"/>
                <a:gd name="connsiteY67" fmla="*/ 110893 h 4275461"/>
                <a:gd name="connsiteX68" fmla="*/ 1658964 w 3619883"/>
                <a:gd name="connsiteY68" fmla="*/ 106547 h 4275461"/>
                <a:gd name="connsiteX69" fmla="*/ 1746598 w 3619883"/>
                <a:gd name="connsiteY69" fmla="*/ 122460 h 4275461"/>
                <a:gd name="connsiteX70" fmla="*/ 1811913 w 3619883"/>
                <a:gd name="connsiteY70" fmla="*/ 143234 h 4275461"/>
                <a:gd name="connsiteX71" fmla="*/ 1856557 w 3619883"/>
                <a:gd name="connsiteY71" fmla="*/ 133511 h 4275461"/>
                <a:gd name="connsiteX72" fmla="*/ 2066003 w 3619883"/>
                <a:gd name="connsiteY72" fmla="*/ 143313 h 4275461"/>
                <a:gd name="connsiteX73" fmla="*/ 2177615 w 3619883"/>
                <a:gd name="connsiteY73" fmla="*/ 119007 h 4275461"/>
                <a:gd name="connsiteX74" fmla="*/ 2255883 w 3619883"/>
                <a:gd name="connsiteY74" fmla="*/ 99047 h 4275461"/>
                <a:gd name="connsiteX75" fmla="*/ 2344622 w 3619883"/>
                <a:gd name="connsiteY75" fmla="*/ 91388 h 4275461"/>
                <a:gd name="connsiteX76" fmla="*/ 2455682 w 3619883"/>
                <a:gd name="connsiteY76" fmla="*/ 78869 h 4275461"/>
                <a:gd name="connsiteX77" fmla="*/ 2632609 w 3619883"/>
                <a:gd name="connsiteY77" fmla="*/ 75338 h 4275461"/>
                <a:gd name="connsiteX78" fmla="*/ 2742291 w 3619883"/>
                <a:gd name="connsiteY78" fmla="*/ 92282 h 4275461"/>
                <a:gd name="connsiteX79" fmla="*/ 2851974 w 3619883"/>
                <a:gd name="connsiteY79" fmla="*/ 109227 h 4275461"/>
                <a:gd name="connsiteX80" fmla="*/ 2907643 w 3619883"/>
                <a:gd name="connsiteY80" fmla="*/ 100020 h 4275461"/>
                <a:gd name="connsiteX81" fmla="*/ 2944022 w 3619883"/>
                <a:gd name="connsiteY81" fmla="*/ 30853 h 4275461"/>
                <a:gd name="connsiteX82" fmla="*/ 3022289 w 3619883"/>
                <a:gd name="connsiteY82" fmla="*/ 10893 h 4275461"/>
                <a:gd name="connsiteX83" fmla="*/ 3054807 w 3619883"/>
                <a:gd name="connsiteY83" fmla="*/ 24226 h 4275461"/>
                <a:gd name="connsiteX84" fmla="*/ 3141892 w 3619883"/>
                <a:gd name="connsiteY84" fmla="*/ 51925 h 4275461"/>
                <a:gd name="connsiteX85" fmla="*/ 3185711 w 3619883"/>
                <a:gd name="connsiteY85" fmla="*/ 59881 h 4275461"/>
                <a:gd name="connsiteX86" fmla="*/ 3219056 w 3619883"/>
                <a:gd name="connsiteY86" fmla="*/ 55536 h 4275461"/>
                <a:gd name="connsiteX87" fmla="*/ 3263425 w 3619883"/>
                <a:gd name="connsiteY87" fmla="*/ 51706 h 4275461"/>
                <a:gd name="connsiteX88" fmla="*/ 3296219 w 3619883"/>
                <a:gd name="connsiteY88" fmla="*/ 59147 h 4275461"/>
                <a:gd name="connsiteX89" fmla="*/ 3319094 w 3619883"/>
                <a:gd name="connsiteY89" fmla="*/ 42500 h 4275461"/>
                <a:gd name="connsiteX90" fmla="*/ 3420511 w 3619883"/>
                <a:gd name="connsiteY90" fmla="*/ 0 h 4275461"/>
                <a:gd name="connsiteX91" fmla="*/ 3453305 w 3619883"/>
                <a:gd name="connsiteY91" fmla="*/ 7440 h 4275461"/>
                <a:gd name="connsiteX92" fmla="*/ 3496571 w 3619883"/>
                <a:gd name="connsiteY92" fmla="*/ 27182 h 4275461"/>
                <a:gd name="connsiteX93" fmla="*/ 3602117 w 3619883"/>
                <a:gd name="connsiteY93" fmla="*/ 132521 h 4275461"/>
                <a:gd name="connsiteX94" fmla="*/ 3619883 w 3619883"/>
                <a:gd name="connsiteY94" fmla="*/ 140049 h 4275461"/>
                <a:gd name="connsiteX95" fmla="*/ 3619883 w 3619883"/>
                <a:gd name="connsiteY9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4128157 h 4275461"/>
                <a:gd name="connsiteX20" fmla="*/ 961020 w 3619883"/>
                <a:gd name="connsiteY20" fmla="*/ 3951392 h 4275461"/>
                <a:gd name="connsiteX21" fmla="*/ 783235 w 3619883"/>
                <a:gd name="connsiteY21" fmla="*/ 3951392 h 4275461"/>
                <a:gd name="connsiteX22" fmla="*/ 783235 w 3619883"/>
                <a:gd name="connsiteY22" fmla="*/ 4128157 h 4275461"/>
                <a:gd name="connsiteX23" fmla="*/ 871024 w 3619883"/>
                <a:gd name="connsiteY23" fmla="*/ 4128157 h 4275461"/>
                <a:gd name="connsiteX24" fmla="*/ 829432 w 3619883"/>
                <a:gd name="connsiteY24" fmla="*/ 4275461 h 4275461"/>
                <a:gd name="connsiteX25" fmla="*/ 611484 w 3619883"/>
                <a:gd name="connsiteY25" fmla="*/ 4275461 h 4275461"/>
                <a:gd name="connsiteX26" fmla="*/ 621247 w 3619883"/>
                <a:gd name="connsiteY26" fmla="*/ 4128157 h 4275461"/>
                <a:gd name="connsiteX27" fmla="*/ 650062 w 3619883"/>
                <a:gd name="connsiteY27" fmla="*/ 4128157 h 4275461"/>
                <a:gd name="connsiteX28" fmla="*/ 650062 w 3619883"/>
                <a:gd name="connsiteY28" fmla="*/ 3951392 h 4275461"/>
                <a:gd name="connsiteX29" fmla="*/ 472277 w 3619883"/>
                <a:gd name="connsiteY29" fmla="*/ 3951392 h 4275461"/>
                <a:gd name="connsiteX30" fmla="*/ 472277 w 3619883"/>
                <a:gd name="connsiteY30" fmla="*/ 4128157 h 4275461"/>
                <a:gd name="connsiteX31" fmla="*/ 522650 w 3619883"/>
                <a:gd name="connsiteY31" fmla="*/ 4128157 h 4275461"/>
                <a:gd name="connsiteX32" fmla="*/ 573998 w 3619883"/>
                <a:gd name="connsiteY32" fmla="*/ 4275461 h 4275461"/>
                <a:gd name="connsiteX33" fmla="*/ 336164 w 3619883"/>
                <a:gd name="connsiteY33" fmla="*/ 4275461 h 4275461"/>
                <a:gd name="connsiteX34" fmla="*/ 294572 w 3619883"/>
                <a:gd name="connsiteY34" fmla="*/ 4128157 h 4275461"/>
                <a:gd name="connsiteX35" fmla="*/ 339106 w 3619883"/>
                <a:gd name="connsiteY35" fmla="*/ 4128157 h 4275461"/>
                <a:gd name="connsiteX36" fmla="*/ 339106 w 3619883"/>
                <a:gd name="connsiteY36" fmla="*/ 3951392 h 4275461"/>
                <a:gd name="connsiteX37" fmla="*/ 161321 w 3619883"/>
                <a:gd name="connsiteY37" fmla="*/ 3951392 h 4275461"/>
                <a:gd name="connsiteX38" fmla="*/ 161321 w 3619883"/>
                <a:gd name="connsiteY38" fmla="*/ 4128157 h 4275461"/>
                <a:gd name="connsiteX39" fmla="*/ 230914 w 3619883"/>
                <a:gd name="connsiteY39" fmla="*/ 4128157 h 4275461"/>
                <a:gd name="connsiteX40" fmla="*/ 189322 w 3619883"/>
                <a:gd name="connsiteY40" fmla="*/ 4275461 h 4275461"/>
                <a:gd name="connsiteX41" fmla="*/ 0 w 3619883"/>
                <a:gd name="connsiteY41" fmla="*/ 4275461 h 4275461"/>
                <a:gd name="connsiteX42" fmla="*/ 0 w 3619883"/>
                <a:gd name="connsiteY42" fmla="*/ 42229 h 4275461"/>
                <a:gd name="connsiteX43" fmla="*/ 42464 w 3619883"/>
                <a:gd name="connsiteY43" fmla="*/ 40518 h 4275461"/>
                <a:gd name="connsiteX44" fmla="*/ 137733 w 3619883"/>
                <a:gd name="connsiteY44" fmla="*/ 35355 h 4275461"/>
                <a:gd name="connsiteX45" fmla="*/ 270565 w 3619883"/>
                <a:gd name="connsiteY45" fmla="*/ 29759 h 4275461"/>
                <a:gd name="connsiteX46" fmla="*/ 479734 w 3619883"/>
                <a:gd name="connsiteY46" fmla="*/ 45455 h 4275461"/>
                <a:gd name="connsiteX47" fmla="*/ 524103 w 3619883"/>
                <a:gd name="connsiteY47" fmla="*/ 41625 h 4275461"/>
                <a:gd name="connsiteX48" fmla="*/ 624416 w 3619883"/>
                <a:gd name="connsiteY48" fmla="*/ 22696 h 4275461"/>
                <a:gd name="connsiteX49" fmla="*/ 657762 w 3619883"/>
                <a:gd name="connsiteY49" fmla="*/ 18351 h 4275461"/>
                <a:gd name="connsiteX50" fmla="*/ 690557 w 3619883"/>
                <a:gd name="connsiteY50" fmla="*/ 25792 h 4275461"/>
                <a:gd name="connsiteX51" fmla="*/ 745123 w 3619883"/>
                <a:gd name="connsiteY51" fmla="*/ 40157 h 4275461"/>
                <a:gd name="connsiteX52" fmla="*/ 789493 w 3619883"/>
                <a:gd name="connsiteY52" fmla="*/ 36327 h 4275461"/>
                <a:gd name="connsiteX53" fmla="*/ 854255 w 3619883"/>
                <a:gd name="connsiteY53" fmla="*/ 68887 h 4275461"/>
                <a:gd name="connsiteX54" fmla="*/ 897520 w 3619883"/>
                <a:gd name="connsiteY54" fmla="*/ 88629 h 4275461"/>
                <a:gd name="connsiteX55" fmla="*/ 940510 w 3619883"/>
                <a:gd name="connsiteY55" fmla="*/ 114265 h 4275461"/>
                <a:gd name="connsiteX56" fmla="*/ 1082712 w 3619883"/>
                <a:gd name="connsiteY56" fmla="*/ 144543 h 4275461"/>
                <a:gd name="connsiteX57" fmla="*/ 1205348 w 3619883"/>
                <a:gd name="connsiteY57" fmla="*/ 120753 h 4275461"/>
                <a:gd name="connsiteX58" fmla="*/ 1271764 w 3619883"/>
                <a:gd name="connsiteY58" fmla="*/ 117956 h 4275461"/>
                <a:gd name="connsiteX59" fmla="*/ 1315583 w 3619883"/>
                <a:gd name="connsiteY59" fmla="*/ 125912 h 4275461"/>
                <a:gd name="connsiteX60" fmla="*/ 1359125 w 3619883"/>
                <a:gd name="connsiteY60" fmla="*/ 139761 h 4275461"/>
                <a:gd name="connsiteX61" fmla="*/ 1391919 w 3619883"/>
                <a:gd name="connsiteY61" fmla="*/ 147202 h 4275461"/>
                <a:gd name="connsiteX62" fmla="*/ 1436563 w 3619883"/>
                <a:gd name="connsiteY62" fmla="*/ 137480 h 4275461"/>
                <a:gd name="connsiteX63" fmla="*/ 1471566 w 3619883"/>
                <a:gd name="connsiteY63" fmla="*/ 97777 h 4275461"/>
                <a:gd name="connsiteX64" fmla="*/ 1505739 w 3619883"/>
                <a:gd name="connsiteY64" fmla="*/ 75753 h 4275461"/>
                <a:gd name="connsiteX65" fmla="*/ 1590891 w 3619883"/>
                <a:gd name="connsiteY65" fmla="*/ 144702 h 4275461"/>
                <a:gd name="connsiteX66" fmla="*/ 1625616 w 3619883"/>
                <a:gd name="connsiteY66" fmla="*/ 110893 h 4275461"/>
                <a:gd name="connsiteX67" fmla="*/ 1658964 w 3619883"/>
                <a:gd name="connsiteY67" fmla="*/ 106547 h 4275461"/>
                <a:gd name="connsiteX68" fmla="*/ 1746598 w 3619883"/>
                <a:gd name="connsiteY68" fmla="*/ 122460 h 4275461"/>
                <a:gd name="connsiteX69" fmla="*/ 1811913 w 3619883"/>
                <a:gd name="connsiteY69" fmla="*/ 143234 h 4275461"/>
                <a:gd name="connsiteX70" fmla="*/ 1856557 w 3619883"/>
                <a:gd name="connsiteY70" fmla="*/ 133511 h 4275461"/>
                <a:gd name="connsiteX71" fmla="*/ 2066003 w 3619883"/>
                <a:gd name="connsiteY71" fmla="*/ 143313 h 4275461"/>
                <a:gd name="connsiteX72" fmla="*/ 2177615 w 3619883"/>
                <a:gd name="connsiteY72" fmla="*/ 119007 h 4275461"/>
                <a:gd name="connsiteX73" fmla="*/ 2255883 w 3619883"/>
                <a:gd name="connsiteY73" fmla="*/ 99047 h 4275461"/>
                <a:gd name="connsiteX74" fmla="*/ 2344622 w 3619883"/>
                <a:gd name="connsiteY74" fmla="*/ 91388 h 4275461"/>
                <a:gd name="connsiteX75" fmla="*/ 2455682 w 3619883"/>
                <a:gd name="connsiteY75" fmla="*/ 78869 h 4275461"/>
                <a:gd name="connsiteX76" fmla="*/ 2632609 w 3619883"/>
                <a:gd name="connsiteY76" fmla="*/ 75338 h 4275461"/>
                <a:gd name="connsiteX77" fmla="*/ 2742291 w 3619883"/>
                <a:gd name="connsiteY77" fmla="*/ 92282 h 4275461"/>
                <a:gd name="connsiteX78" fmla="*/ 2851974 w 3619883"/>
                <a:gd name="connsiteY78" fmla="*/ 109227 h 4275461"/>
                <a:gd name="connsiteX79" fmla="*/ 2907643 w 3619883"/>
                <a:gd name="connsiteY79" fmla="*/ 100020 h 4275461"/>
                <a:gd name="connsiteX80" fmla="*/ 2944022 w 3619883"/>
                <a:gd name="connsiteY80" fmla="*/ 30853 h 4275461"/>
                <a:gd name="connsiteX81" fmla="*/ 3022289 w 3619883"/>
                <a:gd name="connsiteY81" fmla="*/ 10893 h 4275461"/>
                <a:gd name="connsiteX82" fmla="*/ 3054807 w 3619883"/>
                <a:gd name="connsiteY82" fmla="*/ 24226 h 4275461"/>
                <a:gd name="connsiteX83" fmla="*/ 3141892 w 3619883"/>
                <a:gd name="connsiteY83" fmla="*/ 51925 h 4275461"/>
                <a:gd name="connsiteX84" fmla="*/ 3185711 w 3619883"/>
                <a:gd name="connsiteY84" fmla="*/ 59881 h 4275461"/>
                <a:gd name="connsiteX85" fmla="*/ 3219056 w 3619883"/>
                <a:gd name="connsiteY85" fmla="*/ 55536 h 4275461"/>
                <a:gd name="connsiteX86" fmla="*/ 3263425 w 3619883"/>
                <a:gd name="connsiteY86" fmla="*/ 51706 h 4275461"/>
                <a:gd name="connsiteX87" fmla="*/ 3296219 w 3619883"/>
                <a:gd name="connsiteY87" fmla="*/ 59147 h 4275461"/>
                <a:gd name="connsiteX88" fmla="*/ 3319094 w 3619883"/>
                <a:gd name="connsiteY88" fmla="*/ 42500 h 4275461"/>
                <a:gd name="connsiteX89" fmla="*/ 3420511 w 3619883"/>
                <a:gd name="connsiteY89" fmla="*/ 0 h 4275461"/>
                <a:gd name="connsiteX90" fmla="*/ 3453305 w 3619883"/>
                <a:gd name="connsiteY90" fmla="*/ 7440 h 4275461"/>
                <a:gd name="connsiteX91" fmla="*/ 3496571 w 3619883"/>
                <a:gd name="connsiteY91" fmla="*/ 27182 h 4275461"/>
                <a:gd name="connsiteX92" fmla="*/ 3602117 w 3619883"/>
                <a:gd name="connsiteY92" fmla="*/ 132521 h 4275461"/>
                <a:gd name="connsiteX93" fmla="*/ 3619883 w 3619883"/>
                <a:gd name="connsiteY93" fmla="*/ 140049 h 4275461"/>
                <a:gd name="connsiteX94" fmla="*/ 3619883 w 3619883"/>
                <a:gd name="connsiteY9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3951392 h 4275461"/>
                <a:gd name="connsiteX20" fmla="*/ 783235 w 3619883"/>
                <a:gd name="connsiteY20" fmla="*/ 3951392 h 4275461"/>
                <a:gd name="connsiteX21" fmla="*/ 783235 w 3619883"/>
                <a:gd name="connsiteY21" fmla="*/ 4128157 h 4275461"/>
                <a:gd name="connsiteX22" fmla="*/ 871024 w 3619883"/>
                <a:gd name="connsiteY22" fmla="*/ 4128157 h 4275461"/>
                <a:gd name="connsiteX23" fmla="*/ 829432 w 3619883"/>
                <a:gd name="connsiteY23" fmla="*/ 4275461 h 4275461"/>
                <a:gd name="connsiteX24" fmla="*/ 611484 w 3619883"/>
                <a:gd name="connsiteY24" fmla="*/ 4275461 h 4275461"/>
                <a:gd name="connsiteX25" fmla="*/ 621247 w 3619883"/>
                <a:gd name="connsiteY25" fmla="*/ 4128157 h 4275461"/>
                <a:gd name="connsiteX26" fmla="*/ 650062 w 3619883"/>
                <a:gd name="connsiteY26" fmla="*/ 4128157 h 4275461"/>
                <a:gd name="connsiteX27" fmla="*/ 650062 w 3619883"/>
                <a:gd name="connsiteY27" fmla="*/ 3951392 h 4275461"/>
                <a:gd name="connsiteX28" fmla="*/ 472277 w 3619883"/>
                <a:gd name="connsiteY28" fmla="*/ 3951392 h 4275461"/>
                <a:gd name="connsiteX29" fmla="*/ 472277 w 3619883"/>
                <a:gd name="connsiteY29" fmla="*/ 4128157 h 4275461"/>
                <a:gd name="connsiteX30" fmla="*/ 522650 w 3619883"/>
                <a:gd name="connsiteY30" fmla="*/ 4128157 h 4275461"/>
                <a:gd name="connsiteX31" fmla="*/ 573998 w 3619883"/>
                <a:gd name="connsiteY31" fmla="*/ 4275461 h 4275461"/>
                <a:gd name="connsiteX32" fmla="*/ 336164 w 3619883"/>
                <a:gd name="connsiteY32" fmla="*/ 4275461 h 4275461"/>
                <a:gd name="connsiteX33" fmla="*/ 294572 w 3619883"/>
                <a:gd name="connsiteY33" fmla="*/ 4128157 h 4275461"/>
                <a:gd name="connsiteX34" fmla="*/ 339106 w 3619883"/>
                <a:gd name="connsiteY34" fmla="*/ 4128157 h 4275461"/>
                <a:gd name="connsiteX35" fmla="*/ 339106 w 3619883"/>
                <a:gd name="connsiteY35" fmla="*/ 3951392 h 4275461"/>
                <a:gd name="connsiteX36" fmla="*/ 161321 w 3619883"/>
                <a:gd name="connsiteY36" fmla="*/ 3951392 h 4275461"/>
                <a:gd name="connsiteX37" fmla="*/ 161321 w 3619883"/>
                <a:gd name="connsiteY37" fmla="*/ 4128157 h 4275461"/>
                <a:gd name="connsiteX38" fmla="*/ 230914 w 3619883"/>
                <a:gd name="connsiteY38" fmla="*/ 4128157 h 4275461"/>
                <a:gd name="connsiteX39" fmla="*/ 189322 w 3619883"/>
                <a:gd name="connsiteY39" fmla="*/ 4275461 h 4275461"/>
                <a:gd name="connsiteX40" fmla="*/ 0 w 3619883"/>
                <a:gd name="connsiteY40" fmla="*/ 4275461 h 4275461"/>
                <a:gd name="connsiteX41" fmla="*/ 0 w 3619883"/>
                <a:gd name="connsiteY41" fmla="*/ 42229 h 4275461"/>
                <a:gd name="connsiteX42" fmla="*/ 42464 w 3619883"/>
                <a:gd name="connsiteY42" fmla="*/ 40518 h 4275461"/>
                <a:gd name="connsiteX43" fmla="*/ 137733 w 3619883"/>
                <a:gd name="connsiteY43" fmla="*/ 35355 h 4275461"/>
                <a:gd name="connsiteX44" fmla="*/ 270565 w 3619883"/>
                <a:gd name="connsiteY44" fmla="*/ 29759 h 4275461"/>
                <a:gd name="connsiteX45" fmla="*/ 479734 w 3619883"/>
                <a:gd name="connsiteY45" fmla="*/ 45455 h 4275461"/>
                <a:gd name="connsiteX46" fmla="*/ 524103 w 3619883"/>
                <a:gd name="connsiteY46" fmla="*/ 41625 h 4275461"/>
                <a:gd name="connsiteX47" fmla="*/ 624416 w 3619883"/>
                <a:gd name="connsiteY47" fmla="*/ 22696 h 4275461"/>
                <a:gd name="connsiteX48" fmla="*/ 657762 w 3619883"/>
                <a:gd name="connsiteY48" fmla="*/ 18351 h 4275461"/>
                <a:gd name="connsiteX49" fmla="*/ 690557 w 3619883"/>
                <a:gd name="connsiteY49" fmla="*/ 25792 h 4275461"/>
                <a:gd name="connsiteX50" fmla="*/ 745123 w 3619883"/>
                <a:gd name="connsiteY50" fmla="*/ 40157 h 4275461"/>
                <a:gd name="connsiteX51" fmla="*/ 789493 w 3619883"/>
                <a:gd name="connsiteY51" fmla="*/ 36327 h 4275461"/>
                <a:gd name="connsiteX52" fmla="*/ 854255 w 3619883"/>
                <a:gd name="connsiteY52" fmla="*/ 68887 h 4275461"/>
                <a:gd name="connsiteX53" fmla="*/ 897520 w 3619883"/>
                <a:gd name="connsiteY53" fmla="*/ 88629 h 4275461"/>
                <a:gd name="connsiteX54" fmla="*/ 940510 w 3619883"/>
                <a:gd name="connsiteY54" fmla="*/ 114265 h 4275461"/>
                <a:gd name="connsiteX55" fmla="*/ 1082712 w 3619883"/>
                <a:gd name="connsiteY55" fmla="*/ 144543 h 4275461"/>
                <a:gd name="connsiteX56" fmla="*/ 1205348 w 3619883"/>
                <a:gd name="connsiteY56" fmla="*/ 120753 h 4275461"/>
                <a:gd name="connsiteX57" fmla="*/ 1271764 w 3619883"/>
                <a:gd name="connsiteY57" fmla="*/ 117956 h 4275461"/>
                <a:gd name="connsiteX58" fmla="*/ 1315583 w 3619883"/>
                <a:gd name="connsiteY58" fmla="*/ 125912 h 4275461"/>
                <a:gd name="connsiteX59" fmla="*/ 1359125 w 3619883"/>
                <a:gd name="connsiteY59" fmla="*/ 139761 h 4275461"/>
                <a:gd name="connsiteX60" fmla="*/ 1391919 w 3619883"/>
                <a:gd name="connsiteY60" fmla="*/ 147202 h 4275461"/>
                <a:gd name="connsiteX61" fmla="*/ 1436563 w 3619883"/>
                <a:gd name="connsiteY61" fmla="*/ 137480 h 4275461"/>
                <a:gd name="connsiteX62" fmla="*/ 1471566 w 3619883"/>
                <a:gd name="connsiteY62" fmla="*/ 97777 h 4275461"/>
                <a:gd name="connsiteX63" fmla="*/ 1505739 w 3619883"/>
                <a:gd name="connsiteY63" fmla="*/ 75753 h 4275461"/>
                <a:gd name="connsiteX64" fmla="*/ 1590891 w 3619883"/>
                <a:gd name="connsiteY64" fmla="*/ 144702 h 4275461"/>
                <a:gd name="connsiteX65" fmla="*/ 1625616 w 3619883"/>
                <a:gd name="connsiteY65" fmla="*/ 110893 h 4275461"/>
                <a:gd name="connsiteX66" fmla="*/ 1658964 w 3619883"/>
                <a:gd name="connsiteY66" fmla="*/ 106547 h 4275461"/>
                <a:gd name="connsiteX67" fmla="*/ 1746598 w 3619883"/>
                <a:gd name="connsiteY67" fmla="*/ 122460 h 4275461"/>
                <a:gd name="connsiteX68" fmla="*/ 1811913 w 3619883"/>
                <a:gd name="connsiteY68" fmla="*/ 143234 h 4275461"/>
                <a:gd name="connsiteX69" fmla="*/ 1856557 w 3619883"/>
                <a:gd name="connsiteY69" fmla="*/ 133511 h 4275461"/>
                <a:gd name="connsiteX70" fmla="*/ 2066003 w 3619883"/>
                <a:gd name="connsiteY70" fmla="*/ 143313 h 4275461"/>
                <a:gd name="connsiteX71" fmla="*/ 2177615 w 3619883"/>
                <a:gd name="connsiteY71" fmla="*/ 119007 h 4275461"/>
                <a:gd name="connsiteX72" fmla="*/ 2255883 w 3619883"/>
                <a:gd name="connsiteY72" fmla="*/ 99047 h 4275461"/>
                <a:gd name="connsiteX73" fmla="*/ 2344622 w 3619883"/>
                <a:gd name="connsiteY73" fmla="*/ 91388 h 4275461"/>
                <a:gd name="connsiteX74" fmla="*/ 2455682 w 3619883"/>
                <a:gd name="connsiteY74" fmla="*/ 78869 h 4275461"/>
                <a:gd name="connsiteX75" fmla="*/ 2632609 w 3619883"/>
                <a:gd name="connsiteY75" fmla="*/ 75338 h 4275461"/>
                <a:gd name="connsiteX76" fmla="*/ 2742291 w 3619883"/>
                <a:gd name="connsiteY76" fmla="*/ 92282 h 4275461"/>
                <a:gd name="connsiteX77" fmla="*/ 2851974 w 3619883"/>
                <a:gd name="connsiteY77" fmla="*/ 109227 h 4275461"/>
                <a:gd name="connsiteX78" fmla="*/ 2907643 w 3619883"/>
                <a:gd name="connsiteY78" fmla="*/ 100020 h 4275461"/>
                <a:gd name="connsiteX79" fmla="*/ 2944022 w 3619883"/>
                <a:gd name="connsiteY79" fmla="*/ 30853 h 4275461"/>
                <a:gd name="connsiteX80" fmla="*/ 3022289 w 3619883"/>
                <a:gd name="connsiteY80" fmla="*/ 10893 h 4275461"/>
                <a:gd name="connsiteX81" fmla="*/ 3054807 w 3619883"/>
                <a:gd name="connsiteY81" fmla="*/ 24226 h 4275461"/>
                <a:gd name="connsiteX82" fmla="*/ 3141892 w 3619883"/>
                <a:gd name="connsiteY82" fmla="*/ 51925 h 4275461"/>
                <a:gd name="connsiteX83" fmla="*/ 3185711 w 3619883"/>
                <a:gd name="connsiteY83" fmla="*/ 59881 h 4275461"/>
                <a:gd name="connsiteX84" fmla="*/ 3219056 w 3619883"/>
                <a:gd name="connsiteY84" fmla="*/ 55536 h 4275461"/>
                <a:gd name="connsiteX85" fmla="*/ 3263425 w 3619883"/>
                <a:gd name="connsiteY85" fmla="*/ 51706 h 4275461"/>
                <a:gd name="connsiteX86" fmla="*/ 3296219 w 3619883"/>
                <a:gd name="connsiteY86" fmla="*/ 59147 h 4275461"/>
                <a:gd name="connsiteX87" fmla="*/ 3319094 w 3619883"/>
                <a:gd name="connsiteY87" fmla="*/ 42500 h 4275461"/>
                <a:gd name="connsiteX88" fmla="*/ 3420511 w 3619883"/>
                <a:gd name="connsiteY88" fmla="*/ 0 h 4275461"/>
                <a:gd name="connsiteX89" fmla="*/ 3453305 w 3619883"/>
                <a:gd name="connsiteY89" fmla="*/ 7440 h 4275461"/>
                <a:gd name="connsiteX90" fmla="*/ 3496571 w 3619883"/>
                <a:gd name="connsiteY90" fmla="*/ 27182 h 4275461"/>
                <a:gd name="connsiteX91" fmla="*/ 3602117 w 3619883"/>
                <a:gd name="connsiteY91" fmla="*/ 132521 h 4275461"/>
                <a:gd name="connsiteX92" fmla="*/ 3619883 w 3619883"/>
                <a:gd name="connsiteY92" fmla="*/ 140049 h 4275461"/>
                <a:gd name="connsiteX93" fmla="*/ 3619883 w 3619883"/>
                <a:gd name="connsiteY9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61020 w 3619883"/>
                <a:gd name="connsiteY18" fmla="*/ 3951392 h 4275461"/>
                <a:gd name="connsiteX19" fmla="*/ 783235 w 3619883"/>
                <a:gd name="connsiteY19" fmla="*/ 3951392 h 4275461"/>
                <a:gd name="connsiteX20" fmla="*/ 783235 w 3619883"/>
                <a:gd name="connsiteY20" fmla="*/ 4128157 h 4275461"/>
                <a:gd name="connsiteX21" fmla="*/ 871024 w 3619883"/>
                <a:gd name="connsiteY21" fmla="*/ 4128157 h 4275461"/>
                <a:gd name="connsiteX22" fmla="*/ 829432 w 3619883"/>
                <a:gd name="connsiteY22" fmla="*/ 4275461 h 4275461"/>
                <a:gd name="connsiteX23" fmla="*/ 611484 w 3619883"/>
                <a:gd name="connsiteY23" fmla="*/ 4275461 h 4275461"/>
                <a:gd name="connsiteX24" fmla="*/ 621247 w 3619883"/>
                <a:gd name="connsiteY24" fmla="*/ 4128157 h 4275461"/>
                <a:gd name="connsiteX25" fmla="*/ 650062 w 3619883"/>
                <a:gd name="connsiteY25" fmla="*/ 4128157 h 4275461"/>
                <a:gd name="connsiteX26" fmla="*/ 650062 w 3619883"/>
                <a:gd name="connsiteY26" fmla="*/ 3951392 h 4275461"/>
                <a:gd name="connsiteX27" fmla="*/ 472277 w 3619883"/>
                <a:gd name="connsiteY27" fmla="*/ 3951392 h 4275461"/>
                <a:gd name="connsiteX28" fmla="*/ 472277 w 3619883"/>
                <a:gd name="connsiteY28" fmla="*/ 4128157 h 4275461"/>
                <a:gd name="connsiteX29" fmla="*/ 522650 w 3619883"/>
                <a:gd name="connsiteY29" fmla="*/ 4128157 h 4275461"/>
                <a:gd name="connsiteX30" fmla="*/ 573998 w 3619883"/>
                <a:gd name="connsiteY30" fmla="*/ 4275461 h 4275461"/>
                <a:gd name="connsiteX31" fmla="*/ 336164 w 3619883"/>
                <a:gd name="connsiteY31" fmla="*/ 4275461 h 4275461"/>
                <a:gd name="connsiteX32" fmla="*/ 294572 w 3619883"/>
                <a:gd name="connsiteY32" fmla="*/ 4128157 h 4275461"/>
                <a:gd name="connsiteX33" fmla="*/ 339106 w 3619883"/>
                <a:gd name="connsiteY33" fmla="*/ 4128157 h 4275461"/>
                <a:gd name="connsiteX34" fmla="*/ 339106 w 3619883"/>
                <a:gd name="connsiteY34" fmla="*/ 3951392 h 4275461"/>
                <a:gd name="connsiteX35" fmla="*/ 161321 w 3619883"/>
                <a:gd name="connsiteY35" fmla="*/ 3951392 h 4275461"/>
                <a:gd name="connsiteX36" fmla="*/ 161321 w 3619883"/>
                <a:gd name="connsiteY36" fmla="*/ 4128157 h 4275461"/>
                <a:gd name="connsiteX37" fmla="*/ 230914 w 3619883"/>
                <a:gd name="connsiteY37" fmla="*/ 4128157 h 4275461"/>
                <a:gd name="connsiteX38" fmla="*/ 189322 w 3619883"/>
                <a:gd name="connsiteY38" fmla="*/ 4275461 h 4275461"/>
                <a:gd name="connsiteX39" fmla="*/ 0 w 3619883"/>
                <a:gd name="connsiteY39" fmla="*/ 4275461 h 4275461"/>
                <a:gd name="connsiteX40" fmla="*/ 0 w 3619883"/>
                <a:gd name="connsiteY40" fmla="*/ 42229 h 4275461"/>
                <a:gd name="connsiteX41" fmla="*/ 42464 w 3619883"/>
                <a:gd name="connsiteY41" fmla="*/ 40518 h 4275461"/>
                <a:gd name="connsiteX42" fmla="*/ 137733 w 3619883"/>
                <a:gd name="connsiteY42" fmla="*/ 35355 h 4275461"/>
                <a:gd name="connsiteX43" fmla="*/ 270565 w 3619883"/>
                <a:gd name="connsiteY43" fmla="*/ 29759 h 4275461"/>
                <a:gd name="connsiteX44" fmla="*/ 479734 w 3619883"/>
                <a:gd name="connsiteY44" fmla="*/ 45455 h 4275461"/>
                <a:gd name="connsiteX45" fmla="*/ 524103 w 3619883"/>
                <a:gd name="connsiteY45" fmla="*/ 41625 h 4275461"/>
                <a:gd name="connsiteX46" fmla="*/ 624416 w 3619883"/>
                <a:gd name="connsiteY46" fmla="*/ 22696 h 4275461"/>
                <a:gd name="connsiteX47" fmla="*/ 657762 w 3619883"/>
                <a:gd name="connsiteY47" fmla="*/ 18351 h 4275461"/>
                <a:gd name="connsiteX48" fmla="*/ 690557 w 3619883"/>
                <a:gd name="connsiteY48" fmla="*/ 25792 h 4275461"/>
                <a:gd name="connsiteX49" fmla="*/ 745123 w 3619883"/>
                <a:gd name="connsiteY49" fmla="*/ 40157 h 4275461"/>
                <a:gd name="connsiteX50" fmla="*/ 789493 w 3619883"/>
                <a:gd name="connsiteY50" fmla="*/ 36327 h 4275461"/>
                <a:gd name="connsiteX51" fmla="*/ 854255 w 3619883"/>
                <a:gd name="connsiteY51" fmla="*/ 68887 h 4275461"/>
                <a:gd name="connsiteX52" fmla="*/ 897520 w 3619883"/>
                <a:gd name="connsiteY52" fmla="*/ 88629 h 4275461"/>
                <a:gd name="connsiteX53" fmla="*/ 940510 w 3619883"/>
                <a:gd name="connsiteY53" fmla="*/ 114265 h 4275461"/>
                <a:gd name="connsiteX54" fmla="*/ 1082712 w 3619883"/>
                <a:gd name="connsiteY54" fmla="*/ 144543 h 4275461"/>
                <a:gd name="connsiteX55" fmla="*/ 1205348 w 3619883"/>
                <a:gd name="connsiteY55" fmla="*/ 120753 h 4275461"/>
                <a:gd name="connsiteX56" fmla="*/ 1271764 w 3619883"/>
                <a:gd name="connsiteY56" fmla="*/ 117956 h 4275461"/>
                <a:gd name="connsiteX57" fmla="*/ 1315583 w 3619883"/>
                <a:gd name="connsiteY57" fmla="*/ 125912 h 4275461"/>
                <a:gd name="connsiteX58" fmla="*/ 1359125 w 3619883"/>
                <a:gd name="connsiteY58" fmla="*/ 139761 h 4275461"/>
                <a:gd name="connsiteX59" fmla="*/ 1391919 w 3619883"/>
                <a:gd name="connsiteY59" fmla="*/ 147202 h 4275461"/>
                <a:gd name="connsiteX60" fmla="*/ 1436563 w 3619883"/>
                <a:gd name="connsiteY60" fmla="*/ 137480 h 4275461"/>
                <a:gd name="connsiteX61" fmla="*/ 1471566 w 3619883"/>
                <a:gd name="connsiteY61" fmla="*/ 97777 h 4275461"/>
                <a:gd name="connsiteX62" fmla="*/ 1505739 w 3619883"/>
                <a:gd name="connsiteY62" fmla="*/ 75753 h 4275461"/>
                <a:gd name="connsiteX63" fmla="*/ 1590891 w 3619883"/>
                <a:gd name="connsiteY63" fmla="*/ 144702 h 4275461"/>
                <a:gd name="connsiteX64" fmla="*/ 1625616 w 3619883"/>
                <a:gd name="connsiteY64" fmla="*/ 110893 h 4275461"/>
                <a:gd name="connsiteX65" fmla="*/ 1658964 w 3619883"/>
                <a:gd name="connsiteY65" fmla="*/ 106547 h 4275461"/>
                <a:gd name="connsiteX66" fmla="*/ 1746598 w 3619883"/>
                <a:gd name="connsiteY66" fmla="*/ 122460 h 4275461"/>
                <a:gd name="connsiteX67" fmla="*/ 1811913 w 3619883"/>
                <a:gd name="connsiteY67" fmla="*/ 143234 h 4275461"/>
                <a:gd name="connsiteX68" fmla="*/ 1856557 w 3619883"/>
                <a:gd name="connsiteY68" fmla="*/ 133511 h 4275461"/>
                <a:gd name="connsiteX69" fmla="*/ 2066003 w 3619883"/>
                <a:gd name="connsiteY69" fmla="*/ 143313 h 4275461"/>
                <a:gd name="connsiteX70" fmla="*/ 2177615 w 3619883"/>
                <a:gd name="connsiteY70" fmla="*/ 119007 h 4275461"/>
                <a:gd name="connsiteX71" fmla="*/ 2255883 w 3619883"/>
                <a:gd name="connsiteY71" fmla="*/ 99047 h 4275461"/>
                <a:gd name="connsiteX72" fmla="*/ 2344622 w 3619883"/>
                <a:gd name="connsiteY72" fmla="*/ 91388 h 4275461"/>
                <a:gd name="connsiteX73" fmla="*/ 2455682 w 3619883"/>
                <a:gd name="connsiteY73" fmla="*/ 78869 h 4275461"/>
                <a:gd name="connsiteX74" fmla="*/ 2632609 w 3619883"/>
                <a:gd name="connsiteY74" fmla="*/ 75338 h 4275461"/>
                <a:gd name="connsiteX75" fmla="*/ 2742291 w 3619883"/>
                <a:gd name="connsiteY75" fmla="*/ 92282 h 4275461"/>
                <a:gd name="connsiteX76" fmla="*/ 2851974 w 3619883"/>
                <a:gd name="connsiteY76" fmla="*/ 109227 h 4275461"/>
                <a:gd name="connsiteX77" fmla="*/ 2907643 w 3619883"/>
                <a:gd name="connsiteY77" fmla="*/ 100020 h 4275461"/>
                <a:gd name="connsiteX78" fmla="*/ 2944022 w 3619883"/>
                <a:gd name="connsiteY78" fmla="*/ 30853 h 4275461"/>
                <a:gd name="connsiteX79" fmla="*/ 3022289 w 3619883"/>
                <a:gd name="connsiteY79" fmla="*/ 10893 h 4275461"/>
                <a:gd name="connsiteX80" fmla="*/ 3054807 w 3619883"/>
                <a:gd name="connsiteY80" fmla="*/ 24226 h 4275461"/>
                <a:gd name="connsiteX81" fmla="*/ 3141892 w 3619883"/>
                <a:gd name="connsiteY81" fmla="*/ 51925 h 4275461"/>
                <a:gd name="connsiteX82" fmla="*/ 3185711 w 3619883"/>
                <a:gd name="connsiteY82" fmla="*/ 59881 h 4275461"/>
                <a:gd name="connsiteX83" fmla="*/ 3219056 w 3619883"/>
                <a:gd name="connsiteY83" fmla="*/ 55536 h 4275461"/>
                <a:gd name="connsiteX84" fmla="*/ 3263425 w 3619883"/>
                <a:gd name="connsiteY84" fmla="*/ 51706 h 4275461"/>
                <a:gd name="connsiteX85" fmla="*/ 3296219 w 3619883"/>
                <a:gd name="connsiteY85" fmla="*/ 59147 h 4275461"/>
                <a:gd name="connsiteX86" fmla="*/ 3319094 w 3619883"/>
                <a:gd name="connsiteY86" fmla="*/ 42500 h 4275461"/>
                <a:gd name="connsiteX87" fmla="*/ 3420511 w 3619883"/>
                <a:gd name="connsiteY87" fmla="*/ 0 h 4275461"/>
                <a:gd name="connsiteX88" fmla="*/ 3453305 w 3619883"/>
                <a:gd name="connsiteY88" fmla="*/ 7440 h 4275461"/>
                <a:gd name="connsiteX89" fmla="*/ 3496571 w 3619883"/>
                <a:gd name="connsiteY89" fmla="*/ 27182 h 4275461"/>
                <a:gd name="connsiteX90" fmla="*/ 3602117 w 3619883"/>
                <a:gd name="connsiteY90" fmla="*/ 132521 h 4275461"/>
                <a:gd name="connsiteX91" fmla="*/ 3619883 w 3619883"/>
                <a:gd name="connsiteY91" fmla="*/ 140049 h 4275461"/>
                <a:gd name="connsiteX92" fmla="*/ 3619883 w 3619883"/>
                <a:gd name="connsiteY9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71024 w 3619883"/>
                <a:gd name="connsiteY20" fmla="*/ 4128157 h 4275461"/>
                <a:gd name="connsiteX21" fmla="*/ 829432 w 3619883"/>
                <a:gd name="connsiteY21" fmla="*/ 4275461 h 4275461"/>
                <a:gd name="connsiteX22" fmla="*/ 611484 w 3619883"/>
                <a:gd name="connsiteY22" fmla="*/ 4275461 h 4275461"/>
                <a:gd name="connsiteX23" fmla="*/ 621247 w 3619883"/>
                <a:gd name="connsiteY23" fmla="*/ 4128157 h 4275461"/>
                <a:gd name="connsiteX24" fmla="*/ 650062 w 3619883"/>
                <a:gd name="connsiteY24" fmla="*/ 4128157 h 4275461"/>
                <a:gd name="connsiteX25" fmla="*/ 650062 w 3619883"/>
                <a:gd name="connsiteY25" fmla="*/ 3951392 h 4275461"/>
                <a:gd name="connsiteX26" fmla="*/ 472277 w 3619883"/>
                <a:gd name="connsiteY26" fmla="*/ 3951392 h 4275461"/>
                <a:gd name="connsiteX27" fmla="*/ 472277 w 3619883"/>
                <a:gd name="connsiteY27" fmla="*/ 4128157 h 4275461"/>
                <a:gd name="connsiteX28" fmla="*/ 522650 w 3619883"/>
                <a:gd name="connsiteY28" fmla="*/ 4128157 h 4275461"/>
                <a:gd name="connsiteX29" fmla="*/ 573998 w 3619883"/>
                <a:gd name="connsiteY29" fmla="*/ 4275461 h 4275461"/>
                <a:gd name="connsiteX30" fmla="*/ 336164 w 3619883"/>
                <a:gd name="connsiteY30" fmla="*/ 4275461 h 4275461"/>
                <a:gd name="connsiteX31" fmla="*/ 294572 w 3619883"/>
                <a:gd name="connsiteY31" fmla="*/ 4128157 h 4275461"/>
                <a:gd name="connsiteX32" fmla="*/ 339106 w 3619883"/>
                <a:gd name="connsiteY32" fmla="*/ 4128157 h 4275461"/>
                <a:gd name="connsiteX33" fmla="*/ 339106 w 3619883"/>
                <a:gd name="connsiteY33" fmla="*/ 3951392 h 4275461"/>
                <a:gd name="connsiteX34" fmla="*/ 161321 w 3619883"/>
                <a:gd name="connsiteY34" fmla="*/ 3951392 h 4275461"/>
                <a:gd name="connsiteX35" fmla="*/ 161321 w 3619883"/>
                <a:gd name="connsiteY35" fmla="*/ 4128157 h 4275461"/>
                <a:gd name="connsiteX36" fmla="*/ 230914 w 3619883"/>
                <a:gd name="connsiteY36" fmla="*/ 4128157 h 4275461"/>
                <a:gd name="connsiteX37" fmla="*/ 189322 w 3619883"/>
                <a:gd name="connsiteY37" fmla="*/ 4275461 h 4275461"/>
                <a:gd name="connsiteX38" fmla="*/ 0 w 3619883"/>
                <a:gd name="connsiteY38" fmla="*/ 4275461 h 4275461"/>
                <a:gd name="connsiteX39" fmla="*/ 0 w 3619883"/>
                <a:gd name="connsiteY39" fmla="*/ 42229 h 4275461"/>
                <a:gd name="connsiteX40" fmla="*/ 42464 w 3619883"/>
                <a:gd name="connsiteY40" fmla="*/ 40518 h 4275461"/>
                <a:gd name="connsiteX41" fmla="*/ 137733 w 3619883"/>
                <a:gd name="connsiteY41" fmla="*/ 35355 h 4275461"/>
                <a:gd name="connsiteX42" fmla="*/ 270565 w 3619883"/>
                <a:gd name="connsiteY42" fmla="*/ 29759 h 4275461"/>
                <a:gd name="connsiteX43" fmla="*/ 479734 w 3619883"/>
                <a:gd name="connsiteY43" fmla="*/ 45455 h 4275461"/>
                <a:gd name="connsiteX44" fmla="*/ 524103 w 3619883"/>
                <a:gd name="connsiteY44" fmla="*/ 41625 h 4275461"/>
                <a:gd name="connsiteX45" fmla="*/ 624416 w 3619883"/>
                <a:gd name="connsiteY45" fmla="*/ 22696 h 4275461"/>
                <a:gd name="connsiteX46" fmla="*/ 657762 w 3619883"/>
                <a:gd name="connsiteY46" fmla="*/ 18351 h 4275461"/>
                <a:gd name="connsiteX47" fmla="*/ 690557 w 3619883"/>
                <a:gd name="connsiteY47" fmla="*/ 25792 h 4275461"/>
                <a:gd name="connsiteX48" fmla="*/ 745123 w 3619883"/>
                <a:gd name="connsiteY48" fmla="*/ 40157 h 4275461"/>
                <a:gd name="connsiteX49" fmla="*/ 789493 w 3619883"/>
                <a:gd name="connsiteY49" fmla="*/ 36327 h 4275461"/>
                <a:gd name="connsiteX50" fmla="*/ 854255 w 3619883"/>
                <a:gd name="connsiteY50" fmla="*/ 68887 h 4275461"/>
                <a:gd name="connsiteX51" fmla="*/ 897520 w 3619883"/>
                <a:gd name="connsiteY51" fmla="*/ 88629 h 4275461"/>
                <a:gd name="connsiteX52" fmla="*/ 940510 w 3619883"/>
                <a:gd name="connsiteY52" fmla="*/ 114265 h 4275461"/>
                <a:gd name="connsiteX53" fmla="*/ 1082712 w 3619883"/>
                <a:gd name="connsiteY53" fmla="*/ 144543 h 4275461"/>
                <a:gd name="connsiteX54" fmla="*/ 1205348 w 3619883"/>
                <a:gd name="connsiteY54" fmla="*/ 120753 h 4275461"/>
                <a:gd name="connsiteX55" fmla="*/ 1271764 w 3619883"/>
                <a:gd name="connsiteY55" fmla="*/ 117956 h 4275461"/>
                <a:gd name="connsiteX56" fmla="*/ 1315583 w 3619883"/>
                <a:gd name="connsiteY56" fmla="*/ 125912 h 4275461"/>
                <a:gd name="connsiteX57" fmla="*/ 1359125 w 3619883"/>
                <a:gd name="connsiteY57" fmla="*/ 139761 h 4275461"/>
                <a:gd name="connsiteX58" fmla="*/ 1391919 w 3619883"/>
                <a:gd name="connsiteY58" fmla="*/ 147202 h 4275461"/>
                <a:gd name="connsiteX59" fmla="*/ 1436563 w 3619883"/>
                <a:gd name="connsiteY59" fmla="*/ 137480 h 4275461"/>
                <a:gd name="connsiteX60" fmla="*/ 1471566 w 3619883"/>
                <a:gd name="connsiteY60" fmla="*/ 97777 h 4275461"/>
                <a:gd name="connsiteX61" fmla="*/ 1505739 w 3619883"/>
                <a:gd name="connsiteY61" fmla="*/ 75753 h 4275461"/>
                <a:gd name="connsiteX62" fmla="*/ 1590891 w 3619883"/>
                <a:gd name="connsiteY62" fmla="*/ 144702 h 4275461"/>
                <a:gd name="connsiteX63" fmla="*/ 1625616 w 3619883"/>
                <a:gd name="connsiteY63" fmla="*/ 110893 h 4275461"/>
                <a:gd name="connsiteX64" fmla="*/ 1658964 w 3619883"/>
                <a:gd name="connsiteY64" fmla="*/ 106547 h 4275461"/>
                <a:gd name="connsiteX65" fmla="*/ 1746598 w 3619883"/>
                <a:gd name="connsiteY65" fmla="*/ 122460 h 4275461"/>
                <a:gd name="connsiteX66" fmla="*/ 1811913 w 3619883"/>
                <a:gd name="connsiteY66" fmla="*/ 143234 h 4275461"/>
                <a:gd name="connsiteX67" fmla="*/ 1856557 w 3619883"/>
                <a:gd name="connsiteY67" fmla="*/ 133511 h 4275461"/>
                <a:gd name="connsiteX68" fmla="*/ 2066003 w 3619883"/>
                <a:gd name="connsiteY68" fmla="*/ 143313 h 4275461"/>
                <a:gd name="connsiteX69" fmla="*/ 2177615 w 3619883"/>
                <a:gd name="connsiteY69" fmla="*/ 119007 h 4275461"/>
                <a:gd name="connsiteX70" fmla="*/ 2255883 w 3619883"/>
                <a:gd name="connsiteY70" fmla="*/ 99047 h 4275461"/>
                <a:gd name="connsiteX71" fmla="*/ 2344622 w 3619883"/>
                <a:gd name="connsiteY71" fmla="*/ 91388 h 4275461"/>
                <a:gd name="connsiteX72" fmla="*/ 2455682 w 3619883"/>
                <a:gd name="connsiteY72" fmla="*/ 78869 h 4275461"/>
                <a:gd name="connsiteX73" fmla="*/ 2632609 w 3619883"/>
                <a:gd name="connsiteY73" fmla="*/ 75338 h 4275461"/>
                <a:gd name="connsiteX74" fmla="*/ 2742291 w 3619883"/>
                <a:gd name="connsiteY74" fmla="*/ 92282 h 4275461"/>
                <a:gd name="connsiteX75" fmla="*/ 2851974 w 3619883"/>
                <a:gd name="connsiteY75" fmla="*/ 109227 h 4275461"/>
                <a:gd name="connsiteX76" fmla="*/ 2907643 w 3619883"/>
                <a:gd name="connsiteY76" fmla="*/ 100020 h 4275461"/>
                <a:gd name="connsiteX77" fmla="*/ 2944022 w 3619883"/>
                <a:gd name="connsiteY77" fmla="*/ 30853 h 4275461"/>
                <a:gd name="connsiteX78" fmla="*/ 3022289 w 3619883"/>
                <a:gd name="connsiteY78" fmla="*/ 10893 h 4275461"/>
                <a:gd name="connsiteX79" fmla="*/ 3054807 w 3619883"/>
                <a:gd name="connsiteY79" fmla="*/ 24226 h 4275461"/>
                <a:gd name="connsiteX80" fmla="*/ 3141892 w 3619883"/>
                <a:gd name="connsiteY80" fmla="*/ 51925 h 4275461"/>
                <a:gd name="connsiteX81" fmla="*/ 3185711 w 3619883"/>
                <a:gd name="connsiteY81" fmla="*/ 59881 h 4275461"/>
                <a:gd name="connsiteX82" fmla="*/ 3219056 w 3619883"/>
                <a:gd name="connsiteY82" fmla="*/ 55536 h 4275461"/>
                <a:gd name="connsiteX83" fmla="*/ 3263425 w 3619883"/>
                <a:gd name="connsiteY83" fmla="*/ 51706 h 4275461"/>
                <a:gd name="connsiteX84" fmla="*/ 3296219 w 3619883"/>
                <a:gd name="connsiteY84" fmla="*/ 59147 h 4275461"/>
                <a:gd name="connsiteX85" fmla="*/ 3319094 w 3619883"/>
                <a:gd name="connsiteY85" fmla="*/ 42500 h 4275461"/>
                <a:gd name="connsiteX86" fmla="*/ 3420511 w 3619883"/>
                <a:gd name="connsiteY86" fmla="*/ 0 h 4275461"/>
                <a:gd name="connsiteX87" fmla="*/ 3453305 w 3619883"/>
                <a:gd name="connsiteY87" fmla="*/ 7440 h 4275461"/>
                <a:gd name="connsiteX88" fmla="*/ 3496571 w 3619883"/>
                <a:gd name="connsiteY88" fmla="*/ 27182 h 4275461"/>
                <a:gd name="connsiteX89" fmla="*/ 3602117 w 3619883"/>
                <a:gd name="connsiteY89" fmla="*/ 132521 h 4275461"/>
                <a:gd name="connsiteX90" fmla="*/ 3619883 w 3619883"/>
                <a:gd name="connsiteY90" fmla="*/ 140049 h 4275461"/>
                <a:gd name="connsiteX91" fmla="*/ 3619883 w 3619883"/>
                <a:gd name="connsiteY9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29432 w 3619883"/>
                <a:gd name="connsiteY20" fmla="*/ 4275461 h 4275461"/>
                <a:gd name="connsiteX21" fmla="*/ 611484 w 3619883"/>
                <a:gd name="connsiteY21" fmla="*/ 4275461 h 4275461"/>
                <a:gd name="connsiteX22" fmla="*/ 621247 w 3619883"/>
                <a:gd name="connsiteY22" fmla="*/ 4128157 h 4275461"/>
                <a:gd name="connsiteX23" fmla="*/ 650062 w 3619883"/>
                <a:gd name="connsiteY23" fmla="*/ 4128157 h 4275461"/>
                <a:gd name="connsiteX24" fmla="*/ 650062 w 3619883"/>
                <a:gd name="connsiteY24" fmla="*/ 3951392 h 4275461"/>
                <a:gd name="connsiteX25" fmla="*/ 472277 w 3619883"/>
                <a:gd name="connsiteY25" fmla="*/ 3951392 h 4275461"/>
                <a:gd name="connsiteX26" fmla="*/ 472277 w 3619883"/>
                <a:gd name="connsiteY26" fmla="*/ 4128157 h 4275461"/>
                <a:gd name="connsiteX27" fmla="*/ 522650 w 3619883"/>
                <a:gd name="connsiteY27" fmla="*/ 4128157 h 4275461"/>
                <a:gd name="connsiteX28" fmla="*/ 573998 w 3619883"/>
                <a:gd name="connsiteY28" fmla="*/ 4275461 h 4275461"/>
                <a:gd name="connsiteX29" fmla="*/ 336164 w 3619883"/>
                <a:gd name="connsiteY29" fmla="*/ 4275461 h 4275461"/>
                <a:gd name="connsiteX30" fmla="*/ 294572 w 3619883"/>
                <a:gd name="connsiteY30" fmla="*/ 4128157 h 4275461"/>
                <a:gd name="connsiteX31" fmla="*/ 339106 w 3619883"/>
                <a:gd name="connsiteY31" fmla="*/ 4128157 h 4275461"/>
                <a:gd name="connsiteX32" fmla="*/ 339106 w 3619883"/>
                <a:gd name="connsiteY32" fmla="*/ 3951392 h 4275461"/>
                <a:gd name="connsiteX33" fmla="*/ 161321 w 3619883"/>
                <a:gd name="connsiteY33" fmla="*/ 3951392 h 4275461"/>
                <a:gd name="connsiteX34" fmla="*/ 161321 w 3619883"/>
                <a:gd name="connsiteY34" fmla="*/ 4128157 h 4275461"/>
                <a:gd name="connsiteX35" fmla="*/ 230914 w 3619883"/>
                <a:gd name="connsiteY35" fmla="*/ 4128157 h 4275461"/>
                <a:gd name="connsiteX36" fmla="*/ 189322 w 3619883"/>
                <a:gd name="connsiteY36" fmla="*/ 4275461 h 4275461"/>
                <a:gd name="connsiteX37" fmla="*/ 0 w 3619883"/>
                <a:gd name="connsiteY37" fmla="*/ 4275461 h 4275461"/>
                <a:gd name="connsiteX38" fmla="*/ 0 w 3619883"/>
                <a:gd name="connsiteY38" fmla="*/ 42229 h 4275461"/>
                <a:gd name="connsiteX39" fmla="*/ 42464 w 3619883"/>
                <a:gd name="connsiteY39" fmla="*/ 40518 h 4275461"/>
                <a:gd name="connsiteX40" fmla="*/ 137733 w 3619883"/>
                <a:gd name="connsiteY40" fmla="*/ 35355 h 4275461"/>
                <a:gd name="connsiteX41" fmla="*/ 270565 w 3619883"/>
                <a:gd name="connsiteY41" fmla="*/ 29759 h 4275461"/>
                <a:gd name="connsiteX42" fmla="*/ 479734 w 3619883"/>
                <a:gd name="connsiteY42" fmla="*/ 45455 h 4275461"/>
                <a:gd name="connsiteX43" fmla="*/ 524103 w 3619883"/>
                <a:gd name="connsiteY43" fmla="*/ 41625 h 4275461"/>
                <a:gd name="connsiteX44" fmla="*/ 624416 w 3619883"/>
                <a:gd name="connsiteY44" fmla="*/ 22696 h 4275461"/>
                <a:gd name="connsiteX45" fmla="*/ 657762 w 3619883"/>
                <a:gd name="connsiteY45" fmla="*/ 18351 h 4275461"/>
                <a:gd name="connsiteX46" fmla="*/ 690557 w 3619883"/>
                <a:gd name="connsiteY46" fmla="*/ 25792 h 4275461"/>
                <a:gd name="connsiteX47" fmla="*/ 745123 w 3619883"/>
                <a:gd name="connsiteY47" fmla="*/ 40157 h 4275461"/>
                <a:gd name="connsiteX48" fmla="*/ 789493 w 3619883"/>
                <a:gd name="connsiteY48" fmla="*/ 36327 h 4275461"/>
                <a:gd name="connsiteX49" fmla="*/ 854255 w 3619883"/>
                <a:gd name="connsiteY49" fmla="*/ 68887 h 4275461"/>
                <a:gd name="connsiteX50" fmla="*/ 897520 w 3619883"/>
                <a:gd name="connsiteY50" fmla="*/ 88629 h 4275461"/>
                <a:gd name="connsiteX51" fmla="*/ 940510 w 3619883"/>
                <a:gd name="connsiteY51" fmla="*/ 114265 h 4275461"/>
                <a:gd name="connsiteX52" fmla="*/ 1082712 w 3619883"/>
                <a:gd name="connsiteY52" fmla="*/ 144543 h 4275461"/>
                <a:gd name="connsiteX53" fmla="*/ 1205348 w 3619883"/>
                <a:gd name="connsiteY53" fmla="*/ 120753 h 4275461"/>
                <a:gd name="connsiteX54" fmla="*/ 1271764 w 3619883"/>
                <a:gd name="connsiteY54" fmla="*/ 117956 h 4275461"/>
                <a:gd name="connsiteX55" fmla="*/ 1315583 w 3619883"/>
                <a:gd name="connsiteY55" fmla="*/ 125912 h 4275461"/>
                <a:gd name="connsiteX56" fmla="*/ 1359125 w 3619883"/>
                <a:gd name="connsiteY56" fmla="*/ 139761 h 4275461"/>
                <a:gd name="connsiteX57" fmla="*/ 1391919 w 3619883"/>
                <a:gd name="connsiteY57" fmla="*/ 147202 h 4275461"/>
                <a:gd name="connsiteX58" fmla="*/ 1436563 w 3619883"/>
                <a:gd name="connsiteY58" fmla="*/ 137480 h 4275461"/>
                <a:gd name="connsiteX59" fmla="*/ 1471566 w 3619883"/>
                <a:gd name="connsiteY59" fmla="*/ 97777 h 4275461"/>
                <a:gd name="connsiteX60" fmla="*/ 1505739 w 3619883"/>
                <a:gd name="connsiteY60" fmla="*/ 75753 h 4275461"/>
                <a:gd name="connsiteX61" fmla="*/ 1590891 w 3619883"/>
                <a:gd name="connsiteY61" fmla="*/ 144702 h 4275461"/>
                <a:gd name="connsiteX62" fmla="*/ 1625616 w 3619883"/>
                <a:gd name="connsiteY62" fmla="*/ 110893 h 4275461"/>
                <a:gd name="connsiteX63" fmla="*/ 1658964 w 3619883"/>
                <a:gd name="connsiteY63" fmla="*/ 106547 h 4275461"/>
                <a:gd name="connsiteX64" fmla="*/ 1746598 w 3619883"/>
                <a:gd name="connsiteY64" fmla="*/ 122460 h 4275461"/>
                <a:gd name="connsiteX65" fmla="*/ 1811913 w 3619883"/>
                <a:gd name="connsiteY65" fmla="*/ 143234 h 4275461"/>
                <a:gd name="connsiteX66" fmla="*/ 1856557 w 3619883"/>
                <a:gd name="connsiteY66" fmla="*/ 133511 h 4275461"/>
                <a:gd name="connsiteX67" fmla="*/ 2066003 w 3619883"/>
                <a:gd name="connsiteY67" fmla="*/ 143313 h 4275461"/>
                <a:gd name="connsiteX68" fmla="*/ 2177615 w 3619883"/>
                <a:gd name="connsiteY68" fmla="*/ 119007 h 4275461"/>
                <a:gd name="connsiteX69" fmla="*/ 2255883 w 3619883"/>
                <a:gd name="connsiteY69" fmla="*/ 99047 h 4275461"/>
                <a:gd name="connsiteX70" fmla="*/ 2344622 w 3619883"/>
                <a:gd name="connsiteY70" fmla="*/ 91388 h 4275461"/>
                <a:gd name="connsiteX71" fmla="*/ 2455682 w 3619883"/>
                <a:gd name="connsiteY71" fmla="*/ 78869 h 4275461"/>
                <a:gd name="connsiteX72" fmla="*/ 2632609 w 3619883"/>
                <a:gd name="connsiteY72" fmla="*/ 75338 h 4275461"/>
                <a:gd name="connsiteX73" fmla="*/ 2742291 w 3619883"/>
                <a:gd name="connsiteY73" fmla="*/ 92282 h 4275461"/>
                <a:gd name="connsiteX74" fmla="*/ 2851974 w 3619883"/>
                <a:gd name="connsiteY74" fmla="*/ 109227 h 4275461"/>
                <a:gd name="connsiteX75" fmla="*/ 2907643 w 3619883"/>
                <a:gd name="connsiteY75" fmla="*/ 100020 h 4275461"/>
                <a:gd name="connsiteX76" fmla="*/ 2944022 w 3619883"/>
                <a:gd name="connsiteY76" fmla="*/ 30853 h 4275461"/>
                <a:gd name="connsiteX77" fmla="*/ 3022289 w 3619883"/>
                <a:gd name="connsiteY77" fmla="*/ 10893 h 4275461"/>
                <a:gd name="connsiteX78" fmla="*/ 3054807 w 3619883"/>
                <a:gd name="connsiteY78" fmla="*/ 24226 h 4275461"/>
                <a:gd name="connsiteX79" fmla="*/ 3141892 w 3619883"/>
                <a:gd name="connsiteY79" fmla="*/ 51925 h 4275461"/>
                <a:gd name="connsiteX80" fmla="*/ 3185711 w 3619883"/>
                <a:gd name="connsiteY80" fmla="*/ 59881 h 4275461"/>
                <a:gd name="connsiteX81" fmla="*/ 3219056 w 3619883"/>
                <a:gd name="connsiteY81" fmla="*/ 55536 h 4275461"/>
                <a:gd name="connsiteX82" fmla="*/ 3263425 w 3619883"/>
                <a:gd name="connsiteY82" fmla="*/ 51706 h 4275461"/>
                <a:gd name="connsiteX83" fmla="*/ 3296219 w 3619883"/>
                <a:gd name="connsiteY83" fmla="*/ 59147 h 4275461"/>
                <a:gd name="connsiteX84" fmla="*/ 3319094 w 3619883"/>
                <a:gd name="connsiteY84" fmla="*/ 42500 h 4275461"/>
                <a:gd name="connsiteX85" fmla="*/ 3420511 w 3619883"/>
                <a:gd name="connsiteY85" fmla="*/ 0 h 4275461"/>
                <a:gd name="connsiteX86" fmla="*/ 3453305 w 3619883"/>
                <a:gd name="connsiteY86" fmla="*/ 7440 h 4275461"/>
                <a:gd name="connsiteX87" fmla="*/ 3496571 w 3619883"/>
                <a:gd name="connsiteY87" fmla="*/ 27182 h 4275461"/>
                <a:gd name="connsiteX88" fmla="*/ 3602117 w 3619883"/>
                <a:gd name="connsiteY88" fmla="*/ 132521 h 4275461"/>
                <a:gd name="connsiteX89" fmla="*/ 3619883 w 3619883"/>
                <a:gd name="connsiteY89" fmla="*/ 140049 h 4275461"/>
                <a:gd name="connsiteX90" fmla="*/ 3619883 w 3619883"/>
                <a:gd name="connsiteY9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829432 w 3619883"/>
                <a:gd name="connsiteY19" fmla="*/ 4275461 h 4275461"/>
                <a:gd name="connsiteX20" fmla="*/ 611484 w 3619883"/>
                <a:gd name="connsiteY20" fmla="*/ 4275461 h 4275461"/>
                <a:gd name="connsiteX21" fmla="*/ 621247 w 3619883"/>
                <a:gd name="connsiteY21" fmla="*/ 4128157 h 4275461"/>
                <a:gd name="connsiteX22" fmla="*/ 650062 w 3619883"/>
                <a:gd name="connsiteY22" fmla="*/ 4128157 h 4275461"/>
                <a:gd name="connsiteX23" fmla="*/ 650062 w 3619883"/>
                <a:gd name="connsiteY23" fmla="*/ 3951392 h 4275461"/>
                <a:gd name="connsiteX24" fmla="*/ 472277 w 3619883"/>
                <a:gd name="connsiteY24" fmla="*/ 3951392 h 4275461"/>
                <a:gd name="connsiteX25" fmla="*/ 472277 w 3619883"/>
                <a:gd name="connsiteY25" fmla="*/ 4128157 h 4275461"/>
                <a:gd name="connsiteX26" fmla="*/ 522650 w 3619883"/>
                <a:gd name="connsiteY26" fmla="*/ 4128157 h 4275461"/>
                <a:gd name="connsiteX27" fmla="*/ 573998 w 3619883"/>
                <a:gd name="connsiteY27" fmla="*/ 4275461 h 4275461"/>
                <a:gd name="connsiteX28" fmla="*/ 336164 w 3619883"/>
                <a:gd name="connsiteY28" fmla="*/ 4275461 h 4275461"/>
                <a:gd name="connsiteX29" fmla="*/ 294572 w 3619883"/>
                <a:gd name="connsiteY29" fmla="*/ 4128157 h 4275461"/>
                <a:gd name="connsiteX30" fmla="*/ 339106 w 3619883"/>
                <a:gd name="connsiteY30" fmla="*/ 4128157 h 4275461"/>
                <a:gd name="connsiteX31" fmla="*/ 339106 w 3619883"/>
                <a:gd name="connsiteY31" fmla="*/ 3951392 h 4275461"/>
                <a:gd name="connsiteX32" fmla="*/ 161321 w 3619883"/>
                <a:gd name="connsiteY32" fmla="*/ 3951392 h 4275461"/>
                <a:gd name="connsiteX33" fmla="*/ 161321 w 3619883"/>
                <a:gd name="connsiteY33" fmla="*/ 4128157 h 4275461"/>
                <a:gd name="connsiteX34" fmla="*/ 230914 w 3619883"/>
                <a:gd name="connsiteY34" fmla="*/ 4128157 h 4275461"/>
                <a:gd name="connsiteX35" fmla="*/ 189322 w 3619883"/>
                <a:gd name="connsiteY35" fmla="*/ 4275461 h 4275461"/>
                <a:gd name="connsiteX36" fmla="*/ 0 w 3619883"/>
                <a:gd name="connsiteY36" fmla="*/ 4275461 h 4275461"/>
                <a:gd name="connsiteX37" fmla="*/ 0 w 3619883"/>
                <a:gd name="connsiteY37" fmla="*/ 42229 h 4275461"/>
                <a:gd name="connsiteX38" fmla="*/ 42464 w 3619883"/>
                <a:gd name="connsiteY38" fmla="*/ 40518 h 4275461"/>
                <a:gd name="connsiteX39" fmla="*/ 137733 w 3619883"/>
                <a:gd name="connsiteY39" fmla="*/ 35355 h 4275461"/>
                <a:gd name="connsiteX40" fmla="*/ 270565 w 3619883"/>
                <a:gd name="connsiteY40" fmla="*/ 29759 h 4275461"/>
                <a:gd name="connsiteX41" fmla="*/ 479734 w 3619883"/>
                <a:gd name="connsiteY41" fmla="*/ 45455 h 4275461"/>
                <a:gd name="connsiteX42" fmla="*/ 524103 w 3619883"/>
                <a:gd name="connsiteY42" fmla="*/ 41625 h 4275461"/>
                <a:gd name="connsiteX43" fmla="*/ 624416 w 3619883"/>
                <a:gd name="connsiteY43" fmla="*/ 22696 h 4275461"/>
                <a:gd name="connsiteX44" fmla="*/ 657762 w 3619883"/>
                <a:gd name="connsiteY44" fmla="*/ 18351 h 4275461"/>
                <a:gd name="connsiteX45" fmla="*/ 690557 w 3619883"/>
                <a:gd name="connsiteY45" fmla="*/ 25792 h 4275461"/>
                <a:gd name="connsiteX46" fmla="*/ 745123 w 3619883"/>
                <a:gd name="connsiteY46" fmla="*/ 40157 h 4275461"/>
                <a:gd name="connsiteX47" fmla="*/ 789493 w 3619883"/>
                <a:gd name="connsiteY47" fmla="*/ 36327 h 4275461"/>
                <a:gd name="connsiteX48" fmla="*/ 854255 w 3619883"/>
                <a:gd name="connsiteY48" fmla="*/ 68887 h 4275461"/>
                <a:gd name="connsiteX49" fmla="*/ 897520 w 3619883"/>
                <a:gd name="connsiteY49" fmla="*/ 88629 h 4275461"/>
                <a:gd name="connsiteX50" fmla="*/ 940510 w 3619883"/>
                <a:gd name="connsiteY50" fmla="*/ 114265 h 4275461"/>
                <a:gd name="connsiteX51" fmla="*/ 1082712 w 3619883"/>
                <a:gd name="connsiteY51" fmla="*/ 144543 h 4275461"/>
                <a:gd name="connsiteX52" fmla="*/ 1205348 w 3619883"/>
                <a:gd name="connsiteY52" fmla="*/ 120753 h 4275461"/>
                <a:gd name="connsiteX53" fmla="*/ 1271764 w 3619883"/>
                <a:gd name="connsiteY53" fmla="*/ 117956 h 4275461"/>
                <a:gd name="connsiteX54" fmla="*/ 1315583 w 3619883"/>
                <a:gd name="connsiteY54" fmla="*/ 125912 h 4275461"/>
                <a:gd name="connsiteX55" fmla="*/ 1359125 w 3619883"/>
                <a:gd name="connsiteY55" fmla="*/ 139761 h 4275461"/>
                <a:gd name="connsiteX56" fmla="*/ 1391919 w 3619883"/>
                <a:gd name="connsiteY56" fmla="*/ 147202 h 4275461"/>
                <a:gd name="connsiteX57" fmla="*/ 1436563 w 3619883"/>
                <a:gd name="connsiteY57" fmla="*/ 137480 h 4275461"/>
                <a:gd name="connsiteX58" fmla="*/ 1471566 w 3619883"/>
                <a:gd name="connsiteY58" fmla="*/ 97777 h 4275461"/>
                <a:gd name="connsiteX59" fmla="*/ 1505739 w 3619883"/>
                <a:gd name="connsiteY59" fmla="*/ 75753 h 4275461"/>
                <a:gd name="connsiteX60" fmla="*/ 1590891 w 3619883"/>
                <a:gd name="connsiteY60" fmla="*/ 144702 h 4275461"/>
                <a:gd name="connsiteX61" fmla="*/ 1625616 w 3619883"/>
                <a:gd name="connsiteY61" fmla="*/ 110893 h 4275461"/>
                <a:gd name="connsiteX62" fmla="*/ 1658964 w 3619883"/>
                <a:gd name="connsiteY62" fmla="*/ 106547 h 4275461"/>
                <a:gd name="connsiteX63" fmla="*/ 1746598 w 3619883"/>
                <a:gd name="connsiteY63" fmla="*/ 122460 h 4275461"/>
                <a:gd name="connsiteX64" fmla="*/ 1811913 w 3619883"/>
                <a:gd name="connsiteY64" fmla="*/ 143234 h 4275461"/>
                <a:gd name="connsiteX65" fmla="*/ 1856557 w 3619883"/>
                <a:gd name="connsiteY65" fmla="*/ 133511 h 4275461"/>
                <a:gd name="connsiteX66" fmla="*/ 2066003 w 3619883"/>
                <a:gd name="connsiteY66" fmla="*/ 143313 h 4275461"/>
                <a:gd name="connsiteX67" fmla="*/ 2177615 w 3619883"/>
                <a:gd name="connsiteY67" fmla="*/ 119007 h 4275461"/>
                <a:gd name="connsiteX68" fmla="*/ 2255883 w 3619883"/>
                <a:gd name="connsiteY68" fmla="*/ 99047 h 4275461"/>
                <a:gd name="connsiteX69" fmla="*/ 2344622 w 3619883"/>
                <a:gd name="connsiteY69" fmla="*/ 91388 h 4275461"/>
                <a:gd name="connsiteX70" fmla="*/ 2455682 w 3619883"/>
                <a:gd name="connsiteY70" fmla="*/ 78869 h 4275461"/>
                <a:gd name="connsiteX71" fmla="*/ 2632609 w 3619883"/>
                <a:gd name="connsiteY71" fmla="*/ 75338 h 4275461"/>
                <a:gd name="connsiteX72" fmla="*/ 2742291 w 3619883"/>
                <a:gd name="connsiteY72" fmla="*/ 92282 h 4275461"/>
                <a:gd name="connsiteX73" fmla="*/ 2851974 w 3619883"/>
                <a:gd name="connsiteY73" fmla="*/ 109227 h 4275461"/>
                <a:gd name="connsiteX74" fmla="*/ 2907643 w 3619883"/>
                <a:gd name="connsiteY74" fmla="*/ 100020 h 4275461"/>
                <a:gd name="connsiteX75" fmla="*/ 2944022 w 3619883"/>
                <a:gd name="connsiteY75" fmla="*/ 30853 h 4275461"/>
                <a:gd name="connsiteX76" fmla="*/ 3022289 w 3619883"/>
                <a:gd name="connsiteY76" fmla="*/ 10893 h 4275461"/>
                <a:gd name="connsiteX77" fmla="*/ 3054807 w 3619883"/>
                <a:gd name="connsiteY77" fmla="*/ 24226 h 4275461"/>
                <a:gd name="connsiteX78" fmla="*/ 3141892 w 3619883"/>
                <a:gd name="connsiteY78" fmla="*/ 51925 h 4275461"/>
                <a:gd name="connsiteX79" fmla="*/ 3185711 w 3619883"/>
                <a:gd name="connsiteY79" fmla="*/ 59881 h 4275461"/>
                <a:gd name="connsiteX80" fmla="*/ 3219056 w 3619883"/>
                <a:gd name="connsiteY80" fmla="*/ 55536 h 4275461"/>
                <a:gd name="connsiteX81" fmla="*/ 3263425 w 3619883"/>
                <a:gd name="connsiteY81" fmla="*/ 51706 h 4275461"/>
                <a:gd name="connsiteX82" fmla="*/ 3296219 w 3619883"/>
                <a:gd name="connsiteY82" fmla="*/ 59147 h 4275461"/>
                <a:gd name="connsiteX83" fmla="*/ 3319094 w 3619883"/>
                <a:gd name="connsiteY83" fmla="*/ 42500 h 4275461"/>
                <a:gd name="connsiteX84" fmla="*/ 3420511 w 3619883"/>
                <a:gd name="connsiteY84" fmla="*/ 0 h 4275461"/>
                <a:gd name="connsiteX85" fmla="*/ 3453305 w 3619883"/>
                <a:gd name="connsiteY85" fmla="*/ 7440 h 4275461"/>
                <a:gd name="connsiteX86" fmla="*/ 3496571 w 3619883"/>
                <a:gd name="connsiteY86" fmla="*/ 27182 h 4275461"/>
                <a:gd name="connsiteX87" fmla="*/ 3602117 w 3619883"/>
                <a:gd name="connsiteY87" fmla="*/ 132521 h 4275461"/>
                <a:gd name="connsiteX88" fmla="*/ 3619883 w 3619883"/>
                <a:gd name="connsiteY88" fmla="*/ 140049 h 4275461"/>
                <a:gd name="connsiteX89" fmla="*/ 3619883 w 3619883"/>
                <a:gd name="connsiteY8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4128157 h 4275461"/>
                <a:gd name="connsiteX22" fmla="*/ 650062 w 3619883"/>
                <a:gd name="connsiteY22" fmla="*/ 3951392 h 4275461"/>
                <a:gd name="connsiteX23" fmla="*/ 472277 w 3619883"/>
                <a:gd name="connsiteY23" fmla="*/ 3951392 h 4275461"/>
                <a:gd name="connsiteX24" fmla="*/ 472277 w 3619883"/>
                <a:gd name="connsiteY24" fmla="*/ 4128157 h 4275461"/>
                <a:gd name="connsiteX25" fmla="*/ 522650 w 3619883"/>
                <a:gd name="connsiteY25" fmla="*/ 4128157 h 4275461"/>
                <a:gd name="connsiteX26" fmla="*/ 573998 w 3619883"/>
                <a:gd name="connsiteY26" fmla="*/ 4275461 h 4275461"/>
                <a:gd name="connsiteX27" fmla="*/ 336164 w 3619883"/>
                <a:gd name="connsiteY27" fmla="*/ 4275461 h 4275461"/>
                <a:gd name="connsiteX28" fmla="*/ 294572 w 3619883"/>
                <a:gd name="connsiteY28" fmla="*/ 4128157 h 4275461"/>
                <a:gd name="connsiteX29" fmla="*/ 339106 w 3619883"/>
                <a:gd name="connsiteY29" fmla="*/ 4128157 h 4275461"/>
                <a:gd name="connsiteX30" fmla="*/ 339106 w 3619883"/>
                <a:gd name="connsiteY30" fmla="*/ 3951392 h 4275461"/>
                <a:gd name="connsiteX31" fmla="*/ 161321 w 3619883"/>
                <a:gd name="connsiteY31" fmla="*/ 3951392 h 4275461"/>
                <a:gd name="connsiteX32" fmla="*/ 161321 w 3619883"/>
                <a:gd name="connsiteY32" fmla="*/ 4128157 h 4275461"/>
                <a:gd name="connsiteX33" fmla="*/ 230914 w 3619883"/>
                <a:gd name="connsiteY33" fmla="*/ 4128157 h 4275461"/>
                <a:gd name="connsiteX34" fmla="*/ 189322 w 3619883"/>
                <a:gd name="connsiteY34" fmla="*/ 4275461 h 4275461"/>
                <a:gd name="connsiteX35" fmla="*/ 0 w 3619883"/>
                <a:gd name="connsiteY35" fmla="*/ 4275461 h 4275461"/>
                <a:gd name="connsiteX36" fmla="*/ 0 w 3619883"/>
                <a:gd name="connsiteY36" fmla="*/ 42229 h 4275461"/>
                <a:gd name="connsiteX37" fmla="*/ 42464 w 3619883"/>
                <a:gd name="connsiteY37" fmla="*/ 40518 h 4275461"/>
                <a:gd name="connsiteX38" fmla="*/ 137733 w 3619883"/>
                <a:gd name="connsiteY38" fmla="*/ 35355 h 4275461"/>
                <a:gd name="connsiteX39" fmla="*/ 270565 w 3619883"/>
                <a:gd name="connsiteY39" fmla="*/ 29759 h 4275461"/>
                <a:gd name="connsiteX40" fmla="*/ 479734 w 3619883"/>
                <a:gd name="connsiteY40" fmla="*/ 45455 h 4275461"/>
                <a:gd name="connsiteX41" fmla="*/ 524103 w 3619883"/>
                <a:gd name="connsiteY41" fmla="*/ 41625 h 4275461"/>
                <a:gd name="connsiteX42" fmla="*/ 624416 w 3619883"/>
                <a:gd name="connsiteY42" fmla="*/ 22696 h 4275461"/>
                <a:gd name="connsiteX43" fmla="*/ 657762 w 3619883"/>
                <a:gd name="connsiteY43" fmla="*/ 18351 h 4275461"/>
                <a:gd name="connsiteX44" fmla="*/ 690557 w 3619883"/>
                <a:gd name="connsiteY44" fmla="*/ 25792 h 4275461"/>
                <a:gd name="connsiteX45" fmla="*/ 745123 w 3619883"/>
                <a:gd name="connsiteY45" fmla="*/ 40157 h 4275461"/>
                <a:gd name="connsiteX46" fmla="*/ 789493 w 3619883"/>
                <a:gd name="connsiteY46" fmla="*/ 36327 h 4275461"/>
                <a:gd name="connsiteX47" fmla="*/ 854255 w 3619883"/>
                <a:gd name="connsiteY47" fmla="*/ 68887 h 4275461"/>
                <a:gd name="connsiteX48" fmla="*/ 897520 w 3619883"/>
                <a:gd name="connsiteY48" fmla="*/ 88629 h 4275461"/>
                <a:gd name="connsiteX49" fmla="*/ 940510 w 3619883"/>
                <a:gd name="connsiteY49" fmla="*/ 114265 h 4275461"/>
                <a:gd name="connsiteX50" fmla="*/ 1082712 w 3619883"/>
                <a:gd name="connsiteY50" fmla="*/ 144543 h 4275461"/>
                <a:gd name="connsiteX51" fmla="*/ 1205348 w 3619883"/>
                <a:gd name="connsiteY51" fmla="*/ 120753 h 4275461"/>
                <a:gd name="connsiteX52" fmla="*/ 1271764 w 3619883"/>
                <a:gd name="connsiteY52" fmla="*/ 117956 h 4275461"/>
                <a:gd name="connsiteX53" fmla="*/ 1315583 w 3619883"/>
                <a:gd name="connsiteY53" fmla="*/ 125912 h 4275461"/>
                <a:gd name="connsiteX54" fmla="*/ 1359125 w 3619883"/>
                <a:gd name="connsiteY54" fmla="*/ 139761 h 4275461"/>
                <a:gd name="connsiteX55" fmla="*/ 1391919 w 3619883"/>
                <a:gd name="connsiteY55" fmla="*/ 147202 h 4275461"/>
                <a:gd name="connsiteX56" fmla="*/ 1436563 w 3619883"/>
                <a:gd name="connsiteY56" fmla="*/ 137480 h 4275461"/>
                <a:gd name="connsiteX57" fmla="*/ 1471566 w 3619883"/>
                <a:gd name="connsiteY57" fmla="*/ 97777 h 4275461"/>
                <a:gd name="connsiteX58" fmla="*/ 1505739 w 3619883"/>
                <a:gd name="connsiteY58" fmla="*/ 75753 h 4275461"/>
                <a:gd name="connsiteX59" fmla="*/ 1590891 w 3619883"/>
                <a:gd name="connsiteY59" fmla="*/ 144702 h 4275461"/>
                <a:gd name="connsiteX60" fmla="*/ 1625616 w 3619883"/>
                <a:gd name="connsiteY60" fmla="*/ 110893 h 4275461"/>
                <a:gd name="connsiteX61" fmla="*/ 1658964 w 3619883"/>
                <a:gd name="connsiteY61" fmla="*/ 106547 h 4275461"/>
                <a:gd name="connsiteX62" fmla="*/ 1746598 w 3619883"/>
                <a:gd name="connsiteY62" fmla="*/ 122460 h 4275461"/>
                <a:gd name="connsiteX63" fmla="*/ 1811913 w 3619883"/>
                <a:gd name="connsiteY63" fmla="*/ 143234 h 4275461"/>
                <a:gd name="connsiteX64" fmla="*/ 1856557 w 3619883"/>
                <a:gd name="connsiteY64" fmla="*/ 133511 h 4275461"/>
                <a:gd name="connsiteX65" fmla="*/ 2066003 w 3619883"/>
                <a:gd name="connsiteY65" fmla="*/ 143313 h 4275461"/>
                <a:gd name="connsiteX66" fmla="*/ 2177615 w 3619883"/>
                <a:gd name="connsiteY66" fmla="*/ 119007 h 4275461"/>
                <a:gd name="connsiteX67" fmla="*/ 2255883 w 3619883"/>
                <a:gd name="connsiteY67" fmla="*/ 99047 h 4275461"/>
                <a:gd name="connsiteX68" fmla="*/ 2344622 w 3619883"/>
                <a:gd name="connsiteY68" fmla="*/ 91388 h 4275461"/>
                <a:gd name="connsiteX69" fmla="*/ 2455682 w 3619883"/>
                <a:gd name="connsiteY69" fmla="*/ 78869 h 4275461"/>
                <a:gd name="connsiteX70" fmla="*/ 2632609 w 3619883"/>
                <a:gd name="connsiteY70" fmla="*/ 75338 h 4275461"/>
                <a:gd name="connsiteX71" fmla="*/ 2742291 w 3619883"/>
                <a:gd name="connsiteY71" fmla="*/ 92282 h 4275461"/>
                <a:gd name="connsiteX72" fmla="*/ 2851974 w 3619883"/>
                <a:gd name="connsiteY72" fmla="*/ 109227 h 4275461"/>
                <a:gd name="connsiteX73" fmla="*/ 2907643 w 3619883"/>
                <a:gd name="connsiteY73" fmla="*/ 100020 h 4275461"/>
                <a:gd name="connsiteX74" fmla="*/ 2944022 w 3619883"/>
                <a:gd name="connsiteY74" fmla="*/ 30853 h 4275461"/>
                <a:gd name="connsiteX75" fmla="*/ 3022289 w 3619883"/>
                <a:gd name="connsiteY75" fmla="*/ 10893 h 4275461"/>
                <a:gd name="connsiteX76" fmla="*/ 3054807 w 3619883"/>
                <a:gd name="connsiteY76" fmla="*/ 24226 h 4275461"/>
                <a:gd name="connsiteX77" fmla="*/ 3141892 w 3619883"/>
                <a:gd name="connsiteY77" fmla="*/ 51925 h 4275461"/>
                <a:gd name="connsiteX78" fmla="*/ 3185711 w 3619883"/>
                <a:gd name="connsiteY78" fmla="*/ 59881 h 4275461"/>
                <a:gd name="connsiteX79" fmla="*/ 3219056 w 3619883"/>
                <a:gd name="connsiteY79" fmla="*/ 55536 h 4275461"/>
                <a:gd name="connsiteX80" fmla="*/ 3263425 w 3619883"/>
                <a:gd name="connsiteY80" fmla="*/ 51706 h 4275461"/>
                <a:gd name="connsiteX81" fmla="*/ 3296219 w 3619883"/>
                <a:gd name="connsiteY81" fmla="*/ 59147 h 4275461"/>
                <a:gd name="connsiteX82" fmla="*/ 3319094 w 3619883"/>
                <a:gd name="connsiteY82" fmla="*/ 42500 h 4275461"/>
                <a:gd name="connsiteX83" fmla="*/ 3420511 w 3619883"/>
                <a:gd name="connsiteY83" fmla="*/ 0 h 4275461"/>
                <a:gd name="connsiteX84" fmla="*/ 3453305 w 3619883"/>
                <a:gd name="connsiteY84" fmla="*/ 7440 h 4275461"/>
                <a:gd name="connsiteX85" fmla="*/ 3496571 w 3619883"/>
                <a:gd name="connsiteY85" fmla="*/ 27182 h 4275461"/>
                <a:gd name="connsiteX86" fmla="*/ 3602117 w 3619883"/>
                <a:gd name="connsiteY86" fmla="*/ 132521 h 4275461"/>
                <a:gd name="connsiteX87" fmla="*/ 3619883 w 3619883"/>
                <a:gd name="connsiteY87" fmla="*/ 140049 h 4275461"/>
                <a:gd name="connsiteX88" fmla="*/ 3619883 w 3619883"/>
                <a:gd name="connsiteY8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3951392 h 4275461"/>
                <a:gd name="connsiteX22" fmla="*/ 472277 w 3619883"/>
                <a:gd name="connsiteY22" fmla="*/ 3951392 h 4275461"/>
                <a:gd name="connsiteX23" fmla="*/ 472277 w 3619883"/>
                <a:gd name="connsiteY23" fmla="*/ 4128157 h 4275461"/>
                <a:gd name="connsiteX24" fmla="*/ 522650 w 3619883"/>
                <a:gd name="connsiteY24" fmla="*/ 4128157 h 4275461"/>
                <a:gd name="connsiteX25" fmla="*/ 573998 w 3619883"/>
                <a:gd name="connsiteY25" fmla="*/ 4275461 h 4275461"/>
                <a:gd name="connsiteX26" fmla="*/ 336164 w 3619883"/>
                <a:gd name="connsiteY26" fmla="*/ 4275461 h 4275461"/>
                <a:gd name="connsiteX27" fmla="*/ 294572 w 3619883"/>
                <a:gd name="connsiteY27" fmla="*/ 4128157 h 4275461"/>
                <a:gd name="connsiteX28" fmla="*/ 339106 w 3619883"/>
                <a:gd name="connsiteY28" fmla="*/ 4128157 h 4275461"/>
                <a:gd name="connsiteX29" fmla="*/ 339106 w 3619883"/>
                <a:gd name="connsiteY29" fmla="*/ 3951392 h 4275461"/>
                <a:gd name="connsiteX30" fmla="*/ 161321 w 3619883"/>
                <a:gd name="connsiteY30" fmla="*/ 3951392 h 4275461"/>
                <a:gd name="connsiteX31" fmla="*/ 161321 w 3619883"/>
                <a:gd name="connsiteY31" fmla="*/ 4128157 h 4275461"/>
                <a:gd name="connsiteX32" fmla="*/ 230914 w 3619883"/>
                <a:gd name="connsiteY32" fmla="*/ 4128157 h 4275461"/>
                <a:gd name="connsiteX33" fmla="*/ 189322 w 3619883"/>
                <a:gd name="connsiteY33" fmla="*/ 4275461 h 4275461"/>
                <a:gd name="connsiteX34" fmla="*/ 0 w 3619883"/>
                <a:gd name="connsiteY34" fmla="*/ 4275461 h 4275461"/>
                <a:gd name="connsiteX35" fmla="*/ 0 w 3619883"/>
                <a:gd name="connsiteY35" fmla="*/ 42229 h 4275461"/>
                <a:gd name="connsiteX36" fmla="*/ 42464 w 3619883"/>
                <a:gd name="connsiteY36" fmla="*/ 40518 h 4275461"/>
                <a:gd name="connsiteX37" fmla="*/ 137733 w 3619883"/>
                <a:gd name="connsiteY37" fmla="*/ 35355 h 4275461"/>
                <a:gd name="connsiteX38" fmla="*/ 270565 w 3619883"/>
                <a:gd name="connsiteY38" fmla="*/ 29759 h 4275461"/>
                <a:gd name="connsiteX39" fmla="*/ 479734 w 3619883"/>
                <a:gd name="connsiteY39" fmla="*/ 45455 h 4275461"/>
                <a:gd name="connsiteX40" fmla="*/ 524103 w 3619883"/>
                <a:gd name="connsiteY40" fmla="*/ 41625 h 4275461"/>
                <a:gd name="connsiteX41" fmla="*/ 624416 w 3619883"/>
                <a:gd name="connsiteY41" fmla="*/ 22696 h 4275461"/>
                <a:gd name="connsiteX42" fmla="*/ 657762 w 3619883"/>
                <a:gd name="connsiteY42" fmla="*/ 18351 h 4275461"/>
                <a:gd name="connsiteX43" fmla="*/ 690557 w 3619883"/>
                <a:gd name="connsiteY43" fmla="*/ 25792 h 4275461"/>
                <a:gd name="connsiteX44" fmla="*/ 745123 w 3619883"/>
                <a:gd name="connsiteY44" fmla="*/ 40157 h 4275461"/>
                <a:gd name="connsiteX45" fmla="*/ 789493 w 3619883"/>
                <a:gd name="connsiteY45" fmla="*/ 36327 h 4275461"/>
                <a:gd name="connsiteX46" fmla="*/ 854255 w 3619883"/>
                <a:gd name="connsiteY46" fmla="*/ 68887 h 4275461"/>
                <a:gd name="connsiteX47" fmla="*/ 897520 w 3619883"/>
                <a:gd name="connsiteY47" fmla="*/ 88629 h 4275461"/>
                <a:gd name="connsiteX48" fmla="*/ 940510 w 3619883"/>
                <a:gd name="connsiteY48" fmla="*/ 114265 h 4275461"/>
                <a:gd name="connsiteX49" fmla="*/ 1082712 w 3619883"/>
                <a:gd name="connsiteY49" fmla="*/ 144543 h 4275461"/>
                <a:gd name="connsiteX50" fmla="*/ 1205348 w 3619883"/>
                <a:gd name="connsiteY50" fmla="*/ 120753 h 4275461"/>
                <a:gd name="connsiteX51" fmla="*/ 1271764 w 3619883"/>
                <a:gd name="connsiteY51" fmla="*/ 117956 h 4275461"/>
                <a:gd name="connsiteX52" fmla="*/ 1315583 w 3619883"/>
                <a:gd name="connsiteY52" fmla="*/ 125912 h 4275461"/>
                <a:gd name="connsiteX53" fmla="*/ 1359125 w 3619883"/>
                <a:gd name="connsiteY53" fmla="*/ 139761 h 4275461"/>
                <a:gd name="connsiteX54" fmla="*/ 1391919 w 3619883"/>
                <a:gd name="connsiteY54" fmla="*/ 147202 h 4275461"/>
                <a:gd name="connsiteX55" fmla="*/ 1436563 w 3619883"/>
                <a:gd name="connsiteY55" fmla="*/ 137480 h 4275461"/>
                <a:gd name="connsiteX56" fmla="*/ 1471566 w 3619883"/>
                <a:gd name="connsiteY56" fmla="*/ 97777 h 4275461"/>
                <a:gd name="connsiteX57" fmla="*/ 1505739 w 3619883"/>
                <a:gd name="connsiteY57" fmla="*/ 75753 h 4275461"/>
                <a:gd name="connsiteX58" fmla="*/ 1590891 w 3619883"/>
                <a:gd name="connsiteY58" fmla="*/ 144702 h 4275461"/>
                <a:gd name="connsiteX59" fmla="*/ 1625616 w 3619883"/>
                <a:gd name="connsiteY59" fmla="*/ 110893 h 4275461"/>
                <a:gd name="connsiteX60" fmla="*/ 1658964 w 3619883"/>
                <a:gd name="connsiteY60" fmla="*/ 106547 h 4275461"/>
                <a:gd name="connsiteX61" fmla="*/ 1746598 w 3619883"/>
                <a:gd name="connsiteY61" fmla="*/ 122460 h 4275461"/>
                <a:gd name="connsiteX62" fmla="*/ 1811913 w 3619883"/>
                <a:gd name="connsiteY62" fmla="*/ 143234 h 4275461"/>
                <a:gd name="connsiteX63" fmla="*/ 1856557 w 3619883"/>
                <a:gd name="connsiteY63" fmla="*/ 133511 h 4275461"/>
                <a:gd name="connsiteX64" fmla="*/ 2066003 w 3619883"/>
                <a:gd name="connsiteY64" fmla="*/ 143313 h 4275461"/>
                <a:gd name="connsiteX65" fmla="*/ 2177615 w 3619883"/>
                <a:gd name="connsiteY65" fmla="*/ 119007 h 4275461"/>
                <a:gd name="connsiteX66" fmla="*/ 2255883 w 3619883"/>
                <a:gd name="connsiteY66" fmla="*/ 99047 h 4275461"/>
                <a:gd name="connsiteX67" fmla="*/ 2344622 w 3619883"/>
                <a:gd name="connsiteY67" fmla="*/ 91388 h 4275461"/>
                <a:gd name="connsiteX68" fmla="*/ 2455682 w 3619883"/>
                <a:gd name="connsiteY68" fmla="*/ 78869 h 4275461"/>
                <a:gd name="connsiteX69" fmla="*/ 2632609 w 3619883"/>
                <a:gd name="connsiteY69" fmla="*/ 75338 h 4275461"/>
                <a:gd name="connsiteX70" fmla="*/ 2742291 w 3619883"/>
                <a:gd name="connsiteY70" fmla="*/ 92282 h 4275461"/>
                <a:gd name="connsiteX71" fmla="*/ 2851974 w 3619883"/>
                <a:gd name="connsiteY71" fmla="*/ 109227 h 4275461"/>
                <a:gd name="connsiteX72" fmla="*/ 2907643 w 3619883"/>
                <a:gd name="connsiteY72" fmla="*/ 100020 h 4275461"/>
                <a:gd name="connsiteX73" fmla="*/ 2944022 w 3619883"/>
                <a:gd name="connsiteY73" fmla="*/ 30853 h 4275461"/>
                <a:gd name="connsiteX74" fmla="*/ 3022289 w 3619883"/>
                <a:gd name="connsiteY74" fmla="*/ 10893 h 4275461"/>
                <a:gd name="connsiteX75" fmla="*/ 3054807 w 3619883"/>
                <a:gd name="connsiteY75" fmla="*/ 24226 h 4275461"/>
                <a:gd name="connsiteX76" fmla="*/ 3141892 w 3619883"/>
                <a:gd name="connsiteY76" fmla="*/ 51925 h 4275461"/>
                <a:gd name="connsiteX77" fmla="*/ 3185711 w 3619883"/>
                <a:gd name="connsiteY77" fmla="*/ 59881 h 4275461"/>
                <a:gd name="connsiteX78" fmla="*/ 3219056 w 3619883"/>
                <a:gd name="connsiteY78" fmla="*/ 55536 h 4275461"/>
                <a:gd name="connsiteX79" fmla="*/ 3263425 w 3619883"/>
                <a:gd name="connsiteY79" fmla="*/ 51706 h 4275461"/>
                <a:gd name="connsiteX80" fmla="*/ 3296219 w 3619883"/>
                <a:gd name="connsiteY80" fmla="*/ 59147 h 4275461"/>
                <a:gd name="connsiteX81" fmla="*/ 3319094 w 3619883"/>
                <a:gd name="connsiteY81" fmla="*/ 42500 h 4275461"/>
                <a:gd name="connsiteX82" fmla="*/ 3420511 w 3619883"/>
                <a:gd name="connsiteY82" fmla="*/ 0 h 4275461"/>
                <a:gd name="connsiteX83" fmla="*/ 3453305 w 3619883"/>
                <a:gd name="connsiteY83" fmla="*/ 7440 h 4275461"/>
                <a:gd name="connsiteX84" fmla="*/ 3496571 w 3619883"/>
                <a:gd name="connsiteY84" fmla="*/ 27182 h 4275461"/>
                <a:gd name="connsiteX85" fmla="*/ 3602117 w 3619883"/>
                <a:gd name="connsiteY85" fmla="*/ 132521 h 4275461"/>
                <a:gd name="connsiteX86" fmla="*/ 3619883 w 3619883"/>
                <a:gd name="connsiteY86" fmla="*/ 140049 h 4275461"/>
                <a:gd name="connsiteX87" fmla="*/ 3619883 w 3619883"/>
                <a:gd name="connsiteY8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472277 w 3619883"/>
                <a:gd name="connsiteY21" fmla="*/ 3951392 h 4275461"/>
                <a:gd name="connsiteX22" fmla="*/ 472277 w 3619883"/>
                <a:gd name="connsiteY22" fmla="*/ 4128157 h 4275461"/>
                <a:gd name="connsiteX23" fmla="*/ 522650 w 3619883"/>
                <a:gd name="connsiteY23" fmla="*/ 4128157 h 4275461"/>
                <a:gd name="connsiteX24" fmla="*/ 573998 w 3619883"/>
                <a:gd name="connsiteY24" fmla="*/ 4275461 h 4275461"/>
                <a:gd name="connsiteX25" fmla="*/ 336164 w 3619883"/>
                <a:gd name="connsiteY25" fmla="*/ 4275461 h 4275461"/>
                <a:gd name="connsiteX26" fmla="*/ 294572 w 3619883"/>
                <a:gd name="connsiteY26" fmla="*/ 4128157 h 4275461"/>
                <a:gd name="connsiteX27" fmla="*/ 339106 w 3619883"/>
                <a:gd name="connsiteY27" fmla="*/ 4128157 h 4275461"/>
                <a:gd name="connsiteX28" fmla="*/ 339106 w 3619883"/>
                <a:gd name="connsiteY28" fmla="*/ 3951392 h 4275461"/>
                <a:gd name="connsiteX29" fmla="*/ 161321 w 3619883"/>
                <a:gd name="connsiteY29" fmla="*/ 3951392 h 4275461"/>
                <a:gd name="connsiteX30" fmla="*/ 161321 w 3619883"/>
                <a:gd name="connsiteY30" fmla="*/ 4128157 h 4275461"/>
                <a:gd name="connsiteX31" fmla="*/ 230914 w 3619883"/>
                <a:gd name="connsiteY31" fmla="*/ 4128157 h 4275461"/>
                <a:gd name="connsiteX32" fmla="*/ 189322 w 3619883"/>
                <a:gd name="connsiteY32" fmla="*/ 4275461 h 4275461"/>
                <a:gd name="connsiteX33" fmla="*/ 0 w 3619883"/>
                <a:gd name="connsiteY33" fmla="*/ 4275461 h 4275461"/>
                <a:gd name="connsiteX34" fmla="*/ 0 w 3619883"/>
                <a:gd name="connsiteY34" fmla="*/ 42229 h 4275461"/>
                <a:gd name="connsiteX35" fmla="*/ 42464 w 3619883"/>
                <a:gd name="connsiteY35" fmla="*/ 40518 h 4275461"/>
                <a:gd name="connsiteX36" fmla="*/ 137733 w 3619883"/>
                <a:gd name="connsiteY36" fmla="*/ 35355 h 4275461"/>
                <a:gd name="connsiteX37" fmla="*/ 270565 w 3619883"/>
                <a:gd name="connsiteY37" fmla="*/ 29759 h 4275461"/>
                <a:gd name="connsiteX38" fmla="*/ 479734 w 3619883"/>
                <a:gd name="connsiteY38" fmla="*/ 45455 h 4275461"/>
                <a:gd name="connsiteX39" fmla="*/ 524103 w 3619883"/>
                <a:gd name="connsiteY39" fmla="*/ 41625 h 4275461"/>
                <a:gd name="connsiteX40" fmla="*/ 624416 w 3619883"/>
                <a:gd name="connsiteY40" fmla="*/ 22696 h 4275461"/>
                <a:gd name="connsiteX41" fmla="*/ 657762 w 3619883"/>
                <a:gd name="connsiteY41" fmla="*/ 18351 h 4275461"/>
                <a:gd name="connsiteX42" fmla="*/ 690557 w 3619883"/>
                <a:gd name="connsiteY42" fmla="*/ 25792 h 4275461"/>
                <a:gd name="connsiteX43" fmla="*/ 745123 w 3619883"/>
                <a:gd name="connsiteY43" fmla="*/ 40157 h 4275461"/>
                <a:gd name="connsiteX44" fmla="*/ 789493 w 3619883"/>
                <a:gd name="connsiteY44" fmla="*/ 36327 h 4275461"/>
                <a:gd name="connsiteX45" fmla="*/ 854255 w 3619883"/>
                <a:gd name="connsiteY45" fmla="*/ 68887 h 4275461"/>
                <a:gd name="connsiteX46" fmla="*/ 897520 w 3619883"/>
                <a:gd name="connsiteY46" fmla="*/ 88629 h 4275461"/>
                <a:gd name="connsiteX47" fmla="*/ 940510 w 3619883"/>
                <a:gd name="connsiteY47" fmla="*/ 114265 h 4275461"/>
                <a:gd name="connsiteX48" fmla="*/ 1082712 w 3619883"/>
                <a:gd name="connsiteY48" fmla="*/ 144543 h 4275461"/>
                <a:gd name="connsiteX49" fmla="*/ 1205348 w 3619883"/>
                <a:gd name="connsiteY49" fmla="*/ 120753 h 4275461"/>
                <a:gd name="connsiteX50" fmla="*/ 1271764 w 3619883"/>
                <a:gd name="connsiteY50" fmla="*/ 117956 h 4275461"/>
                <a:gd name="connsiteX51" fmla="*/ 1315583 w 3619883"/>
                <a:gd name="connsiteY51" fmla="*/ 125912 h 4275461"/>
                <a:gd name="connsiteX52" fmla="*/ 1359125 w 3619883"/>
                <a:gd name="connsiteY52" fmla="*/ 139761 h 4275461"/>
                <a:gd name="connsiteX53" fmla="*/ 1391919 w 3619883"/>
                <a:gd name="connsiteY53" fmla="*/ 147202 h 4275461"/>
                <a:gd name="connsiteX54" fmla="*/ 1436563 w 3619883"/>
                <a:gd name="connsiteY54" fmla="*/ 137480 h 4275461"/>
                <a:gd name="connsiteX55" fmla="*/ 1471566 w 3619883"/>
                <a:gd name="connsiteY55" fmla="*/ 97777 h 4275461"/>
                <a:gd name="connsiteX56" fmla="*/ 1505739 w 3619883"/>
                <a:gd name="connsiteY56" fmla="*/ 75753 h 4275461"/>
                <a:gd name="connsiteX57" fmla="*/ 1590891 w 3619883"/>
                <a:gd name="connsiteY57" fmla="*/ 144702 h 4275461"/>
                <a:gd name="connsiteX58" fmla="*/ 1625616 w 3619883"/>
                <a:gd name="connsiteY58" fmla="*/ 110893 h 4275461"/>
                <a:gd name="connsiteX59" fmla="*/ 1658964 w 3619883"/>
                <a:gd name="connsiteY59" fmla="*/ 106547 h 4275461"/>
                <a:gd name="connsiteX60" fmla="*/ 1746598 w 3619883"/>
                <a:gd name="connsiteY60" fmla="*/ 122460 h 4275461"/>
                <a:gd name="connsiteX61" fmla="*/ 1811913 w 3619883"/>
                <a:gd name="connsiteY61" fmla="*/ 143234 h 4275461"/>
                <a:gd name="connsiteX62" fmla="*/ 1856557 w 3619883"/>
                <a:gd name="connsiteY62" fmla="*/ 133511 h 4275461"/>
                <a:gd name="connsiteX63" fmla="*/ 2066003 w 3619883"/>
                <a:gd name="connsiteY63" fmla="*/ 143313 h 4275461"/>
                <a:gd name="connsiteX64" fmla="*/ 2177615 w 3619883"/>
                <a:gd name="connsiteY64" fmla="*/ 119007 h 4275461"/>
                <a:gd name="connsiteX65" fmla="*/ 2255883 w 3619883"/>
                <a:gd name="connsiteY65" fmla="*/ 99047 h 4275461"/>
                <a:gd name="connsiteX66" fmla="*/ 2344622 w 3619883"/>
                <a:gd name="connsiteY66" fmla="*/ 91388 h 4275461"/>
                <a:gd name="connsiteX67" fmla="*/ 2455682 w 3619883"/>
                <a:gd name="connsiteY67" fmla="*/ 78869 h 4275461"/>
                <a:gd name="connsiteX68" fmla="*/ 2632609 w 3619883"/>
                <a:gd name="connsiteY68" fmla="*/ 75338 h 4275461"/>
                <a:gd name="connsiteX69" fmla="*/ 2742291 w 3619883"/>
                <a:gd name="connsiteY69" fmla="*/ 92282 h 4275461"/>
                <a:gd name="connsiteX70" fmla="*/ 2851974 w 3619883"/>
                <a:gd name="connsiteY70" fmla="*/ 109227 h 4275461"/>
                <a:gd name="connsiteX71" fmla="*/ 2907643 w 3619883"/>
                <a:gd name="connsiteY71" fmla="*/ 100020 h 4275461"/>
                <a:gd name="connsiteX72" fmla="*/ 2944022 w 3619883"/>
                <a:gd name="connsiteY72" fmla="*/ 30853 h 4275461"/>
                <a:gd name="connsiteX73" fmla="*/ 3022289 w 3619883"/>
                <a:gd name="connsiteY73" fmla="*/ 10893 h 4275461"/>
                <a:gd name="connsiteX74" fmla="*/ 3054807 w 3619883"/>
                <a:gd name="connsiteY74" fmla="*/ 24226 h 4275461"/>
                <a:gd name="connsiteX75" fmla="*/ 3141892 w 3619883"/>
                <a:gd name="connsiteY75" fmla="*/ 51925 h 4275461"/>
                <a:gd name="connsiteX76" fmla="*/ 3185711 w 3619883"/>
                <a:gd name="connsiteY76" fmla="*/ 59881 h 4275461"/>
                <a:gd name="connsiteX77" fmla="*/ 3219056 w 3619883"/>
                <a:gd name="connsiteY77" fmla="*/ 55536 h 4275461"/>
                <a:gd name="connsiteX78" fmla="*/ 3263425 w 3619883"/>
                <a:gd name="connsiteY78" fmla="*/ 51706 h 4275461"/>
                <a:gd name="connsiteX79" fmla="*/ 3296219 w 3619883"/>
                <a:gd name="connsiteY79" fmla="*/ 59147 h 4275461"/>
                <a:gd name="connsiteX80" fmla="*/ 3319094 w 3619883"/>
                <a:gd name="connsiteY80" fmla="*/ 42500 h 4275461"/>
                <a:gd name="connsiteX81" fmla="*/ 3420511 w 3619883"/>
                <a:gd name="connsiteY81" fmla="*/ 0 h 4275461"/>
                <a:gd name="connsiteX82" fmla="*/ 3453305 w 3619883"/>
                <a:gd name="connsiteY82" fmla="*/ 7440 h 4275461"/>
                <a:gd name="connsiteX83" fmla="*/ 3496571 w 3619883"/>
                <a:gd name="connsiteY83" fmla="*/ 27182 h 4275461"/>
                <a:gd name="connsiteX84" fmla="*/ 3602117 w 3619883"/>
                <a:gd name="connsiteY84" fmla="*/ 132521 h 4275461"/>
                <a:gd name="connsiteX85" fmla="*/ 3619883 w 3619883"/>
                <a:gd name="connsiteY85" fmla="*/ 140049 h 4275461"/>
                <a:gd name="connsiteX86" fmla="*/ 3619883 w 3619883"/>
                <a:gd name="connsiteY8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3951392 h 4275461"/>
                <a:gd name="connsiteX21" fmla="*/ 472277 w 3619883"/>
                <a:gd name="connsiteY21" fmla="*/ 4128157 h 4275461"/>
                <a:gd name="connsiteX22" fmla="*/ 522650 w 3619883"/>
                <a:gd name="connsiteY22" fmla="*/ 4128157 h 4275461"/>
                <a:gd name="connsiteX23" fmla="*/ 573998 w 3619883"/>
                <a:gd name="connsiteY23" fmla="*/ 4275461 h 4275461"/>
                <a:gd name="connsiteX24" fmla="*/ 336164 w 3619883"/>
                <a:gd name="connsiteY24" fmla="*/ 4275461 h 4275461"/>
                <a:gd name="connsiteX25" fmla="*/ 294572 w 3619883"/>
                <a:gd name="connsiteY25" fmla="*/ 4128157 h 4275461"/>
                <a:gd name="connsiteX26" fmla="*/ 339106 w 3619883"/>
                <a:gd name="connsiteY26" fmla="*/ 4128157 h 4275461"/>
                <a:gd name="connsiteX27" fmla="*/ 339106 w 3619883"/>
                <a:gd name="connsiteY27" fmla="*/ 3951392 h 4275461"/>
                <a:gd name="connsiteX28" fmla="*/ 161321 w 3619883"/>
                <a:gd name="connsiteY28" fmla="*/ 3951392 h 4275461"/>
                <a:gd name="connsiteX29" fmla="*/ 161321 w 3619883"/>
                <a:gd name="connsiteY29" fmla="*/ 4128157 h 4275461"/>
                <a:gd name="connsiteX30" fmla="*/ 230914 w 3619883"/>
                <a:gd name="connsiteY30" fmla="*/ 4128157 h 4275461"/>
                <a:gd name="connsiteX31" fmla="*/ 189322 w 3619883"/>
                <a:gd name="connsiteY31" fmla="*/ 4275461 h 4275461"/>
                <a:gd name="connsiteX32" fmla="*/ 0 w 3619883"/>
                <a:gd name="connsiteY32" fmla="*/ 4275461 h 4275461"/>
                <a:gd name="connsiteX33" fmla="*/ 0 w 3619883"/>
                <a:gd name="connsiteY33" fmla="*/ 42229 h 4275461"/>
                <a:gd name="connsiteX34" fmla="*/ 42464 w 3619883"/>
                <a:gd name="connsiteY34" fmla="*/ 40518 h 4275461"/>
                <a:gd name="connsiteX35" fmla="*/ 137733 w 3619883"/>
                <a:gd name="connsiteY35" fmla="*/ 35355 h 4275461"/>
                <a:gd name="connsiteX36" fmla="*/ 270565 w 3619883"/>
                <a:gd name="connsiteY36" fmla="*/ 29759 h 4275461"/>
                <a:gd name="connsiteX37" fmla="*/ 479734 w 3619883"/>
                <a:gd name="connsiteY37" fmla="*/ 45455 h 4275461"/>
                <a:gd name="connsiteX38" fmla="*/ 524103 w 3619883"/>
                <a:gd name="connsiteY38" fmla="*/ 41625 h 4275461"/>
                <a:gd name="connsiteX39" fmla="*/ 624416 w 3619883"/>
                <a:gd name="connsiteY39" fmla="*/ 22696 h 4275461"/>
                <a:gd name="connsiteX40" fmla="*/ 657762 w 3619883"/>
                <a:gd name="connsiteY40" fmla="*/ 18351 h 4275461"/>
                <a:gd name="connsiteX41" fmla="*/ 690557 w 3619883"/>
                <a:gd name="connsiteY41" fmla="*/ 25792 h 4275461"/>
                <a:gd name="connsiteX42" fmla="*/ 745123 w 3619883"/>
                <a:gd name="connsiteY42" fmla="*/ 40157 h 4275461"/>
                <a:gd name="connsiteX43" fmla="*/ 789493 w 3619883"/>
                <a:gd name="connsiteY43" fmla="*/ 36327 h 4275461"/>
                <a:gd name="connsiteX44" fmla="*/ 854255 w 3619883"/>
                <a:gd name="connsiteY44" fmla="*/ 68887 h 4275461"/>
                <a:gd name="connsiteX45" fmla="*/ 897520 w 3619883"/>
                <a:gd name="connsiteY45" fmla="*/ 88629 h 4275461"/>
                <a:gd name="connsiteX46" fmla="*/ 940510 w 3619883"/>
                <a:gd name="connsiteY46" fmla="*/ 114265 h 4275461"/>
                <a:gd name="connsiteX47" fmla="*/ 1082712 w 3619883"/>
                <a:gd name="connsiteY47" fmla="*/ 144543 h 4275461"/>
                <a:gd name="connsiteX48" fmla="*/ 1205348 w 3619883"/>
                <a:gd name="connsiteY48" fmla="*/ 120753 h 4275461"/>
                <a:gd name="connsiteX49" fmla="*/ 1271764 w 3619883"/>
                <a:gd name="connsiteY49" fmla="*/ 117956 h 4275461"/>
                <a:gd name="connsiteX50" fmla="*/ 1315583 w 3619883"/>
                <a:gd name="connsiteY50" fmla="*/ 125912 h 4275461"/>
                <a:gd name="connsiteX51" fmla="*/ 1359125 w 3619883"/>
                <a:gd name="connsiteY51" fmla="*/ 139761 h 4275461"/>
                <a:gd name="connsiteX52" fmla="*/ 1391919 w 3619883"/>
                <a:gd name="connsiteY52" fmla="*/ 147202 h 4275461"/>
                <a:gd name="connsiteX53" fmla="*/ 1436563 w 3619883"/>
                <a:gd name="connsiteY53" fmla="*/ 137480 h 4275461"/>
                <a:gd name="connsiteX54" fmla="*/ 1471566 w 3619883"/>
                <a:gd name="connsiteY54" fmla="*/ 97777 h 4275461"/>
                <a:gd name="connsiteX55" fmla="*/ 1505739 w 3619883"/>
                <a:gd name="connsiteY55" fmla="*/ 75753 h 4275461"/>
                <a:gd name="connsiteX56" fmla="*/ 1590891 w 3619883"/>
                <a:gd name="connsiteY56" fmla="*/ 144702 h 4275461"/>
                <a:gd name="connsiteX57" fmla="*/ 1625616 w 3619883"/>
                <a:gd name="connsiteY57" fmla="*/ 110893 h 4275461"/>
                <a:gd name="connsiteX58" fmla="*/ 1658964 w 3619883"/>
                <a:gd name="connsiteY58" fmla="*/ 106547 h 4275461"/>
                <a:gd name="connsiteX59" fmla="*/ 1746598 w 3619883"/>
                <a:gd name="connsiteY59" fmla="*/ 122460 h 4275461"/>
                <a:gd name="connsiteX60" fmla="*/ 1811913 w 3619883"/>
                <a:gd name="connsiteY60" fmla="*/ 143234 h 4275461"/>
                <a:gd name="connsiteX61" fmla="*/ 1856557 w 3619883"/>
                <a:gd name="connsiteY61" fmla="*/ 133511 h 4275461"/>
                <a:gd name="connsiteX62" fmla="*/ 2066003 w 3619883"/>
                <a:gd name="connsiteY62" fmla="*/ 143313 h 4275461"/>
                <a:gd name="connsiteX63" fmla="*/ 2177615 w 3619883"/>
                <a:gd name="connsiteY63" fmla="*/ 119007 h 4275461"/>
                <a:gd name="connsiteX64" fmla="*/ 2255883 w 3619883"/>
                <a:gd name="connsiteY64" fmla="*/ 99047 h 4275461"/>
                <a:gd name="connsiteX65" fmla="*/ 2344622 w 3619883"/>
                <a:gd name="connsiteY65" fmla="*/ 91388 h 4275461"/>
                <a:gd name="connsiteX66" fmla="*/ 2455682 w 3619883"/>
                <a:gd name="connsiteY66" fmla="*/ 78869 h 4275461"/>
                <a:gd name="connsiteX67" fmla="*/ 2632609 w 3619883"/>
                <a:gd name="connsiteY67" fmla="*/ 75338 h 4275461"/>
                <a:gd name="connsiteX68" fmla="*/ 2742291 w 3619883"/>
                <a:gd name="connsiteY68" fmla="*/ 92282 h 4275461"/>
                <a:gd name="connsiteX69" fmla="*/ 2851974 w 3619883"/>
                <a:gd name="connsiteY69" fmla="*/ 109227 h 4275461"/>
                <a:gd name="connsiteX70" fmla="*/ 2907643 w 3619883"/>
                <a:gd name="connsiteY70" fmla="*/ 100020 h 4275461"/>
                <a:gd name="connsiteX71" fmla="*/ 2944022 w 3619883"/>
                <a:gd name="connsiteY71" fmla="*/ 30853 h 4275461"/>
                <a:gd name="connsiteX72" fmla="*/ 3022289 w 3619883"/>
                <a:gd name="connsiteY72" fmla="*/ 10893 h 4275461"/>
                <a:gd name="connsiteX73" fmla="*/ 3054807 w 3619883"/>
                <a:gd name="connsiteY73" fmla="*/ 24226 h 4275461"/>
                <a:gd name="connsiteX74" fmla="*/ 3141892 w 3619883"/>
                <a:gd name="connsiteY74" fmla="*/ 51925 h 4275461"/>
                <a:gd name="connsiteX75" fmla="*/ 3185711 w 3619883"/>
                <a:gd name="connsiteY75" fmla="*/ 59881 h 4275461"/>
                <a:gd name="connsiteX76" fmla="*/ 3219056 w 3619883"/>
                <a:gd name="connsiteY76" fmla="*/ 55536 h 4275461"/>
                <a:gd name="connsiteX77" fmla="*/ 3263425 w 3619883"/>
                <a:gd name="connsiteY77" fmla="*/ 51706 h 4275461"/>
                <a:gd name="connsiteX78" fmla="*/ 3296219 w 3619883"/>
                <a:gd name="connsiteY78" fmla="*/ 59147 h 4275461"/>
                <a:gd name="connsiteX79" fmla="*/ 3319094 w 3619883"/>
                <a:gd name="connsiteY79" fmla="*/ 42500 h 4275461"/>
                <a:gd name="connsiteX80" fmla="*/ 3420511 w 3619883"/>
                <a:gd name="connsiteY80" fmla="*/ 0 h 4275461"/>
                <a:gd name="connsiteX81" fmla="*/ 3453305 w 3619883"/>
                <a:gd name="connsiteY81" fmla="*/ 7440 h 4275461"/>
                <a:gd name="connsiteX82" fmla="*/ 3496571 w 3619883"/>
                <a:gd name="connsiteY82" fmla="*/ 27182 h 4275461"/>
                <a:gd name="connsiteX83" fmla="*/ 3602117 w 3619883"/>
                <a:gd name="connsiteY83" fmla="*/ 132521 h 4275461"/>
                <a:gd name="connsiteX84" fmla="*/ 3619883 w 3619883"/>
                <a:gd name="connsiteY84" fmla="*/ 140049 h 4275461"/>
                <a:gd name="connsiteX85" fmla="*/ 3619883 w 3619883"/>
                <a:gd name="connsiteY8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4128157 h 4275461"/>
                <a:gd name="connsiteX21" fmla="*/ 522650 w 3619883"/>
                <a:gd name="connsiteY21" fmla="*/ 4128157 h 4275461"/>
                <a:gd name="connsiteX22" fmla="*/ 573998 w 3619883"/>
                <a:gd name="connsiteY22" fmla="*/ 4275461 h 4275461"/>
                <a:gd name="connsiteX23" fmla="*/ 336164 w 3619883"/>
                <a:gd name="connsiteY23" fmla="*/ 4275461 h 4275461"/>
                <a:gd name="connsiteX24" fmla="*/ 294572 w 3619883"/>
                <a:gd name="connsiteY24" fmla="*/ 4128157 h 4275461"/>
                <a:gd name="connsiteX25" fmla="*/ 339106 w 3619883"/>
                <a:gd name="connsiteY25" fmla="*/ 4128157 h 4275461"/>
                <a:gd name="connsiteX26" fmla="*/ 339106 w 3619883"/>
                <a:gd name="connsiteY26" fmla="*/ 3951392 h 4275461"/>
                <a:gd name="connsiteX27" fmla="*/ 161321 w 3619883"/>
                <a:gd name="connsiteY27" fmla="*/ 3951392 h 4275461"/>
                <a:gd name="connsiteX28" fmla="*/ 161321 w 3619883"/>
                <a:gd name="connsiteY28" fmla="*/ 4128157 h 4275461"/>
                <a:gd name="connsiteX29" fmla="*/ 230914 w 3619883"/>
                <a:gd name="connsiteY29" fmla="*/ 4128157 h 4275461"/>
                <a:gd name="connsiteX30" fmla="*/ 189322 w 3619883"/>
                <a:gd name="connsiteY30" fmla="*/ 4275461 h 4275461"/>
                <a:gd name="connsiteX31" fmla="*/ 0 w 3619883"/>
                <a:gd name="connsiteY31" fmla="*/ 4275461 h 4275461"/>
                <a:gd name="connsiteX32" fmla="*/ 0 w 3619883"/>
                <a:gd name="connsiteY32" fmla="*/ 42229 h 4275461"/>
                <a:gd name="connsiteX33" fmla="*/ 42464 w 3619883"/>
                <a:gd name="connsiteY33" fmla="*/ 40518 h 4275461"/>
                <a:gd name="connsiteX34" fmla="*/ 137733 w 3619883"/>
                <a:gd name="connsiteY34" fmla="*/ 35355 h 4275461"/>
                <a:gd name="connsiteX35" fmla="*/ 270565 w 3619883"/>
                <a:gd name="connsiteY35" fmla="*/ 29759 h 4275461"/>
                <a:gd name="connsiteX36" fmla="*/ 479734 w 3619883"/>
                <a:gd name="connsiteY36" fmla="*/ 45455 h 4275461"/>
                <a:gd name="connsiteX37" fmla="*/ 524103 w 3619883"/>
                <a:gd name="connsiteY37" fmla="*/ 41625 h 4275461"/>
                <a:gd name="connsiteX38" fmla="*/ 624416 w 3619883"/>
                <a:gd name="connsiteY38" fmla="*/ 22696 h 4275461"/>
                <a:gd name="connsiteX39" fmla="*/ 657762 w 3619883"/>
                <a:gd name="connsiteY39" fmla="*/ 18351 h 4275461"/>
                <a:gd name="connsiteX40" fmla="*/ 690557 w 3619883"/>
                <a:gd name="connsiteY40" fmla="*/ 25792 h 4275461"/>
                <a:gd name="connsiteX41" fmla="*/ 745123 w 3619883"/>
                <a:gd name="connsiteY41" fmla="*/ 40157 h 4275461"/>
                <a:gd name="connsiteX42" fmla="*/ 789493 w 3619883"/>
                <a:gd name="connsiteY42" fmla="*/ 36327 h 4275461"/>
                <a:gd name="connsiteX43" fmla="*/ 854255 w 3619883"/>
                <a:gd name="connsiteY43" fmla="*/ 68887 h 4275461"/>
                <a:gd name="connsiteX44" fmla="*/ 897520 w 3619883"/>
                <a:gd name="connsiteY44" fmla="*/ 88629 h 4275461"/>
                <a:gd name="connsiteX45" fmla="*/ 940510 w 3619883"/>
                <a:gd name="connsiteY45" fmla="*/ 114265 h 4275461"/>
                <a:gd name="connsiteX46" fmla="*/ 1082712 w 3619883"/>
                <a:gd name="connsiteY46" fmla="*/ 144543 h 4275461"/>
                <a:gd name="connsiteX47" fmla="*/ 1205348 w 3619883"/>
                <a:gd name="connsiteY47" fmla="*/ 120753 h 4275461"/>
                <a:gd name="connsiteX48" fmla="*/ 1271764 w 3619883"/>
                <a:gd name="connsiteY48" fmla="*/ 117956 h 4275461"/>
                <a:gd name="connsiteX49" fmla="*/ 1315583 w 3619883"/>
                <a:gd name="connsiteY49" fmla="*/ 125912 h 4275461"/>
                <a:gd name="connsiteX50" fmla="*/ 1359125 w 3619883"/>
                <a:gd name="connsiteY50" fmla="*/ 139761 h 4275461"/>
                <a:gd name="connsiteX51" fmla="*/ 1391919 w 3619883"/>
                <a:gd name="connsiteY51" fmla="*/ 147202 h 4275461"/>
                <a:gd name="connsiteX52" fmla="*/ 1436563 w 3619883"/>
                <a:gd name="connsiteY52" fmla="*/ 137480 h 4275461"/>
                <a:gd name="connsiteX53" fmla="*/ 1471566 w 3619883"/>
                <a:gd name="connsiteY53" fmla="*/ 97777 h 4275461"/>
                <a:gd name="connsiteX54" fmla="*/ 1505739 w 3619883"/>
                <a:gd name="connsiteY54" fmla="*/ 75753 h 4275461"/>
                <a:gd name="connsiteX55" fmla="*/ 1590891 w 3619883"/>
                <a:gd name="connsiteY55" fmla="*/ 144702 h 4275461"/>
                <a:gd name="connsiteX56" fmla="*/ 1625616 w 3619883"/>
                <a:gd name="connsiteY56" fmla="*/ 110893 h 4275461"/>
                <a:gd name="connsiteX57" fmla="*/ 1658964 w 3619883"/>
                <a:gd name="connsiteY57" fmla="*/ 106547 h 4275461"/>
                <a:gd name="connsiteX58" fmla="*/ 1746598 w 3619883"/>
                <a:gd name="connsiteY58" fmla="*/ 122460 h 4275461"/>
                <a:gd name="connsiteX59" fmla="*/ 1811913 w 3619883"/>
                <a:gd name="connsiteY59" fmla="*/ 143234 h 4275461"/>
                <a:gd name="connsiteX60" fmla="*/ 1856557 w 3619883"/>
                <a:gd name="connsiteY60" fmla="*/ 133511 h 4275461"/>
                <a:gd name="connsiteX61" fmla="*/ 2066003 w 3619883"/>
                <a:gd name="connsiteY61" fmla="*/ 143313 h 4275461"/>
                <a:gd name="connsiteX62" fmla="*/ 2177615 w 3619883"/>
                <a:gd name="connsiteY62" fmla="*/ 119007 h 4275461"/>
                <a:gd name="connsiteX63" fmla="*/ 2255883 w 3619883"/>
                <a:gd name="connsiteY63" fmla="*/ 99047 h 4275461"/>
                <a:gd name="connsiteX64" fmla="*/ 2344622 w 3619883"/>
                <a:gd name="connsiteY64" fmla="*/ 91388 h 4275461"/>
                <a:gd name="connsiteX65" fmla="*/ 2455682 w 3619883"/>
                <a:gd name="connsiteY65" fmla="*/ 78869 h 4275461"/>
                <a:gd name="connsiteX66" fmla="*/ 2632609 w 3619883"/>
                <a:gd name="connsiteY66" fmla="*/ 75338 h 4275461"/>
                <a:gd name="connsiteX67" fmla="*/ 2742291 w 3619883"/>
                <a:gd name="connsiteY67" fmla="*/ 92282 h 4275461"/>
                <a:gd name="connsiteX68" fmla="*/ 2851974 w 3619883"/>
                <a:gd name="connsiteY68" fmla="*/ 109227 h 4275461"/>
                <a:gd name="connsiteX69" fmla="*/ 2907643 w 3619883"/>
                <a:gd name="connsiteY69" fmla="*/ 100020 h 4275461"/>
                <a:gd name="connsiteX70" fmla="*/ 2944022 w 3619883"/>
                <a:gd name="connsiteY70" fmla="*/ 30853 h 4275461"/>
                <a:gd name="connsiteX71" fmla="*/ 3022289 w 3619883"/>
                <a:gd name="connsiteY71" fmla="*/ 10893 h 4275461"/>
                <a:gd name="connsiteX72" fmla="*/ 3054807 w 3619883"/>
                <a:gd name="connsiteY72" fmla="*/ 24226 h 4275461"/>
                <a:gd name="connsiteX73" fmla="*/ 3141892 w 3619883"/>
                <a:gd name="connsiteY73" fmla="*/ 51925 h 4275461"/>
                <a:gd name="connsiteX74" fmla="*/ 3185711 w 3619883"/>
                <a:gd name="connsiteY74" fmla="*/ 59881 h 4275461"/>
                <a:gd name="connsiteX75" fmla="*/ 3219056 w 3619883"/>
                <a:gd name="connsiteY75" fmla="*/ 55536 h 4275461"/>
                <a:gd name="connsiteX76" fmla="*/ 3263425 w 3619883"/>
                <a:gd name="connsiteY76" fmla="*/ 51706 h 4275461"/>
                <a:gd name="connsiteX77" fmla="*/ 3296219 w 3619883"/>
                <a:gd name="connsiteY77" fmla="*/ 59147 h 4275461"/>
                <a:gd name="connsiteX78" fmla="*/ 3319094 w 3619883"/>
                <a:gd name="connsiteY78" fmla="*/ 42500 h 4275461"/>
                <a:gd name="connsiteX79" fmla="*/ 3420511 w 3619883"/>
                <a:gd name="connsiteY79" fmla="*/ 0 h 4275461"/>
                <a:gd name="connsiteX80" fmla="*/ 3453305 w 3619883"/>
                <a:gd name="connsiteY80" fmla="*/ 7440 h 4275461"/>
                <a:gd name="connsiteX81" fmla="*/ 3496571 w 3619883"/>
                <a:gd name="connsiteY81" fmla="*/ 27182 h 4275461"/>
                <a:gd name="connsiteX82" fmla="*/ 3602117 w 3619883"/>
                <a:gd name="connsiteY82" fmla="*/ 132521 h 4275461"/>
                <a:gd name="connsiteX83" fmla="*/ 3619883 w 3619883"/>
                <a:gd name="connsiteY83" fmla="*/ 140049 h 4275461"/>
                <a:gd name="connsiteX84" fmla="*/ 3619883 w 3619883"/>
                <a:gd name="connsiteY8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22650 w 3619883"/>
                <a:gd name="connsiteY20" fmla="*/ 4128157 h 4275461"/>
                <a:gd name="connsiteX21" fmla="*/ 573998 w 3619883"/>
                <a:gd name="connsiteY21" fmla="*/ 4275461 h 4275461"/>
                <a:gd name="connsiteX22" fmla="*/ 336164 w 3619883"/>
                <a:gd name="connsiteY22" fmla="*/ 4275461 h 4275461"/>
                <a:gd name="connsiteX23" fmla="*/ 294572 w 3619883"/>
                <a:gd name="connsiteY23" fmla="*/ 4128157 h 4275461"/>
                <a:gd name="connsiteX24" fmla="*/ 339106 w 3619883"/>
                <a:gd name="connsiteY24" fmla="*/ 4128157 h 4275461"/>
                <a:gd name="connsiteX25" fmla="*/ 339106 w 3619883"/>
                <a:gd name="connsiteY25" fmla="*/ 3951392 h 4275461"/>
                <a:gd name="connsiteX26" fmla="*/ 161321 w 3619883"/>
                <a:gd name="connsiteY26" fmla="*/ 3951392 h 4275461"/>
                <a:gd name="connsiteX27" fmla="*/ 161321 w 3619883"/>
                <a:gd name="connsiteY27" fmla="*/ 4128157 h 4275461"/>
                <a:gd name="connsiteX28" fmla="*/ 230914 w 3619883"/>
                <a:gd name="connsiteY28" fmla="*/ 4128157 h 4275461"/>
                <a:gd name="connsiteX29" fmla="*/ 189322 w 3619883"/>
                <a:gd name="connsiteY29" fmla="*/ 4275461 h 4275461"/>
                <a:gd name="connsiteX30" fmla="*/ 0 w 3619883"/>
                <a:gd name="connsiteY30" fmla="*/ 4275461 h 4275461"/>
                <a:gd name="connsiteX31" fmla="*/ 0 w 3619883"/>
                <a:gd name="connsiteY31" fmla="*/ 42229 h 4275461"/>
                <a:gd name="connsiteX32" fmla="*/ 42464 w 3619883"/>
                <a:gd name="connsiteY32" fmla="*/ 40518 h 4275461"/>
                <a:gd name="connsiteX33" fmla="*/ 137733 w 3619883"/>
                <a:gd name="connsiteY33" fmla="*/ 35355 h 4275461"/>
                <a:gd name="connsiteX34" fmla="*/ 270565 w 3619883"/>
                <a:gd name="connsiteY34" fmla="*/ 29759 h 4275461"/>
                <a:gd name="connsiteX35" fmla="*/ 479734 w 3619883"/>
                <a:gd name="connsiteY35" fmla="*/ 45455 h 4275461"/>
                <a:gd name="connsiteX36" fmla="*/ 524103 w 3619883"/>
                <a:gd name="connsiteY36" fmla="*/ 41625 h 4275461"/>
                <a:gd name="connsiteX37" fmla="*/ 624416 w 3619883"/>
                <a:gd name="connsiteY37" fmla="*/ 22696 h 4275461"/>
                <a:gd name="connsiteX38" fmla="*/ 657762 w 3619883"/>
                <a:gd name="connsiteY38" fmla="*/ 18351 h 4275461"/>
                <a:gd name="connsiteX39" fmla="*/ 690557 w 3619883"/>
                <a:gd name="connsiteY39" fmla="*/ 25792 h 4275461"/>
                <a:gd name="connsiteX40" fmla="*/ 745123 w 3619883"/>
                <a:gd name="connsiteY40" fmla="*/ 40157 h 4275461"/>
                <a:gd name="connsiteX41" fmla="*/ 789493 w 3619883"/>
                <a:gd name="connsiteY41" fmla="*/ 36327 h 4275461"/>
                <a:gd name="connsiteX42" fmla="*/ 854255 w 3619883"/>
                <a:gd name="connsiteY42" fmla="*/ 68887 h 4275461"/>
                <a:gd name="connsiteX43" fmla="*/ 897520 w 3619883"/>
                <a:gd name="connsiteY43" fmla="*/ 88629 h 4275461"/>
                <a:gd name="connsiteX44" fmla="*/ 940510 w 3619883"/>
                <a:gd name="connsiteY44" fmla="*/ 114265 h 4275461"/>
                <a:gd name="connsiteX45" fmla="*/ 1082712 w 3619883"/>
                <a:gd name="connsiteY45" fmla="*/ 144543 h 4275461"/>
                <a:gd name="connsiteX46" fmla="*/ 1205348 w 3619883"/>
                <a:gd name="connsiteY46" fmla="*/ 120753 h 4275461"/>
                <a:gd name="connsiteX47" fmla="*/ 1271764 w 3619883"/>
                <a:gd name="connsiteY47" fmla="*/ 117956 h 4275461"/>
                <a:gd name="connsiteX48" fmla="*/ 1315583 w 3619883"/>
                <a:gd name="connsiteY48" fmla="*/ 125912 h 4275461"/>
                <a:gd name="connsiteX49" fmla="*/ 1359125 w 3619883"/>
                <a:gd name="connsiteY49" fmla="*/ 139761 h 4275461"/>
                <a:gd name="connsiteX50" fmla="*/ 1391919 w 3619883"/>
                <a:gd name="connsiteY50" fmla="*/ 147202 h 4275461"/>
                <a:gd name="connsiteX51" fmla="*/ 1436563 w 3619883"/>
                <a:gd name="connsiteY51" fmla="*/ 137480 h 4275461"/>
                <a:gd name="connsiteX52" fmla="*/ 1471566 w 3619883"/>
                <a:gd name="connsiteY52" fmla="*/ 97777 h 4275461"/>
                <a:gd name="connsiteX53" fmla="*/ 1505739 w 3619883"/>
                <a:gd name="connsiteY53" fmla="*/ 75753 h 4275461"/>
                <a:gd name="connsiteX54" fmla="*/ 1590891 w 3619883"/>
                <a:gd name="connsiteY54" fmla="*/ 144702 h 4275461"/>
                <a:gd name="connsiteX55" fmla="*/ 1625616 w 3619883"/>
                <a:gd name="connsiteY55" fmla="*/ 110893 h 4275461"/>
                <a:gd name="connsiteX56" fmla="*/ 1658964 w 3619883"/>
                <a:gd name="connsiteY56" fmla="*/ 106547 h 4275461"/>
                <a:gd name="connsiteX57" fmla="*/ 1746598 w 3619883"/>
                <a:gd name="connsiteY57" fmla="*/ 122460 h 4275461"/>
                <a:gd name="connsiteX58" fmla="*/ 1811913 w 3619883"/>
                <a:gd name="connsiteY58" fmla="*/ 143234 h 4275461"/>
                <a:gd name="connsiteX59" fmla="*/ 1856557 w 3619883"/>
                <a:gd name="connsiteY59" fmla="*/ 133511 h 4275461"/>
                <a:gd name="connsiteX60" fmla="*/ 2066003 w 3619883"/>
                <a:gd name="connsiteY60" fmla="*/ 143313 h 4275461"/>
                <a:gd name="connsiteX61" fmla="*/ 2177615 w 3619883"/>
                <a:gd name="connsiteY61" fmla="*/ 119007 h 4275461"/>
                <a:gd name="connsiteX62" fmla="*/ 2255883 w 3619883"/>
                <a:gd name="connsiteY62" fmla="*/ 99047 h 4275461"/>
                <a:gd name="connsiteX63" fmla="*/ 2344622 w 3619883"/>
                <a:gd name="connsiteY63" fmla="*/ 91388 h 4275461"/>
                <a:gd name="connsiteX64" fmla="*/ 2455682 w 3619883"/>
                <a:gd name="connsiteY64" fmla="*/ 78869 h 4275461"/>
                <a:gd name="connsiteX65" fmla="*/ 2632609 w 3619883"/>
                <a:gd name="connsiteY65" fmla="*/ 75338 h 4275461"/>
                <a:gd name="connsiteX66" fmla="*/ 2742291 w 3619883"/>
                <a:gd name="connsiteY66" fmla="*/ 92282 h 4275461"/>
                <a:gd name="connsiteX67" fmla="*/ 2851974 w 3619883"/>
                <a:gd name="connsiteY67" fmla="*/ 109227 h 4275461"/>
                <a:gd name="connsiteX68" fmla="*/ 2907643 w 3619883"/>
                <a:gd name="connsiteY68" fmla="*/ 100020 h 4275461"/>
                <a:gd name="connsiteX69" fmla="*/ 2944022 w 3619883"/>
                <a:gd name="connsiteY69" fmla="*/ 30853 h 4275461"/>
                <a:gd name="connsiteX70" fmla="*/ 3022289 w 3619883"/>
                <a:gd name="connsiteY70" fmla="*/ 10893 h 4275461"/>
                <a:gd name="connsiteX71" fmla="*/ 3054807 w 3619883"/>
                <a:gd name="connsiteY71" fmla="*/ 24226 h 4275461"/>
                <a:gd name="connsiteX72" fmla="*/ 3141892 w 3619883"/>
                <a:gd name="connsiteY72" fmla="*/ 51925 h 4275461"/>
                <a:gd name="connsiteX73" fmla="*/ 3185711 w 3619883"/>
                <a:gd name="connsiteY73" fmla="*/ 59881 h 4275461"/>
                <a:gd name="connsiteX74" fmla="*/ 3219056 w 3619883"/>
                <a:gd name="connsiteY74" fmla="*/ 55536 h 4275461"/>
                <a:gd name="connsiteX75" fmla="*/ 3263425 w 3619883"/>
                <a:gd name="connsiteY75" fmla="*/ 51706 h 4275461"/>
                <a:gd name="connsiteX76" fmla="*/ 3296219 w 3619883"/>
                <a:gd name="connsiteY76" fmla="*/ 59147 h 4275461"/>
                <a:gd name="connsiteX77" fmla="*/ 3319094 w 3619883"/>
                <a:gd name="connsiteY77" fmla="*/ 42500 h 4275461"/>
                <a:gd name="connsiteX78" fmla="*/ 3420511 w 3619883"/>
                <a:gd name="connsiteY78" fmla="*/ 0 h 4275461"/>
                <a:gd name="connsiteX79" fmla="*/ 3453305 w 3619883"/>
                <a:gd name="connsiteY79" fmla="*/ 7440 h 4275461"/>
                <a:gd name="connsiteX80" fmla="*/ 3496571 w 3619883"/>
                <a:gd name="connsiteY80" fmla="*/ 27182 h 4275461"/>
                <a:gd name="connsiteX81" fmla="*/ 3602117 w 3619883"/>
                <a:gd name="connsiteY81" fmla="*/ 132521 h 4275461"/>
                <a:gd name="connsiteX82" fmla="*/ 3619883 w 3619883"/>
                <a:gd name="connsiteY82" fmla="*/ 140049 h 4275461"/>
                <a:gd name="connsiteX83" fmla="*/ 3619883 w 3619883"/>
                <a:gd name="connsiteY8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3951392 h 4275461"/>
                <a:gd name="connsiteX26" fmla="*/ 161321 w 3619883"/>
                <a:gd name="connsiteY26" fmla="*/ 4128157 h 4275461"/>
                <a:gd name="connsiteX27" fmla="*/ 230914 w 3619883"/>
                <a:gd name="connsiteY27" fmla="*/ 4128157 h 4275461"/>
                <a:gd name="connsiteX28" fmla="*/ 189322 w 3619883"/>
                <a:gd name="connsiteY28" fmla="*/ 4275461 h 4275461"/>
                <a:gd name="connsiteX29" fmla="*/ 0 w 3619883"/>
                <a:gd name="connsiteY29" fmla="*/ 4275461 h 4275461"/>
                <a:gd name="connsiteX30" fmla="*/ 0 w 3619883"/>
                <a:gd name="connsiteY30" fmla="*/ 42229 h 4275461"/>
                <a:gd name="connsiteX31" fmla="*/ 42464 w 3619883"/>
                <a:gd name="connsiteY31" fmla="*/ 40518 h 4275461"/>
                <a:gd name="connsiteX32" fmla="*/ 137733 w 3619883"/>
                <a:gd name="connsiteY32" fmla="*/ 35355 h 4275461"/>
                <a:gd name="connsiteX33" fmla="*/ 270565 w 3619883"/>
                <a:gd name="connsiteY33" fmla="*/ 29759 h 4275461"/>
                <a:gd name="connsiteX34" fmla="*/ 479734 w 3619883"/>
                <a:gd name="connsiteY34" fmla="*/ 45455 h 4275461"/>
                <a:gd name="connsiteX35" fmla="*/ 524103 w 3619883"/>
                <a:gd name="connsiteY35" fmla="*/ 41625 h 4275461"/>
                <a:gd name="connsiteX36" fmla="*/ 624416 w 3619883"/>
                <a:gd name="connsiteY36" fmla="*/ 22696 h 4275461"/>
                <a:gd name="connsiteX37" fmla="*/ 657762 w 3619883"/>
                <a:gd name="connsiteY37" fmla="*/ 18351 h 4275461"/>
                <a:gd name="connsiteX38" fmla="*/ 690557 w 3619883"/>
                <a:gd name="connsiteY38" fmla="*/ 25792 h 4275461"/>
                <a:gd name="connsiteX39" fmla="*/ 745123 w 3619883"/>
                <a:gd name="connsiteY39" fmla="*/ 40157 h 4275461"/>
                <a:gd name="connsiteX40" fmla="*/ 789493 w 3619883"/>
                <a:gd name="connsiteY40" fmla="*/ 36327 h 4275461"/>
                <a:gd name="connsiteX41" fmla="*/ 854255 w 3619883"/>
                <a:gd name="connsiteY41" fmla="*/ 68887 h 4275461"/>
                <a:gd name="connsiteX42" fmla="*/ 897520 w 3619883"/>
                <a:gd name="connsiteY42" fmla="*/ 88629 h 4275461"/>
                <a:gd name="connsiteX43" fmla="*/ 940510 w 3619883"/>
                <a:gd name="connsiteY43" fmla="*/ 114265 h 4275461"/>
                <a:gd name="connsiteX44" fmla="*/ 1082712 w 3619883"/>
                <a:gd name="connsiteY44" fmla="*/ 144543 h 4275461"/>
                <a:gd name="connsiteX45" fmla="*/ 1205348 w 3619883"/>
                <a:gd name="connsiteY45" fmla="*/ 120753 h 4275461"/>
                <a:gd name="connsiteX46" fmla="*/ 1271764 w 3619883"/>
                <a:gd name="connsiteY46" fmla="*/ 117956 h 4275461"/>
                <a:gd name="connsiteX47" fmla="*/ 1315583 w 3619883"/>
                <a:gd name="connsiteY47" fmla="*/ 125912 h 4275461"/>
                <a:gd name="connsiteX48" fmla="*/ 1359125 w 3619883"/>
                <a:gd name="connsiteY48" fmla="*/ 139761 h 4275461"/>
                <a:gd name="connsiteX49" fmla="*/ 1391919 w 3619883"/>
                <a:gd name="connsiteY49" fmla="*/ 147202 h 4275461"/>
                <a:gd name="connsiteX50" fmla="*/ 1436563 w 3619883"/>
                <a:gd name="connsiteY50" fmla="*/ 137480 h 4275461"/>
                <a:gd name="connsiteX51" fmla="*/ 1471566 w 3619883"/>
                <a:gd name="connsiteY51" fmla="*/ 97777 h 4275461"/>
                <a:gd name="connsiteX52" fmla="*/ 1505739 w 3619883"/>
                <a:gd name="connsiteY52" fmla="*/ 75753 h 4275461"/>
                <a:gd name="connsiteX53" fmla="*/ 1590891 w 3619883"/>
                <a:gd name="connsiteY53" fmla="*/ 144702 h 4275461"/>
                <a:gd name="connsiteX54" fmla="*/ 1625616 w 3619883"/>
                <a:gd name="connsiteY54" fmla="*/ 110893 h 4275461"/>
                <a:gd name="connsiteX55" fmla="*/ 1658964 w 3619883"/>
                <a:gd name="connsiteY55" fmla="*/ 106547 h 4275461"/>
                <a:gd name="connsiteX56" fmla="*/ 1746598 w 3619883"/>
                <a:gd name="connsiteY56" fmla="*/ 122460 h 4275461"/>
                <a:gd name="connsiteX57" fmla="*/ 1811913 w 3619883"/>
                <a:gd name="connsiteY57" fmla="*/ 143234 h 4275461"/>
                <a:gd name="connsiteX58" fmla="*/ 1856557 w 3619883"/>
                <a:gd name="connsiteY58" fmla="*/ 133511 h 4275461"/>
                <a:gd name="connsiteX59" fmla="*/ 2066003 w 3619883"/>
                <a:gd name="connsiteY59" fmla="*/ 143313 h 4275461"/>
                <a:gd name="connsiteX60" fmla="*/ 2177615 w 3619883"/>
                <a:gd name="connsiteY60" fmla="*/ 119007 h 4275461"/>
                <a:gd name="connsiteX61" fmla="*/ 2255883 w 3619883"/>
                <a:gd name="connsiteY61" fmla="*/ 99047 h 4275461"/>
                <a:gd name="connsiteX62" fmla="*/ 2344622 w 3619883"/>
                <a:gd name="connsiteY62" fmla="*/ 91388 h 4275461"/>
                <a:gd name="connsiteX63" fmla="*/ 2455682 w 3619883"/>
                <a:gd name="connsiteY63" fmla="*/ 78869 h 4275461"/>
                <a:gd name="connsiteX64" fmla="*/ 2632609 w 3619883"/>
                <a:gd name="connsiteY64" fmla="*/ 75338 h 4275461"/>
                <a:gd name="connsiteX65" fmla="*/ 2742291 w 3619883"/>
                <a:gd name="connsiteY65" fmla="*/ 92282 h 4275461"/>
                <a:gd name="connsiteX66" fmla="*/ 2851974 w 3619883"/>
                <a:gd name="connsiteY66" fmla="*/ 109227 h 4275461"/>
                <a:gd name="connsiteX67" fmla="*/ 2907643 w 3619883"/>
                <a:gd name="connsiteY67" fmla="*/ 100020 h 4275461"/>
                <a:gd name="connsiteX68" fmla="*/ 2944022 w 3619883"/>
                <a:gd name="connsiteY68" fmla="*/ 30853 h 4275461"/>
                <a:gd name="connsiteX69" fmla="*/ 3022289 w 3619883"/>
                <a:gd name="connsiteY69" fmla="*/ 10893 h 4275461"/>
                <a:gd name="connsiteX70" fmla="*/ 3054807 w 3619883"/>
                <a:gd name="connsiteY70" fmla="*/ 24226 h 4275461"/>
                <a:gd name="connsiteX71" fmla="*/ 3141892 w 3619883"/>
                <a:gd name="connsiteY71" fmla="*/ 51925 h 4275461"/>
                <a:gd name="connsiteX72" fmla="*/ 3185711 w 3619883"/>
                <a:gd name="connsiteY72" fmla="*/ 59881 h 4275461"/>
                <a:gd name="connsiteX73" fmla="*/ 3219056 w 3619883"/>
                <a:gd name="connsiteY73" fmla="*/ 55536 h 4275461"/>
                <a:gd name="connsiteX74" fmla="*/ 3263425 w 3619883"/>
                <a:gd name="connsiteY74" fmla="*/ 51706 h 4275461"/>
                <a:gd name="connsiteX75" fmla="*/ 3296219 w 3619883"/>
                <a:gd name="connsiteY75" fmla="*/ 59147 h 4275461"/>
                <a:gd name="connsiteX76" fmla="*/ 3319094 w 3619883"/>
                <a:gd name="connsiteY76" fmla="*/ 42500 h 4275461"/>
                <a:gd name="connsiteX77" fmla="*/ 3420511 w 3619883"/>
                <a:gd name="connsiteY77" fmla="*/ 0 h 4275461"/>
                <a:gd name="connsiteX78" fmla="*/ 3453305 w 3619883"/>
                <a:gd name="connsiteY78" fmla="*/ 7440 h 4275461"/>
                <a:gd name="connsiteX79" fmla="*/ 3496571 w 3619883"/>
                <a:gd name="connsiteY79" fmla="*/ 27182 h 4275461"/>
                <a:gd name="connsiteX80" fmla="*/ 3602117 w 3619883"/>
                <a:gd name="connsiteY80" fmla="*/ 132521 h 4275461"/>
                <a:gd name="connsiteX81" fmla="*/ 3619883 w 3619883"/>
                <a:gd name="connsiteY81" fmla="*/ 140049 h 4275461"/>
                <a:gd name="connsiteX82" fmla="*/ 3619883 w 3619883"/>
                <a:gd name="connsiteY8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230914 w 3619883"/>
                <a:gd name="connsiteY26" fmla="*/ 4128157 h 4275461"/>
                <a:gd name="connsiteX27" fmla="*/ 189322 w 3619883"/>
                <a:gd name="connsiteY27" fmla="*/ 4275461 h 4275461"/>
                <a:gd name="connsiteX28" fmla="*/ 0 w 3619883"/>
                <a:gd name="connsiteY28" fmla="*/ 4275461 h 4275461"/>
                <a:gd name="connsiteX29" fmla="*/ 0 w 3619883"/>
                <a:gd name="connsiteY29" fmla="*/ 42229 h 4275461"/>
                <a:gd name="connsiteX30" fmla="*/ 42464 w 3619883"/>
                <a:gd name="connsiteY30" fmla="*/ 40518 h 4275461"/>
                <a:gd name="connsiteX31" fmla="*/ 137733 w 3619883"/>
                <a:gd name="connsiteY31" fmla="*/ 35355 h 4275461"/>
                <a:gd name="connsiteX32" fmla="*/ 270565 w 3619883"/>
                <a:gd name="connsiteY32" fmla="*/ 29759 h 4275461"/>
                <a:gd name="connsiteX33" fmla="*/ 479734 w 3619883"/>
                <a:gd name="connsiteY33" fmla="*/ 45455 h 4275461"/>
                <a:gd name="connsiteX34" fmla="*/ 524103 w 3619883"/>
                <a:gd name="connsiteY34" fmla="*/ 41625 h 4275461"/>
                <a:gd name="connsiteX35" fmla="*/ 624416 w 3619883"/>
                <a:gd name="connsiteY35" fmla="*/ 22696 h 4275461"/>
                <a:gd name="connsiteX36" fmla="*/ 657762 w 3619883"/>
                <a:gd name="connsiteY36" fmla="*/ 18351 h 4275461"/>
                <a:gd name="connsiteX37" fmla="*/ 690557 w 3619883"/>
                <a:gd name="connsiteY37" fmla="*/ 25792 h 4275461"/>
                <a:gd name="connsiteX38" fmla="*/ 745123 w 3619883"/>
                <a:gd name="connsiteY38" fmla="*/ 40157 h 4275461"/>
                <a:gd name="connsiteX39" fmla="*/ 789493 w 3619883"/>
                <a:gd name="connsiteY39" fmla="*/ 36327 h 4275461"/>
                <a:gd name="connsiteX40" fmla="*/ 854255 w 3619883"/>
                <a:gd name="connsiteY40" fmla="*/ 68887 h 4275461"/>
                <a:gd name="connsiteX41" fmla="*/ 897520 w 3619883"/>
                <a:gd name="connsiteY41" fmla="*/ 88629 h 4275461"/>
                <a:gd name="connsiteX42" fmla="*/ 940510 w 3619883"/>
                <a:gd name="connsiteY42" fmla="*/ 114265 h 4275461"/>
                <a:gd name="connsiteX43" fmla="*/ 1082712 w 3619883"/>
                <a:gd name="connsiteY43" fmla="*/ 144543 h 4275461"/>
                <a:gd name="connsiteX44" fmla="*/ 1205348 w 3619883"/>
                <a:gd name="connsiteY44" fmla="*/ 120753 h 4275461"/>
                <a:gd name="connsiteX45" fmla="*/ 1271764 w 3619883"/>
                <a:gd name="connsiteY45" fmla="*/ 117956 h 4275461"/>
                <a:gd name="connsiteX46" fmla="*/ 1315583 w 3619883"/>
                <a:gd name="connsiteY46" fmla="*/ 125912 h 4275461"/>
                <a:gd name="connsiteX47" fmla="*/ 1359125 w 3619883"/>
                <a:gd name="connsiteY47" fmla="*/ 139761 h 4275461"/>
                <a:gd name="connsiteX48" fmla="*/ 1391919 w 3619883"/>
                <a:gd name="connsiteY48" fmla="*/ 147202 h 4275461"/>
                <a:gd name="connsiteX49" fmla="*/ 1436563 w 3619883"/>
                <a:gd name="connsiteY49" fmla="*/ 137480 h 4275461"/>
                <a:gd name="connsiteX50" fmla="*/ 1471566 w 3619883"/>
                <a:gd name="connsiteY50" fmla="*/ 97777 h 4275461"/>
                <a:gd name="connsiteX51" fmla="*/ 1505739 w 3619883"/>
                <a:gd name="connsiteY51" fmla="*/ 75753 h 4275461"/>
                <a:gd name="connsiteX52" fmla="*/ 1590891 w 3619883"/>
                <a:gd name="connsiteY52" fmla="*/ 144702 h 4275461"/>
                <a:gd name="connsiteX53" fmla="*/ 1625616 w 3619883"/>
                <a:gd name="connsiteY53" fmla="*/ 110893 h 4275461"/>
                <a:gd name="connsiteX54" fmla="*/ 1658964 w 3619883"/>
                <a:gd name="connsiteY54" fmla="*/ 106547 h 4275461"/>
                <a:gd name="connsiteX55" fmla="*/ 1746598 w 3619883"/>
                <a:gd name="connsiteY55" fmla="*/ 122460 h 4275461"/>
                <a:gd name="connsiteX56" fmla="*/ 1811913 w 3619883"/>
                <a:gd name="connsiteY56" fmla="*/ 143234 h 4275461"/>
                <a:gd name="connsiteX57" fmla="*/ 1856557 w 3619883"/>
                <a:gd name="connsiteY57" fmla="*/ 133511 h 4275461"/>
                <a:gd name="connsiteX58" fmla="*/ 2066003 w 3619883"/>
                <a:gd name="connsiteY58" fmla="*/ 143313 h 4275461"/>
                <a:gd name="connsiteX59" fmla="*/ 2177615 w 3619883"/>
                <a:gd name="connsiteY59" fmla="*/ 119007 h 4275461"/>
                <a:gd name="connsiteX60" fmla="*/ 2255883 w 3619883"/>
                <a:gd name="connsiteY60" fmla="*/ 99047 h 4275461"/>
                <a:gd name="connsiteX61" fmla="*/ 2344622 w 3619883"/>
                <a:gd name="connsiteY61" fmla="*/ 91388 h 4275461"/>
                <a:gd name="connsiteX62" fmla="*/ 2455682 w 3619883"/>
                <a:gd name="connsiteY62" fmla="*/ 78869 h 4275461"/>
                <a:gd name="connsiteX63" fmla="*/ 2632609 w 3619883"/>
                <a:gd name="connsiteY63" fmla="*/ 75338 h 4275461"/>
                <a:gd name="connsiteX64" fmla="*/ 2742291 w 3619883"/>
                <a:gd name="connsiteY64" fmla="*/ 92282 h 4275461"/>
                <a:gd name="connsiteX65" fmla="*/ 2851974 w 3619883"/>
                <a:gd name="connsiteY65" fmla="*/ 109227 h 4275461"/>
                <a:gd name="connsiteX66" fmla="*/ 2907643 w 3619883"/>
                <a:gd name="connsiteY66" fmla="*/ 100020 h 4275461"/>
                <a:gd name="connsiteX67" fmla="*/ 2944022 w 3619883"/>
                <a:gd name="connsiteY67" fmla="*/ 30853 h 4275461"/>
                <a:gd name="connsiteX68" fmla="*/ 3022289 w 3619883"/>
                <a:gd name="connsiteY68" fmla="*/ 10893 h 4275461"/>
                <a:gd name="connsiteX69" fmla="*/ 3054807 w 3619883"/>
                <a:gd name="connsiteY69" fmla="*/ 24226 h 4275461"/>
                <a:gd name="connsiteX70" fmla="*/ 3141892 w 3619883"/>
                <a:gd name="connsiteY70" fmla="*/ 51925 h 4275461"/>
                <a:gd name="connsiteX71" fmla="*/ 3185711 w 3619883"/>
                <a:gd name="connsiteY71" fmla="*/ 59881 h 4275461"/>
                <a:gd name="connsiteX72" fmla="*/ 3219056 w 3619883"/>
                <a:gd name="connsiteY72" fmla="*/ 55536 h 4275461"/>
                <a:gd name="connsiteX73" fmla="*/ 3263425 w 3619883"/>
                <a:gd name="connsiteY73" fmla="*/ 51706 h 4275461"/>
                <a:gd name="connsiteX74" fmla="*/ 3296219 w 3619883"/>
                <a:gd name="connsiteY74" fmla="*/ 59147 h 4275461"/>
                <a:gd name="connsiteX75" fmla="*/ 3319094 w 3619883"/>
                <a:gd name="connsiteY75" fmla="*/ 42500 h 4275461"/>
                <a:gd name="connsiteX76" fmla="*/ 3420511 w 3619883"/>
                <a:gd name="connsiteY76" fmla="*/ 0 h 4275461"/>
                <a:gd name="connsiteX77" fmla="*/ 3453305 w 3619883"/>
                <a:gd name="connsiteY77" fmla="*/ 7440 h 4275461"/>
                <a:gd name="connsiteX78" fmla="*/ 3496571 w 3619883"/>
                <a:gd name="connsiteY78" fmla="*/ 27182 h 4275461"/>
                <a:gd name="connsiteX79" fmla="*/ 3602117 w 3619883"/>
                <a:gd name="connsiteY79" fmla="*/ 132521 h 4275461"/>
                <a:gd name="connsiteX80" fmla="*/ 3619883 w 3619883"/>
                <a:gd name="connsiteY80" fmla="*/ 140049 h 4275461"/>
                <a:gd name="connsiteX81" fmla="*/ 3619883 w 3619883"/>
                <a:gd name="connsiteY8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189322 w 3619883"/>
                <a:gd name="connsiteY26" fmla="*/ 4275461 h 4275461"/>
                <a:gd name="connsiteX27" fmla="*/ 0 w 3619883"/>
                <a:gd name="connsiteY27" fmla="*/ 4275461 h 4275461"/>
                <a:gd name="connsiteX28" fmla="*/ 0 w 3619883"/>
                <a:gd name="connsiteY28" fmla="*/ 42229 h 4275461"/>
                <a:gd name="connsiteX29" fmla="*/ 42464 w 3619883"/>
                <a:gd name="connsiteY29" fmla="*/ 40518 h 4275461"/>
                <a:gd name="connsiteX30" fmla="*/ 137733 w 3619883"/>
                <a:gd name="connsiteY30" fmla="*/ 35355 h 4275461"/>
                <a:gd name="connsiteX31" fmla="*/ 270565 w 3619883"/>
                <a:gd name="connsiteY31" fmla="*/ 29759 h 4275461"/>
                <a:gd name="connsiteX32" fmla="*/ 479734 w 3619883"/>
                <a:gd name="connsiteY32" fmla="*/ 45455 h 4275461"/>
                <a:gd name="connsiteX33" fmla="*/ 524103 w 3619883"/>
                <a:gd name="connsiteY33" fmla="*/ 41625 h 4275461"/>
                <a:gd name="connsiteX34" fmla="*/ 624416 w 3619883"/>
                <a:gd name="connsiteY34" fmla="*/ 22696 h 4275461"/>
                <a:gd name="connsiteX35" fmla="*/ 657762 w 3619883"/>
                <a:gd name="connsiteY35" fmla="*/ 18351 h 4275461"/>
                <a:gd name="connsiteX36" fmla="*/ 690557 w 3619883"/>
                <a:gd name="connsiteY36" fmla="*/ 25792 h 4275461"/>
                <a:gd name="connsiteX37" fmla="*/ 745123 w 3619883"/>
                <a:gd name="connsiteY37" fmla="*/ 40157 h 4275461"/>
                <a:gd name="connsiteX38" fmla="*/ 789493 w 3619883"/>
                <a:gd name="connsiteY38" fmla="*/ 36327 h 4275461"/>
                <a:gd name="connsiteX39" fmla="*/ 854255 w 3619883"/>
                <a:gd name="connsiteY39" fmla="*/ 68887 h 4275461"/>
                <a:gd name="connsiteX40" fmla="*/ 897520 w 3619883"/>
                <a:gd name="connsiteY40" fmla="*/ 88629 h 4275461"/>
                <a:gd name="connsiteX41" fmla="*/ 940510 w 3619883"/>
                <a:gd name="connsiteY41" fmla="*/ 114265 h 4275461"/>
                <a:gd name="connsiteX42" fmla="*/ 1082712 w 3619883"/>
                <a:gd name="connsiteY42" fmla="*/ 144543 h 4275461"/>
                <a:gd name="connsiteX43" fmla="*/ 1205348 w 3619883"/>
                <a:gd name="connsiteY43" fmla="*/ 120753 h 4275461"/>
                <a:gd name="connsiteX44" fmla="*/ 1271764 w 3619883"/>
                <a:gd name="connsiteY44" fmla="*/ 117956 h 4275461"/>
                <a:gd name="connsiteX45" fmla="*/ 1315583 w 3619883"/>
                <a:gd name="connsiteY45" fmla="*/ 125912 h 4275461"/>
                <a:gd name="connsiteX46" fmla="*/ 1359125 w 3619883"/>
                <a:gd name="connsiteY46" fmla="*/ 139761 h 4275461"/>
                <a:gd name="connsiteX47" fmla="*/ 1391919 w 3619883"/>
                <a:gd name="connsiteY47" fmla="*/ 147202 h 4275461"/>
                <a:gd name="connsiteX48" fmla="*/ 1436563 w 3619883"/>
                <a:gd name="connsiteY48" fmla="*/ 137480 h 4275461"/>
                <a:gd name="connsiteX49" fmla="*/ 1471566 w 3619883"/>
                <a:gd name="connsiteY49" fmla="*/ 97777 h 4275461"/>
                <a:gd name="connsiteX50" fmla="*/ 1505739 w 3619883"/>
                <a:gd name="connsiteY50" fmla="*/ 75753 h 4275461"/>
                <a:gd name="connsiteX51" fmla="*/ 1590891 w 3619883"/>
                <a:gd name="connsiteY51" fmla="*/ 144702 h 4275461"/>
                <a:gd name="connsiteX52" fmla="*/ 1625616 w 3619883"/>
                <a:gd name="connsiteY52" fmla="*/ 110893 h 4275461"/>
                <a:gd name="connsiteX53" fmla="*/ 1658964 w 3619883"/>
                <a:gd name="connsiteY53" fmla="*/ 106547 h 4275461"/>
                <a:gd name="connsiteX54" fmla="*/ 1746598 w 3619883"/>
                <a:gd name="connsiteY54" fmla="*/ 122460 h 4275461"/>
                <a:gd name="connsiteX55" fmla="*/ 1811913 w 3619883"/>
                <a:gd name="connsiteY55" fmla="*/ 143234 h 4275461"/>
                <a:gd name="connsiteX56" fmla="*/ 1856557 w 3619883"/>
                <a:gd name="connsiteY56" fmla="*/ 133511 h 4275461"/>
                <a:gd name="connsiteX57" fmla="*/ 2066003 w 3619883"/>
                <a:gd name="connsiteY57" fmla="*/ 143313 h 4275461"/>
                <a:gd name="connsiteX58" fmla="*/ 2177615 w 3619883"/>
                <a:gd name="connsiteY58" fmla="*/ 119007 h 4275461"/>
                <a:gd name="connsiteX59" fmla="*/ 2255883 w 3619883"/>
                <a:gd name="connsiteY59" fmla="*/ 99047 h 4275461"/>
                <a:gd name="connsiteX60" fmla="*/ 2344622 w 3619883"/>
                <a:gd name="connsiteY60" fmla="*/ 91388 h 4275461"/>
                <a:gd name="connsiteX61" fmla="*/ 2455682 w 3619883"/>
                <a:gd name="connsiteY61" fmla="*/ 78869 h 4275461"/>
                <a:gd name="connsiteX62" fmla="*/ 2632609 w 3619883"/>
                <a:gd name="connsiteY62" fmla="*/ 75338 h 4275461"/>
                <a:gd name="connsiteX63" fmla="*/ 2742291 w 3619883"/>
                <a:gd name="connsiteY63" fmla="*/ 92282 h 4275461"/>
                <a:gd name="connsiteX64" fmla="*/ 2851974 w 3619883"/>
                <a:gd name="connsiteY64" fmla="*/ 109227 h 4275461"/>
                <a:gd name="connsiteX65" fmla="*/ 2907643 w 3619883"/>
                <a:gd name="connsiteY65" fmla="*/ 100020 h 4275461"/>
                <a:gd name="connsiteX66" fmla="*/ 2944022 w 3619883"/>
                <a:gd name="connsiteY66" fmla="*/ 30853 h 4275461"/>
                <a:gd name="connsiteX67" fmla="*/ 3022289 w 3619883"/>
                <a:gd name="connsiteY67" fmla="*/ 10893 h 4275461"/>
                <a:gd name="connsiteX68" fmla="*/ 3054807 w 3619883"/>
                <a:gd name="connsiteY68" fmla="*/ 24226 h 4275461"/>
                <a:gd name="connsiteX69" fmla="*/ 3141892 w 3619883"/>
                <a:gd name="connsiteY69" fmla="*/ 51925 h 4275461"/>
                <a:gd name="connsiteX70" fmla="*/ 3185711 w 3619883"/>
                <a:gd name="connsiteY70" fmla="*/ 59881 h 4275461"/>
                <a:gd name="connsiteX71" fmla="*/ 3219056 w 3619883"/>
                <a:gd name="connsiteY71" fmla="*/ 55536 h 4275461"/>
                <a:gd name="connsiteX72" fmla="*/ 3263425 w 3619883"/>
                <a:gd name="connsiteY72" fmla="*/ 51706 h 4275461"/>
                <a:gd name="connsiteX73" fmla="*/ 3296219 w 3619883"/>
                <a:gd name="connsiteY73" fmla="*/ 59147 h 4275461"/>
                <a:gd name="connsiteX74" fmla="*/ 3319094 w 3619883"/>
                <a:gd name="connsiteY74" fmla="*/ 42500 h 4275461"/>
                <a:gd name="connsiteX75" fmla="*/ 3420511 w 3619883"/>
                <a:gd name="connsiteY75" fmla="*/ 0 h 4275461"/>
                <a:gd name="connsiteX76" fmla="*/ 3453305 w 3619883"/>
                <a:gd name="connsiteY76" fmla="*/ 7440 h 4275461"/>
                <a:gd name="connsiteX77" fmla="*/ 3496571 w 3619883"/>
                <a:gd name="connsiteY77" fmla="*/ 27182 h 4275461"/>
                <a:gd name="connsiteX78" fmla="*/ 3602117 w 3619883"/>
                <a:gd name="connsiteY78" fmla="*/ 132521 h 4275461"/>
                <a:gd name="connsiteX79" fmla="*/ 3619883 w 3619883"/>
                <a:gd name="connsiteY79" fmla="*/ 140049 h 4275461"/>
                <a:gd name="connsiteX80" fmla="*/ 3619883 w 3619883"/>
                <a:gd name="connsiteY8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89322 w 3619883"/>
                <a:gd name="connsiteY25" fmla="*/ 4275461 h 4275461"/>
                <a:gd name="connsiteX26" fmla="*/ 0 w 3619883"/>
                <a:gd name="connsiteY26" fmla="*/ 4275461 h 4275461"/>
                <a:gd name="connsiteX27" fmla="*/ 0 w 3619883"/>
                <a:gd name="connsiteY27" fmla="*/ 42229 h 4275461"/>
                <a:gd name="connsiteX28" fmla="*/ 42464 w 3619883"/>
                <a:gd name="connsiteY28" fmla="*/ 40518 h 4275461"/>
                <a:gd name="connsiteX29" fmla="*/ 137733 w 3619883"/>
                <a:gd name="connsiteY29" fmla="*/ 35355 h 4275461"/>
                <a:gd name="connsiteX30" fmla="*/ 270565 w 3619883"/>
                <a:gd name="connsiteY30" fmla="*/ 29759 h 4275461"/>
                <a:gd name="connsiteX31" fmla="*/ 479734 w 3619883"/>
                <a:gd name="connsiteY31" fmla="*/ 45455 h 4275461"/>
                <a:gd name="connsiteX32" fmla="*/ 524103 w 3619883"/>
                <a:gd name="connsiteY32" fmla="*/ 41625 h 4275461"/>
                <a:gd name="connsiteX33" fmla="*/ 624416 w 3619883"/>
                <a:gd name="connsiteY33" fmla="*/ 22696 h 4275461"/>
                <a:gd name="connsiteX34" fmla="*/ 657762 w 3619883"/>
                <a:gd name="connsiteY34" fmla="*/ 18351 h 4275461"/>
                <a:gd name="connsiteX35" fmla="*/ 690557 w 3619883"/>
                <a:gd name="connsiteY35" fmla="*/ 25792 h 4275461"/>
                <a:gd name="connsiteX36" fmla="*/ 745123 w 3619883"/>
                <a:gd name="connsiteY36" fmla="*/ 40157 h 4275461"/>
                <a:gd name="connsiteX37" fmla="*/ 789493 w 3619883"/>
                <a:gd name="connsiteY37" fmla="*/ 36327 h 4275461"/>
                <a:gd name="connsiteX38" fmla="*/ 854255 w 3619883"/>
                <a:gd name="connsiteY38" fmla="*/ 68887 h 4275461"/>
                <a:gd name="connsiteX39" fmla="*/ 897520 w 3619883"/>
                <a:gd name="connsiteY39" fmla="*/ 88629 h 4275461"/>
                <a:gd name="connsiteX40" fmla="*/ 940510 w 3619883"/>
                <a:gd name="connsiteY40" fmla="*/ 114265 h 4275461"/>
                <a:gd name="connsiteX41" fmla="*/ 1082712 w 3619883"/>
                <a:gd name="connsiteY41" fmla="*/ 144543 h 4275461"/>
                <a:gd name="connsiteX42" fmla="*/ 1205348 w 3619883"/>
                <a:gd name="connsiteY42" fmla="*/ 120753 h 4275461"/>
                <a:gd name="connsiteX43" fmla="*/ 1271764 w 3619883"/>
                <a:gd name="connsiteY43" fmla="*/ 117956 h 4275461"/>
                <a:gd name="connsiteX44" fmla="*/ 1315583 w 3619883"/>
                <a:gd name="connsiteY44" fmla="*/ 125912 h 4275461"/>
                <a:gd name="connsiteX45" fmla="*/ 1359125 w 3619883"/>
                <a:gd name="connsiteY45" fmla="*/ 139761 h 4275461"/>
                <a:gd name="connsiteX46" fmla="*/ 1391919 w 3619883"/>
                <a:gd name="connsiteY46" fmla="*/ 147202 h 4275461"/>
                <a:gd name="connsiteX47" fmla="*/ 1436563 w 3619883"/>
                <a:gd name="connsiteY47" fmla="*/ 137480 h 4275461"/>
                <a:gd name="connsiteX48" fmla="*/ 1471566 w 3619883"/>
                <a:gd name="connsiteY48" fmla="*/ 97777 h 4275461"/>
                <a:gd name="connsiteX49" fmla="*/ 1505739 w 3619883"/>
                <a:gd name="connsiteY49" fmla="*/ 75753 h 4275461"/>
                <a:gd name="connsiteX50" fmla="*/ 1590891 w 3619883"/>
                <a:gd name="connsiteY50" fmla="*/ 144702 h 4275461"/>
                <a:gd name="connsiteX51" fmla="*/ 1625616 w 3619883"/>
                <a:gd name="connsiteY51" fmla="*/ 110893 h 4275461"/>
                <a:gd name="connsiteX52" fmla="*/ 1658964 w 3619883"/>
                <a:gd name="connsiteY52" fmla="*/ 106547 h 4275461"/>
                <a:gd name="connsiteX53" fmla="*/ 1746598 w 3619883"/>
                <a:gd name="connsiteY53" fmla="*/ 122460 h 4275461"/>
                <a:gd name="connsiteX54" fmla="*/ 1811913 w 3619883"/>
                <a:gd name="connsiteY54" fmla="*/ 143234 h 4275461"/>
                <a:gd name="connsiteX55" fmla="*/ 1856557 w 3619883"/>
                <a:gd name="connsiteY55" fmla="*/ 133511 h 4275461"/>
                <a:gd name="connsiteX56" fmla="*/ 2066003 w 3619883"/>
                <a:gd name="connsiteY56" fmla="*/ 143313 h 4275461"/>
                <a:gd name="connsiteX57" fmla="*/ 2177615 w 3619883"/>
                <a:gd name="connsiteY57" fmla="*/ 119007 h 4275461"/>
                <a:gd name="connsiteX58" fmla="*/ 2255883 w 3619883"/>
                <a:gd name="connsiteY58" fmla="*/ 99047 h 4275461"/>
                <a:gd name="connsiteX59" fmla="*/ 2344622 w 3619883"/>
                <a:gd name="connsiteY59" fmla="*/ 91388 h 4275461"/>
                <a:gd name="connsiteX60" fmla="*/ 2455682 w 3619883"/>
                <a:gd name="connsiteY60" fmla="*/ 78869 h 4275461"/>
                <a:gd name="connsiteX61" fmla="*/ 2632609 w 3619883"/>
                <a:gd name="connsiteY61" fmla="*/ 75338 h 4275461"/>
                <a:gd name="connsiteX62" fmla="*/ 2742291 w 3619883"/>
                <a:gd name="connsiteY62" fmla="*/ 92282 h 4275461"/>
                <a:gd name="connsiteX63" fmla="*/ 2851974 w 3619883"/>
                <a:gd name="connsiteY63" fmla="*/ 109227 h 4275461"/>
                <a:gd name="connsiteX64" fmla="*/ 2907643 w 3619883"/>
                <a:gd name="connsiteY64" fmla="*/ 100020 h 4275461"/>
                <a:gd name="connsiteX65" fmla="*/ 2944022 w 3619883"/>
                <a:gd name="connsiteY65" fmla="*/ 30853 h 4275461"/>
                <a:gd name="connsiteX66" fmla="*/ 3022289 w 3619883"/>
                <a:gd name="connsiteY66" fmla="*/ 10893 h 4275461"/>
                <a:gd name="connsiteX67" fmla="*/ 3054807 w 3619883"/>
                <a:gd name="connsiteY67" fmla="*/ 24226 h 4275461"/>
                <a:gd name="connsiteX68" fmla="*/ 3141892 w 3619883"/>
                <a:gd name="connsiteY68" fmla="*/ 51925 h 4275461"/>
                <a:gd name="connsiteX69" fmla="*/ 3185711 w 3619883"/>
                <a:gd name="connsiteY69" fmla="*/ 59881 h 4275461"/>
                <a:gd name="connsiteX70" fmla="*/ 3219056 w 3619883"/>
                <a:gd name="connsiteY70" fmla="*/ 55536 h 4275461"/>
                <a:gd name="connsiteX71" fmla="*/ 3263425 w 3619883"/>
                <a:gd name="connsiteY71" fmla="*/ 51706 h 4275461"/>
                <a:gd name="connsiteX72" fmla="*/ 3296219 w 3619883"/>
                <a:gd name="connsiteY72" fmla="*/ 59147 h 4275461"/>
                <a:gd name="connsiteX73" fmla="*/ 3319094 w 3619883"/>
                <a:gd name="connsiteY73" fmla="*/ 42500 h 4275461"/>
                <a:gd name="connsiteX74" fmla="*/ 3420511 w 3619883"/>
                <a:gd name="connsiteY74" fmla="*/ 0 h 4275461"/>
                <a:gd name="connsiteX75" fmla="*/ 3453305 w 3619883"/>
                <a:gd name="connsiteY75" fmla="*/ 7440 h 4275461"/>
                <a:gd name="connsiteX76" fmla="*/ 3496571 w 3619883"/>
                <a:gd name="connsiteY76" fmla="*/ 27182 h 4275461"/>
                <a:gd name="connsiteX77" fmla="*/ 3602117 w 3619883"/>
                <a:gd name="connsiteY77" fmla="*/ 132521 h 4275461"/>
                <a:gd name="connsiteX78" fmla="*/ 3619883 w 3619883"/>
                <a:gd name="connsiteY78" fmla="*/ 140049 h 4275461"/>
                <a:gd name="connsiteX79" fmla="*/ 3619883 w 3619883"/>
                <a:gd name="connsiteY7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4128157 h 4275461"/>
                <a:gd name="connsiteX23" fmla="*/ 339106 w 3619883"/>
                <a:gd name="connsiteY23" fmla="*/ 3951392 h 4275461"/>
                <a:gd name="connsiteX24" fmla="*/ 189322 w 3619883"/>
                <a:gd name="connsiteY24" fmla="*/ 4275461 h 4275461"/>
                <a:gd name="connsiteX25" fmla="*/ 0 w 3619883"/>
                <a:gd name="connsiteY25" fmla="*/ 4275461 h 4275461"/>
                <a:gd name="connsiteX26" fmla="*/ 0 w 3619883"/>
                <a:gd name="connsiteY26" fmla="*/ 42229 h 4275461"/>
                <a:gd name="connsiteX27" fmla="*/ 42464 w 3619883"/>
                <a:gd name="connsiteY27" fmla="*/ 40518 h 4275461"/>
                <a:gd name="connsiteX28" fmla="*/ 137733 w 3619883"/>
                <a:gd name="connsiteY28" fmla="*/ 35355 h 4275461"/>
                <a:gd name="connsiteX29" fmla="*/ 270565 w 3619883"/>
                <a:gd name="connsiteY29" fmla="*/ 29759 h 4275461"/>
                <a:gd name="connsiteX30" fmla="*/ 479734 w 3619883"/>
                <a:gd name="connsiteY30" fmla="*/ 45455 h 4275461"/>
                <a:gd name="connsiteX31" fmla="*/ 524103 w 3619883"/>
                <a:gd name="connsiteY31" fmla="*/ 41625 h 4275461"/>
                <a:gd name="connsiteX32" fmla="*/ 624416 w 3619883"/>
                <a:gd name="connsiteY32" fmla="*/ 22696 h 4275461"/>
                <a:gd name="connsiteX33" fmla="*/ 657762 w 3619883"/>
                <a:gd name="connsiteY33" fmla="*/ 18351 h 4275461"/>
                <a:gd name="connsiteX34" fmla="*/ 690557 w 3619883"/>
                <a:gd name="connsiteY34" fmla="*/ 25792 h 4275461"/>
                <a:gd name="connsiteX35" fmla="*/ 745123 w 3619883"/>
                <a:gd name="connsiteY35" fmla="*/ 40157 h 4275461"/>
                <a:gd name="connsiteX36" fmla="*/ 789493 w 3619883"/>
                <a:gd name="connsiteY36" fmla="*/ 36327 h 4275461"/>
                <a:gd name="connsiteX37" fmla="*/ 854255 w 3619883"/>
                <a:gd name="connsiteY37" fmla="*/ 68887 h 4275461"/>
                <a:gd name="connsiteX38" fmla="*/ 897520 w 3619883"/>
                <a:gd name="connsiteY38" fmla="*/ 88629 h 4275461"/>
                <a:gd name="connsiteX39" fmla="*/ 940510 w 3619883"/>
                <a:gd name="connsiteY39" fmla="*/ 114265 h 4275461"/>
                <a:gd name="connsiteX40" fmla="*/ 1082712 w 3619883"/>
                <a:gd name="connsiteY40" fmla="*/ 144543 h 4275461"/>
                <a:gd name="connsiteX41" fmla="*/ 1205348 w 3619883"/>
                <a:gd name="connsiteY41" fmla="*/ 120753 h 4275461"/>
                <a:gd name="connsiteX42" fmla="*/ 1271764 w 3619883"/>
                <a:gd name="connsiteY42" fmla="*/ 117956 h 4275461"/>
                <a:gd name="connsiteX43" fmla="*/ 1315583 w 3619883"/>
                <a:gd name="connsiteY43" fmla="*/ 125912 h 4275461"/>
                <a:gd name="connsiteX44" fmla="*/ 1359125 w 3619883"/>
                <a:gd name="connsiteY44" fmla="*/ 139761 h 4275461"/>
                <a:gd name="connsiteX45" fmla="*/ 1391919 w 3619883"/>
                <a:gd name="connsiteY45" fmla="*/ 147202 h 4275461"/>
                <a:gd name="connsiteX46" fmla="*/ 1436563 w 3619883"/>
                <a:gd name="connsiteY46" fmla="*/ 137480 h 4275461"/>
                <a:gd name="connsiteX47" fmla="*/ 1471566 w 3619883"/>
                <a:gd name="connsiteY47" fmla="*/ 97777 h 4275461"/>
                <a:gd name="connsiteX48" fmla="*/ 1505739 w 3619883"/>
                <a:gd name="connsiteY48" fmla="*/ 75753 h 4275461"/>
                <a:gd name="connsiteX49" fmla="*/ 1590891 w 3619883"/>
                <a:gd name="connsiteY49" fmla="*/ 144702 h 4275461"/>
                <a:gd name="connsiteX50" fmla="*/ 1625616 w 3619883"/>
                <a:gd name="connsiteY50" fmla="*/ 110893 h 4275461"/>
                <a:gd name="connsiteX51" fmla="*/ 1658964 w 3619883"/>
                <a:gd name="connsiteY51" fmla="*/ 106547 h 4275461"/>
                <a:gd name="connsiteX52" fmla="*/ 1746598 w 3619883"/>
                <a:gd name="connsiteY52" fmla="*/ 122460 h 4275461"/>
                <a:gd name="connsiteX53" fmla="*/ 1811913 w 3619883"/>
                <a:gd name="connsiteY53" fmla="*/ 143234 h 4275461"/>
                <a:gd name="connsiteX54" fmla="*/ 1856557 w 3619883"/>
                <a:gd name="connsiteY54" fmla="*/ 133511 h 4275461"/>
                <a:gd name="connsiteX55" fmla="*/ 2066003 w 3619883"/>
                <a:gd name="connsiteY55" fmla="*/ 143313 h 4275461"/>
                <a:gd name="connsiteX56" fmla="*/ 2177615 w 3619883"/>
                <a:gd name="connsiteY56" fmla="*/ 119007 h 4275461"/>
                <a:gd name="connsiteX57" fmla="*/ 2255883 w 3619883"/>
                <a:gd name="connsiteY57" fmla="*/ 99047 h 4275461"/>
                <a:gd name="connsiteX58" fmla="*/ 2344622 w 3619883"/>
                <a:gd name="connsiteY58" fmla="*/ 91388 h 4275461"/>
                <a:gd name="connsiteX59" fmla="*/ 2455682 w 3619883"/>
                <a:gd name="connsiteY59" fmla="*/ 78869 h 4275461"/>
                <a:gd name="connsiteX60" fmla="*/ 2632609 w 3619883"/>
                <a:gd name="connsiteY60" fmla="*/ 75338 h 4275461"/>
                <a:gd name="connsiteX61" fmla="*/ 2742291 w 3619883"/>
                <a:gd name="connsiteY61" fmla="*/ 92282 h 4275461"/>
                <a:gd name="connsiteX62" fmla="*/ 2851974 w 3619883"/>
                <a:gd name="connsiteY62" fmla="*/ 109227 h 4275461"/>
                <a:gd name="connsiteX63" fmla="*/ 2907643 w 3619883"/>
                <a:gd name="connsiteY63" fmla="*/ 100020 h 4275461"/>
                <a:gd name="connsiteX64" fmla="*/ 2944022 w 3619883"/>
                <a:gd name="connsiteY64" fmla="*/ 30853 h 4275461"/>
                <a:gd name="connsiteX65" fmla="*/ 3022289 w 3619883"/>
                <a:gd name="connsiteY65" fmla="*/ 10893 h 4275461"/>
                <a:gd name="connsiteX66" fmla="*/ 3054807 w 3619883"/>
                <a:gd name="connsiteY66" fmla="*/ 24226 h 4275461"/>
                <a:gd name="connsiteX67" fmla="*/ 3141892 w 3619883"/>
                <a:gd name="connsiteY67" fmla="*/ 51925 h 4275461"/>
                <a:gd name="connsiteX68" fmla="*/ 3185711 w 3619883"/>
                <a:gd name="connsiteY68" fmla="*/ 59881 h 4275461"/>
                <a:gd name="connsiteX69" fmla="*/ 3219056 w 3619883"/>
                <a:gd name="connsiteY69" fmla="*/ 55536 h 4275461"/>
                <a:gd name="connsiteX70" fmla="*/ 3263425 w 3619883"/>
                <a:gd name="connsiteY70" fmla="*/ 51706 h 4275461"/>
                <a:gd name="connsiteX71" fmla="*/ 3296219 w 3619883"/>
                <a:gd name="connsiteY71" fmla="*/ 59147 h 4275461"/>
                <a:gd name="connsiteX72" fmla="*/ 3319094 w 3619883"/>
                <a:gd name="connsiteY72" fmla="*/ 42500 h 4275461"/>
                <a:gd name="connsiteX73" fmla="*/ 3420511 w 3619883"/>
                <a:gd name="connsiteY73" fmla="*/ 0 h 4275461"/>
                <a:gd name="connsiteX74" fmla="*/ 3453305 w 3619883"/>
                <a:gd name="connsiteY74" fmla="*/ 7440 h 4275461"/>
                <a:gd name="connsiteX75" fmla="*/ 3496571 w 3619883"/>
                <a:gd name="connsiteY75" fmla="*/ 27182 h 4275461"/>
                <a:gd name="connsiteX76" fmla="*/ 3602117 w 3619883"/>
                <a:gd name="connsiteY76" fmla="*/ 132521 h 4275461"/>
                <a:gd name="connsiteX77" fmla="*/ 3619883 w 3619883"/>
                <a:gd name="connsiteY77" fmla="*/ 140049 h 4275461"/>
                <a:gd name="connsiteX78" fmla="*/ 3619883 w 3619883"/>
                <a:gd name="connsiteY7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3951392 h 4275461"/>
                <a:gd name="connsiteX23" fmla="*/ 189322 w 3619883"/>
                <a:gd name="connsiteY23" fmla="*/ 4275461 h 4275461"/>
                <a:gd name="connsiteX24" fmla="*/ 0 w 3619883"/>
                <a:gd name="connsiteY24" fmla="*/ 4275461 h 4275461"/>
                <a:gd name="connsiteX25" fmla="*/ 0 w 3619883"/>
                <a:gd name="connsiteY25" fmla="*/ 42229 h 4275461"/>
                <a:gd name="connsiteX26" fmla="*/ 42464 w 3619883"/>
                <a:gd name="connsiteY26" fmla="*/ 40518 h 4275461"/>
                <a:gd name="connsiteX27" fmla="*/ 137733 w 3619883"/>
                <a:gd name="connsiteY27" fmla="*/ 35355 h 4275461"/>
                <a:gd name="connsiteX28" fmla="*/ 270565 w 3619883"/>
                <a:gd name="connsiteY28" fmla="*/ 29759 h 4275461"/>
                <a:gd name="connsiteX29" fmla="*/ 479734 w 3619883"/>
                <a:gd name="connsiteY29" fmla="*/ 45455 h 4275461"/>
                <a:gd name="connsiteX30" fmla="*/ 524103 w 3619883"/>
                <a:gd name="connsiteY30" fmla="*/ 41625 h 4275461"/>
                <a:gd name="connsiteX31" fmla="*/ 624416 w 3619883"/>
                <a:gd name="connsiteY31" fmla="*/ 22696 h 4275461"/>
                <a:gd name="connsiteX32" fmla="*/ 657762 w 3619883"/>
                <a:gd name="connsiteY32" fmla="*/ 18351 h 4275461"/>
                <a:gd name="connsiteX33" fmla="*/ 690557 w 3619883"/>
                <a:gd name="connsiteY33" fmla="*/ 25792 h 4275461"/>
                <a:gd name="connsiteX34" fmla="*/ 745123 w 3619883"/>
                <a:gd name="connsiteY34" fmla="*/ 40157 h 4275461"/>
                <a:gd name="connsiteX35" fmla="*/ 789493 w 3619883"/>
                <a:gd name="connsiteY35" fmla="*/ 36327 h 4275461"/>
                <a:gd name="connsiteX36" fmla="*/ 854255 w 3619883"/>
                <a:gd name="connsiteY36" fmla="*/ 68887 h 4275461"/>
                <a:gd name="connsiteX37" fmla="*/ 897520 w 3619883"/>
                <a:gd name="connsiteY37" fmla="*/ 88629 h 4275461"/>
                <a:gd name="connsiteX38" fmla="*/ 940510 w 3619883"/>
                <a:gd name="connsiteY38" fmla="*/ 114265 h 4275461"/>
                <a:gd name="connsiteX39" fmla="*/ 1082712 w 3619883"/>
                <a:gd name="connsiteY39" fmla="*/ 144543 h 4275461"/>
                <a:gd name="connsiteX40" fmla="*/ 1205348 w 3619883"/>
                <a:gd name="connsiteY40" fmla="*/ 120753 h 4275461"/>
                <a:gd name="connsiteX41" fmla="*/ 1271764 w 3619883"/>
                <a:gd name="connsiteY41" fmla="*/ 117956 h 4275461"/>
                <a:gd name="connsiteX42" fmla="*/ 1315583 w 3619883"/>
                <a:gd name="connsiteY42" fmla="*/ 125912 h 4275461"/>
                <a:gd name="connsiteX43" fmla="*/ 1359125 w 3619883"/>
                <a:gd name="connsiteY43" fmla="*/ 139761 h 4275461"/>
                <a:gd name="connsiteX44" fmla="*/ 1391919 w 3619883"/>
                <a:gd name="connsiteY44" fmla="*/ 147202 h 4275461"/>
                <a:gd name="connsiteX45" fmla="*/ 1436563 w 3619883"/>
                <a:gd name="connsiteY45" fmla="*/ 137480 h 4275461"/>
                <a:gd name="connsiteX46" fmla="*/ 1471566 w 3619883"/>
                <a:gd name="connsiteY46" fmla="*/ 97777 h 4275461"/>
                <a:gd name="connsiteX47" fmla="*/ 1505739 w 3619883"/>
                <a:gd name="connsiteY47" fmla="*/ 75753 h 4275461"/>
                <a:gd name="connsiteX48" fmla="*/ 1590891 w 3619883"/>
                <a:gd name="connsiteY48" fmla="*/ 144702 h 4275461"/>
                <a:gd name="connsiteX49" fmla="*/ 1625616 w 3619883"/>
                <a:gd name="connsiteY49" fmla="*/ 110893 h 4275461"/>
                <a:gd name="connsiteX50" fmla="*/ 1658964 w 3619883"/>
                <a:gd name="connsiteY50" fmla="*/ 106547 h 4275461"/>
                <a:gd name="connsiteX51" fmla="*/ 1746598 w 3619883"/>
                <a:gd name="connsiteY51" fmla="*/ 122460 h 4275461"/>
                <a:gd name="connsiteX52" fmla="*/ 1811913 w 3619883"/>
                <a:gd name="connsiteY52" fmla="*/ 143234 h 4275461"/>
                <a:gd name="connsiteX53" fmla="*/ 1856557 w 3619883"/>
                <a:gd name="connsiteY53" fmla="*/ 133511 h 4275461"/>
                <a:gd name="connsiteX54" fmla="*/ 2066003 w 3619883"/>
                <a:gd name="connsiteY54" fmla="*/ 143313 h 4275461"/>
                <a:gd name="connsiteX55" fmla="*/ 2177615 w 3619883"/>
                <a:gd name="connsiteY55" fmla="*/ 119007 h 4275461"/>
                <a:gd name="connsiteX56" fmla="*/ 2255883 w 3619883"/>
                <a:gd name="connsiteY56" fmla="*/ 99047 h 4275461"/>
                <a:gd name="connsiteX57" fmla="*/ 2344622 w 3619883"/>
                <a:gd name="connsiteY57" fmla="*/ 91388 h 4275461"/>
                <a:gd name="connsiteX58" fmla="*/ 2455682 w 3619883"/>
                <a:gd name="connsiteY58" fmla="*/ 78869 h 4275461"/>
                <a:gd name="connsiteX59" fmla="*/ 2632609 w 3619883"/>
                <a:gd name="connsiteY59" fmla="*/ 75338 h 4275461"/>
                <a:gd name="connsiteX60" fmla="*/ 2742291 w 3619883"/>
                <a:gd name="connsiteY60" fmla="*/ 92282 h 4275461"/>
                <a:gd name="connsiteX61" fmla="*/ 2851974 w 3619883"/>
                <a:gd name="connsiteY61" fmla="*/ 109227 h 4275461"/>
                <a:gd name="connsiteX62" fmla="*/ 2907643 w 3619883"/>
                <a:gd name="connsiteY62" fmla="*/ 100020 h 4275461"/>
                <a:gd name="connsiteX63" fmla="*/ 2944022 w 3619883"/>
                <a:gd name="connsiteY63" fmla="*/ 30853 h 4275461"/>
                <a:gd name="connsiteX64" fmla="*/ 3022289 w 3619883"/>
                <a:gd name="connsiteY64" fmla="*/ 10893 h 4275461"/>
                <a:gd name="connsiteX65" fmla="*/ 3054807 w 3619883"/>
                <a:gd name="connsiteY65" fmla="*/ 24226 h 4275461"/>
                <a:gd name="connsiteX66" fmla="*/ 3141892 w 3619883"/>
                <a:gd name="connsiteY66" fmla="*/ 51925 h 4275461"/>
                <a:gd name="connsiteX67" fmla="*/ 3185711 w 3619883"/>
                <a:gd name="connsiteY67" fmla="*/ 59881 h 4275461"/>
                <a:gd name="connsiteX68" fmla="*/ 3219056 w 3619883"/>
                <a:gd name="connsiteY68" fmla="*/ 55536 h 4275461"/>
                <a:gd name="connsiteX69" fmla="*/ 3263425 w 3619883"/>
                <a:gd name="connsiteY69" fmla="*/ 51706 h 4275461"/>
                <a:gd name="connsiteX70" fmla="*/ 3296219 w 3619883"/>
                <a:gd name="connsiteY70" fmla="*/ 59147 h 4275461"/>
                <a:gd name="connsiteX71" fmla="*/ 3319094 w 3619883"/>
                <a:gd name="connsiteY71" fmla="*/ 42500 h 4275461"/>
                <a:gd name="connsiteX72" fmla="*/ 3420511 w 3619883"/>
                <a:gd name="connsiteY72" fmla="*/ 0 h 4275461"/>
                <a:gd name="connsiteX73" fmla="*/ 3453305 w 3619883"/>
                <a:gd name="connsiteY73" fmla="*/ 7440 h 4275461"/>
                <a:gd name="connsiteX74" fmla="*/ 3496571 w 3619883"/>
                <a:gd name="connsiteY74" fmla="*/ 27182 h 4275461"/>
                <a:gd name="connsiteX75" fmla="*/ 3602117 w 3619883"/>
                <a:gd name="connsiteY75" fmla="*/ 132521 h 4275461"/>
                <a:gd name="connsiteX76" fmla="*/ 3619883 w 3619883"/>
                <a:gd name="connsiteY76" fmla="*/ 140049 h 4275461"/>
                <a:gd name="connsiteX77" fmla="*/ 3619883 w 3619883"/>
                <a:gd name="connsiteY7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4275461 h 4275461"/>
                <a:gd name="connsiteX0" fmla="*/ 3619883 w 3619883"/>
                <a:gd name="connsiteY0" fmla="*/ 755612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755612 h 4275461"/>
                <a:gd name="connsiteX0" fmla="*/ 3619883 w 3619883"/>
                <a:gd name="connsiteY0" fmla="*/ 755612 h 4275461"/>
                <a:gd name="connsiteX1" fmla="*/ 3269726 w 3619883"/>
                <a:gd name="connsiteY1" fmla="*/ 4275461 h 4275461"/>
                <a:gd name="connsiteX2" fmla="*/ 3052674 w 3619883"/>
                <a:gd name="connsiteY2" fmla="*/ 4275461 h 4275461"/>
                <a:gd name="connsiteX3" fmla="*/ 3014011 w 3619883"/>
                <a:gd name="connsiteY3" fmla="*/ 4275461 h 4275461"/>
                <a:gd name="connsiteX4" fmla="*/ 2761042 w 3619883"/>
                <a:gd name="connsiteY4" fmla="*/ 4275461 h 4275461"/>
                <a:gd name="connsiteX5" fmla="*/ 2690646 w 3619883"/>
                <a:gd name="connsiteY5" fmla="*/ 4275461 h 4275461"/>
                <a:gd name="connsiteX6" fmla="*/ 2511710 w 3619883"/>
                <a:gd name="connsiteY6" fmla="*/ 4275461 h 4275461"/>
                <a:gd name="connsiteX7" fmla="*/ 2337697 w 3619883"/>
                <a:gd name="connsiteY7" fmla="*/ 4275461 h 4275461"/>
                <a:gd name="connsiteX8" fmla="*/ 2150155 w 3619883"/>
                <a:gd name="connsiteY8" fmla="*/ 4275461 h 4275461"/>
                <a:gd name="connsiteX9" fmla="*/ 2079759 w 3619883"/>
                <a:gd name="connsiteY9" fmla="*/ 4275461 h 4275461"/>
                <a:gd name="connsiteX10" fmla="*/ 1824703 w 3619883"/>
                <a:gd name="connsiteY10" fmla="*/ 4275461 h 4275461"/>
                <a:gd name="connsiteX11" fmla="*/ 1796694 w 3619883"/>
                <a:gd name="connsiteY11" fmla="*/ 4275461 h 4275461"/>
                <a:gd name="connsiteX12" fmla="*/ 1558844 w 3619883"/>
                <a:gd name="connsiteY12" fmla="*/ 4275461 h 4275461"/>
                <a:gd name="connsiteX13" fmla="*/ 1427396 w 3619883"/>
                <a:gd name="connsiteY13" fmla="*/ 4275461 h 4275461"/>
                <a:gd name="connsiteX14" fmla="*/ 1210751 w 3619883"/>
                <a:gd name="connsiteY14" fmla="*/ 4275461 h 4275461"/>
                <a:gd name="connsiteX15" fmla="*/ 1140354 w 3619883"/>
                <a:gd name="connsiteY15" fmla="*/ 4275461 h 4275461"/>
                <a:gd name="connsiteX16" fmla="*/ 953807 w 3619883"/>
                <a:gd name="connsiteY16" fmla="*/ 4275461 h 4275461"/>
                <a:gd name="connsiteX17" fmla="*/ 829432 w 3619883"/>
                <a:gd name="connsiteY17" fmla="*/ 4275461 h 4275461"/>
                <a:gd name="connsiteX18" fmla="*/ 611484 w 3619883"/>
                <a:gd name="connsiteY18" fmla="*/ 4275461 h 4275461"/>
                <a:gd name="connsiteX19" fmla="*/ 573998 w 3619883"/>
                <a:gd name="connsiteY19" fmla="*/ 4275461 h 4275461"/>
                <a:gd name="connsiteX20" fmla="*/ 336164 w 3619883"/>
                <a:gd name="connsiteY20" fmla="*/ 4275461 h 4275461"/>
                <a:gd name="connsiteX21" fmla="*/ 189322 w 3619883"/>
                <a:gd name="connsiteY21" fmla="*/ 4275461 h 4275461"/>
                <a:gd name="connsiteX22" fmla="*/ 0 w 3619883"/>
                <a:gd name="connsiteY22" fmla="*/ 4275461 h 4275461"/>
                <a:gd name="connsiteX23" fmla="*/ 0 w 3619883"/>
                <a:gd name="connsiteY23" fmla="*/ 42229 h 4275461"/>
                <a:gd name="connsiteX24" fmla="*/ 42464 w 3619883"/>
                <a:gd name="connsiteY24" fmla="*/ 40518 h 4275461"/>
                <a:gd name="connsiteX25" fmla="*/ 137733 w 3619883"/>
                <a:gd name="connsiteY25" fmla="*/ 35355 h 4275461"/>
                <a:gd name="connsiteX26" fmla="*/ 270565 w 3619883"/>
                <a:gd name="connsiteY26" fmla="*/ 29759 h 4275461"/>
                <a:gd name="connsiteX27" fmla="*/ 479734 w 3619883"/>
                <a:gd name="connsiteY27" fmla="*/ 45455 h 4275461"/>
                <a:gd name="connsiteX28" fmla="*/ 524103 w 3619883"/>
                <a:gd name="connsiteY28" fmla="*/ 41625 h 4275461"/>
                <a:gd name="connsiteX29" fmla="*/ 624416 w 3619883"/>
                <a:gd name="connsiteY29" fmla="*/ 22696 h 4275461"/>
                <a:gd name="connsiteX30" fmla="*/ 657762 w 3619883"/>
                <a:gd name="connsiteY30" fmla="*/ 18351 h 4275461"/>
                <a:gd name="connsiteX31" fmla="*/ 690557 w 3619883"/>
                <a:gd name="connsiteY31" fmla="*/ 25792 h 4275461"/>
                <a:gd name="connsiteX32" fmla="*/ 745123 w 3619883"/>
                <a:gd name="connsiteY32" fmla="*/ 40157 h 4275461"/>
                <a:gd name="connsiteX33" fmla="*/ 789493 w 3619883"/>
                <a:gd name="connsiteY33" fmla="*/ 36327 h 4275461"/>
                <a:gd name="connsiteX34" fmla="*/ 854255 w 3619883"/>
                <a:gd name="connsiteY34" fmla="*/ 68887 h 4275461"/>
                <a:gd name="connsiteX35" fmla="*/ 897520 w 3619883"/>
                <a:gd name="connsiteY35" fmla="*/ 88629 h 4275461"/>
                <a:gd name="connsiteX36" fmla="*/ 940510 w 3619883"/>
                <a:gd name="connsiteY36" fmla="*/ 114265 h 4275461"/>
                <a:gd name="connsiteX37" fmla="*/ 1082712 w 3619883"/>
                <a:gd name="connsiteY37" fmla="*/ 144543 h 4275461"/>
                <a:gd name="connsiteX38" fmla="*/ 1205348 w 3619883"/>
                <a:gd name="connsiteY38" fmla="*/ 120753 h 4275461"/>
                <a:gd name="connsiteX39" fmla="*/ 1271764 w 3619883"/>
                <a:gd name="connsiteY39" fmla="*/ 117956 h 4275461"/>
                <a:gd name="connsiteX40" fmla="*/ 1315583 w 3619883"/>
                <a:gd name="connsiteY40" fmla="*/ 125912 h 4275461"/>
                <a:gd name="connsiteX41" fmla="*/ 1359125 w 3619883"/>
                <a:gd name="connsiteY41" fmla="*/ 139761 h 4275461"/>
                <a:gd name="connsiteX42" fmla="*/ 1391919 w 3619883"/>
                <a:gd name="connsiteY42" fmla="*/ 147202 h 4275461"/>
                <a:gd name="connsiteX43" fmla="*/ 1436563 w 3619883"/>
                <a:gd name="connsiteY43" fmla="*/ 137480 h 4275461"/>
                <a:gd name="connsiteX44" fmla="*/ 1471566 w 3619883"/>
                <a:gd name="connsiteY44" fmla="*/ 97777 h 4275461"/>
                <a:gd name="connsiteX45" fmla="*/ 1505739 w 3619883"/>
                <a:gd name="connsiteY45" fmla="*/ 75753 h 4275461"/>
                <a:gd name="connsiteX46" fmla="*/ 1590891 w 3619883"/>
                <a:gd name="connsiteY46" fmla="*/ 144702 h 4275461"/>
                <a:gd name="connsiteX47" fmla="*/ 1625616 w 3619883"/>
                <a:gd name="connsiteY47" fmla="*/ 110893 h 4275461"/>
                <a:gd name="connsiteX48" fmla="*/ 1658964 w 3619883"/>
                <a:gd name="connsiteY48" fmla="*/ 106547 h 4275461"/>
                <a:gd name="connsiteX49" fmla="*/ 1746598 w 3619883"/>
                <a:gd name="connsiteY49" fmla="*/ 122460 h 4275461"/>
                <a:gd name="connsiteX50" fmla="*/ 1811913 w 3619883"/>
                <a:gd name="connsiteY50" fmla="*/ 143234 h 4275461"/>
                <a:gd name="connsiteX51" fmla="*/ 1856557 w 3619883"/>
                <a:gd name="connsiteY51" fmla="*/ 133511 h 4275461"/>
                <a:gd name="connsiteX52" fmla="*/ 2066003 w 3619883"/>
                <a:gd name="connsiteY52" fmla="*/ 143313 h 4275461"/>
                <a:gd name="connsiteX53" fmla="*/ 2177615 w 3619883"/>
                <a:gd name="connsiteY53" fmla="*/ 119007 h 4275461"/>
                <a:gd name="connsiteX54" fmla="*/ 2255883 w 3619883"/>
                <a:gd name="connsiteY54" fmla="*/ 99047 h 4275461"/>
                <a:gd name="connsiteX55" fmla="*/ 2344622 w 3619883"/>
                <a:gd name="connsiteY55" fmla="*/ 91388 h 4275461"/>
                <a:gd name="connsiteX56" fmla="*/ 2455682 w 3619883"/>
                <a:gd name="connsiteY56" fmla="*/ 78869 h 4275461"/>
                <a:gd name="connsiteX57" fmla="*/ 2632609 w 3619883"/>
                <a:gd name="connsiteY57" fmla="*/ 75338 h 4275461"/>
                <a:gd name="connsiteX58" fmla="*/ 2742291 w 3619883"/>
                <a:gd name="connsiteY58" fmla="*/ 92282 h 4275461"/>
                <a:gd name="connsiteX59" fmla="*/ 2851974 w 3619883"/>
                <a:gd name="connsiteY59" fmla="*/ 109227 h 4275461"/>
                <a:gd name="connsiteX60" fmla="*/ 2907643 w 3619883"/>
                <a:gd name="connsiteY60" fmla="*/ 100020 h 4275461"/>
                <a:gd name="connsiteX61" fmla="*/ 2944022 w 3619883"/>
                <a:gd name="connsiteY61" fmla="*/ 30853 h 4275461"/>
                <a:gd name="connsiteX62" fmla="*/ 3022289 w 3619883"/>
                <a:gd name="connsiteY62" fmla="*/ 10893 h 4275461"/>
                <a:gd name="connsiteX63" fmla="*/ 3054807 w 3619883"/>
                <a:gd name="connsiteY63" fmla="*/ 24226 h 4275461"/>
                <a:gd name="connsiteX64" fmla="*/ 3141892 w 3619883"/>
                <a:gd name="connsiteY64" fmla="*/ 51925 h 4275461"/>
                <a:gd name="connsiteX65" fmla="*/ 3185711 w 3619883"/>
                <a:gd name="connsiteY65" fmla="*/ 59881 h 4275461"/>
                <a:gd name="connsiteX66" fmla="*/ 3219056 w 3619883"/>
                <a:gd name="connsiteY66" fmla="*/ 55536 h 4275461"/>
                <a:gd name="connsiteX67" fmla="*/ 3263425 w 3619883"/>
                <a:gd name="connsiteY67" fmla="*/ 51706 h 4275461"/>
                <a:gd name="connsiteX68" fmla="*/ 3296219 w 3619883"/>
                <a:gd name="connsiteY68" fmla="*/ 59147 h 4275461"/>
                <a:gd name="connsiteX69" fmla="*/ 3319094 w 3619883"/>
                <a:gd name="connsiteY69" fmla="*/ 42500 h 4275461"/>
                <a:gd name="connsiteX70" fmla="*/ 3420511 w 3619883"/>
                <a:gd name="connsiteY70" fmla="*/ 0 h 4275461"/>
                <a:gd name="connsiteX71" fmla="*/ 3453305 w 3619883"/>
                <a:gd name="connsiteY71" fmla="*/ 7440 h 4275461"/>
                <a:gd name="connsiteX72" fmla="*/ 3496571 w 3619883"/>
                <a:gd name="connsiteY72" fmla="*/ 27182 h 4275461"/>
                <a:gd name="connsiteX73" fmla="*/ 3602117 w 3619883"/>
                <a:gd name="connsiteY73" fmla="*/ 132521 h 4275461"/>
                <a:gd name="connsiteX74" fmla="*/ 3619883 w 3619883"/>
                <a:gd name="connsiteY74" fmla="*/ 140049 h 4275461"/>
                <a:gd name="connsiteX75" fmla="*/ 3619883 w 3619883"/>
                <a:gd name="connsiteY75" fmla="*/ 755612 h 4275461"/>
                <a:gd name="connsiteX0" fmla="*/ 3619883 w 3619883"/>
                <a:gd name="connsiteY0" fmla="*/ 755612 h 4275461"/>
                <a:gd name="connsiteX1" fmla="*/ 3052674 w 3619883"/>
                <a:gd name="connsiteY1" fmla="*/ 4275461 h 4275461"/>
                <a:gd name="connsiteX2" fmla="*/ 3014011 w 3619883"/>
                <a:gd name="connsiteY2" fmla="*/ 4275461 h 4275461"/>
                <a:gd name="connsiteX3" fmla="*/ 2761042 w 3619883"/>
                <a:gd name="connsiteY3" fmla="*/ 4275461 h 4275461"/>
                <a:gd name="connsiteX4" fmla="*/ 2690646 w 3619883"/>
                <a:gd name="connsiteY4" fmla="*/ 4275461 h 4275461"/>
                <a:gd name="connsiteX5" fmla="*/ 2511710 w 3619883"/>
                <a:gd name="connsiteY5" fmla="*/ 4275461 h 4275461"/>
                <a:gd name="connsiteX6" fmla="*/ 2337697 w 3619883"/>
                <a:gd name="connsiteY6" fmla="*/ 4275461 h 4275461"/>
                <a:gd name="connsiteX7" fmla="*/ 2150155 w 3619883"/>
                <a:gd name="connsiteY7" fmla="*/ 4275461 h 4275461"/>
                <a:gd name="connsiteX8" fmla="*/ 2079759 w 3619883"/>
                <a:gd name="connsiteY8" fmla="*/ 4275461 h 4275461"/>
                <a:gd name="connsiteX9" fmla="*/ 1824703 w 3619883"/>
                <a:gd name="connsiteY9" fmla="*/ 4275461 h 4275461"/>
                <a:gd name="connsiteX10" fmla="*/ 1796694 w 3619883"/>
                <a:gd name="connsiteY10" fmla="*/ 4275461 h 4275461"/>
                <a:gd name="connsiteX11" fmla="*/ 1558844 w 3619883"/>
                <a:gd name="connsiteY11" fmla="*/ 4275461 h 4275461"/>
                <a:gd name="connsiteX12" fmla="*/ 1427396 w 3619883"/>
                <a:gd name="connsiteY12" fmla="*/ 4275461 h 4275461"/>
                <a:gd name="connsiteX13" fmla="*/ 1210751 w 3619883"/>
                <a:gd name="connsiteY13" fmla="*/ 4275461 h 4275461"/>
                <a:gd name="connsiteX14" fmla="*/ 1140354 w 3619883"/>
                <a:gd name="connsiteY14" fmla="*/ 4275461 h 4275461"/>
                <a:gd name="connsiteX15" fmla="*/ 953807 w 3619883"/>
                <a:gd name="connsiteY15" fmla="*/ 4275461 h 4275461"/>
                <a:gd name="connsiteX16" fmla="*/ 829432 w 3619883"/>
                <a:gd name="connsiteY16" fmla="*/ 4275461 h 4275461"/>
                <a:gd name="connsiteX17" fmla="*/ 611484 w 3619883"/>
                <a:gd name="connsiteY17" fmla="*/ 4275461 h 4275461"/>
                <a:gd name="connsiteX18" fmla="*/ 573998 w 3619883"/>
                <a:gd name="connsiteY18" fmla="*/ 4275461 h 4275461"/>
                <a:gd name="connsiteX19" fmla="*/ 336164 w 3619883"/>
                <a:gd name="connsiteY19" fmla="*/ 4275461 h 4275461"/>
                <a:gd name="connsiteX20" fmla="*/ 189322 w 3619883"/>
                <a:gd name="connsiteY20" fmla="*/ 4275461 h 4275461"/>
                <a:gd name="connsiteX21" fmla="*/ 0 w 3619883"/>
                <a:gd name="connsiteY21" fmla="*/ 4275461 h 4275461"/>
                <a:gd name="connsiteX22" fmla="*/ 0 w 3619883"/>
                <a:gd name="connsiteY22" fmla="*/ 42229 h 4275461"/>
                <a:gd name="connsiteX23" fmla="*/ 42464 w 3619883"/>
                <a:gd name="connsiteY23" fmla="*/ 40518 h 4275461"/>
                <a:gd name="connsiteX24" fmla="*/ 137733 w 3619883"/>
                <a:gd name="connsiteY24" fmla="*/ 35355 h 4275461"/>
                <a:gd name="connsiteX25" fmla="*/ 270565 w 3619883"/>
                <a:gd name="connsiteY25" fmla="*/ 29759 h 4275461"/>
                <a:gd name="connsiteX26" fmla="*/ 479734 w 3619883"/>
                <a:gd name="connsiteY26" fmla="*/ 45455 h 4275461"/>
                <a:gd name="connsiteX27" fmla="*/ 524103 w 3619883"/>
                <a:gd name="connsiteY27" fmla="*/ 41625 h 4275461"/>
                <a:gd name="connsiteX28" fmla="*/ 624416 w 3619883"/>
                <a:gd name="connsiteY28" fmla="*/ 22696 h 4275461"/>
                <a:gd name="connsiteX29" fmla="*/ 657762 w 3619883"/>
                <a:gd name="connsiteY29" fmla="*/ 18351 h 4275461"/>
                <a:gd name="connsiteX30" fmla="*/ 690557 w 3619883"/>
                <a:gd name="connsiteY30" fmla="*/ 25792 h 4275461"/>
                <a:gd name="connsiteX31" fmla="*/ 745123 w 3619883"/>
                <a:gd name="connsiteY31" fmla="*/ 40157 h 4275461"/>
                <a:gd name="connsiteX32" fmla="*/ 789493 w 3619883"/>
                <a:gd name="connsiteY32" fmla="*/ 36327 h 4275461"/>
                <a:gd name="connsiteX33" fmla="*/ 854255 w 3619883"/>
                <a:gd name="connsiteY33" fmla="*/ 68887 h 4275461"/>
                <a:gd name="connsiteX34" fmla="*/ 897520 w 3619883"/>
                <a:gd name="connsiteY34" fmla="*/ 88629 h 4275461"/>
                <a:gd name="connsiteX35" fmla="*/ 940510 w 3619883"/>
                <a:gd name="connsiteY35" fmla="*/ 114265 h 4275461"/>
                <a:gd name="connsiteX36" fmla="*/ 1082712 w 3619883"/>
                <a:gd name="connsiteY36" fmla="*/ 144543 h 4275461"/>
                <a:gd name="connsiteX37" fmla="*/ 1205348 w 3619883"/>
                <a:gd name="connsiteY37" fmla="*/ 120753 h 4275461"/>
                <a:gd name="connsiteX38" fmla="*/ 1271764 w 3619883"/>
                <a:gd name="connsiteY38" fmla="*/ 117956 h 4275461"/>
                <a:gd name="connsiteX39" fmla="*/ 1315583 w 3619883"/>
                <a:gd name="connsiteY39" fmla="*/ 125912 h 4275461"/>
                <a:gd name="connsiteX40" fmla="*/ 1359125 w 3619883"/>
                <a:gd name="connsiteY40" fmla="*/ 139761 h 4275461"/>
                <a:gd name="connsiteX41" fmla="*/ 1391919 w 3619883"/>
                <a:gd name="connsiteY41" fmla="*/ 147202 h 4275461"/>
                <a:gd name="connsiteX42" fmla="*/ 1436563 w 3619883"/>
                <a:gd name="connsiteY42" fmla="*/ 137480 h 4275461"/>
                <a:gd name="connsiteX43" fmla="*/ 1471566 w 3619883"/>
                <a:gd name="connsiteY43" fmla="*/ 97777 h 4275461"/>
                <a:gd name="connsiteX44" fmla="*/ 1505739 w 3619883"/>
                <a:gd name="connsiteY44" fmla="*/ 75753 h 4275461"/>
                <a:gd name="connsiteX45" fmla="*/ 1590891 w 3619883"/>
                <a:gd name="connsiteY45" fmla="*/ 144702 h 4275461"/>
                <a:gd name="connsiteX46" fmla="*/ 1625616 w 3619883"/>
                <a:gd name="connsiteY46" fmla="*/ 110893 h 4275461"/>
                <a:gd name="connsiteX47" fmla="*/ 1658964 w 3619883"/>
                <a:gd name="connsiteY47" fmla="*/ 106547 h 4275461"/>
                <a:gd name="connsiteX48" fmla="*/ 1746598 w 3619883"/>
                <a:gd name="connsiteY48" fmla="*/ 122460 h 4275461"/>
                <a:gd name="connsiteX49" fmla="*/ 1811913 w 3619883"/>
                <a:gd name="connsiteY49" fmla="*/ 143234 h 4275461"/>
                <a:gd name="connsiteX50" fmla="*/ 1856557 w 3619883"/>
                <a:gd name="connsiteY50" fmla="*/ 133511 h 4275461"/>
                <a:gd name="connsiteX51" fmla="*/ 2066003 w 3619883"/>
                <a:gd name="connsiteY51" fmla="*/ 143313 h 4275461"/>
                <a:gd name="connsiteX52" fmla="*/ 2177615 w 3619883"/>
                <a:gd name="connsiteY52" fmla="*/ 119007 h 4275461"/>
                <a:gd name="connsiteX53" fmla="*/ 2255883 w 3619883"/>
                <a:gd name="connsiteY53" fmla="*/ 99047 h 4275461"/>
                <a:gd name="connsiteX54" fmla="*/ 2344622 w 3619883"/>
                <a:gd name="connsiteY54" fmla="*/ 91388 h 4275461"/>
                <a:gd name="connsiteX55" fmla="*/ 2455682 w 3619883"/>
                <a:gd name="connsiteY55" fmla="*/ 78869 h 4275461"/>
                <a:gd name="connsiteX56" fmla="*/ 2632609 w 3619883"/>
                <a:gd name="connsiteY56" fmla="*/ 75338 h 4275461"/>
                <a:gd name="connsiteX57" fmla="*/ 2742291 w 3619883"/>
                <a:gd name="connsiteY57" fmla="*/ 92282 h 4275461"/>
                <a:gd name="connsiteX58" fmla="*/ 2851974 w 3619883"/>
                <a:gd name="connsiteY58" fmla="*/ 109227 h 4275461"/>
                <a:gd name="connsiteX59" fmla="*/ 2907643 w 3619883"/>
                <a:gd name="connsiteY59" fmla="*/ 100020 h 4275461"/>
                <a:gd name="connsiteX60" fmla="*/ 2944022 w 3619883"/>
                <a:gd name="connsiteY60" fmla="*/ 30853 h 4275461"/>
                <a:gd name="connsiteX61" fmla="*/ 3022289 w 3619883"/>
                <a:gd name="connsiteY61" fmla="*/ 10893 h 4275461"/>
                <a:gd name="connsiteX62" fmla="*/ 3054807 w 3619883"/>
                <a:gd name="connsiteY62" fmla="*/ 24226 h 4275461"/>
                <a:gd name="connsiteX63" fmla="*/ 3141892 w 3619883"/>
                <a:gd name="connsiteY63" fmla="*/ 51925 h 4275461"/>
                <a:gd name="connsiteX64" fmla="*/ 3185711 w 3619883"/>
                <a:gd name="connsiteY64" fmla="*/ 59881 h 4275461"/>
                <a:gd name="connsiteX65" fmla="*/ 3219056 w 3619883"/>
                <a:gd name="connsiteY65" fmla="*/ 55536 h 4275461"/>
                <a:gd name="connsiteX66" fmla="*/ 3263425 w 3619883"/>
                <a:gd name="connsiteY66" fmla="*/ 51706 h 4275461"/>
                <a:gd name="connsiteX67" fmla="*/ 3296219 w 3619883"/>
                <a:gd name="connsiteY67" fmla="*/ 59147 h 4275461"/>
                <a:gd name="connsiteX68" fmla="*/ 3319094 w 3619883"/>
                <a:gd name="connsiteY68" fmla="*/ 42500 h 4275461"/>
                <a:gd name="connsiteX69" fmla="*/ 3420511 w 3619883"/>
                <a:gd name="connsiteY69" fmla="*/ 0 h 4275461"/>
                <a:gd name="connsiteX70" fmla="*/ 3453305 w 3619883"/>
                <a:gd name="connsiteY70" fmla="*/ 7440 h 4275461"/>
                <a:gd name="connsiteX71" fmla="*/ 3496571 w 3619883"/>
                <a:gd name="connsiteY71" fmla="*/ 27182 h 4275461"/>
                <a:gd name="connsiteX72" fmla="*/ 3602117 w 3619883"/>
                <a:gd name="connsiteY72" fmla="*/ 132521 h 4275461"/>
                <a:gd name="connsiteX73" fmla="*/ 3619883 w 3619883"/>
                <a:gd name="connsiteY73" fmla="*/ 140049 h 4275461"/>
                <a:gd name="connsiteX74" fmla="*/ 3619883 w 3619883"/>
                <a:gd name="connsiteY74" fmla="*/ 755612 h 4275461"/>
                <a:gd name="connsiteX0" fmla="*/ 3619883 w 3619883"/>
                <a:gd name="connsiteY0" fmla="*/ 755612 h 4275461"/>
                <a:gd name="connsiteX1" fmla="*/ 3014011 w 3619883"/>
                <a:gd name="connsiteY1" fmla="*/ 4275461 h 4275461"/>
                <a:gd name="connsiteX2" fmla="*/ 2761042 w 3619883"/>
                <a:gd name="connsiteY2" fmla="*/ 4275461 h 4275461"/>
                <a:gd name="connsiteX3" fmla="*/ 2690646 w 3619883"/>
                <a:gd name="connsiteY3" fmla="*/ 4275461 h 4275461"/>
                <a:gd name="connsiteX4" fmla="*/ 2511710 w 3619883"/>
                <a:gd name="connsiteY4" fmla="*/ 4275461 h 4275461"/>
                <a:gd name="connsiteX5" fmla="*/ 2337697 w 3619883"/>
                <a:gd name="connsiteY5" fmla="*/ 4275461 h 4275461"/>
                <a:gd name="connsiteX6" fmla="*/ 2150155 w 3619883"/>
                <a:gd name="connsiteY6" fmla="*/ 4275461 h 4275461"/>
                <a:gd name="connsiteX7" fmla="*/ 2079759 w 3619883"/>
                <a:gd name="connsiteY7" fmla="*/ 4275461 h 4275461"/>
                <a:gd name="connsiteX8" fmla="*/ 1824703 w 3619883"/>
                <a:gd name="connsiteY8" fmla="*/ 4275461 h 4275461"/>
                <a:gd name="connsiteX9" fmla="*/ 1796694 w 3619883"/>
                <a:gd name="connsiteY9" fmla="*/ 4275461 h 4275461"/>
                <a:gd name="connsiteX10" fmla="*/ 1558844 w 3619883"/>
                <a:gd name="connsiteY10" fmla="*/ 4275461 h 4275461"/>
                <a:gd name="connsiteX11" fmla="*/ 1427396 w 3619883"/>
                <a:gd name="connsiteY11" fmla="*/ 4275461 h 4275461"/>
                <a:gd name="connsiteX12" fmla="*/ 1210751 w 3619883"/>
                <a:gd name="connsiteY12" fmla="*/ 4275461 h 4275461"/>
                <a:gd name="connsiteX13" fmla="*/ 1140354 w 3619883"/>
                <a:gd name="connsiteY13" fmla="*/ 4275461 h 4275461"/>
                <a:gd name="connsiteX14" fmla="*/ 953807 w 3619883"/>
                <a:gd name="connsiteY14" fmla="*/ 4275461 h 4275461"/>
                <a:gd name="connsiteX15" fmla="*/ 829432 w 3619883"/>
                <a:gd name="connsiteY15" fmla="*/ 4275461 h 4275461"/>
                <a:gd name="connsiteX16" fmla="*/ 611484 w 3619883"/>
                <a:gd name="connsiteY16" fmla="*/ 4275461 h 4275461"/>
                <a:gd name="connsiteX17" fmla="*/ 573998 w 3619883"/>
                <a:gd name="connsiteY17" fmla="*/ 4275461 h 4275461"/>
                <a:gd name="connsiteX18" fmla="*/ 336164 w 3619883"/>
                <a:gd name="connsiteY18" fmla="*/ 4275461 h 4275461"/>
                <a:gd name="connsiteX19" fmla="*/ 189322 w 3619883"/>
                <a:gd name="connsiteY19" fmla="*/ 4275461 h 4275461"/>
                <a:gd name="connsiteX20" fmla="*/ 0 w 3619883"/>
                <a:gd name="connsiteY20" fmla="*/ 4275461 h 4275461"/>
                <a:gd name="connsiteX21" fmla="*/ 0 w 3619883"/>
                <a:gd name="connsiteY21" fmla="*/ 42229 h 4275461"/>
                <a:gd name="connsiteX22" fmla="*/ 42464 w 3619883"/>
                <a:gd name="connsiteY22" fmla="*/ 40518 h 4275461"/>
                <a:gd name="connsiteX23" fmla="*/ 137733 w 3619883"/>
                <a:gd name="connsiteY23" fmla="*/ 35355 h 4275461"/>
                <a:gd name="connsiteX24" fmla="*/ 270565 w 3619883"/>
                <a:gd name="connsiteY24" fmla="*/ 29759 h 4275461"/>
                <a:gd name="connsiteX25" fmla="*/ 479734 w 3619883"/>
                <a:gd name="connsiteY25" fmla="*/ 45455 h 4275461"/>
                <a:gd name="connsiteX26" fmla="*/ 524103 w 3619883"/>
                <a:gd name="connsiteY26" fmla="*/ 41625 h 4275461"/>
                <a:gd name="connsiteX27" fmla="*/ 624416 w 3619883"/>
                <a:gd name="connsiteY27" fmla="*/ 22696 h 4275461"/>
                <a:gd name="connsiteX28" fmla="*/ 657762 w 3619883"/>
                <a:gd name="connsiteY28" fmla="*/ 18351 h 4275461"/>
                <a:gd name="connsiteX29" fmla="*/ 690557 w 3619883"/>
                <a:gd name="connsiteY29" fmla="*/ 25792 h 4275461"/>
                <a:gd name="connsiteX30" fmla="*/ 745123 w 3619883"/>
                <a:gd name="connsiteY30" fmla="*/ 40157 h 4275461"/>
                <a:gd name="connsiteX31" fmla="*/ 789493 w 3619883"/>
                <a:gd name="connsiteY31" fmla="*/ 36327 h 4275461"/>
                <a:gd name="connsiteX32" fmla="*/ 854255 w 3619883"/>
                <a:gd name="connsiteY32" fmla="*/ 68887 h 4275461"/>
                <a:gd name="connsiteX33" fmla="*/ 897520 w 3619883"/>
                <a:gd name="connsiteY33" fmla="*/ 88629 h 4275461"/>
                <a:gd name="connsiteX34" fmla="*/ 940510 w 3619883"/>
                <a:gd name="connsiteY34" fmla="*/ 114265 h 4275461"/>
                <a:gd name="connsiteX35" fmla="*/ 1082712 w 3619883"/>
                <a:gd name="connsiteY35" fmla="*/ 144543 h 4275461"/>
                <a:gd name="connsiteX36" fmla="*/ 1205348 w 3619883"/>
                <a:gd name="connsiteY36" fmla="*/ 120753 h 4275461"/>
                <a:gd name="connsiteX37" fmla="*/ 1271764 w 3619883"/>
                <a:gd name="connsiteY37" fmla="*/ 117956 h 4275461"/>
                <a:gd name="connsiteX38" fmla="*/ 1315583 w 3619883"/>
                <a:gd name="connsiteY38" fmla="*/ 125912 h 4275461"/>
                <a:gd name="connsiteX39" fmla="*/ 1359125 w 3619883"/>
                <a:gd name="connsiteY39" fmla="*/ 139761 h 4275461"/>
                <a:gd name="connsiteX40" fmla="*/ 1391919 w 3619883"/>
                <a:gd name="connsiteY40" fmla="*/ 147202 h 4275461"/>
                <a:gd name="connsiteX41" fmla="*/ 1436563 w 3619883"/>
                <a:gd name="connsiteY41" fmla="*/ 137480 h 4275461"/>
                <a:gd name="connsiteX42" fmla="*/ 1471566 w 3619883"/>
                <a:gd name="connsiteY42" fmla="*/ 97777 h 4275461"/>
                <a:gd name="connsiteX43" fmla="*/ 1505739 w 3619883"/>
                <a:gd name="connsiteY43" fmla="*/ 75753 h 4275461"/>
                <a:gd name="connsiteX44" fmla="*/ 1590891 w 3619883"/>
                <a:gd name="connsiteY44" fmla="*/ 144702 h 4275461"/>
                <a:gd name="connsiteX45" fmla="*/ 1625616 w 3619883"/>
                <a:gd name="connsiteY45" fmla="*/ 110893 h 4275461"/>
                <a:gd name="connsiteX46" fmla="*/ 1658964 w 3619883"/>
                <a:gd name="connsiteY46" fmla="*/ 106547 h 4275461"/>
                <a:gd name="connsiteX47" fmla="*/ 1746598 w 3619883"/>
                <a:gd name="connsiteY47" fmla="*/ 122460 h 4275461"/>
                <a:gd name="connsiteX48" fmla="*/ 1811913 w 3619883"/>
                <a:gd name="connsiteY48" fmla="*/ 143234 h 4275461"/>
                <a:gd name="connsiteX49" fmla="*/ 1856557 w 3619883"/>
                <a:gd name="connsiteY49" fmla="*/ 133511 h 4275461"/>
                <a:gd name="connsiteX50" fmla="*/ 2066003 w 3619883"/>
                <a:gd name="connsiteY50" fmla="*/ 143313 h 4275461"/>
                <a:gd name="connsiteX51" fmla="*/ 2177615 w 3619883"/>
                <a:gd name="connsiteY51" fmla="*/ 119007 h 4275461"/>
                <a:gd name="connsiteX52" fmla="*/ 2255883 w 3619883"/>
                <a:gd name="connsiteY52" fmla="*/ 99047 h 4275461"/>
                <a:gd name="connsiteX53" fmla="*/ 2344622 w 3619883"/>
                <a:gd name="connsiteY53" fmla="*/ 91388 h 4275461"/>
                <a:gd name="connsiteX54" fmla="*/ 2455682 w 3619883"/>
                <a:gd name="connsiteY54" fmla="*/ 78869 h 4275461"/>
                <a:gd name="connsiteX55" fmla="*/ 2632609 w 3619883"/>
                <a:gd name="connsiteY55" fmla="*/ 75338 h 4275461"/>
                <a:gd name="connsiteX56" fmla="*/ 2742291 w 3619883"/>
                <a:gd name="connsiteY56" fmla="*/ 92282 h 4275461"/>
                <a:gd name="connsiteX57" fmla="*/ 2851974 w 3619883"/>
                <a:gd name="connsiteY57" fmla="*/ 109227 h 4275461"/>
                <a:gd name="connsiteX58" fmla="*/ 2907643 w 3619883"/>
                <a:gd name="connsiteY58" fmla="*/ 100020 h 4275461"/>
                <a:gd name="connsiteX59" fmla="*/ 2944022 w 3619883"/>
                <a:gd name="connsiteY59" fmla="*/ 30853 h 4275461"/>
                <a:gd name="connsiteX60" fmla="*/ 3022289 w 3619883"/>
                <a:gd name="connsiteY60" fmla="*/ 10893 h 4275461"/>
                <a:gd name="connsiteX61" fmla="*/ 3054807 w 3619883"/>
                <a:gd name="connsiteY61" fmla="*/ 24226 h 4275461"/>
                <a:gd name="connsiteX62" fmla="*/ 3141892 w 3619883"/>
                <a:gd name="connsiteY62" fmla="*/ 51925 h 4275461"/>
                <a:gd name="connsiteX63" fmla="*/ 3185711 w 3619883"/>
                <a:gd name="connsiteY63" fmla="*/ 59881 h 4275461"/>
                <a:gd name="connsiteX64" fmla="*/ 3219056 w 3619883"/>
                <a:gd name="connsiteY64" fmla="*/ 55536 h 4275461"/>
                <a:gd name="connsiteX65" fmla="*/ 3263425 w 3619883"/>
                <a:gd name="connsiteY65" fmla="*/ 51706 h 4275461"/>
                <a:gd name="connsiteX66" fmla="*/ 3296219 w 3619883"/>
                <a:gd name="connsiteY66" fmla="*/ 59147 h 4275461"/>
                <a:gd name="connsiteX67" fmla="*/ 3319094 w 3619883"/>
                <a:gd name="connsiteY67" fmla="*/ 42500 h 4275461"/>
                <a:gd name="connsiteX68" fmla="*/ 3420511 w 3619883"/>
                <a:gd name="connsiteY68" fmla="*/ 0 h 4275461"/>
                <a:gd name="connsiteX69" fmla="*/ 3453305 w 3619883"/>
                <a:gd name="connsiteY69" fmla="*/ 7440 h 4275461"/>
                <a:gd name="connsiteX70" fmla="*/ 3496571 w 3619883"/>
                <a:gd name="connsiteY70" fmla="*/ 27182 h 4275461"/>
                <a:gd name="connsiteX71" fmla="*/ 3602117 w 3619883"/>
                <a:gd name="connsiteY71" fmla="*/ 132521 h 4275461"/>
                <a:gd name="connsiteX72" fmla="*/ 3619883 w 3619883"/>
                <a:gd name="connsiteY72" fmla="*/ 140049 h 4275461"/>
                <a:gd name="connsiteX73" fmla="*/ 3619883 w 3619883"/>
                <a:gd name="connsiteY73" fmla="*/ 755612 h 4275461"/>
                <a:gd name="connsiteX0" fmla="*/ 3619883 w 3619883"/>
                <a:gd name="connsiteY0" fmla="*/ 755612 h 4275461"/>
                <a:gd name="connsiteX1" fmla="*/ 2761042 w 3619883"/>
                <a:gd name="connsiteY1" fmla="*/ 4275461 h 4275461"/>
                <a:gd name="connsiteX2" fmla="*/ 2690646 w 3619883"/>
                <a:gd name="connsiteY2" fmla="*/ 4275461 h 4275461"/>
                <a:gd name="connsiteX3" fmla="*/ 2511710 w 3619883"/>
                <a:gd name="connsiteY3" fmla="*/ 4275461 h 4275461"/>
                <a:gd name="connsiteX4" fmla="*/ 2337697 w 3619883"/>
                <a:gd name="connsiteY4" fmla="*/ 4275461 h 4275461"/>
                <a:gd name="connsiteX5" fmla="*/ 2150155 w 3619883"/>
                <a:gd name="connsiteY5" fmla="*/ 4275461 h 4275461"/>
                <a:gd name="connsiteX6" fmla="*/ 2079759 w 3619883"/>
                <a:gd name="connsiteY6" fmla="*/ 4275461 h 4275461"/>
                <a:gd name="connsiteX7" fmla="*/ 1824703 w 3619883"/>
                <a:gd name="connsiteY7" fmla="*/ 4275461 h 4275461"/>
                <a:gd name="connsiteX8" fmla="*/ 1796694 w 3619883"/>
                <a:gd name="connsiteY8" fmla="*/ 4275461 h 4275461"/>
                <a:gd name="connsiteX9" fmla="*/ 1558844 w 3619883"/>
                <a:gd name="connsiteY9" fmla="*/ 4275461 h 4275461"/>
                <a:gd name="connsiteX10" fmla="*/ 1427396 w 3619883"/>
                <a:gd name="connsiteY10" fmla="*/ 4275461 h 4275461"/>
                <a:gd name="connsiteX11" fmla="*/ 1210751 w 3619883"/>
                <a:gd name="connsiteY11" fmla="*/ 4275461 h 4275461"/>
                <a:gd name="connsiteX12" fmla="*/ 1140354 w 3619883"/>
                <a:gd name="connsiteY12" fmla="*/ 4275461 h 4275461"/>
                <a:gd name="connsiteX13" fmla="*/ 953807 w 3619883"/>
                <a:gd name="connsiteY13" fmla="*/ 4275461 h 4275461"/>
                <a:gd name="connsiteX14" fmla="*/ 829432 w 3619883"/>
                <a:gd name="connsiteY14" fmla="*/ 4275461 h 4275461"/>
                <a:gd name="connsiteX15" fmla="*/ 611484 w 3619883"/>
                <a:gd name="connsiteY15" fmla="*/ 4275461 h 4275461"/>
                <a:gd name="connsiteX16" fmla="*/ 573998 w 3619883"/>
                <a:gd name="connsiteY16" fmla="*/ 4275461 h 4275461"/>
                <a:gd name="connsiteX17" fmla="*/ 336164 w 3619883"/>
                <a:gd name="connsiteY17" fmla="*/ 4275461 h 4275461"/>
                <a:gd name="connsiteX18" fmla="*/ 189322 w 3619883"/>
                <a:gd name="connsiteY18" fmla="*/ 4275461 h 4275461"/>
                <a:gd name="connsiteX19" fmla="*/ 0 w 3619883"/>
                <a:gd name="connsiteY19" fmla="*/ 4275461 h 4275461"/>
                <a:gd name="connsiteX20" fmla="*/ 0 w 3619883"/>
                <a:gd name="connsiteY20" fmla="*/ 42229 h 4275461"/>
                <a:gd name="connsiteX21" fmla="*/ 42464 w 3619883"/>
                <a:gd name="connsiteY21" fmla="*/ 40518 h 4275461"/>
                <a:gd name="connsiteX22" fmla="*/ 137733 w 3619883"/>
                <a:gd name="connsiteY22" fmla="*/ 35355 h 4275461"/>
                <a:gd name="connsiteX23" fmla="*/ 270565 w 3619883"/>
                <a:gd name="connsiteY23" fmla="*/ 29759 h 4275461"/>
                <a:gd name="connsiteX24" fmla="*/ 479734 w 3619883"/>
                <a:gd name="connsiteY24" fmla="*/ 45455 h 4275461"/>
                <a:gd name="connsiteX25" fmla="*/ 524103 w 3619883"/>
                <a:gd name="connsiteY25" fmla="*/ 41625 h 4275461"/>
                <a:gd name="connsiteX26" fmla="*/ 624416 w 3619883"/>
                <a:gd name="connsiteY26" fmla="*/ 22696 h 4275461"/>
                <a:gd name="connsiteX27" fmla="*/ 657762 w 3619883"/>
                <a:gd name="connsiteY27" fmla="*/ 18351 h 4275461"/>
                <a:gd name="connsiteX28" fmla="*/ 690557 w 3619883"/>
                <a:gd name="connsiteY28" fmla="*/ 25792 h 4275461"/>
                <a:gd name="connsiteX29" fmla="*/ 745123 w 3619883"/>
                <a:gd name="connsiteY29" fmla="*/ 40157 h 4275461"/>
                <a:gd name="connsiteX30" fmla="*/ 789493 w 3619883"/>
                <a:gd name="connsiteY30" fmla="*/ 36327 h 4275461"/>
                <a:gd name="connsiteX31" fmla="*/ 854255 w 3619883"/>
                <a:gd name="connsiteY31" fmla="*/ 68887 h 4275461"/>
                <a:gd name="connsiteX32" fmla="*/ 897520 w 3619883"/>
                <a:gd name="connsiteY32" fmla="*/ 88629 h 4275461"/>
                <a:gd name="connsiteX33" fmla="*/ 940510 w 3619883"/>
                <a:gd name="connsiteY33" fmla="*/ 114265 h 4275461"/>
                <a:gd name="connsiteX34" fmla="*/ 1082712 w 3619883"/>
                <a:gd name="connsiteY34" fmla="*/ 144543 h 4275461"/>
                <a:gd name="connsiteX35" fmla="*/ 1205348 w 3619883"/>
                <a:gd name="connsiteY35" fmla="*/ 120753 h 4275461"/>
                <a:gd name="connsiteX36" fmla="*/ 1271764 w 3619883"/>
                <a:gd name="connsiteY36" fmla="*/ 117956 h 4275461"/>
                <a:gd name="connsiteX37" fmla="*/ 1315583 w 3619883"/>
                <a:gd name="connsiteY37" fmla="*/ 125912 h 4275461"/>
                <a:gd name="connsiteX38" fmla="*/ 1359125 w 3619883"/>
                <a:gd name="connsiteY38" fmla="*/ 139761 h 4275461"/>
                <a:gd name="connsiteX39" fmla="*/ 1391919 w 3619883"/>
                <a:gd name="connsiteY39" fmla="*/ 147202 h 4275461"/>
                <a:gd name="connsiteX40" fmla="*/ 1436563 w 3619883"/>
                <a:gd name="connsiteY40" fmla="*/ 137480 h 4275461"/>
                <a:gd name="connsiteX41" fmla="*/ 1471566 w 3619883"/>
                <a:gd name="connsiteY41" fmla="*/ 97777 h 4275461"/>
                <a:gd name="connsiteX42" fmla="*/ 1505739 w 3619883"/>
                <a:gd name="connsiteY42" fmla="*/ 75753 h 4275461"/>
                <a:gd name="connsiteX43" fmla="*/ 1590891 w 3619883"/>
                <a:gd name="connsiteY43" fmla="*/ 144702 h 4275461"/>
                <a:gd name="connsiteX44" fmla="*/ 1625616 w 3619883"/>
                <a:gd name="connsiteY44" fmla="*/ 110893 h 4275461"/>
                <a:gd name="connsiteX45" fmla="*/ 1658964 w 3619883"/>
                <a:gd name="connsiteY45" fmla="*/ 106547 h 4275461"/>
                <a:gd name="connsiteX46" fmla="*/ 1746598 w 3619883"/>
                <a:gd name="connsiteY46" fmla="*/ 122460 h 4275461"/>
                <a:gd name="connsiteX47" fmla="*/ 1811913 w 3619883"/>
                <a:gd name="connsiteY47" fmla="*/ 143234 h 4275461"/>
                <a:gd name="connsiteX48" fmla="*/ 1856557 w 3619883"/>
                <a:gd name="connsiteY48" fmla="*/ 133511 h 4275461"/>
                <a:gd name="connsiteX49" fmla="*/ 2066003 w 3619883"/>
                <a:gd name="connsiteY49" fmla="*/ 143313 h 4275461"/>
                <a:gd name="connsiteX50" fmla="*/ 2177615 w 3619883"/>
                <a:gd name="connsiteY50" fmla="*/ 119007 h 4275461"/>
                <a:gd name="connsiteX51" fmla="*/ 2255883 w 3619883"/>
                <a:gd name="connsiteY51" fmla="*/ 99047 h 4275461"/>
                <a:gd name="connsiteX52" fmla="*/ 2344622 w 3619883"/>
                <a:gd name="connsiteY52" fmla="*/ 91388 h 4275461"/>
                <a:gd name="connsiteX53" fmla="*/ 2455682 w 3619883"/>
                <a:gd name="connsiteY53" fmla="*/ 78869 h 4275461"/>
                <a:gd name="connsiteX54" fmla="*/ 2632609 w 3619883"/>
                <a:gd name="connsiteY54" fmla="*/ 75338 h 4275461"/>
                <a:gd name="connsiteX55" fmla="*/ 2742291 w 3619883"/>
                <a:gd name="connsiteY55" fmla="*/ 92282 h 4275461"/>
                <a:gd name="connsiteX56" fmla="*/ 2851974 w 3619883"/>
                <a:gd name="connsiteY56" fmla="*/ 109227 h 4275461"/>
                <a:gd name="connsiteX57" fmla="*/ 2907643 w 3619883"/>
                <a:gd name="connsiteY57" fmla="*/ 100020 h 4275461"/>
                <a:gd name="connsiteX58" fmla="*/ 2944022 w 3619883"/>
                <a:gd name="connsiteY58" fmla="*/ 30853 h 4275461"/>
                <a:gd name="connsiteX59" fmla="*/ 3022289 w 3619883"/>
                <a:gd name="connsiteY59" fmla="*/ 10893 h 4275461"/>
                <a:gd name="connsiteX60" fmla="*/ 3054807 w 3619883"/>
                <a:gd name="connsiteY60" fmla="*/ 24226 h 4275461"/>
                <a:gd name="connsiteX61" fmla="*/ 3141892 w 3619883"/>
                <a:gd name="connsiteY61" fmla="*/ 51925 h 4275461"/>
                <a:gd name="connsiteX62" fmla="*/ 3185711 w 3619883"/>
                <a:gd name="connsiteY62" fmla="*/ 59881 h 4275461"/>
                <a:gd name="connsiteX63" fmla="*/ 3219056 w 3619883"/>
                <a:gd name="connsiteY63" fmla="*/ 55536 h 4275461"/>
                <a:gd name="connsiteX64" fmla="*/ 3263425 w 3619883"/>
                <a:gd name="connsiteY64" fmla="*/ 51706 h 4275461"/>
                <a:gd name="connsiteX65" fmla="*/ 3296219 w 3619883"/>
                <a:gd name="connsiteY65" fmla="*/ 59147 h 4275461"/>
                <a:gd name="connsiteX66" fmla="*/ 3319094 w 3619883"/>
                <a:gd name="connsiteY66" fmla="*/ 42500 h 4275461"/>
                <a:gd name="connsiteX67" fmla="*/ 3420511 w 3619883"/>
                <a:gd name="connsiteY67" fmla="*/ 0 h 4275461"/>
                <a:gd name="connsiteX68" fmla="*/ 3453305 w 3619883"/>
                <a:gd name="connsiteY68" fmla="*/ 7440 h 4275461"/>
                <a:gd name="connsiteX69" fmla="*/ 3496571 w 3619883"/>
                <a:gd name="connsiteY69" fmla="*/ 27182 h 4275461"/>
                <a:gd name="connsiteX70" fmla="*/ 3602117 w 3619883"/>
                <a:gd name="connsiteY70" fmla="*/ 132521 h 4275461"/>
                <a:gd name="connsiteX71" fmla="*/ 3619883 w 3619883"/>
                <a:gd name="connsiteY71" fmla="*/ 140049 h 4275461"/>
                <a:gd name="connsiteX72" fmla="*/ 3619883 w 3619883"/>
                <a:gd name="connsiteY72" fmla="*/ 755612 h 4275461"/>
                <a:gd name="connsiteX0" fmla="*/ 3619883 w 3619883"/>
                <a:gd name="connsiteY0" fmla="*/ 755612 h 4275461"/>
                <a:gd name="connsiteX1" fmla="*/ 2690646 w 3619883"/>
                <a:gd name="connsiteY1" fmla="*/ 4275461 h 4275461"/>
                <a:gd name="connsiteX2" fmla="*/ 2511710 w 3619883"/>
                <a:gd name="connsiteY2" fmla="*/ 4275461 h 4275461"/>
                <a:gd name="connsiteX3" fmla="*/ 2337697 w 3619883"/>
                <a:gd name="connsiteY3" fmla="*/ 4275461 h 4275461"/>
                <a:gd name="connsiteX4" fmla="*/ 2150155 w 3619883"/>
                <a:gd name="connsiteY4" fmla="*/ 4275461 h 4275461"/>
                <a:gd name="connsiteX5" fmla="*/ 2079759 w 3619883"/>
                <a:gd name="connsiteY5" fmla="*/ 4275461 h 4275461"/>
                <a:gd name="connsiteX6" fmla="*/ 1824703 w 3619883"/>
                <a:gd name="connsiteY6" fmla="*/ 4275461 h 4275461"/>
                <a:gd name="connsiteX7" fmla="*/ 1796694 w 3619883"/>
                <a:gd name="connsiteY7" fmla="*/ 4275461 h 4275461"/>
                <a:gd name="connsiteX8" fmla="*/ 1558844 w 3619883"/>
                <a:gd name="connsiteY8" fmla="*/ 4275461 h 4275461"/>
                <a:gd name="connsiteX9" fmla="*/ 1427396 w 3619883"/>
                <a:gd name="connsiteY9" fmla="*/ 4275461 h 4275461"/>
                <a:gd name="connsiteX10" fmla="*/ 1210751 w 3619883"/>
                <a:gd name="connsiteY10" fmla="*/ 4275461 h 4275461"/>
                <a:gd name="connsiteX11" fmla="*/ 1140354 w 3619883"/>
                <a:gd name="connsiteY11" fmla="*/ 4275461 h 4275461"/>
                <a:gd name="connsiteX12" fmla="*/ 953807 w 3619883"/>
                <a:gd name="connsiteY12" fmla="*/ 4275461 h 4275461"/>
                <a:gd name="connsiteX13" fmla="*/ 829432 w 3619883"/>
                <a:gd name="connsiteY13" fmla="*/ 4275461 h 4275461"/>
                <a:gd name="connsiteX14" fmla="*/ 611484 w 3619883"/>
                <a:gd name="connsiteY14" fmla="*/ 4275461 h 4275461"/>
                <a:gd name="connsiteX15" fmla="*/ 573998 w 3619883"/>
                <a:gd name="connsiteY15" fmla="*/ 4275461 h 4275461"/>
                <a:gd name="connsiteX16" fmla="*/ 336164 w 3619883"/>
                <a:gd name="connsiteY16" fmla="*/ 4275461 h 4275461"/>
                <a:gd name="connsiteX17" fmla="*/ 189322 w 3619883"/>
                <a:gd name="connsiteY17" fmla="*/ 4275461 h 4275461"/>
                <a:gd name="connsiteX18" fmla="*/ 0 w 3619883"/>
                <a:gd name="connsiteY18" fmla="*/ 4275461 h 4275461"/>
                <a:gd name="connsiteX19" fmla="*/ 0 w 3619883"/>
                <a:gd name="connsiteY19" fmla="*/ 42229 h 4275461"/>
                <a:gd name="connsiteX20" fmla="*/ 42464 w 3619883"/>
                <a:gd name="connsiteY20" fmla="*/ 40518 h 4275461"/>
                <a:gd name="connsiteX21" fmla="*/ 137733 w 3619883"/>
                <a:gd name="connsiteY21" fmla="*/ 35355 h 4275461"/>
                <a:gd name="connsiteX22" fmla="*/ 270565 w 3619883"/>
                <a:gd name="connsiteY22" fmla="*/ 29759 h 4275461"/>
                <a:gd name="connsiteX23" fmla="*/ 479734 w 3619883"/>
                <a:gd name="connsiteY23" fmla="*/ 45455 h 4275461"/>
                <a:gd name="connsiteX24" fmla="*/ 524103 w 3619883"/>
                <a:gd name="connsiteY24" fmla="*/ 41625 h 4275461"/>
                <a:gd name="connsiteX25" fmla="*/ 624416 w 3619883"/>
                <a:gd name="connsiteY25" fmla="*/ 22696 h 4275461"/>
                <a:gd name="connsiteX26" fmla="*/ 657762 w 3619883"/>
                <a:gd name="connsiteY26" fmla="*/ 18351 h 4275461"/>
                <a:gd name="connsiteX27" fmla="*/ 690557 w 3619883"/>
                <a:gd name="connsiteY27" fmla="*/ 25792 h 4275461"/>
                <a:gd name="connsiteX28" fmla="*/ 745123 w 3619883"/>
                <a:gd name="connsiteY28" fmla="*/ 40157 h 4275461"/>
                <a:gd name="connsiteX29" fmla="*/ 789493 w 3619883"/>
                <a:gd name="connsiteY29" fmla="*/ 36327 h 4275461"/>
                <a:gd name="connsiteX30" fmla="*/ 854255 w 3619883"/>
                <a:gd name="connsiteY30" fmla="*/ 68887 h 4275461"/>
                <a:gd name="connsiteX31" fmla="*/ 897520 w 3619883"/>
                <a:gd name="connsiteY31" fmla="*/ 88629 h 4275461"/>
                <a:gd name="connsiteX32" fmla="*/ 940510 w 3619883"/>
                <a:gd name="connsiteY32" fmla="*/ 114265 h 4275461"/>
                <a:gd name="connsiteX33" fmla="*/ 1082712 w 3619883"/>
                <a:gd name="connsiteY33" fmla="*/ 144543 h 4275461"/>
                <a:gd name="connsiteX34" fmla="*/ 1205348 w 3619883"/>
                <a:gd name="connsiteY34" fmla="*/ 120753 h 4275461"/>
                <a:gd name="connsiteX35" fmla="*/ 1271764 w 3619883"/>
                <a:gd name="connsiteY35" fmla="*/ 117956 h 4275461"/>
                <a:gd name="connsiteX36" fmla="*/ 1315583 w 3619883"/>
                <a:gd name="connsiteY36" fmla="*/ 125912 h 4275461"/>
                <a:gd name="connsiteX37" fmla="*/ 1359125 w 3619883"/>
                <a:gd name="connsiteY37" fmla="*/ 139761 h 4275461"/>
                <a:gd name="connsiteX38" fmla="*/ 1391919 w 3619883"/>
                <a:gd name="connsiteY38" fmla="*/ 147202 h 4275461"/>
                <a:gd name="connsiteX39" fmla="*/ 1436563 w 3619883"/>
                <a:gd name="connsiteY39" fmla="*/ 137480 h 4275461"/>
                <a:gd name="connsiteX40" fmla="*/ 1471566 w 3619883"/>
                <a:gd name="connsiteY40" fmla="*/ 97777 h 4275461"/>
                <a:gd name="connsiteX41" fmla="*/ 1505739 w 3619883"/>
                <a:gd name="connsiteY41" fmla="*/ 75753 h 4275461"/>
                <a:gd name="connsiteX42" fmla="*/ 1590891 w 3619883"/>
                <a:gd name="connsiteY42" fmla="*/ 144702 h 4275461"/>
                <a:gd name="connsiteX43" fmla="*/ 1625616 w 3619883"/>
                <a:gd name="connsiteY43" fmla="*/ 110893 h 4275461"/>
                <a:gd name="connsiteX44" fmla="*/ 1658964 w 3619883"/>
                <a:gd name="connsiteY44" fmla="*/ 106547 h 4275461"/>
                <a:gd name="connsiteX45" fmla="*/ 1746598 w 3619883"/>
                <a:gd name="connsiteY45" fmla="*/ 122460 h 4275461"/>
                <a:gd name="connsiteX46" fmla="*/ 1811913 w 3619883"/>
                <a:gd name="connsiteY46" fmla="*/ 143234 h 4275461"/>
                <a:gd name="connsiteX47" fmla="*/ 1856557 w 3619883"/>
                <a:gd name="connsiteY47" fmla="*/ 133511 h 4275461"/>
                <a:gd name="connsiteX48" fmla="*/ 2066003 w 3619883"/>
                <a:gd name="connsiteY48" fmla="*/ 143313 h 4275461"/>
                <a:gd name="connsiteX49" fmla="*/ 2177615 w 3619883"/>
                <a:gd name="connsiteY49" fmla="*/ 119007 h 4275461"/>
                <a:gd name="connsiteX50" fmla="*/ 2255883 w 3619883"/>
                <a:gd name="connsiteY50" fmla="*/ 99047 h 4275461"/>
                <a:gd name="connsiteX51" fmla="*/ 2344622 w 3619883"/>
                <a:gd name="connsiteY51" fmla="*/ 91388 h 4275461"/>
                <a:gd name="connsiteX52" fmla="*/ 2455682 w 3619883"/>
                <a:gd name="connsiteY52" fmla="*/ 78869 h 4275461"/>
                <a:gd name="connsiteX53" fmla="*/ 2632609 w 3619883"/>
                <a:gd name="connsiteY53" fmla="*/ 75338 h 4275461"/>
                <a:gd name="connsiteX54" fmla="*/ 2742291 w 3619883"/>
                <a:gd name="connsiteY54" fmla="*/ 92282 h 4275461"/>
                <a:gd name="connsiteX55" fmla="*/ 2851974 w 3619883"/>
                <a:gd name="connsiteY55" fmla="*/ 109227 h 4275461"/>
                <a:gd name="connsiteX56" fmla="*/ 2907643 w 3619883"/>
                <a:gd name="connsiteY56" fmla="*/ 100020 h 4275461"/>
                <a:gd name="connsiteX57" fmla="*/ 2944022 w 3619883"/>
                <a:gd name="connsiteY57" fmla="*/ 30853 h 4275461"/>
                <a:gd name="connsiteX58" fmla="*/ 3022289 w 3619883"/>
                <a:gd name="connsiteY58" fmla="*/ 10893 h 4275461"/>
                <a:gd name="connsiteX59" fmla="*/ 3054807 w 3619883"/>
                <a:gd name="connsiteY59" fmla="*/ 24226 h 4275461"/>
                <a:gd name="connsiteX60" fmla="*/ 3141892 w 3619883"/>
                <a:gd name="connsiteY60" fmla="*/ 51925 h 4275461"/>
                <a:gd name="connsiteX61" fmla="*/ 3185711 w 3619883"/>
                <a:gd name="connsiteY61" fmla="*/ 59881 h 4275461"/>
                <a:gd name="connsiteX62" fmla="*/ 3219056 w 3619883"/>
                <a:gd name="connsiteY62" fmla="*/ 55536 h 4275461"/>
                <a:gd name="connsiteX63" fmla="*/ 3263425 w 3619883"/>
                <a:gd name="connsiteY63" fmla="*/ 51706 h 4275461"/>
                <a:gd name="connsiteX64" fmla="*/ 3296219 w 3619883"/>
                <a:gd name="connsiteY64" fmla="*/ 59147 h 4275461"/>
                <a:gd name="connsiteX65" fmla="*/ 3319094 w 3619883"/>
                <a:gd name="connsiteY65" fmla="*/ 42500 h 4275461"/>
                <a:gd name="connsiteX66" fmla="*/ 3420511 w 3619883"/>
                <a:gd name="connsiteY66" fmla="*/ 0 h 4275461"/>
                <a:gd name="connsiteX67" fmla="*/ 3453305 w 3619883"/>
                <a:gd name="connsiteY67" fmla="*/ 7440 h 4275461"/>
                <a:gd name="connsiteX68" fmla="*/ 3496571 w 3619883"/>
                <a:gd name="connsiteY68" fmla="*/ 27182 h 4275461"/>
                <a:gd name="connsiteX69" fmla="*/ 3602117 w 3619883"/>
                <a:gd name="connsiteY69" fmla="*/ 132521 h 4275461"/>
                <a:gd name="connsiteX70" fmla="*/ 3619883 w 3619883"/>
                <a:gd name="connsiteY70" fmla="*/ 140049 h 4275461"/>
                <a:gd name="connsiteX71" fmla="*/ 3619883 w 3619883"/>
                <a:gd name="connsiteY71" fmla="*/ 755612 h 4275461"/>
                <a:gd name="connsiteX0" fmla="*/ 3619883 w 3619883"/>
                <a:gd name="connsiteY0" fmla="*/ 755612 h 4275461"/>
                <a:gd name="connsiteX1" fmla="*/ 2511710 w 3619883"/>
                <a:gd name="connsiteY1" fmla="*/ 4275461 h 4275461"/>
                <a:gd name="connsiteX2" fmla="*/ 2337697 w 3619883"/>
                <a:gd name="connsiteY2" fmla="*/ 4275461 h 4275461"/>
                <a:gd name="connsiteX3" fmla="*/ 2150155 w 3619883"/>
                <a:gd name="connsiteY3" fmla="*/ 4275461 h 4275461"/>
                <a:gd name="connsiteX4" fmla="*/ 2079759 w 3619883"/>
                <a:gd name="connsiteY4" fmla="*/ 4275461 h 4275461"/>
                <a:gd name="connsiteX5" fmla="*/ 1824703 w 3619883"/>
                <a:gd name="connsiteY5" fmla="*/ 4275461 h 4275461"/>
                <a:gd name="connsiteX6" fmla="*/ 1796694 w 3619883"/>
                <a:gd name="connsiteY6" fmla="*/ 4275461 h 4275461"/>
                <a:gd name="connsiteX7" fmla="*/ 1558844 w 3619883"/>
                <a:gd name="connsiteY7" fmla="*/ 4275461 h 4275461"/>
                <a:gd name="connsiteX8" fmla="*/ 1427396 w 3619883"/>
                <a:gd name="connsiteY8" fmla="*/ 4275461 h 4275461"/>
                <a:gd name="connsiteX9" fmla="*/ 1210751 w 3619883"/>
                <a:gd name="connsiteY9" fmla="*/ 4275461 h 4275461"/>
                <a:gd name="connsiteX10" fmla="*/ 1140354 w 3619883"/>
                <a:gd name="connsiteY10" fmla="*/ 4275461 h 4275461"/>
                <a:gd name="connsiteX11" fmla="*/ 953807 w 3619883"/>
                <a:gd name="connsiteY11" fmla="*/ 4275461 h 4275461"/>
                <a:gd name="connsiteX12" fmla="*/ 829432 w 3619883"/>
                <a:gd name="connsiteY12" fmla="*/ 4275461 h 4275461"/>
                <a:gd name="connsiteX13" fmla="*/ 611484 w 3619883"/>
                <a:gd name="connsiteY13" fmla="*/ 4275461 h 4275461"/>
                <a:gd name="connsiteX14" fmla="*/ 573998 w 3619883"/>
                <a:gd name="connsiteY14" fmla="*/ 4275461 h 4275461"/>
                <a:gd name="connsiteX15" fmla="*/ 336164 w 3619883"/>
                <a:gd name="connsiteY15" fmla="*/ 4275461 h 4275461"/>
                <a:gd name="connsiteX16" fmla="*/ 189322 w 3619883"/>
                <a:gd name="connsiteY16" fmla="*/ 4275461 h 4275461"/>
                <a:gd name="connsiteX17" fmla="*/ 0 w 3619883"/>
                <a:gd name="connsiteY17" fmla="*/ 4275461 h 4275461"/>
                <a:gd name="connsiteX18" fmla="*/ 0 w 3619883"/>
                <a:gd name="connsiteY18" fmla="*/ 42229 h 4275461"/>
                <a:gd name="connsiteX19" fmla="*/ 42464 w 3619883"/>
                <a:gd name="connsiteY19" fmla="*/ 40518 h 4275461"/>
                <a:gd name="connsiteX20" fmla="*/ 137733 w 3619883"/>
                <a:gd name="connsiteY20" fmla="*/ 35355 h 4275461"/>
                <a:gd name="connsiteX21" fmla="*/ 270565 w 3619883"/>
                <a:gd name="connsiteY21" fmla="*/ 29759 h 4275461"/>
                <a:gd name="connsiteX22" fmla="*/ 479734 w 3619883"/>
                <a:gd name="connsiteY22" fmla="*/ 45455 h 4275461"/>
                <a:gd name="connsiteX23" fmla="*/ 524103 w 3619883"/>
                <a:gd name="connsiteY23" fmla="*/ 41625 h 4275461"/>
                <a:gd name="connsiteX24" fmla="*/ 624416 w 3619883"/>
                <a:gd name="connsiteY24" fmla="*/ 22696 h 4275461"/>
                <a:gd name="connsiteX25" fmla="*/ 657762 w 3619883"/>
                <a:gd name="connsiteY25" fmla="*/ 18351 h 4275461"/>
                <a:gd name="connsiteX26" fmla="*/ 690557 w 3619883"/>
                <a:gd name="connsiteY26" fmla="*/ 25792 h 4275461"/>
                <a:gd name="connsiteX27" fmla="*/ 745123 w 3619883"/>
                <a:gd name="connsiteY27" fmla="*/ 40157 h 4275461"/>
                <a:gd name="connsiteX28" fmla="*/ 789493 w 3619883"/>
                <a:gd name="connsiteY28" fmla="*/ 36327 h 4275461"/>
                <a:gd name="connsiteX29" fmla="*/ 854255 w 3619883"/>
                <a:gd name="connsiteY29" fmla="*/ 68887 h 4275461"/>
                <a:gd name="connsiteX30" fmla="*/ 897520 w 3619883"/>
                <a:gd name="connsiteY30" fmla="*/ 88629 h 4275461"/>
                <a:gd name="connsiteX31" fmla="*/ 940510 w 3619883"/>
                <a:gd name="connsiteY31" fmla="*/ 114265 h 4275461"/>
                <a:gd name="connsiteX32" fmla="*/ 1082712 w 3619883"/>
                <a:gd name="connsiteY32" fmla="*/ 144543 h 4275461"/>
                <a:gd name="connsiteX33" fmla="*/ 1205348 w 3619883"/>
                <a:gd name="connsiteY33" fmla="*/ 120753 h 4275461"/>
                <a:gd name="connsiteX34" fmla="*/ 1271764 w 3619883"/>
                <a:gd name="connsiteY34" fmla="*/ 117956 h 4275461"/>
                <a:gd name="connsiteX35" fmla="*/ 1315583 w 3619883"/>
                <a:gd name="connsiteY35" fmla="*/ 125912 h 4275461"/>
                <a:gd name="connsiteX36" fmla="*/ 1359125 w 3619883"/>
                <a:gd name="connsiteY36" fmla="*/ 139761 h 4275461"/>
                <a:gd name="connsiteX37" fmla="*/ 1391919 w 3619883"/>
                <a:gd name="connsiteY37" fmla="*/ 147202 h 4275461"/>
                <a:gd name="connsiteX38" fmla="*/ 1436563 w 3619883"/>
                <a:gd name="connsiteY38" fmla="*/ 137480 h 4275461"/>
                <a:gd name="connsiteX39" fmla="*/ 1471566 w 3619883"/>
                <a:gd name="connsiteY39" fmla="*/ 97777 h 4275461"/>
                <a:gd name="connsiteX40" fmla="*/ 1505739 w 3619883"/>
                <a:gd name="connsiteY40" fmla="*/ 75753 h 4275461"/>
                <a:gd name="connsiteX41" fmla="*/ 1590891 w 3619883"/>
                <a:gd name="connsiteY41" fmla="*/ 144702 h 4275461"/>
                <a:gd name="connsiteX42" fmla="*/ 1625616 w 3619883"/>
                <a:gd name="connsiteY42" fmla="*/ 110893 h 4275461"/>
                <a:gd name="connsiteX43" fmla="*/ 1658964 w 3619883"/>
                <a:gd name="connsiteY43" fmla="*/ 106547 h 4275461"/>
                <a:gd name="connsiteX44" fmla="*/ 1746598 w 3619883"/>
                <a:gd name="connsiteY44" fmla="*/ 122460 h 4275461"/>
                <a:gd name="connsiteX45" fmla="*/ 1811913 w 3619883"/>
                <a:gd name="connsiteY45" fmla="*/ 143234 h 4275461"/>
                <a:gd name="connsiteX46" fmla="*/ 1856557 w 3619883"/>
                <a:gd name="connsiteY46" fmla="*/ 133511 h 4275461"/>
                <a:gd name="connsiteX47" fmla="*/ 2066003 w 3619883"/>
                <a:gd name="connsiteY47" fmla="*/ 143313 h 4275461"/>
                <a:gd name="connsiteX48" fmla="*/ 2177615 w 3619883"/>
                <a:gd name="connsiteY48" fmla="*/ 119007 h 4275461"/>
                <a:gd name="connsiteX49" fmla="*/ 2255883 w 3619883"/>
                <a:gd name="connsiteY49" fmla="*/ 99047 h 4275461"/>
                <a:gd name="connsiteX50" fmla="*/ 2344622 w 3619883"/>
                <a:gd name="connsiteY50" fmla="*/ 91388 h 4275461"/>
                <a:gd name="connsiteX51" fmla="*/ 2455682 w 3619883"/>
                <a:gd name="connsiteY51" fmla="*/ 78869 h 4275461"/>
                <a:gd name="connsiteX52" fmla="*/ 2632609 w 3619883"/>
                <a:gd name="connsiteY52" fmla="*/ 75338 h 4275461"/>
                <a:gd name="connsiteX53" fmla="*/ 2742291 w 3619883"/>
                <a:gd name="connsiteY53" fmla="*/ 92282 h 4275461"/>
                <a:gd name="connsiteX54" fmla="*/ 2851974 w 3619883"/>
                <a:gd name="connsiteY54" fmla="*/ 109227 h 4275461"/>
                <a:gd name="connsiteX55" fmla="*/ 2907643 w 3619883"/>
                <a:gd name="connsiteY55" fmla="*/ 100020 h 4275461"/>
                <a:gd name="connsiteX56" fmla="*/ 2944022 w 3619883"/>
                <a:gd name="connsiteY56" fmla="*/ 30853 h 4275461"/>
                <a:gd name="connsiteX57" fmla="*/ 3022289 w 3619883"/>
                <a:gd name="connsiteY57" fmla="*/ 10893 h 4275461"/>
                <a:gd name="connsiteX58" fmla="*/ 3054807 w 3619883"/>
                <a:gd name="connsiteY58" fmla="*/ 24226 h 4275461"/>
                <a:gd name="connsiteX59" fmla="*/ 3141892 w 3619883"/>
                <a:gd name="connsiteY59" fmla="*/ 51925 h 4275461"/>
                <a:gd name="connsiteX60" fmla="*/ 3185711 w 3619883"/>
                <a:gd name="connsiteY60" fmla="*/ 59881 h 4275461"/>
                <a:gd name="connsiteX61" fmla="*/ 3219056 w 3619883"/>
                <a:gd name="connsiteY61" fmla="*/ 55536 h 4275461"/>
                <a:gd name="connsiteX62" fmla="*/ 3263425 w 3619883"/>
                <a:gd name="connsiteY62" fmla="*/ 51706 h 4275461"/>
                <a:gd name="connsiteX63" fmla="*/ 3296219 w 3619883"/>
                <a:gd name="connsiteY63" fmla="*/ 59147 h 4275461"/>
                <a:gd name="connsiteX64" fmla="*/ 3319094 w 3619883"/>
                <a:gd name="connsiteY64" fmla="*/ 42500 h 4275461"/>
                <a:gd name="connsiteX65" fmla="*/ 3420511 w 3619883"/>
                <a:gd name="connsiteY65" fmla="*/ 0 h 4275461"/>
                <a:gd name="connsiteX66" fmla="*/ 3453305 w 3619883"/>
                <a:gd name="connsiteY66" fmla="*/ 7440 h 4275461"/>
                <a:gd name="connsiteX67" fmla="*/ 3496571 w 3619883"/>
                <a:gd name="connsiteY67" fmla="*/ 27182 h 4275461"/>
                <a:gd name="connsiteX68" fmla="*/ 3602117 w 3619883"/>
                <a:gd name="connsiteY68" fmla="*/ 132521 h 4275461"/>
                <a:gd name="connsiteX69" fmla="*/ 3619883 w 3619883"/>
                <a:gd name="connsiteY69" fmla="*/ 140049 h 4275461"/>
                <a:gd name="connsiteX70" fmla="*/ 3619883 w 3619883"/>
                <a:gd name="connsiteY70" fmla="*/ 755612 h 4275461"/>
                <a:gd name="connsiteX0" fmla="*/ 3619883 w 3619883"/>
                <a:gd name="connsiteY0" fmla="*/ 755612 h 4275461"/>
                <a:gd name="connsiteX1" fmla="*/ 2337697 w 3619883"/>
                <a:gd name="connsiteY1" fmla="*/ 4275461 h 4275461"/>
                <a:gd name="connsiteX2" fmla="*/ 2150155 w 3619883"/>
                <a:gd name="connsiteY2" fmla="*/ 4275461 h 4275461"/>
                <a:gd name="connsiteX3" fmla="*/ 2079759 w 3619883"/>
                <a:gd name="connsiteY3" fmla="*/ 4275461 h 4275461"/>
                <a:gd name="connsiteX4" fmla="*/ 1824703 w 3619883"/>
                <a:gd name="connsiteY4" fmla="*/ 4275461 h 4275461"/>
                <a:gd name="connsiteX5" fmla="*/ 1796694 w 3619883"/>
                <a:gd name="connsiteY5" fmla="*/ 4275461 h 4275461"/>
                <a:gd name="connsiteX6" fmla="*/ 1558844 w 3619883"/>
                <a:gd name="connsiteY6" fmla="*/ 4275461 h 4275461"/>
                <a:gd name="connsiteX7" fmla="*/ 1427396 w 3619883"/>
                <a:gd name="connsiteY7" fmla="*/ 4275461 h 4275461"/>
                <a:gd name="connsiteX8" fmla="*/ 1210751 w 3619883"/>
                <a:gd name="connsiteY8" fmla="*/ 4275461 h 4275461"/>
                <a:gd name="connsiteX9" fmla="*/ 1140354 w 3619883"/>
                <a:gd name="connsiteY9" fmla="*/ 4275461 h 4275461"/>
                <a:gd name="connsiteX10" fmla="*/ 953807 w 3619883"/>
                <a:gd name="connsiteY10" fmla="*/ 4275461 h 4275461"/>
                <a:gd name="connsiteX11" fmla="*/ 829432 w 3619883"/>
                <a:gd name="connsiteY11" fmla="*/ 4275461 h 4275461"/>
                <a:gd name="connsiteX12" fmla="*/ 611484 w 3619883"/>
                <a:gd name="connsiteY12" fmla="*/ 4275461 h 4275461"/>
                <a:gd name="connsiteX13" fmla="*/ 573998 w 3619883"/>
                <a:gd name="connsiteY13" fmla="*/ 4275461 h 4275461"/>
                <a:gd name="connsiteX14" fmla="*/ 336164 w 3619883"/>
                <a:gd name="connsiteY14" fmla="*/ 4275461 h 4275461"/>
                <a:gd name="connsiteX15" fmla="*/ 189322 w 3619883"/>
                <a:gd name="connsiteY15" fmla="*/ 4275461 h 4275461"/>
                <a:gd name="connsiteX16" fmla="*/ 0 w 3619883"/>
                <a:gd name="connsiteY16" fmla="*/ 4275461 h 4275461"/>
                <a:gd name="connsiteX17" fmla="*/ 0 w 3619883"/>
                <a:gd name="connsiteY17" fmla="*/ 42229 h 4275461"/>
                <a:gd name="connsiteX18" fmla="*/ 42464 w 3619883"/>
                <a:gd name="connsiteY18" fmla="*/ 40518 h 4275461"/>
                <a:gd name="connsiteX19" fmla="*/ 137733 w 3619883"/>
                <a:gd name="connsiteY19" fmla="*/ 35355 h 4275461"/>
                <a:gd name="connsiteX20" fmla="*/ 270565 w 3619883"/>
                <a:gd name="connsiteY20" fmla="*/ 29759 h 4275461"/>
                <a:gd name="connsiteX21" fmla="*/ 479734 w 3619883"/>
                <a:gd name="connsiteY21" fmla="*/ 45455 h 4275461"/>
                <a:gd name="connsiteX22" fmla="*/ 524103 w 3619883"/>
                <a:gd name="connsiteY22" fmla="*/ 41625 h 4275461"/>
                <a:gd name="connsiteX23" fmla="*/ 624416 w 3619883"/>
                <a:gd name="connsiteY23" fmla="*/ 22696 h 4275461"/>
                <a:gd name="connsiteX24" fmla="*/ 657762 w 3619883"/>
                <a:gd name="connsiteY24" fmla="*/ 18351 h 4275461"/>
                <a:gd name="connsiteX25" fmla="*/ 690557 w 3619883"/>
                <a:gd name="connsiteY25" fmla="*/ 25792 h 4275461"/>
                <a:gd name="connsiteX26" fmla="*/ 745123 w 3619883"/>
                <a:gd name="connsiteY26" fmla="*/ 40157 h 4275461"/>
                <a:gd name="connsiteX27" fmla="*/ 789493 w 3619883"/>
                <a:gd name="connsiteY27" fmla="*/ 36327 h 4275461"/>
                <a:gd name="connsiteX28" fmla="*/ 854255 w 3619883"/>
                <a:gd name="connsiteY28" fmla="*/ 68887 h 4275461"/>
                <a:gd name="connsiteX29" fmla="*/ 897520 w 3619883"/>
                <a:gd name="connsiteY29" fmla="*/ 88629 h 4275461"/>
                <a:gd name="connsiteX30" fmla="*/ 940510 w 3619883"/>
                <a:gd name="connsiteY30" fmla="*/ 114265 h 4275461"/>
                <a:gd name="connsiteX31" fmla="*/ 1082712 w 3619883"/>
                <a:gd name="connsiteY31" fmla="*/ 144543 h 4275461"/>
                <a:gd name="connsiteX32" fmla="*/ 1205348 w 3619883"/>
                <a:gd name="connsiteY32" fmla="*/ 120753 h 4275461"/>
                <a:gd name="connsiteX33" fmla="*/ 1271764 w 3619883"/>
                <a:gd name="connsiteY33" fmla="*/ 117956 h 4275461"/>
                <a:gd name="connsiteX34" fmla="*/ 1315583 w 3619883"/>
                <a:gd name="connsiteY34" fmla="*/ 125912 h 4275461"/>
                <a:gd name="connsiteX35" fmla="*/ 1359125 w 3619883"/>
                <a:gd name="connsiteY35" fmla="*/ 139761 h 4275461"/>
                <a:gd name="connsiteX36" fmla="*/ 1391919 w 3619883"/>
                <a:gd name="connsiteY36" fmla="*/ 147202 h 4275461"/>
                <a:gd name="connsiteX37" fmla="*/ 1436563 w 3619883"/>
                <a:gd name="connsiteY37" fmla="*/ 137480 h 4275461"/>
                <a:gd name="connsiteX38" fmla="*/ 1471566 w 3619883"/>
                <a:gd name="connsiteY38" fmla="*/ 97777 h 4275461"/>
                <a:gd name="connsiteX39" fmla="*/ 1505739 w 3619883"/>
                <a:gd name="connsiteY39" fmla="*/ 75753 h 4275461"/>
                <a:gd name="connsiteX40" fmla="*/ 1590891 w 3619883"/>
                <a:gd name="connsiteY40" fmla="*/ 144702 h 4275461"/>
                <a:gd name="connsiteX41" fmla="*/ 1625616 w 3619883"/>
                <a:gd name="connsiteY41" fmla="*/ 110893 h 4275461"/>
                <a:gd name="connsiteX42" fmla="*/ 1658964 w 3619883"/>
                <a:gd name="connsiteY42" fmla="*/ 106547 h 4275461"/>
                <a:gd name="connsiteX43" fmla="*/ 1746598 w 3619883"/>
                <a:gd name="connsiteY43" fmla="*/ 122460 h 4275461"/>
                <a:gd name="connsiteX44" fmla="*/ 1811913 w 3619883"/>
                <a:gd name="connsiteY44" fmla="*/ 143234 h 4275461"/>
                <a:gd name="connsiteX45" fmla="*/ 1856557 w 3619883"/>
                <a:gd name="connsiteY45" fmla="*/ 133511 h 4275461"/>
                <a:gd name="connsiteX46" fmla="*/ 2066003 w 3619883"/>
                <a:gd name="connsiteY46" fmla="*/ 143313 h 4275461"/>
                <a:gd name="connsiteX47" fmla="*/ 2177615 w 3619883"/>
                <a:gd name="connsiteY47" fmla="*/ 119007 h 4275461"/>
                <a:gd name="connsiteX48" fmla="*/ 2255883 w 3619883"/>
                <a:gd name="connsiteY48" fmla="*/ 99047 h 4275461"/>
                <a:gd name="connsiteX49" fmla="*/ 2344622 w 3619883"/>
                <a:gd name="connsiteY49" fmla="*/ 91388 h 4275461"/>
                <a:gd name="connsiteX50" fmla="*/ 2455682 w 3619883"/>
                <a:gd name="connsiteY50" fmla="*/ 78869 h 4275461"/>
                <a:gd name="connsiteX51" fmla="*/ 2632609 w 3619883"/>
                <a:gd name="connsiteY51" fmla="*/ 75338 h 4275461"/>
                <a:gd name="connsiteX52" fmla="*/ 2742291 w 3619883"/>
                <a:gd name="connsiteY52" fmla="*/ 92282 h 4275461"/>
                <a:gd name="connsiteX53" fmla="*/ 2851974 w 3619883"/>
                <a:gd name="connsiteY53" fmla="*/ 109227 h 4275461"/>
                <a:gd name="connsiteX54" fmla="*/ 2907643 w 3619883"/>
                <a:gd name="connsiteY54" fmla="*/ 100020 h 4275461"/>
                <a:gd name="connsiteX55" fmla="*/ 2944022 w 3619883"/>
                <a:gd name="connsiteY55" fmla="*/ 30853 h 4275461"/>
                <a:gd name="connsiteX56" fmla="*/ 3022289 w 3619883"/>
                <a:gd name="connsiteY56" fmla="*/ 10893 h 4275461"/>
                <a:gd name="connsiteX57" fmla="*/ 3054807 w 3619883"/>
                <a:gd name="connsiteY57" fmla="*/ 24226 h 4275461"/>
                <a:gd name="connsiteX58" fmla="*/ 3141892 w 3619883"/>
                <a:gd name="connsiteY58" fmla="*/ 51925 h 4275461"/>
                <a:gd name="connsiteX59" fmla="*/ 3185711 w 3619883"/>
                <a:gd name="connsiteY59" fmla="*/ 59881 h 4275461"/>
                <a:gd name="connsiteX60" fmla="*/ 3219056 w 3619883"/>
                <a:gd name="connsiteY60" fmla="*/ 55536 h 4275461"/>
                <a:gd name="connsiteX61" fmla="*/ 3263425 w 3619883"/>
                <a:gd name="connsiteY61" fmla="*/ 51706 h 4275461"/>
                <a:gd name="connsiteX62" fmla="*/ 3296219 w 3619883"/>
                <a:gd name="connsiteY62" fmla="*/ 59147 h 4275461"/>
                <a:gd name="connsiteX63" fmla="*/ 3319094 w 3619883"/>
                <a:gd name="connsiteY63" fmla="*/ 42500 h 4275461"/>
                <a:gd name="connsiteX64" fmla="*/ 3420511 w 3619883"/>
                <a:gd name="connsiteY64" fmla="*/ 0 h 4275461"/>
                <a:gd name="connsiteX65" fmla="*/ 3453305 w 3619883"/>
                <a:gd name="connsiteY65" fmla="*/ 7440 h 4275461"/>
                <a:gd name="connsiteX66" fmla="*/ 3496571 w 3619883"/>
                <a:gd name="connsiteY66" fmla="*/ 27182 h 4275461"/>
                <a:gd name="connsiteX67" fmla="*/ 3602117 w 3619883"/>
                <a:gd name="connsiteY67" fmla="*/ 132521 h 4275461"/>
                <a:gd name="connsiteX68" fmla="*/ 3619883 w 3619883"/>
                <a:gd name="connsiteY68" fmla="*/ 140049 h 4275461"/>
                <a:gd name="connsiteX69" fmla="*/ 3619883 w 3619883"/>
                <a:gd name="connsiteY69" fmla="*/ 755612 h 4275461"/>
                <a:gd name="connsiteX0" fmla="*/ 3619883 w 3619883"/>
                <a:gd name="connsiteY0" fmla="*/ 755612 h 4275461"/>
                <a:gd name="connsiteX1" fmla="*/ 2150155 w 3619883"/>
                <a:gd name="connsiteY1" fmla="*/ 4275461 h 4275461"/>
                <a:gd name="connsiteX2" fmla="*/ 2079759 w 3619883"/>
                <a:gd name="connsiteY2" fmla="*/ 4275461 h 4275461"/>
                <a:gd name="connsiteX3" fmla="*/ 1824703 w 3619883"/>
                <a:gd name="connsiteY3" fmla="*/ 4275461 h 4275461"/>
                <a:gd name="connsiteX4" fmla="*/ 1796694 w 3619883"/>
                <a:gd name="connsiteY4" fmla="*/ 4275461 h 4275461"/>
                <a:gd name="connsiteX5" fmla="*/ 1558844 w 3619883"/>
                <a:gd name="connsiteY5" fmla="*/ 4275461 h 4275461"/>
                <a:gd name="connsiteX6" fmla="*/ 1427396 w 3619883"/>
                <a:gd name="connsiteY6" fmla="*/ 4275461 h 4275461"/>
                <a:gd name="connsiteX7" fmla="*/ 1210751 w 3619883"/>
                <a:gd name="connsiteY7" fmla="*/ 4275461 h 4275461"/>
                <a:gd name="connsiteX8" fmla="*/ 1140354 w 3619883"/>
                <a:gd name="connsiteY8" fmla="*/ 4275461 h 4275461"/>
                <a:gd name="connsiteX9" fmla="*/ 953807 w 3619883"/>
                <a:gd name="connsiteY9" fmla="*/ 4275461 h 4275461"/>
                <a:gd name="connsiteX10" fmla="*/ 829432 w 3619883"/>
                <a:gd name="connsiteY10" fmla="*/ 4275461 h 4275461"/>
                <a:gd name="connsiteX11" fmla="*/ 611484 w 3619883"/>
                <a:gd name="connsiteY11" fmla="*/ 4275461 h 4275461"/>
                <a:gd name="connsiteX12" fmla="*/ 573998 w 3619883"/>
                <a:gd name="connsiteY12" fmla="*/ 4275461 h 4275461"/>
                <a:gd name="connsiteX13" fmla="*/ 336164 w 3619883"/>
                <a:gd name="connsiteY13" fmla="*/ 4275461 h 4275461"/>
                <a:gd name="connsiteX14" fmla="*/ 189322 w 3619883"/>
                <a:gd name="connsiteY14" fmla="*/ 4275461 h 4275461"/>
                <a:gd name="connsiteX15" fmla="*/ 0 w 3619883"/>
                <a:gd name="connsiteY15" fmla="*/ 4275461 h 4275461"/>
                <a:gd name="connsiteX16" fmla="*/ 0 w 3619883"/>
                <a:gd name="connsiteY16" fmla="*/ 42229 h 4275461"/>
                <a:gd name="connsiteX17" fmla="*/ 42464 w 3619883"/>
                <a:gd name="connsiteY17" fmla="*/ 40518 h 4275461"/>
                <a:gd name="connsiteX18" fmla="*/ 137733 w 3619883"/>
                <a:gd name="connsiteY18" fmla="*/ 35355 h 4275461"/>
                <a:gd name="connsiteX19" fmla="*/ 270565 w 3619883"/>
                <a:gd name="connsiteY19" fmla="*/ 29759 h 4275461"/>
                <a:gd name="connsiteX20" fmla="*/ 479734 w 3619883"/>
                <a:gd name="connsiteY20" fmla="*/ 45455 h 4275461"/>
                <a:gd name="connsiteX21" fmla="*/ 524103 w 3619883"/>
                <a:gd name="connsiteY21" fmla="*/ 41625 h 4275461"/>
                <a:gd name="connsiteX22" fmla="*/ 624416 w 3619883"/>
                <a:gd name="connsiteY22" fmla="*/ 22696 h 4275461"/>
                <a:gd name="connsiteX23" fmla="*/ 657762 w 3619883"/>
                <a:gd name="connsiteY23" fmla="*/ 18351 h 4275461"/>
                <a:gd name="connsiteX24" fmla="*/ 690557 w 3619883"/>
                <a:gd name="connsiteY24" fmla="*/ 25792 h 4275461"/>
                <a:gd name="connsiteX25" fmla="*/ 745123 w 3619883"/>
                <a:gd name="connsiteY25" fmla="*/ 40157 h 4275461"/>
                <a:gd name="connsiteX26" fmla="*/ 789493 w 3619883"/>
                <a:gd name="connsiteY26" fmla="*/ 36327 h 4275461"/>
                <a:gd name="connsiteX27" fmla="*/ 854255 w 3619883"/>
                <a:gd name="connsiteY27" fmla="*/ 68887 h 4275461"/>
                <a:gd name="connsiteX28" fmla="*/ 897520 w 3619883"/>
                <a:gd name="connsiteY28" fmla="*/ 88629 h 4275461"/>
                <a:gd name="connsiteX29" fmla="*/ 940510 w 3619883"/>
                <a:gd name="connsiteY29" fmla="*/ 114265 h 4275461"/>
                <a:gd name="connsiteX30" fmla="*/ 1082712 w 3619883"/>
                <a:gd name="connsiteY30" fmla="*/ 144543 h 4275461"/>
                <a:gd name="connsiteX31" fmla="*/ 1205348 w 3619883"/>
                <a:gd name="connsiteY31" fmla="*/ 120753 h 4275461"/>
                <a:gd name="connsiteX32" fmla="*/ 1271764 w 3619883"/>
                <a:gd name="connsiteY32" fmla="*/ 117956 h 4275461"/>
                <a:gd name="connsiteX33" fmla="*/ 1315583 w 3619883"/>
                <a:gd name="connsiteY33" fmla="*/ 125912 h 4275461"/>
                <a:gd name="connsiteX34" fmla="*/ 1359125 w 3619883"/>
                <a:gd name="connsiteY34" fmla="*/ 139761 h 4275461"/>
                <a:gd name="connsiteX35" fmla="*/ 1391919 w 3619883"/>
                <a:gd name="connsiteY35" fmla="*/ 147202 h 4275461"/>
                <a:gd name="connsiteX36" fmla="*/ 1436563 w 3619883"/>
                <a:gd name="connsiteY36" fmla="*/ 137480 h 4275461"/>
                <a:gd name="connsiteX37" fmla="*/ 1471566 w 3619883"/>
                <a:gd name="connsiteY37" fmla="*/ 97777 h 4275461"/>
                <a:gd name="connsiteX38" fmla="*/ 1505739 w 3619883"/>
                <a:gd name="connsiteY38" fmla="*/ 75753 h 4275461"/>
                <a:gd name="connsiteX39" fmla="*/ 1590891 w 3619883"/>
                <a:gd name="connsiteY39" fmla="*/ 144702 h 4275461"/>
                <a:gd name="connsiteX40" fmla="*/ 1625616 w 3619883"/>
                <a:gd name="connsiteY40" fmla="*/ 110893 h 4275461"/>
                <a:gd name="connsiteX41" fmla="*/ 1658964 w 3619883"/>
                <a:gd name="connsiteY41" fmla="*/ 106547 h 4275461"/>
                <a:gd name="connsiteX42" fmla="*/ 1746598 w 3619883"/>
                <a:gd name="connsiteY42" fmla="*/ 122460 h 4275461"/>
                <a:gd name="connsiteX43" fmla="*/ 1811913 w 3619883"/>
                <a:gd name="connsiteY43" fmla="*/ 143234 h 4275461"/>
                <a:gd name="connsiteX44" fmla="*/ 1856557 w 3619883"/>
                <a:gd name="connsiteY44" fmla="*/ 133511 h 4275461"/>
                <a:gd name="connsiteX45" fmla="*/ 2066003 w 3619883"/>
                <a:gd name="connsiteY45" fmla="*/ 143313 h 4275461"/>
                <a:gd name="connsiteX46" fmla="*/ 2177615 w 3619883"/>
                <a:gd name="connsiteY46" fmla="*/ 119007 h 4275461"/>
                <a:gd name="connsiteX47" fmla="*/ 2255883 w 3619883"/>
                <a:gd name="connsiteY47" fmla="*/ 99047 h 4275461"/>
                <a:gd name="connsiteX48" fmla="*/ 2344622 w 3619883"/>
                <a:gd name="connsiteY48" fmla="*/ 91388 h 4275461"/>
                <a:gd name="connsiteX49" fmla="*/ 2455682 w 3619883"/>
                <a:gd name="connsiteY49" fmla="*/ 78869 h 4275461"/>
                <a:gd name="connsiteX50" fmla="*/ 2632609 w 3619883"/>
                <a:gd name="connsiteY50" fmla="*/ 75338 h 4275461"/>
                <a:gd name="connsiteX51" fmla="*/ 2742291 w 3619883"/>
                <a:gd name="connsiteY51" fmla="*/ 92282 h 4275461"/>
                <a:gd name="connsiteX52" fmla="*/ 2851974 w 3619883"/>
                <a:gd name="connsiteY52" fmla="*/ 109227 h 4275461"/>
                <a:gd name="connsiteX53" fmla="*/ 2907643 w 3619883"/>
                <a:gd name="connsiteY53" fmla="*/ 100020 h 4275461"/>
                <a:gd name="connsiteX54" fmla="*/ 2944022 w 3619883"/>
                <a:gd name="connsiteY54" fmla="*/ 30853 h 4275461"/>
                <a:gd name="connsiteX55" fmla="*/ 3022289 w 3619883"/>
                <a:gd name="connsiteY55" fmla="*/ 10893 h 4275461"/>
                <a:gd name="connsiteX56" fmla="*/ 3054807 w 3619883"/>
                <a:gd name="connsiteY56" fmla="*/ 24226 h 4275461"/>
                <a:gd name="connsiteX57" fmla="*/ 3141892 w 3619883"/>
                <a:gd name="connsiteY57" fmla="*/ 51925 h 4275461"/>
                <a:gd name="connsiteX58" fmla="*/ 3185711 w 3619883"/>
                <a:gd name="connsiteY58" fmla="*/ 59881 h 4275461"/>
                <a:gd name="connsiteX59" fmla="*/ 3219056 w 3619883"/>
                <a:gd name="connsiteY59" fmla="*/ 55536 h 4275461"/>
                <a:gd name="connsiteX60" fmla="*/ 3263425 w 3619883"/>
                <a:gd name="connsiteY60" fmla="*/ 51706 h 4275461"/>
                <a:gd name="connsiteX61" fmla="*/ 3296219 w 3619883"/>
                <a:gd name="connsiteY61" fmla="*/ 59147 h 4275461"/>
                <a:gd name="connsiteX62" fmla="*/ 3319094 w 3619883"/>
                <a:gd name="connsiteY62" fmla="*/ 42500 h 4275461"/>
                <a:gd name="connsiteX63" fmla="*/ 3420511 w 3619883"/>
                <a:gd name="connsiteY63" fmla="*/ 0 h 4275461"/>
                <a:gd name="connsiteX64" fmla="*/ 3453305 w 3619883"/>
                <a:gd name="connsiteY64" fmla="*/ 7440 h 4275461"/>
                <a:gd name="connsiteX65" fmla="*/ 3496571 w 3619883"/>
                <a:gd name="connsiteY65" fmla="*/ 27182 h 4275461"/>
                <a:gd name="connsiteX66" fmla="*/ 3602117 w 3619883"/>
                <a:gd name="connsiteY66" fmla="*/ 132521 h 4275461"/>
                <a:gd name="connsiteX67" fmla="*/ 3619883 w 3619883"/>
                <a:gd name="connsiteY67" fmla="*/ 140049 h 4275461"/>
                <a:gd name="connsiteX68" fmla="*/ 3619883 w 3619883"/>
                <a:gd name="connsiteY68" fmla="*/ 755612 h 4275461"/>
                <a:gd name="connsiteX0" fmla="*/ 3619883 w 3619883"/>
                <a:gd name="connsiteY0" fmla="*/ 755612 h 4275461"/>
                <a:gd name="connsiteX1" fmla="*/ 2079759 w 3619883"/>
                <a:gd name="connsiteY1" fmla="*/ 4275461 h 4275461"/>
                <a:gd name="connsiteX2" fmla="*/ 1824703 w 3619883"/>
                <a:gd name="connsiteY2" fmla="*/ 4275461 h 4275461"/>
                <a:gd name="connsiteX3" fmla="*/ 1796694 w 3619883"/>
                <a:gd name="connsiteY3" fmla="*/ 4275461 h 4275461"/>
                <a:gd name="connsiteX4" fmla="*/ 1558844 w 3619883"/>
                <a:gd name="connsiteY4" fmla="*/ 4275461 h 4275461"/>
                <a:gd name="connsiteX5" fmla="*/ 1427396 w 3619883"/>
                <a:gd name="connsiteY5" fmla="*/ 4275461 h 4275461"/>
                <a:gd name="connsiteX6" fmla="*/ 1210751 w 3619883"/>
                <a:gd name="connsiteY6" fmla="*/ 4275461 h 4275461"/>
                <a:gd name="connsiteX7" fmla="*/ 1140354 w 3619883"/>
                <a:gd name="connsiteY7" fmla="*/ 4275461 h 4275461"/>
                <a:gd name="connsiteX8" fmla="*/ 953807 w 3619883"/>
                <a:gd name="connsiteY8" fmla="*/ 4275461 h 4275461"/>
                <a:gd name="connsiteX9" fmla="*/ 829432 w 3619883"/>
                <a:gd name="connsiteY9" fmla="*/ 4275461 h 4275461"/>
                <a:gd name="connsiteX10" fmla="*/ 611484 w 3619883"/>
                <a:gd name="connsiteY10" fmla="*/ 4275461 h 4275461"/>
                <a:gd name="connsiteX11" fmla="*/ 573998 w 3619883"/>
                <a:gd name="connsiteY11" fmla="*/ 4275461 h 4275461"/>
                <a:gd name="connsiteX12" fmla="*/ 336164 w 3619883"/>
                <a:gd name="connsiteY12" fmla="*/ 4275461 h 4275461"/>
                <a:gd name="connsiteX13" fmla="*/ 189322 w 3619883"/>
                <a:gd name="connsiteY13" fmla="*/ 4275461 h 4275461"/>
                <a:gd name="connsiteX14" fmla="*/ 0 w 3619883"/>
                <a:gd name="connsiteY14" fmla="*/ 4275461 h 4275461"/>
                <a:gd name="connsiteX15" fmla="*/ 0 w 3619883"/>
                <a:gd name="connsiteY15" fmla="*/ 42229 h 4275461"/>
                <a:gd name="connsiteX16" fmla="*/ 42464 w 3619883"/>
                <a:gd name="connsiteY16" fmla="*/ 40518 h 4275461"/>
                <a:gd name="connsiteX17" fmla="*/ 137733 w 3619883"/>
                <a:gd name="connsiteY17" fmla="*/ 35355 h 4275461"/>
                <a:gd name="connsiteX18" fmla="*/ 270565 w 3619883"/>
                <a:gd name="connsiteY18" fmla="*/ 29759 h 4275461"/>
                <a:gd name="connsiteX19" fmla="*/ 479734 w 3619883"/>
                <a:gd name="connsiteY19" fmla="*/ 45455 h 4275461"/>
                <a:gd name="connsiteX20" fmla="*/ 524103 w 3619883"/>
                <a:gd name="connsiteY20" fmla="*/ 41625 h 4275461"/>
                <a:gd name="connsiteX21" fmla="*/ 624416 w 3619883"/>
                <a:gd name="connsiteY21" fmla="*/ 22696 h 4275461"/>
                <a:gd name="connsiteX22" fmla="*/ 657762 w 3619883"/>
                <a:gd name="connsiteY22" fmla="*/ 18351 h 4275461"/>
                <a:gd name="connsiteX23" fmla="*/ 690557 w 3619883"/>
                <a:gd name="connsiteY23" fmla="*/ 25792 h 4275461"/>
                <a:gd name="connsiteX24" fmla="*/ 745123 w 3619883"/>
                <a:gd name="connsiteY24" fmla="*/ 40157 h 4275461"/>
                <a:gd name="connsiteX25" fmla="*/ 789493 w 3619883"/>
                <a:gd name="connsiteY25" fmla="*/ 36327 h 4275461"/>
                <a:gd name="connsiteX26" fmla="*/ 854255 w 3619883"/>
                <a:gd name="connsiteY26" fmla="*/ 68887 h 4275461"/>
                <a:gd name="connsiteX27" fmla="*/ 897520 w 3619883"/>
                <a:gd name="connsiteY27" fmla="*/ 88629 h 4275461"/>
                <a:gd name="connsiteX28" fmla="*/ 940510 w 3619883"/>
                <a:gd name="connsiteY28" fmla="*/ 114265 h 4275461"/>
                <a:gd name="connsiteX29" fmla="*/ 1082712 w 3619883"/>
                <a:gd name="connsiteY29" fmla="*/ 144543 h 4275461"/>
                <a:gd name="connsiteX30" fmla="*/ 1205348 w 3619883"/>
                <a:gd name="connsiteY30" fmla="*/ 120753 h 4275461"/>
                <a:gd name="connsiteX31" fmla="*/ 1271764 w 3619883"/>
                <a:gd name="connsiteY31" fmla="*/ 117956 h 4275461"/>
                <a:gd name="connsiteX32" fmla="*/ 1315583 w 3619883"/>
                <a:gd name="connsiteY32" fmla="*/ 125912 h 4275461"/>
                <a:gd name="connsiteX33" fmla="*/ 1359125 w 3619883"/>
                <a:gd name="connsiteY33" fmla="*/ 139761 h 4275461"/>
                <a:gd name="connsiteX34" fmla="*/ 1391919 w 3619883"/>
                <a:gd name="connsiteY34" fmla="*/ 147202 h 4275461"/>
                <a:gd name="connsiteX35" fmla="*/ 1436563 w 3619883"/>
                <a:gd name="connsiteY35" fmla="*/ 137480 h 4275461"/>
                <a:gd name="connsiteX36" fmla="*/ 1471566 w 3619883"/>
                <a:gd name="connsiteY36" fmla="*/ 97777 h 4275461"/>
                <a:gd name="connsiteX37" fmla="*/ 1505739 w 3619883"/>
                <a:gd name="connsiteY37" fmla="*/ 75753 h 4275461"/>
                <a:gd name="connsiteX38" fmla="*/ 1590891 w 3619883"/>
                <a:gd name="connsiteY38" fmla="*/ 144702 h 4275461"/>
                <a:gd name="connsiteX39" fmla="*/ 1625616 w 3619883"/>
                <a:gd name="connsiteY39" fmla="*/ 110893 h 4275461"/>
                <a:gd name="connsiteX40" fmla="*/ 1658964 w 3619883"/>
                <a:gd name="connsiteY40" fmla="*/ 106547 h 4275461"/>
                <a:gd name="connsiteX41" fmla="*/ 1746598 w 3619883"/>
                <a:gd name="connsiteY41" fmla="*/ 122460 h 4275461"/>
                <a:gd name="connsiteX42" fmla="*/ 1811913 w 3619883"/>
                <a:gd name="connsiteY42" fmla="*/ 143234 h 4275461"/>
                <a:gd name="connsiteX43" fmla="*/ 1856557 w 3619883"/>
                <a:gd name="connsiteY43" fmla="*/ 133511 h 4275461"/>
                <a:gd name="connsiteX44" fmla="*/ 2066003 w 3619883"/>
                <a:gd name="connsiteY44" fmla="*/ 143313 h 4275461"/>
                <a:gd name="connsiteX45" fmla="*/ 2177615 w 3619883"/>
                <a:gd name="connsiteY45" fmla="*/ 119007 h 4275461"/>
                <a:gd name="connsiteX46" fmla="*/ 2255883 w 3619883"/>
                <a:gd name="connsiteY46" fmla="*/ 99047 h 4275461"/>
                <a:gd name="connsiteX47" fmla="*/ 2344622 w 3619883"/>
                <a:gd name="connsiteY47" fmla="*/ 91388 h 4275461"/>
                <a:gd name="connsiteX48" fmla="*/ 2455682 w 3619883"/>
                <a:gd name="connsiteY48" fmla="*/ 78869 h 4275461"/>
                <a:gd name="connsiteX49" fmla="*/ 2632609 w 3619883"/>
                <a:gd name="connsiteY49" fmla="*/ 75338 h 4275461"/>
                <a:gd name="connsiteX50" fmla="*/ 2742291 w 3619883"/>
                <a:gd name="connsiteY50" fmla="*/ 92282 h 4275461"/>
                <a:gd name="connsiteX51" fmla="*/ 2851974 w 3619883"/>
                <a:gd name="connsiteY51" fmla="*/ 109227 h 4275461"/>
                <a:gd name="connsiteX52" fmla="*/ 2907643 w 3619883"/>
                <a:gd name="connsiteY52" fmla="*/ 100020 h 4275461"/>
                <a:gd name="connsiteX53" fmla="*/ 2944022 w 3619883"/>
                <a:gd name="connsiteY53" fmla="*/ 30853 h 4275461"/>
                <a:gd name="connsiteX54" fmla="*/ 3022289 w 3619883"/>
                <a:gd name="connsiteY54" fmla="*/ 10893 h 4275461"/>
                <a:gd name="connsiteX55" fmla="*/ 3054807 w 3619883"/>
                <a:gd name="connsiteY55" fmla="*/ 24226 h 4275461"/>
                <a:gd name="connsiteX56" fmla="*/ 3141892 w 3619883"/>
                <a:gd name="connsiteY56" fmla="*/ 51925 h 4275461"/>
                <a:gd name="connsiteX57" fmla="*/ 3185711 w 3619883"/>
                <a:gd name="connsiteY57" fmla="*/ 59881 h 4275461"/>
                <a:gd name="connsiteX58" fmla="*/ 3219056 w 3619883"/>
                <a:gd name="connsiteY58" fmla="*/ 55536 h 4275461"/>
                <a:gd name="connsiteX59" fmla="*/ 3263425 w 3619883"/>
                <a:gd name="connsiteY59" fmla="*/ 51706 h 4275461"/>
                <a:gd name="connsiteX60" fmla="*/ 3296219 w 3619883"/>
                <a:gd name="connsiteY60" fmla="*/ 59147 h 4275461"/>
                <a:gd name="connsiteX61" fmla="*/ 3319094 w 3619883"/>
                <a:gd name="connsiteY61" fmla="*/ 42500 h 4275461"/>
                <a:gd name="connsiteX62" fmla="*/ 3420511 w 3619883"/>
                <a:gd name="connsiteY62" fmla="*/ 0 h 4275461"/>
                <a:gd name="connsiteX63" fmla="*/ 3453305 w 3619883"/>
                <a:gd name="connsiteY63" fmla="*/ 7440 h 4275461"/>
                <a:gd name="connsiteX64" fmla="*/ 3496571 w 3619883"/>
                <a:gd name="connsiteY64" fmla="*/ 27182 h 4275461"/>
                <a:gd name="connsiteX65" fmla="*/ 3602117 w 3619883"/>
                <a:gd name="connsiteY65" fmla="*/ 132521 h 4275461"/>
                <a:gd name="connsiteX66" fmla="*/ 3619883 w 3619883"/>
                <a:gd name="connsiteY66" fmla="*/ 140049 h 4275461"/>
                <a:gd name="connsiteX67" fmla="*/ 3619883 w 3619883"/>
                <a:gd name="connsiteY67" fmla="*/ 755612 h 4275461"/>
                <a:gd name="connsiteX0" fmla="*/ 3619883 w 3619883"/>
                <a:gd name="connsiteY0" fmla="*/ 755612 h 4275461"/>
                <a:gd name="connsiteX1" fmla="*/ 1824703 w 3619883"/>
                <a:gd name="connsiteY1" fmla="*/ 4275461 h 4275461"/>
                <a:gd name="connsiteX2" fmla="*/ 1796694 w 3619883"/>
                <a:gd name="connsiteY2" fmla="*/ 4275461 h 4275461"/>
                <a:gd name="connsiteX3" fmla="*/ 1558844 w 3619883"/>
                <a:gd name="connsiteY3" fmla="*/ 4275461 h 4275461"/>
                <a:gd name="connsiteX4" fmla="*/ 1427396 w 3619883"/>
                <a:gd name="connsiteY4" fmla="*/ 4275461 h 4275461"/>
                <a:gd name="connsiteX5" fmla="*/ 1210751 w 3619883"/>
                <a:gd name="connsiteY5" fmla="*/ 4275461 h 4275461"/>
                <a:gd name="connsiteX6" fmla="*/ 1140354 w 3619883"/>
                <a:gd name="connsiteY6" fmla="*/ 4275461 h 4275461"/>
                <a:gd name="connsiteX7" fmla="*/ 953807 w 3619883"/>
                <a:gd name="connsiteY7" fmla="*/ 4275461 h 4275461"/>
                <a:gd name="connsiteX8" fmla="*/ 829432 w 3619883"/>
                <a:gd name="connsiteY8" fmla="*/ 4275461 h 4275461"/>
                <a:gd name="connsiteX9" fmla="*/ 611484 w 3619883"/>
                <a:gd name="connsiteY9" fmla="*/ 4275461 h 4275461"/>
                <a:gd name="connsiteX10" fmla="*/ 573998 w 3619883"/>
                <a:gd name="connsiteY10" fmla="*/ 4275461 h 4275461"/>
                <a:gd name="connsiteX11" fmla="*/ 336164 w 3619883"/>
                <a:gd name="connsiteY11" fmla="*/ 4275461 h 4275461"/>
                <a:gd name="connsiteX12" fmla="*/ 189322 w 3619883"/>
                <a:gd name="connsiteY12" fmla="*/ 4275461 h 4275461"/>
                <a:gd name="connsiteX13" fmla="*/ 0 w 3619883"/>
                <a:gd name="connsiteY13" fmla="*/ 4275461 h 4275461"/>
                <a:gd name="connsiteX14" fmla="*/ 0 w 3619883"/>
                <a:gd name="connsiteY14" fmla="*/ 42229 h 4275461"/>
                <a:gd name="connsiteX15" fmla="*/ 42464 w 3619883"/>
                <a:gd name="connsiteY15" fmla="*/ 40518 h 4275461"/>
                <a:gd name="connsiteX16" fmla="*/ 137733 w 3619883"/>
                <a:gd name="connsiteY16" fmla="*/ 35355 h 4275461"/>
                <a:gd name="connsiteX17" fmla="*/ 270565 w 3619883"/>
                <a:gd name="connsiteY17" fmla="*/ 29759 h 4275461"/>
                <a:gd name="connsiteX18" fmla="*/ 479734 w 3619883"/>
                <a:gd name="connsiteY18" fmla="*/ 45455 h 4275461"/>
                <a:gd name="connsiteX19" fmla="*/ 524103 w 3619883"/>
                <a:gd name="connsiteY19" fmla="*/ 41625 h 4275461"/>
                <a:gd name="connsiteX20" fmla="*/ 624416 w 3619883"/>
                <a:gd name="connsiteY20" fmla="*/ 22696 h 4275461"/>
                <a:gd name="connsiteX21" fmla="*/ 657762 w 3619883"/>
                <a:gd name="connsiteY21" fmla="*/ 18351 h 4275461"/>
                <a:gd name="connsiteX22" fmla="*/ 690557 w 3619883"/>
                <a:gd name="connsiteY22" fmla="*/ 25792 h 4275461"/>
                <a:gd name="connsiteX23" fmla="*/ 745123 w 3619883"/>
                <a:gd name="connsiteY23" fmla="*/ 40157 h 4275461"/>
                <a:gd name="connsiteX24" fmla="*/ 789493 w 3619883"/>
                <a:gd name="connsiteY24" fmla="*/ 36327 h 4275461"/>
                <a:gd name="connsiteX25" fmla="*/ 854255 w 3619883"/>
                <a:gd name="connsiteY25" fmla="*/ 68887 h 4275461"/>
                <a:gd name="connsiteX26" fmla="*/ 897520 w 3619883"/>
                <a:gd name="connsiteY26" fmla="*/ 88629 h 4275461"/>
                <a:gd name="connsiteX27" fmla="*/ 940510 w 3619883"/>
                <a:gd name="connsiteY27" fmla="*/ 114265 h 4275461"/>
                <a:gd name="connsiteX28" fmla="*/ 1082712 w 3619883"/>
                <a:gd name="connsiteY28" fmla="*/ 144543 h 4275461"/>
                <a:gd name="connsiteX29" fmla="*/ 1205348 w 3619883"/>
                <a:gd name="connsiteY29" fmla="*/ 120753 h 4275461"/>
                <a:gd name="connsiteX30" fmla="*/ 1271764 w 3619883"/>
                <a:gd name="connsiteY30" fmla="*/ 117956 h 4275461"/>
                <a:gd name="connsiteX31" fmla="*/ 1315583 w 3619883"/>
                <a:gd name="connsiteY31" fmla="*/ 125912 h 4275461"/>
                <a:gd name="connsiteX32" fmla="*/ 1359125 w 3619883"/>
                <a:gd name="connsiteY32" fmla="*/ 139761 h 4275461"/>
                <a:gd name="connsiteX33" fmla="*/ 1391919 w 3619883"/>
                <a:gd name="connsiteY33" fmla="*/ 147202 h 4275461"/>
                <a:gd name="connsiteX34" fmla="*/ 1436563 w 3619883"/>
                <a:gd name="connsiteY34" fmla="*/ 137480 h 4275461"/>
                <a:gd name="connsiteX35" fmla="*/ 1471566 w 3619883"/>
                <a:gd name="connsiteY35" fmla="*/ 97777 h 4275461"/>
                <a:gd name="connsiteX36" fmla="*/ 1505739 w 3619883"/>
                <a:gd name="connsiteY36" fmla="*/ 75753 h 4275461"/>
                <a:gd name="connsiteX37" fmla="*/ 1590891 w 3619883"/>
                <a:gd name="connsiteY37" fmla="*/ 144702 h 4275461"/>
                <a:gd name="connsiteX38" fmla="*/ 1625616 w 3619883"/>
                <a:gd name="connsiteY38" fmla="*/ 110893 h 4275461"/>
                <a:gd name="connsiteX39" fmla="*/ 1658964 w 3619883"/>
                <a:gd name="connsiteY39" fmla="*/ 106547 h 4275461"/>
                <a:gd name="connsiteX40" fmla="*/ 1746598 w 3619883"/>
                <a:gd name="connsiteY40" fmla="*/ 122460 h 4275461"/>
                <a:gd name="connsiteX41" fmla="*/ 1811913 w 3619883"/>
                <a:gd name="connsiteY41" fmla="*/ 143234 h 4275461"/>
                <a:gd name="connsiteX42" fmla="*/ 1856557 w 3619883"/>
                <a:gd name="connsiteY42" fmla="*/ 133511 h 4275461"/>
                <a:gd name="connsiteX43" fmla="*/ 2066003 w 3619883"/>
                <a:gd name="connsiteY43" fmla="*/ 143313 h 4275461"/>
                <a:gd name="connsiteX44" fmla="*/ 2177615 w 3619883"/>
                <a:gd name="connsiteY44" fmla="*/ 119007 h 4275461"/>
                <a:gd name="connsiteX45" fmla="*/ 2255883 w 3619883"/>
                <a:gd name="connsiteY45" fmla="*/ 99047 h 4275461"/>
                <a:gd name="connsiteX46" fmla="*/ 2344622 w 3619883"/>
                <a:gd name="connsiteY46" fmla="*/ 91388 h 4275461"/>
                <a:gd name="connsiteX47" fmla="*/ 2455682 w 3619883"/>
                <a:gd name="connsiteY47" fmla="*/ 78869 h 4275461"/>
                <a:gd name="connsiteX48" fmla="*/ 2632609 w 3619883"/>
                <a:gd name="connsiteY48" fmla="*/ 75338 h 4275461"/>
                <a:gd name="connsiteX49" fmla="*/ 2742291 w 3619883"/>
                <a:gd name="connsiteY49" fmla="*/ 92282 h 4275461"/>
                <a:gd name="connsiteX50" fmla="*/ 2851974 w 3619883"/>
                <a:gd name="connsiteY50" fmla="*/ 109227 h 4275461"/>
                <a:gd name="connsiteX51" fmla="*/ 2907643 w 3619883"/>
                <a:gd name="connsiteY51" fmla="*/ 100020 h 4275461"/>
                <a:gd name="connsiteX52" fmla="*/ 2944022 w 3619883"/>
                <a:gd name="connsiteY52" fmla="*/ 30853 h 4275461"/>
                <a:gd name="connsiteX53" fmla="*/ 3022289 w 3619883"/>
                <a:gd name="connsiteY53" fmla="*/ 10893 h 4275461"/>
                <a:gd name="connsiteX54" fmla="*/ 3054807 w 3619883"/>
                <a:gd name="connsiteY54" fmla="*/ 24226 h 4275461"/>
                <a:gd name="connsiteX55" fmla="*/ 3141892 w 3619883"/>
                <a:gd name="connsiteY55" fmla="*/ 51925 h 4275461"/>
                <a:gd name="connsiteX56" fmla="*/ 3185711 w 3619883"/>
                <a:gd name="connsiteY56" fmla="*/ 59881 h 4275461"/>
                <a:gd name="connsiteX57" fmla="*/ 3219056 w 3619883"/>
                <a:gd name="connsiteY57" fmla="*/ 55536 h 4275461"/>
                <a:gd name="connsiteX58" fmla="*/ 3263425 w 3619883"/>
                <a:gd name="connsiteY58" fmla="*/ 51706 h 4275461"/>
                <a:gd name="connsiteX59" fmla="*/ 3296219 w 3619883"/>
                <a:gd name="connsiteY59" fmla="*/ 59147 h 4275461"/>
                <a:gd name="connsiteX60" fmla="*/ 3319094 w 3619883"/>
                <a:gd name="connsiteY60" fmla="*/ 42500 h 4275461"/>
                <a:gd name="connsiteX61" fmla="*/ 3420511 w 3619883"/>
                <a:gd name="connsiteY61" fmla="*/ 0 h 4275461"/>
                <a:gd name="connsiteX62" fmla="*/ 3453305 w 3619883"/>
                <a:gd name="connsiteY62" fmla="*/ 7440 h 4275461"/>
                <a:gd name="connsiteX63" fmla="*/ 3496571 w 3619883"/>
                <a:gd name="connsiteY63" fmla="*/ 27182 h 4275461"/>
                <a:gd name="connsiteX64" fmla="*/ 3602117 w 3619883"/>
                <a:gd name="connsiteY64" fmla="*/ 132521 h 4275461"/>
                <a:gd name="connsiteX65" fmla="*/ 3619883 w 3619883"/>
                <a:gd name="connsiteY65" fmla="*/ 140049 h 4275461"/>
                <a:gd name="connsiteX66" fmla="*/ 3619883 w 3619883"/>
                <a:gd name="connsiteY66" fmla="*/ 755612 h 4275461"/>
                <a:gd name="connsiteX0" fmla="*/ 3619883 w 3619883"/>
                <a:gd name="connsiteY0" fmla="*/ 755612 h 4275461"/>
                <a:gd name="connsiteX1" fmla="*/ 1824703 w 3619883"/>
                <a:gd name="connsiteY1" fmla="*/ 4275461 h 4275461"/>
                <a:gd name="connsiteX2" fmla="*/ 1558844 w 3619883"/>
                <a:gd name="connsiteY2" fmla="*/ 4275461 h 4275461"/>
                <a:gd name="connsiteX3" fmla="*/ 1427396 w 3619883"/>
                <a:gd name="connsiteY3" fmla="*/ 4275461 h 4275461"/>
                <a:gd name="connsiteX4" fmla="*/ 1210751 w 3619883"/>
                <a:gd name="connsiteY4" fmla="*/ 4275461 h 4275461"/>
                <a:gd name="connsiteX5" fmla="*/ 1140354 w 3619883"/>
                <a:gd name="connsiteY5" fmla="*/ 4275461 h 4275461"/>
                <a:gd name="connsiteX6" fmla="*/ 953807 w 3619883"/>
                <a:gd name="connsiteY6" fmla="*/ 4275461 h 4275461"/>
                <a:gd name="connsiteX7" fmla="*/ 829432 w 3619883"/>
                <a:gd name="connsiteY7" fmla="*/ 4275461 h 4275461"/>
                <a:gd name="connsiteX8" fmla="*/ 611484 w 3619883"/>
                <a:gd name="connsiteY8" fmla="*/ 4275461 h 4275461"/>
                <a:gd name="connsiteX9" fmla="*/ 573998 w 3619883"/>
                <a:gd name="connsiteY9" fmla="*/ 4275461 h 4275461"/>
                <a:gd name="connsiteX10" fmla="*/ 336164 w 3619883"/>
                <a:gd name="connsiteY10" fmla="*/ 4275461 h 4275461"/>
                <a:gd name="connsiteX11" fmla="*/ 189322 w 3619883"/>
                <a:gd name="connsiteY11" fmla="*/ 4275461 h 4275461"/>
                <a:gd name="connsiteX12" fmla="*/ 0 w 3619883"/>
                <a:gd name="connsiteY12" fmla="*/ 4275461 h 4275461"/>
                <a:gd name="connsiteX13" fmla="*/ 0 w 3619883"/>
                <a:gd name="connsiteY13" fmla="*/ 42229 h 4275461"/>
                <a:gd name="connsiteX14" fmla="*/ 42464 w 3619883"/>
                <a:gd name="connsiteY14" fmla="*/ 40518 h 4275461"/>
                <a:gd name="connsiteX15" fmla="*/ 137733 w 3619883"/>
                <a:gd name="connsiteY15" fmla="*/ 35355 h 4275461"/>
                <a:gd name="connsiteX16" fmla="*/ 270565 w 3619883"/>
                <a:gd name="connsiteY16" fmla="*/ 29759 h 4275461"/>
                <a:gd name="connsiteX17" fmla="*/ 479734 w 3619883"/>
                <a:gd name="connsiteY17" fmla="*/ 45455 h 4275461"/>
                <a:gd name="connsiteX18" fmla="*/ 524103 w 3619883"/>
                <a:gd name="connsiteY18" fmla="*/ 41625 h 4275461"/>
                <a:gd name="connsiteX19" fmla="*/ 624416 w 3619883"/>
                <a:gd name="connsiteY19" fmla="*/ 22696 h 4275461"/>
                <a:gd name="connsiteX20" fmla="*/ 657762 w 3619883"/>
                <a:gd name="connsiteY20" fmla="*/ 18351 h 4275461"/>
                <a:gd name="connsiteX21" fmla="*/ 690557 w 3619883"/>
                <a:gd name="connsiteY21" fmla="*/ 25792 h 4275461"/>
                <a:gd name="connsiteX22" fmla="*/ 745123 w 3619883"/>
                <a:gd name="connsiteY22" fmla="*/ 40157 h 4275461"/>
                <a:gd name="connsiteX23" fmla="*/ 789493 w 3619883"/>
                <a:gd name="connsiteY23" fmla="*/ 36327 h 4275461"/>
                <a:gd name="connsiteX24" fmla="*/ 854255 w 3619883"/>
                <a:gd name="connsiteY24" fmla="*/ 68887 h 4275461"/>
                <a:gd name="connsiteX25" fmla="*/ 897520 w 3619883"/>
                <a:gd name="connsiteY25" fmla="*/ 88629 h 4275461"/>
                <a:gd name="connsiteX26" fmla="*/ 940510 w 3619883"/>
                <a:gd name="connsiteY26" fmla="*/ 114265 h 4275461"/>
                <a:gd name="connsiteX27" fmla="*/ 1082712 w 3619883"/>
                <a:gd name="connsiteY27" fmla="*/ 144543 h 4275461"/>
                <a:gd name="connsiteX28" fmla="*/ 1205348 w 3619883"/>
                <a:gd name="connsiteY28" fmla="*/ 120753 h 4275461"/>
                <a:gd name="connsiteX29" fmla="*/ 1271764 w 3619883"/>
                <a:gd name="connsiteY29" fmla="*/ 117956 h 4275461"/>
                <a:gd name="connsiteX30" fmla="*/ 1315583 w 3619883"/>
                <a:gd name="connsiteY30" fmla="*/ 125912 h 4275461"/>
                <a:gd name="connsiteX31" fmla="*/ 1359125 w 3619883"/>
                <a:gd name="connsiteY31" fmla="*/ 139761 h 4275461"/>
                <a:gd name="connsiteX32" fmla="*/ 1391919 w 3619883"/>
                <a:gd name="connsiteY32" fmla="*/ 147202 h 4275461"/>
                <a:gd name="connsiteX33" fmla="*/ 1436563 w 3619883"/>
                <a:gd name="connsiteY33" fmla="*/ 137480 h 4275461"/>
                <a:gd name="connsiteX34" fmla="*/ 1471566 w 3619883"/>
                <a:gd name="connsiteY34" fmla="*/ 97777 h 4275461"/>
                <a:gd name="connsiteX35" fmla="*/ 1505739 w 3619883"/>
                <a:gd name="connsiteY35" fmla="*/ 75753 h 4275461"/>
                <a:gd name="connsiteX36" fmla="*/ 1590891 w 3619883"/>
                <a:gd name="connsiteY36" fmla="*/ 144702 h 4275461"/>
                <a:gd name="connsiteX37" fmla="*/ 1625616 w 3619883"/>
                <a:gd name="connsiteY37" fmla="*/ 110893 h 4275461"/>
                <a:gd name="connsiteX38" fmla="*/ 1658964 w 3619883"/>
                <a:gd name="connsiteY38" fmla="*/ 106547 h 4275461"/>
                <a:gd name="connsiteX39" fmla="*/ 1746598 w 3619883"/>
                <a:gd name="connsiteY39" fmla="*/ 122460 h 4275461"/>
                <a:gd name="connsiteX40" fmla="*/ 1811913 w 3619883"/>
                <a:gd name="connsiteY40" fmla="*/ 143234 h 4275461"/>
                <a:gd name="connsiteX41" fmla="*/ 1856557 w 3619883"/>
                <a:gd name="connsiteY41" fmla="*/ 133511 h 4275461"/>
                <a:gd name="connsiteX42" fmla="*/ 2066003 w 3619883"/>
                <a:gd name="connsiteY42" fmla="*/ 143313 h 4275461"/>
                <a:gd name="connsiteX43" fmla="*/ 2177615 w 3619883"/>
                <a:gd name="connsiteY43" fmla="*/ 119007 h 4275461"/>
                <a:gd name="connsiteX44" fmla="*/ 2255883 w 3619883"/>
                <a:gd name="connsiteY44" fmla="*/ 99047 h 4275461"/>
                <a:gd name="connsiteX45" fmla="*/ 2344622 w 3619883"/>
                <a:gd name="connsiteY45" fmla="*/ 91388 h 4275461"/>
                <a:gd name="connsiteX46" fmla="*/ 2455682 w 3619883"/>
                <a:gd name="connsiteY46" fmla="*/ 78869 h 4275461"/>
                <a:gd name="connsiteX47" fmla="*/ 2632609 w 3619883"/>
                <a:gd name="connsiteY47" fmla="*/ 75338 h 4275461"/>
                <a:gd name="connsiteX48" fmla="*/ 2742291 w 3619883"/>
                <a:gd name="connsiteY48" fmla="*/ 92282 h 4275461"/>
                <a:gd name="connsiteX49" fmla="*/ 2851974 w 3619883"/>
                <a:gd name="connsiteY49" fmla="*/ 109227 h 4275461"/>
                <a:gd name="connsiteX50" fmla="*/ 2907643 w 3619883"/>
                <a:gd name="connsiteY50" fmla="*/ 100020 h 4275461"/>
                <a:gd name="connsiteX51" fmla="*/ 2944022 w 3619883"/>
                <a:gd name="connsiteY51" fmla="*/ 30853 h 4275461"/>
                <a:gd name="connsiteX52" fmla="*/ 3022289 w 3619883"/>
                <a:gd name="connsiteY52" fmla="*/ 10893 h 4275461"/>
                <a:gd name="connsiteX53" fmla="*/ 3054807 w 3619883"/>
                <a:gd name="connsiteY53" fmla="*/ 24226 h 4275461"/>
                <a:gd name="connsiteX54" fmla="*/ 3141892 w 3619883"/>
                <a:gd name="connsiteY54" fmla="*/ 51925 h 4275461"/>
                <a:gd name="connsiteX55" fmla="*/ 3185711 w 3619883"/>
                <a:gd name="connsiteY55" fmla="*/ 59881 h 4275461"/>
                <a:gd name="connsiteX56" fmla="*/ 3219056 w 3619883"/>
                <a:gd name="connsiteY56" fmla="*/ 55536 h 4275461"/>
                <a:gd name="connsiteX57" fmla="*/ 3263425 w 3619883"/>
                <a:gd name="connsiteY57" fmla="*/ 51706 h 4275461"/>
                <a:gd name="connsiteX58" fmla="*/ 3296219 w 3619883"/>
                <a:gd name="connsiteY58" fmla="*/ 59147 h 4275461"/>
                <a:gd name="connsiteX59" fmla="*/ 3319094 w 3619883"/>
                <a:gd name="connsiteY59" fmla="*/ 42500 h 4275461"/>
                <a:gd name="connsiteX60" fmla="*/ 3420511 w 3619883"/>
                <a:gd name="connsiteY60" fmla="*/ 0 h 4275461"/>
                <a:gd name="connsiteX61" fmla="*/ 3453305 w 3619883"/>
                <a:gd name="connsiteY61" fmla="*/ 7440 h 4275461"/>
                <a:gd name="connsiteX62" fmla="*/ 3496571 w 3619883"/>
                <a:gd name="connsiteY62" fmla="*/ 27182 h 4275461"/>
                <a:gd name="connsiteX63" fmla="*/ 3602117 w 3619883"/>
                <a:gd name="connsiteY63" fmla="*/ 132521 h 4275461"/>
                <a:gd name="connsiteX64" fmla="*/ 3619883 w 3619883"/>
                <a:gd name="connsiteY64" fmla="*/ 140049 h 4275461"/>
                <a:gd name="connsiteX65" fmla="*/ 3619883 w 3619883"/>
                <a:gd name="connsiteY65" fmla="*/ 755612 h 4275461"/>
                <a:gd name="connsiteX0" fmla="*/ 3619883 w 3619883"/>
                <a:gd name="connsiteY0" fmla="*/ 755612 h 4275461"/>
                <a:gd name="connsiteX1" fmla="*/ 1558844 w 3619883"/>
                <a:gd name="connsiteY1" fmla="*/ 4275461 h 4275461"/>
                <a:gd name="connsiteX2" fmla="*/ 1427396 w 3619883"/>
                <a:gd name="connsiteY2" fmla="*/ 4275461 h 4275461"/>
                <a:gd name="connsiteX3" fmla="*/ 1210751 w 3619883"/>
                <a:gd name="connsiteY3" fmla="*/ 4275461 h 4275461"/>
                <a:gd name="connsiteX4" fmla="*/ 1140354 w 3619883"/>
                <a:gd name="connsiteY4" fmla="*/ 4275461 h 4275461"/>
                <a:gd name="connsiteX5" fmla="*/ 953807 w 3619883"/>
                <a:gd name="connsiteY5" fmla="*/ 4275461 h 4275461"/>
                <a:gd name="connsiteX6" fmla="*/ 829432 w 3619883"/>
                <a:gd name="connsiteY6" fmla="*/ 4275461 h 4275461"/>
                <a:gd name="connsiteX7" fmla="*/ 611484 w 3619883"/>
                <a:gd name="connsiteY7" fmla="*/ 4275461 h 4275461"/>
                <a:gd name="connsiteX8" fmla="*/ 573998 w 3619883"/>
                <a:gd name="connsiteY8" fmla="*/ 4275461 h 4275461"/>
                <a:gd name="connsiteX9" fmla="*/ 336164 w 3619883"/>
                <a:gd name="connsiteY9" fmla="*/ 4275461 h 4275461"/>
                <a:gd name="connsiteX10" fmla="*/ 189322 w 3619883"/>
                <a:gd name="connsiteY10" fmla="*/ 4275461 h 4275461"/>
                <a:gd name="connsiteX11" fmla="*/ 0 w 3619883"/>
                <a:gd name="connsiteY11" fmla="*/ 4275461 h 4275461"/>
                <a:gd name="connsiteX12" fmla="*/ 0 w 3619883"/>
                <a:gd name="connsiteY12" fmla="*/ 42229 h 4275461"/>
                <a:gd name="connsiteX13" fmla="*/ 42464 w 3619883"/>
                <a:gd name="connsiteY13" fmla="*/ 40518 h 4275461"/>
                <a:gd name="connsiteX14" fmla="*/ 137733 w 3619883"/>
                <a:gd name="connsiteY14" fmla="*/ 35355 h 4275461"/>
                <a:gd name="connsiteX15" fmla="*/ 270565 w 3619883"/>
                <a:gd name="connsiteY15" fmla="*/ 29759 h 4275461"/>
                <a:gd name="connsiteX16" fmla="*/ 479734 w 3619883"/>
                <a:gd name="connsiteY16" fmla="*/ 45455 h 4275461"/>
                <a:gd name="connsiteX17" fmla="*/ 524103 w 3619883"/>
                <a:gd name="connsiteY17" fmla="*/ 41625 h 4275461"/>
                <a:gd name="connsiteX18" fmla="*/ 624416 w 3619883"/>
                <a:gd name="connsiteY18" fmla="*/ 22696 h 4275461"/>
                <a:gd name="connsiteX19" fmla="*/ 657762 w 3619883"/>
                <a:gd name="connsiteY19" fmla="*/ 18351 h 4275461"/>
                <a:gd name="connsiteX20" fmla="*/ 690557 w 3619883"/>
                <a:gd name="connsiteY20" fmla="*/ 25792 h 4275461"/>
                <a:gd name="connsiteX21" fmla="*/ 745123 w 3619883"/>
                <a:gd name="connsiteY21" fmla="*/ 40157 h 4275461"/>
                <a:gd name="connsiteX22" fmla="*/ 789493 w 3619883"/>
                <a:gd name="connsiteY22" fmla="*/ 36327 h 4275461"/>
                <a:gd name="connsiteX23" fmla="*/ 854255 w 3619883"/>
                <a:gd name="connsiteY23" fmla="*/ 68887 h 4275461"/>
                <a:gd name="connsiteX24" fmla="*/ 897520 w 3619883"/>
                <a:gd name="connsiteY24" fmla="*/ 88629 h 4275461"/>
                <a:gd name="connsiteX25" fmla="*/ 940510 w 3619883"/>
                <a:gd name="connsiteY25" fmla="*/ 114265 h 4275461"/>
                <a:gd name="connsiteX26" fmla="*/ 1082712 w 3619883"/>
                <a:gd name="connsiteY26" fmla="*/ 144543 h 4275461"/>
                <a:gd name="connsiteX27" fmla="*/ 1205348 w 3619883"/>
                <a:gd name="connsiteY27" fmla="*/ 120753 h 4275461"/>
                <a:gd name="connsiteX28" fmla="*/ 1271764 w 3619883"/>
                <a:gd name="connsiteY28" fmla="*/ 117956 h 4275461"/>
                <a:gd name="connsiteX29" fmla="*/ 1315583 w 3619883"/>
                <a:gd name="connsiteY29" fmla="*/ 125912 h 4275461"/>
                <a:gd name="connsiteX30" fmla="*/ 1359125 w 3619883"/>
                <a:gd name="connsiteY30" fmla="*/ 139761 h 4275461"/>
                <a:gd name="connsiteX31" fmla="*/ 1391919 w 3619883"/>
                <a:gd name="connsiteY31" fmla="*/ 147202 h 4275461"/>
                <a:gd name="connsiteX32" fmla="*/ 1436563 w 3619883"/>
                <a:gd name="connsiteY32" fmla="*/ 137480 h 4275461"/>
                <a:gd name="connsiteX33" fmla="*/ 1471566 w 3619883"/>
                <a:gd name="connsiteY33" fmla="*/ 97777 h 4275461"/>
                <a:gd name="connsiteX34" fmla="*/ 1505739 w 3619883"/>
                <a:gd name="connsiteY34" fmla="*/ 75753 h 4275461"/>
                <a:gd name="connsiteX35" fmla="*/ 1590891 w 3619883"/>
                <a:gd name="connsiteY35" fmla="*/ 144702 h 4275461"/>
                <a:gd name="connsiteX36" fmla="*/ 1625616 w 3619883"/>
                <a:gd name="connsiteY36" fmla="*/ 110893 h 4275461"/>
                <a:gd name="connsiteX37" fmla="*/ 1658964 w 3619883"/>
                <a:gd name="connsiteY37" fmla="*/ 106547 h 4275461"/>
                <a:gd name="connsiteX38" fmla="*/ 1746598 w 3619883"/>
                <a:gd name="connsiteY38" fmla="*/ 122460 h 4275461"/>
                <a:gd name="connsiteX39" fmla="*/ 1811913 w 3619883"/>
                <a:gd name="connsiteY39" fmla="*/ 143234 h 4275461"/>
                <a:gd name="connsiteX40" fmla="*/ 1856557 w 3619883"/>
                <a:gd name="connsiteY40" fmla="*/ 133511 h 4275461"/>
                <a:gd name="connsiteX41" fmla="*/ 2066003 w 3619883"/>
                <a:gd name="connsiteY41" fmla="*/ 143313 h 4275461"/>
                <a:gd name="connsiteX42" fmla="*/ 2177615 w 3619883"/>
                <a:gd name="connsiteY42" fmla="*/ 119007 h 4275461"/>
                <a:gd name="connsiteX43" fmla="*/ 2255883 w 3619883"/>
                <a:gd name="connsiteY43" fmla="*/ 99047 h 4275461"/>
                <a:gd name="connsiteX44" fmla="*/ 2344622 w 3619883"/>
                <a:gd name="connsiteY44" fmla="*/ 91388 h 4275461"/>
                <a:gd name="connsiteX45" fmla="*/ 2455682 w 3619883"/>
                <a:gd name="connsiteY45" fmla="*/ 78869 h 4275461"/>
                <a:gd name="connsiteX46" fmla="*/ 2632609 w 3619883"/>
                <a:gd name="connsiteY46" fmla="*/ 75338 h 4275461"/>
                <a:gd name="connsiteX47" fmla="*/ 2742291 w 3619883"/>
                <a:gd name="connsiteY47" fmla="*/ 92282 h 4275461"/>
                <a:gd name="connsiteX48" fmla="*/ 2851974 w 3619883"/>
                <a:gd name="connsiteY48" fmla="*/ 109227 h 4275461"/>
                <a:gd name="connsiteX49" fmla="*/ 2907643 w 3619883"/>
                <a:gd name="connsiteY49" fmla="*/ 100020 h 4275461"/>
                <a:gd name="connsiteX50" fmla="*/ 2944022 w 3619883"/>
                <a:gd name="connsiteY50" fmla="*/ 30853 h 4275461"/>
                <a:gd name="connsiteX51" fmla="*/ 3022289 w 3619883"/>
                <a:gd name="connsiteY51" fmla="*/ 10893 h 4275461"/>
                <a:gd name="connsiteX52" fmla="*/ 3054807 w 3619883"/>
                <a:gd name="connsiteY52" fmla="*/ 24226 h 4275461"/>
                <a:gd name="connsiteX53" fmla="*/ 3141892 w 3619883"/>
                <a:gd name="connsiteY53" fmla="*/ 51925 h 4275461"/>
                <a:gd name="connsiteX54" fmla="*/ 3185711 w 3619883"/>
                <a:gd name="connsiteY54" fmla="*/ 59881 h 4275461"/>
                <a:gd name="connsiteX55" fmla="*/ 3219056 w 3619883"/>
                <a:gd name="connsiteY55" fmla="*/ 55536 h 4275461"/>
                <a:gd name="connsiteX56" fmla="*/ 3263425 w 3619883"/>
                <a:gd name="connsiteY56" fmla="*/ 51706 h 4275461"/>
                <a:gd name="connsiteX57" fmla="*/ 3296219 w 3619883"/>
                <a:gd name="connsiteY57" fmla="*/ 59147 h 4275461"/>
                <a:gd name="connsiteX58" fmla="*/ 3319094 w 3619883"/>
                <a:gd name="connsiteY58" fmla="*/ 42500 h 4275461"/>
                <a:gd name="connsiteX59" fmla="*/ 3420511 w 3619883"/>
                <a:gd name="connsiteY59" fmla="*/ 0 h 4275461"/>
                <a:gd name="connsiteX60" fmla="*/ 3453305 w 3619883"/>
                <a:gd name="connsiteY60" fmla="*/ 7440 h 4275461"/>
                <a:gd name="connsiteX61" fmla="*/ 3496571 w 3619883"/>
                <a:gd name="connsiteY61" fmla="*/ 27182 h 4275461"/>
                <a:gd name="connsiteX62" fmla="*/ 3602117 w 3619883"/>
                <a:gd name="connsiteY62" fmla="*/ 132521 h 4275461"/>
                <a:gd name="connsiteX63" fmla="*/ 3619883 w 3619883"/>
                <a:gd name="connsiteY63" fmla="*/ 140049 h 4275461"/>
                <a:gd name="connsiteX64" fmla="*/ 3619883 w 3619883"/>
                <a:gd name="connsiteY64" fmla="*/ 755612 h 4275461"/>
                <a:gd name="connsiteX0" fmla="*/ 3619883 w 3619883"/>
                <a:gd name="connsiteY0" fmla="*/ 755612 h 4275461"/>
                <a:gd name="connsiteX1" fmla="*/ 1427396 w 3619883"/>
                <a:gd name="connsiteY1" fmla="*/ 4275461 h 4275461"/>
                <a:gd name="connsiteX2" fmla="*/ 1210751 w 3619883"/>
                <a:gd name="connsiteY2" fmla="*/ 4275461 h 4275461"/>
                <a:gd name="connsiteX3" fmla="*/ 1140354 w 3619883"/>
                <a:gd name="connsiteY3" fmla="*/ 4275461 h 4275461"/>
                <a:gd name="connsiteX4" fmla="*/ 953807 w 3619883"/>
                <a:gd name="connsiteY4" fmla="*/ 4275461 h 4275461"/>
                <a:gd name="connsiteX5" fmla="*/ 829432 w 3619883"/>
                <a:gd name="connsiteY5" fmla="*/ 4275461 h 4275461"/>
                <a:gd name="connsiteX6" fmla="*/ 611484 w 3619883"/>
                <a:gd name="connsiteY6" fmla="*/ 4275461 h 4275461"/>
                <a:gd name="connsiteX7" fmla="*/ 573998 w 3619883"/>
                <a:gd name="connsiteY7" fmla="*/ 4275461 h 4275461"/>
                <a:gd name="connsiteX8" fmla="*/ 336164 w 3619883"/>
                <a:gd name="connsiteY8" fmla="*/ 4275461 h 4275461"/>
                <a:gd name="connsiteX9" fmla="*/ 189322 w 3619883"/>
                <a:gd name="connsiteY9" fmla="*/ 4275461 h 4275461"/>
                <a:gd name="connsiteX10" fmla="*/ 0 w 3619883"/>
                <a:gd name="connsiteY10" fmla="*/ 4275461 h 4275461"/>
                <a:gd name="connsiteX11" fmla="*/ 0 w 3619883"/>
                <a:gd name="connsiteY11" fmla="*/ 42229 h 4275461"/>
                <a:gd name="connsiteX12" fmla="*/ 42464 w 3619883"/>
                <a:gd name="connsiteY12" fmla="*/ 40518 h 4275461"/>
                <a:gd name="connsiteX13" fmla="*/ 137733 w 3619883"/>
                <a:gd name="connsiteY13" fmla="*/ 35355 h 4275461"/>
                <a:gd name="connsiteX14" fmla="*/ 270565 w 3619883"/>
                <a:gd name="connsiteY14" fmla="*/ 29759 h 4275461"/>
                <a:gd name="connsiteX15" fmla="*/ 479734 w 3619883"/>
                <a:gd name="connsiteY15" fmla="*/ 45455 h 4275461"/>
                <a:gd name="connsiteX16" fmla="*/ 524103 w 3619883"/>
                <a:gd name="connsiteY16" fmla="*/ 41625 h 4275461"/>
                <a:gd name="connsiteX17" fmla="*/ 624416 w 3619883"/>
                <a:gd name="connsiteY17" fmla="*/ 22696 h 4275461"/>
                <a:gd name="connsiteX18" fmla="*/ 657762 w 3619883"/>
                <a:gd name="connsiteY18" fmla="*/ 18351 h 4275461"/>
                <a:gd name="connsiteX19" fmla="*/ 690557 w 3619883"/>
                <a:gd name="connsiteY19" fmla="*/ 25792 h 4275461"/>
                <a:gd name="connsiteX20" fmla="*/ 745123 w 3619883"/>
                <a:gd name="connsiteY20" fmla="*/ 40157 h 4275461"/>
                <a:gd name="connsiteX21" fmla="*/ 789493 w 3619883"/>
                <a:gd name="connsiteY21" fmla="*/ 36327 h 4275461"/>
                <a:gd name="connsiteX22" fmla="*/ 854255 w 3619883"/>
                <a:gd name="connsiteY22" fmla="*/ 68887 h 4275461"/>
                <a:gd name="connsiteX23" fmla="*/ 897520 w 3619883"/>
                <a:gd name="connsiteY23" fmla="*/ 88629 h 4275461"/>
                <a:gd name="connsiteX24" fmla="*/ 940510 w 3619883"/>
                <a:gd name="connsiteY24" fmla="*/ 114265 h 4275461"/>
                <a:gd name="connsiteX25" fmla="*/ 1082712 w 3619883"/>
                <a:gd name="connsiteY25" fmla="*/ 144543 h 4275461"/>
                <a:gd name="connsiteX26" fmla="*/ 1205348 w 3619883"/>
                <a:gd name="connsiteY26" fmla="*/ 120753 h 4275461"/>
                <a:gd name="connsiteX27" fmla="*/ 1271764 w 3619883"/>
                <a:gd name="connsiteY27" fmla="*/ 117956 h 4275461"/>
                <a:gd name="connsiteX28" fmla="*/ 1315583 w 3619883"/>
                <a:gd name="connsiteY28" fmla="*/ 125912 h 4275461"/>
                <a:gd name="connsiteX29" fmla="*/ 1359125 w 3619883"/>
                <a:gd name="connsiteY29" fmla="*/ 139761 h 4275461"/>
                <a:gd name="connsiteX30" fmla="*/ 1391919 w 3619883"/>
                <a:gd name="connsiteY30" fmla="*/ 147202 h 4275461"/>
                <a:gd name="connsiteX31" fmla="*/ 1436563 w 3619883"/>
                <a:gd name="connsiteY31" fmla="*/ 137480 h 4275461"/>
                <a:gd name="connsiteX32" fmla="*/ 1471566 w 3619883"/>
                <a:gd name="connsiteY32" fmla="*/ 97777 h 4275461"/>
                <a:gd name="connsiteX33" fmla="*/ 1505739 w 3619883"/>
                <a:gd name="connsiteY33" fmla="*/ 75753 h 4275461"/>
                <a:gd name="connsiteX34" fmla="*/ 1590891 w 3619883"/>
                <a:gd name="connsiteY34" fmla="*/ 144702 h 4275461"/>
                <a:gd name="connsiteX35" fmla="*/ 1625616 w 3619883"/>
                <a:gd name="connsiteY35" fmla="*/ 110893 h 4275461"/>
                <a:gd name="connsiteX36" fmla="*/ 1658964 w 3619883"/>
                <a:gd name="connsiteY36" fmla="*/ 106547 h 4275461"/>
                <a:gd name="connsiteX37" fmla="*/ 1746598 w 3619883"/>
                <a:gd name="connsiteY37" fmla="*/ 122460 h 4275461"/>
                <a:gd name="connsiteX38" fmla="*/ 1811913 w 3619883"/>
                <a:gd name="connsiteY38" fmla="*/ 143234 h 4275461"/>
                <a:gd name="connsiteX39" fmla="*/ 1856557 w 3619883"/>
                <a:gd name="connsiteY39" fmla="*/ 133511 h 4275461"/>
                <a:gd name="connsiteX40" fmla="*/ 2066003 w 3619883"/>
                <a:gd name="connsiteY40" fmla="*/ 143313 h 4275461"/>
                <a:gd name="connsiteX41" fmla="*/ 2177615 w 3619883"/>
                <a:gd name="connsiteY41" fmla="*/ 119007 h 4275461"/>
                <a:gd name="connsiteX42" fmla="*/ 2255883 w 3619883"/>
                <a:gd name="connsiteY42" fmla="*/ 99047 h 4275461"/>
                <a:gd name="connsiteX43" fmla="*/ 2344622 w 3619883"/>
                <a:gd name="connsiteY43" fmla="*/ 91388 h 4275461"/>
                <a:gd name="connsiteX44" fmla="*/ 2455682 w 3619883"/>
                <a:gd name="connsiteY44" fmla="*/ 78869 h 4275461"/>
                <a:gd name="connsiteX45" fmla="*/ 2632609 w 3619883"/>
                <a:gd name="connsiteY45" fmla="*/ 75338 h 4275461"/>
                <a:gd name="connsiteX46" fmla="*/ 2742291 w 3619883"/>
                <a:gd name="connsiteY46" fmla="*/ 92282 h 4275461"/>
                <a:gd name="connsiteX47" fmla="*/ 2851974 w 3619883"/>
                <a:gd name="connsiteY47" fmla="*/ 109227 h 4275461"/>
                <a:gd name="connsiteX48" fmla="*/ 2907643 w 3619883"/>
                <a:gd name="connsiteY48" fmla="*/ 100020 h 4275461"/>
                <a:gd name="connsiteX49" fmla="*/ 2944022 w 3619883"/>
                <a:gd name="connsiteY49" fmla="*/ 30853 h 4275461"/>
                <a:gd name="connsiteX50" fmla="*/ 3022289 w 3619883"/>
                <a:gd name="connsiteY50" fmla="*/ 10893 h 4275461"/>
                <a:gd name="connsiteX51" fmla="*/ 3054807 w 3619883"/>
                <a:gd name="connsiteY51" fmla="*/ 24226 h 4275461"/>
                <a:gd name="connsiteX52" fmla="*/ 3141892 w 3619883"/>
                <a:gd name="connsiteY52" fmla="*/ 51925 h 4275461"/>
                <a:gd name="connsiteX53" fmla="*/ 3185711 w 3619883"/>
                <a:gd name="connsiteY53" fmla="*/ 59881 h 4275461"/>
                <a:gd name="connsiteX54" fmla="*/ 3219056 w 3619883"/>
                <a:gd name="connsiteY54" fmla="*/ 55536 h 4275461"/>
                <a:gd name="connsiteX55" fmla="*/ 3263425 w 3619883"/>
                <a:gd name="connsiteY55" fmla="*/ 51706 h 4275461"/>
                <a:gd name="connsiteX56" fmla="*/ 3296219 w 3619883"/>
                <a:gd name="connsiteY56" fmla="*/ 59147 h 4275461"/>
                <a:gd name="connsiteX57" fmla="*/ 3319094 w 3619883"/>
                <a:gd name="connsiteY57" fmla="*/ 42500 h 4275461"/>
                <a:gd name="connsiteX58" fmla="*/ 3420511 w 3619883"/>
                <a:gd name="connsiteY58" fmla="*/ 0 h 4275461"/>
                <a:gd name="connsiteX59" fmla="*/ 3453305 w 3619883"/>
                <a:gd name="connsiteY59" fmla="*/ 7440 h 4275461"/>
                <a:gd name="connsiteX60" fmla="*/ 3496571 w 3619883"/>
                <a:gd name="connsiteY60" fmla="*/ 27182 h 4275461"/>
                <a:gd name="connsiteX61" fmla="*/ 3602117 w 3619883"/>
                <a:gd name="connsiteY61" fmla="*/ 132521 h 4275461"/>
                <a:gd name="connsiteX62" fmla="*/ 3619883 w 3619883"/>
                <a:gd name="connsiteY62" fmla="*/ 140049 h 4275461"/>
                <a:gd name="connsiteX63" fmla="*/ 3619883 w 3619883"/>
                <a:gd name="connsiteY63" fmla="*/ 755612 h 4275461"/>
                <a:gd name="connsiteX0" fmla="*/ 3619883 w 3619883"/>
                <a:gd name="connsiteY0" fmla="*/ 755612 h 4275461"/>
                <a:gd name="connsiteX1" fmla="*/ 1210751 w 3619883"/>
                <a:gd name="connsiteY1" fmla="*/ 4275461 h 4275461"/>
                <a:gd name="connsiteX2" fmla="*/ 1140354 w 3619883"/>
                <a:gd name="connsiteY2" fmla="*/ 4275461 h 4275461"/>
                <a:gd name="connsiteX3" fmla="*/ 953807 w 3619883"/>
                <a:gd name="connsiteY3" fmla="*/ 4275461 h 4275461"/>
                <a:gd name="connsiteX4" fmla="*/ 829432 w 3619883"/>
                <a:gd name="connsiteY4" fmla="*/ 4275461 h 4275461"/>
                <a:gd name="connsiteX5" fmla="*/ 611484 w 3619883"/>
                <a:gd name="connsiteY5" fmla="*/ 4275461 h 4275461"/>
                <a:gd name="connsiteX6" fmla="*/ 573998 w 3619883"/>
                <a:gd name="connsiteY6" fmla="*/ 4275461 h 4275461"/>
                <a:gd name="connsiteX7" fmla="*/ 336164 w 3619883"/>
                <a:gd name="connsiteY7" fmla="*/ 4275461 h 4275461"/>
                <a:gd name="connsiteX8" fmla="*/ 189322 w 3619883"/>
                <a:gd name="connsiteY8" fmla="*/ 4275461 h 4275461"/>
                <a:gd name="connsiteX9" fmla="*/ 0 w 3619883"/>
                <a:gd name="connsiteY9" fmla="*/ 4275461 h 4275461"/>
                <a:gd name="connsiteX10" fmla="*/ 0 w 3619883"/>
                <a:gd name="connsiteY10" fmla="*/ 42229 h 4275461"/>
                <a:gd name="connsiteX11" fmla="*/ 42464 w 3619883"/>
                <a:gd name="connsiteY11" fmla="*/ 40518 h 4275461"/>
                <a:gd name="connsiteX12" fmla="*/ 137733 w 3619883"/>
                <a:gd name="connsiteY12" fmla="*/ 35355 h 4275461"/>
                <a:gd name="connsiteX13" fmla="*/ 270565 w 3619883"/>
                <a:gd name="connsiteY13" fmla="*/ 29759 h 4275461"/>
                <a:gd name="connsiteX14" fmla="*/ 479734 w 3619883"/>
                <a:gd name="connsiteY14" fmla="*/ 45455 h 4275461"/>
                <a:gd name="connsiteX15" fmla="*/ 524103 w 3619883"/>
                <a:gd name="connsiteY15" fmla="*/ 41625 h 4275461"/>
                <a:gd name="connsiteX16" fmla="*/ 624416 w 3619883"/>
                <a:gd name="connsiteY16" fmla="*/ 22696 h 4275461"/>
                <a:gd name="connsiteX17" fmla="*/ 657762 w 3619883"/>
                <a:gd name="connsiteY17" fmla="*/ 18351 h 4275461"/>
                <a:gd name="connsiteX18" fmla="*/ 690557 w 3619883"/>
                <a:gd name="connsiteY18" fmla="*/ 25792 h 4275461"/>
                <a:gd name="connsiteX19" fmla="*/ 745123 w 3619883"/>
                <a:gd name="connsiteY19" fmla="*/ 40157 h 4275461"/>
                <a:gd name="connsiteX20" fmla="*/ 789493 w 3619883"/>
                <a:gd name="connsiteY20" fmla="*/ 36327 h 4275461"/>
                <a:gd name="connsiteX21" fmla="*/ 854255 w 3619883"/>
                <a:gd name="connsiteY21" fmla="*/ 68887 h 4275461"/>
                <a:gd name="connsiteX22" fmla="*/ 897520 w 3619883"/>
                <a:gd name="connsiteY22" fmla="*/ 88629 h 4275461"/>
                <a:gd name="connsiteX23" fmla="*/ 940510 w 3619883"/>
                <a:gd name="connsiteY23" fmla="*/ 114265 h 4275461"/>
                <a:gd name="connsiteX24" fmla="*/ 1082712 w 3619883"/>
                <a:gd name="connsiteY24" fmla="*/ 144543 h 4275461"/>
                <a:gd name="connsiteX25" fmla="*/ 1205348 w 3619883"/>
                <a:gd name="connsiteY25" fmla="*/ 120753 h 4275461"/>
                <a:gd name="connsiteX26" fmla="*/ 1271764 w 3619883"/>
                <a:gd name="connsiteY26" fmla="*/ 117956 h 4275461"/>
                <a:gd name="connsiteX27" fmla="*/ 1315583 w 3619883"/>
                <a:gd name="connsiteY27" fmla="*/ 125912 h 4275461"/>
                <a:gd name="connsiteX28" fmla="*/ 1359125 w 3619883"/>
                <a:gd name="connsiteY28" fmla="*/ 139761 h 4275461"/>
                <a:gd name="connsiteX29" fmla="*/ 1391919 w 3619883"/>
                <a:gd name="connsiteY29" fmla="*/ 147202 h 4275461"/>
                <a:gd name="connsiteX30" fmla="*/ 1436563 w 3619883"/>
                <a:gd name="connsiteY30" fmla="*/ 137480 h 4275461"/>
                <a:gd name="connsiteX31" fmla="*/ 1471566 w 3619883"/>
                <a:gd name="connsiteY31" fmla="*/ 97777 h 4275461"/>
                <a:gd name="connsiteX32" fmla="*/ 1505739 w 3619883"/>
                <a:gd name="connsiteY32" fmla="*/ 75753 h 4275461"/>
                <a:gd name="connsiteX33" fmla="*/ 1590891 w 3619883"/>
                <a:gd name="connsiteY33" fmla="*/ 144702 h 4275461"/>
                <a:gd name="connsiteX34" fmla="*/ 1625616 w 3619883"/>
                <a:gd name="connsiteY34" fmla="*/ 110893 h 4275461"/>
                <a:gd name="connsiteX35" fmla="*/ 1658964 w 3619883"/>
                <a:gd name="connsiteY35" fmla="*/ 106547 h 4275461"/>
                <a:gd name="connsiteX36" fmla="*/ 1746598 w 3619883"/>
                <a:gd name="connsiteY36" fmla="*/ 122460 h 4275461"/>
                <a:gd name="connsiteX37" fmla="*/ 1811913 w 3619883"/>
                <a:gd name="connsiteY37" fmla="*/ 143234 h 4275461"/>
                <a:gd name="connsiteX38" fmla="*/ 1856557 w 3619883"/>
                <a:gd name="connsiteY38" fmla="*/ 133511 h 4275461"/>
                <a:gd name="connsiteX39" fmla="*/ 2066003 w 3619883"/>
                <a:gd name="connsiteY39" fmla="*/ 143313 h 4275461"/>
                <a:gd name="connsiteX40" fmla="*/ 2177615 w 3619883"/>
                <a:gd name="connsiteY40" fmla="*/ 119007 h 4275461"/>
                <a:gd name="connsiteX41" fmla="*/ 2255883 w 3619883"/>
                <a:gd name="connsiteY41" fmla="*/ 99047 h 4275461"/>
                <a:gd name="connsiteX42" fmla="*/ 2344622 w 3619883"/>
                <a:gd name="connsiteY42" fmla="*/ 91388 h 4275461"/>
                <a:gd name="connsiteX43" fmla="*/ 2455682 w 3619883"/>
                <a:gd name="connsiteY43" fmla="*/ 78869 h 4275461"/>
                <a:gd name="connsiteX44" fmla="*/ 2632609 w 3619883"/>
                <a:gd name="connsiteY44" fmla="*/ 75338 h 4275461"/>
                <a:gd name="connsiteX45" fmla="*/ 2742291 w 3619883"/>
                <a:gd name="connsiteY45" fmla="*/ 92282 h 4275461"/>
                <a:gd name="connsiteX46" fmla="*/ 2851974 w 3619883"/>
                <a:gd name="connsiteY46" fmla="*/ 109227 h 4275461"/>
                <a:gd name="connsiteX47" fmla="*/ 2907643 w 3619883"/>
                <a:gd name="connsiteY47" fmla="*/ 100020 h 4275461"/>
                <a:gd name="connsiteX48" fmla="*/ 2944022 w 3619883"/>
                <a:gd name="connsiteY48" fmla="*/ 30853 h 4275461"/>
                <a:gd name="connsiteX49" fmla="*/ 3022289 w 3619883"/>
                <a:gd name="connsiteY49" fmla="*/ 10893 h 4275461"/>
                <a:gd name="connsiteX50" fmla="*/ 3054807 w 3619883"/>
                <a:gd name="connsiteY50" fmla="*/ 24226 h 4275461"/>
                <a:gd name="connsiteX51" fmla="*/ 3141892 w 3619883"/>
                <a:gd name="connsiteY51" fmla="*/ 51925 h 4275461"/>
                <a:gd name="connsiteX52" fmla="*/ 3185711 w 3619883"/>
                <a:gd name="connsiteY52" fmla="*/ 59881 h 4275461"/>
                <a:gd name="connsiteX53" fmla="*/ 3219056 w 3619883"/>
                <a:gd name="connsiteY53" fmla="*/ 55536 h 4275461"/>
                <a:gd name="connsiteX54" fmla="*/ 3263425 w 3619883"/>
                <a:gd name="connsiteY54" fmla="*/ 51706 h 4275461"/>
                <a:gd name="connsiteX55" fmla="*/ 3296219 w 3619883"/>
                <a:gd name="connsiteY55" fmla="*/ 59147 h 4275461"/>
                <a:gd name="connsiteX56" fmla="*/ 3319094 w 3619883"/>
                <a:gd name="connsiteY56" fmla="*/ 42500 h 4275461"/>
                <a:gd name="connsiteX57" fmla="*/ 3420511 w 3619883"/>
                <a:gd name="connsiteY57" fmla="*/ 0 h 4275461"/>
                <a:gd name="connsiteX58" fmla="*/ 3453305 w 3619883"/>
                <a:gd name="connsiteY58" fmla="*/ 7440 h 4275461"/>
                <a:gd name="connsiteX59" fmla="*/ 3496571 w 3619883"/>
                <a:gd name="connsiteY59" fmla="*/ 27182 h 4275461"/>
                <a:gd name="connsiteX60" fmla="*/ 3602117 w 3619883"/>
                <a:gd name="connsiteY60" fmla="*/ 132521 h 4275461"/>
                <a:gd name="connsiteX61" fmla="*/ 3619883 w 3619883"/>
                <a:gd name="connsiteY61" fmla="*/ 140049 h 4275461"/>
                <a:gd name="connsiteX62" fmla="*/ 3619883 w 3619883"/>
                <a:gd name="connsiteY62" fmla="*/ 755612 h 4275461"/>
                <a:gd name="connsiteX0" fmla="*/ 3619883 w 3619883"/>
                <a:gd name="connsiteY0" fmla="*/ 755612 h 4275461"/>
                <a:gd name="connsiteX1" fmla="*/ 1140354 w 3619883"/>
                <a:gd name="connsiteY1" fmla="*/ 4275461 h 4275461"/>
                <a:gd name="connsiteX2" fmla="*/ 953807 w 3619883"/>
                <a:gd name="connsiteY2" fmla="*/ 4275461 h 4275461"/>
                <a:gd name="connsiteX3" fmla="*/ 829432 w 3619883"/>
                <a:gd name="connsiteY3" fmla="*/ 4275461 h 4275461"/>
                <a:gd name="connsiteX4" fmla="*/ 611484 w 3619883"/>
                <a:gd name="connsiteY4" fmla="*/ 4275461 h 4275461"/>
                <a:gd name="connsiteX5" fmla="*/ 573998 w 3619883"/>
                <a:gd name="connsiteY5" fmla="*/ 4275461 h 4275461"/>
                <a:gd name="connsiteX6" fmla="*/ 336164 w 3619883"/>
                <a:gd name="connsiteY6" fmla="*/ 4275461 h 4275461"/>
                <a:gd name="connsiteX7" fmla="*/ 189322 w 3619883"/>
                <a:gd name="connsiteY7" fmla="*/ 4275461 h 4275461"/>
                <a:gd name="connsiteX8" fmla="*/ 0 w 3619883"/>
                <a:gd name="connsiteY8" fmla="*/ 4275461 h 4275461"/>
                <a:gd name="connsiteX9" fmla="*/ 0 w 3619883"/>
                <a:gd name="connsiteY9" fmla="*/ 42229 h 4275461"/>
                <a:gd name="connsiteX10" fmla="*/ 42464 w 3619883"/>
                <a:gd name="connsiteY10" fmla="*/ 40518 h 4275461"/>
                <a:gd name="connsiteX11" fmla="*/ 137733 w 3619883"/>
                <a:gd name="connsiteY11" fmla="*/ 35355 h 4275461"/>
                <a:gd name="connsiteX12" fmla="*/ 270565 w 3619883"/>
                <a:gd name="connsiteY12" fmla="*/ 29759 h 4275461"/>
                <a:gd name="connsiteX13" fmla="*/ 479734 w 3619883"/>
                <a:gd name="connsiteY13" fmla="*/ 45455 h 4275461"/>
                <a:gd name="connsiteX14" fmla="*/ 524103 w 3619883"/>
                <a:gd name="connsiteY14" fmla="*/ 41625 h 4275461"/>
                <a:gd name="connsiteX15" fmla="*/ 624416 w 3619883"/>
                <a:gd name="connsiteY15" fmla="*/ 22696 h 4275461"/>
                <a:gd name="connsiteX16" fmla="*/ 657762 w 3619883"/>
                <a:gd name="connsiteY16" fmla="*/ 18351 h 4275461"/>
                <a:gd name="connsiteX17" fmla="*/ 690557 w 3619883"/>
                <a:gd name="connsiteY17" fmla="*/ 25792 h 4275461"/>
                <a:gd name="connsiteX18" fmla="*/ 745123 w 3619883"/>
                <a:gd name="connsiteY18" fmla="*/ 40157 h 4275461"/>
                <a:gd name="connsiteX19" fmla="*/ 789493 w 3619883"/>
                <a:gd name="connsiteY19" fmla="*/ 36327 h 4275461"/>
                <a:gd name="connsiteX20" fmla="*/ 854255 w 3619883"/>
                <a:gd name="connsiteY20" fmla="*/ 68887 h 4275461"/>
                <a:gd name="connsiteX21" fmla="*/ 897520 w 3619883"/>
                <a:gd name="connsiteY21" fmla="*/ 88629 h 4275461"/>
                <a:gd name="connsiteX22" fmla="*/ 940510 w 3619883"/>
                <a:gd name="connsiteY22" fmla="*/ 114265 h 4275461"/>
                <a:gd name="connsiteX23" fmla="*/ 1082712 w 3619883"/>
                <a:gd name="connsiteY23" fmla="*/ 144543 h 4275461"/>
                <a:gd name="connsiteX24" fmla="*/ 1205348 w 3619883"/>
                <a:gd name="connsiteY24" fmla="*/ 120753 h 4275461"/>
                <a:gd name="connsiteX25" fmla="*/ 1271764 w 3619883"/>
                <a:gd name="connsiteY25" fmla="*/ 117956 h 4275461"/>
                <a:gd name="connsiteX26" fmla="*/ 1315583 w 3619883"/>
                <a:gd name="connsiteY26" fmla="*/ 125912 h 4275461"/>
                <a:gd name="connsiteX27" fmla="*/ 1359125 w 3619883"/>
                <a:gd name="connsiteY27" fmla="*/ 139761 h 4275461"/>
                <a:gd name="connsiteX28" fmla="*/ 1391919 w 3619883"/>
                <a:gd name="connsiteY28" fmla="*/ 147202 h 4275461"/>
                <a:gd name="connsiteX29" fmla="*/ 1436563 w 3619883"/>
                <a:gd name="connsiteY29" fmla="*/ 137480 h 4275461"/>
                <a:gd name="connsiteX30" fmla="*/ 1471566 w 3619883"/>
                <a:gd name="connsiteY30" fmla="*/ 97777 h 4275461"/>
                <a:gd name="connsiteX31" fmla="*/ 1505739 w 3619883"/>
                <a:gd name="connsiteY31" fmla="*/ 75753 h 4275461"/>
                <a:gd name="connsiteX32" fmla="*/ 1590891 w 3619883"/>
                <a:gd name="connsiteY32" fmla="*/ 144702 h 4275461"/>
                <a:gd name="connsiteX33" fmla="*/ 1625616 w 3619883"/>
                <a:gd name="connsiteY33" fmla="*/ 110893 h 4275461"/>
                <a:gd name="connsiteX34" fmla="*/ 1658964 w 3619883"/>
                <a:gd name="connsiteY34" fmla="*/ 106547 h 4275461"/>
                <a:gd name="connsiteX35" fmla="*/ 1746598 w 3619883"/>
                <a:gd name="connsiteY35" fmla="*/ 122460 h 4275461"/>
                <a:gd name="connsiteX36" fmla="*/ 1811913 w 3619883"/>
                <a:gd name="connsiteY36" fmla="*/ 143234 h 4275461"/>
                <a:gd name="connsiteX37" fmla="*/ 1856557 w 3619883"/>
                <a:gd name="connsiteY37" fmla="*/ 133511 h 4275461"/>
                <a:gd name="connsiteX38" fmla="*/ 2066003 w 3619883"/>
                <a:gd name="connsiteY38" fmla="*/ 143313 h 4275461"/>
                <a:gd name="connsiteX39" fmla="*/ 2177615 w 3619883"/>
                <a:gd name="connsiteY39" fmla="*/ 119007 h 4275461"/>
                <a:gd name="connsiteX40" fmla="*/ 2255883 w 3619883"/>
                <a:gd name="connsiteY40" fmla="*/ 99047 h 4275461"/>
                <a:gd name="connsiteX41" fmla="*/ 2344622 w 3619883"/>
                <a:gd name="connsiteY41" fmla="*/ 91388 h 4275461"/>
                <a:gd name="connsiteX42" fmla="*/ 2455682 w 3619883"/>
                <a:gd name="connsiteY42" fmla="*/ 78869 h 4275461"/>
                <a:gd name="connsiteX43" fmla="*/ 2632609 w 3619883"/>
                <a:gd name="connsiteY43" fmla="*/ 75338 h 4275461"/>
                <a:gd name="connsiteX44" fmla="*/ 2742291 w 3619883"/>
                <a:gd name="connsiteY44" fmla="*/ 92282 h 4275461"/>
                <a:gd name="connsiteX45" fmla="*/ 2851974 w 3619883"/>
                <a:gd name="connsiteY45" fmla="*/ 109227 h 4275461"/>
                <a:gd name="connsiteX46" fmla="*/ 2907643 w 3619883"/>
                <a:gd name="connsiteY46" fmla="*/ 100020 h 4275461"/>
                <a:gd name="connsiteX47" fmla="*/ 2944022 w 3619883"/>
                <a:gd name="connsiteY47" fmla="*/ 30853 h 4275461"/>
                <a:gd name="connsiteX48" fmla="*/ 3022289 w 3619883"/>
                <a:gd name="connsiteY48" fmla="*/ 10893 h 4275461"/>
                <a:gd name="connsiteX49" fmla="*/ 3054807 w 3619883"/>
                <a:gd name="connsiteY49" fmla="*/ 24226 h 4275461"/>
                <a:gd name="connsiteX50" fmla="*/ 3141892 w 3619883"/>
                <a:gd name="connsiteY50" fmla="*/ 51925 h 4275461"/>
                <a:gd name="connsiteX51" fmla="*/ 3185711 w 3619883"/>
                <a:gd name="connsiteY51" fmla="*/ 59881 h 4275461"/>
                <a:gd name="connsiteX52" fmla="*/ 3219056 w 3619883"/>
                <a:gd name="connsiteY52" fmla="*/ 55536 h 4275461"/>
                <a:gd name="connsiteX53" fmla="*/ 3263425 w 3619883"/>
                <a:gd name="connsiteY53" fmla="*/ 51706 h 4275461"/>
                <a:gd name="connsiteX54" fmla="*/ 3296219 w 3619883"/>
                <a:gd name="connsiteY54" fmla="*/ 59147 h 4275461"/>
                <a:gd name="connsiteX55" fmla="*/ 3319094 w 3619883"/>
                <a:gd name="connsiteY55" fmla="*/ 42500 h 4275461"/>
                <a:gd name="connsiteX56" fmla="*/ 3420511 w 3619883"/>
                <a:gd name="connsiteY56" fmla="*/ 0 h 4275461"/>
                <a:gd name="connsiteX57" fmla="*/ 3453305 w 3619883"/>
                <a:gd name="connsiteY57" fmla="*/ 7440 h 4275461"/>
                <a:gd name="connsiteX58" fmla="*/ 3496571 w 3619883"/>
                <a:gd name="connsiteY58" fmla="*/ 27182 h 4275461"/>
                <a:gd name="connsiteX59" fmla="*/ 3602117 w 3619883"/>
                <a:gd name="connsiteY59" fmla="*/ 132521 h 4275461"/>
                <a:gd name="connsiteX60" fmla="*/ 3619883 w 3619883"/>
                <a:gd name="connsiteY60" fmla="*/ 140049 h 4275461"/>
                <a:gd name="connsiteX61" fmla="*/ 3619883 w 3619883"/>
                <a:gd name="connsiteY61" fmla="*/ 755612 h 4275461"/>
                <a:gd name="connsiteX0" fmla="*/ 3619883 w 3619883"/>
                <a:gd name="connsiteY0" fmla="*/ 755612 h 4275461"/>
                <a:gd name="connsiteX1" fmla="*/ 953807 w 3619883"/>
                <a:gd name="connsiteY1" fmla="*/ 4275461 h 4275461"/>
                <a:gd name="connsiteX2" fmla="*/ 829432 w 3619883"/>
                <a:gd name="connsiteY2" fmla="*/ 4275461 h 4275461"/>
                <a:gd name="connsiteX3" fmla="*/ 611484 w 3619883"/>
                <a:gd name="connsiteY3" fmla="*/ 4275461 h 4275461"/>
                <a:gd name="connsiteX4" fmla="*/ 573998 w 3619883"/>
                <a:gd name="connsiteY4" fmla="*/ 4275461 h 4275461"/>
                <a:gd name="connsiteX5" fmla="*/ 336164 w 3619883"/>
                <a:gd name="connsiteY5" fmla="*/ 4275461 h 4275461"/>
                <a:gd name="connsiteX6" fmla="*/ 189322 w 3619883"/>
                <a:gd name="connsiteY6" fmla="*/ 4275461 h 4275461"/>
                <a:gd name="connsiteX7" fmla="*/ 0 w 3619883"/>
                <a:gd name="connsiteY7" fmla="*/ 4275461 h 4275461"/>
                <a:gd name="connsiteX8" fmla="*/ 0 w 3619883"/>
                <a:gd name="connsiteY8" fmla="*/ 42229 h 4275461"/>
                <a:gd name="connsiteX9" fmla="*/ 42464 w 3619883"/>
                <a:gd name="connsiteY9" fmla="*/ 40518 h 4275461"/>
                <a:gd name="connsiteX10" fmla="*/ 137733 w 3619883"/>
                <a:gd name="connsiteY10" fmla="*/ 35355 h 4275461"/>
                <a:gd name="connsiteX11" fmla="*/ 270565 w 3619883"/>
                <a:gd name="connsiteY11" fmla="*/ 29759 h 4275461"/>
                <a:gd name="connsiteX12" fmla="*/ 479734 w 3619883"/>
                <a:gd name="connsiteY12" fmla="*/ 45455 h 4275461"/>
                <a:gd name="connsiteX13" fmla="*/ 524103 w 3619883"/>
                <a:gd name="connsiteY13" fmla="*/ 41625 h 4275461"/>
                <a:gd name="connsiteX14" fmla="*/ 624416 w 3619883"/>
                <a:gd name="connsiteY14" fmla="*/ 22696 h 4275461"/>
                <a:gd name="connsiteX15" fmla="*/ 657762 w 3619883"/>
                <a:gd name="connsiteY15" fmla="*/ 18351 h 4275461"/>
                <a:gd name="connsiteX16" fmla="*/ 690557 w 3619883"/>
                <a:gd name="connsiteY16" fmla="*/ 25792 h 4275461"/>
                <a:gd name="connsiteX17" fmla="*/ 745123 w 3619883"/>
                <a:gd name="connsiteY17" fmla="*/ 40157 h 4275461"/>
                <a:gd name="connsiteX18" fmla="*/ 789493 w 3619883"/>
                <a:gd name="connsiteY18" fmla="*/ 36327 h 4275461"/>
                <a:gd name="connsiteX19" fmla="*/ 854255 w 3619883"/>
                <a:gd name="connsiteY19" fmla="*/ 68887 h 4275461"/>
                <a:gd name="connsiteX20" fmla="*/ 897520 w 3619883"/>
                <a:gd name="connsiteY20" fmla="*/ 88629 h 4275461"/>
                <a:gd name="connsiteX21" fmla="*/ 940510 w 3619883"/>
                <a:gd name="connsiteY21" fmla="*/ 114265 h 4275461"/>
                <a:gd name="connsiteX22" fmla="*/ 1082712 w 3619883"/>
                <a:gd name="connsiteY22" fmla="*/ 144543 h 4275461"/>
                <a:gd name="connsiteX23" fmla="*/ 1205348 w 3619883"/>
                <a:gd name="connsiteY23" fmla="*/ 120753 h 4275461"/>
                <a:gd name="connsiteX24" fmla="*/ 1271764 w 3619883"/>
                <a:gd name="connsiteY24" fmla="*/ 117956 h 4275461"/>
                <a:gd name="connsiteX25" fmla="*/ 1315583 w 3619883"/>
                <a:gd name="connsiteY25" fmla="*/ 125912 h 4275461"/>
                <a:gd name="connsiteX26" fmla="*/ 1359125 w 3619883"/>
                <a:gd name="connsiteY26" fmla="*/ 139761 h 4275461"/>
                <a:gd name="connsiteX27" fmla="*/ 1391919 w 3619883"/>
                <a:gd name="connsiteY27" fmla="*/ 147202 h 4275461"/>
                <a:gd name="connsiteX28" fmla="*/ 1436563 w 3619883"/>
                <a:gd name="connsiteY28" fmla="*/ 137480 h 4275461"/>
                <a:gd name="connsiteX29" fmla="*/ 1471566 w 3619883"/>
                <a:gd name="connsiteY29" fmla="*/ 97777 h 4275461"/>
                <a:gd name="connsiteX30" fmla="*/ 1505739 w 3619883"/>
                <a:gd name="connsiteY30" fmla="*/ 75753 h 4275461"/>
                <a:gd name="connsiteX31" fmla="*/ 1590891 w 3619883"/>
                <a:gd name="connsiteY31" fmla="*/ 144702 h 4275461"/>
                <a:gd name="connsiteX32" fmla="*/ 1625616 w 3619883"/>
                <a:gd name="connsiteY32" fmla="*/ 110893 h 4275461"/>
                <a:gd name="connsiteX33" fmla="*/ 1658964 w 3619883"/>
                <a:gd name="connsiteY33" fmla="*/ 106547 h 4275461"/>
                <a:gd name="connsiteX34" fmla="*/ 1746598 w 3619883"/>
                <a:gd name="connsiteY34" fmla="*/ 122460 h 4275461"/>
                <a:gd name="connsiteX35" fmla="*/ 1811913 w 3619883"/>
                <a:gd name="connsiteY35" fmla="*/ 143234 h 4275461"/>
                <a:gd name="connsiteX36" fmla="*/ 1856557 w 3619883"/>
                <a:gd name="connsiteY36" fmla="*/ 133511 h 4275461"/>
                <a:gd name="connsiteX37" fmla="*/ 2066003 w 3619883"/>
                <a:gd name="connsiteY37" fmla="*/ 143313 h 4275461"/>
                <a:gd name="connsiteX38" fmla="*/ 2177615 w 3619883"/>
                <a:gd name="connsiteY38" fmla="*/ 119007 h 4275461"/>
                <a:gd name="connsiteX39" fmla="*/ 2255883 w 3619883"/>
                <a:gd name="connsiteY39" fmla="*/ 99047 h 4275461"/>
                <a:gd name="connsiteX40" fmla="*/ 2344622 w 3619883"/>
                <a:gd name="connsiteY40" fmla="*/ 91388 h 4275461"/>
                <a:gd name="connsiteX41" fmla="*/ 2455682 w 3619883"/>
                <a:gd name="connsiteY41" fmla="*/ 78869 h 4275461"/>
                <a:gd name="connsiteX42" fmla="*/ 2632609 w 3619883"/>
                <a:gd name="connsiteY42" fmla="*/ 75338 h 4275461"/>
                <a:gd name="connsiteX43" fmla="*/ 2742291 w 3619883"/>
                <a:gd name="connsiteY43" fmla="*/ 92282 h 4275461"/>
                <a:gd name="connsiteX44" fmla="*/ 2851974 w 3619883"/>
                <a:gd name="connsiteY44" fmla="*/ 109227 h 4275461"/>
                <a:gd name="connsiteX45" fmla="*/ 2907643 w 3619883"/>
                <a:gd name="connsiteY45" fmla="*/ 100020 h 4275461"/>
                <a:gd name="connsiteX46" fmla="*/ 2944022 w 3619883"/>
                <a:gd name="connsiteY46" fmla="*/ 30853 h 4275461"/>
                <a:gd name="connsiteX47" fmla="*/ 3022289 w 3619883"/>
                <a:gd name="connsiteY47" fmla="*/ 10893 h 4275461"/>
                <a:gd name="connsiteX48" fmla="*/ 3054807 w 3619883"/>
                <a:gd name="connsiteY48" fmla="*/ 24226 h 4275461"/>
                <a:gd name="connsiteX49" fmla="*/ 3141892 w 3619883"/>
                <a:gd name="connsiteY49" fmla="*/ 51925 h 4275461"/>
                <a:gd name="connsiteX50" fmla="*/ 3185711 w 3619883"/>
                <a:gd name="connsiteY50" fmla="*/ 59881 h 4275461"/>
                <a:gd name="connsiteX51" fmla="*/ 3219056 w 3619883"/>
                <a:gd name="connsiteY51" fmla="*/ 55536 h 4275461"/>
                <a:gd name="connsiteX52" fmla="*/ 3263425 w 3619883"/>
                <a:gd name="connsiteY52" fmla="*/ 51706 h 4275461"/>
                <a:gd name="connsiteX53" fmla="*/ 3296219 w 3619883"/>
                <a:gd name="connsiteY53" fmla="*/ 59147 h 4275461"/>
                <a:gd name="connsiteX54" fmla="*/ 3319094 w 3619883"/>
                <a:gd name="connsiteY54" fmla="*/ 42500 h 4275461"/>
                <a:gd name="connsiteX55" fmla="*/ 3420511 w 3619883"/>
                <a:gd name="connsiteY55" fmla="*/ 0 h 4275461"/>
                <a:gd name="connsiteX56" fmla="*/ 3453305 w 3619883"/>
                <a:gd name="connsiteY56" fmla="*/ 7440 h 4275461"/>
                <a:gd name="connsiteX57" fmla="*/ 3496571 w 3619883"/>
                <a:gd name="connsiteY57" fmla="*/ 27182 h 4275461"/>
                <a:gd name="connsiteX58" fmla="*/ 3602117 w 3619883"/>
                <a:gd name="connsiteY58" fmla="*/ 132521 h 4275461"/>
                <a:gd name="connsiteX59" fmla="*/ 3619883 w 3619883"/>
                <a:gd name="connsiteY59" fmla="*/ 140049 h 4275461"/>
                <a:gd name="connsiteX60" fmla="*/ 3619883 w 3619883"/>
                <a:gd name="connsiteY60" fmla="*/ 755612 h 4275461"/>
                <a:gd name="connsiteX0" fmla="*/ 3619883 w 3619883"/>
                <a:gd name="connsiteY0" fmla="*/ 755612 h 4275461"/>
                <a:gd name="connsiteX1" fmla="*/ 829432 w 3619883"/>
                <a:gd name="connsiteY1" fmla="*/ 4275461 h 4275461"/>
                <a:gd name="connsiteX2" fmla="*/ 611484 w 3619883"/>
                <a:gd name="connsiteY2" fmla="*/ 4275461 h 4275461"/>
                <a:gd name="connsiteX3" fmla="*/ 573998 w 3619883"/>
                <a:gd name="connsiteY3" fmla="*/ 4275461 h 4275461"/>
                <a:gd name="connsiteX4" fmla="*/ 336164 w 3619883"/>
                <a:gd name="connsiteY4" fmla="*/ 4275461 h 4275461"/>
                <a:gd name="connsiteX5" fmla="*/ 189322 w 3619883"/>
                <a:gd name="connsiteY5" fmla="*/ 4275461 h 4275461"/>
                <a:gd name="connsiteX6" fmla="*/ 0 w 3619883"/>
                <a:gd name="connsiteY6" fmla="*/ 4275461 h 4275461"/>
                <a:gd name="connsiteX7" fmla="*/ 0 w 3619883"/>
                <a:gd name="connsiteY7" fmla="*/ 42229 h 4275461"/>
                <a:gd name="connsiteX8" fmla="*/ 42464 w 3619883"/>
                <a:gd name="connsiteY8" fmla="*/ 40518 h 4275461"/>
                <a:gd name="connsiteX9" fmla="*/ 137733 w 3619883"/>
                <a:gd name="connsiteY9" fmla="*/ 35355 h 4275461"/>
                <a:gd name="connsiteX10" fmla="*/ 270565 w 3619883"/>
                <a:gd name="connsiteY10" fmla="*/ 29759 h 4275461"/>
                <a:gd name="connsiteX11" fmla="*/ 479734 w 3619883"/>
                <a:gd name="connsiteY11" fmla="*/ 45455 h 4275461"/>
                <a:gd name="connsiteX12" fmla="*/ 524103 w 3619883"/>
                <a:gd name="connsiteY12" fmla="*/ 41625 h 4275461"/>
                <a:gd name="connsiteX13" fmla="*/ 624416 w 3619883"/>
                <a:gd name="connsiteY13" fmla="*/ 22696 h 4275461"/>
                <a:gd name="connsiteX14" fmla="*/ 657762 w 3619883"/>
                <a:gd name="connsiteY14" fmla="*/ 18351 h 4275461"/>
                <a:gd name="connsiteX15" fmla="*/ 690557 w 3619883"/>
                <a:gd name="connsiteY15" fmla="*/ 25792 h 4275461"/>
                <a:gd name="connsiteX16" fmla="*/ 745123 w 3619883"/>
                <a:gd name="connsiteY16" fmla="*/ 40157 h 4275461"/>
                <a:gd name="connsiteX17" fmla="*/ 789493 w 3619883"/>
                <a:gd name="connsiteY17" fmla="*/ 36327 h 4275461"/>
                <a:gd name="connsiteX18" fmla="*/ 854255 w 3619883"/>
                <a:gd name="connsiteY18" fmla="*/ 68887 h 4275461"/>
                <a:gd name="connsiteX19" fmla="*/ 897520 w 3619883"/>
                <a:gd name="connsiteY19" fmla="*/ 88629 h 4275461"/>
                <a:gd name="connsiteX20" fmla="*/ 940510 w 3619883"/>
                <a:gd name="connsiteY20" fmla="*/ 114265 h 4275461"/>
                <a:gd name="connsiteX21" fmla="*/ 1082712 w 3619883"/>
                <a:gd name="connsiteY21" fmla="*/ 144543 h 4275461"/>
                <a:gd name="connsiteX22" fmla="*/ 1205348 w 3619883"/>
                <a:gd name="connsiteY22" fmla="*/ 120753 h 4275461"/>
                <a:gd name="connsiteX23" fmla="*/ 1271764 w 3619883"/>
                <a:gd name="connsiteY23" fmla="*/ 117956 h 4275461"/>
                <a:gd name="connsiteX24" fmla="*/ 1315583 w 3619883"/>
                <a:gd name="connsiteY24" fmla="*/ 125912 h 4275461"/>
                <a:gd name="connsiteX25" fmla="*/ 1359125 w 3619883"/>
                <a:gd name="connsiteY25" fmla="*/ 139761 h 4275461"/>
                <a:gd name="connsiteX26" fmla="*/ 1391919 w 3619883"/>
                <a:gd name="connsiteY26" fmla="*/ 147202 h 4275461"/>
                <a:gd name="connsiteX27" fmla="*/ 1436563 w 3619883"/>
                <a:gd name="connsiteY27" fmla="*/ 137480 h 4275461"/>
                <a:gd name="connsiteX28" fmla="*/ 1471566 w 3619883"/>
                <a:gd name="connsiteY28" fmla="*/ 97777 h 4275461"/>
                <a:gd name="connsiteX29" fmla="*/ 1505739 w 3619883"/>
                <a:gd name="connsiteY29" fmla="*/ 75753 h 4275461"/>
                <a:gd name="connsiteX30" fmla="*/ 1590891 w 3619883"/>
                <a:gd name="connsiteY30" fmla="*/ 144702 h 4275461"/>
                <a:gd name="connsiteX31" fmla="*/ 1625616 w 3619883"/>
                <a:gd name="connsiteY31" fmla="*/ 110893 h 4275461"/>
                <a:gd name="connsiteX32" fmla="*/ 1658964 w 3619883"/>
                <a:gd name="connsiteY32" fmla="*/ 106547 h 4275461"/>
                <a:gd name="connsiteX33" fmla="*/ 1746598 w 3619883"/>
                <a:gd name="connsiteY33" fmla="*/ 122460 h 4275461"/>
                <a:gd name="connsiteX34" fmla="*/ 1811913 w 3619883"/>
                <a:gd name="connsiteY34" fmla="*/ 143234 h 4275461"/>
                <a:gd name="connsiteX35" fmla="*/ 1856557 w 3619883"/>
                <a:gd name="connsiteY35" fmla="*/ 133511 h 4275461"/>
                <a:gd name="connsiteX36" fmla="*/ 2066003 w 3619883"/>
                <a:gd name="connsiteY36" fmla="*/ 143313 h 4275461"/>
                <a:gd name="connsiteX37" fmla="*/ 2177615 w 3619883"/>
                <a:gd name="connsiteY37" fmla="*/ 119007 h 4275461"/>
                <a:gd name="connsiteX38" fmla="*/ 2255883 w 3619883"/>
                <a:gd name="connsiteY38" fmla="*/ 99047 h 4275461"/>
                <a:gd name="connsiteX39" fmla="*/ 2344622 w 3619883"/>
                <a:gd name="connsiteY39" fmla="*/ 91388 h 4275461"/>
                <a:gd name="connsiteX40" fmla="*/ 2455682 w 3619883"/>
                <a:gd name="connsiteY40" fmla="*/ 78869 h 4275461"/>
                <a:gd name="connsiteX41" fmla="*/ 2632609 w 3619883"/>
                <a:gd name="connsiteY41" fmla="*/ 75338 h 4275461"/>
                <a:gd name="connsiteX42" fmla="*/ 2742291 w 3619883"/>
                <a:gd name="connsiteY42" fmla="*/ 92282 h 4275461"/>
                <a:gd name="connsiteX43" fmla="*/ 2851974 w 3619883"/>
                <a:gd name="connsiteY43" fmla="*/ 109227 h 4275461"/>
                <a:gd name="connsiteX44" fmla="*/ 2907643 w 3619883"/>
                <a:gd name="connsiteY44" fmla="*/ 100020 h 4275461"/>
                <a:gd name="connsiteX45" fmla="*/ 2944022 w 3619883"/>
                <a:gd name="connsiteY45" fmla="*/ 30853 h 4275461"/>
                <a:gd name="connsiteX46" fmla="*/ 3022289 w 3619883"/>
                <a:gd name="connsiteY46" fmla="*/ 10893 h 4275461"/>
                <a:gd name="connsiteX47" fmla="*/ 3054807 w 3619883"/>
                <a:gd name="connsiteY47" fmla="*/ 24226 h 4275461"/>
                <a:gd name="connsiteX48" fmla="*/ 3141892 w 3619883"/>
                <a:gd name="connsiteY48" fmla="*/ 51925 h 4275461"/>
                <a:gd name="connsiteX49" fmla="*/ 3185711 w 3619883"/>
                <a:gd name="connsiteY49" fmla="*/ 59881 h 4275461"/>
                <a:gd name="connsiteX50" fmla="*/ 3219056 w 3619883"/>
                <a:gd name="connsiteY50" fmla="*/ 55536 h 4275461"/>
                <a:gd name="connsiteX51" fmla="*/ 3263425 w 3619883"/>
                <a:gd name="connsiteY51" fmla="*/ 51706 h 4275461"/>
                <a:gd name="connsiteX52" fmla="*/ 3296219 w 3619883"/>
                <a:gd name="connsiteY52" fmla="*/ 59147 h 4275461"/>
                <a:gd name="connsiteX53" fmla="*/ 3319094 w 3619883"/>
                <a:gd name="connsiteY53" fmla="*/ 42500 h 4275461"/>
                <a:gd name="connsiteX54" fmla="*/ 3420511 w 3619883"/>
                <a:gd name="connsiteY54" fmla="*/ 0 h 4275461"/>
                <a:gd name="connsiteX55" fmla="*/ 3453305 w 3619883"/>
                <a:gd name="connsiteY55" fmla="*/ 7440 h 4275461"/>
                <a:gd name="connsiteX56" fmla="*/ 3496571 w 3619883"/>
                <a:gd name="connsiteY56" fmla="*/ 27182 h 4275461"/>
                <a:gd name="connsiteX57" fmla="*/ 3602117 w 3619883"/>
                <a:gd name="connsiteY57" fmla="*/ 132521 h 4275461"/>
                <a:gd name="connsiteX58" fmla="*/ 3619883 w 3619883"/>
                <a:gd name="connsiteY58" fmla="*/ 140049 h 4275461"/>
                <a:gd name="connsiteX59" fmla="*/ 3619883 w 3619883"/>
                <a:gd name="connsiteY59" fmla="*/ 755612 h 4275461"/>
                <a:gd name="connsiteX0" fmla="*/ 3619883 w 3619883"/>
                <a:gd name="connsiteY0" fmla="*/ 755612 h 4275461"/>
                <a:gd name="connsiteX1" fmla="*/ 611484 w 3619883"/>
                <a:gd name="connsiteY1" fmla="*/ 4275461 h 4275461"/>
                <a:gd name="connsiteX2" fmla="*/ 573998 w 3619883"/>
                <a:gd name="connsiteY2" fmla="*/ 4275461 h 4275461"/>
                <a:gd name="connsiteX3" fmla="*/ 336164 w 3619883"/>
                <a:gd name="connsiteY3" fmla="*/ 4275461 h 4275461"/>
                <a:gd name="connsiteX4" fmla="*/ 189322 w 3619883"/>
                <a:gd name="connsiteY4" fmla="*/ 4275461 h 4275461"/>
                <a:gd name="connsiteX5" fmla="*/ 0 w 3619883"/>
                <a:gd name="connsiteY5" fmla="*/ 4275461 h 4275461"/>
                <a:gd name="connsiteX6" fmla="*/ 0 w 3619883"/>
                <a:gd name="connsiteY6" fmla="*/ 42229 h 4275461"/>
                <a:gd name="connsiteX7" fmla="*/ 42464 w 3619883"/>
                <a:gd name="connsiteY7" fmla="*/ 40518 h 4275461"/>
                <a:gd name="connsiteX8" fmla="*/ 137733 w 3619883"/>
                <a:gd name="connsiteY8" fmla="*/ 35355 h 4275461"/>
                <a:gd name="connsiteX9" fmla="*/ 270565 w 3619883"/>
                <a:gd name="connsiteY9" fmla="*/ 29759 h 4275461"/>
                <a:gd name="connsiteX10" fmla="*/ 479734 w 3619883"/>
                <a:gd name="connsiteY10" fmla="*/ 45455 h 4275461"/>
                <a:gd name="connsiteX11" fmla="*/ 524103 w 3619883"/>
                <a:gd name="connsiteY11" fmla="*/ 41625 h 4275461"/>
                <a:gd name="connsiteX12" fmla="*/ 624416 w 3619883"/>
                <a:gd name="connsiteY12" fmla="*/ 22696 h 4275461"/>
                <a:gd name="connsiteX13" fmla="*/ 657762 w 3619883"/>
                <a:gd name="connsiteY13" fmla="*/ 18351 h 4275461"/>
                <a:gd name="connsiteX14" fmla="*/ 690557 w 3619883"/>
                <a:gd name="connsiteY14" fmla="*/ 25792 h 4275461"/>
                <a:gd name="connsiteX15" fmla="*/ 745123 w 3619883"/>
                <a:gd name="connsiteY15" fmla="*/ 40157 h 4275461"/>
                <a:gd name="connsiteX16" fmla="*/ 789493 w 3619883"/>
                <a:gd name="connsiteY16" fmla="*/ 36327 h 4275461"/>
                <a:gd name="connsiteX17" fmla="*/ 854255 w 3619883"/>
                <a:gd name="connsiteY17" fmla="*/ 68887 h 4275461"/>
                <a:gd name="connsiteX18" fmla="*/ 897520 w 3619883"/>
                <a:gd name="connsiteY18" fmla="*/ 88629 h 4275461"/>
                <a:gd name="connsiteX19" fmla="*/ 940510 w 3619883"/>
                <a:gd name="connsiteY19" fmla="*/ 114265 h 4275461"/>
                <a:gd name="connsiteX20" fmla="*/ 1082712 w 3619883"/>
                <a:gd name="connsiteY20" fmla="*/ 144543 h 4275461"/>
                <a:gd name="connsiteX21" fmla="*/ 1205348 w 3619883"/>
                <a:gd name="connsiteY21" fmla="*/ 120753 h 4275461"/>
                <a:gd name="connsiteX22" fmla="*/ 1271764 w 3619883"/>
                <a:gd name="connsiteY22" fmla="*/ 117956 h 4275461"/>
                <a:gd name="connsiteX23" fmla="*/ 1315583 w 3619883"/>
                <a:gd name="connsiteY23" fmla="*/ 125912 h 4275461"/>
                <a:gd name="connsiteX24" fmla="*/ 1359125 w 3619883"/>
                <a:gd name="connsiteY24" fmla="*/ 139761 h 4275461"/>
                <a:gd name="connsiteX25" fmla="*/ 1391919 w 3619883"/>
                <a:gd name="connsiteY25" fmla="*/ 147202 h 4275461"/>
                <a:gd name="connsiteX26" fmla="*/ 1436563 w 3619883"/>
                <a:gd name="connsiteY26" fmla="*/ 137480 h 4275461"/>
                <a:gd name="connsiteX27" fmla="*/ 1471566 w 3619883"/>
                <a:gd name="connsiteY27" fmla="*/ 97777 h 4275461"/>
                <a:gd name="connsiteX28" fmla="*/ 1505739 w 3619883"/>
                <a:gd name="connsiteY28" fmla="*/ 75753 h 4275461"/>
                <a:gd name="connsiteX29" fmla="*/ 1590891 w 3619883"/>
                <a:gd name="connsiteY29" fmla="*/ 144702 h 4275461"/>
                <a:gd name="connsiteX30" fmla="*/ 1625616 w 3619883"/>
                <a:gd name="connsiteY30" fmla="*/ 110893 h 4275461"/>
                <a:gd name="connsiteX31" fmla="*/ 1658964 w 3619883"/>
                <a:gd name="connsiteY31" fmla="*/ 106547 h 4275461"/>
                <a:gd name="connsiteX32" fmla="*/ 1746598 w 3619883"/>
                <a:gd name="connsiteY32" fmla="*/ 122460 h 4275461"/>
                <a:gd name="connsiteX33" fmla="*/ 1811913 w 3619883"/>
                <a:gd name="connsiteY33" fmla="*/ 143234 h 4275461"/>
                <a:gd name="connsiteX34" fmla="*/ 1856557 w 3619883"/>
                <a:gd name="connsiteY34" fmla="*/ 133511 h 4275461"/>
                <a:gd name="connsiteX35" fmla="*/ 2066003 w 3619883"/>
                <a:gd name="connsiteY35" fmla="*/ 143313 h 4275461"/>
                <a:gd name="connsiteX36" fmla="*/ 2177615 w 3619883"/>
                <a:gd name="connsiteY36" fmla="*/ 119007 h 4275461"/>
                <a:gd name="connsiteX37" fmla="*/ 2255883 w 3619883"/>
                <a:gd name="connsiteY37" fmla="*/ 99047 h 4275461"/>
                <a:gd name="connsiteX38" fmla="*/ 2344622 w 3619883"/>
                <a:gd name="connsiteY38" fmla="*/ 91388 h 4275461"/>
                <a:gd name="connsiteX39" fmla="*/ 2455682 w 3619883"/>
                <a:gd name="connsiteY39" fmla="*/ 78869 h 4275461"/>
                <a:gd name="connsiteX40" fmla="*/ 2632609 w 3619883"/>
                <a:gd name="connsiteY40" fmla="*/ 75338 h 4275461"/>
                <a:gd name="connsiteX41" fmla="*/ 2742291 w 3619883"/>
                <a:gd name="connsiteY41" fmla="*/ 92282 h 4275461"/>
                <a:gd name="connsiteX42" fmla="*/ 2851974 w 3619883"/>
                <a:gd name="connsiteY42" fmla="*/ 109227 h 4275461"/>
                <a:gd name="connsiteX43" fmla="*/ 2907643 w 3619883"/>
                <a:gd name="connsiteY43" fmla="*/ 100020 h 4275461"/>
                <a:gd name="connsiteX44" fmla="*/ 2944022 w 3619883"/>
                <a:gd name="connsiteY44" fmla="*/ 30853 h 4275461"/>
                <a:gd name="connsiteX45" fmla="*/ 3022289 w 3619883"/>
                <a:gd name="connsiteY45" fmla="*/ 10893 h 4275461"/>
                <a:gd name="connsiteX46" fmla="*/ 3054807 w 3619883"/>
                <a:gd name="connsiteY46" fmla="*/ 24226 h 4275461"/>
                <a:gd name="connsiteX47" fmla="*/ 3141892 w 3619883"/>
                <a:gd name="connsiteY47" fmla="*/ 51925 h 4275461"/>
                <a:gd name="connsiteX48" fmla="*/ 3185711 w 3619883"/>
                <a:gd name="connsiteY48" fmla="*/ 59881 h 4275461"/>
                <a:gd name="connsiteX49" fmla="*/ 3219056 w 3619883"/>
                <a:gd name="connsiteY49" fmla="*/ 55536 h 4275461"/>
                <a:gd name="connsiteX50" fmla="*/ 3263425 w 3619883"/>
                <a:gd name="connsiteY50" fmla="*/ 51706 h 4275461"/>
                <a:gd name="connsiteX51" fmla="*/ 3296219 w 3619883"/>
                <a:gd name="connsiteY51" fmla="*/ 59147 h 4275461"/>
                <a:gd name="connsiteX52" fmla="*/ 3319094 w 3619883"/>
                <a:gd name="connsiteY52" fmla="*/ 42500 h 4275461"/>
                <a:gd name="connsiteX53" fmla="*/ 3420511 w 3619883"/>
                <a:gd name="connsiteY53" fmla="*/ 0 h 4275461"/>
                <a:gd name="connsiteX54" fmla="*/ 3453305 w 3619883"/>
                <a:gd name="connsiteY54" fmla="*/ 7440 h 4275461"/>
                <a:gd name="connsiteX55" fmla="*/ 3496571 w 3619883"/>
                <a:gd name="connsiteY55" fmla="*/ 27182 h 4275461"/>
                <a:gd name="connsiteX56" fmla="*/ 3602117 w 3619883"/>
                <a:gd name="connsiteY56" fmla="*/ 132521 h 4275461"/>
                <a:gd name="connsiteX57" fmla="*/ 3619883 w 3619883"/>
                <a:gd name="connsiteY57" fmla="*/ 140049 h 4275461"/>
                <a:gd name="connsiteX58" fmla="*/ 3619883 w 3619883"/>
                <a:gd name="connsiteY58" fmla="*/ 755612 h 4275461"/>
                <a:gd name="connsiteX0" fmla="*/ 3619883 w 3619883"/>
                <a:gd name="connsiteY0" fmla="*/ 755612 h 4275461"/>
                <a:gd name="connsiteX1" fmla="*/ 573998 w 3619883"/>
                <a:gd name="connsiteY1" fmla="*/ 4275461 h 4275461"/>
                <a:gd name="connsiteX2" fmla="*/ 336164 w 3619883"/>
                <a:gd name="connsiteY2" fmla="*/ 4275461 h 4275461"/>
                <a:gd name="connsiteX3" fmla="*/ 189322 w 3619883"/>
                <a:gd name="connsiteY3" fmla="*/ 4275461 h 4275461"/>
                <a:gd name="connsiteX4" fmla="*/ 0 w 3619883"/>
                <a:gd name="connsiteY4" fmla="*/ 4275461 h 4275461"/>
                <a:gd name="connsiteX5" fmla="*/ 0 w 3619883"/>
                <a:gd name="connsiteY5" fmla="*/ 42229 h 4275461"/>
                <a:gd name="connsiteX6" fmla="*/ 42464 w 3619883"/>
                <a:gd name="connsiteY6" fmla="*/ 40518 h 4275461"/>
                <a:gd name="connsiteX7" fmla="*/ 137733 w 3619883"/>
                <a:gd name="connsiteY7" fmla="*/ 35355 h 4275461"/>
                <a:gd name="connsiteX8" fmla="*/ 270565 w 3619883"/>
                <a:gd name="connsiteY8" fmla="*/ 29759 h 4275461"/>
                <a:gd name="connsiteX9" fmla="*/ 479734 w 3619883"/>
                <a:gd name="connsiteY9" fmla="*/ 45455 h 4275461"/>
                <a:gd name="connsiteX10" fmla="*/ 524103 w 3619883"/>
                <a:gd name="connsiteY10" fmla="*/ 41625 h 4275461"/>
                <a:gd name="connsiteX11" fmla="*/ 624416 w 3619883"/>
                <a:gd name="connsiteY11" fmla="*/ 22696 h 4275461"/>
                <a:gd name="connsiteX12" fmla="*/ 657762 w 3619883"/>
                <a:gd name="connsiteY12" fmla="*/ 18351 h 4275461"/>
                <a:gd name="connsiteX13" fmla="*/ 690557 w 3619883"/>
                <a:gd name="connsiteY13" fmla="*/ 25792 h 4275461"/>
                <a:gd name="connsiteX14" fmla="*/ 745123 w 3619883"/>
                <a:gd name="connsiteY14" fmla="*/ 40157 h 4275461"/>
                <a:gd name="connsiteX15" fmla="*/ 789493 w 3619883"/>
                <a:gd name="connsiteY15" fmla="*/ 36327 h 4275461"/>
                <a:gd name="connsiteX16" fmla="*/ 854255 w 3619883"/>
                <a:gd name="connsiteY16" fmla="*/ 68887 h 4275461"/>
                <a:gd name="connsiteX17" fmla="*/ 897520 w 3619883"/>
                <a:gd name="connsiteY17" fmla="*/ 88629 h 4275461"/>
                <a:gd name="connsiteX18" fmla="*/ 940510 w 3619883"/>
                <a:gd name="connsiteY18" fmla="*/ 114265 h 4275461"/>
                <a:gd name="connsiteX19" fmla="*/ 1082712 w 3619883"/>
                <a:gd name="connsiteY19" fmla="*/ 144543 h 4275461"/>
                <a:gd name="connsiteX20" fmla="*/ 1205348 w 3619883"/>
                <a:gd name="connsiteY20" fmla="*/ 120753 h 4275461"/>
                <a:gd name="connsiteX21" fmla="*/ 1271764 w 3619883"/>
                <a:gd name="connsiteY21" fmla="*/ 117956 h 4275461"/>
                <a:gd name="connsiteX22" fmla="*/ 1315583 w 3619883"/>
                <a:gd name="connsiteY22" fmla="*/ 125912 h 4275461"/>
                <a:gd name="connsiteX23" fmla="*/ 1359125 w 3619883"/>
                <a:gd name="connsiteY23" fmla="*/ 139761 h 4275461"/>
                <a:gd name="connsiteX24" fmla="*/ 1391919 w 3619883"/>
                <a:gd name="connsiteY24" fmla="*/ 147202 h 4275461"/>
                <a:gd name="connsiteX25" fmla="*/ 1436563 w 3619883"/>
                <a:gd name="connsiteY25" fmla="*/ 137480 h 4275461"/>
                <a:gd name="connsiteX26" fmla="*/ 1471566 w 3619883"/>
                <a:gd name="connsiteY26" fmla="*/ 97777 h 4275461"/>
                <a:gd name="connsiteX27" fmla="*/ 1505739 w 3619883"/>
                <a:gd name="connsiteY27" fmla="*/ 75753 h 4275461"/>
                <a:gd name="connsiteX28" fmla="*/ 1590891 w 3619883"/>
                <a:gd name="connsiteY28" fmla="*/ 144702 h 4275461"/>
                <a:gd name="connsiteX29" fmla="*/ 1625616 w 3619883"/>
                <a:gd name="connsiteY29" fmla="*/ 110893 h 4275461"/>
                <a:gd name="connsiteX30" fmla="*/ 1658964 w 3619883"/>
                <a:gd name="connsiteY30" fmla="*/ 106547 h 4275461"/>
                <a:gd name="connsiteX31" fmla="*/ 1746598 w 3619883"/>
                <a:gd name="connsiteY31" fmla="*/ 122460 h 4275461"/>
                <a:gd name="connsiteX32" fmla="*/ 1811913 w 3619883"/>
                <a:gd name="connsiteY32" fmla="*/ 143234 h 4275461"/>
                <a:gd name="connsiteX33" fmla="*/ 1856557 w 3619883"/>
                <a:gd name="connsiteY33" fmla="*/ 133511 h 4275461"/>
                <a:gd name="connsiteX34" fmla="*/ 2066003 w 3619883"/>
                <a:gd name="connsiteY34" fmla="*/ 143313 h 4275461"/>
                <a:gd name="connsiteX35" fmla="*/ 2177615 w 3619883"/>
                <a:gd name="connsiteY35" fmla="*/ 119007 h 4275461"/>
                <a:gd name="connsiteX36" fmla="*/ 2255883 w 3619883"/>
                <a:gd name="connsiteY36" fmla="*/ 99047 h 4275461"/>
                <a:gd name="connsiteX37" fmla="*/ 2344622 w 3619883"/>
                <a:gd name="connsiteY37" fmla="*/ 91388 h 4275461"/>
                <a:gd name="connsiteX38" fmla="*/ 2455682 w 3619883"/>
                <a:gd name="connsiteY38" fmla="*/ 78869 h 4275461"/>
                <a:gd name="connsiteX39" fmla="*/ 2632609 w 3619883"/>
                <a:gd name="connsiteY39" fmla="*/ 75338 h 4275461"/>
                <a:gd name="connsiteX40" fmla="*/ 2742291 w 3619883"/>
                <a:gd name="connsiteY40" fmla="*/ 92282 h 4275461"/>
                <a:gd name="connsiteX41" fmla="*/ 2851974 w 3619883"/>
                <a:gd name="connsiteY41" fmla="*/ 109227 h 4275461"/>
                <a:gd name="connsiteX42" fmla="*/ 2907643 w 3619883"/>
                <a:gd name="connsiteY42" fmla="*/ 100020 h 4275461"/>
                <a:gd name="connsiteX43" fmla="*/ 2944022 w 3619883"/>
                <a:gd name="connsiteY43" fmla="*/ 30853 h 4275461"/>
                <a:gd name="connsiteX44" fmla="*/ 3022289 w 3619883"/>
                <a:gd name="connsiteY44" fmla="*/ 10893 h 4275461"/>
                <a:gd name="connsiteX45" fmla="*/ 3054807 w 3619883"/>
                <a:gd name="connsiteY45" fmla="*/ 24226 h 4275461"/>
                <a:gd name="connsiteX46" fmla="*/ 3141892 w 3619883"/>
                <a:gd name="connsiteY46" fmla="*/ 51925 h 4275461"/>
                <a:gd name="connsiteX47" fmla="*/ 3185711 w 3619883"/>
                <a:gd name="connsiteY47" fmla="*/ 59881 h 4275461"/>
                <a:gd name="connsiteX48" fmla="*/ 3219056 w 3619883"/>
                <a:gd name="connsiteY48" fmla="*/ 55536 h 4275461"/>
                <a:gd name="connsiteX49" fmla="*/ 3263425 w 3619883"/>
                <a:gd name="connsiteY49" fmla="*/ 51706 h 4275461"/>
                <a:gd name="connsiteX50" fmla="*/ 3296219 w 3619883"/>
                <a:gd name="connsiteY50" fmla="*/ 59147 h 4275461"/>
                <a:gd name="connsiteX51" fmla="*/ 3319094 w 3619883"/>
                <a:gd name="connsiteY51" fmla="*/ 42500 h 4275461"/>
                <a:gd name="connsiteX52" fmla="*/ 3420511 w 3619883"/>
                <a:gd name="connsiteY52" fmla="*/ 0 h 4275461"/>
                <a:gd name="connsiteX53" fmla="*/ 3453305 w 3619883"/>
                <a:gd name="connsiteY53" fmla="*/ 7440 h 4275461"/>
                <a:gd name="connsiteX54" fmla="*/ 3496571 w 3619883"/>
                <a:gd name="connsiteY54" fmla="*/ 27182 h 4275461"/>
                <a:gd name="connsiteX55" fmla="*/ 3602117 w 3619883"/>
                <a:gd name="connsiteY55" fmla="*/ 132521 h 4275461"/>
                <a:gd name="connsiteX56" fmla="*/ 3619883 w 3619883"/>
                <a:gd name="connsiteY56" fmla="*/ 140049 h 4275461"/>
                <a:gd name="connsiteX57" fmla="*/ 3619883 w 3619883"/>
                <a:gd name="connsiteY57" fmla="*/ 755612 h 4275461"/>
                <a:gd name="connsiteX0" fmla="*/ 3619883 w 3619883"/>
                <a:gd name="connsiteY0" fmla="*/ 755612 h 4275461"/>
                <a:gd name="connsiteX1" fmla="*/ 336164 w 3619883"/>
                <a:gd name="connsiteY1" fmla="*/ 4275461 h 4275461"/>
                <a:gd name="connsiteX2" fmla="*/ 189322 w 3619883"/>
                <a:gd name="connsiteY2" fmla="*/ 4275461 h 4275461"/>
                <a:gd name="connsiteX3" fmla="*/ 0 w 3619883"/>
                <a:gd name="connsiteY3" fmla="*/ 4275461 h 4275461"/>
                <a:gd name="connsiteX4" fmla="*/ 0 w 3619883"/>
                <a:gd name="connsiteY4" fmla="*/ 42229 h 4275461"/>
                <a:gd name="connsiteX5" fmla="*/ 42464 w 3619883"/>
                <a:gd name="connsiteY5" fmla="*/ 40518 h 4275461"/>
                <a:gd name="connsiteX6" fmla="*/ 137733 w 3619883"/>
                <a:gd name="connsiteY6" fmla="*/ 35355 h 4275461"/>
                <a:gd name="connsiteX7" fmla="*/ 270565 w 3619883"/>
                <a:gd name="connsiteY7" fmla="*/ 29759 h 4275461"/>
                <a:gd name="connsiteX8" fmla="*/ 479734 w 3619883"/>
                <a:gd name="connsiteY8" fmla="*/ 45455 h 4275461"/>
                <a:gd name="connsiteX9" fmla="*/ 524103 w 3619883"/>
                <a:gd name="connsiteY9" fmla="*/ 41625 h 4275461"/>
                <a:gd name="connsiteX10" fmla="*/ 624416 w 3619883"/>
                <a:gd name="connsiteY10" fmla="*/ 22696 h 4275461"/>
                <a:gd name="connsiteX11" fmla="*/ 657762 w 3619883"/>
                <a:gd name="connsiteY11" fmla="*/ 18351 h 4275461"/>
                <a:gd name="connsiteX12" fmla="*/ 690557 w 3619883"/>
                <a:gd name="connsiteY12" fmla="*/ 25792 h 4275461"/>
                <a:gd name="connsiteX13" fmla="*/ 745123 w 3619883"/>
                <a:gd name="connsiteY13" fmla="*/ 40157 h 4275461"/>
                <a:gd name="connsiteX14" fmla="*/ 789493 w 3619883"/>
                <a:gd name="connsiteY14" fmla="*/ 36327 h 4275461"/>
                <a:gd name="connsiteX15" fmla="*/ 854255 w 3619883"/>
                <a:gd name="connsiteY15" fmla="*/ 68887 h 4275461"/>
                <a:gd name="connsiteX16" fmla="*/ 897520 w 3619883"/>
                <a:gd name="connsiteY16" fmla="*/ 88629 h 4275461"/>
                <a:gd name="connsiteX17" fmla="*/ 940510 w 3619883"/>
                <a:gd name="connsiteY17" fmla="*/ 114265 h 4275461"/>
                <a:gd name="connsiteX18" fmla="*/ 1082712 w 3619883"/>
                <a:gd name="connsiteY18" fmla="*/ 144543 h 4275461"/>
                <a:gd name="connsiteX19" fmla="*/ 1205348 w 3619883"/>
                <a:gd name="connsiteY19" fmla="*/ 120753 h 4275461"/>
                <a:gd name="connsiteX20" fmla="*/ 1271764 w 3619883"/>
                <a:gd name="connsiteY20" fmla="*/ 117956 h 4275461"/>
                <a:gd name="connsiteX21" fmla="*/ 1315583 w 3619883"/>
                <a:gd name="connsiteY21" fmla="*/ 125912 h 4275461"/>
                <a:gd name="connsiteX22" fmla="*/ 1359125 w 3619883"/>
                <a:gd name="connsiteY22" fmla="*/ 139761 h 4275461"/>
                <a:gd name="connsiteX23" fmla="*/ 1391919 w 3619883"/>
                <a:gd name="connsiteY23" fmla="*/ 147202 h 4275461"/>
                <a:gd name="connsiteX24" fmla="*/ 1436563 w 3619883"/>
                <a:gd name="connsiteY24" fmla="*/ 137480 h 4275461"/>
                <a:gd name="connsiteX25" fmla="*/ 1471566 w 3619883"/>
                <a:gd name="connsiteY25" fmla="*/ 97777 h 4275461"/>
                <a:gd name="connsiteX26" fmla="*/ 1505739 w 3619883"/>
                <a:gd name="connsiteY26" fmla="*/ 75753 h 4275461"/>
                <a:gd name="connsiteX27" fmla="*/ 1590891 w 3619883"/>
                <a:gd name="connsiteY27" fmla="*/ 144702 h 4275461"/>
                <a:gd name="connsiteX28" fmla="*/ 1625616 w 3619883"/>
                <a:gd name="connsiteY28" fmla="*/ 110893 h 4275461"/>
                <a:gd name="connsiteX29" fmla="*/ 1658964 w 3619883"/>
                <a:gd name="connsiteY29" fmla="*/ 106547 h 4275461"/>
                <a:gd name="connsiteX30" fmla="*/ 1746598 w 3619883"/>
                <a:gd name="connsiteY30" fmla="*/ 122460 h 4275461"/>
                <a:gd name="connsiteX31" fmla="*/ 1811913 w 3619883"/>
                <a:gd name="connsiteY31" fmla="*/ 143234 h 4275461"/>
                <a:gd name="connsiteX32" fmla="*/ 1856557 w 3619883"/>
                <a:gd name="connsiteY32" fmla="*/ 133511 h 4275461"/>
                <a:gd name="connsiteX33" fmla="*/ 2066003 w 3619883"/>
                <a:gd name="connsiteY33" fmla="*/ 143313 h 4275461"/>
                <a:gd name="connsiteX34" fmla="*/ 2177615 w 3619883"/>
                <a:gd name="connsiteY34" fmla="*/ 119007 h 4275461"/>
                <a:gd name="connsiteX35" fmla="*/ 2255883 w 3619883"/>
                <a:gd name="connsiteY35" fmla="*/ 99047 h 4275461"/>
                <a:gd name="connsiteX36" fmla="*/ 2344622 w 3619883"/>
                <a:gd name="connsiteY36" fmla="*/ 91388 h 4275461"/>
                <a:gd name="connsiteX37" fmla="*/ 2455682 w 3619883"/>
                <a:gd name="connsiteY37" fmla="*/ 78869 h 4275461"/>
                <a:gd name="connsiteX38" fmla="*/ 2632609 w 3619883"/>
                <a:gd name="connsiteY38" fmla="*/ 75338 h 4275461"/>
                <a:gd name="connsiteX39" fmla="*/ 2742291 w 3619883"/>
                <a:gd name="connsiteY39" fmla="*/ 92282 h 4275461"/>
                <a:gd name="connsiteX40" fmla="*/ 2851974 w 3619883"/>
                <a:gd name="connsiteY40" fmla="*/ 109227 h 4275461"/>
                <a:gd name="connsiteX41" fmla="*/ 2907643 w 3619883"/>
                <a:gd name="connsiteY41" fmla="*/ 100020 h 4275461"/>
                <a:gd name="connsiteX42" fmla="*/ 2944022 w 3619883"/>
                <a:gd name="connsiteY42" fmla="*/ 30853 h 4275461"/>
                <a:gd name="connsiteX43" fmla="*/ 3022289 w 3619883"/>
                <a:gd name="connsiteY43" fmla="*/ 10893 h 4275461"/>
                <a:gd name="connsiteX44" fmla="*/ 3054807 w 3619883"/>
                <a:gd name="connsiteY44" fmla="*/ 24226 h 4275461"/>
                <a:gd name="connsiteX45" fmla="*/ 3141892 w 3619883"/>
                <a:gd name="connsiteY45" fmla="*/ 51925 h 4275461"/>
                <a:gd name="connsiteX46" fmla="*/ 3185711 w 3619883"/>
                <a:gd name="connsiteY46" fmla="*/ 59881 h 4275461"/>
                <a:gd name="connsiteX47" fmla="*/ 3219056 w 3619883"/>
                <a:gd name="connsiteY47" fmla="*/ 55536 h 4275461"/>
                <a:gd name="connsiteX48" fmla="*/ 3263425 w 3619883"/>
                <a:gd name="connsiteY48" fmla="*/ 51706 h 4275461"/>
                <a:gd name="connsiteX49" fmla="*/ 3296219 w 3619883"/>
                <a:gd name="connsiteY49" fmla="*/ 59147 h 4275461"/>
                <a:gd name="connsiteX50" fmla="*/ 3319094 w 3619883"/>
                <a:gd name="connsiteY50" fmla="*/ 42500 h 4275461"/>
                <a:gd name="connsiteX51" fmla="*/ 3420511 w 3619883"/>
                <a:gd name="connsiteY51" fmla="*/ 0 h 4275461"/>
                <a:gd name="connsiteX52" fmla="*/ 3453305 w 3619883"/>
                <a:gd name="connsiteY52" fmla="*/ 7440 h 4275461"/>
                <a:gd name="connsiteX53" fmla="*/ 3496571 w 3619883"/>
                <a:gd name="connsiteY53" fmla="*/ 27182 h 4275461"/>
                <a:gd name="connsiteX54" fmla="*/ 3602117 w 3619883"/>
                <a:gd name="connsiteY54" fmla="*/ 132521 h 4275461"/>
                <a:gd name="connsiteX55" fmla="*/ 3619883 w 3619883"/>
                <a:gd name="connsiteY55" fmla="*/ 140049 h 4275461"/>
                <a:gd name="connsiteX56" fmla="*/ 3619883 w 3619883"/>
                <a:gd name="connsiteY56" fmla="*/ 755612 h 4275461"/>
                <a:gd name="connsiteX0" fmla="*/ 3619883 w 3619883"/>
                <a:gd name="connsiteY0" fmla="*/ 755612 h 4275461"/>
                <a:gd name="connsiteX1" fmla="*/ 189322 w 3619883"/>
                <a:gd name="connsiteY1" fmla="*/ 4275461 h 4275461"/>
                <a:gd name="connsiteX2" fmla="*/ 0 w 3619883"/>
                <a:gd name="connsiteY2" fmla="*/ 4275461 h 4275461"/>
                <a:gd name="connsiteX3" fmla="*/ 0 w 3619883"/>
                <a:gd name="connsiteY3" fmla="*/ 42229 h 4275461"/>
                <a:gd name="connsiteX4" fmla="*/ 42464 w 3619883"/>
                <a:gd name="connsiteY4" fmla="*/ 40518 h 4275461"/>
                <a:gd name="connsiteX5" fmla="*/ 137733 w 3619883"/>
                <a:gd name="connsiteY5" fmla="*/ 35355 h 4275461"/>
                <a:gd name="connsiteX6" fmla="*/ 270565 w 3619883"/>
                <a:gd name="connsiteY6" fmla="*/ 29759 h 4275461"/>
                <a:gd name="connsiteX7" fmla="*/ 479734 w 3619883"/>
                <a:gd name="connsiteY7" fmla="*/ 45455 h 4275461"/>
                <a:gd name="connsiteX8" fmla="*/ 524103 w 3619883"/>
                <a:gd name="connsiteY8" fmla="*/ 41625 h 4275461"/>
                <a:gd name="connsiteX9" fmla="*/ 624416 w 3619883"/>
                <a:gd name="connsiteY9" fmla="*/ 22696 h 4275461"/>
                <a:gd name="connsiteX10" fmla="*/ 657762 w 3619883"/>
                <a:gd name="connsiteY10" fmla="*/ 18351 h 4275461"/>
                <a:gd name="connsiteX11" fmla="*/ 690557 w 3619883"/>
                <a:gd name="connsiteY11" fmla="*/ 25792 h 4275461"/>
                <a:gd name="connsiteX12" fmla="*/ 745123 w 3619883"/>
                <a:gd name="connsiteY12" fmla="*/ 40157 h 4275461"/>
                <a:gd name="connsiteX13" fmla="*/ 789493 w 3619883"/>
                <a:gd name="connsiteY13" fmla="*/ 36327 h 4275461"/>
                <a:gd name="connsiteX14" fmla="*/ 854255 w 3619883"/>
                <a:gd name="connsiteY14" fmla="*/ 68887 h 4275461"/>
                <a:gd name="connsiteX15" fmla="*/ 897520 w 3619883"/>
                <a:gd name="connsiteY15" fmla="*/ 88629 h 4275461"/>
                <a:gd name="connsiteX16" fmla="*/ 940510 w 3619883"/>
                <a:gd name="connsiteY16" fmla="*/ 114265 h 4275461"/>
                <a:gd name="connsiteX17" fmla="*/ 1082712 w 3619883"/>
                <a:gd name="connsiteY17" fmla="*/ 144543 h 4275461"/>
                <a:gd name="connsiteX18" fmla="*/ 1205348 w 3619883"/>
                <a:gd name="connsiteY18" fmla="*/ 120753 h 4275461"/>
                <a:gd name="connsiteX19" fmla="*/ 1271764 w 3619883"/>
                <a:gd name="connsiteY19" fmla="*/ 117956 h 4275461"/>
                <a:gd name="connsiteX20" fmla="*/ 1315583 w 3619883"/>
                <a:gd name="connsiteY20" fmla="*/ 125912 h 4275461"/>
                <a:gd name="connsiteX21" fmla="*/ 1359125 w 3619883"/>
                <a:gd name="connsiteY21" fmla="*/ 139761 h 4275461"/>
                <a:gd name="connsiteX22" fmla="*/ 1391919 w 3619883"/>
                <a:gd name="connsiteY22" fmla="*/ 147202 h 4275461"/>
                <a:gd name="connsiteX23" fmla="*/ 1436563 w 3619883"/>
                <a:gd name="connsiteY23" fmla="*/ 137480 h 4275461"/>
                <a:gd name="connsiteX24" fmla="*/ 1471566 w 3619883"/>
                <a:gd name="connsiteY24" fmla="*/ 97777 h 4275461"/>
                <a:gd name="connsiteX25" fmla="*/ 1505739 w 3619883"/>
                <a:gd name="connsiteY25" fmla="*/ 75753 h 4275461"/>
                <a:gd name="connsiteX26" fmla="*/ 1590891 w 3619883"/>
                <a:gd name="connsiteY26" fmla="*/ 144702 h 4275461"/>
                <a:gd name="connsiteX27" fmla="*/ 1625616 w 3619883"/>
                <a:gd name="connsiteY27" fmla="*/ 110893 h 4275461"/>
                <a:gd name="connsiteX28" fmla="*/ 1658964 w 3619883"/>
                <a:gd name="connsiteY28" fmla="*/ 106547 h 4275461"/>
                <a:gd name="connsiteX29" fmla="*/ 1746598 w 3619883"/>
                <a:gd name="connsiteY29" fmla="*/ 122460 h 4275461"/>
                <a:gd name="connsiteX30" fmla="*/ 1811913 w 3619883"/>
                <a:gd name="connsiteY30" fmla="*/ 143234 h 4275461"/>
                <a:gd name="connsiteX31" fmla="*/ 1856557 w 3619883"/>
                <a:gd name="connsiteY31" fmla="*/ 133511 h 4275461"/>
                <a:gd name="connsiteX32" fmla="*/ 2066003 w 3619883"/>
                <a:gd name="connsiteY32" fmla="*/ 143313 h 4275461"/>
                <a:gd name="connsiteX33" fmla="*/ 2177615 w 3619883"/>
                <a:gd name="connsiteY33" fmla="*/ 119007 h 4275461"/>
                <a:gd name="connsiteX34" fmla="*/ 2255883 w 3619883"/>
                <a:gd name="connsiteY34" fmla="*/ 99047 h 4275461"/>
                <a:gd name="connsiteX35" fmla="*/ 2344622 w 3619883"/>
                <a:gd name="connsiteY35" fmla="*/ 91388 h 4275461"/>
                <a:gd name="connsiteX36" fmla="*/ 2455682 w 3619883"/>
                <a:gd name="connsiteY36" fmla="*/ 78869 h 4275461"/>
                <a:gd name="connsiteX37" fmla="*/ 2632609 w 3619883"/>
                <a:gd name="connsiteY37" fmla="*/ 75338 h 4275461"/>
                <a:gd name="connsiteX38" fmla="*/ 2742291 w 3619883"/>
                <a:gd name="connsiteY38" fmla="*/ 92282 h 4275461"/>
                <a:gd name="connsiteX39" fmla="*/ 2851974 w 3619883"/>
                <a:gd name="connsiteY39" fmla="*/ 109227 h 4275461"/>
                <a:gd name="connsiteX40" fmla="*/ 2907643 w 3619883"/>
                <a:gd name="connsiteY40" fmla="*/ 100020 h 4275461"/>
                <a:gd name="connsiteX41" fmla="*/ 2944022 w 3619883"/>
                <a:gd name="connsiteY41" fmla="*/ 30853 h 4275461"/>
                <a:gd name="connsiteX42" fmla="*/ 3022289 w 3619883"/>
                <a:gd name="connsiteY42" fmla="*/ 10893 h 4275461"/>
                <a:gd name="connsiteX43" fmla="*/ 3054807 w 3619883"/>
                <a:gd name="connsiteY43" fmla="*/ 24226 h 4275461"/>
                <a:gd name="connsiteX44" fmla="*/ 3141892 w 3619883"/>
                <a:gd name="connsiteY44" fmla="*/ 51925 h 4275461"/>
                <a:gd name="connsiteX45" fmla="*/ 3185711 w 3619883"/>
                <a:gd name="connsiteY45" fmla="*/ 59881 h 4275461"/>
                <a:gd name="connsiteX46" fmla="*/ 3219056 w 3619883"/>
                <a:gd name="connsiteY46" fmla="*/ 55536 h 4275461"/>
                <a:gd name="connsiteX47" fmla="*/ 3263425 w 3619883"/>
                <a:gd name="connsiteY47" fmla="*/ 51706 h 4275461"/>
                <a:gd name="connsiteX48" fmla="*/ 3296219 w 3619883"/>
                <a:gd name="connsiteY48" fmla="*/ 59147 h 4275461"/>
                <a:gd name="connsiteX49" fmla="*/ 3319094 w 3619883"/>
                <a:gd name="connsiteY49" fmla="*/ 42500 h 4275461"/>
                <a:gd name="connsiteX50" fmla="*/ 3420511 w 3619883"/>
                <a:gd name="connsiteY50" fmla="*/ 0 h 4275461"/>
                <a:gd name="connsiteX51" fmla="*/ 3453305 w 3619883"/>
                <a:gd name="connsiteY51" fmla="*/ 7440 h 4275461"/>
                <a:gd name="connsiteX52" fmla="*/ 3496571 w 3619883"/>
                <a:gd name="connsiteY52" fmla="*/ 27182 h 4275461"/>
                <a:gd name="connsiteX53" fmla="*/ 3602117 w 3619883"/>
                <a:gd name="connsiteY53" fmla="*/ 132521 h 4275461"/>
                <a:gd name="connsiteX54" fmla="*/ 3619883 w 3619883"/>
                <a:gd name="connsiteY54" fmla="*/ 140049 h 4275461"/>
                <a:gd name="connsiteX55" fmla="*/ 3619883 w 3619883"/>
                <a:gd name="connsiteY55" fmla="*/ 755612 h 4275461"/>
                <a:gd name="connsiteX0" fmla="*/ 3619883 w 3619883"/>
                <a:gd name="connsiteY0" fmla="*/ 755612 h 4275461"/>
                <a:gd name="connsiteX1" fmla="*/ 0 w 3619883"/>
                <a:gd name="connsiteY1" fmla="*/ 4275461 h 4275461"/>
                <a:gd name="connsiteX2" fmla="*/ 0 w 3619883"/>
                <a:gd name="connsiteY2" fmla="*/ 42229 h 4275461"/>
                <a:gd name="connsiteX3" fmla="*/ 42464 w 3619883"/>
                <a:gd name="connsiteY3" fmla="*/ 40518 h 4275461"/>
                <a:gd name="connsiteX4" fmla="*/ 137733 w 3619883"/>
                <a:gd name="connsiteY4" fmla="*/ 35355 h 4275461"/>
                <a:gd name="connsiteX5" fmla="*/ 270565 w 3619883"/>
                <a:gd name="connsiteY5" fmla="*/ 29759 h 4275461"/>
                <a:gd name="connsiteX6" fmla="*/ 479734 w 3619883"/>
                <a:gd name="connsiteY6" fmla="*/ 45455 h 4275461"/>
                <a:gd name="connsiteX7" fmla="*/ 524103 w 3619883"/>
                <a:gd name="connsiteY7" fmla="*/ 41625 h 4275461"/>
                <a:gd name="connsiteX8" fmla="*/ 624416 w 3619883"/>
                <a:gd name="connsiteY8" fmla="*/ 22696 h 4275461"/>
                <a:gd name="connsiteX9" fmla="*/ 657762 w 3619883"/>
                <a:gd name="connsiteY9" fmla="*/ 18351 h 4275461"/>
                <a:gd name="connsiteX10" fmla="*/ 690557 w 3619883"/>
                <a:gd name="connsiteY10" fmla="*/ 25792 h 4275461"/>
                <a:gd name="connsiteX11" fmla="*/ 745123 w 3619883"/>
                <a:gd name="connsiteY11" fmla="*/ 40157 h 4275461"/>
                <a:gd name="connsiteX12" fmla="*/ 789493 w 3619883"/>
                <a:gd name="connsiteY12" fmla="*/ 36327 h 4275461"/>
                <a:gd name="connsiteX13" fmla="*/ 854255 w 3619883"/>
                <a:gd name="connsiteY13" fmla="*/ 68887 h 4275461"/>
                <a:gd name="connsiteX14" fmla="*/ 897520 w 3619883"/>
                <a:gd name="connsiteY14" fmla="*/ 88629 h 4275461"/>
                <a:gd name="connsiteX15" fmla="*/ 940510 w 3619883"/>
                <a:gd name="connsiteY15" fmla="*/ 114265 h 4275461"/>
                <a:gd name="connsiteX16" fmla="*/ 1082712 w 3619883"/>
                <a:gd name="connsiteY16" fmla="*/ 144543 h 4275461"/>
                <a:gd name="connsiteX17" fmla="*/ 1205348 w 3619883"/>
                <a:gd name="connsiteY17" fmla="*/ 120753 h 4275461"/>
                <a:gd name="connsiteX18" fmla="*/ 1271764 w 3619883"/>
                <a:gd name="connsiteY18" fmla="*/ 117956 h 4275461"/>
                <a:gd name="connsiteX19" fmla="*/ 1315583 w 3619883"/>
                <a:gd name="connsiteY19" fmla="*/ 125912 h 4275461"/>
                <a:gd name="connsiteX20" fmla="*/ 1359125 w 3619883"/>
                <a:gd name="connsiteY20" fmla="*/ 139761 h 4275461"/>
                <a:gd name="connsiteX21" fmla="*/ 1391919 w 3619883"/>
                <a:gd name="connsiteY21" fmla="*/ 147202 h 4275461"/>
                <a:gd name="connsiteX22" fmla="*/ 1436563 w 3619883"/>
                <a:gd name="connsiteY22" fmla="*/ 137480 h 4275461"/>
                <a:gd name="connsiteX23" fmla="*/ 1471566 w 3619883"/>
                <a:gd name="connsiteY23" fmla="*/ 97777 h 4275461"/>
                <a:gd name="connsiteX24" fmla="*/ 1505739 w 3619883"/>
                <a:gd name="connsiteY24" fmla="*/ 75753 h 4275461"/>
                <a:gd name="connsiteX25" fmla="*/ 1590891 w 3619883"/>
                <a:gd name="connsiteY25" fmla="*/ 144702 h 4275461"/>
                <a:gd name="connsiteX26" fmla="*/ 1625616 w 3619883"/>
                <a:gd name="connsiteY26" fmla="*/ 110893 h 4275461"/>
                <a:gd name="connsiteX27" fmla="*/ 1658964 w 3619883"/>
                <a:gd name="connsiteY27" fmla="*/ 106547 h 4275461"/>
                <a:gd name="connsiteX28" fmla="*/ 1746598 w 3619883"/>
                <a:gd name="connsiteY28" fmla="*/ 122460 h 4275461"/>
                <a:gd name="connsiteX29" fmla="*/ 1811913 w 3619883"/>
                <a:gd name="connsiteY29" fmla="*/ 143234 h 4275461"/>
                <a:gd name="connsiteX30" fmla="*/ 1856557 w 3619883"/>
                <a:gd name="connsiteY30" fmla="*/ 133511 h 4275461"/>
                <a:gd name="connsiteX31" fmla="*/ 2066003 w 3619883"/>
                <a:gd name="connsiteY31" fmla="*/ 143313 h 4275461"/>
                <a:gd name="connsiteX32" fmla="*/ 2177615 w 3619883"/>
                <a:gd name="connsiteY32" fmla="*/ 119007 h 4275461"/>
                <a:gd name="connsiteX33" fmla="*/ 2255883 w 3619883"/>
                <a:gd name="connsiteY33" fmla="*/ 99047 h 4275461"/>
                <a:gd name="connsiteX34" fmla="*/ 2344622 w 3619883"/>
                <a:gd name="connsiteY34" fmla="*/ 91388 h 4275461"/>
                <a:gd name="connsiteX35" fmla="*/ 2455682 w 3619883"/>
                <a:gd name="connsiteY35" fmla="*/ 78869 h 4275461"/>
                <a:gd name="connsiteX36" fmla="*/ 2632609 w 3619883"/>
                <a:gd name="connsiteY36" fmla="*/ 75338 h 4275461"/>
                <a:gd name="connsiteX37" fmla="*/ 2742291 w 3619883"/>
                <a:gd name="connsiteY37" fmla="*/ 92282 h 4275461"/>
                <a:gd name="connsiteX38" fmla="*/ 2851974 w 3619883"/>
                <a:gd name="connsiteY38" fmla="*/ 109227 h 4275461"/>
                <a:gd name="connsiteX39" fmla="*/ 2907643 w 3619883"/>
                <a:gd name="connsiteY39" fmla="*/ 100020 h 4275461"/>
                <a:gd name="connsiteX40" fmla="*/ 2944022 w 3619883"/>
                <a:gd name="connsiteY40" fmla="*/ 30853 h 4275461"/>
                <a:gd name="connsiteX41" fmla="*/ 3022289 w 3619883"/>
                <a:gd name="connsiteY41" fmla="*/ 10893 h 4275461"/>
                <a:gd name="connsiteX42" fmla="*/ 3054807 w 3619883"/>
                <a:gd name="connsiteY42" fmla="*/ 24226 h 4275461"/>
                <a:gd name="connsiteX43" fmla="*/ 3141892 w 3619883"/>
                <a:gd name="connsiteY43" fmla="*/ 51925 h 4275461"/>
                <a:gd name="connsiteX44" fmla="*/ 3185711 w 3619883"/>
                <a:gd name="connsiteY44" fmla="*/ 59881 h 4275461"/>
                <a:gd name="connsiteX45" fmla="*/ 3219056 w 3619883"/>
                <a:gd name="connsiteY45" fmla="*/ 55536 h 4275461"/>
                <a:gd name="connsiteX46" fmla="*/ 3263425 w 3619883"/>
                <a:gd name="connsiteY46" fmla="*/ 51706 h 4275461"/>
                <a:gd name="connsiteX47" fmla="*/ 3296219 w 3619883"/>
                <a:gd name="connsiteY47" fmla="*/ 59147 h 4275461"/>
                <a:gd name="connsiteX48" fmla="*/ 3319094 w 3619883"/>
                <a:gd name="connsiteY48" fmla="*/ 42500 h 4275461"/>
                <a:gd name="connsiteX49" fmla="*/ 3420511 w 3619883"/>
                <a:gd name="connsiteY49" fmla="*/ 0 h 4275461"/>
                <a:gd name="connsiteX50" fmla="*/ 3453305 w 3619883"/>
                <a:gd name="connsiteY50" fmla="*/ 7440 h 4275461"/>
                <a:gd name="connsiteX51" fmla="*/ 3496571 w 3619883"/>
                <a:gd name="connsiteY51" fmla="*/ 27182 h 4275461"/>
                <a:gd name="connsiteX52" fmla="*/ 3602117 w 3619883"/>
                <a:gd name="connsiteY52" fmla="*/ 132521 h 4275461"/>
                <a:gd name="connsiteX53" fmla="*/ 3619883 w 3619883"/>
                <a:gd name="connsiteY53" fmla="*/ 140049 h 4275461"/>
                <a:gd name="connsiteX54" fmla="*/ 3619883 w 3619883"/>
                <a:gd name="connsiteY54" fmla="*/ 755612 h 4275461"/>
                <a:gd name="connsiteX0" fmla="*/ 3619883 w 3619883"/>
                <a:gd name="connsiteY0" fmla="*/ 755612 h 755612"/>
                <a:gd name="connsiteX1" fmla="*/ 21113 w 3619883"/>
                <a:gd name="connsiteY1" fmla="*/ 580168 h 755612"/>
                <a:gd name="connsiteX2" fmla="*/ 0 w 3619883"/>
                <a:gd name="connsiteY2" fmla="*/ 42229 h 755612"/>
                <a:gd name="connsiteX3" fmla="*/ 42464 w 3619883"/>
                <a:gd name="connsiteY3" fmla="*/ 40518 h 755612"/>
                <a:gd name="connsiteX4" fmla="*/ 137733 w 3619883"/>
                <a:gd name="connsiteY4" fmla="*/ 35355 h 755612"/>
                <a:gd name="connsiteX5" fmla="*/ 270565 w 3619883"/>
                <a:gd name="connsiteY5" fmla="*/ 29759 h 755612"/>
                <a:gd name="connsiteX6" fmla="*/ 479734 w 3619883"/>
                <a:gd name="connsiteY6" fmla="*/ 45455 h 755612"/>
                <a:gd name="connsiteX7" fmla="*/ 524103 w 3619883"/>
                <a:gd name="connsiteY7" fmla="*/ 41625 h 755612"/>
                <a:gd name="connsiteX8" fmla="*/ 624416 w 3619883"/>
                <a:gd name="connsiteY8" fmla="*/ 22696 h 755612"/>
                <a:gd name="connsiteX9" fmla="*/ 657762 w 3619883"/>
                <a:gd name="connsiteY9" fmla="*/ 18351 h 755612"/>
                <a:gd name="connsiteX10" fmla="*/ 690557 w 3619883"/>
                <a:gd name="connsiteY10" fmla="*/ 25792 h 755612"/>
                <a:gd name="connsiteX11" fmla="*/ 745123 w 3619883"/>
                <a:gd name="connsiteY11" fmla="*/ 40157 h 755612"/>
                <a:gd name="connsiteX12" fmla="*/ 789493 w 3619883"/>
                <a:gd name="connsiteY12" fmla="*/ 36327 h 755612"/>
                <a:gd name="connsiteX13" fmla="*/ 854255 w 3619883"/>
                <a:gd name="connsiteY13" fmla="*/ 68887 h 755612"/>
                <a:gd name="connsiteX14" fmla="*/ 897520 w 3619883"/>
                <a:gd name="connsiteY14" fmla="*/ 88629 h 755612"/>
                <a:gd name="connsiteX15" fmla="*/ 940510 w 3619883"/>
                <a:gd name="connsiteY15" fmla="*/ 114265 h 755612"/>
                <a:gd name="connsiteX16" fmla="*/ 1082712 w 3619883"/>
                <a:gd name="connsiteY16" fmla="*/ 144543 h 755612"/>
                <a:gd name="connsiteX17" fmla="*/ 1205348 w 3619883"/>
                <a:gd name="connsiteY17" fmla="*/ 120753 h 755612"/>
                <a:gd name="connsiteX18" fmla="*/ 1271764 w 3619883"/>
                <a:gd name="connsiteY18" fmla="*/ 117956 h 755612"/>
                <a:gd name="connsiteX19" fmla="*/ 1315583 w 3619883"/>
                <a:gd name="connsiteY19" fmla="*/ 125912 h 755612"/>
                <a:gd name="connsiteX20" fmla="*/ 1359125 w 3619883"/>
                <a:gd name="connsiteY20" fmla="*/ 139761 h 755612"/>
                <a:gd name="connsiteX21" fmla="*/ 1391919 w 3619883"/>
                <a:gd name="connsiteY21" fmla="*/ 147202 h 755612"/>
                <a:gd name="connsiteX22" fmla="*/ 1436563 w 3619883"/>
                <a:gd name="connsiteY22" fmla="*/ 137480 h 755612"/>
                <a:gd name="connsiteX23" fmla="*/ 1471566 w 3619883"/>
                <a:gd name="connsiteY23" fmla="*/ 97777 h 755612"/>
                <a:gd name="connsiteX24" fmla="*/ 1505739 w 3619883"/>
                <a:gd name="connsiteY24" fmla="*/ 75753 h 755612"/>
                <a:gd name="connsiteX25" fmla="*/ 1590891 w 3619883"/>
                <a:gd name="connsiteY25" fmla="*/ 144702 h 755612"/>
                <a:gd name="connsiteX26" fmla="*/ 1625616 w 3619883"/>
                <a:gd name="connsiteY26" fmla="*/ 110893 h 755612"/>
                <a:gd name="connsiteX27" fmla="*/ 1658964 w 3619883"/>
                <a:gd name="connsiteY27" fmla="*/ 106547 h 755612"/>
                <a:gd name="connsiteX28" fmla="*/ 1746598 w 3619883"/>
                <a:gd name="connsiteY28" fmla="*/ 122460 h 755612"/>
                <a:gd name="connsiteX29" fmla="*/ 1811913 w 3619883"/>
                <a:gd name="connsiteY29" fmla="*/ 143234 h 755612"/>
                <a:gd name="connsiteX30" fmla="*/ 1856557 w 3619883"/>
                <a:gd name="connsiteY30" fmla="*/ 133511 h 755612"/>
                <a:gd name="connsiteX31" fmla="*/ 2066003 w 3619883"/>
                <a:gd name="connsiteY31" fmla="*/ 143313 h 755612"/>
                <a:gd name="connsiteX32" fmla="*/ 2177615 w 3619883"/>
                <a:gd name="connsiteY32" fmla="*/ 119007 h 755612"/>
                <a:gd name="connsiteX33" fmla="*/ 2255883 w 3619883"/>
                <a:gd name="connsiteY33" fmla="*/ 99047 h 755612"/>
                <a:gd name="connsiteX34" fmla="*/ 2344622 w 3619883"/>
                <a:gd name="connsiteY34" fmla="*/ 91388 h 755612"/>
                <a:gd name="connsiteX35" fmla="*/ 2455682 w 3619883"/>
                <a:gd name="connsiteY35" fmla="*/ 78869 h 755612"/>
                <a:gd name="connsiteX36" fmla="*/ 2632609 w 3619883"/>
                <a:gd name="connsiteY36" fmla="*/ 75338 h 755612"/>
                <a:gd name="connsiteX37" fmla="*/ 2742291 w 3619883"/>
                <a:gd name="connsiteY37" fmla="*/ 92282 h 755612"/>
                <a:gd name="connsiteX38" fmla="*/ 2851974 w 3619883"/>
                <a:gd name="connsiteY38" fmla="*/ 109227 h 755612"/>
                <a:gd name="connsiteX39" fmla="*/ 2907643 w 3619883"/>
                <a:gd name="connsiteY39" fmla="*/ 100020 h 755612"/>
                <a:gd name="connsiteX40" fmla="*/ 2944022 w 3619883"/>
                <a:gd name="connsiteY40" fmla="*/ 30853 h 755612"/>
                <a:gd name="connsiteX41" fmla="*/ 3022289 w 3619883"/>
                <a:gd name="connsiteY41" fmla="*/ 10893 h 755612"/>
                <a:gd name="connsiteX42" fmla="*/ 3054807 w 3619883"/>
                <a:gd name="connsiteY42" fmla="*/ 24226 h 755612"/>
                <a:gd name="connsiteX43" fmla="*/ 3141892 w 3619883"/>
                <a:gd name="connsiteY43" fmla="*/ 51925 h 755612"/>
                <a:gd name="connsiteX44" fmla="*/ 3185711 w 3619883"/>
                <a:gd name="connsiteY44" fmla="*/ 59881 h 755612"/>
                <a:gd name="connsiteX45" fmla="*/ 3219056 w 3619883"/>
                <a:gd name="connsiteY45" fmla="*/ 55536 h 755612"/>
                <a:gd name="connsiteX46" fmla="*/ 3263425 w 3619883"/>
                <a:gd name="connsiteY46" fmla="*/ 51706 h 755612"/>
                <a:gd name="connsiteX47" fmla="*/ 3296219 w 3619883"/>
                <a:gd name="connsiteY47" fmla="*/ 59147 h 755612"/>
                <a:gd name="connsiteX48" fmla="*/ 3319094 w 3619883"/>
                <a:gd name="connsiteY48" fmla="*/ 42500 h 755612"/>
                <a:gd name="connsiteX49" fmla="*/ 3420511 w 3619883"/>
                <a:gd name="connsiteY49" fmla="*/ 0 h 755612"/>
                <a:gd name="connsiteX50" fmla="*/ 3453305 w 3619883"/>
                <a:gd name="connsiteY50" fmla="*/ 7440 h 755612"/>
                <a:gd name="connsiteX51" fmla="*/ 3496571 w 3619883"/>
                <a:gd name="connsiteY51" fmla="*/ 27182 h 755612"/>
                <a:gd name="connsiteX52" fmla="*/ 3602117 w 3619883"/>
                <a:gd name="connsiteY52" fmla="*/ 132521 h 755612"/>
                <a:gd name="connsiteX53" fmla="*/ 3619883 w 3619883"/>
                <a:gd name="connsiteY53" fmla="*/ 140049 h 755612"/>
                <a:gd name="connsiteX54" fmla="*/ 3619883 w 3619883"/>
                <a:gd name="connsiteY54" fmla="*/ 755612 h 755612"/>
                <a:gd name="connsiteX0" fmla="*/ 3619883 w 3619883"/>
                <a:gd name="connsiteY0" fmla="*/ 755612 h 766576"/>
                <a:gd name="connsiteX1" fmla="*/ 4223 w 3619883"/>
                <a:gd name="connsiteY1" fmla="*/ 766576 h 766576"/>
                <a:gd name="connsiteX2" fmla="*/ 0 w 3619883"/>
                <a:gd name="connsiteY2" fmla="*/ 42229 h 766576"/>
                <a:gd name="connsiteX3" fmla="*/ 42464 w 3619883"/>
                <a:gd name="connsiteY3" fmla="*/ 40518 h 766576"/>
                <a:gd name="connsiteX4" fmla="*/ 137733 w 3619883"/>
                <a:gd name="connsiteY4" fmla="*/ 35355 h 766576"/>
                <a:gd name="connsiteX5" fmla="*/ 270565 w 3619883"/>
                <a:gd name="connsiteY5" fmla="*/ 29759 h 766576"/>
                <a:gd name="connsiteX6" fmla="*/ 479734 w 3619883"/>
                <a:gd name="connsiteY6" fmla="*/ 45455 h 766576"/>
                <a:gd name="connsiteX7" fmla="*/ 524103 w 3619883"/>
                <a:gd name="connsiteY7" fmla="*/ 41625 h 766576"/>
                <a:gd name="connsiteX8" fmla="*/ 624416 w 3619883"/>
                <a:gd name="connsiteY8" fmla="*/ 22696 h 766576"/>
                <a:gd name="connsiteX9" fmla="*/ 657762 w 3619883"/>
                <a:gd name="connsiteY9" fmla="*/ 18351 h 766576"/>
                <a:gd name="connsiteX10" fmla="*/ 690557 w 3619883"/>
                <a:gd name="connsiteY10" fmla="*/ 25792 h 766576"/>
                <a:gd name="connsiteX11" fmla="*/ 745123 w 3619883"/>
                <a:gd name="connsiteY11" fmla="*/ 40157 h 766576"/>
                <a:gd name="connsiteX12" fmla="*/ 789493 w 3619883"/>
                <a:gd name="connsiteY12" fmla="*/ 36327 h 766576"/>
                <a:gd name="connsiteX13" fmla="*/ 854255 w 3619883"/>
                <a:gd name="connsiteY13" fmla="*/ 68887 h 766576"/>
                <a:gd name="connsiteX14" fmla="*/ 897520 w 3619883"/>
                <a:gd name="connsiteY14" fmla="*/ 88629 h 766576"/>
                <a:gd name="connsiteX15" fmla="*/ 940510 w 3619883"/>
                <a:gd name="connsiteY15" fmla="*/ 114265 h 766576"/>
                <a:gd name="connsiteX16" fmla="*/ 1082712 w 3619883"/>
                <a:gd name="connsiteY16" fmla="*/ 144543 h 766576"/>
                <a:gd name="connsiteX17" fmla="*/ 1205348 w 3619883"/>
                <a:gd name="connsiteY17" fmla="*/ 120753 h 766576"/>
                <a:gd name="connsiteX18" fmla="*/ 1271764 w 3619883"/>
                <a:gd name="connsiteY18" fmla="*/ 117956 h 766576"/>
                <a:gd name="connsiteX19" fmla="*/ 1315583 w 3619883"/>
                <a:gd name="connsiteY19" fmla="*/ 125912 h 766576"/>
                <a:gd name="connsiteX20" fmla="*/ 1359125 w 3619883"/>
                <a:gd name="connsiteY20" fmla="*/ 139761 h 766576"/>
                <a:gd name="connsiteX21" fmla="*/ 1391919 w 3619883"/>
                <a:gd name="connsiteY21" fmla="*/ 147202 h 766576"/>
                <a:gd name="connsiteX22" fmla="*/ 1436563 w 3619883"/>
                <a:gd name="connsiteY22" fmla="*/ 137480 h 766576"/>
                <a:gd name="connsiteX23" fmla="*/ 1471566 w 3619883"/>
                <a:gd name="connsiteY23" fmla="*/ 97777 h 766576"/>
                <a:gd name="connsiteX24" fmla="*/ 1505739 w 3619883"/>
                <a:gd name="connsiteY24" fmla="*/ 75753 h 766576"/>
                <a:gd name="connsiteX25" fmla="*/ 1590891 w 3619883"/>
                <a:gd name="connsiteY25" fmla="*/ 144702 h 766576"/>
                <a:gd name="connsiteX26" fmla="*/ 1625616 w 3619883"/>
                <a:gd name="connsiteY26" fmla="*/ 110893 h 766576"/>
                <a:gd name="connsiteX27" fmla="*/ 1658964 w 3619883"/>
                <a:gd name="connsiteY27" fmla="*/ 106547 h 766576"/>
                <a:gd name="connsiteX28" fmla="*/ 1746598 w 3619883"/>
                <a:gd name="connsiteY28" fmla="*/ 122460 h 766576"/>
                <a:gd name="connsiteX29" fmla="*/ 1811913 w 3619883"/>
                <a:gd name="connsiteY29" fmla="*/ 143234 h 766576"/>
                <a:gd name="connsiteX30" fmla="*/ 1856557 w 3619883"/>
                <a:gd name="connsiteY30" fmla="*/ 133511 h 766576"/>
                <a:gd name="connsiteX31" fmla="*/ 2066003 w 3619883"/>
                <a:gd name="connsiteY31" fmla="*/ 143313 h 766576"/>
                <a:gd name="connsiteX32" fmla="*/ 2177615 w 3619883"/>
                <a:gd name="connsiteY32" fmla="*/ 119007 h 766576"/>
                <a:gd name="connsiteX33" fmla="*/ 2255883 w 3619883"/>
                <a:gd name="connsiteY33" fmla="*/ 99047 h 766576"/>
                <a:gd name="connsiteX34" fmla="*/ 2344622 w 3619883"/>
                <a:gd name="connsiteY34" fmla="*/ 91388 h 766576"/>
                <a:gd name="connsiteX35" fmla="*/ 2455682 w 3619883"/>
                <a:gd name="connsiteY35" fmla="*/ 78869 h 766576"/>
                <a:gd name="connsiteX36" fmla="*/ 2632609 w 3619883"/>
                <a:gd name="connsiteY36" fmla="*/ 75338 h 766576"/>
                <a:gd name="connsiteX37" fmla="*/ 2742291 w 3619883"/>
                <a:gd name="connsiteY37" fmla="*/ 92282 h 766576"/>
                <a:gd name="connsiteX38" fmla="*/ 2851974 w 3619883"/>
                <a:gd name="connsiteY38" fmla="*/ 109227 h 766576"/>
                <a:gd name="connsiteX39" fmla="*/ 2907643 w 3619883"/>
                <a:gd name="connsiteY39" fmla="*/ 100020 h 766576"/>
                <a:gd name="connsiteX40" fmla="*/ 2944022 w 3619883"/>
                <a:gd name="connsiteY40" fmla="*/ 30853 h 766576"/>
                <a:gd name="connsiteX41" fmla="*/ 3022289 w 3619883"/>
                <a:gd name="connsiteY41" fmla="*/ 10893 h 766576"/>
                <a:gd name="connsiteX42" fmla="*/ 3054807 w 3619883"/>
                <a:gd name="connsiteY42" fmla="*/ 24226 h 766576"/>
                <a:gd name="connsiteX43" fmla="*/ 3141892 w 3619883"/>
                <a:gd name="connsiteY43" fmla="*/ 51925 h 766576"/>
                <a:gd name="connsiteX44" fmla="*/ 3185711 w 3619883"/>
                <a:gd name="connsiteY44" fmla="*/ 59881 h 766576"/>
                <a:gd name="connsiteX45" fmla="*/ 3219056 w 3619883"/>
                <a:gd name="connsiteY45" fmla="*/ 55536 h 766576"/>
                <a:gd name="connsiteX46" fmla="*/ 3263425 w 3619883"/>
                <a:gd name="connsiteY46" fmla="*/ 51706 h 766576"/>
                <a:gd name="connsiteX47" fmla="*/ 3296219 w 3619883"/>
                <a:gd name="connsiteY47" fmla="*/ 59147 h 766576"/>
                <a:gd name="connsiteX48" fmla="*/ 3319094 w 3619883"/>
                <a:gd name="connsiteY48" fmla="*/ 42500 h 766576"/>
                <a:gd name="connsiteX49" fmla="*/ 3420511 w 3619883"/>
                <a:gd name="connsiteY49" fmla="*/ 0 h 766576"/>
                <a:gd name="connsiteX50" fmla="*/ 3453305 w 3619883"/>
                <a:gd name="connsiteY50" fmla="*/ 7440 h 766576"/>
                <a:gd name="connsiteX51" fmla="*/ 3496571 w 3619883"/>
                <a:gd name="connsiteY51" fmla="*/ 27182 h 766576"/>
                <a:gd name="connsiteX52" fmla="*/ 3602117 w 3619883"/>
                <a:gd name="connsiteY52" fmla="*/ 132521 h 766576"/>
                <a:gd name="connsiteX53" fmla="*/ 3619883 w 3619883"/>
                <a:gd name="connsiteY53" fmla="*/ 140049 h 766576"/>
                <a:gd name="connsiteX54" fmla="*/ 3619883 w 3619883"/>
                <a:gd name="connsiteY54" fmla="*/ 755612 h 76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619883" h="766576" extrusionOk="0">
                  <a:moveTo>
                    <a:pt x="3619883" y="755612"/>
                  </a:moveTo>
                  <a:lnTo>
                    <a:pt x="4223" y="766576"/>
                  </a:lnTo>
                  <a:cubicBezTo>
                    <a:pt x="2815" y="525127"/>
                    <a:pt x="1408" y="283678"/>
                    <a:pt x="0" y="42229"/>
                  </a:cubicBez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lnTo>
                    <a:pt x="1746598" y="122460"/>
                  </a:lnTo>
                  <a:cubicBezTo>
                    <a:pt x="1784954" y="129898"/>
                    <a:pt x="1777755" y="129229"/>
                    <a:pt x="1811913" y="143234"/>
                  </a:cubicBezTo>
                  <a:cubicBezTo>
                    <a:pt x="1826795" y="139993"/>
                    <a:pt x="1840838" y="135560"/>
                    <a:pt x="1856557" y="133511"/>
                  </a:cubicBezTo>
                  <a:cubicBezTo>
                    <a:pt x="1928018" y="124200"/>
                    <a:pt x="1988968" y="136755"/>
                    <a:pt x="2066003" y="143313"/>
                  </a:cubicBezTo>
                  <a:lnTo>
                    <a:pt x="2177615" y="119007"/>
                  </a:lnTo>
                  <a:cubicBezTo>
                    <a:pt x="2204144" y="112823"/>
                    <a:pt x="2229794" y="105701"/>
                    <a:pt x="2255883" y="99047"/>
                  </a:cubicBezTo>
                  <a:lnTo>
                    <a:pt x="2344622" y="91388"/>
                  </a:ln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lnTo>
                    <a:pt x="3619883" y="755612"/>
                  </a:lnTo>
                  <a:close/>
                </a:path>
              </a:pathLst>
            </a:custGeom>
            <a:solidFill>
              <a:schemeClr val="bg1">
                <a:lumMod val="85000"/>
              </a:schemeClr>
            </a:solidFill>
            <a:ln>
              <a:noFill/>
            </a:ln>
            <a:effectLst>
              <a:outerShdw blurRad="50800" dist="38100" dir="5400000" algn="t" rotWithShape="0">
                <a:prstClr val="black">
                  <a:alpha val="40000"/>
                </a:prst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dirty="0">
                <a:latin typeface="Calibri"/>
                <a:ea typeface="Calibri"/>
                <a:cs typeface="Calibri"/>
                <a:sym typeface="Calibri"/>
              </a:endParaRPr>
            </a:p>
          </p:txBody>
        </p:sp>
      </p:grpSp>
      <p:sp>
        <p:nvSpPr>
          <p:cNvPr id="24" name="Köşeli Çift Ayraç 23"/>
          <p:cNvSpPr/>
          <p:nvPr/>
        </p:nvSpPr>
        <p:spPr>
          <a:xfrm>
            <a:off x="1012946" y="5897063"/>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Zeynep’in hak iddia edebilmesi için ne </a:t>
            </a:r>
            <a:r>
              <a:rPr lang="tr-TR" sz="2400" smtClean="0">
                <a:solidFill>
                  <a:schemeClr val="tx1"/>
                </a:solidFill>
              </a:rPr>
              <a:t>yapması gerekliydi?   </a:t>
            </a:r>
            <a:endParaRPr lang="tr-TR" sz="3200" dirty="0">
              <a:solidFill>
                <a:schemeClr val="tx1"/>
              </a:solidFill>
            </a:endParaRPr>
          </a:p>
        </p:txBody>
      </p:sp>
      <p:grpSp>
        <p:nvGrpSpPr>
          <p:cNvPr id="25" name="Grup 24"/>
          <p:cNvGrpSpPr/>
          <p:nvPr/>
        </p:nvGrpSpPr>
        <p:grpSpPr>
          <a:xfrm>
            <a:off x="226824" y="5875612"/>
            <a:ext cx="914437" cy="819703"/>
            <a:chOff x="313837" y="4957280"/>
            <a:chExt cx="914437" cy="819703"/>
          </a:xfrm>
        </p:grpSpPr>
        <p:grpSp>
          <p:nvGrpSpPr>
            <p:cNvPr id="26" name="Grup 25"/>
            <p:cNvGrpSpPr/>
            <p:nvPr/>
          </p:nvGrpSpPr>
          <p:grpSpPr>
            <a:xfrm>
              <a:off x="313837" y="4957280"/>
              <a:ext cx="914437" cy="819703"/>
              <a:chOff x="6709431" y="3270742"/>
              <a:chExt cx="1544353" cy="1384361"/>
            </a:xfrm>
            <a:solidFill>
              <a:schemeClr val="tx1">
                <a:lumMod val="65000"/>
                <a:lumOff val="35000"/>
              </a:schemeClr>
            </a:solidFill>
          </p:grpSpPr>
          <p:sp>
            <p:nvSpPr>
              <p:cNvPr id="2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599191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500" fill="hold"/>
                                        <p:tgtEl>
                                          <p:spTgt spid="25"/>
                                        </p:tgtEl>
                                        <p:attrNameLst>
                                          <p:attrName>ppt_w</p:attrName>
                                        </p:attrNameLst>
                                      </p:cBhvr>
                                      <p:tavLst>
                                        <p:tav tm="0">
                                          <p:val>
                                            <p:fltVal val="0"/>
                                          </p:val>
                                        </p:tav>
                                        <p:tav tm="100000">
                                          <p:val>
                                            <p:strVal val="#ppt_w"/>
                                          </p:val>
                                        </p:tav>
                                      </p:tavLst>
                                    </p:anim>
                                    <p:anim calcmode="lin" valueType="num">
                                      <p:cBhvr>
                                        <p:cTn id="15" dur="500" fill="hold"/>
                                        <p:tgtEl>
                                          <p:spTgt spid="25"/>
                                        </p:tgtEl>
                                        <p:attrNameLst>
                                          <p:attrName>ppt_h</p:attrName>
                                        </p:attrNameLst>
                                      </p:cBhvr>
                                      <p:tavLst>
                                        <p:tav tm="0">
                                          <p:val>
                                            <p:fltVal val="0"/>
                                          </p:val>
                                        </p:tav>
                                        <p:tav tm="100000">
                                          <p:val>
                                            <p:strVal val="#ppt_h"/>
                                          </p:val>
                                        </p:tav>
                                      </p:tavLst>
                                    </p:anim>
                                    <p:animEffect transition="in" filter="fade">
                                      <p:cBhvr>
                                        <p:cTn id="16" dur="500"/>
                                        <p:tgtEl>
                                          <p:spTgt spid="25"/>
                                        </p:tgtEl>
                                      </p:cBhvr>
                                    </p:animEffect>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24"/>
                                        </p:tgtEl>
                                      </p:cBhvr>
                                    </p:animEffect>
                                    <p:set>
                                      <p:cBhvr>
                                        <p:cTn id="25" dur="1" fill="hold">
                                          <p:stCondLst>
                                            <p:cond delay="499"/>
                                          </p:stCondLst>
                                        </p:cTn>
                                        <p:tgtEl>
                                          <p:spTgt spid="24"/>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25"/>
                                        </p:tgtEl>
                                        <p:attrNameLst>
                                          <p:attrName>ppt_w</p:attrName>
                                        </p:attrNameLst>
                                      </p:cBhvr>
                                      <p:tavLst>
                                        <p:tav tm="0">
                                          <p:val>
                                            <p:strVal val="ppt_w"/>
                                          </p:val>
                                        </p:tav>
                                        <p:tav tm="100000">
                                          <p:val>
                                            <p:fltVal val="0"/>
                                          </p:val>
                                        </p:tav>
                                      </p:tavLst>
                                    </p:anim>
                                    <p:anim calcmode="lin" valueType="num">
                                      <p:cBhvr>
                                        <p:cTn id="29" dur="500"/>
                                        <p:tgtEl>
                                          <p:spTgt spid="25"/>
                                        </p:tgtEl>
                                        <p:attrNameLst>
                                          <p:attrName>ppt_h</p:attrName>
                                        </p:attrNameLst>
                                      </p:cBhvr>
                                      <p:tavLst>
                                        <p:tav tm="0">
                                          <p:val>
                                            <p:strVal val="ppt_h"/>
                                          </p:val>
                                        </p:tav>
                                        <p:tav tm="100000">
                                          <p:val>
                                            <p:fltVal val="0"/>
                                          </p:val>
                                        </p:tav>
                                      </p:tavLst>
                                    </p:anim>
                                    <p:animEffect transition="out" filter="fade">
                                      <p:cBhvr>
                                        <p:cTn id="30" dur="500"/>
                                        <p:tgtEl>
                                          <p:spTgt spid="25"/>
                                        </p:tgtEl>
                                      </p:cBhvr>
                                    </p:animEffect>
                                    <p:set>
                                      <p:cBhvr>
                                        <p:cTn id="31"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Telif Hakkı</a:t>
            </a:r>
            <a:endParaRPr lang="en-US" sz="2800" dirty="0">
              <a:solidFill>
                <a:schemeClr val="bg1"/>
              </a:solidFill>
            </a:endParaRPr>
          </a:p>
        </p:txBody>
      </p:sp>
      <p:sp>
        <p:nvSpPr>
          <p:cNvPr id="20"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9" name="Grup 18"/>
          <p:cNvGrpSpPr/>
          <p:nvPr/>
        </p:nvGrpSpPr>
        <p:grpSpPr>
          <a:xfrm>
            <a:off x="290554" y="1051850"/>
            <a:ext cx="11241539" cy="1211956"/>
            <a:chOff x="7161287" y="2055785"/>
            <a:chExt cx="11680155" cy="1211956"/>
          </a:xfrm>
        </p:grpSpPr>
        <p:sp>
          <p:nvSpPr>
            <p:cNvPr id="27" name="Dik Üçgen 26"/>
            <p:cNvSpPr/>
            <p:nvPr/>
          </p:nvSpPr>
          <p:spPr>
            <a:xfrm rot="16200000" flipH="1">
              <a:off x="7180624" y="2495083"/>
              <a:ext cx="375495" cy="40875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8" name="Paralelkenar 27"/>
            <p:cNvSpPr/>
            <p:nvPr/>
          </p:nvSpPr>
          <p:spPr>
            <a:xfrm>
              <a:off x="7161287" y="2218573"/>
              <a:ext cx="11680155" cy="1049168"/>
            </a:xfrm>
            <a:prstGeom prst="parallelogram">
              <a:avLst>
                <a:gd name="adj" fmla="val 29219"/>
              </a:avLst>
            </a:prstGeom>
            <a:solidFill>
              <a:schemeClr val="bg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tr-TR" sz="900" dirty="0" smtClean="0">
                <a:solidFill>
                  <a:schemeClr val="tx1"/>
                </a:solidFill>
              </a:endParaRPr>
            </a:p>
            <a:p>
              <a:endParaRPr lang="tr-TR" sz="900" dirty="0">
                <a:solidFill>
                  <a:schemeClr val="tx1"/>
                </a:solidFill>
              </a:endParaRPr>
            </a:p>
            <a:p>
              <a:r>
                <a:rPr lang="tr-TR" sz="2400" dirty="0" smtClean="0">
                  <a:solidFill>
                    <a:schemeClr val="tx1"/>
                  </a:solidFill>
                </a:rPr>
                <a:t>Bir </a:t>
              </a:r>
              <a:r>
                <a:rPr lang="tr-TR" sz="2400" dirty="0">
                  <a:solidFill>
                    <a:schemeClr val="tx1"/>
                  </a:solidFill>
                </a:rPr>
                <a:t>fikir veya sanat eserini özgün bir biçimde oluşturan kişinin, bu eserden doğan tüm maddi ve manevi haklarına </a:t>
              </a:r>
              <a:r>
                <a:rPr lang="tr-TR" sz="2400" b="1" dirty="0">
                  <a:solidFill>
                    <a:schemeClr val="tx1"/>
                  </a:solidFill>
                </a:rPr>
                <a:t>telif hakkı</a:t>
              </a:r>
              <a:r>
                <a:rPr lang="tr-TR" sz="2400" dirty="0">
                  <a:solidFill>
                    <a:schemeClr val="tx1"/>
                  </a:solidFill>
                </a:rPr>
                <a:t> </a:t>
              </a:r>
              <a:r>
                <a:rPr lang="tr-TR" sz="2400" dirty="0" smtClean="0">
                  <a:solidFill>
                    <a:schemeClr val="tx1"/>
                  </a:solidFill>
                </a:rPr>
                <a:t>denir.</a:t>
              </a:r>
              <a:endParaRPr lang="tr-TR" sz="4000" dirty="0">
                <a:solidFill>
                  <a:schemeClr val="tx1"/>
                </a:solidFill>
              </a:endParaRPr>
            </a:p>
          </p:txBody>
        </p:sp>
        <p:sp>
          <p:nvSpPr>
            <p:cNvPr id="29" name="Paralelkenar 28"/>
            <p:cNvSpPr/>
            <p:nvPr/>
          </p:nvSpPr>
          <p:spPr>
            <a:xfrm>
              <a:off x="7165745" y="2055785"/>
              <a:ext cx="4463253" cy="462053"/>
            </a:xfrm>
            <a:prstGeom prst="parallelogram">
              <a:avLst>
                <a:gd name="adj" fmla="val 28373"/>
              </a:avLst>
            </a:prstGeom>
            <a:solidFill>
              <a:schemeClr val="accent3">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Telif Hakkı</a:t>
              </a:r>
              <a:endParaRPr lang="tr-TR" dirty="0"/>
            </a:p>
          </p:txBody>
        </p:sp>
      </p:grpSp>
      <p:sp>
        <p:nvSpPr>
          <p:cNvPr id="30" name="Köşeli Çift Ayraç 29"/>
          <p:cNvSpPr/>
          <p:nvPr/>
        </p:nvSpPr>
        <p:spPr>
          <a:xfrm>
            <a:off x="1012946" y="5897063"/>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Hangi ürünlerin telifi alınabilir?</a:t>
            </a:r>
            <a:endParaRPr lang="tr-TR" sz="3200" dirty="0">
              <a:solidFill>
                <a:schemeClr val="tx1"/>
              </a:solidFill>
            </a:endParaRPr>
          </a:p>
        </p:txBody>
      </p:sp>
      <p:grpSp>
        <p:nvGrpSpPr>
          <p:cNvPr id="31" name="Grup 30"/>
          <p:cNvGrpSpPr/>
          <p:nvPr/>
        </p:nvGrpSpPr>
        <p:grpSpPr>
          <a:xfrm>
            <a:off x="226824" y="5875612"/>
            <a:ext cx="914437" cy="819703"/>
            <a:chOff x="313837" y="4957280"/>
            <a:chExt cx="914437" cy="819703"/>
          </a:xfrm>
        </p:grpSpPr>
        <p:grpSp>
          <p:nvGrpSpPr>
            <p:cNvPr id="32" name="Grup 31"/>
            <p:cNvGrpSpPr/>
            <p:nvPr/>
          </p:nvGrpSpPr>
          <p:grpSpPr>
            <a:xfrm>
              <a:off x="313837" y="4957280"/>
              <a:ext cx="914437" cy="819703"/>
              <a:chOff x="6709431" y="3270742"/>
              <a:chExt cx="1544353" cy="1384361"/>
            </a:xfrm>
            <a:solidFill>
              <a:schemeClr val="tx1">
                <a:lumMod val="65000"/>
                <a:lumOff val="35000"/>
              </a:schemeClr>
            </a:solidFill>
          </p:grpSpPr>
          <p:sp>
            <p:nvSpPr>
              <p:cNvPr id="3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2" name="Resim 1"/>
          <p:cNvPicPr>
            <a:picLocks noChangeAspect="1"/>
          </p:cNvPicPr>
          <p:nvPr/>
        </p:nvPicPr>
        <p:blipFill rotWithShape="1">
          <a:blip r:embed="rId6">
            <a:extLst>
              <a:ext uri="{28A0092B-C50C-407E-A947-70E740481C1C}">
                <a14:useLocalDpi xmlns:a14="http://schemas.microsoft.com/office/drawing/2010/main" val="0"/>
              </a:ext>
            </a:extLst>
          </a:blip>
          <a:srcRect l="3058" t="2892" r="67160" b="66271"/>
          <a:stretch/>
        </p:blipFill>
        <p:spPr>
          <a:xfrm>
            <a:off x="290554" y="2426594"/>
            <a:ext cx="3630967" cy="2050741"/>
          </a:xfrm>
          <a:prstGeom prst="rect">
            <a:avLst/>
          </a:prstGeom>
        </p:spPr>
      </p:pic>
      <p:pic>
        <p:nvPicPr>
          <p:cNvPr id="36" name="Resim 35"/>
          <p:cNvPicPr>
            <a:picLocks noChangeAspect="1"/>
          </p:cNvPicPr>
          <p:nvPr/>
        </p:nvPicPr>
        <p:blipFill rotWithShape="1">
          <a:blip r:embed="rId6">
            <a:extLst>
              <a:ext uri="{28A0092B-C50C-407E-A947-70E740481C1C}">
                <a14:useLocalDpi xmlns:a14="http://schemas.microsoft.com/office/drawing/2010/main" val="0"/>
              </a:ext>
            </a:extLst>
          </a:blip>
          <a:srcRect l="34949" t="2968" r="35269" b="66195"/>
          <a:stretch/>
        </p:blipFill>
        <p:spPr>
          <a:xfrm>
            <a:off x="4302333" y="2435470"/>
            <a:ext cx="3630967" cy="2050741"/>
          </a:xfrm>
          <a:prstGeom prst="rect">
            <a:avLst/>
          </a:prstGeom>
        </p:spPr>
      </p:pic>
      <p:pic>
        <p:nvPicPr>
          <p:cNvPr id="37" name="Resim 36"/>
          <p:cNvPicPr>
            <a:picLocks noChangeAspect="1"/>
          </p:cNvPicPr>
          <p:nvPr/>
        </p:nvPicPr>
        <p:blipFill rotWithShape="1">
          <a:blip r:embed="rId6">
            <a:extLst>
              <a:ext uri="{28A0092B-C50C-407E-A947-70E740481C1C}">
                <a14:useLocalDpi xmlns:a14="http://schemas.microsoft.com/office/drawing/2010/main" val="0"/>
              </a:ext>
            </a:extLst>
          </a:blip>
          <a:srcRect l="67122" t="2739" r="3096" b="66424"/>
          <a:stretch/>
        </p:blipFill>
        <p:spPr>
          <a:xfrm>
            <a:off x="8314112" y="2426593"/>
            <a:ext cx="3630967" cy="2050741"/>
          </a:xfrm>
          <a:prstGeom prst="rect">
            <a:avLst/>
          </a:prstGeom>
        </p:spPr>
      </p:pic>
      <p:pic>
        <p:nvPicPr>
          <p:cNvPr id="38" name="Resim 37"/>
          <p:cNvPicPr>
            <a:picLocks noChangeAspect="1"/>
          </p:cNvPicPr>
          <p:nvPr/>
        </p:nvPicPr>
        <p:blipFill rotWithShape="1">
          <a:blip r:embed="rId6">
            <a:extLst>
              <a:ext uri="{28A0092B-C50C-407E-A947-70E740481C1C}">
                <a14:useLocalDpi xmlns:a14="http://schemas.microsoft.com/office/drawing/2010/main" val="0"/>
              </a:ext>
            </a:extLst>
          </a:blip>
          <a:srcRect l="3058" t="35865" r="67160" b="33298"/>
          <a:stretch/>
        </p:blipFill>
        <p:spPr>
          <a:xfrm>
            <a:off x="304536" y="4666025"/>
            <a:ext cx="3630967" cy="2050741"/>
          </a:xfrm>
          <a:prstGeom prst="rect">
            <a:avLst/>
          </a:prstGeom>
        </p:spPr>
      </p:pic>
      <p:pic>
        <p:nvPicPr>
          <p:cNvPr id="39" name="Resim 38"/>
          <p:cNvPicPr>
            <a:picLocks noChangeAspect="1"/>
          </p:cNvPicPr>
          <p:nvPr/>
        </p:nvPicPr>
        <p:blipFill rotWithShape="1">
          <a:blip r:embed="rId6">
            <a:extLst>
              <a:ext uri="{28A0092B-C50C-407E-A947-70E740481C1C}">
                <a14:useLocalDpi xmlns:a14="http://schemas.microsoft.com/office/drawing/2010/main" val="0"/>
              </a:ext>
            </a:extLst>
          </a:blip>
          <a:srcRect l="35052" t="35340" r="35166" b="33823"/>
          <a:stretch/>
        </p:blipFill>
        <p:spPr>
          <a:xfrm>
            <a:off x="4316315" y="4666023"/>
            <a:ext cx="3630967" cy="2050741"/>
          </a:xfrm>
          <a:prstGeom prst="rect">
            <a:avLst/>
          </a:prstGeom>
        </p:spPr>
      </p:pic>
      <p:pic>
        <p:nvPicPr>
          <p:cNvPr id="40" name="Resim 39"/>
          <p:cNvPicPr>
            <a:picLocks noChangeAspect="1"/>
          </p:cNvPicPr>
          <p:nvPr/>
        </p:nvPicPr>
        <p:blipFill rotWithShape="1">
          <a:blip r:embed="rId6">
            <a:extLst>
              <a:ext uri="{28A0092B-C50C-407E-A947-70E740481C1C}">
                <a14:useLocalDpi xmlns:a14="http://schemas.microsoft.com/office/drawing/2010/main" val="0"/>
              </a:ext>
            </a:extLst>
          </a:blip>
          <a:srcRect l="67109" t="35341" r="3109" b="33822"/>
          <a:stretch/>
        </p:blipFill>
        <p:spPr>
          <a:xfrm>
            <a:off x="8328094" y="4666024"/>
            <a:ext cx="3630967" cy="2050741"/>
          </a:xfrm>
          <a:prstGeom prst="rect">
            <a:avLst/>
          </a:prstGeom>
        </p:spPr>
      </p:pic>
      <p:pic>
        <p:nvPicPr>
          <p:cNvPr id="41" name="Resim 40"/>
          <p:cNvPicPr>
            <a:picLocks noChangeAspect="1"/>
          </p:cNvPicPr>
          <p:nvPr/>
        </p:nvPicPr>
        <p:blipFill rotWithShape="1">
          <a:blip r:embed="rId6">
            <a:extLst>
              <a:ext uri="{28A0092B-C50C-407E-A947-70E740481C1C}">
                <a14:useLocalDpi xmlns:a14="http://schemas.microsoft.com/office/drawing/2010/main" val="0"/>
              </a:ext>
            </a:extLst>
          </a:blip>
          <a:srcRect l="3058" t="67790" r="67160" b="1373"/>
          <a:stretch/>
        </p:blipFill>
        <p:spPr>
          <a:xfrm rot="20766320">
            <a:off x="2442669" y="3541871"/>
            <a:ext cx="3630967" cy="2050741"/>
          </a:xfrm>
          <a:prstGeom prst="rect">
            <a:avLst/>
          </a:prstGeom>
        </p:spPr>
      </p:pic>
      <p:pic>
        <p:nvPicPr>
          <p:cNvPr id="42" name="Resim 41"/>
          <p:cNvPicPr>
            <a:picLocks noChangeAspect="1"/>
          </p:cNvPicPr>
          <p:nvPr/>
        </p:nvPicPr>
        <p:blipFill rotWithShape="1">
          <a:blip r:embed="rId6">
            <a:extLst>
              <a:ext uri="{28A0092B-C50C-407E-A947-70E740481C1C}">
                <a14:useLocalDpi xmlns:a14="http://schemas.microsoft.com/office/drawing/2010/main" val="0"/>
              </a:ext>
            </a:extLst>
          </a:blip>
          <a:srcRect l="34933" t="67928" r="35285" b="1235"/>
          <a:stretch/>
        </p:blipFill>
        <p:spPr>
          <a:xfrm rot="20798670">
            <a:off x="6630662" y="3397178"/>
            <a:ext cx="3630967" cy="2050741"/>
          </a:xfrm>
          <a:prstGeom prst="rect">
            <a:avLst/>
          </a:prstGeom>
        </p:spPr>
      </p:pic>
      <p:sp>
        <p:nvSpPr>
          <p:cNvPr id="43" name="Köşeli Çift Ayraç 42"/>
          <p:cNvSpPr/>
          <p:nvPr/>
        </p:nvSpPr>
        <p:spPr>
          <a:xfrm>
            <a:off x="1026928" y="589706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Bir ürünün telifini alabilmek için nereye başvurulmalıdır?</a:t>
            </a:r>
            <a:endParaRPr lang="tr-TR" sz="3200" dirty="0">
              <a:solidFill>
                <a:schemeClr val="tx1"/>
              </a:solidFill>
            </a:endParaRPr>
          </a:p>
        </p:txBody>
      </p:sp>
      <p:grpSp>
        <p:nvGrpSpPr>
          <p:cNvPr id="44" name="Grup 43"/>
          <p:cNvGrpSpPr/>
          <p:nvPr/>
        </p:nvGrpSpPr>
        <p:grpSpPr>
          <a:xfrm>
            <a:off x="240806" y="5875610"/>
            <a:ext cx="914437" cy="819703"/>
            <a:chOff x="313837" y="4957280"/>
            <a:chExt cx="914437" cy="819703"/>
          </a:xfrm>
        </p:grpSpPr>
        <p:grpSp>
          <p:nvGrpSpPr>
            <p:cNvPr id="48" name="Grup 47"/>
            <p:cNvGrpSpPr/>
            <p:nvPr/>
          </p:nvGrpSpPr>
          <p:grpSpPr>
            <a:xfrm>
              <a:off x="313837" y="4957280"/>
              <a:ext cx="914437" cy="819703"/>
              <a:chOff x="6709431" y="3270742"/>
              <a:chExt cx="1544353" cy="1384361"/>
            </a:xfrm>
            <a:solidFill>
              <a:schemeClr val="tx1">
                <a:lumMod val="65000"/>
                <a:lumOff val="35000"/>
              </a:schemeClr>
            </a:solidFill>
          </p:grpSpPr>
          <p:sp>
            <p:nvSpPr>
              <p:cNvPr id="5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812093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down)">
                                      <p:cBhvr>
                                        <p:cTn id="8" dur="500"/>
                                        <p:tgtEl>
                                          <p:spTgt spid="19"/>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ppt_w</p:attrName>
                                        </p:attrNameLst>
                                      </p:cBhvr>
                                      <p:tavLst>
                                        <p:tav tm="0">
                                          <p:val>
                                            <p:fltVal val="0"/>
                                          </p:val>
                                        </p:tav>
                                        <p:tav tm="100000">
                                          <p:val>
                                            <p:strVal val="#ppt_w"/>
                                          </p:val>
                                        </p:tav>
                                      </p:tavLst>
                                    </p:anim>
                                    <p:anim calcmode="lin" valueType="num">
                                      <p:cBhvr>
                                        <p:cTn id="14" dur="500" fill="hold"/>
                                        <p:tgtEl>
                                          <p:spTgt spid="31"/>
                                        </p:tgtEl>
                                        <p:attrNameLst>
                                          <p:attrName>ppt_h</p:attrName>
                                        </p:attrNameLst>
                                      </p:cBhvr>
                                      <p:tavLst>
                                        <p:tav tm="0">
                                          <p:val>
                                            <p:fltVal val="0"/>
                                          </p:val>
                                        </p:tav>
                                        <p:tav tm="100000">
                                          <p:val>
                                            <p:strVal val="#ppt_h"/>
                                          </p:val>
                                        </p:tav>
                                      </p:tavLst>
                                    </p:anim>
                                    <p:animEffect transition="in" filter="fade">
                                      <p:cBhvr>
                                        <p:cTn id="15" dur="500"/>
                                        <p:tgtEl>
                                          <p:spTgt spid="31"/>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2" fill="hold" grpId="1" nodeType="clickEffect">
                                  <p:stCondLst>
                                    <p:cond delay="0"/>
                                  </p:stCondLst>
                                  <p:childTnLst>
                                    <p:animEffect transition="out" filter="wipe(right)">
                                      <p:cBhvr>
                                        <p:cTn id="23" dur="500"/>
                                        <p:tgtEl>
                                          <p:spTgt spid="30"/>
                                        </p:tgtEl>
                                      </p:cBhvr>
                                    </p:animEffect>
                                    <p:set>
                                      <p:cBhvr>
                                        <p:cTn id="24" dur="1" fill="hold">
                                          <p:stCondLst>
                                            <p:cond delay="499"/>
                                          </p:stCondLst>
                                        </p:cTn>
                                        <p:tgtEl>
                                          <p:spTgt spid="30"/>
                                        </p:tgtEl>
                                        <p:attrNameLst>
                                          <p:attrName>style.visibility</p:attrName>
                                        </p:attrNameLst>
                                      </p:cBhvr>
                                      <p:to>
                                        <p:strVal val="hidden"/>
                                      </p:to>
                                    </p:set>
                                  </p:childTnLst>
                                </p:cTn>
                              </p:par>
                            </p:childTnLst>
                          </p:cTn>
                        </p:par>
                        <p:par>
                          <p:cTn id="25" fill="hold">
                            <p:stCondLst>
                              <p:cond delay="500"/>
                            </p:stCondLst>
                            <p:childTnLst>
                              <p:par>
                                <p:cTn id="26" presetID="53" presetClass="exit" presetSubtype="32" fill="hold" nodeType="afterEffect">
                                  <p:stCondLst>
                                    <p:cond delay="0"/>
                                  </p:stCondLst>
                                  <p:childTnLst>
                                    <p:anim calcmode="lin" valueType="num">
                                      <p:cBhvr>
                                        <p:cTn id="27" dur="500"/>
                                        <p:tgtEl>
                                          <p:spTgt spid="31"/>
                                        </p:tgtEl>
                                        <p:attrNameLst>
                                          <p:attrName>ppt_w</p:attrName>
                                        </p:attrNameLst>
                                      </p:cBhvr>
                                      <p:tavLst>
                                        <p:tav tm="0">
                                          <p:val>
                                            <p:strVal val="ppt_w"/>
                                          </p:val>
                                        </p:tav>
                                        <p:tav tm="100000">
                                          <p:val>
                                            <p:fltVal val="0"/>
                                          </p:val>
                                        </p:tav>
                                      </p:tavLst>
                                    </p:anim>
                                    <p:anim calcmode="lin" valueType="num">
                                      <p:cBhvr>
                                        <p:cTn id="28" dur="500"/>
                                        <p:tgtEl>
                                          <p:spTgt spid="31"/>
                                        </p:tgtEl>
                                        <p:attrNameLst>
                                          <p:attrName>ppt_h</p:attrName>
                                        </p:attrNameLst>
                                      </p:cBhvr>
                                      <p:tavLst>
                                        <p:tav tm="0">
                                          <p:val>
                                            <p:strVal val="ppt_h"/>
                                          </p:val>
                                        </p:tav>
                                        <p:tav tm="100000">
                                          <p:val>
                                            <p:fltVal val="0"/>
                                          </p:val>
                                        </p:tav>
                                      </p:tavLst>
                                    </p:anim>
                                    <p:animEffect transition="out" filter="fade">
                                      <p:cBhvr>
                                        <p:cTn id="29" dur="500"/>
                                        <p:tgtEl>
                                          <p:spTgt spid="31"/>
                                        </p:tgtEl>
                                      </p:cBhvr>
                                    </p:animEffect>
                                    <p:set>
                                      <p:cBhvr>
                                        <p:cTn id="30" dur="1" fill="hold">
                                          <p:stCondLst>
                                            <p:cond delay="499"/>
                                          </p:stCondLst>
                                        </p:cTn>
                                        <p:tgtEl>
                                          <p:spTgt spid="31"/>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Effect transition="in" filter="fade">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Effect transition="in" filter="fade">
                                      <p:cBhvr>
                                        <p:cTn id="44" dur="500"/>
                                        <p:tgtEl>
                                          <p:spTgt spid="36"/>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500" fill="hold"/>
                                        <p:tgtEl>
                                          <p:spTgt spid="37"/>
                                        </p:tgtEl>
                                        <p:attrNameLst>
                                          <p:attrName>ppt_w</p:attrName>
                                        </p:attrNameLst>
                                      </p:cBhvr>
                                      <p:tavLst>
                                        <p:tav tm="0">
                                          <p:val>
                                            <p:fltVal val="0"/>
                                          </p:val>
                                        </p:tav>
                                        <p:tav tm="100000">
                                          <p:val>
                                            <p:strVal val="#ppt_w"/>
                                          </p:val>
                                        </p:tav>
                                      </p:tavLst>
                                    </p:anim>
                                    <p:anim calcmode="lin" valueType="num">
                                      <p:cBhvr>
                                        <p:cTn id="50" dur="500" fill="hold"/>
                                        <p:tgtEl>
                                          <p:spTgt spid="37"/>
                                        </p:tgtEl>
                                        <p:attrNameLst>
                                          <p:attrName>ppt_h</p:attrName>
                                        </p:attrNameLst>
                                      </p:cBhvr>
                                      <p:tavLst>
                                        <p:tav tm="0">
                                          <p:val>
                                            <p:fltVal val="0"/>
                                          </p:val>
                                        </p:tav>
                                        <p:tav tm="100000">
                                          <p:val>
                                            <p:strVal val="#ppt_h"/>
                                          </p:val>
                                        </p:tav>
                                      </p:tavLst>
                                    </p:anim>
                                    <p:animEffect transition="in" filter="fade">
                                      <p:cBhvr>
                                        <p:cTn id="51" dur="500"/>
                                        <p:tgtEl>
                                          <p:spTgt spid="37"/>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p:cTn id="56" dur="500" fill="hold"/>
                                        <p:tgtEl>
                                          <p:spTgt spid="38"/>
                                        </p:tgtEl>
                                        <p:attrNameLst>
                                          <p:attrName>ppt_w</p:attrName>
                                        </p:attrNameLst>
                                      </p:cBhvr>
                                      <p:tavLst>
                                        <p:tav tm="0">
                                          <p:val>
                                            <p:fltVal val="0"/>
                                          </p:val>
                                        </p:tav>
                                        <p:tav tm="100000">
                                          <p:val>
                                            <p:strVal val="#ppt_w"/>
                                          </p:val>
                                        </p:tav>
                                      </p:tavLst>
                                    </p:anim>
                                    <p:anim calcmode="lin" valueType="num">
                                      <p:cBhvr>
                                        <p:cTn id="57" dur="500" fill="hold"/>
                                        <p:tgtEl>
                                          <p:spTgt spid="38"/>
                                        </p:tgtEl>
                                        <p:attrNameLst>
                                          <p:attrName>ppt_h</p:attrName>
                                        </p:attrNameLst>
                                      </p:cBhvr>
                                      <p:tavLst>
                                        <p:tav tm="0">
                                          <p:val>
                                            <p:fltVal val="0"/>
                                          </p:val>
                                        </p:tav>
                                        <p:tav tm="100000">
                                          <p:val>
                                            <p:strVal val="#ppt_h"/>
                                          </p:val>
                                        </p:tav>
                                      </p:tavLst>
                                    </p:anim>
                                    <p:animEffect transition="in" filter="fade">
                                      <p:cBhvr>
                                        <p:cTn id="58" dur="500"/>
                                        <p:tgtEl>
                                          <p:spTgt spid="38"/>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39"/>
                                        </p:tgtEl>
                                        <p:attrNameLst>
                                          <p:attrName>style.visibility</p:attrName>
                                        </p:attrNameLst>
                                      </p:cBhvr>
                                      <p:to>
                                        <p:strVal val="visible"/>
                                      </p:to>
                                    </p:set>
                                    <p:anim calcmode="lin" valueType="num">
                                      <p:cBhvr>
                                        <p:cTn id="63" dur="500" fill="hold"/>
                                        <p:tgtEl>
                                          <p:spTgt spid="39"/>
                                        </p:tgtEl>
                                        <p:attrNameLst>
                                          <p:attrName>ppt_w</p:attrName>
                                        </p:attrNameLst>
                                      </p:cBhvr>
                                      <p:tavLst>
                                        <p:tav tm="0">
                                          <p:val>
                                            <p:fltVal val="0"/>
                                          </p:val>
                                        </p:tav>
                                        <p:tav tm="100000">
                                          <p:val>
                                            <p:strVal val="#ppt_w"/>
                                          </p:val>
                                        </p:tav>
                                      </p:tavLst>
                                    </p:anim>
                                    <p:anim calcmode="lin" valueType="num">
                                      <p:cBhvr>
                                        <p:cTn id="64" dur="500" fill="hold"/>
                                        <p:tgtEl>
                                          <p:spTgt spid="39"/>
                                        </p:tgtEl>
                                        <p:attrNameLst>
                                          <p:attrName>ppt_h</p:attrName>
                                        </p:attrNameLst>
                                      </p:cBhvr>
                                      <p:tavLst>
                                        <p:tav tm="0">
                                          <p:val>
                                            <p:fltVal val="0"/>
                                          </p:val>
                                        </p:tav>
                                        <p:tav tm="100000">
                                          <p:val>
                                            <p:strVal val="#ppt_h"/>
                                          </p:val>
                                        </p:tav>
                                      </p:tavLst>
                                    </p:anim>
                                    <p:animEffect transition="in" filter="fade">
                                      <p:cBhvr>
                                        <p:cTn id="65" dur="500"/>
                                        <p:tgtEl>
                                          <p:spTgt spid="39"/>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p:cTn id="70" dur="500" fill="hold"/>
                                        <p:tgtEl>
                                          <p:spTgt spid="40"/>
                                        </p:tgtEl>
                                        <p:attrNameLst>
                                          <p:attrName>ppt_w</p:attrName>
                                        </p:attrNameLst>
                                      </p:cBhvr>
                                      <p:tavLst>
                                        <p:tav tm="0">
                                          <p:val>
                                            <p:fltVal val="0"/>
                                          </p:val>
                                        </p:tav>
                                        <p:tav tm="100000">
                                          <p:val>
                                            <p:strVal val="#ppt_w"/>
                                          </p:val>
                                        </p:tav>
                                      </p:tavLst>
                                    </p:anim>
                                    <p:anim calcmode="lin" valueType="num">
                                      <p:cBhvr>
                                        <p:cTn id="71" dur="500" fill="hold"/>
                                        <p:tgtEl>
                                          <p:spTgt spid="40"/>
                                        </p:tgtEl>
                                        <p:attrNameLst>
                                          <p:attrName>ppt_h</p:attrName>
                                        </p:attrNameLst>
                                      </p:cBhvr>
                                      <p:tavLst>
                                        <p:tav tm="0">
                                          <p:val>
                                            <p:fltVal val="0"/>
                                          </p:val>
                                        </p:tav>
                                        <p:tav tm="100000">
                                          <p:val>
                                            <p:strVal val="#ppt_h"/>
                                          </p:val>
                                        </p:tav>
                                      </p:tavLst>
                                    </p:anim>
                                    <p:animEffect transition="in" filter="fade">
                                      <p:cBhvr>
                                        <p:cTn id="72" dur="500"/>
                                        <p:tgtEl>
                                          <p:spTgt spid="40"/>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p:cTn id="77" dur="500" fill="hold"/>
                                        <p:tgtEl>
                                          <p:spTgt spid="41"/>
                                        </p:tgtEl>
                                        <p:attrNameLst>
                                          <p:attrName>ppt_w</p:attrName>
                                        </p:attrNameLst>
                                      </p:cBhvr>
                                      <p:tavLst>
                                        <p:tav tm="0">
                                          <p:val>
                                            <p:fltVal val="0"/>
                                          </p:val>
                                        </p:tav>
                                        <p:tav tm="100000">
                                          <p:val>
                                            <p:strVal val="#ppt_w"/>
                                          </p:val>
                                        </p:tav>
                                      </p:tavLst>
                                    </p:anim>
                                    <p:anim calcmode="lin" valueType="num">
                                      <p:cBhvr>
                                        <p:cTn id="78" dur="500" fill="hold"/>
                                        <p:tgtEl>
                                          <p:spTgt spid="41"/>
                                        </p:tgtEl>
                                        <p:attrNameLst>
                                          <p:attrName>ppt_h</p:attrName>
                                        </p:attrNameLst>
                                      </p:cBhvr>
                                      <p:tavLst>
                                        <p:tav tm="0">
                                          <p:val>
                                            <p:fltVal val="0"/>
                                          </p:val>
                                        </p:tav>
                                        <p:tav tm="100000">
                                          <p:val>
                                            <p:strVal val="#ppt_h"/>
                                          </p:val>
                                        </p:tav>
                                      </p:tavLst>
                                    </p:anim>
                                    <p:animEffect transition="in" filter="fade">
                                      <p:cBhvr>
                                        <p:cTn id="79" dur="500"/>
                                        <p:tgtEl>
                                          <p:spTgt spid="41"/>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nodeType="clickEffect">
                                  <p:stCondLst>
                                    <p:cond delay="0"/>
                                  </p:stCondLst>
                                  <p:childTnLst>
                                    <p:set>
                                      <p:cBhvr>
                                        <p:cTn id="83" dur="1" fill="hold">
                                          <p:stCondLst>
                                            <p:cond delay="0"/>
                                          </p:stCondLst>
                                        </p:cTn>
                                        <p:tgtEl>
                                          <p:spTgt spid="42"/>
                                        </p:tgtEl>
                                        <p:attrNameLst>
                                          <p:attrName>style.visibility</p:attrName>
                                        </p:attrNameLst>
                                      </p:cBhvr>
                                      <p:to>
                                        <p:strVal val="visible"/>
                                      </p:to>
                                    </p:set>
                                    <p:anim calcmode="lin" valueType="num">
                                      <p:cBhvr>
                                        <p:cTn id="84" dur="500" fill="hold"/>
                                        <p:tgtEl>
                                          <p:spTgt spid="42"/>
                                        </p:tgtEl>
                                        <p:attrNameLst>
                                          <p:attrName>ppt_w</p:attrName>
                                        </p:attrNameLst>
                                      </p:cBhvr>
                                      <p:tavLst>
                                        <p:tav tm="0">
                                          <p:val>
                                            <p:fltVal val="0"/>
                                          </p:val>
                                        </p:tav>
                                        <p:tav tm="100000">
                                          <p:val>
                                            <p:strVal val="#ppt_w"/>
                                          </p:val>
                                        </p:tav>
                                      </p:tavLst>
                                    </p:anim>
                                    <p:anim calcmode="lin" valueType="num">
                                      <p:cBhvr>
                                        <p:cTn id="85" dur="500" fill="hold"/>
                                        <p:tgtEl>
                                          <p:spTgt spid="42"/>
                                        </p:tgtEl>
                                        <p:attrNameLst>
                                          <p:attrName>ppt_h</p:attrName>
                                        </p:attrNameLst>
                                      </p:cBhvr>
                                      <p:tavLst>
                                        <p:tav tm="0">
                                          <p:val>
                                            <p:fltVal val="0"/>
                                          </p:val>
                                        </p:tav>
                                        <p:tav tm="100000">
                                          <p:val>
                                            <p:strVal val="#ppt_h"/>
                                          </p:val>
                                        </p:tav>
                                      </p:tavLst>
                                    </p:anim>
                                    <p:animEffect transition="in" filter="fade">
                                      <p:cBhvr>
                                        <p:cTn id="86" dur="500"/>
                                        <p:tgtEl>
                                          <p:spTgt spid="42"/>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nodeType="clickEffect">
                                  <p:stCondLst>
                                    <p:cond delay="0"/>
                                  </p:stCondLst>
                                  <p:childTnLst>
                                    <p:set>
                                      <p:cBhvr>
                                        <p:cTn id="90" dur="1" fill="hold">
                                          <p:stCondLst>
                                            <p:cond delay="0"/>
                                          </p:stCondLst>
                                        </p:cTn>
                                        <p:tgtEl>
                                          <p:spTgt spid="44"/>
                                        </p:tgtEl>
                                        <p:attrNameLst>
                                          <p:attrName>style.visibility</p:attrName>
                                        </p:attrNameLst>
                                      </p:cBhvr>
                                      <p:to>
                                        <p:strVal val="visible"/>
                                      </p:to>
                                    </p:set>
                                    <p:anim calcmode="lin" valueType="num">
                                      <p:cBhvr>
                                        <p:cTn id="91" dur="500" fill="hold"/>
                                        <p:tgtEl>
                                          <p:spTgt spid="44"/>
                                        </p:tgtEl>
                                        <p:attrNameLst>
                                          <p:attrName>ppt_w</p:attrName>
                                        </p:attrNameLst>
                                      </p:cBhvr>
                                      <p:tavLst>
                                        <p:tav tm="0">
                                          <p:val>
                                            <p:fltVal val="0"/>
                                          </p:val>
                                        </p:tav>
                                        <p:tav tm="100000">
                                          <p:val>
                                            <p:strVal val="#ppt_w"/>
                                          </p:val>
                                        </p:tav>
                                      </p:tavLst>
                                    </p:anim>
                                    <p:anim calcmode="lin" valueType="num">
                                      <p:cBhvr>
                                        <p:cTn id="92" dur="500" fill="hold"/>
                                        <p:tgtEl>
                                          <p:spTgt spid="44"/>
                                        </p:tgtEl>
                                        <p:attrNameLst>
                                          <p:attrName>ppt_h</p:attrName>
                                        </p:attrNameLst>
                                      </p:cBhvr>
                                      <p:tavLst>
                                        <p:tav tm="0">
                                          <p:val>
                                            <p:fltVal val="0"/>
                                          </p:val>
                                        </p:tav>
                                        <p:tav tm="100000">
                                          <p:val>
                                            <p:strVal val="#ppt_h"/>
                                          </p:val>
                                        </p:tav>
                                      </p:tavLst>
                                    </p:anim>
                                    <p:animEffect transition="in" filter="fade">
                                      <p:cBhvr>
                                        <p:cTn id="93" dur="500"/>
                                        <p:tgtEl>
                                          <p:spTgt spid="44"/>
                                        </p:tgtEl>
                                      </p:cBhvr>
                                    </p:animEffect>
                                  </p:childTnLst>
                                  <p:subTnLst>
                                    <p:audio>
                                      <p:cMediaNode>
                                        <p:cTn display="0" masterRel="sameClick">
                                          <p:stCondLst>
                                            <p:cond evt="begin" delay="0">
                                              <p:tn val="89"/>
                                            </p:cond>
                                          </p:stCondLst>
                                          <p:endCondLst>
                                            <p:cond evt="onStopAudio" delay="0">
                                              <p:tgtEl>
                                                <p:sldTgt/>
                                              </p:tgtEl>
                                            </p:cond>
                                          </p:endCondLst>
                                        </p:cTn>
                                        <p:tgtEl>
                                          <p:sndTgt r:embed="rId4" name="arrow.wav"/>
                                        </p:tgtEl>
                                      </p:cMediaNode>
                                    </p:audio>
                                  </p:subTnLst>
                                </p:cTn>
                              </p:par>
                            </p:childTnLst>
                          </p:cTn>
                        </p:par>
                        <p:par>
                          <p:cTn id="94" fill="hold">
                            <p:stCondLst>
                              <p:cond delay="500"/>
                            </p:stCondLst>
                            <p:childTnLst>
                              <p:par>
                                <p:cTn id="95" presetID="22" presetClass="entr" presetSubtype="8" fill="hold" grpId="0" nodeType="after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wipe(left)">
                                      <p:cBhvr>
                                        <p:cTn id="97" dur="500"/>
                                        <p:tgtEl>
                                          <p:spTgt spid="43"/>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xit" presetSubtype="2" fill="hold" grpId="1" nodeType="clickEffect">
                                  <p:stCondLst>
                                    <p:cond delay="0"/>
                                  </p:stCondLst>
                                  <p:childTnLst>
                                    <p:animEffect transition="out" filter="wipe(right)">
                                      <p:cBhvr>
                                        <p:cTn id="101" dur="500"/>
                                        <p:tgtEl>
                                          <p:spTgt spid="43"/>
                                        </p:tgtEl>
                                      </p:cBhvr>
                                    </p:animEffect>
                                    <p:set>
                                      <p:cBhvr>
                                        <p:cTn id="102" dur="1" fill="hold">
                                          <p:stCondLst>
                                            <p:cond delay="499"/>
                                          </p:stCondLst>
                                        </p:cTn>
                                        <p:tgtEl>
                                          <p:spTgt spid="43"/>
                                        </p:tgtEl>
                                        <p:attrNameLst>
                                          <p:attrName>style.visibility</p:attrName>
                                        </p:attrNameLst>
                                      </p:cBhvr>
                                      <p:to>
                                        <p:strVal val="hidden"/>
                                      </p:to>
                                    </p:set>
                                  </p:childTnLst>
                                </p:cTn>
                              </p:par>
                            </p:childTnLst>
                          </p:cTn>
                        </p:par>
                        <p:par>
                          <p:cTn id="103" fill="hold">
                            <p:stCondLst>
                              <p:cond delay="500"/>
                            </p:stCondLst>
                            <p:childTnLst>
                              <p:par>
                                <p:cTn id="104" presetID="53" presetClass="exit" presetSubtype="32" fill="hold" nodeType="afterEffect">
                                  <p:stCondLst>
                                    <p:cond delay="0"/>
                                  </p:stCondLst>
                                  <p:childTnLst>
                                    <p:anim calcmode="lin" valueType="num">
                                      <p:cBhvr>
                                        <p:cTn id="105" dur="500"/>
                                        <p:tgtEl>
                                          <p:spTgt spid="44"/>
                                        </p:tgtEl>
                                        <p:attrNameLst>
                                          <p:attrName>ppt_w</p:attrName>
                                        </p:attrNameLst>
                                      </p:cBhvr>
                                      <p:tavLst>
                                        <p:tav tm="0">
                                          <p:val>
                                            <p:strVal val="ppt_w"/>
                                          </p:val>
                                        </p:tav>
                                        <p:tav tm="100000">
                                          <p:val>
                                            <p:fltVal val="0"/>
                                          </p:val>
                                        </p:tav>
                                      </p:tavLst>
                                    </p:anim>
                                    <p:anim calcmode="lin" valueType="num">
                                      <p:cBhvr>
                                        <p:cTn id="106" dur="500"/>
                                        <p:tgtEl>
                                          <p:spTgt spid="44"/>
                                        </p:tgtEl>
                                        <p:attrNameLst>
                                          <p:attrName>ppt_h</p:attrName>
                                        </p:attrNameLst>
                                      </p:cBhvr>
                                      <p:tavLst>
                                        <p:tav tm="0">
                                          <p:val>
                                            <p:strVal val="ppt_h"/>
                                          </p:val>
                                        </p:tav>
                                        <p:tav tm="100000">
                                          <p:val>
                                            <p:fltVal val="0"/>
                                          </p:val>
                                        </p:tav>
                                      </p:tavLst>
                                    </p:anim>
                                    <p:animEffect transition="out" filter="fade">
                                      <p:cBhvr>
                                        <p:cTn id="107" dur="500"/>
                                        <p:tgtEl>
                                          <p:spTgt spid="44"/>
                                        </p:tgtEl>
                                      </p:cBhvr>
                                    </p:animEffect>
                                    <p:set>
                                      <p:cBhvr>
                                        <p:cTn id="108" dur="1" fill="hold">
                                          <p:stCondLst>
                                            <p:cond delay="49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43" grpId="0" animBg="1"/>
      <p:bldP spid="4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Telif Nereden </a:t>
            </a:r>
            <a:r>
              <a:rPr lang="tr-TR" sz="2800" dirty="0" err="1" smtClean="0">
                <a:solidFill>
                  <a:schemeClr val="bg1"/>
                </a:solidFill>
              </a:rPr>
              <a:t>Alnır</a:t>
            </a:r>
            <a:r>
              <a:rPr lang="tr-TR" sz="2800" dirty="0" smtClean="0">
                <a:solidFill>
                  <a:schemeClr val="bg1"/>
                </a:solidFill>
              </a:rPr>
              <a:t>?</a:t>
            </a:r>
            <a:endParaRPr lang="en-US" sz="2800" dirty="0">
              <a:solidFill>
                <a:schemeClr val="bg1"/>
              </a:solidFill>
            </a:endParaRPr>
          </a:p>
        </p:txBody>
      </p:sp>
      <p:sp>
        <p:nvSpPr>
          <p:cNvPr id="20"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3840" y="969263"/>
            <a:ext cx="4911344" cy="2762631"/>
          </a:xfrm>
          <a:prstGeom prst="rect">
            <a:avLst/>
          </a:prstGeom>
        </p:spPr>
      </p:pic>
      <p:pic>
        <p:nvPicPr>
          <p:cNvPr id="24"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rot="6641738">
            <a:off x="5327569" y="1669004"/>
            <a:ext cx="1363148" cy="1363148"/>
          </a:xfrm>
          <a:prstGeom prst="rect">
            <a:avLst/>
          </a:prstGeom>
        </p:spPr>
      </p:pic>
      <p:sp>
        <p:nvSpPr>
          <p:cNvPr id="25" name="Yuvarlatılmış Dikdörtgen 24"/>
          <p:cNvSpPr/>
          <p:nvPr/>
        </p:nvSpPr>
        <p:spPr>
          <a:xfrm>
            <a:off x="6887606" y="969263"/>
            <a:ext cx="5045313" cy="2762631"/>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Kitap, müzik, sinema eseri, bilgisayar yazılımı veya akademik çalışmalar gibi "fikir ve sanat eserleri" için yetkili kurum </a:t>
            </a:r>
            <a:r>
              <a:rPr lang="tr-TR" sz="2400" b="1" dirty="0">
                <a:solidFill>
                  <a:schemeClr val="tx1"/>
                </a:solidFill>
              </a:rPr>
              <a:t>T.C. Kültür ve Turizm Bakanlığı</a:t>
            </a:r>
            <a:r>
              <a:rPr lang="tr-TR" sz="2400" dirty="0">
                <a:solidFill>
                  <a:schemeClr val="tx1"/>
                </a:solidFill>
              </a:rPr>
              <a:t>'na bağlı olan </a:t>
            </a:r>
            <a:r>
              <a:rPr lang="tr-TR" sz="2400" b="1" dirty="0">
                <a:solidFill>
                  <a:schemeClr val="tx1"/>
                </a:solidFill>
              </a:rPr>
              <a:t>Telif Hakları Genel </a:t>
            </a:r>
            <a:r>
              <a:rPr lang="tr-TR" sz="2400" b="1" dirty="0" smtClean="0">
                <a:solidFill>
                  <a:schemeClr val="tx1"/>
                </a:solidFill>
              </a:rPr>
              <a:t>Müdürlüğü</a:t>
            </a:r>
            <a:r>
              <a:rPr lang="tr-TR" sz="2400" dirty="0" smtClean="0">
                <a:solidFill>
                  <a:schemeClr val="tx1"/>
                </a:solidFill>
              </a:rPr>
              <a:t>dür</a:t>
            </a:r>
            <a:r>
              <a:rPr lang="tr-TR" sz="2400" dirty="0">
                <a:solidFill>
                  <a:schemeClr val="tx1"/>
                </a:solidFill>
              </a:rPr>
              <a:t>.</a:t>
            </a:r>
            <a:endParaRPr lang="tr-TR" sz="2400" b="1" dirty="0" smtClean="0">
              <a:solidFill>
                <a:schemeClr val="tx1"/>
              </a:solidFill>
            </a:endParaRPr>
          </a:p>
        </p:txBody>
      </p:sp>
      <p:sp>
        <p:nvSpPr>
          <p:cNvPr id="26" name="Freeform 15"/>
          <p:cNvSpPr>
            <a:spLocks noChangeAspect="1"/>
          </p:cNvSpPr>
          <p:nvPr/>
        </p:nvSpPr>
        <p:spPr bwMode="auto">
          <a:xfrm rot="16200000" flipH="1" flipV="1">
            <a:off x="8870211" y="4053936"/>
            <a:ext cx="945498" cy="614136"/>
          </a:xfrm>
          <a:custGeom>
            <a:avLst/>
            <a:gdLst>
              <a:gd name="T0" fmla="*/ 707 w 727"/>
              <a:gd name="T1" fmla="*/ 207 h 473"/>
              <a:gd name="T2" fmla="*/ 669 w 727"/>
              <a:gd name="T3" fmla="*/ 181 h 473"/>
              <a:gd name="T4" fmla="*/ 629 w 727"/>
              <a:gd name="T5" fmla="*/ 159 h 473"/>
              <a:gd name="T6" fmla="*/ 594 w 727"/>
              <a:gd name="T7" fmla="*/ 130 h 473"/>
              <a:gd name="T8" fmla="*/ 557 w 727"/>
              <a:gd name="T9" fmla="*/ 104 h 473"/>
              <a:gd name="T10" fmla="*/ 520 w 727"/>
              <a:gd name="T11" fmla="*/ 77 h 473"/>
              <a:gd name="T12" fmla="*/ 490 w 727"/>
              <a:gd name="T13" fmla="*/ 42 h 473"/>
              <a:gd name="T14" fmla="*/ 454 w 727"/>
              <a:gd name="T15" fmla="*/ 14 h 473"/>
              <a:gd name="T16" fmla="*/ 416 w 727"/>
              <a:gd name="T17" fmla="*/ 30 h 473"/>
              <a:gd name="T18" fmla="*/ 417 w 727"/>
              <a:gd name="T19" fmla="*/ 71 h 473"/>
              <a:gd name="T20" fmla="*/ 370 w 727"/>
              <a:gd name="T21" fmla="*/ 110 h 473"/>
              <a:gd name="T22" fmla="*/ 324 w 727"/>
              <a:gd name="T23" fmla="*/ 107 h 473"/>
              <a:gd name="T24" fmla="*/ 278 w 727"/>
              <a:gd name="T25" fmla="*/ 114 h 473"/>
              <a:gd name="T26" fmla="*/ 232 w 727"/>
              <a:gd name="T27" fmla="*/ 114 h 473"/>
              <a:gd name="T28" fmla="*/ 186 w 727"/>
              <a:gd name="T29" fmla="*/ 114 h 473"/>
              <a:gd name="T30" fmla="*/ 141 w 727"/>
              <a:gd name="T31" fmla="*/ 111 h 473"/>
              <a:gd name="T32" fmla="*/ 95 w 727"/>
              <a:gd name="T33" fmla="*/ 117 h 473"/>
              <a:gd name="T34" fmla="*/ 49 w 727"/>
              <a:gd name="T35" fmla="*/ 107 h 473"/>
              <a:gd name="T36" fmla="*/ 6 w 727"/>
              <a:gd name="T37" fmla="*/ 162 h 473"/>
              <a:gd name="T38" fmla="*/ 5 w 727"/>
              <a:gd name="T39" fmla="*/ 213 h 473"/>
              <a:gd name="T40" fmla="*/ 0 w 727"/>
              <a:gd name="T41" fmla="*/ 263 h 473"/>
              <a:gd name="T42" fmla="*/ 8 w 727"/>
              <a:gd name="T43" fmla="*/ 314 h 473"/>
              <a:gd name="T44" fmla="*/ 49 w 727"/>
              <a:gd name="T45" fmla="*/ 361 h 473"/>
              <a:gd name="T46" fmla="*/ 95 w 727"/>
              <a:gd name="T47" fmla="*/ 362 h 473"/>
              <a:gd name="T48" fmla="*/ 141 w 727"/>
              <a:gd name="T49" fmla="*/ 362 h 473"/>
              <a:gd name="T50" fmla="*/ 186 w 727"/>
              <a:gd name="T51" fmla="*/ 365 h 473"/>
              <a:gd name="T52" fmla="*/ 232 w 727"/>
              <a:gd name="T53" fmla="*/ 364 h 473"/>
              <a:gd name="T54" fmla="*/ 278 w 727"/>
              <a:gd name="T55" fmla="*/ 361 h 473"/>
              <a:gd name="T56" fmla="*/ 324 w 727"/>
              <a:gd name="T57" fmla="*/ 365 h 473"/>
              <a:gd name="T58" fmla="*/ 370 w 727"/>
              <a:gd name="T59" fmla="*/ 361 h 473"/>
              <a:gd name="T60" fmla="*/ 411 w 727"/>
              <a:gd name="T61" fmla="*/ 405 h 473"/>
              <a:gd name="T62" fmla="*/ 416 w 727"/>
              <a:gd name="T63" fmla="*/ 446 h 473"/>
              <a:gd name="T64" fmla="*/ 452 w 727"/>
              <a:gd name="T65" fmla="*/ 459 h 473"/>
              <a:gd name="T66" fmla="*/ 487 w 727"/>
              <a:gd name="T67" fmla="*/ 431 h 473"/>
              <a:gd name="T68" fmla="*/ 524 w 727"/>
              <a:gd name="T69" fmla="*/ 404 h 473"/>
              <a:gd name="T70" fmla="*/ 557 w 727"/>
              <a:gd name="T71" fmla="*/ 373 h 473"/>
              <a:gd name="T72" fmla="*/ 594 w 727"/>
              <a:gd name="T73" fmla="*/ 345 h 473"/>
              <a:gd name="T74" fmla="*/ 632 w 727"/>
              <a:gd name="T75" fmla="*/ 321 h 473"/>
              <a:gd name="T76" fmla="*/ 668 w 727"/>
              <a:gd name="T77" fmla="*/ 292 h 473"/>
              <a:gd name="T78" fmla="*/ 704 w 727"/>
              <a:gd name="T79" fmla="*/ 265 h 473"/>
              <a:gd name="T80" fmla="*/ 707 w 727"/>
              <a:gd name="T81" fmla="*/ 207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7" h="473">
                <a:moveTo>
                  <a:pt x="707" y="207"/>
                </a:moveTo>
                <a:cubicBezTo>
                  <a:pt x="689" y="194"/>
                  <a:pt x="688" y="195"/>
                  <a:pt x="669" y="181"/>
                </a:cubicBezTo>
                <a:cubicBezTo>
                  <a:pt x="651" y="168"/>
                  <a:pt x="647" y="173"/>
                  <a:pt x="629" y="159"/>
                </a:cubicBezTo>
                <a:cubicBezTo>
                  <a:pt x="611" y="145"/>
                  <a:pt x="612" y="144"/>
                  <a:pt x="594" y="130"/>
                </a:cubicBezTo>
                <a:cubicBezTo>
                  <a:pt x="576" y="116"/>
                  <a:pt x="575" y="118"/>
                  <a:pt x="557" y="104"/>
                </a:cubicBezTo>
                <a:cubicBezTo>
                  <a:pt x="539" y="91"/>
                  <a:pt x="539" y="91"/>
                  <a:pt x="520" y="77"/>
                </a:cubicBezTo>
                <a:cubicBezTo>
                  <a:pt x="502" y="63"/>
                  <a:pt x="508" y="55"/>
                  <a:pt x="490" y="42"/>
                </a:cubicBezTo>
                <a:cubicBezTo>
                  <a:pt x="472" y="28"/>
                  <a:pt x="472" y="28"/>
                  <a:pt x="454" y="14"/>
                </a:cubicBezTo>
                <a:cubicBezTo>
                  <a:pt x="436" y="0"/>
                  <a:pt x="416" y="10"/>
                  <a:pt x="416" y="30"/>
                </a:cubicBezTo>
                <a:cubicBezTo>
                  <a:pt x="416" y="51"/>
                  <a:pt x="417" y="51"/>
                  <a:pt x="417" y="71"/>
                </a:cubicBezTo>
                <a:cubicBezTo>
                  <a:pt x="417" y="92"/>
                  <a:pt x="392" y="110"/>
                  <a:pt x="370" y="110"/>
                </a:cubicBezTo>
                <a:cubicBezTo>
                  <a:pt x="347" y="110"/>
                  <a:pt x="347" y="107"/>
                  <a:pt x="324" y="107"/>
                </a:cubicBezTo>
                <a:cubicBezTo>
                  <a:pt x="301" y="107"/>
                  <a:pt x="301" y="114"/>
                  <a:pt x="278" y="114"/>
                </a:cubicBezTo>
                <a:cubicBezTo>
                  <a:pt x="255" y="114"/>
                  <a:pt x="255" y="114"/>
                  <a:pt x="232" y="114"/>
                </a:cubicBezTo>
                <a:cubicBezTo>
                  <a:pt x="209" y="114"/>
                  <a:pt x="209" y="114"/>
                  <a:pt x="186" y="114"/>
                </a:cubicBezTo>
                <a:cubicBezTo>
                  <a:pt x="164" y="114"/>
                  <a:pt x="164" y="111"/>
                  <a:pt x="141" y="111"/>
                </a:cubicBezTo>
                <a:cubicBezTo>
                  <a:pt x="118" y="111"/>
                  <a:pt x="118" y="117"/>
                  <a:pt x="95" y="117"/>
                </a:cubicBezTo>
                <a:cubicBezTo>
                  <a:pt x="72" y="117"/>
                  <a:pt x="72" y="107"/>
                  <a:pt x="49" y="107"/>
                </a:cubicBezTo>
                <a:cubicBezTo>
                  <a:pt x="26" y="107"/>
                  <a:pt x="6" y="137"/>
                  <a:pt x="6" y="162"/>
                </a:cubicBezTo>
                <a:cubicBezTo>
                  <a:pt x="6" y="188"/>
                  <a:pt x="5" y="188"/>
                  <a:pt x="5" y="213"/>
                </a:cubicBezTo>
                <a:cubicBezTo>
                  <a:pt x="5" y="238"/>
                  <a:pt x="0" y="238"/>
                  <a:pt x="0" y="263"/>
                </a:cubicBezTo>
                <a:cubicBezTo>
                  <a:pt x="0" y="288"/>
                  <a:pt x="8" y="288"/>
                  <a:pt x="8" y="314"/>
                </a:cubicBezTo>
                <a:cubicBezTo>
                  <a:pt x="8" y="339"/>
                  <a:pt x="26" y="361"/>
                  <a:pt x="49" y="361"/>
                </a:cubicBezTo>
                <a:cubicBezTo>
                  <a:pt x="72" y="361"/>
                  <a:pt x="72" y="362"/>
                  <a:pt x="95" y="362"/>
                </a:cubicBezTo>
                <a:cubicBezTo>
                  <a:pt x="118" y="362"/>
                  <a:pt x="118" y="362"/>
                  <a:pt x="141" y="362"/>
                </a:cubicBezTo>
                <a:cubicBezTo>
                  <a:pt x="164" y="362"/>
                  <a:pt x="164" y="365"/>
                  <a:pt x="186" y="365"/>
                </a:cubicBezTo>
                <a:cubicBezTo>
                  <a:pt x="209" y="365"/>
                  <a:pt x="209" y="364"/>
                  <a:pt x="232" y="364"/>
                </a:cubicBezTo>
                <a:cubicBezTo>
                  <a:pt x="255" y="364"/>
                  <a:pt x="255" y="361"/>
                  <a:pt x="278" y="361"/>
                </a:cubicBezTo>
                <a:cubicBezTo>
                  <a:pt x="301" y="361"/>
                  <a:pt x="301" y="365"/>
                  <a:pt x="324" y="365"/>
                </a:cubicBezTo>
                <a:cubicBezTo>
                  <a:pt x="347" y="365"/>
                  <a:pt x="347" y="361"/>
                  <a:pt x="370" y="361"/>
                </a:cubicBezTo>
                <a:cubicBezTo>
                  <a:pt x="392" y="361"/>
                  <a:pt x="411" y="384"/>
                  <a:pt x="411" y="405"/>
                </a:cubicBezTo>
                <a:cubicBezTo>
                  <a:pt x="411" y="425"/>
                  <a:pt x="416" y="425"/>
                  <a:pt x="416" y="446"/>
                </a:cubicBezTo>
                <a:cubicBezTo>
                  <a:pt x="416" y="466"/>
                  <a:pt x="434" y="473"/>
                  <a:pt x="452" y="459"/>
                </a:cubicBezTo>
                <a:cubicBezTo>
                  <a:pt x="470" y="446"/>
                  <a:pt x="469" y="444"/>
                  <a:pt x="487" y="431"/>
                </a:cubicBezTo>
                <a:cubicBezTo>
                  <a:pt x="505" y="417"/>
                  <a:pt x="506" y="417"/>
                  <a:pt x="524" y="404"/>
                </a:cubicBezTo>
                <a:cubicBezTo>
                  <a:pt x="542" y="390"/>
                  <a:pt x="539" y="387"/>
                  <a:pt x="557" y="373"/>
                </a:cubicBezTo>
                <a:cubicBezTo>
                  <a:pt x="576" y="359"/>
                  <a:pt x="575" y="359"/>
                  <a:pt x="594" y="345"/>
                </a:cubicBezTo>
                <a:cubicBezTo>
                  <a:pt x="612" y="331"/>
                  <a:pt x="614" y="335"/>
                  <a:pt x="632" y="321"/>
                </a:cubicBezTo>
                <a:cubicBezTo>
                  <a:pt x="650" y="307"/>
                  <a:pt x="650" y="306"/>
                  <a:pt x="668" y="292"/>
                </a:cubicBezTo>
                <a:cubicBezTo>
                  <a:pt x="686" y="279"/>
                  <a:pt x="684" y="274"/>
                  <a:pt x="704" y="265"/>
                </a:cubicBezTo>
                <a:cubicBezTo>
                  <a:pt x="727" y="255"/>
                  <a:pt x="725" y="221"/>
                  <a:pt x="707" y="207"/>
                </a:cubicBezTo>
                <a:close/>
              </a:path>
            </a:pathLst>
          </a:custGeom>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grpSp>
        <p:nvGrpSpPr>
          <p:cNvPr id="43" name="Grup 42"/>
          <p:cNvGrpSpPr/>
          <p:nvPr/>
        </p:nvGrpSpPr>
        <p:grpSpPr>
          <a:xfrm>
            <a:off x="6887606" y="4990115"/>
            <a:ext cx="5045313" cy="1590860"/>
            <a:chOff x="4229737" y="1985882"/>
            <a:chExt cx="3301365" cy="836127"/>
          </a:xfrm>
        </p:grpSpPr>
        <p:sp>
          <p:nvSpPr>
            <p:cNvPr id="44" name="Freeform 496"/>
            <p:cNvSpPr>
              <a:spLocks noEditPoints="1"/>
            </p:cNvSpPr>
            <p:nvPr/>
          </p:nvSpPr>
          <p:spPr bwMode="auto">
            <a:xfrm rot="16200000">
              <a:off x="5462356" y="753263"/>
              <a:ext cx="836127"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45" name="Title 1"/>
            <p:cNvSpPr txBox="1">
              <a:spLocks/>
            </p:cNvSpPr>
            <p:nvPr/>
          </p:nvSpPr>
          <p:spPr>
            <a:xfrm>
              <a:off x="4229737" y="2049269"/>
              <a:ext cx="3212464" cy="742166"/>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mj-lt"/>
                </a:rPr>
                <a:t>Tescil edilen eserler ‘‘</a:t>
              </a:r>
              <a:r>
                <a:rPr lang="fi-FI" sz="2400" dirty="0" smtClean="0">
                  <a:latin typeface="+mj-lt"/>
                </a:rPr>
                <a:t>Fikir </a:t>
              </a:r>
              <a:r>
                <a:rPr lang="fi-FI" sz="2400" dirty="0">
                  <a:latin typeface="+mj-lt"/>
                </a:rPr>
                <a:t>ve Sanat Eserleri </a:t>
              </a:r>
              <a:r>
                <a:rPr lang="fi-FI" sz="2400" dirty="0" smtClean="0">
                  <a:latin typeface="+mj-lt"/>
                </a:rPr>
                <a:t>Kanunu</a:t>
              </a:r>
              <a:r>
                <a:rPr lang="tr-TR" sz="2400" b="0" dirty="0" smtClean="0">
                  <a:latin typeface="+mj-lt"/>
                </a:rPr>
                <a:t>’’ kanunu çerçevesinde koruma altına alınmıştır.</a:t>
              </a:r>
              <a:endParaRPr lang="tr-TR" sz="2400" b="0" dirty="0">
                <a:latin typeface="+mj-lt"/>
              </a:endParaRPr>
            </a:p>
          </p:txBody>
        </p:sp>
      </p:grpSp>
      <p:sp>
        <p:nvSpPr>
          <p:cNvPr id="46" name="Köşeli Çift Ayraç 45"/>
          <p:cNvSpPr/>
          <p:nvPr/>
        </p:nvSpPr>
        <p:spPr>
          <a:xfrm>
            <a:off x="1026928" y="589706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Eserlerin korunma süresi ne kadardır?</a:t>
            </a:r>
            <a:endParaRPr lang="tr-TR" sz="3200" dirty="0">
              <a:solidFill>
                <a:schemeClr val="tx1"/>
              </a:solidFill>
            </a:endParaRPr>
          </a:p>
        </p:txBody>
      </p:sp>
      <p:grpSp>
        <p:nvGrpSpPr>
          <p:cNvPr id="47" name="Grup 46"/>
          <p:cNvGrpSpPr/>
          <p:nvPr/>
        </p:nvGrpSpPr>
        <p:grpSpPr>
          <a:xfrm>
            <a:off x="240806" y="5875610"/>
            <a:ext cx="914437" cy="819703"/>
            <a:chOff x="313837" y="4957280"/>
            <a:chExt cx="914437" cy="819703"/>
          </a:xfrm>
        </p:grpSpPr>
        <p:grpSp>
          <p:nvGrpSpPr>
            <p:cNvPr id="48" name="Grup 47"/>
            <p:cNvGrpSpPr/>
            <p:nvPr/>
          </p:nvGrpSpPr>
          <p:grpSpPr>
            <a:xfrm>
              <a:off x="313837" y="4957280"/>
              <a:ext cx="914437" cy="819703"/>
              <a:chOff x="6709431" y="3270742"/>
              <a:chExt cx="1544353" cy="1384361"/>
            </a:xfrm>
            <a:solidFill>
              <a:schemeClr val="tx1">
                <a:lumMod val="65000"/>
                <a:lumOff val="35000"/>
              </a:schemeClr>
            </a:solidFill>
          </p:grpSpPr>
          <p:sp>
            <p:nvSpPr>
              <p:cNvPr id="5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52" name="Grup 51"/>
          <p:cNvGrpSpPr/>
          <p:nvPr/>
        </p:nvGrpSpPr>
        <p:grpSpPr>
          <a:xfrm>
            <a:off x="523708" y="4827406"/>
            <a:ext cx="5140245" cy="691211"/>
            <a:chOff x="426642" y="2545342"/>
            <a:chExt cx="5140245" cy="691211"/>
          </a:xfrm>
        </p:grpSpPr>
        <p:grpSp>
          <p:nvGrpSpPr>
            <p:cNvPr id="53" name="Grup 52"/>
            <p:cNvGrpSpPr/>
            <p:nvPr/>
          </p:nvGrpSpPr>
          <p:grpSpPr>
            <a:xfrm>
              <a:off x="428982" y="2640449"/>
              <a:ext cx="5137905" cy="596104"/>
              <a:chOff x="1073944" y="2639894"/>
              <a:chExt cx="4436883" cy="596104"/>
            </a:xfrm>
          </p:grpSpPr>
          <p:sp>
            <p:nvSpPr>
              <p:cNvPr id="56" name="Altıgen 1"/>
              <p:cNvSpPr/>
              <p:nvPr/>
            </p:nvSpPr>
            <p:spPr>
              <a:xfrm>
                <a:off x="1515291" y="2639894"/>
                <a:ext cx="3995536" cy="596104"/>
              </a:xfrm>
              <a:custGeom>
                <a:avLst/>
                <a:gdLst>
                  <a:gd name="connsiteX0" fmla="*/ 0 w 3529413"/>
                  <a:gd name="connsiteY0" fmla="*/ 294830 h 589660"/>
                  <a:gd name="connsiteX1" fmla="*/ 147415 w 3529413"/>
                  <a:gd name="connsiteY1" fmla="*/ 0 h 589660"/>
                  <a:gd name="connsiteX2" fmla="*/ 3381998 w 3529413"/>
                  <a:gd name="connsiteY2" fmla="*/ 0 h 589660"/>
                  <a:gd name="connsiteX3" fmla="*/ 3529413 w 3529413"/>
                  <a:gd name="connsiteY3" fmla="*/ 294830 h 589660"/>
                  <a:gd name="connsiteX4" fmla="*/ 3381998 w 3529413"/>
                  <a:gd name="connsiteY4" fmla="*/ 589660 h 589660"/>
                  <a:gd name="connsiteX5" fmla="*/ 147415 w 3529413"/>
                  <a:gd name="connsiteY5" fmla="*/ 589660 h 589660"/>
                  <a:gd name="connsiteX6" fmla="*/ 0 w 3529413"/>
                  <a:gd name="connsiteY6" fmla="*/ 294830 h 589660"/>
                  <a:gd name="connsiteX0" fmla="*/ 0 w 3529413"/>
                  <a:gd name="connsiteY0" fmla="*/ 303376 h 598206"/>
                  <a:gd name="connsiteX1" fmla="*/ 147415 w 3529413"/>
                  <a:gd name="connsiteY1" fmla="*/ 8546 h 598206"/>
                  <a:gd name="connsiteX2" fmla="*/ 393106 w 3529413"/>
                  <a:gd name="connsiteY2" fmla="*/ 0 h 598206"/>
                  <a:gd name="connsiteX3" fmla="*/ 3381998 w 3529413"/>
                  <a:gd name="connsiteY3" fmla="*/ 8546 h 598206"/>
                  <a:gd name="connsiteX4" fmla="*/ 3529413 w 3529413"/>
                  <a:gd name="connsiteY4" fmla="*/ 303376 h 598206"/>
                  <a:gd name="connsiteX5" fmla="*/ 3381998 w 3529413"/>
                  <a:gd name="connsiteY5" fmla="*/ 598206 h 598206"/>
                  <a:gd name="connsiteX6" fmla="*/ 147415 w 3529413"/>
                  <a:gd name="connsiteY6" fmla="*/ 598206 h 598206"/>
                  <a:gd name="connsiteX7" fmla="*/ 0 w 3529413"/>
                  <a:gd name="connsiteY7" fmla="*/ 303376 h 598206"/>
                  <a:gd name="connsiteX0" fmla="*/ 0 w 3529413"/>
                  <a:gd name="connsiteY0" fmla="*/ 303376 h 598206"/>
                  <a:gd name="connsiteX1" fmla="*/ 147415 w 3529413"/>
                  <a:gd name="connsiteY1" fmla="*/ 8546 h 598206"/>
                  <a:gd name="connsiteX2" fmla="*/ 794759 w 3529413"/>
                  <a:gd name="connsiteY2" fmla="*/ 0 h 598206"/>
                  <a:gd name="connsiteX3" fmla="*/ 3381998 w 3529413"/>
                  <a:gd name="connsiteY3" fmla="*/ 8546 h 598206"/>
                  <a:gd name="connsiteX4" fmla="*/ 3529413 w 3529413"/>
                  <a:gd name="connsiteY4" fmla="*/ 303376 h 598206"/>
                  <a:gd name="connsiteX5" fmla="*/ 3381998 w 3529413"/>
                  <a:gd name="connsiteY5" fmla="*/ 598206 h 598206"/>
                  <a:gd name="connsiteX6" fmla="*/ 147415 w 3529413"/>
                  <a:gd name="connsiteY6" fmla="*/ 598206 h 598206"/>
                  <a:gd name="connsiteX7" fmla="*/ 0 w 3529413"/>
                  <a:gd name="connsiteY7" fmla="*/ 303376 h 598206"/>
                  <a:gd name="connsiteX0" fmla="*/ 0 w 3529413"/>
                  <a:gd name="connsiteY0" fmla="*/ 311921 h 606751"/>
                  <a:gd name="connsiteX1" fmla="*/ 147415 w 3529413"/>
                  <a:gd name="connsiteY1" fmla="*/ 17091 h 606751"/>
                  <a:gd name="connsiteX2" fmla="*/ 794759 w 3529413"/>
                  <a:gd name="connsiteY2" fmla="*/ 8545 h 606751"/>
                  <a:gd name="connsiteX3" fmla="*/ 2905570 w 3529413"/>
                  <a:gd name="connsiteY3" fmla="*/ 0 h 606751"/>
                  <a:gd name="connsiteX4" fmla="*/ 3381998 w 3529413"/>
                  <a:gd name="connsiteY4" fmla="*/ 17091 h 606751"/>
                  <a:gd name="connsiteX5" fmla="*/ 3529413 w 3529413"/>
                  <a:gd name="connsiteY5" fmla="*/ 311921 h 606751"/>
                  <a:gd name="connsiteX6" fmla="*/ 3381998 w 3529413"/>
                  <a:gd name="connsiteY6" fmla="*/ 606751 h 606751"/>
                  <a:gd name="connsiteX7" fmla="*/ 147415 w 3529413"/>
                  <a:gd name="connsiteY7" fmla="*/ 606751 h 606751"/>
                  <a:gd name="connsiteX8" fmla="*/ 0 w 3529413"/>
                  <a:gd name="connsiteY8" fmla="*/ 311921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86199 w 3529413"/>
                  <a:gd name="connsiteY7" fmla="*/ 99985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94745 w 3529413"/>
                  <a:gd name="connsiteY7" fmla="*/ 31619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97920 w 3529413"/>
                  <a:gd name="connsiteY7" fmla="*/ 18919 h 606751"/>
                  <a:gd name="connsiteX0" fmla="*/ 2905570 w 3529413"/>
                  <a:gd name="connsiteY0" fmla="*/ 1959 h 589660"/>
                  <a:gd name="connsiteX1" fmla="*/ 3381998 w 3529413"/>
                  <a:gd name="connsiteY1" fmla="*/ 0 h 589660"/>
                  <a:gd name="connsiteX2" fmla="*/ 3529413 w 3529413"/>
                  <a:gd name="connsiteY2" fmla="*/ 294830 h 589660"/>
                  <a:gd name="connsiteX3" fmla="*/ 3381998 w 3529413"/>
                  <a:gd name="connsiteY3" fmla="*/ 589660 h 589660"/>
                  <a:gd name="connsiteX4" fmla="*/ 147415 w 3529413"/>
                  <a:gd name="connsiteY4" fmla="*/ 589660 h 589660"/>
                  <a:gd name="connsiteX5" fmla="*/ 0 w 3529413"/>
                  <a:gd name="connsiteY5" fmla="*/ 294830 h 589660"/>
                  <a:gd name="connsiteX6" fmla="*/ 147415 w 3529413"/>
                  <a:gd name="connsiteY6" fmla="*/ 0 h 589660"/>
                  <a:gd name="connsiteX7" fmla="*/ 897920 w 3529413"/>
                  <a:gd name="connsiteY7" fmla="*/ 1828 h 589660"/>
                  <a:gd name="connsiteX0" fmla="*/ 2905570 w 3529413"/>
                  <a:gd name="connsiteY0" fmla="*/ 1959 h 589660"/>
                  <a:gd name="connsiteX1" fmla="*/ 3529413 w 3529413"/>
                  <a:gd name="connsiteY1" fmla="*/ 294830 h 589660"/>
                  <a:gd name="connsiteX2" fmla="*/ 3381998 w 3529413"/>
                  <a:gd name="connsiteY2" fmla="*/ 589660 h 589660"/>
                  <a:gd name="connsiteX3" fmla="*/ 147415 w 3529413"/>
                  <a:gd name="connsiteY3" fmla="*/ 589660 h 589660"/>
                  <a:gd name="connsiteX4" fmla="*/ 0 w 3529413"/>
                  <a:gd name="connsiteY4" fmla="*/ 294830 h 589660"/>
                  <a:gd name="connsiteX5" fmla="*/ 147415 w 3529413"/>
                  <a:gd name="connsiteY5" fmla="*/ 0 h 589660"/>
                  <a:gd name="connsiteX6" fmla="*/ 897920 w 3529413"/>
                  <a:gd name="connsiteY6" fmla="*/ 1828 h 589660"/>
                  <a:gd name="connsiteX0" fmla="*/ 3529413 w 3529413"/>
                  <a:gd name="connsiteY0" fmla="*/ 294830 h 589660"/>
                  <a:gd name="connsiteX1" fmla="*/ 3381998 w 3529413"/>
                  <a:gd name="connsiteY1" fmla="*/ 589660 h 589660"/>
                  <a:gd name="connsiteX2" fmla="*/ 147415 w 3529413"/>
                  <a:gd name="connsiteY2" fmla="*/ 589660 h 589660"/>
                  <a:gd name="connsiteX3" fmla="*/ 0 w 3529413"/>
                  <a:gd name="connsiteY3" fmla="*/ 294830 h 589660"/>
                  <a:gd name="connsiteX4" fmla="*/ 147415 w 3529413"/>
                  <a:gd name="connsiteY4" fmla="*/ 0 h 589660"/>
                  <a:gd name="connsiteX5" fmla="*/ 897920 w 3529413"/>
                  <a:gd name="connsiteY5" fmla="*/ 1828 h 589660"/>
                  <a:gd name="connsiteX0" fmla="*/ 3529413 w 3663524"/>
                  <a:gd name="connsiteY0" fmla="*/ 294830 h 626513"/>
                  <a:gd name="connsiteX1" fmla="*/ 3381998 w 3663524"/>
                  <a:gd name="connsiteY1" fmla="*/ 589660 h 626513"/>
                  <a:gd name="connsiteX2" fmla="*/ 147415 w 3663524"/>
                  <a:gd name="connsiteY2" fmla="*/ 589660 h 626513"/>
                  <a:gd name="connsiteX3" fmla="*/ 0 w 3663524"/>
                  <a:gd name="connsiteY3" fmla="*/ 294830 h 626513"/>
                  <a:gd name="connsiteX4" fmla="*/ 147415 w 3663524"/>
                  <a:gd name="connsiteY4" fmla="*/ 0 h 626513"/>
                  <a:gd name="connsiteX5" fmla="*/ 897920 w 3663524"/>
                  <a:gd name="connsiteY5" fmla="*/ 1828 h 626513"/>
                  <a:gd name="connsiteX0" fmla="*/ 3529413 w 3529413"/>
                  <a:gd name="connsiteY0" fmla="*/ 294830 h 613672"/>
                  <a:gd name="connsiteX1" fmla="*/ 3381998 w 3529413"/>
                  <a:gd name="connsiteY1" fmla="*/ 589660 h 613672"/>
                  <a:gd name="connsiteX2" fmla="*/ 147415 w 3529413"/>
                  <a:gd name="connsiteY2" fmla="*/ 589660 h 613672"/>
                  <a:gd name="connsiteX3" fmla="*/ 0 w 3529413"/>
                  <a:gd name="connsiteY3" fmla="*/ 294830 h 613672"/>
                  <a:gd name="connsiteX4" fmla="*/ 147415 w 3529413"/>
                  <a:gd name="connsiteY4" fmla="*/ 0 h 613672"/>
                  <a:gd name="connsiteX5" fmla="*/ 897920 w 3529413"/>
                  <a:gd name="connsiteY5" fmla="*/ 1828 h 613672"/>
                  <a:gd name="connsiteX0" fmla="*/ 3529413 w 3529413"/>
                  <a:gd name="connsiteY0" fmla="*/ 294830 h 596040"/>
                  <a:gd name="connsiteX1" fmla="*/ 3381998 w 3529413"/>
                  <a:gd name="connsiteY1" fmla="*/ 589660 h 596040"/>
                  <a:gd name="connsiteX2" fmla="*/ 147415 w 3529413"/>
                  <a:gd name="connsiteY2" fmla="*/ 589660 h 596040"/>
                  <a:gd name="connsiteX3" fmla="*/ 0 w 3529413"/>
                  <a:gd name="connsiteY3" fmla="*/ 294830 h 596040"/>
                  <a:gd name="connsiteX4" fmla="*/ 147415 w 3529413"/>
                  <a:gd name="connsiteY4" fmla="*/ 0 h 596040"/>
                  <a:gd name="connsiteX5" fmla="*/ 897920 w 3529413"/>
                  <a:gd name="connsiteY5" fmla="*/ 1828 h 596040"/>
                  <a:gd name="connsiteX0" fmla="*/ 3529413 w 3529413"/>
                  <a:gd name="connsiteY0" fmla="*/ 294830 h 596040"/>
                  <a:gd name="connsiteX1" fmla="*/ 3381998 w 3529413"/>
                  <a:gd name="connsiteY1" fmla="*/ 589660 h 596040"/>
                  <a:gd name="connsiteX2" fmla="*/ 147415 w 3529413"/>
                  <a:gd name="connsiteY2" fmla="*/ 589660 h 596040"/>
                  <a:gd name="connsiteX3" fmla="*/ 0 w 3529413"/>
                  <a:gd name="connsiteY3" fmla="*/ 294830 h 596040"/>
                  <a:gd name="connsiteX4" fmla="*/ 147415 w 3529413"/>
                  <a:gd name="connsiteY4" fmla="*/ 0 h 596040"/>
                  <a:gd name="connsiteX5" fmla="*/ 897920 w 3529413"/>
                  <a:gd name="connsiteY5" fmla="*/ 1828 h 596040"/>
                  <a:gd name="connsiteX0" fmla="*/ 3529413 w 3529413"/>
                  <a:gd name="connsiteY0" fmla="*/ 294830 h 787329"/>
                  <a:gd name="connsiteX1" fmla="*/ 3381998 w 3529413"/>
                  <a:gd name="connsiteY1" fmla="*/ 589660 h 787329"/>
                  <a:gd name="connsiteX2" fmla="*/ 147415 w 3529413"/>
                  <a:gd name="connsiteY2" fmla="*/ 589660 h 787329"/>
                  <a:gd name="connsiteX3" fmla="*/ 0 w 3529413"/>
                  <a:gd name="connsiteY3" fmla="*/ 294830 h 787329"/>
                  <a:gd name="connsiteX4" fmla="*/ 147415 w 3529413"/>
                  <a:gd name="connsiteY4" fmla="*/ 0 h 787329"/>
                  <a:gd name="connsiteX5" fmla="*/ 897920 w 3529413"/>
                  <a:gd name="connsiteY5" fmla="*/ 1828 h 787329"/>
                  <a:gd name="connsiteX0" fmla="*/ 3529413 w 3529413"/>
                  <a:gd name="connsiteY0" fmla="*/ 294830 h 593469"/>
                  <a:gd name="connsiteX1" fmla="*/ 3381998 w 3529413"/>
                  <a:gd name="connsiteY1" fmla="*/ 589660 h 593469"/>
                  <a:gd name="connsiteX2" fmla="*/ 147415 w 3529413"/>
                  <a:gd name="connsiteY2" fmla="*/ 589660 h 593469"/>
                  <a:gd name="connsiteX3" fmla="*/ 0 w 3529413"/>
                  <a:gd name="connsiteY3" fmla="*/ 294830 h 593469"/>
                  <a:gd name="connsiteX4" fmla="*/ 147415 w 3529413"/>
                  <a:gd name="connsiteY4" fmla="*/ 0 h 593469"/>
                  <a:gd name="connsiteX5" fmla="*/ 897920 w 3529413"/>
                  <a:gd name="connsiteY5" fmla="*/ 1828 h 593469"/>
                  <a:gd name="connsiteX0" fmla="*/ 3529413 w 3529413"/>
                  <a:gd name="connsiteY0" fmla="*/ 294830 h 593198"/>
                  <a:gd name="connsiteX1" fmla="*/ 3381998 w 3529413"/>
                  <a:gd name="connsiteY1" fmla="*/ 589660 h 593198"/>
                  <a:gd name="connsiteX2" fmla="*/ 147415 w 3529413"/>
                  <a:gd name="connsiteY2" fmla="*/ 589660 h 593198"/>
                  <a:gd name="connsiteX3" fmla="*/ 0 w 3529413"/>
                  <a:gd name="connsiteY3" fmla="*/ 294830 h 593198"/>
                  <a:gd name="connsiteX4" fmla="*/ 147415 w 3529413"/>
                  <a:gd name="connsiteY4" fmla="*/ 0 h 593198"/>
                  <a:gd name="connsiteX5" fmla="*/ 897920 w 3529413"/>
                  <a:gd name="connsiteY5" fmla="*/ 1828 h 593198"/>
                  <a:gd name="connsiteX0" fmla="*/ 3529413 w 3529413"/>
                  <a:gd name="connsiteY0" fmla="*/ 294830 h 595255"/>
                  <a:gd name="connsiteX1" fmla="*/ 3381998 w 3529413"/>
                  <a:gd name="connsiteY1" fmla="*/ 589660 h 595255"/>
                  <a:gd name="connsiteX2" fmla="*/ 147415 w 3529413"/>
                  <a:gd name="connsiteY2" fmla="*/ 589660 h 595255"/>
                  <a:gd name="connsiteX3" fmla="*/ 0 w 3529413"/>
                  <a:gd name="connsiteY3" fmla="*/ 294830 h 595255"/>
                  <a:gd name="connsiteX4" fmla="*/ 147415 w 3529413"/>
                  <a:gd name="connsiteY4" fmla="*/ 0 h 595255"/>
                  <a:gd name="connsiteX5" fmla="*/ 897920 w 3529413"/>
                  <a:gd name="connsiteY5" fmla="*/ 1828 h 595255"/>
                  <a:gd name="connsiteX0" fmla="*/ 3529413 w 3529413"/>
                  <a:gd name="connsiteY0" fmla="*/ 295383 h 595808"/>
                  <a:gd name="connsiteX1" fmla="*/ 3381998 w 3529413"/>
                  <a:gd name="connsiteY1" fmla="*/ 590213 h 595808"/>
                  <a:gd name="connsiteX2" fmla="*/ 147415 w 3529413"/>
                  <a:gd name="connsiteY2" fmla="*/ 590213 h 595808"/>
                  <a:gd name="connsiteX3" fmla="*/ 0 w 3529413"/>
                  <a:gd name="connsiteY3" fmla="*/ 295383 h 595808"/>
                  <a:gd name="connsiteX4" fmla="*/ 147415 w 3529413"/>
                  <a:gd name="connsiteY4" fmla="*/ 553 h 595808"/>
                  <a:gd name="connsiteX5" fmla="*/ 445483 w 3529413"/>
                  <a:gd name="connsiteY5" fmla="*/ 0 h 595808"/>
                  <a:gd name="connsiteX0" fmla="*/ 3529413 w 3529413"/>
                  <a:gd name="connsiteY0" fmla="*/ 330346 h 630771"/>
                  <a:gd name="connsiteX1" fmla="*/ 3381998 w 3529413"/>
                  <a:gd name="connsiteY1" fmla="*/ 625176 h 630771"/>
                  <a:gd name="connsiteX2" fmla="*/ 147415 w 3529413"/>
                  <a:gd name="connsiteY2" fmla="*/ 625176 h 630771"/>
                  <a:gd name="connsiteX3" fmla="*/ 0 w 3529413"/>
                  <a:gd name="connsiteY3" fmla="*/ 330346 h 630771"/>
                  <a:gd name="connsiteX4" fmla="*/ 147415 w 3529413"/>
                  <a:gd name="connsiteY4" fmla="*/ 35516 h 630771"/>
                  <a:gd name="connsiteX5" fmla="*/ 445483 w 3529413"/>
                  <a:gd name="connsiteY5" fmla="*/ 34963 h 630771"/>
                  <a:gd name="connsiteX0" fmla="*/ 3529413 w 3529413"/>
                  <a:gd name="connsiteY0" fmla="*/ 295453 h 595878"/>
                  <a:gd name="connsiteX1" fmla="*/ 3381998 w 3529413"/>
                  <a:gd name="connsiteY1" fmla="*/ 590283 h 595878"/>
                  <a:gd name="connsiteX2" fmla="*/ 147415 w 3529413"/>
                  <a:gd name="connsiteY2" fmla="*/ 590283 h 595878"/>
                  <a:gd name="connsiteX3" fmla="*/ 0 w 3529413"/>
                  <a:gd name="connsiteY3" fmla="*/ 295453 h 595878"/>
                  <a:gd name="connsiteX4" fmla="*/ 147415 w 3529413"/>
                  <a:gd name="connsiteY4" fmla="*/ 623 h 595878"/>
                  <a:gd name="connsiteX5" fmla="*/ 445483 w 3529413"/>
                  <a:gd name="connsiteY5" fmla="*/ 70 h 595878"/>
                  <a:gd name="connsiteX0" fmla="*/ 3529413 w 3529413"/>
                  <a:gd name="connsiteY0" fmla="*/ 295679 h 596104"/>
                  <a:gd name="connsiteX1" fmla="*/ 3381998 w 3529413"/>
                  <a:gd name="connsiteY1" fmla="*/ 590509 h 596104"/>
                  <a:gd name="connsiteX2" fmla="*/ 147415 w 3529413"/>
                  <a:gd name="connsiteY2" fmla="*/ 590509 h 596104"/>
                  <a:gd name="connsiteX3" fmla="*/ 0 w 3529413"/>
                  <a:gd name="connsiteY3" fmla="*/ 295679 h 596104"/>
                  <a:gd name="connsiteX4" fmla="*/ 147415 w 3529413"/>
                  <a:gd name="connsiteY4" fmla="*/ 849 h 596104"/>
                  <a:gd name="connsiteX5" fmla="*/ 445483 w 3529413"/>
                  <a:gd name="connsiteY5" fmla="*/ 296 h 596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29413" h="596104">
                    <a:moveTo>
                      <a:pt x="3529413" y="295679"/>
                    </a:moveTo>
                    <a:cubicBezTo>
                      <a:pt x="3480275" y="393956"/>
                      <a:pt x="3444014" y="588996"/>
                      <a:pt x="3381998" y="590509"/>
                    </a:cubicBezTo>
                    <a:cubicBezTo>
                      <a:pt x="2816363" y="604309"/>
                      <a:pt x="1478063" y="587914"/>
                      <a:pt x="147415" y="590509"/>
                    </a:cubicBezTo>
                    <a:cubicBezTo>
                      <a:pt x="89981" y="590621"/>
                      <a:pt x="49138" y="393956"/>
                      <a:pt x="0" y="295679"/>
                    </a:cubicBezTo>
                    <a:cubicBezTo>
                      <a:pt x="49138" y="197402"/>
                      <a:pt x="79355" y="29186"/>
                      <a:pt x="147415" y="849"/>
                    </a:cubicBezTo>
                    <a:cubicBezTo>
                      <a:pt x="151353" y="-790"/>
                      <a:pt x="346127" y="480"/>
                      <a:pt x="445483" y="296"/>
                    </a:cubicBezTo>
                  </a:path>
                </a:pathLst>
              </a:custGeom>
              <a:ln w="57150"/>
            </p:spPr>
            <p:style>
              <a:lnRef idx="3">
                <a:schemeClr val="accent6"/>
              </a:lnRef>
              <a:fillRef idx="0">
                <a:schemeClr val="accent6"/>
              </a:fillRef>
              <a:effectRef idx="2">
                <a:schemeClr val="accent6"/>
              </a:effectRef>
              <a:fontRef idx="minor">
                <a:schemeClr val="tx1"/>
              </a:fontRef>
            </p:style>
            <p:txBody>
              <a:bodyPr rtlCol="0" anchor="ctr"/>
              <a:lstStyle/>
              <a:p>
                <a:pPr algn="ctr"/>
                <a:endParaRPr lang="tr-TR"/>
              </a:p>
            </p:txBody>
          </p:sp>
          <p:sp>
            <p:nvSpPr>
              <p:cNvPr id="57" name="Altıgen 1"/>
              <p:cNvSpPr/>
              <p:nvPr/>
            </p:nvSpPr>
            <p:spPr>
              <a:xfrm flipH="1">
                <a:off x="1073944" y="2931782"/>
                <a:ext cx="441346" cy="299574"/>
              </a:xfrm>
              <a:custGeom>
                <a:avLst/>
                <a:gdLst>
                  <a:gd name="connsiteX0" fmla="*/ 0 w 3529413"/>
                  <a:gd name="connsiteY0" fmla="*/ 294830 h 589660"/>
                  <a:gd name="connsiteX1" fmla="*/ 147415 w 3529413"/>
                  <a:gd name="connsiteY1" fmla="*/ 0 h 589660"/>
                  <a:gd name="connsiteX2" fmla="*/ 3381998 w 3529413"/>
                  <a:gd name="connsiteY2" fmla="*/ 0 h 589660"/>
                  <a:gd name="connsiteX3" fmla="*/ 3529413 w 3529413"/>
                  <a:gd name="connsiteY3" fmla="*/ 294830 h 589660"/>
                  <a:gd name="connsiteX4" fmla="*/ 3381998 w 3529413"/>
                  <a:gd name="connsiteY4" fmla="*/ 589660 h 589660"/>
                  <a:gd name="connsiteX5" fmla="*/ 147415 w 3529413"/>
                  <a:gd name="connsiteY5" fmla="*/ 589660 h 589660"/>
                  <a:gd name="connsiteX6" fmla="*/ 0 w 3529413"/>
                  <a:gd name="connsiteY6" fmla="*/ 294830 h 589660"/>
                  <a:gd name="connsiteX0" fmla="*/ 0 w 3529413"/>
                  <a:gd name="connsiteY0" fmla="*/ 303376 h 598206"/>
                  <a:gd name="connsiteX1" fmla="*/ 147415 w 3529413"/>
                  <a:gd name="connsiteY1" fmla="*/ 8546 h 598206"/>
                  <a:gd name="connsiteX2" fmla="*/ 393106 w 3529413"/>
                  <a:gd name="connsiteY2" fmla="*/ 0 h 598206"/>
                  <a:gd name="connsiteX3" fmla="*/ 3381998 w 3529413"/>
                  <a:gd name="connsiteY3" fmla="*/ 8546 h 598206"/>
                  <a:gd name="connsiteX4" fmla="*/ 3529413 w 3529413"/>
                  <a:gd name="connsiteY4" fmla="*/ 303376 h 598206"/>
                  <a:gd name="connsiteX5" fmla="*/ 3381998 w 3529413"/>
                  <a:gd name="connsiteY5" fmla="*/ 598206 h 598206"/>
                  <a:gd name="connsiteX6" fmla="*/ 147415 w 3529413"/>
                  <a:gd name="connsiteY6" fmla="*/ 598206 h 598206"/>
                  <a:gd name="connsiteX7" fmla="*/ 0 w 3529413"/>
                  <a:gd name="connsiteY7" fmla="*/ 303376 h 598206"/>
                  <a:gd name="connsiteX0" fmla="*/ 0 w 3529413"/>
                  <a:gd name="connsiteY0" fmla="*/ 303376 h 598206"/>
                  <a:gd name="connsiteX1" fmla="*/ 147415 w 3529413"/>
                  <a:gd name="connsiteY1" fmla="*/ 8546 h 598206"/>
                  <a:gd name="connsiteX2" fmla="*/ 794759 w 3529413"/>
                  <a:gd name="connsiteY2" fmla="*/ 0 h 598206"/>
                  <a:gd name="connsiteX3" fmla="*/ 3381998 w 3529413"/>
                  <a:gd name="connsiteY3" fmla="*/ 8546 h 598206"/>
                  <a:gd name="connsiteX4" fmla="*/ 3529413 w 3529413"/>
                  <a:gd name="connsiteY4" fmla="*/ 303376 h 598206"/>
                  <a:gd name="connsiteX5" fmla="*/ 3381998 w 3529413"/>
                  <a:gd name="connsiteY5" fmla="*/ 598206 h 598206"/>
                  <a:gd name="connsiteX6" fmla="*/ 147415 w 3529413"/>
                  <a:gd name="connsiteY6" fmla="*/ 598206 h 598206"/>
                  <a:gd name="connsiteX7" fmla="*/ 0 w 3529413"/>
                  <a:gd name="connsiteY7" fmla="*/ 303376 h 598206"/>
                  <a:gd name="connsiteX0" fmla="*/ 0 w 3529413"/>
                  <a:gd name="connsiteY0" fmla="*/ 311921 h 606751"/>
                  <a:gd name="connsiteX1" fmla="*/ 147415 w 3529413"/>
                  <a:gd name="connsiteY1" fmla="*/ 17091 h 606751"/>
                  <a:gd name="connsiteX2" fmla="*/ 794759 w 3529413"/>
                  <a:gd name="connsiteY2" fmla="*/ 8545 h 606751"/>
                  <a:gd name="connsiteX3" fmla="*/ 2905570 w 3529413"/>
                  <a:gd name="connsiteY3" fmla="*/ 0 h 606751"/>
                  <a:gd name="connsiteX4" fmla="*/ 3381998 w 3529413"/>
                  <a:gd name="connsiteY4" fmla="*/ 17091 h 606751"/>
                  <a:gd name="connsiteX5" fmla="*/ 3529413 w 3529413"/>
                  <a:gd name="connsiteY5" fmla="*/ 311921 h 606751"/>
                  <a:gd name="connsiteX6" fmla="*/ 3381998 w 3529413"/>
                  <a:gd name="connsiteY6" fmla="*/ 606751 h 606751"/>
                  <a:gd name="connsiteX7" fmla="*/ 147415 w 3529413"/>
                  <a:gd name="connsiteY7" fmla="*/ 606751 h 606751"/>
                  <a:gd name="connsiteX8" fmla="*/ 0 w 3529413"/>
                  <a:gd name="connsiteY8" fmla="*/ 311921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86199 w 3529413"/>
                  <a:gd name="connsiteY7" fmla="*/ 99985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94745 w 3529413"/>
                  <a:gd name="connsiteY7" fmla="*/ 31619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97920 w 3529413"/>
                  <a:gd name="connsiteY7" fmla="*/ 18919 h 606751"/>
                  <a:gd name="connsiteX0" fmla="*/ 2905570 w 3529413"/>
                  <a:gd name="connsiteY0" fmla="*/ 1959 h 589660"/>
                  <a:gd name="connsiteX1" fmla="*/ 3381998 w 3529413"/>
                  <a:gd name="connsiteY1" fmla="*/ 0 h 589660"/>
                  <a:gd name="connsiteX2" fmla="*/ 3529413 w 3529413"/>
                  <a:gd name="connsiteY2" fmla="*/ 294830 h 589660"/>
                  <a:gd name="connsiteX3" fmla="*/ 3381998 w 3529413"/>
                  <a:gd name="connsiteY3" fmla="*/ 589660 h 589660"/>
                  <a:gd name="connsiteX4" fmla="*/ 147415 w 3529413"/>
                  <a:gd name="connsiteY4" fmla="*/ 589660 h 589660"/>
                  <a:gd name="connsiteX5" fmla="*/ 0 w 3529413"/>
                  <a:gd name="connsiteY5" fmla="*/ 294830 h 589660"/>
                  <a:gd name="connsiteX6" fmla="*/ 147415 w 3529413"/>
                  <a:gd name="connsiteY6" fmla="*/ 0 h 589660"/>
                  <a:gd name="connsiteX7" fmla="*/ 897920 w 3529413"/>
                  <a:gd name="connsiteY7" fmla="*/ 1828 h 589660"/>
                  <a:gd name="connsiteX0" fmla="*/ 2905570 w 3529413"/>
                  <a:gd name="connsiteY0" fmla="*/ 1959 h 589660"/>
                  <a:gd name="connsiteX1" fmla="*/ 3529413 w 3529413"/>
                  <a:gd name="connsiteY1" fmla="*/ 294830 h 589660"/>
                  <a:gd name="connsiteX2" fmla="*/ 3381998 w 3529413"/>
                  <a:gd name="connsiteY2" fmla="*/ 589660 h 589660"/>
                  <a:gd name="connsiteX3" fmla="*/ 147415 w 3529413"/>
                  <a:gd name="connsiteY3" fmla="*/ 589660 h 589660"/>
                  <a:gd name="connsiteX4" fmla="*/ 0 w 3529413"/>
                  <a:gd name="connsiteY4" fmla="*/ 294830 h 589660"/>
                  <a:gd name="connsiteX5" fmla="*/ 147415 w 3529413"/>
                  <a:gd name="connsiteY5" fmla="*/ 0 h 589660"/>
                  <a:gd name="connsiteX6" fmla="*/ 897920 w 3529413"/>
                  <a:gd name="connsiteY6" fmla="*/ 1828 h 589660"/>
                  <a:gd name="connsiteX0" fmla="*/ 3529413 w 3529413"/>
                  <a:gd name="connsiteY0" fmla="*/ 294830 h 589660"/>
                  <a:gd name="connsiteX1" fmla="*/ 3381998 w 3529413"/>
                  <a:gd name="connsiteY1" fmla="*/ 589660 h 589660"/>
                  <a:gd name="connsiteX2" fmla="*/ 147415 w 3529413"/>
                  <a:gd name="connsiteY2" fmla="*/ 589660 h 589660"/>
                  <a:gd name="connsiteX3" fmla="*/ 0 w 3529413"/>
                  <a:gd name="connsiteY3" fmla="*/ 294830 h 589660"/>
                  <a:gd name="connsiteX4" fmla="*/ 147415 w 3529413"/>
                  <a:gd name="connsiteY4" fmla="*/ 0 h 589660"/>
                  <a:gd name="connsiteX5" fmla="*/ 897920 w 3529413"/>
                  <a:gd name="connsiteY5" fmla="*/ 1828 h 589660"/>
                  <a:gd name="connsiteX0" fmla="*/ 3529413 w 3663524"/>
                  <a:gd name="connsiteY0" fmla="*/ 294830 h 626513"/>
                  <a:gd name="connsiteX1" fmla="*/ 3381998 w 3663524"/>
                  <a:gd name="connsiteY1" fmla="*/ 589660 h 626513"/>
                  <a:gd name="connsiteX2" fmla="*/ 147415 w 3663524"/>
                  <a:gd name="connsiteY2" fmla="*/ 589660 h 626513"/>
                  <a:gd name="connsiteX3" fmla="*/ 0 w 3663524"/>
                  <a:gd name="connsiteY3" fmla="*/ 294830 h 626513"/>
                  <a:gd name="connsiteX4" fmla="*/ 147415 w 3663524"/>
                  <a:gd name="connsiteY4" fmla="*/ 0 h 626513"/>
                  <a:gd name="connsiteX5" fmla="*/ 897920 w 3663524"/>
                  <a:gd name="connsiteY5" fmla="*/ 1828 h 626513"/>
                  <a:gd name="connsiteX0" fmla="*/ 3529413 w 3529413"/>
                  <a:gd name="connsiteY0" fmla="*/ 294830 h 613672"/>
                  <a:gd name="connsiteX1" fmla="*/ 3381998 w 3529413"/>
                  <a:gd name="connsiteY1" fmla="*/ 589660 h 613672"/>
                  <a:gd name="connsiteX2" fmla="*/ 147415 w 3529413"/>
                  <a:gd name="connsiteY2" fmla="*/ 589660 h 613672"/>
                  <a:gd name="connsiteX3" fmla="*/ 0 w 3529413"/>
                  <a:gd name="connsiteY3" fmla="*/ 294830 h 613672"/>
                  <a:gd name="connsiteX4" fmla="*/ 147415 w 3529413"/>
                  <a:gd name="connsiteY4" fmla="*/ 0 h 613672"/>
                  <a:gd name="connsiteX5" fmla="*/ 897920 w 3529413"/>
                  <a:gd name="connsiteY5" fmla="*/ 1828 h 613672"/>
                  <a:gd name="connsiteX0" fmla="*/ 3529413 w 3529413"/>
                  <a:gd name="connsiteY0" fmla="*/ 294830 h 596040"/>
                  <a:gd name="connsiteX1" fmla="*/ 3381998 w 3529413"/>
                  <a:gd name="connsiteY1" fmla="*/ 589660 h 596040"/>
                  <a:gd name="connsiteX2" fmla="*/ 147415 w 3529413"/>
                  <a:gd name="connsiteY2" fmla="*/ 589660 h 596040"/>
                  <a:gd name="connsiteX3" fmla="*/ 0 w 3529413"/>
                  <a:gd name="connsiteY3" fmla="*/ 294830 h 596040"/>
                  <a:gd name="connsiteX4" fmla="*/ 147415 w 3529413"/>
                  <a:gd name="connsiteY4" fmla="*/ 0 h 596040"/>
                  <a:gd name="connsiteX5" fmla="*/ 897920 w 3529413"/>
                  <a:gd name="connsiteY5" fmla="*/ 1828 h 596040"/>
                  <a:gd name="connsiteX0" fmla="*/ 3529413 w 3529413"/>
                  <a:gd name="connsiteY0" fmla="*/ 294830 h 596040"/>
                  <a:gd name="connsiteX1" fmla="*/ 3381998 w 3529413"/>
                  <a:gd name="connsiteY1" fmla="*/ 589660 h 596040"/>
                  <a:gd name="connsiteX2" fmla="*/ 147415 w 3529413"/>
                  <a:gd name="connsiteY2" fmla="*/ 589660 h 596040"/>
                  <a:gd name="connsiteX3" fmla="*/ 0 w 3529413"/>
                  <a:gd name="connsiteY3" fmla="*/ 294830 h 596040"/>
                  <a:gd name="connsiteX4" fmla="*/ 147415 w 3529413"/>
                  <a:gd name="connsiteY4" fmla="*/ 0 h 596040"/>
                  <a:gd name="connsiteX5" fmla="*/ 897920 w 3529413"/>
                  <a:gd name="connsiteY5" fmla="*/ 1828 h 596040"/>
                  <a:gd name="connsiteX0" fmla="*/ 3529413 w 3529413"/>
                  <a:gd name="connsiteY0" fmla="*/ 294830 h 787329"/>
                  <a:gd name="connsiteX1" fmla="*/ 3381998 w 3529413"/>
                  <a:gd name="connsiteY1" fmla="*/ 589660 h 787329"/>
                  <a:gd name="connsiteX2" fmla="*/ 147415 w 3529413"/>
                  <a:gd name="connsiteY2" fmla="*/ 589660 h 787329"/>
                  <a:gd name="connsiteX3" fmla="*/ 0 w 3529413"/>
                  <a:gd name="connsiteY3" fmla="*/ 294830 h 787329"/>
                  <a:gd name="connsiteX4" fmla="*/ 147415 w 3529413"/>
                  <a:gd name="connsiteY4" fmla="*/ 0 h 787329"/>
                  <a:gd name="connsiteX5" fmla="*/ 897920 w 3529413"/>
                  <a:gd name="connsiteY5" fmla="*/ 1828 h 787329"/>
                  <a:gd name="connsiteX0" fmla="*/ 3529413 w 3529413"/>
                  <a:gd name="connsiteY0" fmla="*/ 294830 h 593469"/>
                  <a:gd name="connsiteX1" fmla="*/ 3381998 w 3529413"/>
                  <a:gd name="connsiteY1" fmla="*/ 589660 h 593469"/>
                  <a:gd name="connsiteX2" fmla="*/ 147415 w 3529413"/>
                  <a:gd name="connsiteY2" fmla="*/ 589660 h 593469"/>
                  <a:gd name="connsiteX3" fmla="*/ 0 w 3529413"/>
                  <a:gd name="connsiteY3" fmla="*/ 294830 h 593469"/>
                  <a:gd name="connsiteX4" fmla="*/ 147415 w 3529413"/>
                  <a:gd name="connsiteY4" fmla="*/ 0 h 593469"/>
                  <a:gd name="connsiteX5" fmla="*/ 897920 w 3529413"/>
                  <a:gd name="connsiteY5" fmla="*/ 1828 h 593469"/>
                  <a:gd name="connsiteX0" fmla="*/ 3529413 w 3529413"/>
                  <a:gd name="connsiteY0" fmla="*/ 294830 h 593198"/>
                  <a:gd name="connsiteX1" fmla="*/ 3381998 w 3529413"/>
                  <a:gd name="connsiteY1" fmla="*/ 589660 h 593198"/>
                  <a:gd name="connsiteX2" fmla="*/ 147415 w 3529413"/>
                  <a:gd name="connsiteY2" fmla="*/ 589660 h 593198"/>
                  <a:gd name="connsiteX3" fmla="*/ 0 w 3529413"/>
                  <a:gd name="connsiteY3" fmla="*/ 294830 h 593198"/>
                  <a:gd name="connsiteX4" fmla="*/ 147415 w 3529413"/>
                  <a:gd name="connsiteY4" fmla="*/ 0 h 593198"/>
                  <a:gd name="connsiteX5" fmla="*/ 897920 w 3529413"/>
                  <a:gd name="connsiteY5" fmla="*/ 1828 h 593198"/>
                  <a:gd name="connsiteX0" fmla="*/ 3529413 w 3529413"/>
                  <a:gd name="connsiteY0" fmla="*/ 294830 h 595255"/>
                  <a:gd name="connsiteX1" fmla="*/ 3381998 w 3529413"/>
                  <a:gd name="connsiteY1" fmla="*/ 589660 h 595255"/>
                  <a:gd name="connsiteX2" fmla="*/ 147415 w 3529413"/>
                  <a:gd name="connsiteY2" fmla="*/ 589660 h 595255"/>
                  <a:gd name="connsiteX3" fmla="*/ 0 w 3529413"/>
                  <a:gd name="connsiteY3" fmla="*/ 294830 h 595255"/>
                  <a:gd name="connsiteX4" fmla="*/ 147415 w 3529413"/>
                  <a:gd name="connsiteY4" fmla="*/ 0 h 595255"/>
                  <a:gd name="connsiteX5" fmla="*/ 897920 w 3529413"/>
                  <a:gd name="connsiteY5" fmla="*/ 1828 h 595255"/>
                  <a:gd name="connsiteX0" fmla="*/ 3529413 w 3529413"/>
                  <a:gd name="connsiteY0" fmla="*/ 295383 h 595808"/>
                  <a:gd name="connsiteX1" fmla="*/ 3381998 w 3529413"/>
                  <a:gd name="connsiteY1" fmla="*/ 590213 h 595808"/>
                  <a:gd name="connsiteX2" fmla="*/ 147415 w 3529413"/>
                  <a:gd name="connsiteY2" fmla="*/ 590213 h 595808"/>
                  <a:gd name="connsiteX3" fmla="*/ 0 w 3529413"/>
                  <a:gd name="connsiteY3" fmla="*/ 295383 h 595808"/>
                  <a:gd name="connsiteX4" fmla="*/ 147415 w 3529413"/>
                  <a:gd name="connsiteY4" fmla="*/ 553 h 595808"/>
                  <a:gd name="connsiteX5" fmla="*/ 445483 w 3529413"/>
                  <a:gd name="connsiteY5" fmla="*/ 0 h 595808"/>
                  <a:gd name="connsiteX0" fmla="*/ 3529413 w 3529413"/>
                  <a:gd name="connsiteY0" fmla="*/ 330346 h 630771"/>
                  <a:gd name="connsiteX1" fmla="*/ 3381998 w 3529413"/>
                  <a:gd name="connsiteY1" fmla="*/ 625176 h 630771"/>
                  <a:gd name="connsiteX2" fmla="*/ 147415 w 3529413"/>
                  <a:gd name="connsiteY2" fmla="*/ 625176 h 630771"/>
                  <a:gd name="connsiteX3" fmla="*/ 0 w 3529413"/>
                  <a:gd name="connsiteY3" fmla="*/ 330346 h 630771"/>
                  <a:gd name="connsiteX4" fmla="*/ 147415 w 3529413"/>
                  <a:gd name="connsiteY4" fmla="*/ 35516 h 630771"/>
                  <a:gd name="connsiteX5" fmla="*/ 445483 w 3529413"/>
                  <a:gd name="connsiteY5" fmla="*/ 34963 h 630771"/>
                  <a:gd name="connsiteX0" fmla="*/ 3529413 w 3529413"/>
                  <a:gd name="connsiteY0" fmla="*/ 295453 h 595878"/>
                  <a:gd name="connsiteX1" fmla="*/ 3381998 w 3529413"/>
                  <a:gd name="connsiteY1" fmla="*/ 590283 h 595878"/>
                  <a:gd name="connsiteX2" fmla="*/ 147415 w 3529413"/>
                  <a:gd name="connsiteY2" fmla="*/ 590283 h 595878"/>
                  <a:gd name="connsiteX3" fmla="*/ 0 w 3529413"/>
                  <a:gd name="connsiteY3" fmla="*/ 295453 h 595878"/>
                  <a:gd name="connsiteX4" fmla="*/ 147415 w 3529413"/>
                  <a:gd name="connsiteY4" fmla="*/ 623 h 595878"/>
                  <a:gd name="connsiteX5" fmla="*/ 445483 w 3529413"/>
                  <a:gd name="connsiteY5" fmla="*/ 70 h 595878"/>
                  <a:gd name="connsiteX0" fmla="*/ 3529413 w 3529413"/>
                  <a:gd name="connsiteY0" fmla="*/ 295679 h 596104"/>
                  <a:gd name="connsiteX1" fmla="*/ 3381998 w 3529413"/>
                  <a:gd name="connsiteY1" fmla="*/ 590509 h 596104"/>
                  <a:gd name="connsiteX2" fmla="*/ 147415 w 3529413"/>
                  <a:gd name="connsiteY2" fmla="*/ 590509 h 596104"/>
                  <a:gd name="connsiteX3" fmla="*/ 0 w 3529413"/>
                  <a:gd name="connsiteY3" fmla="*/ 295679 h 596104"/>
                  <a:gd name="connsiteX4" fmla="*/ 147415 w 3529413"/>
                  <a:gd name="connsiteY4" fmla="*/ 849 h 596104"/>
                  <a:gd name="connsiteX5" fmla="*/ 445483 w 3529413"/>
                  <a:gd name="connsiteY5" fmla="*/ 296 h 596104"/>
                  <a:gd name="connsiteX0" fmla="*/ 3529413 w 3529413"/>
                  <a:gd name="connsiteY0" fmla="*/ 294830 h 595255"/>
                  <a:gd name="connsiteX1" fmla="*/ 3381998 w 3529413"/>
                  <a:gd name="connsiteY1" fmla="*/ 589660 h 595255"/>
                  <a:gd name="connsiteX2" fmla="*/ 147415 w 3529413"/>
                  <a:gd name="connsiteY2" fmla="*/ 589660 h 595255"/>
                  <a:gd name="connsiteX3" fmla="*/ 0 w 3529413"/>
                  <a:gd name="connsiteY3" fmla="*/ 294830 h 595255"/>
                  <a:gd name="connsiteX4" fmla="*/ 147415 w 3529413"/>
                  <a:gd name="connsiteY4" fmla="*/ 0 h 595255"/>
                  <a:gd name="connsiteX0" fmla="*/ 3529413 w 3529413"/>
                  <a:gd name="connsiteY0" fmla="*/ 0 h 300425"/>
                  <a:gd name="connsiteX1" fmla="*/ 3381998 w 3529413"/>
                  <a:gd name="connsiteY1" fmla="*/ 294830 h 300425"/>
                  <a:gd name="connsiteX2" fmla="*/ 147415 w 3529413"/>
                  <a:gd name="connsiteY2" fmla="*/ 294830 h 300425"/>
                  <a:gd name="connsiteX3" fmla="*/ 0 w 3529413"/>
                  <a:gd name="connsiteY3" fmla="*/ 0 h 300425"/>
                  <a:gd name="connsiteX0" fmla="*/ 3529413 w 3529413"/>
                  <a:gd name="connsiteY0" fmla="*/ 0 h 316400"/>
                  <a:gd name="connsiteX1" fmla="*/ 3381998 w 3529413"/>
                  <a:gd name="connsiteY1" fmla="*/ 294830 h 316400"/>
                  <a:gd name="connsiteX2" fmla="*/ 599408 w 3529413"/>
                  <a:gd name="connsiteY2" fmla="*/ 294019 h 316400"/>
                  <a:gd name="connsiteX3" fmla="*/ 147415 w 3529413"/>
                  <a:gd name="connsiteY3" fmla="*/ 294830 h 316400"/>
                  <a:gd name="connsiteX4" fmla="*/ 0 w 3529413"/>
                  <a:gd name="connsiteY4" fmla="*/ 0 h 316400"/>
                  <a:gd name="connsiteX0" fmla="*/ 3381998 w 3381998"/>
                  <a:gd name="connsiteY0" fmla="*/ 294830 h 316400"/>
                  <a:gd name="connsiteX1" fmla="*/ 599408 w 3381998"/>
                  <a:gd name="connsiteY1" fmla="*/ 294019 h 316400"/>
                  <a:gd name="connsiteX2" fmla="*/ 147415 w 3381998"/>
                  <a:gd name="connsiteY2" fmla="*/ 294830 h 316400"/>
                  <a:gd name="connsiteX3" fmla="*/ 0 w 3381998"/>
                  <a:gd name="connsiteY3" fmla="*/ 0 h 316400"/>
                  <a:gd name="connsiteX0" fmla="*/ 599408 w 599408"/>
                  <a:gd name="connsiteY0" fmla="*/ 294019 h 316400"/>
                  <a:gd name="connsiteX1" fmla="*/ 147415 w 599408"/>
                  <a:gd name="connsiteY1" fmla="*/ 294830 h 316400"/>
                  <a:gd name="connsiteX2" fmla="*/ 0 w 599408"/>
                  <a:gd name="connsiteY2" fmla="*/ 0 h 316400"/>
                  <a:gd name="connsiteX0" fmla="*/ 599408 w 599408"/>
                  <a:gd name="connsiteY0" fmla="*/ 289257 h 314901"/>
                  <a:gd name="connsiteX1" fmla="*/ 147415 w 599408"/>
                  <a:gd name="connsiteY1" fmla="*/ 294830 h 314901"/>
                  <a:gd name="connsiteX2" fmla="*/ 0 w 599408"/>
                  <a:gd name="connsiteY2" fmla="*/ 0 h 314901"/>
                  <a:gd name="connsiteX0" fmla="*/ 599408 w 599408"/>
                  <a:gd name="connsiteY0" fmla="*/ 289257 h 315382"/>
                  <a:gd name="connsiteX1" fmla="*/ 147415 w 599408"/>
                  <a:gd name="connsiteY1" fmla="*/ 294830 h 315382"/>
                  <a:gd name="connsiteX2" fmla="*/ 0 w 599408"/>
                  <a:gd name="connsiteY2" fmla="*/ 0 h 315382"/>
                  <a:gd name="connsiteX0" fmla="*/ 147415 w 147415"/>
                  <a:gd name="connsiteY0" fmla="*/ 294830 h 294830"/>
                  <a:gd name="connsiteX1" fmla="*/ 0 w 147415"/>
                  <a:gd name="connsiteY1" fmla="*/ 0 h 294830"/>
                  <a:gd name="connsiteX0" fmla="*/ 147415 w 151937"/>
                  <a:gd name="connsiteY0" fmla="*/ 294830 h 294830"/>
                  <a:gd name="connsiteX1" fmla="*/ 151937 w 151937"/>
                  <a:gd name="connsiteY1" fmla="*/ 294812 h 294830"/>
                  <a:gd name="connsiteX2" fmla="*/ 0 w 151937"/>
                  <a:gd name="connsiteY2" fmla="*/ 0 h 294830"/>
                  <a:gd name="connsiteX0" fmla="*/ 147415 w 154193"/>
                  <a:gd name="connsiteY0" fmla="*/ 294830 h 361487"/>
                  <a:gd name="connsiteX1" fmla="*/ 154193 w 154193"/>
                  <a:gd name="connsiteY1" fmla="*/ 361487 h 361487"/>
                  <a:gd name="connsiteX2" fmla="*/ 0 w 154193"/>
                  <a:gd name="connsiteY2" fmla="*/ 0 h 361487"/>
                  <a:gd name="connsiteX0" fmla="*/ 607672 w 607672"/>
                  <a:gd name="connsiteY0" fmla="*/ 294830 h 361487"/>
                  <a:gd name="connsiteX1" fmla="*/ 154193 w 607672"/>
                  <a:gd name="connsiteY1" fmla="*/ 361487 h 361487"/>
                  <a:gd name="connsiteX2" fmla="*/ 0 w 607672"/>
                  <a:gd name="connsiteY2" fmla="*/ 0 h 361487"/>
                  <a:gd name="connsiteX0" fmla="*/ 607672 w 607672"/>
                  <a:gd name="connsiteY0" fmla="*/ 294830 h 301955"/>
                  <a:gd name="connsiteX1" fmla="*/ 154193 w 607672"/>
                  <a:gd name="connsiteY1" fmla="*/ 301955 h 301955"/>
                  <a:gd name="connsiteX2" fmla="*/ 0 w 607672"/>
                  <a:gd name="connsiteY2" fmla="*/ 0 h 301955"/>
                  <a:gd name="connsiteX0" fmla="*/ 515829 w 515829"/>
                  <a:gd name="connsiteY0" fmla="*/ 294830 h 301955"/>
                  <a:gd name="connsiteX1" fmla="*/ 154193 w 515829"/>
                  <a:gd name="connsiteY1" fmla="*/ 301955 h 301955"/>
                  <a:gd name="connsiteX2" fmla="*/ 0 w 515829"/>
                  <a:gd name="connsiteY2" fmla="*/ 0 h 301955"/>
                  <a:gd name="connsiteX0" fmla="*/ 515829 w 515829"/>
                  <a:gd name="connsiteY0" fmla="*/ 294830 h 301955"/>
                  <a:gd name="connsiteX1" fmla="*/ 154193 w 515829"/>
                  <a:gd name="connsiteY1" fmla="*/ 301955 h 301955"/>
                  <a:gd name="connsiteX2" fmla="*/ 0 w 515829"/>
                  <a:gd name="connsiteY2" fmla="*/ 0 h 301955"/>
                  <a:gd name="connsiteX0" fmla="*/ 515829 w 515829"/>
                  <a:gd name="connsiteY0" fmla="*/ 294830 h 301955"/>
                  <a:gd name="connsiteX1" fmla="*/ 154193 w 515829"/>
                  <a:gd name="connsiteY1" fmla="*/ 301955 h 301955"/>
                  <a:gd name="connsiteX2" fmla="*/ 0 w 515829"/>
                  <a:gd name="connsiteY2" fmla="*/ 0 h 301955"/>
                  <a:gd name="connsiteX0" fmla="*/ 515829 w 515829"/>
                  <a:gd name="connsiteY0" fmla="*/ 294830 h 301955"/>
                  <a:gd name="connsiteX1" fmla="*/ 173675 w 515829"/>
                  <a:gd name="connsiteY1" fmla="*/ 301955 h 301955"/>
                  <a:gd name="connsiteX2" fmla="*/ 0 w 515829"/>
                  <a:gd name="connsiteY2" fmla="*/ 0 h 301955"/>
                  <a:gd name="connsiteX0" fmla="*/ 515829 w 515829"/>
                  <a:gd name="connsiteY0" fmla="*/ 294830 h 301955"/>
                  <a:gd name="connsiteX1" fmla="*/ 173675 w 515829"/>
                  <a:gd name="connsiteY1" fmla="*/ 301955 h 301955"/>
                  <a:gd name="connsiteX2" fmla="*/ 0 w 515829"/>
                  <a:gd name="connsiteY2" fmla="*/ 0 h 301955"/>
                  <a:gd name="connsiteX0" fmla="*/ 515829 w 515829"/>
                  <a:gd name="connsiteY0" fmla="*/ 294830 h 299574"/>
                  <a:gd name="connsiteX1" fmla="*/ 159758 w 515829"/>
                  <a:gd name="connsiteY1" fmla="*/ 299574 h 299574"/>
                  <a:gd name="connsiteX2" fmla="*/ 0 w 515829"/>
                  <a:gd name="connsiteY2" fmla="*/ 0 h 299574"/>
                  <a:gd name="connsiteX0" fmla="*/ 515829 w 515829"/>
                  <a:gd name="connsiteY0" fmla="*/ 294830 h 299574"/>
                  <a:gd name="connsiteX1" fmla="*/ 159758 w 515829"/>
                  <a:gd name="connsiteY1" fmla="*/ 299574 h 299574"/>
                  <a:gd name="connsiteX2" fmla="*/ 0 w 515829"/>
                  <a:gd name="connsiteY2" fmla="*/ 0 h 299574"/>
                  <a:gd name="connsiteX0" fmla="*/ 515829 w 515829"/>
                  <a:gd name="connsiteY0" fmla="*/ 294830 h 299574"/>
                  <a:gd name="connsiteX1" fmla="*/ 159758 w 515829"/>
                  <a:gd name="connsiteY1" fmla="*/ 299574 h 299574"/>
                  <a:gd name="connsiteX2" fmla="*/ 0 w 515829"/>
                  <a:gd name="connsiteY2" fmla="*/ 0 h 299574"/>
                  <a:gd name="connsiteX0" fmla="*/ 515829 w 515829"/>
                  <a:gd name="connsiteY0" fmla="*/ 294830 h 299574"/>
                  <a:gd name="connsiteX1" fmla="*/ 159758 w 515829"/>
                  <a:gd name="connsiteY1" fmla="*/ 299574 h 299574"/>
                  <a:gd name="connsiteX2" fmla="*/ 0 w 515829"/>
                  <a:gd name="connsiteY2" fmla="*/ 0 h 299574"/>
                  <a:gd name="connsiteX0" fmla="*/ 515829 w 515829"/>
                  <a:gd name="connsiteY0" fmla="*/ 294830 h 299574"/>
                  <a:gd name="connsiteX1" fmla="*/ 159758 w 515829"/>
                  <a:gd name="connsiteY1" fmla="*/ 299574 h 299574"/>
                  <a:gd name="connsiteX2" fmla="*/ 0 w 515829"/>
                  <a:gd name="connsiteY2" fmla="*/ 0 h 299574"/>
                </a:gdLst>
                <a:ahLst/>
                <a:cxnLst>
                  <a:cxn ang="0">
                    <a:pos x="connsiteX0" y="connsiteY0"/>
                  </a:cxn>
                  <a:cxn ang="0">
                    <a:pos x="connsiteX1" y="connsiteY1"/>
                  </a:cxn>
                  <a:cxn ang="0">
                    <a:pos x="connsiteX2" y="connsiteY2"/>
                  </a:cxn>
                </a:cxnLst>
                <a:rect l="l" t="t" r="r" b="b"/>
                <a:pathLst>
                  <a:path w="515829" h="299574">
                    <a:moveTo>
                      <a:pt x="515829" y="294830"/>
                    </a:moveTo>
                    <a:lnTo>
                      <a:pt x="159758" y="299574"/>
                    </a:lnTo>
                    <a:cubicBezTo>
                      <a:pt x="122129" y="241857"/>
                      <a:pt x="65836" y="150664"/>
                      <a:pt x="0" y="0"/>
                    </a:cubicBezTo>
                  </a:path>
                </a:pathLst>
              </a:custGeom>
              <a:ln w="57150"/>
            </p:spPr>
            <p:style>
              <a:lnRef idx="3">
                <a:schemeClr val="accent6"/>
              </a:lnRef>
              <a:fillRef idx="0">
                <a:schemeClr val="accent6"/>
              </a:fillRef>
              <a:effectRef idx="2">
                <a:schemeClr val="accent6"/>
              </a:effectRef>
              <a:fontRef idx="minor">
                <a:schemeClr val="tx1"/>
              </a:fontRef>
            </p:style>
            <p:txBody>
              <a:bodyPr rtlCol="0" anchor="ctr"/>
              <a:lstStyle/>
              <a:p>
                <a:pPr algn="ctr"/>
                <a:endParaRPr lang="tr-TR" dirty="0"/>
              </a:p>
            </p:txBody>
          </p:sp>
        </p:grpSp>
        <p:sp>
          <p:nvSpPr>
            <p:cNvPr id="54" name="Dikdörtgen 53"/>
            <p:cNvSpPr/>
            <p:nvPr/>
          </p:nvSpPr>
          <p:spPr>
            <a:xfrm>
              <a:off x="426642" y="2545342"/>
              <a:ext cx="383754" cy="646331"/>
            </a:xfrm>
            <a:prstGeom prst="rect">
              <a:avLst/>
            </a:prstGeom>
            <a:noFill/>
          </p:spPr>
          <p:txBody>
            <a:bodyPr wrap="square" lIns="91440" tIns="45720" rIns="91440" bIns="45720">
              <a:spAutoFit/>
            </a:bodyPr>
            <a:lstStyle/>
            <a:p>
              <a:pPr algn="ctr"/>
              <a:r>
                <a:rPr lang="tr-TR" sz="3600" b="1" cap="none" spc="0" dirty="0" smtClean="0">
                  <a:ln w="9525">
                    <a:solidFill>
                      <a:schemeClr val="bg1"/>
                    </a:solidFill>
                    <a:prstDash val="solid"/>
                  </a:ln>
                  <a:effectLst>
                    <a:outerShdw blurRad="12700" dist="38100" dir="2700000" algn="tl" rotWithShape="0">
                      <a:schemeClr val="accent5">
                        <a:lumMod val="60000"/>
                        <a:lumOff val="40000"/>
                      </a:schemeClr>
                    </a:outerShdw>
                  </a:effectLst>
                </a:rPr>
                <a:t>1</a:t>
              </a:r>
              <a:endParaRPr lang="tr-TR" sz="3600" b="1" cap="none" spc="0" dirty="0">
                <a:ln w="9525">
                  <a:solidFill>
                    <a:schemeClr val="bg1"/>
                  </a:solidFill>
                  <a:prstDash val="solid"/>
                </a:ln>
                <a:effectLst>
                  <a:outerShdw blurRad="12700" dist="38100" dir="2700000" algn="tl" rotWithShape="0">
                    <a:schemeClr val="accent5">
                      <a:lumMod val="60000"/>
                      <a:lumOff val="40000"/>
                    </a:schemeClr>
                  </a:outerShdw>
                </a:effectLst>
              </a:endParaRPr>
            </a:p>
          </p:txBody>
        </p:sp>
        <p:sp>
          <p:nvSpPr>
            <p:cNvPr id="55" name="Metin kutusu 54"/>
            <p:cNvSpPr txBox="1"/>
            <p:nvPr/>
          </p:nvSpPr>
          <p:spPr>
            <a:xfrm>
              <a:off x="1051533" y="2687515"/>
              <a:ext cx="4249023" cy="461665"/>
            </a:xfrm>
            <a:prstGeom prst="rect">
              <a:avLst/>
            </a:prstGeom>
            <a:noFill/>
          </p:spPr>
          <p:txBody>
            <a:bodyPr wrap="square" rtlCol="0">
              <a:spAutoFit/>
            </a:bodyPr>
            <a:lstStyle/>
            <a:p>
              <a:r>
                <a:rPr lang="tr-TR" sz="2400" dirty="0" smtClean="0"/>
                <a:t>Eser sahibinin ömrü boyunca</a:t>
              </a:r>
              <a:endParaRPr lang="tr-TR" dirty="0"/>
            </a:p>
          </p:txBody>
        </p:sp>
      </p:grpSp>
      <p:grpSp>
        <p:nvGrpSpPr>
          <p:cNvPr id="58" name="Grup 57"/>
          <p:cNvGrpSpPr/>
          <p:nvPr/>
        </p:nvGrpSpPr>
        <p:grpSpPr>
          <a:xfrm>
            <a:off x="443369" y="5765625"/>
            <a:ext cx="5326713" cy="691211"/>
            <a:chOff x="426642" y="2545342"/>
            <a:chExt cx="5247217" cy="691211"/>
          </a:xfrm>
        </p:grpSpPr>
        <p:grpSp>
          <p:nvGrpSpPr>
            <p:cNvPr id="59" name="Grup 58"/>
            <p:cNvGrpSpPr/>
            <p:nvPr/>
          </p:nvGrpSpPr>
          <p:grpSpPr>
            <a:xfrm>
              <a:off x="428982" y="2640449"/>
              <a:ext cx="5140332" cy="596104"/>
              <a:chOff x="1073944" y="2639894"/>
              <a:chExt cx="4438979" cy="596104"/>
            </a:xfrm>
          </p:grpSpPr>
          <p:sp>
            <p:nvSpPr>
              <p:cNvPr id="63" name="Altıgen 1"/>
              <p:cNvSpPr/>
              <p:nvPr/>
            </p:nvSpPr>
            <p:spPr>
              <a:xfrm>
                <a:off x="1515291" y="2639894"/>
                <a:ext cx="3997632" cy="596104"/>
              </a:xfrm>
              <a:custGeom>
                <a:avLst/>
                <a:gdLst>
                  <a:gd name="connsiteX0" fmla="*/ 0 w 3529413"/>
                  <a:gd name="connsiteY0" fmla="*/ 294830 h 589660"/>
                  <a:gd name="connsiteX1" fmla="*/ 147415 w 3529413"/>
                  <a:gd name="connsiteY1" fmla="*/ 0 h 589660"/>
                  <a:gd name="connsiteX2" fmla="*/ 3381998 w 3529413"/>
                  <a:gd name="connsiteY2" fmla="*/ 0 h 589660"/>
                  <a:gd name="connsiteX3" fmla="*/ 3529413 w 3529413"/>
                  <a:gd name="connsiteY3" fmla="*/ 294830 h 589660"/>
                  <a:gd name="connsiteX4" fmla="*/ 3381998 w 3529413"/>
                  <a:gd name="connsiteY4" fmla="*/ 589660 h 589660"/>
                  <a:gd name="connsiteX5" fmla="*/ 147415 w 3529413"/>
                  <a:gd name="connsiteY5" fmla="*/ 589660 h 589660"/>
                  <a:gd name="connsiteX6" fmla="*/ 0 w 3529413"/>
                  <a:gd name="connsiteY6" fmla="*/ 294830 h 589660"/>
                  <a:gd name="connsiteX0" fmla="*/ 0 w 3529413"/>
                  <a:gd name="connsiteY0" fmla="*/ 303376 h 598206"/>
                  <a:gd name="connsiteX1" fmla="*/ 147415 w 3529413"/>
                  <a:gd name="connsiteY1" fmla="*/ 8546 h 598206"/>
                  <a:gd name="connsiteX2" fmla="*/ 393106 w 3529413"/>
                  <a:gd name="connsiteY2" fmla="*/ 0 h 598206"/>
                  <a:gd name="connsiteX3" fmla="*/ 3381998 w 3529413"/>
                  <a:gd name="connsiteY3" fmla="*/ 8546 h 598206"/>
                  <a:gd name="connsiteX4" fmla="*/ 3529413 w 3529413"/>
                  <a:gd name="connsiteY4" fmla="*/ 303376 h 598206"/>
                  <a:gd name="connsiteX5" fmla="*/ 3381998 w 3529413"/>
                  <a:gd name="connsiteY5" fmla="*/ 598206 h 598206"/>
                  <a:gd name="connsiteX6" fmla="*/ 147415 w 3529413"/>
                  <a:gd name="connsiteY6" fmla="*/ 598206 h 598206"/>
                  <a:gd name="connsiteX7" fmla="*/ 0 w 3529413"/>
                  <a:gd name="connsiteY7" fmla="*/ 303376 h 598206"/>
                  <a:gd name="connsiteX0" fmla="*/ 0 w 3529413"/>
                  <a:gd name="connsiteY0" fmla="*/ 303376 h 598206"/>
                  <a:gd name="connsiteX1" fmla="*/ 147415 w 3529413"/>
                  <a:gd name="connsiteY1" fmla="*/ 8546 h 598206"/>
                  <a:gd name="connsiteX2" fmla="*/ 794759 w 3529413"/>
                  <a:gd name="connsiteY2" fmla="*/ 0 h 598206"/>
                  <a:gd name="connsiteX3" fmla="*/ 3381998 w 3529413"/>
                  <a:gd name="connsiteY3" fmla="*/ 8546 h 598206"/>
                  <a:gd name="connsiteX4" fmla="*/ 3529413 w 3529413"/>
                  <a:gd name="connsiteY4" fmla="*/ 303376 h 598206"/>
                  <a:gd name="connsiteX5" fmla="*/ 3381998 w 3529413"/>
                  <a:gd name="connsiteY5" fmla="*/ 598206 h 598206"/>
                  <a:gd name="connsiteX6" fmla="*/ 147415 w 3529413"/>
                  <a:gd name="connsiteY6" fmla="*/ 598206 h 598206"/>
                  <a:gd name="connsiteX7" fmla="*/ 0 w 3529413"/>
                  <a:gd name="connsiteY7" fmla="*/ 303376 h 598206"/>
                  <a:gd name="connsiteX0" fmla="*/ 0 w 3529413"/>
                  <a:gd name="connsiteY0" fmla="*/ 311921 h 606751"/>
                  <a:gd name="connsiteX1" fmla="*/ 147415 w 3529413"/>
                  <a:gd name="connsiteY1" fmla="*/ 17091 h 606751"/>
                  <a:gd name="connsiteX2" fmla="*/ 794759 w 3529413"/>
                  <a:gd name="connsiteY2" fmla="*/ 8545 h 606751"/>
                  <a:gd name="connsiteX3" fmla="*/ 2905570 w 3529413"/>
                  <a:gd name="connsiteY3" fmla="*/ 0 h 606751"/>
                  <a:gd name="connsiteX4" fmla="*/ 3381998 w 3529413"/>
                  <a:gd name="connsiteY4" fmla="*/ 17091 h 606751"/>
                  <a:gd name="connsiteX5" fmla="*/ 3529413 w 3529413"/>
                  <a:gd name="connsiteY5" fmla="*/ 311921 h 606751"/>
                  <a:gd name="connsiteX6" fmla="*/ 3381998 w 3529413"/>
                  <a:gd name="connsiteY6" fmla="*/ 606751 h 606751"/>
                  <a:gd name="connsiteX7" fmla="*/ 147415 w 3529413"/>
                  <a:gd name="connsiteY7" fmla="*/ 606751 h 606751"/>
                  <a:gd name="connsiteX8" fmla="*/ 0 w 3529413"/>
                  <a:gd name="connsiteY8" fmla="*/ 311921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86199 w 3529413"/>
                  <a:gd name="connsiteY7" fmla="*/ 99985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94745 w 3529413"/>
                  <a:gd name="connsiteY7" fmla="*/ 31619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97920 w 3529413"/>
                  <a:gd name="connsiteY7" fmla="*/ 18919 h 606751"/>
                  <a:gd name="connsiteX0" fmla="*/ 2905570 w 3529413"/>
                  <a:gd name="connsiteY0" fmla="*/ 1959 h 589660"/>
                  <a:gd name="connsiteX1" fmla="*/ 3381998 w 3529413"/>
                  <a:gd name="connsiteY1" fmla="*/ 0 h 589660"/>
                  <a:gd name="connsiteX2" fmla="*/ 3529413 w 3529413"/>
                  <a:gd name="connsiteY2" fmla="*/ 294830 h 589660"/>
                  <a:gd name="connsiteX3" fmla="*/ 3381998 w 3529413"/>
                  <a:gd name="connsiteY3" fmla="*/ 589660 h 589660"/>
                  <a:gd name="connsiteX4" fmla="*/ 147415 w 3529413"/>
                  <a:gd name="connsiteY4" fmla="*/ 589660 h 589660"/>
                  <a:gd name="connsiteX5" fmla="*/ 0 w 3529413"/>
                  <a:gd name="connsiteY5" fmla="*/ 294830 h 589660"/>
                  <a:gd name="connsiteX6" fmla="*/ 147415 w 3529413"/>
                  <a:gd name="connsiteY6" fmla="*/ 0 h 589660"/>
                  <a:gd name="connsiteX7" fmla="*/ 897920 w 3529413"/>
                  <a:gd name="connsiteY7" fmla="*/ 1828 h 589660"/>
                  <a:gd name="connsiteX0" fmla="*/ 2905570 w 3529413"/>
                  <a:gd name="connsiteY0" fmla="*/ 1959 h 589660"/>
                  <a:gd name="connsiteX1" fmla="*/ 3529413 w 3529413"/>
                  <a:gd name="connsiteY1" fmla="*/ 294830 h 589660"/>
                  <a:gd name="connsiteX2" fmla="*/ 3381998 w 3529413"/>
                  <a:gd name="connsiteY2" fmla="*/ 589660 h 589660"/>
                  <a:gd name="connsiteX3" fmla="*/ 147415 w 3529413"/>
                  <a:gd name="connsiteY3" fmla="*/ 589660 h 589660"/>
                  <a:gd name="connsiteX4" fmla="*/ 0 w 3529413"/>
                  <a:gd name="connsiteY4" fmla="*/ 294830 h 589660"/>
                  <a:gd name="connsiteX5" fmla="*/ 147415 w 3529413"/>
                  <a:gd name="connsiteY5" fmla="*/ 0 h 589660"/>
                  <a:gd name="connsiteX6" fmla="*/ 897920 w 3529413"/>
                  <a:gd name="connsiteY6" fmla="*/ 1828 h 589660"/>
                  <a:gd name="connsiteX0" fmla="*/ 3529413 w 3529413"/>
                  <a:gd name="connsiteY0" fmla="*/ 294830 h 589660"/>
                  <a:gd name="connsiteX1" fmla="*/ 3381998 w 3529413"/>
                  <a:gd name="connsiteY1" fmla="*/ 589660 h 589660"/>
                  <a:gd name="connsiteX2" fmla="*/ 147415 w 3529413"/>
                  <a:gd name="connsiteY2" fmla="*/ 589660 h 589660"/>
                  <a:gd name="connsiteX3" fmla="*/ 0 w 3529413"/>
                  <a:gd name="connsiteY3" fmla="*/ 294830 h 589660"/>
                  <a:gd name="connsiteX4" fmla="*/ 147415 w 3529413"/>
                  <a:gd name="connsiteY4" fmla="*/ 0 h 589660"/>
                  <a:gd name="connsiteX5" fmla="*/ 897920 w 3529413"/>
                  <a:gd name="connsiteY5" fmla="*/ 1828 h 589660"/>
                  <a:gd name="connsiteX0" fmla="*/ 3529413 w 3663524"/>
                  <a:gd name="connsiteY0" fmla="*/ 294830 h 626513"/>
                  <a:gd name="connsiteX1" fmla="*/ 3381998 w 3663524"/>
                  <a:gd name="connsiteY1" fmla="*/ 589660 h 626513"/>
                  <a:gd name="connsiteX2" fmla="*/ 147415 w 3663524"/>
                  <a:gd name="connsiteY2" fmla="*/ 589660 h 626513"/>
                  <a:gd name="connsiteX3" fmla="*/ 0 w 3663524"/>
                  <a:gd name="connsiteY3" fmla="*/ 294830 h 626513"/>
                  <a:gd name="connsiteX4" fmla="*/ 147415 w 3663524"/>
                  <a:gd name="connsiteY4" fmla="*/ 0 h 626513"/>
                  <a:gd name="connsiteX5" fmla="*/ 897920 w 3663524"/>
                  <a:gd name="connsiteY5" fmla="*/ 1828 h 626513"/>
                  <a:gd name="connsiteX0" fmla="*/ 3529413 w 3529413"/>
                  <a:gd name="connsiteY0" fmla="*/ 294830 h 613672"/>
                  <a:gd name="connsiteX1" fmla="*/ 3381998 w 3529413"/>
                  <a:gd name="connsiteY1" fmla="*/ 589660 h 613672"/>
                  <a:gd name="connsiteX2" fmla="*/ 147415 w 3529413"/>
                  <a:gd name="connsiteY2" fmla="*/ 589660 h 613672"/>
                  <a:gd name="connsiteX3" fmla="*/ 0 w 3529413"/>
                  <a:gd name="connsiteY3" fmla="*/ 294830 h 613672"/>
                  <a:gd name="connsiteX4" fmla="*/ 147415 w 3529413"/>
                  <a:gd name="connsiteY4" fmla="*/ 0 h 613672"/>
                  <a:gd name="connsiteX5" fmla="*/ 897920 w 3529413"/>
                  <a:gd name="connsiteY5" fmla="*/ 1828 h 613672"/>
                  <a:gd name="connsiteX0" fmla="*/ 3529413 w 3529413"/>
                  <a:gd name="connsiteY0" fmla="*/ 294830 h 596040"/>
                  <a:gd name="connsiteX1" fmla="*/ 3381998 w 3529413"/>
                  <a:gd name="connsiteY1" fmla="*/ 589660 h 596040"/>
                  <a:gd name="connsiteX2" fmla="*/ 147415 w 3529413"/>
                  <a:gd name="connsiteY2" fmla="*/ 589660 h 596040"/>
                  <a:gd name="connsiteX3" fmla="*/ 0 w 3529413"/>
                  <a:gd name="connsiteY3" fmla="*/ 294830 h 596040"/>
                  <a:gd name="connsiteX4" fmla="*/ 147415 w 3529413"/>
                  <a:gd name="connsiteY4" fmla="*/ 0 h 596040"/>
                  <a:gd name="connsiteX5" fmla="*/ 897920 w 3529413"/>
                  <a:gd name="connsiteY5" fmla="*/ 1828 h 596040"/>
                  <a:gd name="connsiteX0" fmla="*/ 3529413 w 3529413"/>
                  <a:gd name="connsiteY0" fmla="*/ 294830 h 596040"/>
                  <a:gd name="connsiteX1" fmla="*/ 3381998 w 3529413"/>
                  <a:gd name="connsiteY1" fmla="*/ 589660 h 596040"/>
                  <a:gd name="connsiteX2" fmla="*/ 147415 w 3529413"/>
                  <a:gd name="connsiteY2" fmla="*/ 589660 h 596040"/>
                  <a:gd name="connsiteX3" fmla="*/ 0 w 3529413"/>
                  <a:gd name="connsiteY3" fmla="*/ 294830 h 596040"/>
                  <a:gd name="connsiteX4" fmla="*/ 147415 w 3529413"/>
                  <a:gd name="connsiteY4" fmla="*/ 0 h 596040"/>
                  <a:gd name="connsiteX5" fmla="*/ 897920 w 3529413"/>
                  <a:gd name="connsiteY5" fmla="*/ 1828 h 596040"/>
                  <a:gd name="connsiteX0" fmla="*/ 3529413 w 3529413"/>
                  <a:gd name="connsiteY0" fmla="*/ 294830 h 787329"/>
                  <a:gd name="connsiteX1" fmla="*/ 3381998 w 3529413"/>
                  <a:gd name="connsiteY1" fmla="*/ 589660 h 787329"/>
                  <a:gd name="connsiteX2" fmla="*/ 147415 w 3529413"/>
                  <a:gd name="connsiteY2" fmla="*/ 589660 h 787329"/>
                  <a:gd name="connsiteX3" fmla="*/ 0 w 3529413"/>
                  <a:gd name="connsiteY3" fmla="*/ 294830 h 787329"/>
                  <a:gd name="connsiteX4" fmla="*/ 147415 w 3529413"/>
                  <a:gd name="connsiteY4" fmla="*/ 0 h 787329"/>
                  <a:gd name="connsiteX5" fmla="*/ 897920 w 3529413"/>
                  <a:gd name="connsiteY5" fmla="*/ 1828 h 787329"/>
                  <a:gd name="connsiteX0" fmla="*/ 3529413 w 3529413"/>
                  <a:gd name="connsiteY0" fmla="*/ 294830 h 593469"/>
                  <a:gd name="connsiteX1" fmla="*/ 3381998 w 3529413"/>
                  <a:gd name="connsiteY1" fmla="*/ 589660 h 593469"/>
                  <a:gd name="connsiteX2" fmla="*/ 147415 w 3529413"/>
                  <a:gd name="connsiteY2" fmla="*/ 589660 h 593469"/>
                  <a:gd name="connsiteX3" fmla="*/ 0 w 3529413"/>
                  <a:gd name="connsiteY3" fmla="*/ 294830 h 593469"/>
                  <a:gd name="connsiteX4" fmla="*/ 147415 w 3529413"/>
                  <a:gd name="connsiteY4" fmla="*/ 0 h 593469"/>
                  <a:gd name="connsiteX5" fmla="*/ 897920 w 3529413"/>
                  <a:gd name="connsiteY5" fmla="*/ 1828 h 593469"/>
                  <a:gd name="connsiteX0" fmla="*/ 3529413 w 3529413"/>
                  <a:gd name="connsiteY0" fmla="*/ 294830 h 593198"/>
                  <a:gd name="connsiteX1" fmla="*/ 3381998 w 3529413"/>
                  <a:gd name="connsiteY1" fmla="*/ 589660 h 593198"/>
                  <a:gd name="connsiteX2" fmla="*/ 147415 w 3529413"/>
                  <a:gd name="connsiteY2" fmla="*/ 589660 h 593198"/>
                  <a:gd name="connsiteX3" fmla="*/ 0 w 3529413"/>
                  <a:gd name="connsiteY3" fmla="*/ 294830 h 593198"/>
                  <a:gd name="connsiteX4" fmla="*/ 147415 w 3529413"/>
                  <a:gd name="connsiteY4" fmla="*/ 0 h 593198"/>
                  <a:gd name="connsiteX5" fmla="*/ 897920 w 3529413"/>
                  <a:gd name="connsiteY5" fmla="*/ 1828 h 593198"/>
                  <a:gd name="connsiteX0" fmla="*/ 3529413 w 3529413"/>
                  <a:gd name="connsiteY0" fmla="*/ 294830 h 595255"/>
                  <a:gd name="connsiteX1" fmla="*/ 3381998 w 3529413"/>
                  <a:gd name="connsiteY1" fmla="*/ 589660 h 595255"/>
                  <a:gd name="connsiteX2" fmla="*/ 147415 w 3529413"/>
                  <a:gd name="connsiteY2" fmla="*/ 589660 h 595255"/>
                  <a:gd name="connsiteX3" fmla="*/ 0 w 3529413"/>
                  <a:gd name="connsiteY3" fmla="*/ 294830 h 595255"/>
                  <a:gd name="connsiteX4" fmla="*/ 147415 w 3529413"/>
                  <a:gd name="connsiteY4" fmla="*/ 0 h 595255"/>
                  <a:gd name="connsiteX5" fmla="*/ 897920 w 3529413"/>
                  <a:gd name="connsiteY5" fmla="*/ 1828 h 595255"/>
                  <a:gd name="connsiteX0" fmla="*/ 3529413 w 3529413"/>
                  <a:gd name="connsiteY0" fmla="*/ 295383 h 595808"/>
                  <a:gd name="connsiteX1" fmla="*/ 3381998 w 3529413"/>
                  <a:gd name="connsiteY1" fmla="*/ 590213 h 595808"/>
                  <a:gd name="connsiteX2" fmla="*/ 147415 w 3529413"/>
                  <a:gd name="connsiteY2" fmla="*/ 590213 h 595808"/>
                  <a:gd name="connsiteX3" fmla="*/ 0 w 3529413"/>
                  <a:gd name="connsiteY3" fmla="*/ 295383 h 595808"/>
                  <a:gd name="connsiteX4" fmla="*/ 147415 w 3529413"/>
                  <a:gd name="connsiteY4" fmla="*/ 553 h 595808"/>
                  <a:gd name="connsiteX5" fmla="*/ 445483 w 3529413"/>
                  <a:gd name="connsiteY5" fmla="*/ 0 h 595808"/>
                  <a:gd name="connsiteX0" fmla="*/ 3529413 w 3529413"/>
                  <a:gd name="connsiteY0" fmla="*/ 330346 h 630771"/>
                  <a:gd name="connsiteX1" fmla="*/ 3381998 w 3529413"/>
                  <a:gd name="connsiteY1" fmla="*/ 625176 h 630771"/>
                  <a:gd name="connsiteX2" fmla="*/ 147415 w 3529413"/>
                  <a:gd name="connsiteY2" fmla="*/ 625176 h 630771"/>
                  <a:gd name="connsiteX3" fmla="*/ 0 w 3529413"/>
                  <a:gd name="connsiteY3" fmla="*/ 330346 h 630771"/>
                  <a:gd name="connsiteX4" fmla="*/ 147415 w 3529413"/>
                  <a:gd name="connsiteY4" fmla="*/ 35516 h 630771"/>
                  <a:gd name="connsiteX5" fmla="*/ 445483 w 3529413"/>
                  <a:gd name="connsiteY5" fmla="*/ 34963 h 630771"/>
                  <a:gd name="connsiteX0" fmla="*/ 3529413 w 3529413"/>
                  <a:gd name="connsiteY0" fmla="*/ 295453 h 595878"/>
                  <a:gd name="connsiteX1" fmla="*/ 3381998 w 3529413"/>
                  <a:gd name="connsiteY1" fmla="*/ 590283 h 595878"/>
                  <a:gd name="connsiteX2" fmla="*/ 147415 w 3529413"/>
                  <a:gd name="connsiteY2" fmla="*/ 590283 h 595878"/>
                  <a:gd name="connsiteX3" fmla="*/ 0 w 3529413"/>
                  <a:gd name="connsiteY3" fmla="*/ 295453 h 595878"/>
                  <a:gd name="connsiteX4" fmla="*/ 147415 w 3529413"/>
                  <a:gd name="connsiteY4" fmla="*/ 623 h 595878"/>
                  <a:gd name="connsiteX5" fmla="*/ 445483 w 3529413"/>
                  <a:gd name="connsiteY5" fmla="*/ 70 h 595878"/>
                  <a:gd name="connsiteX0" fmla="*/ 3529413 w 3529413"/>
                  <a:gd name="connsiteY0" fmla="*/ 295679 h 596104"/>
                  <a:gd name="connsiteX1" fmla="*/ 3381998 w 3529413"/>
                  <a:gd name="connsiteY1" fmla="*/ 590509 h 596104"/>
                  <a:gd name="connsiteX2" fmla="*/ 147415 w 3529413"/>
                  <a:gd name="connsiteY2" fmla="*/ 590509 h 596104"/>
                  <a:gd name="connsiteX3" fmla="*/ 0 w 3529413"/>
                  <a:gd name="connsiteY3" fmla="*/ 295679 h 596104"/>
                  <a:gd name="connsiteX4" fmla="*/ 147415 w 3529413"/>
                  <a:gd name="connsiteY4" fmla="*/ 849 h 596104"/>
                  <a:gd name="connsiteX5" fmla="*/ 445483 w 3529413"/>
                  <a:gd name="connsiteY5" fmla="*/ 296 h 596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29413" h="596104">
                    <a:moveTo>
                      <a:pt x="3529413" y="295679"/>
                    </a:moveTo>
                    <a:cubicBezTo>
                      <a:pt x="3480275" y="393956"/>
                      <a:pt x="3444014" y="588996"/>
                      <a:pt x="3381998" y="590509"/>
                    </a:cubicBezTo>
                    <a:cubicBezTo>
                      <a:pt x="2816363" y="604309"/>
                      <a:pt x="1478063" y="587914"/>
                      <a:pt x="147415" y="590509"/>
                    </a:cubicBezTo>
                    <a:cubicBezTo>
                      <a:pt x="89981" y="590621"/>
                      <a:pt x="49138" y="393956"/>
                      <a:pt x="0" y="295679"/>
                    </a:cubicBezTo>
                    <a:cubicBezTo>
                      <a:pt x="49138" y="197402"/>
                      <a:pt x="79355" y="29186"/>
                      <a:pt x="147415" y="849"/>
                    </a:cubicBezTo>
                    <a:cubicBezTo>
                      <a:pt x="151353" y="-790"/>
                      <a:pt x="346127" y="480"/>
                      <a:pt x="445483" y="296"/>
                    </a:cubicBezTo>
                  </a:path>
                </a:pathLst>
              </a:custGeom>
              <a:ln w="57150"/>
            </p:spPr>
            <p:style>
              <a:lnRef idx="3">
                <a:schemeClr val="accent6"/>
              </a:lnRef>
              <a:fillRef idx="0">
                <a:schemeClr val="accent6"/>
              </a:fillRef>
              <a:effectRef idx="2">
                <a:schemeClr val="accent6"/>
              </a:effectRef>
              <a:fontRef idx="minor">
                <a:schemeClr val="tx1"/>
              </a:fontRef>
            </p:style>
            <p:txBody>
              <a:bodyPr rtlCol="0" anchor="ctr"/>
              <a:lstStyle/>
              <a:p>
                <a:pPr algn="ctr"/>
                <a:endParaRPr lang="tr-TR"/>
              </a:p>
            </p:txBody>
          </p:sp>
          <p:sp>
            <p:nvSpPr>
              <p:cNvPr id="64" name="Altıgen 1"/>
              <p:cNvSpPr/>
              <p:nvPr/>
            </p:nvSpPr>
            <p:spPr>
              <a:xfrm flipH="1">
                <a:off x="1073944" y="2931782"/>
                <a:ext cx="441346" cy="299574"/>
              </a:xfrm>
              <a:custGeom>
                <a:avLst/>
                <a:gdLst>
                  <a:gd name="connsiteX0" fmla="*/ 0 w 3529413"/>
                  <a:gd name="connsiteY0" fmla="*/ 294830 h 589660"/>
                  <a:gd name="connsiteX1" fmla="*/ 147415 w 3529413"/>
                  <a:gd name="connsiteY1" fmla="*/ 0 h 589660"/>
                  <a:gd name="connsiteX2" fmla="*/ 3381998 w 3529413"/>
                  <a:gd name="connsiteY2" fmla="*/ 0 h 589660"/>
                  <a:gd name="connsiteX3" fmla="*/ 3529413 w 3529413"/>
                  <a:gd name="connsiteY3" fmla="*/ 294830 h 589660"/>
                  <a:gd name="connsiteX4" fmla="*/ 3381998 w 3529413"/>
                  <a:gd name="connsiteY4" fmla="*/ 589660 h 589660"/>
                  <a:gd name="connsiteX5" fmla="*/ 147415 w 3529413"/>
                  <a:gd name="connsiteY5" fmla="*/ 589660 h 589660"/>
                  <a:gd name="connsiteX6" fmla="*/ 0 w 3529413"/>
                  <a:gd name="connsiteY6" fmla="*/ 294830 h 589660"/>
                  <a:gd name="connsiteX0" fmla="*/ 0 w 3529413"/>
                  <a:gd name="connsiteY0" fmla="*/ 303376 h 598206"/>
                  <a:gd name="connsiteX1" fmla="*/ 147415 w 3529413"/>
                  <a:gd name="connsiteY1" fmla="*/ 8546 h 598206"/>
                  <a:gd name="connsiteX2" fmla="*/ 393106 w 3529413"/>
                  <a:gd name="connsiteY2" fmla="*/ 0 h 598206"/>
                  <a:gd name="connsiteX3" fmla="*/ 3381998 w 3529413"/>
                  <a:gd name="connsiteY3" fmla="*/ 8546 h 598206"/>
                  <a:gd name="connsiteX4" fmla="*/ 3529413 w 3529413"/>
                  <a:gd name="connsiteY4" fmla="*/ 303376 h 598206"/>
                  <a:gd name="connsiteX5" fmla="*/ 3381998 w 3529413"/>
                  <a:gd name="connsiteY5" fmla="*/ 598206 h 598206"/>
                  <a:gd name="connsiteX6" fmla="*/ 147415 w 3529413"/>
                  <a:gd name="connsiteY6" fmla="*/ 598206 h 598206"/>
                  <a:gd name="connsiteX7" fmla="*/ 0 w 3529413"/>
                  <a:gd name="connsiteY7" fmla="*/ 303376 h 598206"/>
                  <a:gd name="connsiteX0" fmla="*/ 0 w 3529413"/>
                  <a:gd name="connsiteY0" fmla="*/ 303376 h 598206"/>
                  <a:gd name="connsiteX1" fmla="*/ 147415 w 3529413"/>
                  <a:gd name="connsiteY1" fmla="*/ 8546 h 598206"/>
                  <a:gd name="connsiteX2" fmla="*/ 794759 w 3529413"/>
                  <a:gd name="connsiteY2" fmla="*/ 0 h 598206"/>
                  <a:gd name="connsiteX3" fmla="*/ 3381998 w 3529413"/>
                  <a:gd name="connsiteY3" fmla="*/ 8546 h 598206"/>
                  <a:gd name="connsiteX4" fmla="*/ 3529413 w 3529413"/>
                  <a:gd name="connsiteY4" fmla="*/ 303376 h 598206"/>
                  <a:gd name="connsiteX5" fmla="*/ 3381998 w 3529413"/>
                  <a:gd name="connsiteY5" fmla="*/ 598206 h 598206"/>
                  <a:gd name="connsiteX6" fmla="*/ 147415 w 3529413"/>
                  <a:gd name="connsiteY6" fmla="*/ 598206 h 598206"/>
                  <a:gd name="connsiteX7" fmla="*/ 0 w 3529413"/>
                  <a:gd name="connsiteY7" fmla="*/ 303376 h 598206"/>
                  <a:gd name="connsiteX0" fmla="*/ 0 w 3529413"/>
                  <a:gd name="connsiteY0" fmla="*/ 311921 h 606751"/>
                  <a:gd name="connsiteX1" fmla="*/ 147415 w 3529413"/>
                  <a:gd name="connsiteY1" fmla="*/ 17091 h 606751"/>
                  <a:gd name="connsiteX2" fmla="*/ 794759 w 3529413"/>
                  <a:gd name="connsiteY2" fmla="*/ 8545 h 606751"/>
                  <a:gd name="connsiteX3" fmla="*/ 2905570 w 3529413"/>
                  <a:gd name="connsiteY3" fmla="*/ 0 h 606751"/>
                  <a:gd name="connsiteX4" fmla="*/ 3381998 w 3529413"/>
                  <a:gd name="connsiteY4" fmla="*/ 17091 h 606751"/>
                  <a:gd name="connsiteX5" fmla="*/ 3529413 w 3529413"/>
                  <a:gd name="connsiteY5" fmla="*/ 311921 h 606751"/>
                  <a:gd name="connsiteX6" fmla="*/ 3381998 w 3529413"/>
                  <a:gd name="connsiteY6" fmla="*/ 606751 h 606751"/>
                  <a:gd name="connsiteX7" fmla="*/ 147415 w 3529413"/>
                  <a:gd name="connsiteY7" fmla="*/ 606751 h 606751"/>
                  <a:gd name="connsiteX8" fmla="*/ 0 w 3529413"/>
                  <a:gd name="connsiteY8" fmla="*/ 311921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86199 w 3529413"/>
                  <a:gd name="connsiteY7" fmla="*/ 99985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94745 w 3529413"/>
                  <a:gd name="connsiteY7" fmla="*/ 31619 h 606751"/>
                  <a:gd name="connsiteX0" fmla="*/ 2905570 w 3529413"/>
                  <a:gd name="connsiteY0" fmla="*/ 0 h 606751"/>
                  <a:gd name="connsiteX1" fmla="*/ 3381998 w 3529413"/>
                  <a:gd name="connsiteY1" fmla="*/ 17091 h 606751"/>
                  <a:gd name="connsiteX2" fmla="*/ 3529413 w 3529413"/>
                  <a:gd name="connsiteY2" fmla="*/ 311921 h 606751"/>
                  <a:gd name="connsiteX3" fmla="*/ 3381998 w 3529413"/>
                  <a:gd name="connsiteY3" fmla="*/ 606751 h 606751"/>
                  <a:gd name="connsiteX4" fmla="*/ 147415 w 3529413"/>
                  <a:gd name="connsiteY4" fmla="*/ 606751 h 606751"/>
                  <a:gd name="connsiteX5" fmla="*/ 0 w 3529413"/>
                  <a:gd name="connsiteY5" fmla="*/ 311921 h 606751"/>
                  <a:gd name="connsiteX6" fmla="*/ 147415 w 3529413"/>
                  <a:gd name="connsiteY6" fmla="*/ 17091 h 606751"/>
                  <a:gd name="connsiteX7" fmla="*/ 897920 w 3529413"/>
                  <a:gd name="connsiteY7" fmla="*/ 18919 h 606751"/>
                  <a:gd name="connsiteX0" fmla="*/ 2905570 w 3529413"/>
                  <a:gd name="connsiteY0" fmla="*/ 1959 h 589660"/>
                  <a:gd name="connsiteX1" fmla="*/ 3381998 w 3529413"/>
                  <a:gd name="connsiteY1" fmla="*/ 0 h 589660"/>
                  <a:gd name="connsiteX2" fmla="*/ 3529413 w 3529413"/>
                  <a:gd name="connsiteY2" fmla="*/ 294830 h 589660"/>
                  <a:gd name="connsiteX3" fmla="*/ 3381998 w 3529413"/>
                  <a:gd name="connsiteY3" fmla="*/ 589660 h 589660"/>
                  <a:gd name="connsiteX4" fmla="*/ 147415 w 3529413"/>
                  <a:gd name="connsiteY4" fmla="*/ 589660 h 589660"/>
                  <a:gd name="connsiteX5" fmla="*/ 0 w 3529413"/>
                  <a:gd name="connsiteY5" fmla="*/ 294830 h 589660"/>
                  <a:gd name="connsiteX6" fmla="*/ 147415 w 3529413"/>
                  <a:gd name="connsiteY6" fmla="*/ 0 h 589660"/>
                  <a:gd name="connsiteX7" fmla="*/ 897920 w 3529413"/>
                  <a:gd name="connsiteY7" fmla="*/ 1828 h 589660"/>
                  <a:gd name="connsiteX0" fmla="*/ 2905570 w 3529413"/>
                  <a:gd name="connsiteY0" fmla="*/ 1959 h 589660"/>
                  <a:gd name="connsiteX1" fmla="*/ 3529413 w 3529413"/>
                  <a:gd name="connsiteY1" fmla="*/ 294830 h 589660"/>
                  <a:gd name="connsiteX2" fmla="*/ 3381998 w 3529413"/>
                  <a:gd name="connsiteY2" fmla="*/ 589660 h 589660"/>
                  <a:gd name="connsiteX3" fmla="*/ 147415 w 3529413"/>
                  <a:gd name="connsiteY3" fmla="*/ 589660 h 589660"/>
                  <a:gd name="connsiteX4" fmla="*/ 0 w 3529413"/>
                  <a:gd name="connsiteY4" fmla="*/ 294830 h 589660"/>
                  <a:gd name="connsiteX5" fmla="*/ 147415 w 3529413"/>
                  <a:gd name="connsiteY5" fmla="*/ 0 h 589660"/>
                  <a:gd name="connsiteX6" fmla="*/ 897920 w 3529413"/>
                  <a:gd name="connsiteY6" fmla="*/ 1828 h 589660"/>
                  <a:gd name="connsiteX0" fmla="*/ 3529413 w 3529413"/>
                  <a:gd name="connsiteY0" fmla="*/ 294830 h 589660"/>
                  <a:gd name="connsiteX1" fmla="*/ 3381998 w 3529413"/>
                  <a:gd name="connsiteY1" fmla="*/ 589660 h 589660"/>
                  <a:gd name="connsiteX2" fmla="*/ 147415 w 3529413"/>
                  <a:gd name="connsiteY2" fmla="*/ 589660 h 589660"/>
                  <a:gd name="connsiteX3" fmla="*/ 0 w 3529413"/>
                  <a:gd name="connsiteY3" fmla="*/ 294830 h 589660"/>
                  <a:gd name="connsiteX4" fmla="*/ 147415 w 3529413"/>
                  <a:gd name="connsiteY4" fmla="*/ 0 h 589660"/>
                  <a:gd name="connsiteX5" fmla="*/ 897920 w 3529413"/>
                  <a:gd name="connsiteY5" fmla="*/ 1828 h 589660"/>
                  <a:gd name="connsiteX0" fmla="*/ 3529413 w 3663524"/>
                  <a:gd name="connsiteY0" fmla="*/ 294830 h 626513"/>
                  <a:gd name="connsiteX1" fmla="*/ 3381998 w 3663524"/>
                  <a:gd name="connsiteY1" fmla="*/ 589660 h 626513"/>
                  <a:gd name="connsiteX2" fmla="*/ 147415 w 3663524"/>
                  <a:gd name="connsiteY2" fmla="*/ 589660 h 626513"/>
                  <a:gd name="connsiteX3" fmla="*/ 0 w 3663524"/>
                  <a:gd name="connsiteY3" fmla="*/ 294830 h 626513"/>
                  <a:gd name="connsiteX4" fmla="*/ 147415 w 3663524"/>
                  <a:gd name="connsiteY4" fmla="*/ 0 h 626513"/>
                  <a:gd name="connsiteX5" fmla="*/ 897920 w 3663524"/>
                  <a:gd name="connsiteY5" fmla="*/ 1828 h 626513"/>
                  <a:gd name="connsiteX0" fmla="*/ 3529413 w 3529413"/>
                  <a:gd name="connsiteY0" fmla="*/ 294830 h 613672"/>
                  <a:gd name="connsiteX1" fmla="*/ 3381998 w 3529413"/>
                  <a:gd name="connsiteY1" fmla="*/ 589660 h 613672"/>
                  <a:gd name="connsiteX2" fmla="*/ 147415 w 3529413"/>
                  <a:gd name="connsiteY2" fmla="*/ 589660 h 613672"/>
                  <a:gd name="connsiteX3" fmla="*/ 0 w 3529413"/>
                  <a:gd name="connsiteY3" fmla="*/ 294830 h 613672"/>
                  <a:gd name="connsiteX4" fmla="*/ 147415 w 3529413"/>
                  <a:gd name="connsiteY4" fmla="*/ 0 h 613672"/>
                  <a:gd name="connsiteX5" fmla="*/ 897920 w 3529413"/>
                  <a:gd name="connsiteY5" fmla="*/ 1828 h 613672"/>
                  <a:gd name="connsiteX0" fmla="*/ 3529413 w 3529413"/>
                  <a:gd name="connsiteY0" fmla="*/ 294830 h 596040"/>
                  <a:gd name="connsiteX1" fmla="*/ 3381998 w 3529413"/>
                  <a:gd name="connsiteY1" fmla="*/ 589660 h 596040"/>
                  <a:gd name="connsiteX2" fmla="*/ 147415 w 3529413"/>
                  <a:gd name="connsiteY2" fmla="*/ 589660 h 596040"/>
                  <a:gd name="connsiteX3" fmla="*/ 0 w 3529413"/>
                  <a:gd name="connsiteY3" fmla="*/ 294830 h 596040"/>
                  <a:gd name="connsiteX4" fmla="*/ 147415 w 3529413"/>
                  <a:gd name="connsiteY4" fmla="*/ 0 h 596040"/>
                  <a:gd name="connsiteX5" fmla="*/ 897920 w 3529413"/>
                  <a:gd name="connsiteY5" fmla="*/ 1828 h 596040"/>
                  <a:gd name="connsiteX0" fmla="*/ 3529413 w 3529413"/>
                  <a:gd name="connsiteY0" fmla="*/ 294830 h 596040"/>
                  <a:gd name="connsiteX1" fmla="*/ 3381998 w 3529413"/>
                  <a:gd name="connsiteY1" fmla="*/ 589660 h 596040"/>
                  <a:gd name="connsiteX2" fmla="*/ 147415 w 3529413"/>
                  <a:gd name="connsiteY2" fmla="*/ 589660 h 596040"/>
                  <a:gd name="connsiteX3" fmla="*/ 0 w 3529413"/>
                  <a:gd name="connsiteY3" fmla="*/ 294830 h 596040"/>
                  <a:gd name="connsiteX4" fmla="*/ 147415 w 3529413"/>
                  <a:gd name="connsiteY4" fmla="*/ 0 h 596040"/>
                  <a:gd name="connsiteX5" fmla="*/ 897920 w 3529413"/>
                  <a:gd name="connsiteY5" fmla="*/ 1828 h 596040"/>
                  <a:gd name="connsiteX0" fmla="*/ 3529413 w 3529413"/>
                  <a:gd name="connsiteY0" fmla="*/ 294830 h 787329"/>
                  <a:gd name="connsiteX1" fmla="*/ 3381998 w 3529413"/>
                  <a:gd name="connsiteY1" fmla="*/ 589660 h 787329"/>
                  <a:gd name="connsiteX2" fmla="*/ 147415 w 3529413"/>
                  <a:gd name="connsiteY2" fmla="*/ 589660 h 787329"/>
                  <a:gd name="connsiteX3" fmla="*/ 0 w 3529413"/>
                  <a:gd name="connsiteY3" fmla="*/ 294830 h 787329"/>
                  <a:gd name="connsiteX4" fmla="*/ 147415 w 3529413"/>
                  <a:gd name="connsiteY4" fmla="*/ 0 h 787329"/>
                  <a:gd name="connsiteX5" fmla="*/ 897920 w 3529413"/>
                  <a:gd name="connsiteY5" fmla="*/ 1828 h 787329"/>
                  <a:gd name="connsiteX0" fmla="*/ 3529413 w 3529413"/>
                  <a:gd name="connsiteY0" fmla="*/ 294830 h 593469"/>
                  <a:gd name="connsiteX1" fmla="*/ 3381998 w 3529413"/>
                  <a:gd name="connsiteY1" fmla="*/ 589660 h 593469"/>
                  <a:gd name="connsiteX2" fmla="*/ 147415 w 3529413"/>
                  <a:gd name="connsiteY2" fmla="*/ 589660 h 593469"/>
                  <a:gd name="connsiteX3" fmla="*/ 0 w 3529413"/>
                  <a:gd name="connsiteY3" fmla="*/ 294830 h 593469"/>
                  <a:gd name="connsiteX4" fmla="*/ 147415 w 3529413"/>
                  <a:gd name="connsiteY4" fmla="*/ 0 h 593469"/>
                  <a:gd name="connsiteX5" fmla="*/ 897920 w 3529413"/>
                  <a:gd name="connsiteY5" fmla="*/ 1828 h 593469"/>
                  <a:gd name="connsiteX0" fmla="*/ 3529413 w 3529413"/>
                  <a:gd name="connsiteY0" fmla="*/ 294830 h 593198"/>
                  <a:gd name="connsiteX1" fmla="*/ 3381998 w 3529413"/>
                  <a:gd name="connsiteY1" fmla="*/ 589660 h 593198"/>
                  <a:gd name="connsiteX2" fmla="*/ 147415 w 3529413"/>
                  <a:gd name="connsiteY2" fmla="*/ 589660 h 593198"/>
                  <a:gd name="connsiteX3" fmla="*/ 0 w 3529413"/>
                  <a:gd name="connsiteY3" fmla="*/ 294830 h 593198"/>
                  <a:gd name="connsiteX4" fmla="*/ 147415 w 3529413"/>
                  <a:gd name="connsiteY4" fmla="*/ 0 h 593198"/>
                  <a:gd name="connsiteX5" fmla="*/ 897920 w 3529413"/>
                  <a:gd name="connsiteY5" fmla="*/ 1828 h 593198"/>
                  <a:gd name="connsiteX0" fmla="*/ 3529413 w 3529413"/>
                  <a:gd name="connsiteY0" fmla="*/ 294830 h 595255"/>
                  <a:gd name="connsiteX1" fmla="*/ 3381998 w 3529413"/>
                  <a:gd name="connsiteY1" fmla="*/ 589660 h 595255"/>
                  <a:gd name="connsiteX2" fmla="*/ 147415 w 3529413"/>
                  <a:gd name="connsiteY2" fmla="*/ 589660 h 595255"/>
                  <a:gd name="connsiteX3" fmla="*/ 0 w 3529413"/>
                  <a:gd name="connsiteY3" fmla="*/ 294830 h 595255"/>
                  <a:gd name="connsiteX4" fmla="*/ 147415 w 3529413"/>
                  <a:gd name="connsiteY4" fmla="*/ 0 h 595255"/>
                  <a:gd name="connsiteX5" fmla="*/ 897920 w 3529413"/>
                  <a:gd name="connsiteY5" fmla="*/ 1828 h 595255"/>
                  <a:gd name="connsiteX0" fmla="*/ 3529413 w 3529413"/>
                  <a:gd name="connsiteY0" fmla="*/ 295383 h 595808"/>
                  <a:gd name="connsiteX1" fmla="*/ 3381998 w 3529413"/>
                  <a:gd name="connsiteY1" fmla="*/ 590213 h 595808"/>
                  <a:gd name="connsiteX2" fmla="*/ 147415 w 3529413"/>
                  <a:gd name="connsiteY2" fmla="*/ 590213 h 595808"/>
                  <a:gd name="connsiteX3" fmla="*/ 0 w 3529413"/>
                  <a:gd name="connsiteY3" fmla="*/ 295383 h 595808"/>
                  <a:gd name="connsiteX4" fmla="*/ 147415 w 3529413"/>
                  <a:gd name="connsiteY4" fmla="*/ 553 h 595808"/>
                  <a:gd name="connsiteX5" fmla="*/ 445483 w 3529413"/>
                  <a:gd name="connsiteY5" fmla="*/ 0 h 595808"/>
                  <a:gd name="connsiteX0" fmla="*/ 3529413 w 3529413"/>
                  <a:gd name="connsiteY0" fmla="*/ 330346 h 630771"/>
                  <a:gd name="connsiteX1" fmla="*/ 3381998 w 3529413"/>
                  <a:gd name="connsiteY1" fmla="*/ 625176 h 630771"/>
                  <a:gd name="connsiteX2" fmla="*/ 147415 w 3529413"/>
                  <a:gd name="connsiteY2" fmla="*/ 625176 h 630771"/>
                  <a:gd name="connsiteX3" fmla="*/ 0 w 3529413"/>
                  <a:gd name="connsiteY3" fmla="*/ 330346 h 630771"/>
                  <a:gd name="connsiteX4" fmla="*/ 147415 w 3529413"/>
                  <a:gd name="connsiteY4" fmla="*/ 35516 h 630771"/>
                  <a:gd name="connsiteX5" fmla="*/ 445483 w 3529413"/>
                  <a:gd name="connsiteY5" fmla="*/ 34963 h 630771"/>
                  <a:gd name="connsiteX0" fmla="*/ 3529413 w 3529413"/>
                  <a:gd name="connsiteY0" fmla="*/ 295453 h 595878"/>
                  <a:gd name="connsiteX1" fmla="*/ 3381998 w 3529413"/>
                  <a:gd name="connsiteY1" fmla="*/ 590283 h 595878"/>
                  <a:gd name="connsiteX2" fmla="*/ 147415 w 3529413"/>
                  <a:gd name="connsiteY2" fmla="*/ 590283 h 595878"/>
                  <a:gd name="connsiteX3" fmla="*/ 0 w 3529413"/>
                  <a:gd name="connsiteY3" fmla="*/ 295453 h 595878"/>
                  <a:gd name="connsiteX4" fmla="*/ 147415 w 3529413"/>
                  <a:gd name="connsiteY4" fmla="*/ 623 h 595878"/>
                  <a:gd name="connsiteX5" fmla="*/ 445483 w 3529413"/>
                  <a:gd name="connsiteY5" fmla="*/ 70 h 595878"/>
                  <a:gd name="connsiteX0" fmla="*/ 3529413 w 3529413"/>
                  <a:gd name="connsiteY0" fmla="*/ 295679 h 596104"/>
                  <a:gd name="connsiteX1" fmla="*/ 3381998 w 3529413"/>
                  <a:gd name="connsiteY1" fmla="*/ 590509 h 596104"/>
                  <a:gd name="connsiteX2" fmla="*/ 147415 w 3529413"/>
                  <a:gd name="connsiteY2" fmla="*/ 590509 h 596104"/>
                  <a:gd name="connsiteX3" fmla="*/ 0 w 3529413"/>
                  <a:gd name="connsiteY3" fmla="*/ 295679 h 596104"/>
                  <a:gd name="connsiteX4" fmla="*/ 147415 w 3529413"/>
                  <a:gd name="connsiteY4" fmla="*/ 849 h 596104"/>
                  <a:gd name="connsiteX5" fmla="*/ 445483 w 3529413"/>
                  <a:gd name="connsiteY5" fmla="*/ 296 h 596104"/>
                  <a:gd name="connsiteX0" fmla="*/ 3529413 w 3529413"/>
                  <a:gd name="connsiteY0" fmla="*/ 294830 h 595255"/>
                  <a:gd name="connsiteX1" fmla="*/ 3381998 w 3529413"/>
                  <a:gd name="connsiteY1" fmla="*/ 589660 h 595255"/>
                  <a:gd name="connsiteX2" fmla="*/ 147415 w 3529413"/>
                  <a:gd name="connsiteY2" fmla="*/ 589660 h 595255"/>
                  <a:gd name="connsiteX3" fmla="*/ 0 w 3529413"/>
                  <a:gd name="connsiteY3" fmla="*/ 294830 h 595255"/>
                  <a:gd name="connsiteX4" fmla="*/ 147415 w 3529413"/>
                  <a:gd name="connsiteY4" fmla="*/ 0 h 595255"/>
                  <a:gd name="connsiteX0" fmla="*/ 3529413 w 3529413"/>
                  <a:gd name="connsiteY0" fmla="*/ 0 h 300425"/>
                  <a:gd name="connsiteX1" fmla="*/ 3381998 w 3529413"/>
                  <a:gd name="connsiteY1" fmla="*/ 294830 h 300425"/>
                  <a:gd name="connsiteX2" fmla="*/ 147415 w 3529413"/>
                  <a:gd name="connsiteY2" fmla="*/ 294830 h 300425"/>
                  <a:gd name="connsiteX3" fmla="*/ 0 w 3529413"/>
                  <a:gd name="connsiteY3" fmla="*/ 0 h 300425"/>
                  <a:gd name="connsiteX0" fmla="*/ 3529413 w 3529413"/>
                  <a:gd name="connsiteY0" fmla="*/ 0 h 316400"/>
                  <a:gd name="connsiteX1" fmla="*/ 3381998 w 3529413"/>
                  <a:gd name="connsiteY1" fmla="*/ 294830 h 316400"/>
                  <a:gd name="connsiteX2" fmla="*/ 599408 w 3529413"/>
                  <a:gd name="connsiteY2" fmla="*/ 294019 h 316400"/>
                  <a:gd name="connsiteX3" fmla="*/ 147415 w 3529413"/>
                  <a:gd name="connsiteY3" fmla="*/ 294830 h 316400"/>
                  <a:gd name="connsiteX4" fmla="*/ 0 w 3529413"/>
                  <a:gd name="connsiteY4" fmla="*/ 0 h 316400"/>
                  <a:gd name="connsiteX0" fmla="*/ 3381998 w 3381998"/>
                  <a:gd name="connsiteY0" fmla="*/ 294830 h 316400"/>
                  <a:gd name="connsiteX1" fmla="*/ 599408 w 3381998"/>
                  <a:gd name="connsiteY1" fmla="*/ 294019 h 316400"/>
                  <a:gd name="connsiteX2" fmla="*/ 147415 w 3381998"/>
                  <a:gd name="connsiteY2" fmla="*/ 294830 h 316400"/>
                  <a:gd name="connsiteX3" fmla="*/ 0 w 3381998"/>
                  <a:gd name="connsiteY3" fmla="*/ 0 h 316400"/>
                  <a:gd name="connsiteX0" fmla="*/ 599408 w 599408"/>
                  <a:gd name="connsiteY0" fmla="*/ 294019 h 316400"/>
                  <a:gd name="connsiteX1" fmla="*/ 147415 w 599408"/>
                  <a:gd name="connsiteY1" fmla="*/ 294830 h 316400"/>
                  <a:gd name="connsiteX2" fmla="*/ 0 w 599408"/>
                  <a:gd name="connsiteY2" fmla="*/ 0 h 316400"/>
                  <a:gd name="connsiteX0" fmla="*/ 599408 w 599408"/>
                  <a:gd name="connsiteY0" fmla="*/ 289257 h 314901"/>
                  <a:gd name="connsiteX1" fmla="*/ 147415 w 599408"/>
                  <a:gd name="connsiteY1" fmla="*/ 294830 h 314901"/>
                  <a:gd name="connsiteX2" fmla="*/ 0 w 599408"/>
                  <a:gd name="connsiteY2" fmla="*/ 0 h 314901"/>
                  <a:gd name="connsiteX0" fmla="*/ 599408 w 599408"/>
                  <a:gd name="connsiteY0" fmla="*/ 289257 h 315382"/>
                  <a:gd name="connsiteX1" fmla="*/ 147415 w 599408"/>
                  <a:gd name="connsiteY1" fmla="*/ 294830 h 315382"/>
                  <a:gd name="connsiteX2" fmla="*/ 0 w 599408"/>
                  <a:gd name="connsiteY2" fmla="*/ 0 h 315382"/>
                  <a:gd name="connsiteX0" fmla="*/ 147415 w 147415"/>
                  <a:gd name="connsiteY0" fmla="*/ 294830 h 294830"/>
                  <a:gd name="connsiteX1" fmla="*/ 0 w 147415"/>
                  <a:gd name="connsiteY1" fmla="*/ 0 h 294830"/>
                  <a:gd name="connsiteX0" fmla="*/ 147415 w 151937"/>
                  <a:gd name="connsiteY0" fmla="*/ 294830 h 294830"/>
                  <a:gd name="connsiteX1" fmla="*/ 151937 w 151937"/>
                  <a:gd name="connsiteY1" fmla="*/ 294812 h 294830"/>
                  <a:gd name="connsiteX2" fmla="*/ 0 w 151937"/>
                  <a:gd name="connsiteY2" fmla="*/ 0 h 294830"/>
                  <a:gd name="connsiteX0" fmla="*/ 147415 w 154193"/>
                  <a:gd name="connsiteY0" fmla="*/ 294830 h 361487"/>
                  <a:gd name="connsiteX1" fmla="*/ 154193 w 154193"/>
                  <a:gd name="connsiteY1" fmla="*/ 361487 h 361487"/>
                  <a:gd name="connsiteX2" fmla="*/ 0 w 154193"/>
                  <a:gd name="connsiteY2" fmla="*/ 0 h 361487"/>
                  <a:gd name="connsiteX0" fmla="*/ 607672 w 607672"/>
                  <a:gd name="connsiteY0" fmla="*/ 294830 h 361487"/>
                  <a:gd name="connsiteX1" fmla="*/ 154193 w 607672"/>
                  <a:gd name="connsiteY1" fmla="*/ 361487 h 361487"/>
                  <a:gd name="connsiteX2" fmla="*/ 0 w 607672"/>
                  <a:gd name="connsiteY2" fmla="*/ 0 h 361487"/>
                  <a:gd name="connsiteX0" fmla="*/ 607672 w 607672"/>
                  <a:gd name="connsiteY0" fmla="*/ 294830 h 301955"/>
                  <a:gd name="connsiteX1" fmla="*/ 154193 w 607672"/>
                  <a:gd name="connsiteY1" fmla="*/ 301955 h 301955"/>
                  <a:gd name="connsiteX2" fmla="*/ 0 w 607672"/>
                  <a:gd name="connsiteY2" fmla="*/ 0 h 301955"/>
                  <a:gd name="connsiteX0" fmla="*/ 515829 w 515829"/>
                  <a:gd name="connsiteY0" fmla="*/ 294830 h 301955"/>
                  <a:gd name="connsiteX1" fmla="*/ 154193 w 515829"/>
                  <a:gd name="connsiteY1" fmla="*/ 301955 h 301955"/>
                  <a:gd name="connsiteX2" fmla="*/ 0 w 515829"/>
                  <a:gd name="connsiteY2" fmla="*/ 0 h 301955"/>
                  <a:gd name="connsiteX0" fmla="*/ 515829 w 515829"/>
                  <a:gd name="connsiteY0" fmla="*/ 294830 h 301955"/>
                  <a:gd name="connsiteX1" fmla="*/ 154193 w 515829"/>
                  <a:gd name="connsiteY1" fmla="*/ 301955 h 301955"/>
                  <a:gd name="connsiteX2" fmla="*/ 0 w 515829"/>
                  <a:gd name="connsiteY2" fmla="*/ 0 h 301955"/>
                  <a:gd name="connsiteX0" fmla="*/ 515829 w 515829"/>
                  <a:gd name="connsiteY0" fmla="*/ 294830 h 301955"/>
                  <a:gd name="connsiteX1" fmla="*/ 154193 w 515829"/>
                  <a:gd name="connsiteY1" fmla="*/ 301955 h 301955"/>
                  <a:gd name="connsiteX2" fmla="*/ 0 w 515829"/>
                  <a:gd name="connsiteY2" fmla="*/ 0 h 301955"/>
                  <a:gd name="connsiteX0" fmla="*/ 515829 w 515829"/>
                  <a:gd name="connsiteY0" fmla="*/ 294830 h 301955"/>
                  <a:gd name="connsiteX1" fmla="*/ 173675 w 515829"/>
                  <a:gd name="connsiteY1" fmla="*/ 301955 h 301955"/>
                  <a:gd name="connsiteX2" fmla="*/ 0 w 515829"/>
                  <a:gd name="connsiteY2" fmla="*/ 0 h 301955"/>
                  <a:gd name="connsiteX0" fmla="*/ 515829 w 515829"/>
                  <a:gd name="connsiteY0" fmla="*/ 294830 h 301955"/>
                  <a:gd name="connsiteX1" fmla="*/ 173675 w 515829"/>
                  <a:gd name="connsiteY1" fmla="*/ 301955 h 301955"/>
                  <a:gd name="connsiteX2" fmla="*/ 0 w 515829"/>
                  <a:gd name="connsiteY2" fmla="*/ 0 h 301955"/>
                  <a:gd name="connsiteX0" fmla="*/ 515829 w 515829"/>
                  <a:gd name="connsiteY0" fmla="*/ 294830 h 299574"/>
                  <a:gd name="connsiteX1" fmla="*/ 159758 w 515829"/>
                  <a:gd name="connsiteY1" fmla="*/ 299574 h 299574"/>
                  <a:gd name="connsiteX2" fmla="*/ 0 w 515829"/>
                  <a:gd name="connsiteY2" fmla="*/ 0 h 299574"/>
                  <a:gd name="connsiteX0" fmla="*/ 515829 w 515829"/>
                  <a:gd name="connsiteY0" fmla="*/ 294830 h 299574"/>
                  <a:gd name="connsiteX1" fmla="*/ 159758 w 515829"/>
                  <a:gd name="connsiteY1" fmla="*/ 299574 h 299574"/>
                  <a:gd name="connsiteX2" fmla="*/ 0 w 515829"/>
                  <a:gd name="connsiteY2" fmla="*/ 0 h 299574"/>
                  <a:gd name="connsiteX0" fmla="*/ 515829 w 515829"/>
                  <a:gd name="connsiteY0" fmla="*/ 294830 h 299574"/>
                  <a:gd name="connsiteX1" fmla="*/ 159758 w 515829"/>
                  <a:gd name="connsiteY1" fmla="*/ 299574 h 299574"/>
                  <a:gd name="connsiteX2" fmla="*/ 0 w 515829"/>
                  <a:gd name="connsiteY2" fmla="*/ 0 h 299574"/>
                  <a:gd name="connsiteX0" fmla="*/ 515829 w 515829"/>
                  <a:gd name="connsiteY0" fmla="*/ 294830 h 299574"/>
                  <a:gd name="connsiteX1" fmla="*/ 159758 w 515829"/>
                  <a:gd name="connsiteY1" fmla="*/ 299574 h 299574"/>
                  <a:gd name="connsiteX2" fmla="*/ 0 w 515829"/>
                  <a:gd name="connsiteY2" fmla="*/ 0 h 299574"/>
                  <a:gd name="connsiteX0" fmla="*/ 515829 w 515829"/>
                  <a:gd name="connsiteY0" fmla="*/ 294830 h 299574"/>
                  <a:gd name="connsiteX1" fmla="*/ 159758 w 515829"/>
                  <a:gd name="connsiteY1" fmla="*/ 299574 h 299574"/>
                  <a:gd name="connsiteX2" fmla="*/ 0 w 515829"/>
                  <a:gd name="connsiteY2" fmla="*/ 0 h 299574"/>
                </a:gdLst>
                <a:ahLst/>
                <a:cxnLst>
                  <a:cxn ang="0">
                    <a:pos x="connsiteX0" y="connsiteY0"/>
                  </a:cxn>
                  <a:cxn ang="0">
                    <a:pos x="connsiteX1" y="connsiteY1"/>
                  </a:cxn>
                  <a:cxn ang="0">
                    <a:pos x="connsiteX2" y="connsiteY2"/>
                  </a:cxn>
                </a:cxnLst>
                <a:rect l="l" t="t" r="r" b="b"/>
                <a:pathLst>
                  <a:path w="515829" h="299574">
                    <a:moveTo>
                      <a:pt x="515829" y="294830"/>
                    </a:moveTo>
                    <a:lnTo>
                      <a:pt x="159758" y="299574"/>
                    </a:lnTo>
                    <a:cubicBezTo>
                      <a:pt x="122129" y="241857"/>
                      <a:pt x="65836" y="150664"/>
                      <a:pt x="0" y="0"/>
                    </a:cubicBezTo>
                  </a:path>
                </a:pathLst>
              </a:custGeom>
              <a:ln w="57150"/>
            </p:spPr>
            <p:style>
              <a:lnRef idx="3">
                <a:schemeClr val="accent6"/>
              </a:lnRef>
              <a:fillRef idx="0">
                <a:schemeClr val="accent6"/>
              </a:fillRef>
              <a:effectRef idx="2">
                <a:schemeClr val="accent6"/>
              </a:effectRef>
              <a:fontRef idx="minor">
                <a:schemeClr val="tx1"/>
              </a:fontRef>
            </p:style>
            <p:txBody>
              <a:bodyPr rtlCol="0" anchor="ctr"/>
              <a:lstStyle/>
              <a:p>
                <a:pPr algn="ctr"/>
                <a:endParaRPr lang="tr-TR" dirty="0"/>
              </a:p>
            </p:txBody>
          </p:sp>
        </p:grpSp>
        <p:sp>
          <p:nvSpPr>
            <p:cNvPr id="61" name="Dikdörtgen 60"/>
            <p:cNvSpPr/>
            <p:nvPr/>
          </p:nvSpPr>
          <p:spPr>
            <a:xfrm>
              <a:off x="426642" y="2545342"/>
              <a:ext cx="383754" cy="646331"/>
            </a:xfrm>
            <a:prstGeom prst="rect">
              <a:avLst/>
            </a:prstGeom>
            <a:noFill/>
          </p:spPr>
          <p:txBody>
            <a:bodyPr wrap="square" lIns="91440" tIns="45720" rIns="91440" bIns="45720">
              <a:spAutoFit/>
            </a:bodyPr>
            <a:lstStyle/>
            <a:p>
              <a:pPr algn="ctr"/>
              <a:r>
                <a:rPr lang="tr-TR" sz="3600" b="1" cap="none" spc="0" dirty="0" smtClean="0">
                  <a:ln w="9525">
                    <a:solidFill>
                      <a:schemeClr val="bg1"/>
                    </a:solidFill>
                    <a:prstDash val="solid"/>
                  </a:ln>
                  <a:effectLst>
                    <a:outerShdw blurRad="12700" dist="38100" dir="2700000" algn="tl" rotWithShape="0">
                      <a:schemeClr val="accent5">
                        <a:lumMod val="60000"/>
                        <a:lumOff val="40000"/>
                      </a:schemeClr>
                    </a:outerShdw>
                  </a:effectLst>
                </a:rPr>
                <a:t>2</a:t>
              </a:r>
              <a:endParaRPr lang="tr-TR" sz="3600" b="1" cap="none" spc="0" dirty="0">
                <a:ln w="9525">
                  <a:solidFill>
                    <a:schemeClr val="bg1"/>
                  </a:solidFill>
                  <a:prstDash val="solid"/>
                </a:ln>
                <a:effectLst>
                  <a:outerShdw blurRad="12700" dist="38100" dir="2700000" algn="tl" rotWithShape="0">
                    <a:schemeClr val="accent5">
                      <a:lumMod val="60000"/>
                      <a:lumOff val="40000"/>
                    </a:schemeClr>
                  </a:outerShdw>
                </a:effectLst>
              </a:endParaRPr>
            </a:p>
          </p:txBody>
        </p:sp>
        <p:sp>
          <p:nvSpPr>
            <p:cNvPr id="62" name="Metin kutusu 61"/>
            <p:cNvSpPr txBox="1"/>
            <p:nvPr/>
          </p:nvSpPr>
          <p:spPr>
            <a:xfrm>
              <a:off x="1051533" y="2687515"/>
              <a:ext cx="4622326" cy="461665"/>
            </a:xfrm>
            <a:prstGeom prst="rect">
              <a:avLst/>
            </a:prstGeom>
            <a:noFill/>
          </p:spPr>
          <p:txBody>
            <a:bodyPr wrap="square" rtlCol="0">
              <a:spAutoFit/>
            </a:bodyPr>
            <a:lstStyle/>
            <a:p>
              <a:r>
                <a:rPr lang="tr-TR" sz="2400" dirty="0" smtClean="0"/>
                <a:t>Eser sahibi öldükten sonra 70 yıl</a:t>
              </a:r>
              <a:endParaRPr lang="tr-TR" dirty="0"/>
            </a:p>
          </p:txBody>
        </p:sp>
      </p:grpSp>
      <p:grpSp>
        <p:nvGrpSpPr>
          <p:cNvPr id="65" name="Grup 64"/>
          <p:cNvGrpSpPr/>
          <p:nvPr/>
        </p:nvGrpSpPr>
        <p:grpSpPr>
          <a:xfrm rot="20968082">
            <a:off x="678571" y="2563408"/>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66" name="Resim 6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67"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Telif hakkı </a:t>
              </a:r>
              <a:r>
                <a:rPr lang="tr-TR" sz="2400" b="1" dirty="0">
                  <a:solidFill>
                    <a:schemeClr val="tx1"/>
                  </a:solidFill>
                </a:rPr>
                <a:t>"©"</a:t>
              </a:r>
              <a:r>
                <a:rPr lang="tr-TR" sz="2400" dirty="0">
                  <a:solidFill>
                    <a:schemeClr val="tx1"/>
                  </a:solidFill>
                </a:rPr>
                <a:t> (</a:t>
              </a:r>
              <a:r>
                <a:rPr lang="tr-TR" sz="2400" dirty="0" err="1">
                  <a:solidFill>
                    <a:schemeClr val="tx1"/>
                  </a:solidFill>
                </a:rPr>
                <a:t>Copyright</a:t>
              </a:r>
              <a:r>
                <a:rPr lang="tr-TR" sz="2400" dirty="0">
                  <a:solidFill>
                    <a:schemeClr val="tx1"/>
                  </a:solidFill>
                </a:rPr>
                <a:t>) sembolü ile </a:t>
              </a:r>
              <a:r>
                <a:rPr lang="tr-TR" sz="2400" dirty="0" smtClean="0">
                  <a:solidFill>
                    <a:schemeClr val="tx1"/>
                  </a:solidFill>
                </a:rPr>
                <a:t>gösterilir.</a:t>
              </a:r>
              <a:endParaRPr lang="tr-TR" sz="1400" dirty="0" smtClean="0">
                <a:solidFill>
                  <a:schemeClr val="tx1"/>
                </a:solidFill>
              </a:endParaRPr>
            </a:p>
          </p:txBody>
        </p:sp>
      </p:grpSp>
    </p:spTree>
    <p:custDataLst>
      <p:tags r:id="rId1"/>
    </p:custDataLst>
    <p:extLst>
      <p:ext uri="{BB962C8B-B14F-4D97-AF65-F5344CB8AC3E}">
        <p14:creationId xmlns:p14="http://schemas.microsoft.com/office/powerpoint/2010/main" val="3885143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animEffect transition="in" filter="fade">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1" fill="hold" grpId="0" nodeType="click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p:tgtEl>
                                          <p:spTgt spid="26"/>
                                        </p:tgtEl>
                                        <p:attrNameLst>
                                          <p:attrName>ppt_y</p:attrName>
                                        </p:attrNameLst>
                                      </p:cBhvr>
                                      <p:tavLst>
                                        <p:tav tm="0">
                                          <p:val>
                                            <p:strVal val="#ppt_y-#ppt_h*1.125000"/>
                                          </p:val>
                                        </p:tav>
                                        <p:tav tm="100000">
                                          <p:val>
                                            <p:strVal val="#ppt_y"/>
                                          </p:val>
                                        </p:tav>
                                      </p:tavLst>
                                    </p:anim>
                                    <p:animEffect transition="in" filter="wipe(down)">
                                      <p:cBhvr>
                                        <p:cTn id="19" dur="500"/>
                                        <p:tgtEl>
                                          <p:spTgt spid="26"/>
                                        </p:tgtEl>
                                      </p:cBhvr>
                                    </p:animEffect>
                                  </p:childTnLst>
                                </p:cTn>
                              </p:par>
                            </p:childTnLst>
                          </p:cTn>
                        </p:par>
                        <p:par>
                          <p:cTn id="20" fill="hold">
                            <p:stCondLst>
                              <p:cond delay="500"/>
                            </p:stCondLst>
                            <p:childTnLst>
                              <p:par>
                                <p:cTn id="21" presetID="53" presetClass="entr" presetSubtype="16" fill="hold" nodeType="after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p:cTn id="30" dur="500" fill="hold"/>
                                        <p:tgtEl>
                                          <p:spTgt spid="47"/>
                                        </p:tgtEl>
                                        <p:attrNameLst>
                                          <p:attrName>ppt_w</p:attrName>
                                        </p:attrNameLst>
                                      </p:cBhvr>
                                      <p:tavLst>
                                        <p:tav tm="0">
                                          <p:val>
                                            <p:fltVal val="0"/>
                                          </p:val>
                                        </p:tav>
                                        <p:tav tm="100000">
                                          <p:val>
                                            <p:strVal val="#ppt_w"/>
                                          </p:val>
                                        </p:tav>
                                      </p:tavLst>
                                    </p:anim>
                                    <p:anim calcmode="lin" valueType="num">
                                      <p:cBhvr>
                                        <p:cTn id="31" dur="500" fill="hold"/>
                                        <p:tgtEl>
                                          <p:spTgt spid="47"/>
                                        </p:tgtEl>
                                        <p:attrNameLst>
                                          <p:attrName>ppt_h</p:attrName>
                                        </p:attrNameLst>
                                      </p:cBhvr>
                                      <p:tavLst>
                                        <p:tav tm="0">
                                          <p:val>
                                            <p:fltVal val="0"/>
                                          </p:val>
                                        </p:tav>
                                        <p:tav tm="100000">
                                          <p:val>
                                            <p:strVal val="#ppt_h"/>
                                          </p:val>
                                        </p:tav>
                                      </p:tavLst>
                                    </p:anim>
                                    <p:animEffect transition="in" filter="fade">
                                      <p:cBhvr>
                                        <p:cTn id="32" dur="500"/>
                                        <p:tgtEl>
                                          <p:spTgt spid="47"/>
                                        </p:tgtEl>
                                      </p:cBhvr>
                                    </p:animEffect>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wipe(left)">
                                      <p:cBhvr>
                                        <p:cTn id="36" dur="500"/>
                                        <p:tgtEl>
                                          <p:spTgt spid="46"/>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xit" presetSubtype="2" fill="hold" grpId="1" nodeType="clickEffect">
                                  <p:stCondLst>
                                    <p:cond delay="0"/>
                                  </p:stCondLst>
                                  <p:childTnLst>
                                    <p:animEffect transition="out" filter="wipe(right)">
                                      <p:cBhvr>
                                        <p:cTn id="40" dur="500"/>
                                        <p:tgtEl>
                                          <p:spTgt spid="46"/>
                                        </p:tgtEl>
                                      </p:cBhvr>
                                    </p:animEffect>
                                    <p:set>
                                      <p:cBhvr>
                                        <p:cTn id="41" dur="1" fill="hold">
                                          <p:stCondLst>
                                            <p:cond delay="499"/>
                                          </p:stCondLst>
                                        </p:cTn>
                                        <p:tgtEl>
                                          <p:spTgt spid="46"/>
                                        </p:tgtEl>
                                        <p:attrNameLst>
                                          <p:attrName>style.visibility</p:attrName>
                                        </p:attrNameLst>
                                      </p:cBhvr>
                                      <p:to>
                                        <p:strVal val="hidden"/>
                                      </p:to>
                                    </p:set>
                                  </p:childTnLst>
                                </p:cTn>
                              </p:par>
                            </p:childTnLst>
                          </p:cTn>
                        </p:par>
                        <p:par>
                          <p:cTn id="42" fill="hold">
                            <p:stCondLst>
                              <p:cond delay="500"/>
                            </p:stCondLst>
                            <p:childTnLst>
                              <p:par>
                                <p:cTn id="43" presetID="53" presetClass="exit" presetSubtype="32" fill="hold" nodeType="afterEffect">
                                  <p:stCondLst>
                                    <p:cond delay="0"/>
                                  </p:stCondLst>
                                  <p:childTnLst>
                                    <p:anim calcmode="lin" valueType="num">
                                      <p:cBhvr>
                                        <p:cTn id="44" dur="500"/>
                                        <p:tgtEl>
                                          <p:spTgt spid="47"/>
                                        </p:tgtEl>
                                        <p:attrNameLst>
                                          <p:attrName>ppt_w</p:attrName>
                                        </p:attrNameLst>
                                      </p:cBhvr>
                                      <p:tavLst>
                                        <p:tav tm="0">
                                          <p:val>
                                            <p:strVal val="ppt_w"/>
                                          </p:val>
                                        </p:tav>
                                        <p:tav tm="100000">
                                          <p:val>
                                            <p:fltVal val="0"/>
                                          </p:val>
                                        </p:tav>
                                      </p:tavLst>
                                    </p:anim>
                                    <p:anim calcmode="lin" valueType="num">
                                      <p:cBhvr>
                                        <p:cTn id="45" dur="500"/>
                                        <p:tgtEl>
                                          <p:spTgt spid="47"/>
                                        </p:tgtEl>
                                        <p:attrNameLst>
                                          <p:attrName>ppt_h</p:attrName>
                                        </p:attrNameLst>
                                      </p:cBhvr>
                                      <p:tavLst>
                                        <p:tav tm="0">
                                          <p:val>
                                            <p:strVal val="ppt_h"/>
                                          </p:val>
                                        </p:tav>
                                        <p:tav tm="100000">
                                          <p:val>
                                            <p:fltVal val="0"/>
                                          </p:val>
                                        </p:tav>
                                      </p:tavLst>
                                    </p:anim>
                                    <p:animEffect transition="out" filter="fade">
                                      <p:cBhvr>
                                        <p:cTn id="46" dur="500"/>
                                        <p:tgtEl>
                                          <p:spTgt spid="47"/>
                                        </p:tgtEl>
                                      </p:cBhvr>
                                    </p:animEffect>
                                    <p:set>
                                      <p:cBhvr>
                                        <p:cTn id="47" dur="1" fill="hold">
                                          <p:stCondLst>
                                            <p:cond delay="499"/>
                                          </p:stCondLst>
                                        </p:cTn>
                                        <p:tgtEl>
                                          <p:spTgt spid="47"/>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2" presetClass="entr" presetSubtype="2" fill="hold" nodeType="click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p:tgtEl>
                                          <p:spTgt spid="52"/>
                                        </p:tgtEl>
                                        <p:attrNameLst>
                                          <p:attrName>ppt_x</p:attrName>
                                        </p:attrNameLst>
                                      </p:cBhvr>
                                      <p:tavLst>
                                        <p:tav tm="0">
                                          <p:val>
                                            <p:strVal val="#ppt_x+#ppt_w*1.125000"/>
                                          </p:val>
                                        </p:tav>
                                        <p:tav tm="100000">
                                          <p:val>
                                            <p:strVal val="#ppt_x"/>
                                          </p:val>
                                        </p:tav>
                                      </p:tavLst>
                                    </p:anim>
                                    <p:animEffect transition="in" filter="wipe(left)">
                                      <p:cBhvr>
                                        <p:cTn id="53" dur="500"/>
                                        <p:tgtEl>
                                          <p:spTgt spid="52"/>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2" fill="hold" nodeType="click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ppt_x</p:attrName>
                                        </p:attrNameLst>
                                      </p:cBhvr>
                                      <p:tavLst>
                                        <p:tav tm="0">
                                          <p:val>
                                            <p:strVal val="#ppt_x+#ppt_w*1.125000"/>
                                          </p:val>
                                        </p:tav>
                                        <p:tav tm="100000">
                                          <p:val>
                                            <p:strVal val="#ppt_x"/>
                                          </p:val>
                                        </p:tav>
                                      </p:tavLst>
                                    </p:anim>
                                    <p:animEffect transition="in" filter="wipe(left)">
                                      <p:cBhvr>
                                        <p:cTn id="59" dur="500"/>
                                        <p:tgtEl>
                                          <p:spTgt spid="58"/>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65"/>
                                        </p:tgtEl>
                                        <p:attrNameLst>
                                          <p:attrName>style.visibility</p:attrName>
                                        </p:attrNameLst>
                                      </p:cBhvr>
                                      <p:to>
                                        <p:strVal val="visible"/>
                                      </p:to>
                                    </p:set>
                                    <p:anim calcmode="lin" valueType="num">
                                      <p:cBhvr>
                                        <p:cTn id="64" dur="500" fill="hold"/>
                                        <p:tgtEl>
                                          <p:spTgt spid="65"/>
                                        </p:tgtEl>
                                        <p:attrNameLst>
                                          <p:attrName>ppt_w</p:attrName>
                                        </p:attrNameLst>
                                      </p:cBhvr>
                                      <p:tavLst>
                                        <p:tav tm="0">
                                          <p:val>
                                            <p:fltVal val="0"/>
                                          </p:val>
                                        </p:tav>
                                        <p:tav tm="100000">
                                          <p:val>
                                            <p:strVal val="#ppt_w"/>
                                          </p:val>
                                        </p:tav>
                                      </p:tavLst>
                                    </p:anim>
                                    <p:anim calcmode="lin" valueType="num">
                                      <p:cBhvr>
                                        <p:cTn id="65" dur="500" fill="hold"/>
                                        <p:tgtEl>
                                          <p:spTgt spid="65"/>
                                        </p:tgtEl>
                                        <p:attrNameLst>
                                          <p:attrName>ppt_h</p:attrName>
                                        </p:attrNameLst>
                                      </p:cBhvr>
                                      <p:tavLst>
                                        <p:tav tm="0">
                                          <p:val>
                                            <p:fltVal val="0"/>
                                          </p:val>
                                        </p:tav>
                                        <p:tav tm="100000">
                                          <p:val>
                                            <p:strVal val="#ppt_h"/>
                                          </p:val>
                                        </p:tav>
                                      </p:tavLst>
                                    </p:anim>
                                    <p:animEffect transition="in" filter="fade">
                                      <p:cBhvr>
                                        <p:cTn id="66"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46" grpId="0" animBg="1"/>
      <p:bldP spid="4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Bandrol</a:t>
            </a:r>
            <a:endParaRPr lang="en-US" sz="2800" dirty="0">
              <a:solidFill>
                <a:schemeClr val="bg1"/>
              </a:solidFill>
            </a:endParaRPr>
          </a:p>
        </p:txBody>
      </p:sp>
      <p:sp>
        <p:nvSpPr>
          <p:cNvPr id="20" name="Rectangle: Rounded Corners 111">
            <a:hlinkClick r:id="rId6"/>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p:cNvPicPr>
            <a:picLocks noChangeAspect="1"/>
          </p:cNvPicPr>
          <p:nvPr/>
        </p:nvPicPr>
        <p:blipFill rotWithShape="1">
          <a:blip r:embed="rId7">
            <a:extLst>
              <a:ext uri="{28A0092B-C50C-407E-A947-70E740481C1C}">
                <a14:useLocalDpi xmlns:a14="http://schemas.microsoft.com/office/drawing/2010/main" val="0"/>
              </a:ext>
            </a:extLst>
          </a:blip>
          <a:srcRect l="10664" r="793"/>
          <a:stretch/>
        </p:blipFill>
        <p:spPr>
          <a:xfrm>
            <a:off x="6326080" y="1080244"/>
            <a:ext cx="5228947" cy="2781842"/>
          </a:xfrm>
          <a:prstGeom prst="rect">
            <a:avLst/>
          </a:prstGeom>
        </p:spPr>
      </p:pic>
      <p:grpSp>
        <p:nvGrpSpPr>
          <p:cNvPr id="30" name="Grup 29"/>
          <p:cNvGrpSpPr/>
          <p:nvPr/>
        </p:nvGrpSpPr>
        <p:grpSpPr>
          <a:xfrm>
            <a:off x="482759" y="949448"/>
            <a:ext cx="3787399" cy="2912638"/>
            <a:chOff x="118753" y="872687"/>
            <a:chExt cx="2688835" cy="2464845"/>
          </a:xfrm>
        </p:grpSpPr>
        <p:grpSp>
          <p:nvGrpSpPr>
            <p:cNvPr id="31" name="Grup 30"/>
            <p:cNvGrpSpPr/>
            <p:nvPr/>
          </p:nvGrpSpPr>
          <p:grpSpPr>
            <a:xfrm>
              <a:off x="118753" y="872687"/>
              <a:ext cx="2688835" cy="2464845"/>
              <a:chOff x="9828290" y="1640405"/>
              <a:chExt cx="2181623" cy="1976466"/>
            </a:xfrm>
          </p:grpSpPr>
          <p:grpSp>
            <p:nvGrpSpPr>
              <p:cNvPr id="33" name="Grup 32"/>
              <p:cNvGrpSpPr/>
              <p:nvPr/>
            </p:nvGrpSpPr>
            <p:grpSpPr>
              <a:xfrm>
                <a:off x="9828290" y="1729161"/>
                <a:ext cx="2181623" cy="1887710"/>
                <a:chOff x="7752553" y="4870763"/>
                <a:chExt cx="2181623" cy="2352246"/>
              </a:xfrm>
            </p:grpSpPr>
            <p:sp>
              <p:nvSpPr>
                <p:cNvPr id="35" name="Dik Üçgen 34"/>
                <p:cNvSpPr/>
                <p:nvPr/>
              </p:nvSpPr>
              <p:spPr>
                <a:xfrm flipH="1" flipV="1">
                  <a:off x="7752553" y="5288283"/>
                  <a:ext cx="138910" cy="338610"/>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6" name="Dik Üçgen 35"/>
                <p:cNvSpPr/>
                <p:nvPr/>
              </p:nvSpPr>
              <p:spPr>
                <a:xfrm rot="17442050" flipH="1">
                  <a:off x="9616951" y="5274653"/>
                  <a:ext cx="304885" cy="236671"/>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7" name="Dikdörtgen 36"/>
                <p:cNvSpPr/>
                <p:nvPr/>
              </p:nvSpPr>
              <p:spPr>
                <a:xfrm>
                  <a:off x="7843479" y="5084278"/>
                  <a:ext cx="2000250" cy="2138731"/>
                </a:xfrm>
                <a:prstGeom prst="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p:cNvSpPr/>
                <p:nvPr/>
              </p:nvSpPr>
              <p:spPr>
                <a:xfrm>
                  <a:off x="7753033" y="4870763"/>
                  <a:ext cx="2181143" cy="427032"/>
                </a:xfrm>
                <a:prstGeom prst="rect">
                  <a:avLst/>
                </a:prstGeom>
                <a:solidFill>
                  <a:srgbClr val="E4A33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t>Bandrol</a:t>
                  </a:r>
                  <a:endParaRPr lang="tr-TR" dirty="0"/>
                </a:p>
              </p:txBody>
            </p:sp>
          </p:grpSp>
          <p:pic>
            <p:nvPicPr>
              <p:cNvPr id="34" name="Resim 3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828290" y="1640405"/>
                <a:ext cx="535004" cy="530211"/>
              </a:xfrm>
              <a:prstGeom prst="rect">
                <a:avLst/>
              </a:prstGeom>
            </p:spPr>
          </p:pic>
        </p:grpSp>
        <p:sp>
          <p:nvSpPr>
            <p:cNvPr id="32" name="Dikdörtgen 31"/>
            <p:cNvSpPr/>
            <p:nvPr/>
          </p:nvSpPr>
          <p:spPr>
            <a:xfrm>
              <a:off x="230819" y="1647565"/>
              <a:ext cx="2465294" cy="1640888"/>
            </a:xfrm>
            <a:prstGeom prst="rect">
              <a:avLst/>
            </a:prstGeom>
          </p:spPr>
          <p:txBody>
            <a:bodyPr wrap="square">
              <a:spAutoFit/>
            </a:bodyPr>
            <a:lstStyle/>
            <a:p>
              <a:pPr algn="ctr"/>
              <a:r>
                <a:rPr lang="tr-TR" sz="2000" dirty="0" smtClean="0"/>
                <a:t>Fikir ve </a:t>
              </a:r>
              <a:r>
                <a:rPr lang="tr-TR" sz="2000" dirty="0"/>
                <a:t>sanat eserlerinin izinsiz çoğaltılmasını önlemek ve yasal olarak üretildiğini belgelemek amacıyla </a:t>
              </a:r>
              <a:r>
                <a:rPr lang="tr-TR" sz="2000" dirty="0" smtClean="0"/>
                <a:t>eserlerin </a:t>
              </a:r>
              <a:r>
                <a:rPr lang="tr-TR" sz="2000" dirty="0"/>
                <a:t>üzerine </a:t>
              </a:r>
              <a:r>
                <a:rPr lang="tr-TR" sz="2000" dirty="0" smtClean="0"/>
                <a:t>yapıştırılan etikettir.</a:t>
              </a:r>
              <a:endParaRPr lang="tr-TR" sz="2000" dirty="0"/>
            </a:p>
          </p:txBody>
        </p:sp>
      </p:grpSp>
      <p:pic>
        <p:nvPicPr>
          <p:cNvPr id="39"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rot="6641738">
            <a:off x="4601460" y="1653470"/>
            <a:ext cx="1363148" cy="1363148"/>
          </a:xfrm>
          <a:prstGeom prst="rect">
            <a:avLst/>
          </a:prstGeom>
        </p:spPr>
      </p:pic>
      <p:sp>
        <p:nvSpPr>
          <p:cNvPr id="40" name="Aynı Yanın Köşesi Yuvarlatılmış Dikdörtgen 39"/>
          <p:cNvSpPr/>
          <p:nvPr/>
        </p:nvSpPr>
        <p:spPr>
          <a:xfrm>
            <a:off x="640610" y="5142946"/>
            <a:ext cx="11037523" cy="1108902"/>
          </a:xfrm>
          <a:prstGeom prst="round2SameRect">
            <a:avLst>
              <a:gd name="adj1" fmla="val 0"/>
              <a:gd name="adj2" fmla="val 14550"/>
            </a:avLst>
          </a:prstGeom>
          <a:solidFill>
            <a:srgbClr val="FFC000"/>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a:solidFill>
                  <a:schemeClr val="tx1"/>
                </a:solidFill>
              </a:rPr>
              <a:t>Bir ürünün üzerinde bandrol bulunması, o eserin </a:t>
            </a:r>
            <a:r>
              <a:rPr lang="tr-TR" sz="2400" b="1" dirty="0">
                <a:solidFill>
                  <a:schemeClr val="tx1"/>
                </a:solidFill>
              </a:rPr>
              <a:t>5846 sayılı Fikir ve Sanat Eserleri Kanunu</a:t>
            </a:r>
            <a:r>
              <a:rPr lang="tr-TR" sz="2400" dirty="0">
                <a:solidFill>
                  <a:schemeClr val="tx1"/>
                </a:solidFill>
              </a:rPr>
              <a:t>'na uygun olarak </a:t>
            </a:r>
            <a:r>
              <a:rPr lang="tr-TR" sz="2400" dirty="0" smtClean="0">
                <a:solidFill>
                  <a:schemeClr val="tx1"/>
                </a:solidFill>
              </a:rPr>
              <a:t>çoğaltıldığını göstermektedir.</a:t>
            </a:r>
            <a:endParaRPr lang="tr-TR" sz="3200" dirty="0">
              <a:solidFill>
                <a:schemeClr val="tx1"/>
              </a:solidFill>
            </a:endParaRPr>
          </a:p>
        </p:txBody>
      </p:sp>
      <p:sp>
        <p:nvSpPr>
          <p:cNvPr id="41" name="Köşeli Çift Ayraç 40"/>
          <p:cNvSpPr/>
          <p:nvPr/>
        </p:nvSpPr>
        <p:spPr>
          <a:xfrm>
            <a:off x="1026928" y="589706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Bandrolsüz olan eserlere ne denir?</a:t>
            </a:r>
            <a:endParaRPr lang="tr-TR" sz="3200" dirty="0">
              <a:solidFill>
                <a:schemeClr val="tx1"/>
              </a:solidFill>
            </a:endParaRPr>
          </a:p>
        </p:txBody>
      </p:sp>
      <p:grpSp>
        <p:nvGrpSpPr>
          <p:cNvPr id="42" name="Grup 41"/>
          <p:cNvGrpSpPr/>
          <p:nvPr/>
        </p:nvGrpSpPr>
        <p:grpSpPr>
          <a:xfrm>
            <a:off x="240806" y="5875610"/>
            <a:ext cx="914437" cy="819703"/>
            <a:chOff x="313837" y="4957280"/>
            <a:chExt cx="914437" cy="819703"/>
          </a:xfrm>
        </p:grpSpPr>
        <p:grpSp>
          <p:nvGrpSpPr>
            <p:cNvPr id="65" name="Grup 64"/>
            <p:cNvGrpSpPr/>
            <p:nvPr/>
          </p:nvGrpSpPr>
          <p:grpSpPr>
            <a:xfrm>
              <a:off x="313837" y="4957280"/>
              <a:ext cx="914437" cy="819703"/>
              <a:chOff x="6709431" y="3270742"/>
              <a:chExt cx="1544353" cy="1384361"/>
            </a:xfrm>
            <a:solidFill>
              <a:schemeClr val="tx1">
                <a:lumMod val="65000"/>
                <a:lumOff val="35000"/>
              </a:schemeClr>
            </a:solidFill>
          </p:grpSpPr>
          <p:sp>
            <p:nvSpPr>
              <p:cNvPr id="6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4256858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90"/>
                                          </p:val>
                                        </p:tav>
                                        <p:tav tm="100000">
                                          <p:val>
                                            <p:fltVal val="0"/>
                                          </p:val>
                                        </p:tav>
                                      </p:tavLst>
                                    </p:anim>
                                    <p:animEffect transition="in" filter="fade">
                                      <p:cBhvr>
                                        <p:cTn id="10" dur="1000"/>
                                        <p:tgtEl>
                                          <p:spTgt spid="30"/>
                                        </p:tgtEl>
                                      </p:cBhvr>
                                    </p:animEffect>
                                  </p:childTnLst>
                                  <p:subTnLst>
                                    <p:audio>
                                      <p:cMediaNode>
                                        <p:cTn display="0" masterRel="sameClick">
                                          <p:stCondLst>
                                            <p:cond evt="begin" delay="0">
                                              <p:tn val="5"/>
                                            </p:cond>
                                          </p:stCondLst>
                                          <p:endCondLst>
                                            <p:cond evt="onStopAudio" delay="0">
                                              <p:tgtEl>
                                                <p:sldTgt/>
                                              </p:tgtEl>
                                            </p:cond>
                                          </p:endCondLst>
                                        </p:cTn>
                                        <p:tgtEl>
                                          <p:sndTgt r:embed="rId4" name="hammer.wav"/>
                                        </p:tgtEl>
                                      </p:cMediaNode>
                                    </p:audio>
                                  </p:subTnLst>
                                </p:cTn>
                              </p:par>
                            </p:childTnLst>
                          </p:cTn>
                        </p:par>
                        <p:par>
                          <p:cTn id="11" fill="hold">
                            <p:stCondLst>
                              <p:cond delay="1000"/>
                            </p:stCondLst>
                            <p:childTnLst>
                              <p:par>
                                <p:cTn id="12" presetID="2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wipe(left)">
                                      <p:cBhvr>
                                        <p:cTn id="14" dur="500"/>
                                        <p:tgtEl>
                                          <p:spTgt spid="39"/>
                                        </p:tgtEl>
                                      </p:cBhvr>
                                    </p:animEffect>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Effect transition="in" filter="fade">
                                      <p:cBhvr>
                                        <p:cTn id="27" dur="500"/>
                                        <p:tgtEl>
                                          <p:spTgt spid="40"/>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subTnLst>
                                    <p:audio>
                                      <p:cMediaNode>
                                        <p:cTn display="0" masterRel="sameClick">
                                          <p:stCondLst>
                                            <p:cond evt="begin" delay="0">
                                              <p:tn val="30"/>
                                            </p:cond>
                                          </p:stCondLst>
                                          <p:endCondLst>
                                            <p:cond evt="onStopAudio" delay="0">
                                              <p:tgtEl>
                                                <p:sldTgt/>
                                              </p:tgtEl>
                                            </p:cond>
                                          </p:endCondLst>
                                        </p:cTn>
                                        <p:tgtEl>
                                          <p:sndTgt r:embed="rId5" name="arrow.wav"/>
                                        </p:tgtEl>
                                      </p:cMediaNode>
                                    </p:audio>
                                  </p:sub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left)">
                                      <p:cBhvr>
                                        <p:cTn id="38" dur="500"/>
                                        <p:tgtEl>
                                          <p:spTgt spid="4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xit" presetSubtype="2" fill="hold" grpId="1" nodeType="clickEffect">
                                  <p:stCondLst>
                                    <p:cond delay="0"/>
                                  </p:stCondLst>
                                  <p:childTnLst>
                                    <p:animEffect transition="out" filter="wipe(right)">
                                      <p:cBhvr>
                                        <p:cTn id="42" dur="500"/>
                                        <p:tgtEl>
                                          <p:spTgt spid="41"/>
                                        </p:tgtEl>
                                      </p:cBhvr>
                                    </p:animEffect>
                                    <p:set>
                                      <p:cBhvr>
                                        <p:cTn id="43" dur="1" fill="hold">
                                          <p:stCondLst>
                                            <p:cond delay="499"/>
                                          </p:stCondLst>
                                        </p:cTn>
                                        <p:tgtEl>
                                          <p:spTgt spid="41"/>
                                        </p:tgtEl>
                                        <p:attrNameLst>
                                          <p:attrName>style.visibility</p:attrName>
                                        </p:attrNameLst>
                                      </p:cBhvr>
                                      <p:to>
                                        <p:strVal val="hidden"/>
                                      </p:to>
                                    </p:set>
                                  </p:childTnLst>
                                </p:cTn>
                              </p:par>
                            </p:childTnLst>
                          </p:cTn>
                        </p:par>
                        <p:par>
                          <p:cTn id="44" fill="hold">
                            <p:stCondLst>
                              <p:cond delay="500"/>
                            </p:stCondLst>
                            <p:childTnLst>
                              <p:par>
                                <p:cTn id="45" presetID="53" presetClass="exit" presetSubtype="32" fill="hold" nodeType="afterEffect">
                                  <p:stCondLst>
                                    <p:cond delay="0"/>
                                  </p:stCondLst>
                                  <p:childTnLst>
                                    <p:anim calcmode="lin" valueType="num">
                                      <p:cBhvr>
                                        <p:cTn id="46" dur="500"/>
                                        <p:tgtEl>
                                          <p:spTgt spid="42"/>
                                        </p:tgtEl>
                                        <p:attrNameLst>
                                          <p:attrName>ppt_w</p:attrName>
                                        </p:attrNameLst>
                                      </p:cBhvr>
                                      <p:tavLst>
                                        <p:tav tm="0">
                                          <p:val>
                                            <p:strVal val="ppt_w"/>
                                          </p:val>
                                        </p:tav>
                                        <p:tav tm="100000">
                                          <p:val>
                                            <p:fltVal val="0"/>
                                          </p:val>
                                        </p:tav>
                                      </p:tavLst>
                                    </p:anim>
                                    <p:anim calcmode="lin" valueType="num">
                                      <p:cBhvr>
                                        <p:cTn id="47" dur="500"/>
                                        <p:tgtEl>
                                          <p:spTgt spid="42"/>
                                        </p:tgtEl>
                                        <p:attrNameLst>
                                          <p:attrName>ppt_h</p:attrName>
                                        </p:attrNameLst>
                                      </p:cBhvr>
                                      <p:tavLst>
                                        <p:tav tm="0">
                                          <p:val>
                                            <p:strVal val="ppt_h"/>
                                          </p:val>
                                        </p:tav>
                                        <p:tav tm="100000">
                                          <p:val>
                                            <p:fltVal val="0"/>
                                          </p:val>
                                        </p:tav>
                                      </p:tavLst>
                                    </p:anim>
                                    <p:animEffect transition="out" filter="fade">
                                      <p:cBhvr>
                                        <p:cTn id="48" dur="500"/>
                                        <p:tgtEl>
                                          <p:spTgt spid="42"/>
                                        </p:tgtEl>
                                      </p:cBhvr>
                                    </p:animEffect>
                                    <p:set>
                                      <p:cBhvr>
                                        <p:cTn id="49" dur="1" fill="hold">
                                          <p:stCondLst>
                                            <p:cond delay="499"/>
                                          </p:stCondLst>
                                        </p:cTn>
                                        <p:tgtEl>
                                          <p:spTgt spid="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1"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5">
            <a:extLst>
              <a:ext uri="{28A0092B-C50C-407E-A947-70E740481C1C}">
                <a14:useLocalDpi xmlns:a14="http://schemas.microsoft.com/office/drawing/2010/main" val="0"/>
              </a:ext>
            </a:extLst>
          </a:blip>
          <a:srcRect t="10765"/>
          <a:stretch/>
        </p:blipFill>
        <p:spPr>
          <a:xfrm>
            <a:off x="2760" y="736846"/>
            <a:ext cx="12189239" cy="6121153"/>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Telif Hakkı</a:t>
            </a:r>
            <a:endParaRPr lang="en-US" sz="2800" dirty="0">
              <a:solidFill>
                <a:schemeClr val="bg1"/>
              </a:solidFill>
            </a:endParaRPr>
          </a:p>
        </p:txBody>
      </p:sp>
      <p:sp>
        <p:nvSpPr>
          <p:cNvPr id="20" name="Rectangle: Rounded Corners 111">
            <a:hlinkClick r:id="rId6"/>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3" name="Grup 22"/>
          <p:cNvGrpSpPr/>
          <p:nvPr/>
        </p:nvGrpSpPr>
        <p:grpSpPr>
          <a:xfrm>
            <a:off x="181615" y="1075475"/>
            <a:ext cx="5446828" cy="2210397"/>
            <a:chOff x="1352808" y="3847159"/>
            <a:chExt cx="5178244" cy="2475648"/>
          </a:xfrm>
        </p:grpSpPr>
        <p:sp>
          <p:nvSpPr>
            <p:cNvPr id="24" name="Serbest Form 23"/>
            <p:cNvSpPr/>
            <p:nvPr/>
          </p:nvSpPr>
          <p:spPr>
            <a:xfrm>
              <a:off x="1352808" y="4006503"/>
              <a:ext cx="5178244" cy="2316304"/>
            </a:xfrm>
            <a:custGeom>
              <a:avLst/>
              <a:gdLst>
                <a:gd name="connsiteX0" fmla="*/ 1076373 w 5176870"/>
                <a:gd name="connsiteY0" fmla="*/ 33418 h 2303509"/>
                <a:gd name="connsiteX1" fmla="*/ 2434657 w 5176870"/>
                <a:gd name="connsiteY1" fmla="*/ 24540 h 2303509"/>
                <a:gd name="connsiteX2" fmla="*/ 3499977 w 5176870"/>
                <a:gd name="connsiteY2" fmla="*/ 95562 h 2303509"/>
                <a:gd name="connsiteX3" fmla="*/ 4556420 w 5176870"/>
                <a:gd name="connsiteY3" fmla="*/ 184338 h 2303509"/>
                <a:gd name="connsiteX4" fmla="*/ 4929282 w 5176870"/>
                <a:gd name="connsiteY4" fmla="*/ 281993 h 2303509"/>
                <a:gd name="connsiteX5" fmla="*/ 5089080 w 5176870"/>
                <a:gd name="connsiteY5" fmla="*/ 512812 h 2303509"/>
                <a:gd name="connsiteX6" fmla="*/ 5168979 w 5176870"/>
                <a:gd name="connsiteY6" fmla="*/ 876797 h 2303509"/>
                <a:gd name="connsiteX7" fmla="*/ 5168979 w 5176870"/>
                <a:gd name="connsiteY7" fmla="*/ 1107616 h 2303509"/>
                <a:gd name="connsiteX8" fmla="*/ 5168979 w 5176870"/>
                <a:gd name="connsiteY8" fmla="*/ 1400579 h 2303509"/>
                <a:gd name="connsiteX9" fmla="*/ 5062447 w 5176870"/>
                <a:gd name="connsiteY9" fmla="*/ 1835585 h 2303509"/>
                <a:gd name="connsiteX10" fmla="*/ 4804994 w 5176870"/>
                <a:gd name="connsiteY10" fmla="*/ 2155181 h 2303509"/>
                <a:gd name="connsiteX11" fmla="*/ 4361111 w 5176870"/>
                <a:gd name="connsiteY11" fmla="*/ 2297224 h 2303509"/>
                <a:gd name="connsiteX12" fmla="*/ 3819573 w 5176870"/>
                <a:gd name="connsiteY12" fmla="*/ 2270591 h 2303509"/>
                <a:gd name="connsiteX13" fmla="*/ 3544365 w 5176870"/>
                <a:gd name="connsiteY13" fmla="*/ 2288346 h 2303509"/>
                <a:gd name="connsiteX14" fmla="*/ 2736497 w 5176870"/>
                <a:gd name="connsiteY14" fmla="*/ 2288346 h 2303509"/>
                <a:gd name="connsiteX15" fmla="*/ 1973018 w 5176870"/>
                <a:gd name="connsiteY15" fmla="*/ 2288346 h 2303509"/>
                <a:gd name="connsiteX16" fmla="*/ 1431480 w 5176870"/>
                <a:gd name="connsiteY16" fmla="*/ 2279468 h 2303509"/>
                <a:gd name="connsiteX17" fmla="*/ 685756 w 5176870"/>
                <a:gd name="connsiteY17" fmla="*/ 2297224 h 2303509"/>
                <a:gd name="connsiteX18" fmla="*/ 312893 w 5176870"/>
                <a:gd name="connsiteY18" fmla="*/ 2155181 h 2303509"/>
                <a:gd name="connsiteX19" fmla="*/ 82074 w 5176870"/>
                <a:gd name="connsiteY19" fmla="*/ 1844463 h 2303509"/>
                <a:gd name="connsiteX20" fmla="*/ 46563 w 5176870"/>
                <a:gd name="connsiteY20" fmla="*/ 1400579 h 2303509"/>
                <a:gd name="connsiteX21" fmla="*/ 28808 w 5176870"/>
                <a:gd name="connsiteY21" fmla="*/ 1089861 h 2303509"/>
                <a:gd name="connsiteX22" fmla="*/ 2175 w 5176870"/>
                <a:gd name="connsiteY22" fmla="*/ 761387 h 2303509"/>
                <a:gd name="connsiteX23" fmla="*/ 90952 w 5176870"/>
                <a:gd name="connsiteY23" fmla="*/ 432913 h 2303509"/>
                <a:gd name="connsiteX24" fmla="*/ 295138 w 5176870"/>
                <a:gd name="connsiteY24" fmla="*/ 122195 h 2303509"/>
                <a:gd name="connsiteX25" fmla="*/ 943208 w 5176870"/>
                <a:gd name="connsiteY25" fmla="*/ 6785 h 2303509"/>
                <a:gd name="connsiteX26" fmla="*/ 1964140 w 5176870"/>
                <a:gd name="connsiteY26" fmla="*/ 15663 h 2303509"/>
                <a:gd name="connsiteX27" fmla="*/ 1937507 w 5176870"/>
                <a:gd name="connsiteY27" fmla="*/ 33418 h 2303509"/>
                <a:gd name="connsiteX28" fmla="*/ 1937507 w 5176870"/>
                <a:gd name="connsiteY28" fmla="*/ 33418 h 2303509"/>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28" fmla="*/ 1937507 w 5176870"/>
                <a:gd name="connsiteY28"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0" fmla="*/ 1925787 w 5156272"/>
                <a:gd name="connsiteY0" fmla="*/ 2511 h 2308112"/>
                <a:gd name="connsiteX1" fmla="*/ 2414059 w 5156272"/>
                <a:gd name="connsiteY1" fmla="*/ 29143 h 2308112"/>
                <a:gd name="connsiteX2" fmla="*/ 3479379 w 5156272"/>
                <a:gd name="connsiteY2" fmla="*/ 100165 h 2308112"/>
                <a:gd name="connsiteX3" fmla="*/ 4535822 w 5156272"/>
                <a:gd name="connsiteY3" fmla="*/ 188941 h 2308112"/>
                <a:gd name="connsiteX4" fmla="*/ 4908684 w 5156272"/>
                <a:gd name="connsiteY4" fmla="*/ 286596 h 2308112"/>
                <a:gd name="connsiteX5" fmla="*/ 5068482 w 5156272"/>
                <a:gd name="connsiteY5" fmla="*/ 517415 h 2308112"/>
                <a:gd name="connsiteX6" fmla="*/ 5148381 w 5156272"/>
                <a:gd name="connsiteY6" fmla="*/ 881400 h 2308112"/>
                <a:gd name="connsiteX7" fmla="*/ 5148381 w 5156272"/>
                <a:gd name="connsiteY7" fmla="*/ 1112219 h 2308112"/>
                <a:gd name="connsiteX8" fmla="*/ 5148381 w 5156272"/>
                <a:gd name="connsiteY8" fmla="*/ 1405182 h 2308112"/>
                <a:gd name="connsiteX9" fmla="*/ 5041849 w 5156272"/>
                <a:gd name="connsiteY9" fmla="*/ 1840188 h 2308112"/>
                <a:gd name="connsiteX10" fmla="*/ 4784396 w 5156272"/>
                <a:gd name="connsiteY10" fmla="*/ 2159784 h 2308112"/>
                <a:gd name="connsiteX11" fmla="*/ 4340513 w 5156272"/>
                <a:gd name="connsiteY11" fmla="*/ 2301827 h 2308112"/>
                <a:gd name="connsiteX12" fmla="*/ 3798975 w 5156272"/>
                <a:gd name="connsiteY12" fmla="*/ 2275194 h 2308112"/>
                <a:gd name="connsiteX13" fmla="*/ 3523767 w 5156272"/>
                <a:gd name="connsiteY13" fmla="*/ 2292949 h 2308112"/>
                <a:gd name="connsiteX14" fmla="*/ 2715899 w 5156272"/>
                <a:gd name="connsiteY14" fmla="*/ 2292949 h 2308112"/>
                <a:gd name="connsiteX15" fmla="*/ 1952420 w 5156272"/>
                <a:gd name="connsiteY15" fmla="*/ 2292949 h 2308112"/>
                <a:gd name="connsiteX16" fmla="*/ 1410882 w 5156272"/>
                <a:gd name="connsiteY16" fmla="*/ 2284071 h 2308112"/>
                <a:gd name="connsiteX17" fmla="*/ 665158 w 5156272"/>
                <a:gd name="connsiteY17" fmla="*/ 2301827 h 2308112"/>
                <a:gd name="connsiteX18" fmla="*/ 292295 w 5156272"/>
                <a:gd name="connsiteY18" fmla="*/ 2159784 h 2308112"/>
                <a:gd name="connsiteX19" fmla="*/ 61476 w 5156272"/>
                <a:gd name="connsiteY19" fmla="*/ 1849066 h 2308112"/>
                <a:gd name="connsiteX20" fmla="*/ 25965 w 5156272"/>
                <a:gd name="connsiteY20" fmla="*/ 1405182 h 2308112"/>
                <a:gd name="connsiteX21" fmla="*/ 8210 w 5156272"/>
                <a:gd name="connsiteY21" fmla="*/ 1094464 h 2308112"/>
                <a:gd name="connsiteX22" fmla="*/ 4437 w 5156272"/>
                <a:gd name="connsiteY22" fmla="*/ 765990 h 2308112"/>
                <a:gd name="connsiteX23" fmla="*/ 70354 w 5156272"/>
                <a:gd name="connsiteY23" fmla="*/ 437516 h 2308112"/>
                <a:gd name="connsiteX24" fmla="*/ 274540 w 5156272"/>
                <a:gd name="connsiteY24" fmla="*/ 126798 h 2308112"/>
                <a:gd name="connsiteX25" fmla="*/ 922610 w 5156272"/>
                <a:gd name="connsiteY25" fmla="*/ 11388 h 2308112"/>
                <a:gd name="connsiteX26" fmla="*/ 1943542 w 5156272"/>
                <a:gd name="connsiteY26" fmla="*/ 20266 h 2308112"/>
                <a:gd name="connsiteX0" fmla="*/ 1934369 w 5164854"/>
                <a:gd name="connsiteY0" fmla="*/ 2511 h 2308112"/>
                <a:gd name="connsiteX1" fmla="*/ 2422641 w 5164854"/>
                <a:gd name="connsiteY1" fmla="*/ 29143 h 2308112"/>
                <a:gd name="connsiteX2" fmla="*/ 3487961 w 5164854"/>
                <a:gd name="connsiteY2" fmla="*/ 100165 h 2308112"/>
                <a:gd name="connsiteX3" fmla="*/ 4544404 w 5164854"/>
                <a:gd name="connsiteY3" fmla="*/ 188941 h 2308112"/>
                <a:gd name="connsiteX4" fmla="*/ 4917266 w 5164854"/>
                <a:gd name="connsiteY4" fmla="*/ 286596 h 2308112"/>
                <a:gd name="connsiteX5" fmla="*/ 5077064 w 5164854"/>
                <a:gd name="connsiteY5" fmla="*/ 517415 h 2308112"/>
                <a:gd name="connsiteX6" fmla="*/ 5156963 w 5164854"/>
                <a:gd name="connsiteY6" fmla="*/ 881400 h 2308112"/>
                <a:gd name="connsiteX7" fmla="*/ 5156963 w 5164854"/>
                <a:gd name="connsiteY7" fmla="*/ 1112219 h 2308112"/>
                <a:gd name="connsiteX8" fmla="*/ 5156963 w 5164854"/>
                <a:gd name="connsiteY8" fmla="*/ 1405182 h 2308112"/>
                <a:gd name="connsiteX9" fmla="*/ 5050431 w 5164854"/>
                <a:gd name="connsiteY9" fmla="*/ 1840188 h 2308112"/>
                <a:gd name="connsiteX10" fmla="*/ 4792978 w 5164854"/>
                <a:gd name="connsiteY10" fmla="*/ 2159784 h 2308112"/>
                <a:gd name="connsiteX11" fmla="*/ 4349095 w 5164854"/>
                <a:gd name="connsiteY11" fmla="*/ 2301827 h 2308112"/>
                <a:gd name="connsiteX12" fmla="*/ 3807557 w 5164854"/>
                <a:gd name="connsiteY12" fmla="*/ 2275194 h 2308112"/>
                <a:gd name="connsiteX13" fmla="*/ 3532349 w 5164854"/>
                <a:gd name="connsiteY13" fmla="*/ 2292949 h 2308112"/>
                <a:gd name="connsiteX14" fmla="*/ 2724481 w 5164854"/>
                <a:gd name="connsiteY14" fmla="*/ 2292949 h 2308112"/>
                <a:gd name="connsiteX15" fmla="*/ 1961002 w 5164854"/>
                <a:gd name="connsiteY15" fmla="*/ 2292949 h 2308112"/>
                <a:gd name="connsiteX16" fmla="*/ 1419464 w 5164854"/>
                <a:gd name="connsiteY16" fmla="*/ 2284071 h 2308112"/>
                <a:gd name="connsiteX17" fmla="*/ 673740 w 5164854"/>
                <a:gd name="connsiteY17" fmla="*/ 2301827 h 2308112"/>
                <a:gd name="connsiteX18" fmla="*/ 300877 w 5164854"/>
                <a:gd name="connsiteY18" fmla="*/ 2159784 h 2308112"/>
                <a:gd name="connsiteX19" fmla="*/ 70058 w 5164854"/>
                <a:gd name="connsiteY19" fmla="*/ 1849066 h 2308112"/>
                <a:gd name="connsiteX20" fmla="*/ 34547 w 5164854"/>
                <a:gd name="connsiteY20" fmla="*/ 1405182 h 2308112"/>
                <a:gd name="connsiteX21" fmla="*/ 1552 w 5164854"/>
                <a:gd name="connsiteY21" fmla="*/ 1094464 h 2308112"/>
                <a:gd name="connsiteX22" fmla="*/ 13019 w 5164854"/>
                <a:gd name="connsiteY22" fmla="*/ 765990 h 2308112"/>
                <a:gd name="connsiteX23" fmla="*/ 78936 w 5164854"/>
                <a:gd name="connsiteY23" fmla="*/ 437516 h 2308112"/>
                <a:gd name="connsiteX24" fmla="*/ 283122 w 5164854"/>
                <a:gd name="connsiteY24" fmla="*/ 126798 h 2308112"/>
                <a:gd name="connsiteX25" fmla="*/ 931192 w 5164854"/>
                <a:gd name="connsiteY25" fmla="*/ 11388 h 2308112"/>
                <a:gd name="connsiteX26" fmla="*/ 1952124 w 5164854"/>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663 h 2307264"/>
                <a:gd name="connsiteX1" fmla="*/ 2424829 w 5167042"/>
                <a:gd name="connsiteY1" fmla="*/ 28295 h 2307264"/>
                <a:gd name="connsiteX2" fmla="*/ 3490149 w 5167042"/>
                <a:gd name="connsiteY2" fmla="*/ 99317 h 2307264"/>
                <a:gd name="connsiteX3" fmla="*/ 4546592 w 5167042"/>
                <a:gd name="connsiteY3" fmla="*/ 188093 h 2307264"/>
                <a:gd name="connsiteX4" fmla="*/ 4919454 w 5167042"/>
                <a:gd name="connsiteY4" fmla="*/ 285748 h 2307264"/>
                <a:gd name="connsiteX5" fmla="*/ 5079252 w 5167042"/>
                <a:gd name="connsiteY5" fmla="*/ 516567 h 2307264"/>
                <a:gd name="connsiteX6" fmla="*/ 5159151 w 5167042"/>
                <a:gd name="connsiteY6" fmla="*/ 880552 h 2307264"/>
                <a:gd name="connsiteX7" fmla="*/ 5159151 w 5167042"/>
                <a:gd name="connsiteY7" fmla="*/ 1111371 h 2307264"/>
                <a:gd name="connsiteX8" fmla="*/ 5159151 w 5167042"/>
                <a:gd name="connsiteY8" fmla="*/ 1404334 h 2307264"/>
                <a:gd name="connsiteX9" fmla="*/ 5052619 w 5167042"/>
                <a:gd name="connsiteY9" fmla="*/ 1839340 h 2307264"/>
                <a:gd name="connsiteX10" fmla="*/ 4795166 w 5167042"/>
                <a:gd name="connsiteY10" fmla="*/ 2158936 h 2307264"/>
                <a:gd name="connsiteX11" fmla="*/ 4351283 w 5167042"/>
                <a:gd name="connsiteY11" fmla="*/ 2300979 h 2307264"/>
                <a:gd name="connsiteX12" fmla="*/ 3809745 w 5167042"/>
                <a:gd name="connsiteY12" fmla="*/ 2274346 h 2307264"/>
                <a:gd name="connsiteX13" fmla="*/ 3534537 w 5167042"/>
                <a:gd name="connsiteY13" fmla="*/ 2292101 h 2307264"/>
                <a:gd name="connsiteX14" fmla="*/ 2726669 w 5167042"/>
                <a:gd name="connsiteY14" fmla="*/ 2292101 h 2307264"/>
                <a:gd name="connsiteX15" fmla="*/ 1963190 w 5167042"/>
                <a:gd name="connsiteY15" fmla="*/ 2292101 h 2307264"/>
                <a:gd name="connsiteX16" fmla="*/ 1421652 w 5167042"/>
                <a:gd name="connsiteY16" fmla="*/ 2283223 h 2307264"/>
                <a:gd name="connsiteX17" fmla="*/ 675928 w 5167042"/>
                <a:gd name="connsiteY17" fmla="*/ 2300979 h 2307264"/>
                <a:gd name="connsiteX18" fmla="*/ 303065 w 5167042"/>
                <a:gd name="connsiteY18" fmla="*/ 2158936 h 2307264"/>
                <a:gd name="connsiteX19" fmla="*/ 72246 w 5167042"/>
                <a:gd name="connsiteY19" fmla="*/ 1848218 h 2307264"/>
                <a:gd name="connsiteX20" fmla="*/ 6255 w 5167042"/>
                <a:gd name="connsiteY20" fmla="*/ 1411954 h 2307264"/>
                <a:gd name="connsiteX21" fmla="*/ 3740 w 5167042"/>
                <a:gd name="connsiteY21" fmla="*/ 1093616 h 2307264"/>
                <a:gd name="connsiteX22" fmla="*/ 15207 w 5167042"/>
                <a:gd name="connsiteY22" fmla="*/ 765142 h 2307264"/>
                <a:gd name="connsiteX23" fmla="*/ 81124 w 5167042"/>
                <a:gd name="connsiteY23" fmla="*/ 436668 h 2307264"/>
                <a:gd name="connsiteX24" fmla="*/ 285310 w 5167042"/>
                <a:gd name="connsiteY24" fmla="*/ 125950 h 2307264"/>
                <a:gd name="connsiteX25" fmla="*/ 933380 w 5167042"/>
                <a:gd name="connsiteY25" fmla="*/ 10540 h 2307264"/>
                <a:gd name="connsiteX26" fmla="*/ 2167672 w 5167042"/>
                <a:gd name="connsiteY26" fmla="*/ 308978 h 2307264"/>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3490149 w 5167042"/>
                <a:gd name="connsiteY1" fmla="*/ 120520 h 2328467"/>
                <a:gd name="connsiteX2" fmla="*/ 4546592 w 5167042"/>
                <a:gd name="connsiteY2" fmla="*/ 209296 h 2328467"/>
                <a:gd name="connsiteX3" fmla="*/ 4919454 w 5167042"/>
                <a:gd name="connsiteY3" fmla="*/ 306951 h 2328467"/>
                <a:gd name="connsiteX4" fmla="*/ 5079252 w 5167042"/>
                <a:gd name="connsiteY4" fmla="*/ 537770 h 2328467"/>
                <a:gd name="connsiteX5" fmla="*/ 5159151 w 5167042"/>
                <a:gd name="connsiteY5" fmla="*/ 901755 h 2328467"/>
                <a:gd name="connsiteX6" fmla="*/ 5159151 w 5167042"/>
                <a:gd name="connsiteY6" fmla="*/ 1132574 h 2328467"/>
                <a:gd name="connsiteX7" fmla="*/ 5159151 w 5167042"/>
                <a:gd name="connsiteY7" fmla="*/ 1425537 h 2328467"/>
                <a:gd name="connsiteX8" fmla="*/ 5052619 w 5167042"/>
                <a:gd name="connsiteY8" fmla="*/ 1860543 h 2328467"/>
                <a:gd name="connsiteX9" fmla="*/ 4795166 w 5167042"/>
                <a:gd name="connsiteY9" fmla="*/ 2180139 h 2328467"/>
                <a:gd name="connsiteX10" fmla="*/ 4351283 w 5167042"/>
                <a:gd name="connsiteY10" fmla="*/ 2322182 h 2328467"/>
                <a:gd name="connsiteX11" fmla="*/ 3809745 w 5167042"/>
                <a:gd name="connsiteY11" fmla="*/ 2295549 h 2328467"/>
                <a:gd name="connsiteX12" fmla="*/ 3534537 w 5167042"/>
                <a:gd name="connsiteY12" fmla="*/ 2313304 h 2328467"/>
                <a:gd name="connsiteX13" fmla="*/ 2726669 w 5167042"/>
                <a:gd name="connsiteY13" fmla="*/ 2313304 h 2328467"/>
                <a:gd name="connsiteX14" fmla="*/ 1963190 w 5167042"/>
                <a:gd name="connsiteY14" fmla="*/ 2313304 h 2328467"/>
                <a:gd name="connsiteX15" fmla="*/ 1421652 w 5167042"/>
                <a:gd name="connsiteY15" fmla="*/ 2304426 h 2328467"/>
                <a:gd name="connsiteX16" fmla="*/ 675928 w 5167042"/>
                <a:gd name="connsiteY16" fmla="*/ 2322182 h 2328467"/>
                <a:gd name="connsiteX17" fmla="*/ 303065 w 5167042"/>
                <a:gd name="connsiteY17" fmla="*/ 2180139 h 2328467"/>
                <a:gd name="connsiteX18" fmla="*/ 72246 w 5167042"/>
                <a:gd name="connsiteY18" fmla="*/ 1869421 h 2328467"/>
                <a:gd name="connsiteX19" fmla="*/ 6255 w 5167042"/>
                <a:gd name="connsiteY19" fmla="*/ 1433157 h 2328467"/>
                <a:gd name="connsiteX20" fmla="*/ 3740 w 5167042"/>
                <a:gd name="connsiteY20" fmla="*/ 1114819 h 2328467"/>
                <a:gd name="connsiteX21" fmla="*/ 15207 w 5167042"/>
                <a:gd name="connsiteY21" fmla="*/ 786345 h 2328467"/>
                <a:gd name="connsiteX22" fmla="*/ 81124 w 5167042"/>
                <a:gd name="connsiteY22" fmla="*/ 457871 h 2328467"/>
                <a:gd name="connsiteX23" fmla="*/ 285310 w 5167042"/>
                <a:gd name="connsiteY23" fmla="*/ 147153 h 2328467"/>
                <a:gd name="connsiteX24" fmla="*/ 933380 w 5167042"/>
                <a:gd name="connsiteY24" fmla="*/ 31743 h 2328467"/>
                <a:gd name="connsiteX25" fmla="*/ 1916212 w 5167042"/>
                <a:gd name="connsiteY25" fmla="*/ 25381 h 2328467"/>
                <a:gd name="connsiteX0" fmla="*/ 1936557 w 5167042"/>
                <a:gd name="connsiteY0" fmla="*/ 1222 h 2306823"/>
                <a:gd name="connsiteX1" fmla="*/ 3490149 w 5167042"/>
                <a:gd name="connsiteY1" fmla="*/ 9887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77072 w 5167042"/>
                <a:gd name="connsiteY2" fmla="*/ 16479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33 h 2305634"/>
                <a:gd name="connsiteX1" fmla="*/ 3535869 w 5167042"/>
                <a:gd name="connsiteY1" fmla="*/ 82447 h 2305634"/>
                <a:gd name="connsiteX2" fmla="*/ 4577072 w 5167042"/>
                <a:gd name="connsiteY2" fmla="*/ 163603 h 2305634"/>
                <a:gd name="connsiteX3" fmla="*/ 4919454 w 5167042"/>
                <a:gd name="connsiteY3" fmla="*/ 284118 h 2305634"/>
                <a:gd name="connsiteX4" fmla="*/ 5079252 w 5167042"/>
                <a:gd name="connsiteY4" fmla="*/ 514937 h 2305634"/>
                <a:gd name="connsiteX5" fmla="*/ 5159151 w 5167042"/>
                <a:gd name="connsiteY5" fmla="*/ 878922 h 2305634"/>
                <a:gd name="connsiteX6" fmla="*/ 5159151 w 5167042"/>
                <a:gd name="connsiteY6" fmla="*/ 1109741 h 2305634"/>
                <a:gd name="connsiteX7" fmla="*/ 5159151 w 5167042"/>
                <a:gd name="connsiteY7" fmla="*/ 1402704 h 2305634"/>
                <a:gd name="connsiteX8" fmla="*/ 5052619 w 5167042"/>
                <a:gd name="connsiteY8" fmla="*/ 1837710 h 2305634"/>
                <a:gd name="connsiteX9" fmla="*/ 4795166 w 5167042"/>
                <a:gd name="connsiteY9" fmla="*/ 2157306 h 2305634"/>
                <a:gd name="connsiteX10" fmla="*/ 4351283 w 5167042"/>
                <a:gd name="connsiteY10" fmla="*/ 2299349 h 2305634"/>
                <a:gd name="connsiteX11" fmla="*/ 3809745 w 5167042"/>
                <a:gd name="connsiteY11" fmla="*/ 2272716 h 2305634"/>
                <a:gd name="connsiteX12" fmla="*/ 3534537 w 5167042"/>
                <a:gd name="connsiteY12" fmla="*/ 2290471 h 2305634"/>
                <a:gd name="connsiteX13" fmla="*/ 2726669 w 5167042"/>
                <a:gd name="connsiteY13" fmla="*/ 2290471 h 2305634"/>
                <a:gd name="connsiteX14" fmla="*/ 1963190 w 5167042"/>
                <a:gd name="connsiteY14" fmla="*/ 2290471 h 2305634"/>
                <a:gd name="connsiteX15" fmla="*/ 1421652 w 5167042"/>
                <a:gd name="connsiteY15" fmla="*/ 2281593 h 2305634"/>
                <a:gd name="connsiteX16" fmla="*/ 675928 w 5167042"/>
                <a:gd name="connsiteY16" fmla="*/ 2299349 h 2305634"/>
                <a:gd name="connsiteX17" fmla="*/ 303065 w 5167042"/>
                <a:gd name="connsiteY17" fmla="*/ 2157306 h 2305634"/>
                <a:gd name="connsiteX18" fmla="*/ 72246 w 5167042"/>
                <a:gd name="connsiteY18" fmla="*/ 1846588 h 2305634"/>
                <a:gd name="connsiteX19" fmla="*/ 6255 w 5167042"/>
                <a:gd name="connsiteY19" fmla="*/ 1410324 h 2305634"/>
                <a:gd name="connsiteX20" fmla="*/ 3740 w 5167042"/>
                <a:gd name="connsiteY20" fmla="*/ 1091986 h 2305634"/>
                <a:gd name="connsiteX21" fmla="*/ 15207 w 5167042"/>
                <a:gd name="connsiteY21" fmla="*/ 763512 h 2305634"/>
                <a:gd name="connsiteX22" fmla="*/ 81124 w 5167042"/>
                <a:gd name="connsiteY22" fmla="*/ 435038 h 2305634"/>
                <a:gd name="connsiteX23" fmla="*/ 285310 w 5167042"/>
                <a:gd name="connsiteY23" fmla="*/ 124320 h 2305634"/>
                <a:gd name="connsiteX24" fmla="*/ 933380 w 5167042"/>
                <a:gd name="connsiteY24" fmla="*/ 8910 h 2305634"/>
                <a:gd name="connsiteX25" fmla="*/ 1938437 w 5167042"/>
                <a:gd name="connsiteY25" fmla="*/ 5723 h 2305634"/>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47962 w 5167042"/>
                <a:gd name="connsiteY25" fmla="*/ 463 h 2309899"/>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33675 w 5167042"/>
                <a:gd name="connsiteY25" fmla="*/ 463 h 2309899"/>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7131"/>
                <a:gd name="connsiteX1" fmla="*/ 3535869 w 5167042"/>
                <a:gd name="connsiteY1" fmla="*/ 86712 h 2317131"/>
                <a:gd name="connsiteX2" fmla="*/ 4577072 w 5167042"/>
                <a:gd name="connsiteY2" fmla="*/ 167868 h 2317131"/>
                <a:gd name="connsiteX3" fmla="*/ 4919454 w 5167042"/>
                <a:gd name="connsiteY3" fmla="*/ 288383 h 2317131"/>
                <a:gd name="connsiteX4" fmla="*/ 5079252 w 5167042"/>
                <a:gd name="connsiteY4" fmla="*/ 519202 h 2317131"/>
                <a:gd name="connsiteX5" fmla="*/ 5159151 w 5167042"/>
                <a:gd name="connsiteY5" fmla="*/ 883187 h 2317131"/>
                <a:gd name="connsiteX6" fmla="*/ 5159151 w 5167042"/>
                <a:gd name="connsiteY6" fmla="*/ 1114006 h 2317131"/>
                <a:gd name="connsiteX7" fmla="*/ 5159151 w 5167042"/>
                <a:gd name="connsiteY7" fmla="*/ 1406969 h 2317131"/>
                <a:gd name="connsiteX8" fmla="*/ 5052619 w 5167042"/>
                <a:gd name="connsiteY8" fmla="*/ 1841975 h 2317131"/>
                <a:gd name="connsiteX9" fmla="*/ 4795166 w 5167042"/>
                <a:gd name="connsiteY9" fmla="*/ 2161571 h 2317131"/>
                <a:gd name="connsiteX10" fmla="*/ 4351283 w 5167042"/>
                <a:gd name="connsiteY10" fmla="*/ 2303614 h 2317131"/>
                <a:gd name="connsiteX11" fmla="*/ 3809745 w 5167042"/>
                <a:gd name="connsiteY11" fmla="*/ 2310319 h 2317131"/>
                <a:gd name="connsiteX12" fmla="*/ 3534537 w 5167042"/>
                <a:gd name="connsiteY12" fmla="*/ 2294736 h 2317131"/>
                <a:gd name="connsiteX13" fmla="*/ 2726669 w 5167042"/>
                <a:gd name="connsiteY13" fmla="*/ 2294736 h 2317131"/>
                <a:gd name="connsiteX14" fmla="*/ 1963190 w 5167042"/>
                <a:gd name="connsiteY14" fmla="*/ 2294736 h 2317131"/>
                <a:gd name="connsiteX15" fmla="*/ 1421652 w 5167042"/>
                <a:gd name="connsiteY15" fmla="*/ 2285858 h 2317131"/>
                <a:gd name="connsiteX16" fmla="*/ 675928 w 5167042"/>
                <a:gd name="connsiteY16" fmla="*/ 2303614 h 2317131"/>
                <a:gd name="connsiteX17" fmla="*/ 303065 w 5167042"/>
                <a:gd name="connsiteY17" fmla="*/ 2161571 h 2317131"/>
                <a:gd name="connsiteX18" fmla="*/ 72246 w 5167042"/>
                <a:gd name="connsiteY18" fmla="*/ 1850853 h 2317131"/>
                <a:gd name="connsiteX19" fmla="*/ 6255 w 5167042"/>
                <a:gd name="connsiteY19" fmla="*/ 1414589 h 2317131"/>
                <a:gd name="connsiteX20" fmla="*/ 3740 w 5167042"/>
                <a:gd name="connsiteY20" fmla="*/ 1096251 h 2317131"/>
                <a:gd name="connsiteX21" fmla="*/ 15207 w 5167042"/>
                <a:gd name="connsiteY21" fmla="*/ 767777 h 2317131"/>
                <a:gd name="connsiteX22" fmla="*/ 81124 w 5167042"/>
                <a:gd name="connsiteY22" fmla="*/ 439303 h 2317131"/>
                <a:gd name="connsiteX23" fmla="*/ 285310 w 5167042"/>
                <a:gd name="connsiteY23" fmla="*/ 128585 h 2317131"/>
                <a:gd name="connsiteX24" fmla="*/ 933380 w 5167042"/>
                <a:gd name="connsiteY24" fmla="*/ 13175 h 2317131"/>
                <a:gd name="connsiteX25" fmla="*/ 1933675 w 5167042"/>
                <a:gd name="connsiteY25" fmla="*/ 463 h 2317131"/>
                <a:gd name="connsiteX0" fmla="*/ 1936557 w 5167042"/>
                <a:gd name="connsiteY0" fmla="*/ 4298 h 2316424"/>
                <a:gd name="connsiteX1" fmla="*/ 3535869 w 5167042"/>
                <a:gd name="connsiteY1" fmla="*/ 86712 h 2316424"/>
                <a:gd name="connsiteX2" fmla="*/ 4577072 w 5167042"/>
                <a:gd name="connsiteY2" fmla="*/ 167868 h 2316424"/>
                <a:gd name="connsiteX3" fmla="*/ 4919454 w 5167042"/>
                <a:gd name="connsiteY3" fmla="*/ 288383 h 2316424"/>
                <a:gd name="connsiteX4" fmla="*/ 5079252 w 5167042"/>
                <a:gd name="connsiteY4" fmla="*/ 519202 h 2316424"/>
                <a:gd name="connsiteX5" fmla="*/ 5159151 w 5167042"/>
                <a:gd name="connsiteY5" fmla="*/ 883187 h 2316424"/>
                <a:gd name="connsiteX6" fmla="*/ 5159151 w 5167042"/>
                <a:gd name="connsiteY6" fmla="*/ 1114006 h 2316424"/>
                <a:gd name="connsiteX7" fmla="*/ 5159151 w 5167042"/>
                <a:gd name="connsiteY7" fmla="*/ 1406969 h 2316424"/>
                <a:gd name="connsiteX8" fmla="*/ 5052619 w 5167042"/>
                <a:gd name="connsiteY8" fmla="*/ 1841975 h 2316424"/>
                <a:gd name="connsiteX9" fmla="*/ 4795166 w 5167042"/>
                <a:gd name="connsiteY9" fmla="*/ 2161571 h 2316424"/>
                <a:gd name="connsiteX10" fmla="*/ 4351283 w 5167042"/>
                <a:gd name="connsiteY10" fmla="*/ 2303614 h 2316424"/>
                <a:gd name="connsiteX11" fmla="*/ 3809745 w 5167042"/>
                <a:gd name="connsiteY11" fmla="*/ 2310319 h 2316424"/>
                <a:gd name="connsiteX12" fmla="*/ 3491674 w 5167042"/>
                <a:gd name="connsiteY12" fmla="*/ 2309024 h 2316424"/>
                <a:gd name="connsiteX13" fmla="*/ 2726669 w 5167042"/>
                <a:gd name="connsiteY13" fmla="*/ 2294736 h 2316424"/>
                <a:gd name="connsiteX14" fmla="*/ 1963190 w 5167042"/>
                <a:gd name="connsiteY14" fmla="*/ 2294736 h 2316424"/>
                <a:gd name="connsiteX15" fmla="*/ 1421652 w 5167042"/>
                <a:gd name="connsiteY15" fmla="*/ 2285858 h 2316424"/>
                <a:gd name="connsiteX16" fmla="*/ 675928 w 5167042"/>
                <a:gd name="connsiteY16" fmla="*/ 2303614 h 2316424"/>
                <a:gd name="connsiteX17" fmla="*/ 303065 w 5167042"/>
                <a:gd name="connsiteY17" fmla="*/ 2161571 h 2316424"/>
                <a:gd name="connsiteX18" fmla="*/ 72246 w 5167042"/>
                <a:gd name="connsiteY18" fmla="*/ 1850853 h 2316424"/>
                <a:gd name="connsiteX19" fmla="*/ 6255 w 5167042"/>
                <a:gd name="connsiteY19" fmla="*/ 1414589 h 2316424"/>
                <a:gd name="connsiteX20" fmla="*/ 3740 w 5167042"/>
                <a:gd name="connsiteY20" fmla="*/ 1096251 h 2316424"/>
                <a:gd name="connsiteX21" fmla="*/ 15207 w 5167042"/>
                <a:gd name="connsiteY21" fmla="*/ 767777 h 2316424"/>
                <a:gd name="connsiteX22" fmla="*/ 81124 w 5167042"/>
                <a:gd name="connsiteY22" fmla="*/ 439303 h 2316424"/>
                <a:gd name="connsiteX23" fmla="*/ 285310 w 5167042"/>
                <a:gd name="connsiteY23" fmla="*/ 128585 h 2316424"/>
                <a:gd name="connsiteX24" fmla="*/ 933380 w 5167042"/>
                <a:gd name="connsiteY24" fmla="*/ 13175 h 2316424"/>
                <a:gd name="connsiteX25" fmla="*/ 1933675 w 5167042"/>
                <a:gd name="connsiteY25" fmla="*/ 463 h 2316424"/>
                <a:gd name="connsiteX0" fmla="*/ 1936557 w 5167042"/>
                <a:gd name="connsiteY0" fmla="*/ 4298 h 2316767"/>
                <a:gd name="connsiteX1" fmla="*/ 3535869 w 5167042"/>
                <a:gd name="connsiteY1" fmla="*/ 86712 h 2316767"/>
                <a:gd name="connsiteX2" fmla="*/ 4577072 w 5167042"/>
                <a:gd name="connsiteY2" fmla="*/ 167868 h 2316767"/>
                <a:gd name="connsiteX3" fmla="*/ 4919454 w 5167042"/>
                <a:gd name="connsiteY3" fmla="*/ 288383 h 2316767"/>
                <a:gd name="connsiteX4" fmla="*/ 5079252 w 5167042"/>
                <a:gd name="connsiteY4" fmla="*/ 519202 h 2316767"/>
                <a:gd name="connsiteX5" fmla="*/ 5159151 w 5167042"/>
                <a:gd name="connsiteY5" fmla="*/ 883187 h 2316767"/>
                <a:gd name="connsiteX6" fmla="*/ 5159151 w 5167042"/>
                <a:gd name="connsiteY6" fmla="*/ 1114006 h 2316767"/>
                <a:gd name="connsiteX7" fmla="*/ 5159151 w 5167042"/>
                <a:gd name="connsiteY7" fmla="*/ 1406969 h 2316767"/>
                <a:gd name="connsiteX8" fmla="*/ 5052619 w 5167042"/>
                <a:gd name="connsiteY8" fmla="*/ 1841975 h 2316767"/>
                <a:gd name="connsiteX9" fmla="*/ 4771353 w 5167042"/>
                <a:gd name="connsiteY9" fmla="*/ 2156808 h 2316767"/>
                <a:gd name="connsiteX10" fmla="*/ 4351283 w 5167042"/>
                <a:gd name="connsiteY10" fmla="*/ 2303614 h 2316767"/>
                <a:gd name="connsiteX11" fmla="*/ 3809745 w 5167042"/>
                <a:gd name="connsiteY11" fmla="*/ 2310319 h 2316767"/>
                <a:gd name="connsiteX12" fmla="*/ 3491674 w 5167042"/>
                <a:gd name="connsiteY12" fmla="*/ 2309024 h 2316767"/>
                <a:gd name="connsiteX13" fmla="*/ 2726669 w 5167042"/>
                <a:gd name="connsiteY13" fmla="*/ 2294736 h 2316767"/>
                <a:gd name="connsiteX14" fmla="*/ 1963190 w 5167042"/>
                <a:gd name="connsiteY14" fmla="*/ 2294736 h 2316767"/>
                <a:gd name="connsiteX15" fmla="*/ 1421652 w 5167042"/>
                <a:gd name="connsiteY15" fmla="*/ 2285858 h 2316767"/>
                <a:gd name="connsiteX16" fmla="*/ 675928 w 5167042"/>
                <a:gd name="connsiteY16" fmla="*/ 2303614 h 2316767"/>
                <a:gd name="connsiteX17" fmla="*/ 303065 w 5167042"/>
                <a:gd name="connsiteY17" fmla="*/ 2161571 h 2316767"/>
                <a:gd name="connsiteX18" fmla="*/ 72246 w 5167042"/>
                <a:gd name="connsiteY18" fmla="*/ 1850853 h 2316767"/>
                <a:gd name="connsiteX19" fmla="*/ 6255 w 5167042"/>
                <a:gd name="connsiteY19" fmla="*/ 1414589 h 2316767"/>
                <a:gd name="connsiteX20" fmla="*/ 3740 w 5167042"/>
                <a:gd name="connsiteY20" fmla="*/ 1096251 h 2316767"/>
                <a:gd name="connsiteX21" fmla="*/ 15207 w 5167042"/>
                <a:gd name="connsiteY21" fmla="*/ 767777 h 2316767"/>
                <a:gd name="connsiteX22" fmla="*/ 81124 w 5167042"/>
                <a:gd name="connsiteY22" fmla="*/ 439303 h 2316767"/>
                <a:gd name="connsiteX23" fmla="*/ 285310 w 5167042"/>
                <a:gd name="connsiteY23" fmla="*/ 128585 h 2316767"/>
                <a:gd name="connsiteX24" fmla="*/ 933380 w 5167042"/>
                <a:gd name="connsiteY24" fmla="*/ 13175 h 2316767"/>
                <a:gd name="connsiteX25" fmla="*/ 1933675 w 5167042"/>
                <a:gd name="connsiteY25" fmla="*/ 463 h 2316767"/>
                <a:gd name="connsiteX0" fmla="*/ 1936557 w 5178244"/>
                <a:gd name="connsiteY0" fmla="*/ 4298 h 2316767"/>
                <a:gd name="connsiteX1" fmla="*/ 3535869 w 5178244"/>
                <a:gd name="connsiteY1" fmla="*/ 86712 h 2316767"/>
                <a:gd name="connsiteX2" fmla="*/ 4577072 w 5178244"/>
                <a:gd name="connsiteY2" fmla="*/ 167868 h 2316767"/>
                <a:gd name="connsiteX3" fmla="*/ 4919454 w 5178244"/>
                <a:gd name="connsiteY3" fmla="*/ 288383 h 2316767"/>
                <a:gd name="connsiteX4" fmla="*/ 5079252 w 5178244"/>
                <a:gd name="connsiteY4" fmla="*/ 519202 h 2316767"/>
                <a:gd name="connsiteX5" fmla="*/ 5159151 w 5178244"/>
                <a:gd name="connsiteY5" fmla="*/ 883187 h 2316767"/>
                <a:gd name="connsiteX6" fmla="*/ 5178201 w 5178244"/>
                <a:gd name="connsiteY6" fmla="*/ 1133056 h 2316767"/>
                <a:gd name="connsiteX7" fmla="*/ 5159151 w 5178244"/>
                <a:gd name="connsiteY7" fmla="*/ 1406969 h 2316767"/>
                <a:gd name="connsiteX8" fmla="*/ 5052619 w 5178244"/>
                <a:gd name="connsiteY8" fmla="*/ 1841975 h 2316767"/>
                <a:gd name="connsiteX9" fmla="*/ 4771353 w 5178244"/>
                <a:gd name="connsiteY9" fmla="*/ 2156808 h 2316767"/>
                <a:gd name="connsiteX10" fmla="*/ 4351283 w 5178244"/>
                <a:gd name="connsiteY10" fmla="*/ 2303614 h 2316767"/>
                <a:gd name="connsiteX11" fmla="*/ 3809745 w 5178244"/>
                <a:gd name="connsiteY11" fmla="*/ 2310319 h 2316767"/>
                <a:gd name="connsiteX12" fmla="*/ 3491674 w 5178244"/>
                <a:gd name="connsiteY12" fmla="*/ 2309024 h 2316767"/>
                <a:gd name="connsiteX13" fmla="*/ 2726669 w 5178244"/>
                <a:gd name="connsiteY13" fmla="*/ 2294736 h 2316767"/>
                <a:gd name="connsiteX14" fmla="*/ 1963190 w 5178244"/>
                <a:gd name="connsiteY14" fmla="*/ 2294736 h 2316767"/>
                <a:gd name="connsiteX15" fmla="*/ 1421652 w 5178244"/>
                <a:gd name="connsiteY15" fmla="*/ 2285858 h 2316767"/>
                <a:gd name="connsiteX16" fmla="*/ 675928 w 5178244"/>
                <a:gd name="connsiteY16" fmla="*/ 2303614 h 2316767"/>
                <a:gd name="connsiteX17" fmla="*/ 303065 w 5178244"/>
                <a:gd name="connsiteY17" fmla="*/ 2161571 h 2316767"/>
                <a:gd name="connsiteX18" fmla="*/ 72246 w 5178244"/>
                <a:gd name="connsiteY18" fmla="*/ 1850853 h 2316767"/>
                <a:gd name="connsiteX19" fmla="*/ 6255 w 5178244"/>
                <a:gd name="connsiteY19" fmla="*/ 1414589 h 2316767"/>
                <a:gd name="connsiteX20" fmla="*/ 3740 w 5178244"/>
                <a:gd name="connsiteY20" fmla="*/ 1096251 h 2316767"/>
                <a:gd name="connsiteX21" fmla="*/ 15207 w 5178244"/>
                <a:gd name="connsiteY21" fmla="*/ 767777 h 2316767"/>
                <a:gd name="connsiteX22" fmla="*/ 81124 w 5178244"/>
                <a:gd name="connsiteY22" fmla="*/ 439303 h 2316767"/>
                <a:gd name="connsiteX23" fmla="*/ 285310 w 5178244"/>
                <a:gd name="connsiteY23" fmla="*/ 128585 h 2316767"/>
                <a:gd name="connsiteX24" fmla="*/ 933380 w 5178244"/>
                <a:gd name="connsiteY24" fmla="*/ 13175 h 2316767"/>
                <a:gd name="connsiteX25" fmla="*/ 1933675 w 5178244"/>
                <a:gd name="connsiteY25" fmla="*/ 463 h 2316767"/>
                <a:gd name="connsiteX0" fmla="*/ 1936557 w 5178244"/>
                <a:gd name="connsiteY0" fmla="*/ 3835 h 2316304"/>
                <a:gd name="connsiteX1" fmla="*/ 3535869 w 5178244"/>
                <a:gd name="connsiteY1" fmla="*/ 86249 h 2316304"/>
                <a:gd name="connsiteX2" fmla="*/ 4577072 w 5178244"/>
                <a:gd name="connsiteY2" fmla="*/ 167405 h 2316304"/>
                <a:gd name="connsiteX3" fmla="*/ 4919454 w 5178244"/>
                <a:gd name="connsiteY3" fmla="*/ 287920 h 2316304"/>
                <a:gd name="connsiteX4" fmla="*/ 5079252 w 5178244"/>
                <a:gd name="connsiteY4" fmla="*/ 518739 h 2316304"/>
                <a:gd name="connsiteX5" fmla="*/ 5159151 w 5178244"/>
                <a:gd name="connsiteY5" fmla="*/ 882724 h 2316304"/>
                <a:gd name="connsiteX6" fmla="*/ 5178201 w 5178244"/>
                <a:gd name="connsiteY6" fmla="*/ 1132593 h 2316304"/>
                <a:gd name="connsiteX7" fmla="*/ 5159151 w 5178244"/>
                <a:gd name="connsiteY7" fmla="*/ 1406506 h 2316304"/>
                <a:gd name="connsiteX8" fmla="*/ 5052619 w 5178244"/>
                <a:gd name="connsiteY8" fmla="*/ 1841512 h 2316304"/>
                <a:gd name="connsiteX9" fmla="*/ 4771353 w 5178244"/>
                <a:gd name="connsiteY9" fmla="*/ 2156345 h 2316304"/>
                <a:gd name="connsiteX10" fmla="*/ 4351283 w 5178244"/>
                <a:gd name="connsiteY10" fmla="*/ 2303151 h 2316304"/>
                <a:gd name="connsiteX11" fmla="*/ 3809745 w 5178244"/>
                <a:gd name="connsiteY11" fmla="*/ 2309856 h 2316304"/>
                <a:gd name="connsiteX12" fmla="*/ 3491674 w 5178244"/>
                <a:gd name="connsiteY12" fmla="*/ 2308561 h 2316304"/>
                <a:gd name="connsiteX13" fmla="*/ 2726669 w 5178244"/>
                <a:gd name="connsiteY13" fmla="*/ 2294273 h 2316304"/>
                <a:gd name="connsiteX14" fmla="*/ 1963190 w 5178244"/>
                <a:gd name="connsiteY14" fmla="*/ 2294273 h 2316304"/>
                <a:gd name="connsiteX15" fmla="*/ 1421652 w 5178244"/>
                <a:gd name="connsiteY15" fmla="*/ 2285395 h 2316304"/>
                <a:gd name="connsiteX16" fmla="*/ 675928 w 5178244"/>
                <a:gd name="connsiteY16" fmla="*/ 2303151 h 2316304"/>
                <a:gd name="connsiteX17" fmla="*/ 303065 w 5178244"/>
                <a:gd name="connsiteY17" fmla="*/ 2161108 h 2316304"/>
                <a:gd name="connsiteX18" fmla="*/ 72246 w 5178244"/>
                <a:gd name="connsiteY18" fmla="*/ 1850390 h 2316304"/>
                <a:gd name="connsiteX19" fmla="*/ 6255 w 5178244"/>
                <a:gd name="connsiteY19" fmla="*/ 1414126 h 2316304"/>
                <a:gd name="connsiteX20" fmla="*/ 3740 w 5178244"/>
                <a:gd name="connsiteY20" fmla="*/ 1095788 h 2316304"/>
                <a:gd name="connsiteX21" fmla="*/ 15207 w 5178244"/>
                <a:gd name="connsiteY21" fmla="*/ 767314 h 2316304"/>
                <a:gd name="connsiteX22" fmla="*/ 81124 w 5178244"/>
                <a:gd name="connsiteY22" fmla="*/ 438840 h 2316304"/>
                <a:gd name="connsiteX23" fmla="*/ 285310 w 5178244"/>
                <a:gd name="connsiteY23" fmla="*/ 128122 h 2316304"/>
                <a:gd name="connsiteX24" fmla="*/ 919093 w 5178244"/>
                <a:gd name="connsiteY24" fmla="*/ 22237 h 2316304"/>
                <a:gd name="connsiteX25" fmla="*/ 1933675 w 5178244"/>
                <a:gd name="connsiteY25" fmla="*/ 0 h 2316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178244" h="2316304">
                  <a:moveTo>
                    <a:pt x="1936557" y="3835"/>
                  </a:moveTo>
                  <a:lnTo>
                    <a:pt x="3535869" y="86249"/>
                  </a:lnTo>
                  <a:cubicBezTo>
                    <a:pt x="3975955" y="113511"/>
                    <a:pt x="4346475" y="133793"/>
                    <a:pt x="4577072" y="167405"/>
                  </a:cubicBezTo>
                  <a:cubicBezTo>
                    <a:pt x="4807670" y="201017"/>
                    <a:pt x="4835757" y="229364"/>
                    <a:pt x="4919454" y="287920"/>
                  </a:cubicBezTo>
                  <a:cubicBezTo>
                    <a:pt x="5003151" y="346476"/>
                    <a:pt x="5039303" y="419605"/>
                    <a:pt x="5079252" y="518739"/>
                  </a:cubicBezTo>
                  <a:cubicBezTo>
                    <a:pt x="5119201" y="617873"/>
                    <a:pt x="5142660" y="780415"/>
                    <a:pt x="5159151" y="882724"/>
                  </a:cubicBezTo>
                  <a:cubicBezTo>
                    <a:pt x="5175642" y="985033"/>
                    <a:pt x="5178201" y="1132593"/>
                    <a:pt x="5178201" y="1132593"/>
                  </a:cubicBezTo>
                  <a:cubicBezTo>
                    <a:pt x="5178201" y="1219890"/>
                    <a:pt x="5180081" y="1288353"/>
                    <a:pt x="5159151" y="1406506"/>
                  </a:cubicBezTo>
                  <a:cubicBezTo>
                    <a:pt x="5138221" y="1524659"/>
                    <a:pt x="5117252" y="1716539"/>
                    <a:pt x="5052619" y="1841512"/>
                  </a:cubicBezTo>
                  <a:cubicBezTo>
                    <a:pt x="4987986" y="1966485"/>
                    <a:pt x="4888242" y="2079405"/>
                    <a:pt x="4771353" y="2156345"/>
                  </a:cubicBezTo>
                  <a:cubicBezTo>
                    <a:pt x="4654464" y="2233285"/>
                    <a:pt x="4511551" y="2277566"/>
                    <a:pt x="4351283" y="2303151"/>
                  </a:cubicBezTo>
                  <a:cubicBezTo>
                    <a:pt x="4191015" y="2328736"/>
                    <a:pt x="3953013" y="2308954"/>
                    <a:pt x="3809745" y="2309856"/>
                  </a:cubicBezTo>
                  <a:lnTo>
                    <a:pt x="3491674" y="2308561"/>
                  </a:lnTo>
                  <a:lnTo>
                    <a:pt x="2726669" y="2294273"/>
                  </a:lnTo>
                  <a:lnTo>
                    <a:pt x="1963190" y="2294273"/>
                  </a:lnTo>
                  <a:cubicBezTo>
                    <a:pt x="1745687" y="2292793"/>
                    <a:pt x="1636196" y="2283915"/>
                    <a:pt x="1421652" y="2285395"/>
                  </a:cubicBezTo>
                  <a:cubicBezTo>
                    <a:pt x="1207108" y="2286875"/>
                    <a:pt x="862359" y="2323865"/>
                    <a:pt x="675928" y="2303151"/>
                  </a:cubicBezTo>
                  <a:cubicBezTo>
                    <a:pt x="489497" y="2282437"/>
                    <a:pt x="403679" y="2236568"/>
                    <a:pt x="303065" y="2161108"/>
                  </a:cubicBezTo>
                  <a:cubicBezTo>
                    <a:pt x="202451" y="2085648"/>
                    <a:pt x="121714" y="1974887"/>
                    <a:pt x="72246" y="1850390"/>
                  </a:cubicBezTo>
                  <a:cubicBezTo>
                    <a:pt x="22778" y="1725893"/>
                    <a:pt x="17673" y="1539893"/>
                    <a:pt x="6255" y="1414126"/>
                  </a:cubicBezTo>
                  <a:cubicBezTo>
                    <a:pt x="-5163" y="1288359"/>
                    <a:pt x="2248" y="1203590"/>
                    <a:pt x="3740" y="1095788"/>
                  </a:cubicBezTo>
                  <a:cubicBezTo>
                    <a:pt x="5232" y="987986"/>
                    <a:pt x="2310" y="876805"/>
                    <a:pt x="15207" y="767314"/>
                  </a:cubicBezTo>
                  <a:cubicBezTo>
                    <a:pt x="28104" y="657823"/>
                    <a:pt x="36107" y="545372"/>
                    <a:pt x="81124" y="438840"/>
                  </a:cubicBezTo>
                  <a:cubicBezTo>
                    <a:pt x="126141" y="332308"/>
                    <a:pt x="145649" y="197556"/>
                    <a:pt x="285310" y="128122"/>
                  </a:cubicBezTo>
                  <a:cubicBezTo>
                    <a:pt x="424971" y="58688"/>
                    <a:pt x="644366" y="43591"/>
                    <a:pt x="919093" y="22237"/>
                  </a:cubicBezTo>
                  <a:cubicBezTo>
                    <a:pt x="1193820" y="883"/>
                    <a:pt x="1196459" y="3181"/>
                    <a:pt x="1933675" y="0"/>
                  </a:cubicBezTo>
                </a:path>
              </a:pathLst>
            </a:custGeom>
            <a:solidFill>
              <a:srgbClr val="44C3E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sz="2400" dirty="0"/>
                <a:t>Telif hakkı sahibinden izin alınmadan çoğaltılan, dağıtılan veya satılan eserlere korsan ürün denir</a:t>
              </a:r>
              <a:r>
                <a:rPr lang="tr-TR" sz="2400" dirty="0" smtClean="0"/>
                <a:t>.</a:t>
              </a:r>
              <a:endParaRPr lang="tr-TR" sz="2400" dirty="0">
                <a:latin typeface="Fira Sans Extra Condensed"/>
                <a:ea typeface="Fira Sans Extra Condensed"/>
                <a:cs typeface="Fira Sans Extra Condensed"/>
                <a:sym typeface="Fira Sans Extra Condensed"/>
              </a:endParaRPr>
            </a:p>
          </p:txBody>
        </p:sp>
        <p:sp>
          <p:nvSpPr>
            <p:cNvPr id="25" name="Serbest Form 24"/>
            <p:cNvSpPr/>
            <p:nvPr/>
          </p:nvSpPr>
          <p:spPr>
            <a:xfrm>
              <a:off x="2657475" y="3847159"/>
              <a:ext cx="2343150" cy="578058"/>
            </a:xfrm>
            <a:custGeom>
              <a:avLst/>
              <a:gdLst>
                <a:gd name="connsiteX0" fmla="*/ 34035 w 1403962"/>
                <a:gd name="connsiteY0" fmla="*/ 19072 h 466809"/>
                <a:gd name="connsiteX1" fmla="*/ 313435 w 1403962"/>
                <a:gd name="connsiteY1" fmla="*/ 6372 h 466809"/>
                <a:gd name="connsiteX2" fmla="*/ 561085 w 1403962"/>
                <a:gd name="connsiteY2" fmla="*/ 6372 h 466809"/>
                <a:gd name="connsiteX3" fmla="*/ 792860 w 1403962"/>
                <a:gd name="connsiteY3" fmla="*/ 9547 h 466809"/>
                <a:gd name="connsiteX4" fmla="*/ 1043685 w 1403962"/>
                <a:gd name="connsiteY4" fmla="*/ 22 h 466809"/>
                <a:gd name="connsiteX5" fmla="*/ 1246885 w 1403962"/>
                <a:gd name="connsiteY5" fmla="*/ 12722 h 466809"/>
                <a:gd name="connsiteX6" fmla="*/ 1354835 w 1403962"/>
                <a:gd name="connsiteY6" fmla="*/ 22247 h 466809"/>
                <a:gd name="connsiteX7" fmla="*/ 1386585 w 1403962"/>
                <a:gd name="connsiteY7" fmla="*/ 38122 h 466809"/>
                <a:gd name="connsiteX8" fmla="*/ 1402460 w 1403962"/>
                <a:gd name="connsiteY8" fmla="*/ 298472 h 466809"/>
                <a:gd name="connsiteX9" fmla="*/ 1396110 w 1403962"/>
                <a:gd name="connsiteY9" fmla="*/ 450872 h 466809"/>
                <a:gd name="connsiteX10" fmla="*/ 1338960 w 1403962"/>
                <a:gd name="connsiteY10" fmla="*/ 463572 h 466809"/>
                <a:gd name="connsiteX11" fmla="*/ 1234185 w 1403962"/>
                <a:gd name="connsiteY11" fmla="*/ 463572 h 466809"/>
                <a:gd name="connsiteX12" fmla="*/ 1040510 w 1403962"/>
                <a:gd name="connsiteY12" fmla="*/ 454047 h 466809"/>
                <a:gd name="connsiteX13" fmla="*/ 913510 w 1403962"/>
                <a:gd name="connsiteY13" fmla="*/ 444522 h 466809"/>
                <a:gd name="connsiteX14" fmla="*/ 703960 w 1403962"/>
                <a:gd name="connsiteY14" fmla="*/ 457222 h 466809"/>
                <a:gd name="connsiteX15" fmla="*/ 570610 w 1403962"/>
                <a:gd name="connsiteY15" fmla="*/ 450872 h 466809"/>
                <a:gd name="connsiteX16" fmla="*/ 415035 w 1403962"/>
                <a:gd name="connsiteY16" fmla="*/ 454047 h 466809"/>
                <a:gd name="connsiteX17" fmla="*/ 415035 w 1403962"/>
                <a:gd name="connsiteY17" fmla="*/ 454047 h 466809"/>
                <a:gd name="connsiteX18" fmla="*/ 256285 w 1403962"/>
                <a:gd name="connsiteY18" fmla="*/ 457222 h 466809"/>
                <a:gd name="connsiteX19" fmla="*/ 148335 w 1403962"/>
                <a:gd name="connsiteY19" fmla="*/ 457222 h 466809"/>
                <a:gd name="connsiteX20" fmla="*/ 37210 w 1403962"/>
                <a:gd name="connsiteY20" fmla="*/ 457222 h 466809"/>
                <a:gd name="connsiteX21" fmla="*/ 11810 w 1403962"/>
                <a:gd name="connsiteY21" fmla="*/ 422297 h 466809"/>
                <a:gd name="connsiteX22" fmla="*/ 2285 w 1403962"/>
                <a:gd name="connsiteY22" fmla="*/ 212747 h 466809"/>
                <a:gd name="connsiteX23" fmla="*/ 2285 w 1403962"/>
                <a:gd name="connsiteY23" fmla="*/ 60347 h 466809"/>
                <a:gd name="connsiteX24" fmla="*/ 34035 w 1403962"/>
                <a:gd name="connsiteY24" fmla="*/ 19072 h 466809"/>
                <a:gd name="connsiteX0" fmla="*/ 34035 w 1403962"/>
                <a:gd name="connsiteY0" fmla="*/ 19072 h 466809"/>
                <a:gd name="connsiteX1" fmla="*/ 313435 w 1403962"/>
                <a:gd name="connsiteY1" fmla="*/ 6372 h 466809"/>
                <a:gd name="connsiteX2" fmla="*/ 561085 w 1403962"/>
                <a:gd name="connsiteY2" fmla="*/ 6372 h 466809"/>
                <a:gd name="connsiteX3" fmla="*/ 792860 w 1403962"/>
                <a:gd name="connsiteY3" fmla="*/ 9547 h 466809"/>
                <a:gd name="connsiteX4" fmla="*/ 1043685 w 1403962"/>
                <a:gd name="connsiteY4" fmla="*/ 22 h 466809"/>
                <a:gd name="connsiteX5" fmla="*/ 1246885 w 1403962"/>
                <a:gd name="connsiteY5" fmla="*/ 12722 h 466809"/>
                <a:gd name="connsiteX6" fmla="*/ 1329435 w 1403962"/>
                <a:gd name="connsiteY6" fmla="*/ 12722 h 466809"/>
                <a:gd name="connsiteX7" fmla="*/ 1386585 w 1403962"/>
                <a:gd name="connsiteY7" fmla="*/ 38122 h 466809"/>
                <a:gd name="connsiteX8" fmla="*/ 1402460 w 1403962"/>
                <a:gd name="connsiteY8" fmla="*/ 298472 h 466809"/>
                <a:gd name="connsiteX9" fmla="*/ 1396110 w 1403962"/>
                <a:gd name="connsiteY9" fmla="*/ 450872 h 466809"/>
                <a:gd name="connsiteX10" fmla="*/ 1338960 w 1403962"/>
                <a:gd name="connsiteY10" fmla="*/ 463572 h 466809"/>
                <a:gd name="connsiteX11" fmla="*/ 1234185 w 1403962"/>
                <a:gd name="connsiteY11" fmla="*/ 463572 h 466809"/>
                <a:gd name="connsiteX12" fmla="*/ 1040510 w 1403962"/>
                <a:gd name="connsiteY12" fmla="*/ 454047 h 466809"/>
                <a:gd name="connsiteX13" fmla="*/ 913510 w 1403962"/>
                <a:gd name="connsiteY13" fmla="*/ 444522 h 466809"/>
                <a:gd name="connsiteX14" fmla="*/ 703960 w 1403962"/>
                <a:gd name="connsiteY14" fmla="*/ 457222 h 466809"/>
                <a:gd name="connsiteX15" fmla="*/ 570610 w 1403962"/>
                <a:gd name="connsiteY15" fmla="*/ 450872 h 466809"/>
                <a:gd name="connsiteX16" fmla="*/ 415035 w 1403962"/>
                <a:gd name="connsiteY16" fmla="*/ 454047 h 466809"/>
                <a:gd name="connsiteX17" fmla="*/ 415035 w 1403962"/>
                <a:gd name="connsiteY17" fmla="*/ 454047 h 466809"/>
                <a:gd name="connsiteX18" fmla="*/ 256285 w 1403962"/>
                <a:gd name="connsiteY18" fmla="*/ 457222 h 466809"/>
                <a:gd name="connsiteX19" fmla="*/ 148335 w 1403962"/>
                <a:gd name="connsiteY19" fmla="*/ 457222 h 466809"/>
                <a:gd name="connsiteX20" fmla="*/ 37210 w 1403962"/>
                <a:gd name="connsiteY20" fmla="*/ 457222 h 466809"/>
                <a:gd name="connsiteX21" fmla="*/ 11810 w 1403962"/>
                <a:gd name="connsiteY21" fmla="*/ 422297 h 466809"/>
                <a:gd name="connsiteX22" fmla="*/ 2285 w 1403962"/>
                <a:gd name="connsiteY22" fmla="*/ 212747 h 466809"/>
                <a:gd name="connsiteX23" fmla="*/ 2285 w 1403962"/>
                <a:gd name="connsiteY23" fmla="*/ 60347 h 466809"/>
                <a:gd name="connsiteX24" fmla="*/ 34035 w 1403962"/>
                <a:gd name="connsiteY24" fmla="*/ 19072 h 466809"/>
                <a:gd name="connsiteX0" fmla="*/ 34035 w 1403962"/>
                <a:gd name="connsiteY0" fmla="*/ 19072 h 466809"/>
                <a:gd name="connsiteX1" fmla="*/ 313435 w 1403962"/>
                <a:gd name="connsiteY1" fmla="*/ 6372 h 466809"/>
                <a:gd name="connsiteX2" fmla="*/ 561085 w 1403962"/>
                <a:gd name="connsiteY2" fmla="*/ 6372 h 466809"/>
                <a:gd name="connsiteX3" fmla="*/ 792860 w 1403962"/>
                <a:gd name="connsiteY3" fmla="*/ 9547 h 466809"/>
                <a:gd name="connsiteX4" fmla="*/ 1043685 w 1403962"/>
                <a:gd name="connsiteY4" fmla="*/ 22 h 466809"/>
                <a:gd name="connsiteX5" fmla="*/ 1246885 w 1403962"/>
                <a:gd name="connsiteY5" fmla="*/ 12722 h 466809"/>
                <a:gd name="connsiteX6" fmla="*/ 1329435 w 1403962"/>
                <a:gd name="connsiteY6" fmla="*/ 12722 h 466809"/>
                <a:gd name="connsiteX7" fmla="*/ 1386585 w 1403962"/>
                <a:gd name="connsiteY7" fmla="*/ 38122 h 466809"/>
                <a:gd name="connsiteX8" fmla="*/ 1402460 w 1403962"/>
                <a:gd name="connsiteY8" fmla="*/ 298472 h 466809"/>
                <a:gd name="connsiteX9" fmla="*/ 1396110 w 1403962"/>
                <a:gd name="connsiteY9" fmla="*/ 450872 h 466809"/>
                <a:gd name="connsiteX10" fmla="*/ 1338960 w 1403962"/>
                <a:gd name="connsiteY10" fmla="*/ 463572 h 466809"/>
                <a:gd name="connsiteX11" fmla="*/ 1234185 w 1403962"/>
                <a:gd name="connsiteY11" fmla="*/ 463572 h 466809"/>
                <a:gd name="connsiteX12" fmla="*/ 1040510 w 1403962"/>
                <a:gd name="connsiteY12" fmla="*/ 454047 h 466809"/>
                <a:gd name="connsiteX13" fmla="*/ 913510 w 1403962"/>
                <a:gd name="connsiteY13" fmla="*/ 450872 h 466809"/>
                <a:gd name="connsiteX14" fmla="*/ 703960 w 1403962"/>
                <a:gd name="connsiteY14" fmla="*/ 457222 h 466809"/>
                <a:gd name="connsiteX15" fmla="*/ 570610 w 1403962"/>
                <a:gd name="connsiteY15" fmla="*/ 450872 h 466809"/>
                <a:gd name="connsiteX16" fmla="*/ 415035 w 1403962"/>
                <a:gd name="connsiteY16" fmla="*/ 454047 h 466809"/>
                <a:gd name="connsiteX17" fmla="*/ 415035 w 1403962"/>
                <a:gd name="connsiteY17" fmla="*/ 454047 h 466809"/>
                <a:gd name="connsiteX18" fmla="*/ 256285 w 1403962"/>
                <a:gd name="connsiteY18" fmla="*/ 457222 h 466809"/>
                <a:gd name="connsiteX19" fmla="*/ 148335 w 1403962"/>
                <a:gd name="connsiteY19" fmla="*/ 457222 h 466809"/>
                <a:gd name="connsiteX20" fmla="*/ 37210 w 1403962"/>
                <a:gd name="connsiteY20" fmla="*/ 457222 h 466809"/>
                <a:gd name="connsiteX21" fmla="*/ 11810 w 1403962"/>
                <a:gd name="connsiteY21" fmla="*/ 422297 h 466809"/>
                <a:gd name="connsiteX22" fmla="*/ 2285 w 1403962"/>
                <a:gd name="connsiteY22" fmla="*/ 212747 h 466809"/>
                <a:gd name="connsiteX23" fmla="*/ 2285 w 1403962"/>
                <a:gd name="connsiteY23" fmla="*/ 60347 h 466809"/>
                <a:gd name="connsiteX24" fmla="*/ 34035 w 1403962"/>
                <a:gd name="connsiteY24" fmla="*/ 19072 h 466809"/>
                <a:gd name="connsiteX0" fmla="*/ 34035 w 1403962"/>
                <a:gd name="connsiteY0" fmla="*/ 19072 h 466809"/>
                <a:gd name="connsiteX1" fmla="*/ 313435 w 1403962"/>
                <a:gd name="connsiteY1" fmla="*/ 6372 h 466809"/>
                <a:gd name="connsiteX2" fmla="*/ 561085 w 1403962"/>
                <a:gd name="connsiteY2" fmla="*/ 6372 h 466809"/>
                <a:gd name="connsiteX3" fmla="*/ 792860 w 1403962"/>
                <a:gd name="connsiteY3" fmla="*/ 9547 h 466809"/>
                <a:gd name="connsiteX4" fmla="*/ 1043685 w 1403962"/>
                <a:gd name="connsiteY4" fmla="*/ 22 h 466809"/>
                <a:gd name="connsiteX5" fmla="*/ 1246885 w 1403962"/>
                <a:gd name="connsiteY5" fmla="*/ 12722 h 466809"/>
                <a:gd name="connsiteX6" fmla="*/ 1329435 w 1403962"/>
                <a:gd name="connsiteY6" fmla="*/ 12722 h 466809"/>
                <a:gd name="connsiteX7" fmla="*/ 1386585 w 1403962"/>
                <a:gd name="connsiteY7" fmla="*/ 38122 h 466809"/>
                <a:gd name="connsiteX8" fmla="*/ 1402460 w 1403962"/>
                <a:gd name="connsiteY8" fmla="*/ 298472 h 466809"/>
                <a:gd name="connsiteX9" fmla="*/ 1396110 w 1403962"/>
                <a:gd name="connsiteY9" fmla="*/ 450872 h 466809"/>
                <a:gd name="connsiteX10" fmla="*/ 1338960 w 1403962"/>
                <a:gd name="connsiteY10" fmla="*/ 463572 h 466809"/>
                <a:gd name="connsiteX11" fmla="*/ 1234185 w 1403962"/>
                <a:gd name="connsiteY11" fmla="*/ 463572 h 466809"/>
                <a:gd name="connsiteX12" fmla="*/ 1040510 w 1403962"/>
                <a:gd name="connsiteY12" fmla="*/ 454047 h 466809"/>
                <a:gd name="connsiteX13" fmla="*/ 913510 w 1403962"/>
                <a:gd name="connsiteY13" fmla="*/ 450872 h 466809"/>
                <a:gd name="connsiteX14" fmla="*/ 703960 w 1403962"/>
                <a:gd name="connsiteY14" fmla="*/ 457222 h 466809"/>
                <a:gd name="connsiteX15" fmla="*/ 570610 w 1403962"/>
                <a:gd name="connsiteY15" fmla="*/ 450872 h 466809"/>
                <a:gd name="connsiteX16" fmla="*/ 415035 w 1403962"/>
                <a:gd name="connsiteY16" fmla="*/ 454047 h 466809"/>
                <a:gd name="connsiteX17" fmla="*/ 415035 w 1403962"/>
                <a:gd name="connsiteY17" fmla="*/ 454047 h 466809"/>
                <a:gd name="connsiteX18" fmla="*/ 256285 w 1403962"/>
                <a:gd name="connsiteY18" fmla="*/ 457222 h 466809"/>
                <a:gd name="connsiteX19" fmla="*/ 148335 w 1403962"/>
                <a:gd name="connsiteY19" fmla="*/ 457222 h 466809"/>
                <a:gd name="connsiteX20" fmla="*/ 37210 w 1403962"/>
                <a:gd name="connsiteY20" fmla="*/ 457222 h 466809"/>
                <a:gd name="connsiteX21" fmla="*/ 11810 w 1403962"/>
                <a:gd name="connsiteY21" fmla="*/ 422297 h 466809"/>
                <a:gd name="connsiteX22" fmla="*/ 2285 w 1403962"/>
                <a:gd name="connsiteY22" fmla="*/ 212747 h 466809"/>
                <a:gd name="connsiteX23" fmla="*/ 2285 w 1403962"/>
                <a:gd name="connsiteY23" fmla="*/ 60347 h 466809"/>
                <a:gd name="connsiteX24" fmla="*/ 34035 w 1403962"/>
                <a:gd name="connsiteY24" fmla="*/ 19072 h 466809"/>
                <a:gd name="connsiteX0" fmla="*/ 34035 w 1403962"/>
                <a:gd name="connsiteY0" fmla="*/ 13641 h 461378"/>
                <a:gd name="connsiteX1" fmla="*/ 313435 w 1403962"/>
                <a:gd name="connsiteY1" fmla="*/ 941 h 461378"/>
                <a:gd name="connsiteX2" fmla="*/ 561085 w 1403962"/>
                <a:gd name="connsiteY2" fmla="*/ 941 h 461378"/>
                <a:gd name="connsiteX3" fmla="*/ 792860 w 1403962"/>
                <a:gd name="connsiteY3" fmla="*/ 4116 h 461378"/>
                <a:gd name="connsiteX4" fmla="*/ 1018285 w 1403962"/>
                <a:gd name="connsiteY4" fmla="*/ 4116 h 461378"/>
                <a:gd name="connsiteX5" fmla="*/ 1246885 w 1403962"/>
                <a:gd name="connsiteY5" fmla="*/ 7291 h 461378"/>
                <a:gd name="connsiteX6" fmla="*/ 1329435 w 1403962"/>
                <a:gd name="connsiteY6" fmla="*/ 7291 h 461378"/>
                <a:gd name="connsiteX7" fmla="*/ 1386585 w 1403962"/>
                <a:gd name="connsiteY7" fmla="*/ 32691 h 461378"/>
                <a:gd name="connsiteX8" fmla="*/ 1402460 w 1403962"/>
                <a:gd name="connsiteY8" fmla="*/ 293041 h 461378"/>
                <a:gd name="connsiteX9" fmla="*/ 1396110 w 1403962"/>
                <a:gd name="connsiteY9" fmla="*/ 445441 h 461378"/>
                <a:gd name="connsiteX10" fmla="*/ 1338960 w 1403962"/>
                <a:gd name="connsiteY10" fmla="*/ 458141 h 461378"/>
                <a:gd name="connsiteX11" fmla="*/ 1234185 w 1403962"/>
                <a:gd name="connsiteY11" fmla="*/ 458141 h 461378"/>
                <a:gd name="connsiteX12" fmla="*/ 1040510 w 1403962"/>
                <a:gd name="connsiteY12" fmla="*/ 448616 h 461378"/>
                <a:gd name="connsiteX13" fmla="*/ 913510 w 1403962"/>
                <a:gd name="connsiteY13" fmla="*/ 445441 h 461378"/>
                <a:gd name="connsiteX14" fmla="*/ 703960 w 1403962"/>
                <a:gd name="connsiteY14" fmla="*/ 451791 h 461378"/>
                <a:gd name="connsiteX15" fmla="*/ 570610 w 1403962"/>
                <a:gd name="connsiteY15" fmla="*/ 445441 h 461378"/>
                <a:gd name="connsiteX16" fmla="*/ 415035 w 1403962"/>
                <a:gd name="connsiteY16" fmla="*/ 448616 h 461378"/>
                <a:gd name="connsiteX17" fmla="*/ 415035 w 1403962"/>
                <a:gd name="connsiteY17" fmla="*/ 448616 h 461378"/>
                <a:gd name="connsiteX18" fmla="*/ 256285 w 1403962"/>
                <a:gd name="connsiteY18" fmla="*/ 451791 h 461378"/>
                <a:gd name="connsiteX19" fmla="*/ 148335 w 1403962"/>
                <a:gd name="connsiteY19" fmla="*/ 451791 h 461378"/>
                <a:gd name="connsiteX20" fmla="*/ 37210 w 1403962"/>
                <a:gd name="connsiteY20" fmla="*/ 451791 h 461378"/>
                <a:gd name="connsiteX21" fmla="*/ 11810 w 1403962"/>
                <a:gd name="connsiteY21" fmla="*/ 416866 h 461378"/>
                <a:gd name="connsiteX22" fmla="*/ 2285 w 1403962"/>
                <a:gd name="connsiteY22" fmla="*/ 207316 h 461378"/>
                <a:gd name="connsiteX23" fmla="*/ 2285 w 1403962"/>
                <a:gd name="connsiteY23" fmla="*/ 54916 h 461378"/>
                <a:gd name="connsiteX24" fmla="*/ 34035 w 1403962"/>
                <a:gd name="connsiteY24" fmla="*/ 13641 h 461378"/>
                <a:gd name="connsiteX0" fmla="*/ 34035 w 1403524"/>
                <a:gd name="connsiteY0" fmla="*/ 13641 h 461378"/>
                <a:gd name="connsiteX1" fmla="*/ 313435 w 1403524"/>
                <a:gd name="connsiteY1" fmla="*/ 941 h 461378"/>
                <a:gd name="connsiteX2" fmla="*/ 561085 w 1403524"/>
                <a:gd name="connsiteY2" fmla="*/ 941 h 461378"/>
                <a:gd name="connsiteX3" fmla="*/ 792860 w 1403524"/>
                <a:gd name="connsiteY3" fmla="*/ 4116 h 461378"/>
                <a:gd name="connsiteX4" fmla="*/ 1018285 w 1403524"/>
                <a:gd name="connsiteY4" fmla="*/ 4116 h 461378"/>
                <a:gd name="connsiteX5" fmla="*/ 1246885 w 1403524"/>
                <a:gd name="connsiteY5" fmla="*/ 7291 h 461378"/>
                <a:gd name="connsiteX6" fmla="*/ 1329435 w 1403524"/>
                <a:gd name="connsiteY6" fmla="*/ 7291 h 461378"/>
                <a:gd name="connsiteX7" fmla="*/ 1386585 w 1403524"/>
                <a:gd name="connsiteY7" fmla="*/ 32691 h 461378"/>
                <a:gd name="connsiteX8" fmla="*/ 1402460 w 1403524"/>
                <a:gd name="connsiteY8" fmla="*/ 293041 h 461378"/>
                <a:gd name="connsiteX9" fmla="*/ 1396110 w 1403524"/>
                <a:gd name="connsiteY9" fmla="*/ 445441 h 461378"/>
                <a:gd name="connsiteX10" fmla="*/ 1348485 w 1403524"/>
                <a:gd name="connsiteY10" fmla="*/ 458141 h 461378"/>
                <a:gd name="connsiteX11" fmla="*/ 1234185 w 1403524"/>
                <a:gd name="connsiteY11" fmla="*/ 458141 h 461378"/>
                <a:gd name="connsiteX12" fmla="*/ 1040510 w 1403524"/>
                <a:gd name="connsiteY12" fmla="*/ 448616 h 461378"/>
                <a:gd name="connsiteX13" fmla="*/ 913510 w 1403524"/>
                <a:gd name="connsiteY13" fmla="*/ 445441 h 461378"/>
                <a:gd name="connsiteX14" fmla="*/ 703960 w 1403524"/>
                <a:gd name="connsiteY14" fmla="*/ 451791 h 461378"/>
                <a:gd name="connsiteX15" fmla="*/ 570610 w 1403524"/>
                <a:gd name="connsiteY15" fmla="*/ 445441 h 461378"/>
                <a:gd name="connsiteX16" fmla="*/ 415035 w 1403524"/>
                <a:gd name="connsiteY16" fmla="*/ 448616 h 461378"/>
                <a:gd name="connsiteX17" fmla="*/ 415035 w 1403524"/>
                <a:gd name="connsiteY17" fmla="*/ 448616 h 461378"/>
                <a:gd name="connsiteX18" fmla="*/ 256285 w 1403524"/>
                <a:gd name="connsiteY18" fmla="*/ 451791 h 461378"/>
                <a:gd name="connsiteX19" fmla="*/ 148335 w 1403524"/>
                <a:gd name="connsiteY19" fmla="*/ 451791 h 461378"/>
                <a:gd name="connsiteX20" fmla="*/ 37210 w 1403524"/>
                <a:gd name="connsiteY20" fmla="*/ 451791 h 461378"/>
                <a:gd name="connsiteX21" fmla="*/ 11810 w 1403524"/>
                <a:gd name="connsiteY21" fmla="*/ 416866 h 461378"/>
                <a:gd name="connsiteX22" fmla="*/ 2285 w 1403524"/>
                <a:gd name="connsiteY22" fmla="*/ 207316 h 461378"/>
                <a:gd name="connsiteX23" fmla="*/ 2285 w 1403524"/>
                <a:gd name="connsiteY23" fmla="*/ 54916 h 461378"/>
                <a:gd name="connsiteX24" fmla="*/ 34035 w 1403524"/>
                <a:gd name="connsiteY24" fmla="*/ 13641 h 461378"/>
                <a:gd name="connsiteX0" fmla="*/ 34035 w 1403524"/>
                <a:gd name="connsiteY0" fmla="*/ 13641 h 461378"/>
                <a:gd name="connsiteX1" fmla="*/ 313435 w 1403524"/>
                <a:gd name="connsiteY1" fmla="*/ 941 h 461378"/>
                <a:gd name="connsiteX2" fmla="*/ 561085 w 1403524"/>
                <a:gd name="connsiteY2" fmla="*/ 941 h 461378"/>
                <a:gd name="connsiteX3" fmla="*/ 792860 w 1403524"/>
                <a:gd name="connsiteY3" fmla="*/ 4116 h 461378"/>
                <a:gd name="connsiteX4" fmla="*/ 1018285 w 1403524"/>
                <a:gd name="connsiteY4" fmla="*/ 4116 h 461378"/>
                <a:gd name="connsiteX5" fmla="*/ 1246885 w 1403524"/>
                <a:gd name="connsiteY5" fmla="*/ 7291 h 461378"/>
                <a:gd name="connsiteX6" fmla="*/ 1348485 w 1403524"/>
                <a:gd name="connsiteY6" fmla="*/ 4910 h 461378"/>
                <a:gd name="connsiteX7" fmla="*/ 1386585 w 1403524"/>
                <a:gd name="connsiteY7" fmla="*/ 32691 h 461378"/>
                <a:gd name="connsiteX8" fmla="*/ 1402460 w 1403524"/>
                <a:gd name="connsiteY8" fmla="*/ 293041 h 461378"/>
                <a:gd name="connsiteX9" fmla="*/ 1396110 w 1403524"/>
                <a:gd name="connsiteY9" fmla="*/ 445441 h 461378"/>
                <a:gd name="connsiteX10" fmla="*/ 1348485 w 1403524"/>
                <a:gd name="connsiteY10" fmla="*/ 458141 h 461378"/>
                <a:gd name="connsiteX11" fmla="*/ 1234185 w 1403524"/>
                <a:gd name="connsiteY11" fmla="*/ 458141 h 461378"/>
                <a:gd name="connsiteX12" fmla="*/ 1040510 w 1403524"/>
                <a:gd name="connsiteY12" fmla="*/ 448616 h 461378"/>
                <a:gd name="connsiteX13" fmla="*/ 913510 w 1403524"/>
                <a:gd name="connsiteY13" fmla="*/ 445441 h 461378"/>
                <a:gd name="connsiteX14" fmla="*/ 703960 w 1403524"/>
                <a:gd name="connsiteY14" fmla="*/ 451791 h 461378"/>
                <a:gd name="connsiteX15" fmla="*/ 570610 w 1403524"/>
                <a:gd name="connsiteY15" fmla="*/ 445441 h 461378"/>
                <a:gd name="connsiteX16" fmla="*/ 415035 w 1403524"/>
                <a:gd name="connsiteY16" fmla="*/ 448616 h 461378"/>
                <a:gd name="connsiteX17" fmla="*/ 415035 w 1403524"/>
                <a:gd name="connsiteY17" fmla="*/ 448616 h 461378"/>
                <a:gd name="connsiteX18" fmla="*/ 256285 w 1403524"/>
                <a:gd name="connsiteY18" fmla="*/ 451791 h 461378"/>
                <a:gd name="connsiteX19" fmla="*/ 148335 w 1403524"/>
                <a:gd name="connsiteY19" fmla="*/ 451791 h 461378"/>
                <a:gd name="connsiteX20" fmla="*/ 37210 w 1403524"/>
                <a:gd name="connsiteY20" fmla="*/ 451791 h 461378"/>
                <a:gd name="connsiteX21" fmla="*/ 11810 w 1403524"/>
                <a:gd name="connsiteY21" fmla="*/ 416866 h 461378"/>
                <a:gd name="connsiteX22" fmla="*/ 2285 w 1403524"/>
                <a:gd name="connsiteY22" fmla="*/ 207316 h 461378"/>
                <a:gd name="connsiteX23" fmla="*/ 2285 w 1403524"/>
                <a:gd name="connsiteY23" fmla="*/ 54916 h 461378"/>
                <a:gd name="connsiteX24" fmla="*/ 34035 w 1403524"/>
                <a:gd name="connsiteY24" fmla="*/ 13641 h 461378"/>
                <a:gd name="connsiteX0" fmla="*/ 34035 w 1403349"/>
                <a:gd name="connsiteY0" fmla="*/ 13641 h 461378"/>
                <a:gd name="connsiteX1" fmla="*/ 313435 w 1403349"/>
                <a:gd name="connsiteY1" fmla="*/ 941 h 461378"/>
                <a:gd name="connsiteX2" fmla="*/ 561085 w 1403349"/>
                <a:gd name="connsiteY2" fmla="*/ 941 h 461378"/>
                <a:gd name="connsiteX3" fmla="*/ 792860 w 1403349"/>
                <a:gd name="connsiteY3" fmla="*/ 4116 h 461378"/>
                <a:gd name="connsiteX4" fmla="*/ 1018285 w 1403349"/>
                <a:gd name="connsiteY4" fmla="*/ 4116 h 461378"/>
                <a:gd name="connsiteX5" fmla="*/ 1246885 w 1403349"/>
                <a:gd name="connsiteY5" fmla="*/ 7291 h 461378"/>
                <a:gd name="connsiteX6" fmla="*/ 1348485 w 1403349"/>
                <a:gd name="connsiteY6" fmla="*/ 4910 h 461378"/>
                <a:gd name="connsiteX7" fmla="*/ 1388966 w 1403349"/>
                <a:gd name="connsiteY7" fmla="*/ 42216 h 461378"/>
                <a:gd name="connsiteX8" fmla="*/ 1402460 w 1403349"/>
                <a:gd name="connsiteY8" fmla="*/ 293041 h 461378"/>
                <a:gd name="connsiteX9" fmla="*/ 1396110 w 1403349"/>
                <a:gd name="connsiteY9" fmla="*/ 445441 h 461378"/>
                <a:gd name="connsiteX10" fmla="*/ 1348485 w 1403349"/>
                <a:gd name="connsiteY10" fmla="*/ 458141 h 461378"/>
                <a:gd name="connsiteX11" fmla="*/ 1234185 w 1403349"/>
                <a:gd name="connsiteY11" fmla="*/ 458141 h 461378"/>
                <a:gd name="connsiteX12" fmla="*/ 1040510 w 1403349"/>
                <a:gd name="connsiteY12" fmla="*/ 448616 h 461378"/>
                <a:gd name="connsiteX13" fmla="*/ 913510 w 1403349"/>
                <a:gd name="connsiteY13" fmla="*/ 445441 h 461378"/>
                <a:gd name="connsiteX14" fmla="*/ 703960 w 1403349"/>
                <a:gd name="connsiteY14" fmla="*/ 451791 h 461378"/>
                <a:gd name="connsiteX15" fmla="*/ 570610 w 1403349"/>
                <a:gd name="connsiteY15" fmla="*/ 445441 h 461378"/>
                <a:gd name="connsiteX16" fmla="*/ 415035 w 1403349"/>
                <a:gd name="connsiteY16" fmla="*/ 448616 h 461378"/>
                <a:gd name="connsiteX17" fmla="*/ 415035 w 1403349"/>
                <a:gd name="connsiteY17" fmla="*/ 448616 h 461378"/>
                <a:gd name="connsiteX18" fmla="*/ 256285 w 1403349"/>
                <a:gd name="connsiteY18" fmla="*/ 451791 h 461378"/>
                <a:gd name="connsiteX19" fmla="*/ 148335 w 1403349"/>
                <a:gd name="connsiteY19" fmla="*/ 451791 h 461378"/>
                <a:gd name="connsiteX20" fmla="*/ 37210 w 1403349"/>
                <a:gd name="connsiteY20" fmla="*/ 451791 h 461378"/>
                <a:gd name="connsiteX21" fmla="*/ 11810 w 1403349"/>
                <a:gd name="connsiteY21" fmla="*/ 416866 h 461378"/>
                <a:gd name="connsiteX22" fmla="*/ 2285 w 1403349"/>
                <a:gd name="connsiteY22" fmla="*/ 207316 h 461378"/>
                <a:gd name="connsiteX23" fmla="*/ 2285 w 1403349"/>
                <a:gd name="connsiteY23" fmla="*/ 54916 h 461378"/>
                <a:gd name="connsiteX24" fmla="*/ 34035 w 1403349"/>
                <a:gd name="connsiteY24" fmla="*/ 13641 h 461378"/>
                <a:gd name="connsiteX0" fmla="*/ 34035 w 1409444"/>
                <a:gd name="connsiteY0" fmla="*/ 13641 h 460369"/>
                <a:gd name="connsiteX1" fmla="*/ 313435 w 1409444"/>
                <a:gd name="connsiteY1" fmla="*/ 941 h 460369"/>
                <a:gd name="connsiteX2" fmla="*/ 561085 w 1409444"/>
                <a:gd name="connsiteY2" fmla="*/ 941 h 460369"/>
                <a:gd name="connsiteX3" fmla="*/ 792860 w 1409444"/>
                <a:gd name="connsiteY3" fmla="*/ 4116 h 460369"/>
                <a:gd name="connsiteX4" fmla="*/ 1018285 w 1409444"/>
                <a:gd name="connsiteY4" fmla="*/ 4116 h 460369"/>
                <a:gd name="connsiteX5" fmla="*/ 1246885 w 1409444"/>
                <a:gd name="connsiteY5" fmla="*/ 7291 h 460369"/>
                <a:gd name="connsiteX6" fmla="*/ 1348485 w 1409444"/>
                <a:gd name="connsiteY6" fmla="*/ 4910 h 460369"/>
                <a:gd name="connsiteX7" fmla="*/ 1388966 w 1409444"/>
                <a:gd name="connsiteY7" fmla="*/ 42216 h 460369"/>
                <a:gd name="connsiteX8" fmla="*/ 1402460 w 1409444"/>
                <a:gd name="connsiteY8" fmla="*/ 293041 h 460369"/>
                <a:gd name="connsiteX9" fmla="*/ 1405635 w 1409444"/>
                <a:gd name="connsiteY9" fmla="*/ 433535 h 460369"/>
                <a:gd name="connsiteX10" fmla="*/ 1348485 w 1409444"/>
                <a:gd name="connsiteY10" fmla="*/ 458141 h 460369"/>
                <a:gd name="connsiteX11" fmla="*/ 1234185 w 1409444"/>
                <a:gd name="connsiteY11" fmla="*/ 458141 h 460369"/>
                <a:gd name="connsiteX12" fmla="*/ 1040510 w 1409444"/>
                <a:gd name="connsiteY12" fmla="*/ 448616 h 460369"/>
                <a:gd name="connsiteX13" fmla="*/ 913510 w 1409444"/>
                <a:gd name="connsiteY13" fmla="*/ 445441 h 460369"/>
                <a:gd name="connsiteX14" fmla="*/ 703960 w 1409444"/>
                <a:gd name="connsiteY14" fmla="*/ 451791 h 460369"/>
                <a:gd name="connsiteX15" fmla="*/ 570610 w 1409444"/>
                <a:gd name="connsiteY15" fmla="*/ 445441 h 460369"/>
                <a:gd name="connsiteX16" fmla="*/ 415035 w 1409444"/>
                <a:gd name="connsiteY16" fmla="*/ 448616 h 460369"/>
                <a:gd name="connsiteX17" fmla="*/ 415035 w 1409444"/>
                <a:gd name="connsiteY17" fmla="*/ 448616 h 460369"/>
                <a:gd name="connsiteX18" fmla="*/ 256285 w 1409444"/>
                <a:gd name="connsiteY18" fmla="*/ 451791 h 460369"/>
                <a:gd name="connsiteX19" fmla="*/ 148335 w 1409444"/>
                <a:gd name="connsiteY19" fmla="*/ 451791 h 460369"/>
                <a:gd name="connsiteX20" fmla="*/ 37210 w 1409444"/>
                <a:gd name="connsiteY20" fmla="*/ 451791 h 460369"/>
                <a:gd name="connsiteX21" fmla="*/ 11810 w 1409444"/>
                <a:gd name="connsiteY21" fmla="*/ 416866 h 460369"/>
                <a:gd name="connsiteX22" fmla="*/ 2285 w 1409444"/>
                <a:gd name="connsiteY22" fmla="*/ 207316 h 460369"/>
                <a:gd name="connsiteX23" fmla="*/ 2285 w 1409444"/>
                <a:gd name="connsiteY23" fmla="*/ 54916 h 460369"/>
                <a:gd name="connsiteX24" fmla="*/ 34035 w 1409444"/>
                <a:gd name="connsiteY24" fmla="*/ 13641 h 460369"/>
                <a:gd name="connsiteX0" fmla="*/ 34035 w 1403349"/>
                <a:gd name="connsiteY0" fmla="*/ 13641 h 460369"/>
                <a:gd name="connsiteX1" fmla="*/ 313435 w 1403349"/>
                <a:gd name="connsiteY1" fmla="*/ 941 h 460369"/>
                <a:gd name="connsiteX2" fmla="*/ 561085 w 1403349"/>
                <a:gd name="connsiteY2" fmla="*/ 941 h 460369"/>
                <a:gd name="connsiteX3" fmla="*/ 792860 w 1403349"/>
                <a:gd name="connsiteY3" fmla="*/ 4116 h 460369"/>
                <a:gd name="connsiteX4" fmla="*/ 1018285 w 1403349"/>
                <a:gd name="connsiteY4" fmla="*/ 4116 h 460369"/>
                <a:gd name="connsiteX5" fmla="*/ 1246885 w 1403349"/>
                <a:gd name="connsiteY5" fmla="*/ 7291 h 460369"/>
                <a:gd name="connsiteX6" fmla="*/ 1348485 w 1403349"/>
                <a:gd name="connsiteY6" fmla="*/ 4910 h 460369"/>
                <a:gd name="connsiteX7" fmla="*/ 1388966 w 1403349"/>
                <a:gd name="connsiteY7" fmla="*/ 42216 h 460369"/>
                <a:gd name="connsiteX8" fmla="*/ 1402460 w 1403349"/>
                <a:gd name="connsiteY8" fmla="*/ 293041 h 460369"/>
                <a:gd name="connsiteX9" fmla="*/ 1396110 w 1403349"/>
                <a:gd name="connsiteY9" fmla="*/ 433535 h 460369"/>
                <a:gd name="connsiteX10" fmla="*/ 1348485 w 1403349"/>
                <a:gd name="connsiteY10" fmla="*/ 458141 h 460369"/>
                <a:gd name="connsiteX11" fmla="*/ 1234185 w 1403349"/>
                <a:gd name="connsiteY11" fmla="*/ 458141 h 460369"/>
                <a:gd name="connsiteX12" fmla="*/ 1040510 w 1403349"/>
                <a:gd name="connsiteY12" fmla="*/ 448616 h 460369"/>
                <a:gd name="connsiteX13" fmla="*/ 913510 w 1403349"/>
                <a:gd name="connsiteY13" fmla="*/ 445441 h 460369"/>
                <a:gd name="connsiteX14" fmla="*/ 703960 w 1403349"/>
                <a:gd name="connsiteY14" fmla="*/ 451791 h 460369"/>
                <a:gd name="connsiteX15" fmla="*/ 570610 w 1403349"/>
                <a:gd name="connsiteY15" fmla="*/ 445441 h 460369"/>
                <a:gd name="connsiteX16" fmla="*/ 415035 w 1403349"/>
                <a:gd name="connsiteY16" fmla="*/ 448616 h 460369"/>
                <a:gd name="connsiteX17" fmla="*/ 415035 w 1403349"/>
                <a:gd name="connsiteY17" fmla="*/ 448616 h 460369"/>
                <a:gd name="connsiteX18" fmla="*/ 256285 w 1403349"/>
                <a:gd name="connsiteY18" fmla="*/ 451791 h 460369"/>
                <a:gd name="connsiteX19" fmla="*/ 148335 w 1403349"/>
                <a:gd name="connsiteY19" fmla="*/ 451791 h 460369"/>
                <a:gd name="connsiteX20" fmla="*/ 37210 w 1403349"/>
                <a:gd name="connsiteY20" fmla="*/ 451791 h 460369"/>
                <a:gd name="connsiteX21" fmla="*/ 11810 w 1403349"/>
                <a:gd name="connsiteY21" fmla="*/ 416866 h 460369"/>
                <a:gd name="connsiteX22" fmla="*/ 2285 w 1403349"/>
                <a:gd name="connsiteY22" fmla="*/ 207316 h 460369"/>
                <a:gd name="connsiteX23" fmla="*/ 2285 w 1403349"/>
                <a:gd name="connsiteY23" fmla="*/ 54916 h 460369"/>
                <a:gd name="connsiteX24" fmla="*/ 34035 w 1403349"/>
                <a:gd name="connsiteY24" fmla="*/ 13641 h 460369"/>
                <a:gd name="connsiteX0" fmla="*/ 34035 w 1403349"/>
                <a:gd name="connsiteY0" fmla="*/ 13641 h 460369"/>
                <a:gd name="connsiteX1" fmla="*/ 313435 w 1403349"/>
                <a:gd name="connsiteY1" fmla="*/ 941 h 460369"/>
                <a:gd name="connsiteX2" fmla="*/ 561085 w 1403349"/>
                <a:gd name="connsiteY2" fmla="*/ 941 h 460369"/>
                <a:gd name="connsiteX3" fmla="*/ 792860 w 1403349"/>
                <a:gd name="connsiteY3" fmla="*/ 4116 h 460369"/>
                <a:gd name="connsiteX4" fmla="*/ 1018285 w 1403349"/>
                <a:gd name="connsiteY4" fmla="*/ 4116 h 460369"/>
                <a:gd name="connsiteX5" fmla="*/ 1246885 w 1403349"/>
                <a:gd name="connsiteY5" fmla="*/ 7291 h 460369"/>
                <a:gd name="connsiteX6" fmla="*/ 1348485 w 1403349"/>
                <a:gd name="connsiteY6" fmla="*/ 4910 h 460369"/>
                <a:gd name="connsiteX7" fmla="*/ 1388966 w 1403349"/>
                <a:gd name="connsiteY7" fmla="*/ 54123 h 460369"/>
                <a:gd name="connsiteX8" fmla="*/ 1402460 w 1403349"/>
                <a:gd name="connsiteY8" fmla="*/ 293041 h 460369"/>
                <a:gd name="connsiteX9" fmla="*/ 1396110 w 1403349"/>
                <a:gd name="connsiteY9" fmla="*/ 433535 h 460369"/>
                <a:gd name="connsiteX10" fmla="*/ 1348485 w 1403349"/>
                <a:gd name="connsiteY10" fmla="*/ 458141 h 460369"/>
                <a:gd name="connsiteX11" fmla="*/ 1234185 w 1403349"/>
                <a:gd name="connsiteY11" fmla="*/ 458141 h 460369"/>
                <a:gd name="connsiteX12" fmla="*/ 1040510 w 1403349"/>
                <a:gd name="connsiteY12" fmla="*/ 448616 h 460369"/>
                <a:gd name="connsiteX13" fmla="*/ 913510 w 1403349"/>
                <a:gd name="connsiteY13" fmla="*/ 445441 h 460369"/>
                <a:gd name="connsiteX14" fmla="*/ 703960 w 1403349"/>
                <a:gd name="connsiteY14" fmla="*/ 451791 h 460369"/>
                <a:gd name="connsiteX15" fmla="*/ 570610 w 1403349"/>
                <a:gd name="connsiteY15" fmla="*/ 445441 h 460369"/>
                <a:gd name="connsiteX16" fmla="*/ 415035 w 1403349"/>
                <a:gd name="connsiteY16" fmla="*/ 448616 h 460369"/>
                <a:gd name="connsiteX17" fmla="*/ 415035 w 1403349"/>
                <a:gd name="connsiteY17" fmla="*/ 448616 h 460369"/>
                <a:gd name="connsiteX18" fmla="*/ 256285 w 1403349"/>
                <a:gd name="connsiteY18" fmla="*/ 451791 h 460369"/>
                <a:gd name="connsiteX19" fmla="*/ 148335 w 1403349"/>
                <a:gd name="connsiteY19" fmla="*/ 451791 h 460369"/>
                <a:gd name="connsiteX20" fmla="*/ 37210 w 1403349"/>
                <a:gd name="connsiteY20" fmla="*/ 451791 h 460369"/>
                <a:gd name="connsiteX21" fmla="*/ 11810 w 1403349"/>
                <a:gd name="connsiteY21" fmla="*/ 416866 h 460369"/>
                <a:gd name="connsiteX22" fmla="*/ 2285 w 1403349"/>
                <a:gd name="connsiteY22" fmla="*/ 207316 h 460369"/>
                <a:gd name="connsiteX23" fmla="*/ 2285 w 1403349"/>
                <a:gd name="connsiteY23" fmla="*/ 54916 h 460369"/>
                <a:gd name="connsiteX24" fmla="*/ 34035 w 1403349"/>
                <a:gd name="connsiteY24" fmla="*/ 13641 h 460369"/>
                <a:gd name="connsiteX0" fmla="*/ 34035 w 1403349"/>
                <a:gd name="connsiteY0" fmla="*/ 14438 h 461166"/>
                <a:gd name="connsiteX1" fmla="*/ 313435 w 1403349"/>
                <a:gd name="connsiteY1" fmla="*/ 1738 h 461166"/>
                <a:gd name="connsiteX2" fmla="*/ 561085 w 1403349"/>
                <a:gd name="connsiteY2" fmla="*/ 1738 h 461166"/>
                <a:gd name="connsiteX3" fmla="*/ 792860 w 1403349"/>
                <a:gd name="connsiteY3" fmla="*/ 4913 h 461166"/>
                <a:gd name="connsiteX4" fmla="*/ 1018285 w 1403349"/>
                <a:gd name="connsiteY4" fmla="*/ 4913 h 461166"/>
                <a:gd name="connsiteX5" fmla="*/ 1246885 w 1403349"/>
                <a:gd name="connsiteY5" fmla="*/ 944 h 461166"/>
                <a:gd name="connsiteX6" fmla="*/ 1348485 w 1403349"/>
                <a:gd name="connsiteY6" fmla="*/ 5707 h 461166"/>
                <a:gd name="connsiteX7" fmla="*/ 1388966 w 1403349"/>
                <a:gd name="connsiteY7" fmla="*/ 54920 h 461166"/>
                <a:gd name="connsiteX8" fmla="*/ 1402460 w 1403349"/>
                <a:gd name="connsiteY8" fmla="*/ 293838 h 461166"/>
                <a:gd name="connsiteX9" fmla="*/ 1396110 w 1403349"/>
                <a:gd name="connsiteY9" fmla="*/ 434332 h 461166"/>
                <a:gd name="connsiteX10" fmla="*/ 1348485 w 1403349"/>
                <a:gd name="connsiteY10" fmla="*/ 458938 h 461166"/>
                <a:gd name="connsiteX11" fmla="*/ 1234185 w 1403349"/>
                <a:gd name="connsiteY11" fmla="*/ 458938 h 461166"/>
                <a:gd name="connsiteX12" fmla="*/ 1040510 w 1403349"/>
                <a:gd name="connsiteY12" fmla="*/ 449413 h 461166"/>
                <a:gd name="connsiteX13" fmla="*/ 913510 w 1403349"/>
                <a:gd name="connsiteY13" fmla="*/ 446238 h 461166"/>
                <a:gd name="connsiteX14" fmla="*/ 703960 w 1403349"/>
                <a:gd name="connsiteY14" fmla="*/ 452588 h 461166"/>
                <a:gd name="connsiteX15" fmla="*/ 570610 w 1403349"/>
                <a:gd name="connsiteY15" fmla="*/ 446238 h 461166"/>
                <a:gd name="connsiteX16" fmla="*/ 415035 w 1403349"/>
                <a:gd name="connsiteY16" fmla="*/ 449413 h 461166"/>
                <a:gd name="connsiteX17" fmla="*/ 415035 w 1403349"/>
                <a:gd name="connsiteY17" fmla="*/ 449413 h 461166"/>
                <a:gd name="connsiteX18" fmla="*/ 256285 w 1403349"/>
                <a:gd name="connsiteY18" fmla="*/ 452588 h 461166"/>
                <a:gd name="connsiteX19" fmla="*/ 148335 w 1403349"/>
                <a:gd name="connsiteY19" fmla="*/ 452588 h 461166"/>
                <a:gd name="connsiteX20" fmla="*/ 37210 w 1403349"/>
                <a:gd name="connsiteY20" fmla="*/ 452588 h 461166"/>
                <a:gd name="connsiteX21" fmla="*/ 11810 w 1403349"/>
                <a:gd name="connsiteY21" fmla="*/ 417663 h 461166"/>
                <a:gd name="connsiteX22" fmla="*/ 2285 w 1403349"/>
                <a:gd name="connsiteY22" fmla="*/ 208113 h 461166"/>
                <a:gd name="connsiteX23" fmla="*/ 2285 w 1403349"/>
                <a:gd name="connsiteY23" fmla="*/ 55713 h 461166"/>
                <a:gd name="connsiteX24" fmla="*/ 34035 w 1403349"/>
                <a:gd name="connsiteY24" fmla="*/ 14438 h 461166"/>
                <a:gd name="connsiteX0" fmla="*/ 34035 w 1403349"/>
                <a:gd name="connsiteY0" fmla="*/ 13641 h 460369"/>
                <a:gd name="connsiteX1" fmla="*/ 313435 w 1403349"/>
                <a:gd name="connsiteY1" fmla="*/ 941 h 460369"/>
                <a:gd name="connsiteX2" fmla="*/ 561085 w 1403349"/>
                <a:gd name="connsiteY2" fmla="*/ 941 h 460369"/>
                <a:gd name="connsiteX3" fmla="*/ 792860 w 1403349"/>
                <a:gd name="connsiteY3" fmla="*/ 4116 h 460369"/>
                <a:gd name="connsiteX4" fmla="*/ 1018285 w 1403349"/>
                <a:gd name="connsiteY4" fmla="*/ 4116 h 460369"/>
                <a:gd name="connsiteX5" fmla="*/ 1246885 w 1403349"/>
                <a:gd name="connsiteY5" fmla="*/ 147 h 460369"/>
                <a:gd name="connsiteX6" fmla="*/ 1355629 w 1403349"/>
                <a:gd name="connsiteY6" fmla="*/ 7291 h 460369"/>
                <a:gd name="connsiteX7" fmla="*/ 1388966 w 1403349"/>
                <a:gd name="connsiteY7" fmla="*/ 54123 h 460369"/>
                <a:gd name="connsiteX8" fmla="*/ 1402460 w 1403349"/>
                <a:gd name="connsiteY8" fmla="*/ 293041 h 460369"/>
                <a:gd name="connsiteX9" fmla="*/ 1396110 w 1403349"/>
                <a:gd name="connsiteY9" fmla="*/ 433535 h 460369"/>
                <a:gd name="connsiteX10" fmla="*/ 1348485 w 1403349"/>
                <a:gd name="connsiteY10" fmla="*/ 458141 h 460369"/>
                <a:gd name="connsiteX11" fmla="*/ 1234185 w 1403349"/>
                <a:gd name="connsiteY11" fmla="*/ 458141 h 460369"/>
                <a:gd name="connsiteX12" fmla="*/ 1040510 w 1403349"/>
                <a:gd name="connsiteY12" fmla="*/ 448616 h 460369"/>
                <a:gd name="connsiteX13" fmla="*/ 913510 w 1403349"/>
                <a:gd name="connsiteY13" fmla="*/ 445441 h 460369"/>
                <a:gd name="connsiteX14" fmla="*/ 703960 w 1403349"/>
                <a:gd name="connsiteY14" fmla="*/ 451791 h 460369"/>
                <a:gd name="connsiteX15" fmla="*/ 570610 w 1403349"/>
                <a:gd name="connsiteY15" fmla="*/ 445441 h 460369"/>
                <a:gd name="connsiteX16" fmla="*/ 415035 w 1403349"/>
                <a:gd name="connsiteY16" fmla="*/ 448616 h 460369"/>
                <a:gd name="connsiteX17" fmla="*/ 415035 w 1403349"/>
                <a:gd name="connsiteY17" fmla="*/ 448616 h 460369"/>
                <a:gd name="connsiteX18" fmla="*/ 256285 w 1403349"/>
                <a:gd name="connsiteY18" fmla="*/ 451791 h 460369"/>
                <a:gd name="connsiteX19" fmla="*/ 148335 w 1403349"/>
                <a:gd name="connsiteY19" fmla="*/ 451791 h 460369"/>
                <a:gd name="connsiteX20" fmla="*/ 37210 w 1403349"/>
                <a:gd name="connsiteY20" fmla="*/ 451791 h 460369"/>
                <a:gd name="connsiteX21" fmla="*/ 11810 w 1403349"/>
                <a:gd name="connsiteY21" fmla="*/ 416866 h 460369"/>
                <a:gd name="connsiteX22" fmla="*/ 2285 w 1403349"/>
                <a:gd name="connsiteY22" fmla="*/ 207316 h 460369"/>
                <a:gd name="connsiteX23" fmla="*/ 2285 w 1403349"/>
                <a:gd name="connsiteY23" fmla="*/ 54916 h 460369"/>
                <a:gd name="connsiteX24" fmla="*/ 34035 w 1403349"/>
                <a:gd name="connsiteY24" fmla="*/ 13641 h 460369"/>
                <a:gd name="connsiteX0" fmla="*/ 34035 w 1403349"/>
                <a:gd name="connsiteY0" fmla="*/ 13645 h 460373"/>
                <a:gd name="connsiteX1" fmla="*/ 313435 w 1403349"/>
                <a:gd name="connsiteY1" fmla="*/ 945 h 460373"/>
                <a:gd name="connsiteX2" fmla="*/ 561085 w 1403349"/>
                <a:gd name="connsiteY2" fmla="*/ 945 h 460373"/>
                <a:gd name="connsiteX3" fmla="*/ 792860 w 1403349"/>
                <a:gd name="connsiteY3" fmla="*/ 4120 h 460373"/>
                <a:gd name="connsiteX4" fmla="*/ 1018285 w 1403349"/>
                <a:gd name="connsiteY4" fmla="*/ 4120 h 460373"/>
                <a:gd name="connsiteX5" fmla="*/ 1246885 w 1403349"/>
                <a:gd name="connsiteY5" fmla="*/ 151 h 460373"/>
                <a:gd name="connsiteX6" fmla="*/ 1369917 w 1403349"/>
                <a:gd name="connsiteY6" fmla="*/ 9677 h 460373"/>
                <a:gd name="connsiteX7" fmla="*/ 1388966 w 1403349"/>
                <a:gd name="connsiteY7" fmla="*/ 54127 h 460373"/>
                <a:gd name="connsiteX8" fmla="*/ 1402460 w 1403349"/>
                <a:gd name="connsiteY8" fmla="*/ 293045 h 460373"/>
                <a:gd name="connsiteX9" fmla="*/ 1396110 w 1403349"/>
                <a:gd name="connsiteY9" fmla="*/ 433539 h 460373"/>
                <a:gd name="connsiteX10" fmla="*/ 1348485 w 1403349"/>
                <a:gd name="connsiteY10" fmla="*/ 458145 h 460373"/>
                <a:gd name="connsiteX11" fmla="*/ 1234185 w 1403349"/>
                <a:gd name="connsiteY11" fmla="*/ 458145 h 460373"/>
                <a:gd name="connsiteX12" fmla="*/ 1040510 w 1403349"/>
                <a:gd name="connsiteY12" fmla="*/ 448620 h 460373"/>
                <a:gd name="connsiteX13" fmla="*/ 913510 w 1403349"/>
                <a:gd name="connsiteY13" fmla="*/ 445445 h 460373"/>
                <a:gd name="connsiteX14" fmla="*/ 703960 w 1403349"/>
                <a:gd name="connsiteY14" fmla="*/ 451795 h 460373"/>
                <a:gd name="connsiteX15" fmla="*/ 570610 w 1403349"/>
                <a:gd name="connsiteY15" fmla="*/ 445445 h 460373"/>
                <a:gd name="connsiteX16" fmla="*/ 415035 w 1403349"/>
                <a:gd name="connsiteY16" fmla="*/ 448620 h 460373"/>
                <a:gd name="connsiteX17" fmla="*/ 415035 w 1403349"/>
                <a:gd name="connsiteY17" fmla="*/ 448620 h 460373"/>
                <a:gd name="connsiteX18" fmla="*/ 256285 w 1403349"/>
                <a:gd name="connsiteY18" fmla="*/ 451795 h 460373"/>
                <a:gd name="connsiteX19" fmla="*/ 148335 w 1403349"/>
                <a:gd name="connsiteY19" fmla="*/ 451795 h 460373"/>
                <a:gd name="connsiteX20" fmla="*/ 37210 w 1403349"/>
                <a:gd name="connsiteY20" fmla="*/ 451795 h 460373"/>
                <a:gd name="connsiteX21" fmla="*/ 11810 w 1403349"/>
                <a:gd name="connsiteY21" fmla="*/ 416870 h 460373"/>
                <a:gd name="connsiteX22" fmla="*/ 2285 w 1403349"/>
                <a:gd name="connsiteY22" fmla="*/ 207320 h 460373"/>
                <a:gd name="connsiteX23" fmla="*/ 2285 w 1403349"/>
                <a:gd name="connsiteY23" fmla="*/ 54920 h 460373"/>
                <a:gd name="connsiteX24" fmla="*/ 34035 w 1403349"/>
                <a:gd name="connsiteY24" fmla="*/ 13645 h 460373"/>
                <a:gd name="connsiteX0" fmla="*/ 34035 w 1403349"/>
                <a:gd name="connsiteY0" fmla="*/ 13645 h 460373"/>
                <a:gd name="connsiteX1" fmla="*/ 313435 w 1403349"/>
                <a:gd name="connsiteY1" fmla="*/ 945 h 460373"/>
                <a:gd name="connsiteX2" fmla="*/ 561085 w 1403349"/>
                <a:gd name="connsiteY2" fmla="*/ 945 h 460373"/>
                <a:gd name="connsiteX3" fmla="*/ 792860 w 1403349"/>
                <a:gd name="connsiteY3" fmla="*/ 4120 h 460373"/>
                <a:gd name="connsiteX4" fmla="*/ 1018285 w 1403349"/>
                <a:gd name="connsiteY4" fmla="*/ 4120 h 460373"/>
                <a:gd name="connsiteX5" fmla="*/ 1246885 w 1403349"/>
                <a:gd name="connsiteY5" fmla="*/ 151 h 460373"/>
                <a:gd name="connsiteX6" fmla="*/ 1369917 w 1403349"/>
                <a:gd name="connsiteY6" fmla="*/ 9677 h 460373"/>
                <a:gd name="connsiteX7" fmla="*/ 1388966 w 1403349"/>
                <a:gd name="connsiteY7" fmla="*/ 54127 h 460373"/>
                <a:gd name="connsiteX8" fmla="*/ 1402460 w 1403349"/>
                <a:gd name="connsiteY8" fmla="*/ 293045 h 460373"/>
                <a:gd name="connsiteX9" fmla="*/ 1396110 w 1403349"/>
                <a:gd name="connsiteY9" fmla="*/ 433539 h 460373"/>
                <a:gd name="connsiteX10" fmla="*/ 1348485 w 1403349"/>
                <a:gd name="connsiteY10" fmla="*/ 458145 h 460373"/>
                <a:gd name="connsiteX11" fmla="*/ 1234185 w 1403349"/>
                <a:gd name="connsiteY11" fmla="*/ 458145 h 460373"/>
                <a:gd name="connsiteX12" fmla="*/ 1040510 w 1403349"/>
                <a:gd name="connsiteY12" fmla="*/ 448620 h 460373"/>
                <a:gd name="connsiteX13" fmla="*/ 913510 w 1403349"/>
                <a:gd name="connsiteY13" fmla="*/ 445445 h 460373"/>
                <a:gd name="connsiteX14" fmla="*/ 703960 w 1403349"/>
                <a:gd name="connsiteY14" fmla="*/ 451795 h 460373"/>
                <a:gd name="connsiteX15" fmla="*/ 570610 w 1403349"/>
                <a:gd name="connsiteY15" fmla="*/ 445445 h 460373"/>
                <a:gd name="connsiteX16" fmla="*/ 415035 w 1403349"/>
                <a:gd name="connsiteY16" fmla="*/ 448620 h 460373"/>
                <a:gd name="connsiteX17" fmla="*/ 415035 w 1403349"/>
                <a:gd name="connsiteY17" fmla="*/ 448620 h 460373"/>
                <a:gd name="connsiteX18" fmla="*/ 256285 w 1403349"/>
                <a:gd name="connsiteY18" fmla="*/ 451795 h 460373"/>
                <a:gd name="connsiteX19" fmla="*/ 148335 w 1403349"/>
                <a:gd name="connsiteY19" fmla="*/ 451795 h 460373"/>
                <a:gd name="connsiteX20" fmla="*/ 37210 w 1403349"/>
                <a:gd name="connsiteY20" fmla="*/ 451795 h 460373"/>
                <a:gd name="connsiteX21" fmla="*/ 11810 w 1403349"/>
                <a:gd name="connsiteY21" fmla="*/ 416870 h 460373"/>
                <a:gd name="connsiteX22" fmla="*/ 2285 w 1403349"/>
                <a:gd name="connsiteY22" fmla="*/ 207320 h 460373"/>
                <a:gd name="connsiteX23" fmla="*/ 2285 w 1403349"/>
                <a:gd name="connsiteY23" fmla="*/ 54920 h 460373"/>
                <a:gd name="connsiteX24" fmla="*/ 34035 w 1403349"/>
                <a:gd name="connsiteY24" fmla="*/ 13645 h 460373"/>
                <a:gd name="connsiteX0" fmla="*/ 34035 w 1403349"/>
                <a:gd name="connsiteY0" fmla="*/ 13645 h 460373"/>
                <a:gd name="connsiteX1" fmla="*/ 313435 w 1403349"/>
                <a:gd name="connsiteY1" fmla="*/ 945 h 460373"/>
                <a:gd name="connsiteX2" fmla="*/ 561085 w 1403349"/>
                <a:gd name="connsiteY2" fmla="*/ 945 h 460373"/>
                <a:gd name="connsiteX3" fmla="*/ 792860 w 1403349"/>
                <a:gd name="connsiteY3" fmla="*/ 4120 h 460373"/>
                <a:gd name="connsiteX4" fmla="*/ 1018285 w 1403349"/>
                <a:gd name="connsiteY4" fmla="*/ 4120 h 460373"/>
                <a:gd name="connsiteX5" fmla="*/ 1246885 w 1403349"/>
                <a:gd name="connsiteY5" fmla="*/ 151 h 460373"/>
                <a:gd name="connsiteX6" fmla="*/ 1374679 w 1403349"/>
                <a:gd name="connsiteY6" fmla="*/ 9677 h 460373"/>
                <a:gd name="connsiteX7" fmla="*/ 1388966 w 1403349"/>
                <a:gd name="connsiteY7" fmla="*/ 54127 h 460373"/>
                <a:gd name="connsiteX8" fmla="*/ 1402460 w 1403349"/>
                <a:gd name="connsiteY8" fmla="*/ 293045 h 460373"/>
                <a:gd name="connsiteX9" fmla="*/ 1396110 w 1403349"/>
                <a:gd name="connsiteY9" fmla="*/ 433539 h 460373"/>
                <a:gd name="connsiteX10" fmla="*/ 1348485 w 1403349"/>
                <a:gd name="connsiteY10" fmla="*/ 458145 h 460373"/>
                <a:gd name="connsiteX11" fmla="*/ 1234185 w 1403349"/>
                <a:gd name="connsiteY11" fmla="*/ 458145 h 460373"/>
                <a:gd name="connsiteX12" fmla="*/ 1040510 w 1403349"/>
                <a:gd name="connsiteY12" fmla="*/ 448620 h 460373"/>
                <a:gd name="connsiteX13" fmla="*/ 913510 w 1403349"/>
                <a:gd name="connsiteY13" fmla="*/ 445445 h 460373"/>
                <a:gd name="connsiteX14" fmla="*/ 703960 w 1403349"/>
                <a:gd name="connsiteY14" fmla="*/ 451795 h 460373"/>
                <a:gd name="connsiteX15" fmla="*/ 570610 w 1403349"/>
                <a:gd name="connsiteY15" fmla="*/ 445445 h 460373"/>
                <a:gd name="connsiteX16" fmla="*/ 415035 w 1403349"/>
                <a:gd name="connsiteY16" fmla="*/ 448620 h 460373"/>
                <a:gd name="connsiteX17" fmla="*/ 415035 w 1403349"/>
                <a:gd name="connsiteY17" fmla="*/ 448620 h 460373"/>
                <a:gd name="connsiteX18" fmla="*/ 256285 w 1403349"/>
                <a:gd name="connsiteY18" fmla="*/ 451795 h 460373"/>
                <a:gd name="connsiteX19" fmla="*/ 148335 w 1403349"/>
                <a:gd name="connsiteY19" fmla="*/ 451795 h 460373"/>
                <a:gd name="connsiteX20" fmla="*/ 37210 w 1403349"/>
                <a:gd name="connsiteY20" fmla="*/ 451795 h 460373"/>
                <a:gd name="connsiteX21" fmla="*/ 11810 w 1403349"/>
                <a:gd name="connsiteY21" fmla="*/ 416870 h 460373"/>
                <a:gd name="connsiteX22" fmla="*/ 2285 w 1403349"/>
                <a:gd name="connsiteY22" fmla="*/ 207320 h 460373"/>
                <a:gd name="connsiteX23" fmla="*/ 2285 w 1403349"/>
                <a:gd name="connsiteY23" fmla="*/ 54920 h 460373"/>
                <a:gd name="connsiteX24" fmla="*/ 34035 w 1403349"/>
                <a:gd name="connsiteY24" fmla="*/ 13645 h 460373"/>
                <a:gd name="connsiteX0" fmla="*/ 34035 w 1403349"/>
                <a:gd name="connsiteY0" fmla="*/ 13641 h 460369"/>
                <a:gd name="connsiteX1" fmla="*/ 313435 w 1403349"/>
                <a:gd name="connsiteY1" fmla="*/ 941 h 460369"/>
                <a:gd name="connsiteX2" fmla="*/ 561085 w 1403349"/>
                <a:gd name="connsiteY2" fmla="*/ 941 h 460369"/>
                <a:gd name="connsiteX3" fmla="*/ 792860 w 1403349"/>
                <a:gd name="connsiteY3" fmla="*/ 4116 h 460369"/>
                <a:gd name="connsiteX4" fmla="*/ 1018285 w 1403349"/>
                <a:gd name="connsiteY4" fmla="*/ 4116 h 460369"/>
                <a:gd name="connsiteX5" fmla="*/ 1246885 w 1403349"/>
                <a:gd name="connsiteY5" fmla="*/ 147 h 460369"/>
                <a:gd name="connsiteX6" fmla="*/ 1360391 w 1403349"/>
                <a:gd name="connsiteY6" fmla="*/ 7292 h 460369"/>
                <a:gd name="connsiteX7" fmla="*/ 1388966 w 1403349"/>
                <a:gd name="connsiteY7" fmla="*/ 54123 h 460369"/>
                <a:gd name="connsiteX8" fmla="*/ 1402460 w 1403349"/>
                <a:gd name="connsiteY8" fmla="*/ 293041 h 460369"/>
                <a:gd name="connsiteX9" fmla="*/ 1396110 w 1403349"/>
                <a:gd name="connsiteY9" fmla="*/ 433535 h 460369"/>
                <a:gd name="connsiteX10" fmla="*/ 1348485 w 1403349"/>
                <a:gd name="connsiteY10" fmla="*/ 458141 h 460369"/>
                <a:gd name="connsiteX11" fmla="*/ 1234185 w 1403349"/>
                <a:gd name="connsiteY11" fmla="*/ 458141 h 460369"/>
                <a:gd name="connsiteX12" fmla="*/ 1040510 w 1403349"/>
                <a:gd name="connsiteY12" fmla="*/ 448616 h 460369"/>
                <a:gd name="connsiteX13" fmla="*/ 913510 w 1403349"/>
                <a:gd name="connsiteY13" fmla="*/ 445441 h 460369"/>
                <a:gd name="connsiteX14" fmla="*/ 703960 w 1403349"/>
                <a:gd name="connsiteY14" fmla="*/ 451791 h 460369"/>
                <a:gd name="connsiteX15" fmla="*/ 570610 w 1403349"/>
                <a:gd name="connsiteY15" fmla="*/ 445441 h 460369"/>
                <a:gd name="connsiteX16" fmla="*/ 415035 w 1403349"/>
                <a:gd name="connsiteY16" fmla="*/ 448616 h 460369"/>
                <a:gd name="connsiteX17" fmla="*/ 415035 w 1403349"/>
                <a:gd name="connsiteY17" fmla="*/ 448616 h 460369"/>
                <a:gd name="connsiteX18" fmla="*/ 256285 w 1403349"/>
                <a:gd name="connsiteY18" fmla="*/ 451791 h 460369"/>
                <a:gd name="connsiteX19" fmla="*/ 148335 w 1403349"/>
                <a:gd name="connsiteY19" fmla="*/ 451791 h 460369"/>
                <a:gd name="connsiteX20" fmla="*/ 37210 w 1403349"/>
                <a:gd name="connsiteY20" fmla="*/ 451791 h 460369"/>
                <a:gd name="connsiteX21" fmla="*/ 11810 w 1403349"/>
                <a:gd name="connsiteY21" fmla="*/ 416866 h 460369"/>
                <a:gd name="connsiteX22" fmla="*/ 2285 w 1403349"/>
                <a:gd name="connsiteY22" fmla="*/ 207316 h 460369"/>
                <a:gd name="connsiteX23" fmla="*/ 2285 w 1403349"/>
                <a:gd name="connsiteY23" fmla="*/ 54916 h 460369"/>
                <a:gd name="connsiteX24" fmla="*/ 34035 w 1403349"/>
                <a:gd name="connsiteY24" fmla="*/ 13641 h 460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403349" h="460369">
                  <a:moveTo>
                    <a:pt x="34035" y="13641"/>
                  </a:moveTo>
                  <a:cubicBezTo>
                    <a:pt x="85893" y="4645"/>
                    <a:pt x="225593" y="3058"/>
                    <a:pt x="313435" y="941"/>
                  </a:cubicBezTo>
                  <a:cubicBezTo>
                    <a:pt x="401277" y="-1176"/>
                    <a:pt x="561085" y="941"/>
                    <a:pt x="561085" y="941"/>
                  </a:cubicBezTo>
                  <a:lnTo>
                    <a:pt x="792860" y="4116"/>
                  </a:lnTo>
                  <a:lnTo>
                    <a:pt x="1018285" y="4116"/>
                  </a:lnTo>
                  <a:lnTo>
                    <a:pt x="1246885" y="147"/>
                  </a:lnTo>
                  <a:cubicBezTo>
                    <a:pt x="1303903" y="676"/>
                    <a:pt x="1336711" y="-1704"/>
                    <a:pt x="1360391" y="7292"/>
                  </a:cubicBezTo>
                  <a:cubicBezTo>
                    <a:pt x="1384071" y="16288"/>
                    <a:pt x="1381955" y="6498"/>
                    <a:pt x="1388966" y="54123"/>
                  </a:cubicBezTo>
                  <a:cubicBezTo>
                    <a:pt x="1395977" y="101748"/>
                    <a:pt x="1401269" y="229806"/>
                    <a:pt x="1402460" y="293041"/>
                  </a:cubicBezTo>
                  <a:cubicBezTo>
                    <a:pt x="1403651" y="356276"/>
                    <a:pt x="1405106" y="406018"/>
                    <a:pt x="1396110" y="433535"/>
                  </a:cubicBezTo>
                  <a:cubicBezTo>
                    <a:pt x="1387114" y="461052"/>
                    <a:pt x="1375472" y="454040"/>
                    <a:pt x="1348485" y="458141"/>
                  </a:cubicBezTo>
                  <a:cubicBezTo>
                    <a:pt x="1321498" y="462242"/>
                    <a:pt x="1285514" y="459728"/>
                    <a:pt x="1234185" y="458141"/>
                  </a:cubicBezTo>
                  <a:cubicBezTo>
                    <a:pt x="1182856" y="456554"/>
                    <a:pt x="1093956" y="450733"/>
                    <a:pt x="1040510" y="448616"/>
                  </a:cubicBezTo>
                  <a:cubicBezTo>
                    <a:pt x="987064" y="446499"/>
                    <a:pt x="969602" y="444912"/>
                    <a:pt x="913510" y="445441"/>
                  </a:cubicBezTo>
                  <a:cubicBezTo>
                    <a:pt x="857418" y="445970"/>
                    <a:pt x="761110" y="451791"/>
                    <a:pt x="703960" y="451791"/>
                  </a:cubicBezTo>
                  <a:cubicBezTo>
                    <a:pt x="646810" y="451791"/>
                    <a:pt x="570610" y="445441"/>
                    <a:pt x="570610" y="445441"/>
                  </a:cubicBezTo>
                  <a:lnTo>
                    <a:pt x="415035" y="448616"/>
                  </a:lnTo>
                  <a:lnTo>
                    <a:pt x="415035" y="448616"/>
                  </a:lnTo>
                  <a:lnTo>
                    <a:pt x="256285" y="451791"/>
                  </a:lnTo>
                  <a:cubicBezTo>
                    <a:pt x="211835" y="452320"/>
                    <a:pt x="148335" y="451791"/>
                    <a:pt x="148335" y="451791"/>
                  </a:cubicBezTo>
                  <a:cubicBezTo>
                    <a:pt x="111823" y="451791"/>
                    <a:pt x="59964" y="457612"/>
                    <a:pt x="37210" y="451791"/>
                  </a:cubicBezTo>
                  <a:cubicBezTo>
                    <a:pt x="14456" y="445970"/>
                    <a:pt x="17631" y="457612"/>
                    <a:pt x="11810" y="416866"/>
                  </a:cubicBezTo>
                  <a:cubicBezTo>
                    <a:pt x="5989" y="376120"/>
                    <a:pt x="3872" y="267641"/>
                    <a:pt x="2285" y="207316"/>
                  </a:cubicBezTo>
                  <a:cubicBezTo>
                    <a:pt x="698" y="146991"/>
                    <a:pt x="-1948" y="87724"/>
                    <a:pt x="2285" y="54916"/>
                  </a:cubicBezTo>
                  <a:cubicBezTo>
                    <a:pt x="6518" y="22108"/>
                    <a:pt x="-17823" y="22637"/>
                    <a:pt x="34035" y="13641"/>
                  </a:cubicBezTo>
                  <a:close/>
                </a:path>
              </a:pathLst>
            </a:custGeom>
            <a:solidFill>
              <a:srgbClr val="ED9F00"/>
            </a:solidFill>
            <a:ln>
              <a:noFill/>
            </a:ln>
            <a:effectLst>
              <a:outerShdw blurRad="50800" dist="38100" dir="5400000" algn="t"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smtClean="0">
                  <a:solidFill>
                    <a:schemeClr val="tx1"/>
                  </a:solidFill>
                </a:rPr>
                <a:t>Korsan Ürün</a:t>
              </a:r>
              <a:endParaRPr lang="tr-TR" sz="2400" b="1" dirty="0">
                <a:solidFill>
                  <a:schemeClr val="tx1"/>
                </a:solidFill>
              </a:endParaRPr>
            </a:p>
          </p:txBody>
        </p:sp>
        <p:sp>
          <p:nvSpPr>
            <p:cNvPr id="26" name="Metin kutusu 25"/>
            <p:cNvSpPr txBox="1"/>
            <p:nvPr/>
          </p:nvSpPr>
          <p:spPr>
            <a:xfrm>
              <a:off x="1476724" y="4136188"/>
              <a:ext cx="852360" cy="1585293"/>
            </a:xfrm>
            <a:prstGeom prst="rect">
              <a:avLst/>
            </a:prstGeom>
            <a:noFill/>
          </p:spPr>
          <p:txBody>
            <a:bodyPr wrap="square" rtlCol="0">
              <a:spAutoFit/>
            </a:bodyPr>
            <a:lstStyle/>
            <a:p>
              <a:r>
                <a:rPr lang="tr-TR" sz="4000" b="1" dirty="0" smtClean="0">
                  <a:latin typeface="Century" panose="02040604050505020304" pitchFamily="18" charset="0"/>
                  <a:cs typeface="Calibri" panose="020F0502020204030204" pitchFamily="34" charset="0"/>
                </a:rPr>
                <a:t>‘‘</a:t>
              </a:r>
              <a:endParaRPr lang="tr-TR" sz="5400" b="1" dirty="0">
                <a:latin typeface="Century" panose="02040604050505020304" pitchFamily="18" charset="0"/>
                <a:cs typeface="Calibri" panose="020F0502020204030204" pitchFamily="34" charset="0"/>
              </a:endParaRPr>
            </a:p>
          </p:txBody>
        </p:sp>
        <p:sp>
          <p:nvSpPr>
            <p:cNvPr id="27" name="Metin kutusu 26"/>
            <p:cNvSpPr txBox="1"/>
            <p:nvPr/>
          </p:nvSpPr>
          <p:spPr>
            <a:xfrm rot="10800000">
              <a:off x="5419070" y="4518847"/>
              <a:ext cx="852360" cy="1723144"/>
            </a:xfrm>
            <a:prstGeom prst="rect">
              <a:avLst/>
            </a:prstGeom>
            <a:noFill/>
          </p:spPr>
          <p:txBody>
            <a:bodyPr wrap="square" rtlCol="0">
              <a:spAutoFit/>
            </a:bodyPr>
            <a:lstStyle/>
            <a:p>
              <a:r>
                <a:rPr lang="tr-TR" sz="4400" b="1" dirty="0" smtClean="0">
                  <a:latin typeface="Century" panose="02040604050505020304" pitchFamily="18" charset="0"/>
                  <a:cs typeface="Calibri" panose="020F0502020204030204" pitchFamily="34" charset="0"/>
                </a:rPr>
                <a:t>‘‘</a:t>
              </a:r>
              <a:endParaRPr lang="tr-TR" sz="4800" b="1" dirty="0">
                <a:latin typeface="Century" panose="02040604050505020304" pitchFamily="18" charset="0"/>
                <a:cs typeface="Calibri" panose="020F0502020204030204" pitchFamily="34" charset="0"/>
              </a:endParaRPr>
            </a:p>
          </p:txBody>
        </p:sp>
        <p:sp>
          <p:nvSpPr>
            <p:cNvPr id="28" name="Yay 27"/>
            <p:cNvSpPr/>
            <p:nvPr/>
          </p:nvSpPr>
          <p:spPr>
            <a:xfrm>
              <a:off x="5945264" y="4425217"/>
              <a:ext cx="485775" cy="1520244"/>
            </a:xfrm>
            <a:prstGeom prst="arc">
              <a:avLst>
                <a:gd name="adj1" fmla="val 16655351"/>
                <a:gd name="adj2" fmla="val 3897444"/>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tr-TR"/>
            </a:p>
          </p:txBody>
        </p:sp>
        <p:sp>
          <p:nvSpPr>
            <p:cNvPr id="29" name="Yay 28"/>
            <p:cNvSpPr/>
            <p:nvPr/>
          </p:nvSpPr>
          <p:spPr>
            <a:xfrm rot="285441" flipH="1">
              <a:off x="1450872" y="4201897"/>
              <a:ext cx="469300" cy="1520244"/>
            </a:xfrm>
            <a:prstGeom prst="arc">
              <a:avLst>
                <a:gd name="adj1" fmla="val 18729132"/>
                <a:gd name="adj2" fmla="val 3650866"/>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tr-TR"/>
            </a:p>
          </p:txBody>
        </p:sp>
      </p:grpSp>
      <p:sp>
        <p:nvSpPr>
          <p:cNvPr id="49" name="Freeform 29"/>
          <p:cNvSpPr>
            <a:spLocks/>
          </p:cNvSpPr>
          <p:nvPr/>
        </p:nvSpPr>
        <p:spPr bwMode="auto">
          <a:xfrm rot="11103331" flipV="1">
            <a:off x="5767151" y="2202520"/>
            <a:ext cx="1385367" cy="126597"/>
          </a:xfrm>
          <a:custGeom>
            <a:avLst/>
            <a:gdLst>
              <a:gd name="T0" fmla="*/ 3175 w 3175"/>
              <a:gd name="T1" fmla="*/ 189 h 189"/>
              <a:gd name="T2" fmla="*/ 1153 w 3175"/>
              <a:gd name="T3" fmla="*/ 0 h 189"/>
              <a:gd name="T4" fmla="*/ 1380 w 3175"/>
              <a:gd name="T5" fmla="*/ 170 h 189"/>
              <a:gd name="T6" fmla="*/ 0 w 3175"/>
              <a:gd name="T7" fmla="*/ 118 h 189"/>
              <a:gd name="connsiteX0" fmla="*/ 10370 w 10370"/>
              <a:gd name="connsiteY0" fmla="*/ 4825 h 8995"/>
              <a:gd name="connsiteX1" fmla="*/ 3631 w 10370"/>
              <a:gd name="connsiteY1" fmla="*/ 0 h 8995"/>
              <a:gd name="connsiteX2" fmla="*/ 4346 w 10370"/>
              <a:gd name="connsiteY2" fmla="*/ 8995 h 8995"/>
              <a:gd name="connsiteX3" fmla="*/ 0 w 10370"/>
              <a:gd name="connsiteY3" fmla="*/ 6243 h 8995"/>
              <a:gd name="connsiteX0" fmla="*/ 10000 w 10000"/>
              <a:gd name="connsiteY0" fmla="*/ 5364 h 7283"/>
              <a:gd name="connsiteX1" fmla="*/ 3501 w 10000"/>
              <a:gd name="connsiteY1" fmla="*/ 0 h 7283"/>
              <a:gd name="connsiteX2" fmla="*/ 4275 w 10000"/>
              <a:gd name="connsiteY2" fmla="*/ 7283 h 7283"/>
              <a:gd name="connsiteX3" fmla="*/ 0 w 10000"/>
              <a:gd name="connsiteY3" fmla="*/ 6941 h 7283"/>
              <a:gd name="connsiteX0" fmla="*/ 10000 w 10000"/>
              <a:gd name="connsiteY0" fmla="*/ 7365 h 10000"/>
              <a:gd name="connsiteX1" fmla="*/ 3501 w 10000"/>
              <a:gd name="connsiteY1" fmla="*/ 0 h 10000"/>
              <a:gd name="connsiteX2" fmla="*/ 4275 w 10000"/>
              <a:gd name="connsiteY2" fmla="*/ 10000 h 10000"/>
              <a:gd name="connsiteX3" fmla="*/ 0 w 10000"/>
              <a:gd name="connsiteY3" fmla="*/ 9530 h 10000"/>
              <a:gd name="connsiteX0" fmla="*/ 10000 w 10000"/>
              <a:gd name="connsiteY0" fmla="*/ 4951 h 7586"/>
              <a:gd name="connsiteX1" fmla="*/ 3480 w 10000"/>
              <a:gd name="connsiteY1" fmla="*/ 0 h 7586"/>
              <a:gd name="connsiteX2" fmla="*/ 4275 w 10000"/>
              <a:gd name="connsiteY2" fmla="*/ 7586 h 7586"/>
              <a:gd name="connsiteX3" fmla="*/ 0 w 10000"/>
              <a:gd name="connsiteY3" fmla="*/ 7116 h 7586"/>
              <a:gd name="connsiteX0" fmla="*/ 10223 w 10223"/>
              <a:gd name="connsiteY0" fmla="*/ 6526 h 10000"/>
              <a:gd name="connsiteX1" fmla="*/ 3703 w 10223"/>
              <a:gd name="connsiteY1" fmla="*/ 0 h 10000"/>
              <a:gd name="connsiteX2" fmla="*/ 4498 w 10223"/>
              <a:gd name="connsiteY2" fmla="*/ 10000 h 10000"/>
              <a:gd name="connsiteX3" fmla="*/ 0 w 10223"/>
              <a:gd name="connsiteY3" fmla="*/ 5292 h 10000"/>
            </a:gdLst>
            <a:ahLst/>
            <a:cxnLst>
              <a:cxn ang="0">
                <a:pos x="connsiteX0" y="connsiteY0"/>
              </a:cxn>
              <a:cxn ang="0">
                <a:pos x="connsiteX1" y="connsiteY1"/>
              </a:cxn>
              <a:cxn ang="0">
                <a:pos x="connsiteX2" y="connsiteY2"/>
              </a:cxn>
              <a:cxn ang="0">
                <a:pos x="connsiteX3" y="connsiteY3"/>
              </a:cxn>
            </a:cxnLst>
            <a:rect l="l" t="t" r="r" b="b"/>
            <a:pathLst>
              <a:path w="10223" h="10000">
                <a:moveTo>
                  <a:pt x="10223" y="6526"/>
                </a:moveTo>
                <a:lnTo>
                  <a:pt x="3703" y="0"/>
                </a:lnTo>
                <a:lnTo>
                  <a:pt x="4498" y="10000"/>
                </a:lnTo>
                <a:lnTo>
                  <a:pt x="0" y="5292"/>
                </a:lnTo>
              </a:path>
            </a:pathLst>
          </a:custGeom>
          <a:ln>
            <a:headEnd type="none"/>
            <a:tailEnd type="arrow" w="med" len="med"/>
          </a:ln>
        </p:spPr>
        <p:style>
          <a:lnRef idx="3">
            <a:schemeClr val="accent4"/>
          </a:lnRef>
          <a:fillRef idx="0">
            <a:schemeClr val="accent4"/>
          </a:fillRef>
          <a:effectRef idx="2">
            <a:schemeClr val="accent4"/>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grpSp>
        <p:nvGrpSpPr>
          <p:cNvPr id="3" name="Grup 2"/>
          <p:cNvGrpSpPr/>
          <p:nvPr/>
        </p:nvGrpSpPr>
        <p:grpSpPr>
          <a:xfrm>
            <a:off x="7000780" y="666714"/>
            <a:ext cx="5336299" cy="2808339"/>
            <a:chOff x="7000780" y="666714"/>
            <a:chExt cx="5336299" cy="2808339"/>
          </a:xfrm>
        </p:grpSpPr>
        <p:pic>
          <p:nvPicPr>
            <p:cNvPr id="51" name="Resim 5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00780" y="666714"/>
              <a:ext cx="5334692" cy="2808339"/>
            </a:xfrm>
            <a:prstGeom prst="rect">
              <a:avLst/>
            </a:prstGeom>
          </p:spPr>
        </p:pic>
        <p:sp>
          <p:nvSpPr>
            <p:cNvPr id="53" name="Serbest Form 52"/>
            <p:cNvSpPr/>
            <p:nvPr/>
          </p:nvSpPr>
          <p:spPr>
            <a:xfrm rot="21296369">
              <a:off x="7474147" y="1333536"/>
              <a:ext cx="4862932" cy="1670838"/>
            </a:xfrm>
            <a:custGeom>
              <a:avLst/>
              <a:gdLst>
                <a:gd name="connsiteX0" fmla="*/ 1076373 w 5176870"/>
                <a:gd name="connsiteY0" fmla="*/ 33418 h 2303509"/>
                <a:gd name="connsiteX1" fmla="*/ 2434657 w 5176870"/>
                <a:gd name="connsiteY1" fmla="*/ 24540 h 2303509"/>
                <a:gd name="connsiteX2" fmla="*/ 3499977 w 5176870"/>
                <a:gd name="connsiteY2" fmla="*/ 95562 h 2303509"/>
                <a:gd name="connsiteX3" fmla="*/ 4556420 w 5176870"/>
                <a:gd name="connsiteY3" fmla="*/ 184338 h 2303509"/>
                <a:gd name="connsiteX4" fmla="*/ 4929282 w 5176870"/>
                <a:gd name="connsiteY4" fmla="*/ 281993 h 2303509"/>
                <a:gd name="connsiteX5" fmla="*/ 5089080 w 5176870"/>
                <a:gd name="connsiteY5" fmla="*/ 512812 h 2303509"/>
                <a:gd name="connsiteX6" fmla="*/ 5168979 w 5176870"/>
                <a:gd name="connsiteY6" fmla="*/ 876797 h 2303509"/>
                <a:gd name="connsiteX7" fmla="*/ 5168979 w 5176870"/>
                <a:gd name="connsiteY7" fmla="*/ 1107616 h 2303509"/>
                <a:gd name="connsiteX8" fmla="*/ 5168979 w 5176870"/>
                <a:gd name="connsiteY8" fmla="*/ 1400579 h 2303509"/>
                <a:gd name="connsiteX9" fmla="*/ 5062447 w 5176870"/>
                <a:gd name="connsiteY9" fmla="*/ 1835585 h 2303509"/>
                <a:gd name="connsiteX10" fmla="*/ 4804994 w 5176870"/>
                <a:gd name="connsiteY10" fmla="*/ 2155181 h 2303509"/>
                <a:gd name="connsiteX11" fmla="*/ 4361111 w 5176870"/>
                <a:gd name="connsiteY11" fmla="*/ 2297224 h 2303509"/>
                <a:gd name="connsiteX12" fmla="*/ 3819573 w 5176870"/>
                <a:gd name="connsiteY12" fmla="*/ 2270591 h 2303509"/>
                <a:gd name="connsiteX13" fmla="*/ 3544365 w 5176870"/>
                <a:gd name="connsiteY13" fmla="*/ 2288346 h 2303509"/>
                <a:gd name="connsiteX14" fmla="*/ 2736497 w 5176870"/>
                <a:gd name="connsiteY14" fmla="*/ 2288346 h 2303509"/>
                <a:gd name="connsiteX15" fmla="*/ 1973018 w 5176870"/>
                <a:gd name="connsiteY15" fmla="*/ 2288346 h 2303509"/>
                <a:gd name="connsiteX16" fmla="*/ 1431480 w 5176870"/>
                <a:gd name="connsiteY16" fmla="*/ 2279468 h 2303509"/>
                <a:gd name="connsiteX17" fmla="*/ 685756 w 5176870"/>
                <a:gd name="connsiteY17" fmla="*/ 2297224 h 2303509"/>
                <a:gd name="connsiteX18" fmla="*/ 312893 w 5176870"/>
                <a:gd name="connsiteY18" fmla="*/ 2155181 h 2303509"/>
                <a:gd name="connsiteX19" fmla="*/ 82074 w 5176870"/>
                <a:gd name="connsiteY19" fmla="*/ 1844463 h 2303509"/>
                <a:gd name="connsiteX20" fmla="*/ 46563 w 5176870"/>
                <a:gd name="connsiteY20" fmla="*/ 1400579 h 2303509"/>
                <a:gd name="connsiteX21" fmla="*/ 28808 w 5176870"/>
                <a:gd name="connsiteY21" fmla="*/ 1089861 h 2303509"/>
                <a:gd name="connsiteX22" fmla="*/ 2175 w 5176870"/>
                <a:gd name="connsiteY22" fmla="*/ 761387 h 2303509"/>
                <a:gd name="connsiteX23" fmla="*/ 90952 w 5176870"/>
                <a:gd name="connsiteY23" fmla="*/ 432913 h 2303509"/>
                <a:gd name="connsiteX24" fmla="*/ 295138 w 5176870"/>
                <a:gd name="connsiteY24" fmla="*/ 122195 h 2303509"/>
                <a:gd name="connsiteX25" fmla="*/ 943208 w 5176870"/>
                <a:gd name="connsiteY25" fmla="*/ 6785 h 2303509"/>
                <a:gd name="connsiteX26" fmla="*/ 1964140 w 5176870"/>
                <a:gd name="connsiteY26" fmla="*/ 15663 h 2303509"/>
                <a:gd name="connsiteX27" fmla="*/ 1937507 w 5176870"/>
                <a:gd name="connsiteY27" fmla="*/ 33418 h 2303509"/>
                <a:gd name="connsiteX28" fmla="*/ 1937507 w 5176870"/>
                <a:gd name="connsiteY28" fmla="*/ 33418 h 2303509"/>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28" fmla="*/ 1937507 w 5176870"/>
                <a:gd name="connsiteY28"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0" fmla="*/ 1925787 w 5156272"/>
                <a:gd name="connsiteY0" fmla="*/ 2511 h 2308112"/>
                <a:gd name="connsiteX1" fmla="*/ 2414059 w 5156272"/>
                <a:gd name="connsiteY1" fmla="*/ 29143 h 2308112"/>
                <a:gd name="connsiteX2" fmla="*/ 3479379 w 5156272"/>
                <a:gd name="connsiteY2" fmla="*/ 100165 h 2308112"/>
                <a:gd name="connsiteX3" fmla="*/ 4535822 w 5156272"/>
                <a:gd name="connsiteY3" fmla="*/ 188941 h 2308112"/>
                <a:gd name="connsiteX4" fmla="*/ 4908684 w 5156272"/>
                <a:gd name="connsiteY4" fmla="*/ 286596 h 2308112"/>
                <a:gd name="connsiteX5" fmla="*/ 5068482 w 5156272"/>
                <a:gd name="connsiteY5" fmla="*/ 517415 h 2308112"/>
                <a:gd name="connsiteX6" fmla="*/ 5148381 w 5156272"/>
                <a:gd name="connsiteY6" fmla="*/ 881400 h 2308112"/>
                <a:gd name="connsiteX7" fmla="*/ 5148381 w 5156272"/>
                <a:gd name="connsiteY7" fmla="*/ 1112219 h 2308112"/>
                <a:gd name="connsiteX8" fmla="*/ 5148381 w 5156272"/>
                <a:gd name="connsiteY8" fmla="*/ 1405182 h 2308112"/>
                <a:gd name="connsiteX9" fmla="*/ 5041849 w 5156272"/>
                <a:gd name="connsiteY9" fmla="*/ 1840188 h 2308112"/>
                <a:gd name="connsiteX10" fmla="*/ 4784396 w 5156272"/>
                <a:gd name="connsiteY10" fmla="*/ 2159784 h 2308112"/>
                <a:gd name="connsiteX11" fmla="*/ 4340513 w 5156272"/>
                <a:gd name="connsiteY11" fmla="*/ 2301827 h 2308112"/>
                <a:gd name="connsiteX12" fmla="*/ 3798975 w 5156272"/>
                <a:gd name="connsiteY12" fmla="*/ 2275194 h 2308112"/>
                <a:gd name="connsiteX13" fmla="*/ 3523767 w 5156272"/>
                <a:gd name="connsiteY13" fmla="*/ 2292949 h 2308112"/>
                <a:gd name="connsiteX14" fmla="*/ 2715899 w 5156272"/>
                <a:gd name="connsiteY14" fmla="*/ 2292949 h 2308112"/>
                <a:gd name="connsiteX15" fmla="*/ 1952420 w 5156272"/>
                <a:gd name="connsiteY15" fmla="*/ 2292949 h 2308112"/>
                <a:gd name="connsiteX16" fmla="*/ 1410882 w 5156272"/>
                <a:gd name="connsiteY16" fmla="*/ 2284071 h 2308112"/>
                <a:gd name="connsiteX17" fmla="*/ 665158 w 5156272"/>
                <a:gd name="connsiteY17" fmla="*/ 2301827 h 2308112"/>
                <a:gd name="connsiteX18" fmla="*/ 292295 w 5156272"/>
                <a:gd name="connsiteY18" fmla="*/ 2159784 h 2308112"/>
                <a:gd name="connsiteX19" fmla="*/ 61476 w 5156272"/>
                <a:gd name="connsiteY19" fmla="*/ 1849066 h 2308112"/>
                <a:gd name="connsiteX20" fmla="*/ 25965 w 5156272"/>
                <a:gd name="connsiteY20" fmla="*/ 1405182 h 2308112"/>
                <a:gd name="connsiteX21" fmla="*/ 8210 w 5156272"/>
                <a:gd name="connsiteY21" fmla="*/ 1094464 h 2308112"/>
                <a:gd name="connsiteX22" fmla="*/ 4437 w 5156272"/>
                <a:gd name="connsiteY22" fmla="*/ 765990 h 2308112"/>
                <a:gd name="connsiteX23" fmla="*/ 70354 w 5156272"/>
                <a:gd name="connsiteY23" fmla="*/ 437516 h 2308112"/>
                <a:gd name="connsiteX24" fmla="*/ 274540 w 5156272"/>
                <a:gd name="connsiteY24" fmla="*/ 126798 h 2308112"/>
                <a:gd name="connsiteX25" fmla="*/ 922610 w 5156272"/>
                <a:gd name="connsiteY25" fmla="*/ 11388 h 2308112"/>
                <a:gd name="connsiteX26" fmla="*/ 1943542 w 5156272"/>
                <a:gd name="connsiteY26" fmla="*/ 20266 h 2308112"/>
                <a:gd name="connsiteX0" fmla="*/ 1934369 w 5164854"/>
                <a:gd name="connsiteY0" fmla="*/ 2511 h 2308112"/>
                <a:gd name="connsiteX1" fmla="*/ 2422641 w 5164854"/>
                <a:gd name="connsiteY1" fmla="*/ 29143 h 2308112"/>
                <a:gd name="connsiteX2" fmla="*/ 3487961 w 5164854"/>
                <a:gd name="connsiteY2" fmla="*/ 100165 h 2308112"/>
                <a:gd name="connsiteX3" fmla="*/ 4544404 w 5164854"/>
                <a:gd name="connsiteY3" fmla="*/ 188941 h 2308112"/>
                <a:gd name="connsiteX4" fmla="*/ 4917266 w 5164854"/>
                <a:gd name="connsiteY4" fmla="*/ 286596 h 2308112"/>
                <a:gd name="connsiteX5" fmla="*/ 5077064 w 5164854"/>
                <a:gd name="connsiteY5" fmla="*/ 517415 h 2308112"/>
                <a:gd name="connsiteX6" fmla="*/ 5156963 w 5164854"/>
                <a:gd name="connsiteY6" fmla="*/ 881400 h 2308112"/>
                <a:gd name="connsiteX7" fmla="*/ 5156963 w 5164854"/>
                <a:gd name="connsiteY7" fmla="*/ 1112219 h 2308112"/>
                <a:gd name="connsiteX8" fmla="*/ 5156963 w 5164854"/>
                <a:gd name="connsiteY8" fmla="*/ 1405182 h 2308112"/>
                <a:gd name="connsiteX9" fmla="*/ 5050431 w 5164854"/>
                <a:gd name="connsiteY9" fmla="*/ 1840188 h 2308112"/>
                <a:gd name="connsiteX10" fmla="*/ 4792978 w 5164854"/>
                <a:gd name="connsiteY10" fmla="*/ 2159784 h 2308112"/>
                <a:gd name="connsiteX11" fmla="*/ 4349095 w 5164854"/>
                <a:gd name="connsiteY11" fmla="*/ 2301827 h 2308112"/>
                <a:gd name="connsiteX12" fmla="*/ 3807557 w 5164854"/>
                <a:gd name="connsiteY12" fmla="*/ 2275194 h 2308112"/>
                <a:gd name="connsiteX13" fmla="*/ 3532349 w 5164854"/>
                <a:gd name="connsiteY13" fmla="*/ 2292949 h 2308112"/>
                <a:gd name="connsiteX14" fmla="*/ 2724481 w 5164854"/>
                <a:gd name="connsiteY14" fmla="*/ 2292949 h 2308112"/>
                <a:gd name="connsiteX15" fmla="*/ 1961002 w 5164854"/>
                <a:gd name="connsiteY15" fmla="*/ 2292949 h 2308112"/>
                <a:gd name="connsiteX16" fmla="*/ 1419464 w 5164854"/>
                <a:gd name="connsiteY16" fmla="*/ 2284071 h 2308112"/>
                <a:gd name="connsiteX17" fmla="*/ 673740 w 5164854"/>
                <a:gd name="connsiteY17" fmla="*/ 2301827 h 2308112"/>
                <a:gd name="connsiteX18" fmla="*/ 300877 w 5164854"/>
                <a:gd name="connsiteY18" fmla="*/ 2159784 h 2308112"/>
                <a:gd name="connsiteX19" fmla="*/ 70058 w 5164854"/>
                <a:gd name="connsiteY19" fmla="*/ 1849066 h 2308112"/>
                <a:gd name="connsiteX20" fmla="*/ 34547 w 5164854"/>
                <a:gd name="connsiteY20" fmla="*/ 1405182 h 2308112"/>
                <a:gd name="connsiteX21" fmla="*/ 1552 w 5164854"/>
                <a:gd name="connsiteY21" fmla="*/ 1094464 h 2308112"/>
                <a:gd name="connsiteX22" fmla="*/ 13019 w 5164854"/>
                <a:gd name="connsiteY22" fmla="*/ 765990 h 2308112"/>
                <a:gd name="connsiteX23" fmla="*/ 78936 w 5164854"/>
                <a:gd name="connsiteY23" fmla="*/ 437516 h 2308112"/>
                <a:gd name="connsiteX24" fmla="*/ 283122 w 5164854"/>
                <a:gd name="connsiteY24" fmla="*/ 126798 h 2308112"/>
                <a:gd name="connsiteX25" fmla="*/ 931192 w 5164854"/>
                <a:gd name="connsiteY25" fmla="*/ 11388 h 2308112"/>
                <a:gd name="connsiteX26" fmla="*/ 1952124 w 5164854"/>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663 h 2307264"/>
                <a:gd name="connsiteX1" fmla="*/ 2424829 w 5167042"/>
                <a:gd name="connsiteY1" fmla="*/ 28295 h 2307264"/>
                <a:gd name="connsiteX2" fmla="*/ 3490149 w 5167042"/>
                <a:gd name="connsiteY2" fmla="*/ 99317 h 2307264"/>
                <a:gd name="connsiteX3" fmla="*/ 4546592 w 5167042"/>
                <a:gd name="connsiteY3" fmla="*/ 188093 h 2307264"/>
                <a:gd name="connsiteX4" fmla="*/ 4919454 w 5167042"/>
                <a:gd name="connsiteY4" fmla="*/ 285748 h 2307264"/>
                <a:gd name="connsiteX5" fmla="*/ 5079252 w 5167042"/>
                <a:gd name="connsiteY5" fmla="*/ 516567 h 2307264"/>
                <a:gd name="connsiteX6" fmla="*/ 5159151 w 5167042"/>
                <a:gd name="connsiteY6" fmla="*/ 880552 h 2307264"/>
                <a:gd name="connsiteX7" fmla="*/ 5159151 w 5167042"/>
                <a:gd name="connsiteY7" fmla="*/ 1111371 h 2307264"/>
                <a:gd name="connsiteX8" fmla="*/ 5159151 w 5167042"/>
                <a:gd name="connsiteY8" fmla="*/ 1404334 h 2307264"/>
                <a:gd name="connsiteX9" fmla="*/ 5052619 w 5167042"/>
                <a:gd name="connsiteY9" fmla="*/ 1839340 h 2307264"/>
                <a:gd name="connsiteX10" fmla="*/ 4795166 w 5167042"/>
                <a:gd name="connsiteY10" fmla="*/ 2158936 h 2307264"/>
                <a:gd name="connsiteX11" fmla="*/ 4351283 w 5167042"/>
                <a:gd name="connsiteY11" fmla="*/ 2300979 h 2307264"/>
                <a:gd name="connsiteX12" fmla="*/ 3809745 w 5167042"/>
                <a:gd name="connsiteY12" fmla="*/ 2274346 h 2307264"/>
                <a:gd name="connsiteX13" fmla="*/ 3534537 w 5167042"/>
                <a:gd name="connsiteY13" fmla="*/ 2292101 h 2307264"/>
                <a:gd name="connsiteX14" fmla="*/ 2726669 w 5167042"/>
                <a:gd name="connsiteY14" fmla="*/ 2292101 h 2307264"/>
                <a:gd name="connsiteX15" fmla="*/ 1963190 w 5167042"/>
                <a:gd name="connsiteY15" fmla="*/ 2292101 h 2307264"/>
                <a:gd name="connsiteX16" fmla="*/ 1421652 w 5167042"/>
                <a:gd name="connsiteY16" fmla="*/ 2283223 h 2307264"/>
                <a:gd name="connsiteX17" fmla="*/ 675928 w 5167042"/>
                <a:gd name="connsiteY17" fmla="*/ 2300979 h 2307264"/>
                <a:gd name="connsiteX18" fmla="*/ 303065 w 5167042"/>
                <a:gd name="connsiteY18" fmla="*/ 2158936 h 2307264"/>
                <a:gd name="connsiteX19" fmla="*/ 72246 w 5167042"/>
                <a:gd name="connsiteY19" fmla="*/ 1848218 h 2307264"/>
                <a:gd name="connsiteX20" fmla="*/ 6255 w 5167042"/>
                <a:gd name="connsiteY20" fmla="*/ 1411954 h 2307264"/>
                <a:gd name="connsiteX21" fmla="*/ 3740 w 5167042"/>
                <a:gd name="connsiteY21" fmla="*/ 1093616 h 2307264"/>
                <a:gd name="connsiteX22" fmla="*/ 15207 w 5167042"/>
                <a:gd name="connsiteY22" fmla="*/ 765142 h 2307264"/>
                <a:gd name="connsiteX23" fmla="*/ 81124 w 5167042"/>
                <a:gd name="connsiteY23" fmla="*/ 436668 h 2307264"/>
                <a:gd name="connsiteX24" fmla="*/ 285310 w 5167042"/>
                <a:gd name="connsiteY24" fmla="*/ 125950 h 2307264"/>
                <a:gd name="connsiteX25" fmla="*/ 933380 w 5167042"/>
                <a:gd name="connsiteY25" fmla="*/ 10540 h 2307264"/>
                <a:gd name="connsiteX26" fmla="*/ 2167672 w 5167042"/>
                <a:gd name="connsiteY26" fmla="*/ 308978 h 2307264"/>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3490149 w 5167042"/>
                <a:gd name="connsiteY1" fmla="*/ 120520 h 2328467"/>
                <a:gd name="connsiteX2" fmla="*/ 4546592 w 5167042"/>
                <a:gd name="connsiteY2" fmla="*/ 209296 h 2328467"/>
                <a:gd name="connsiteX3" fmla="*/ 4919454 w 5167042"/>
                <a:gd name="connsiteY3" fmla="*/ 306951 h 2328467"/>
                <a:gd name="connsiteX4" fmla="*/ 5079252 w 5167042"/>
                <a:gd name="connsiteY4" fmla="*/ 537770 h 2328467"/>
                <a:gd name="connsiteX5" fmla="*/ 5159151 w 5167042"/>
                <a:gd name="connsiteY5" fmla="*/ 901755 h 2328467"/>
                <a:gd name="connsiteX6" fmla="*/ 5159151 w 5167042"/>
                <a:gd name="connsiteY6" fmla="*/ 1132574 h 2328467"/>
                <a:gd name="connsiteX7" fmla="*/ 5159151 w 5167042"/>
                <a:gd name="connsiteY7" fmla="*/ 1425537 h 2328467"/>
                <a:gd name="connsiteX8" fmla="*/ 5052619 w 5167042"/>
                <a:gd name="connsiteY8" fmla="*/ 1860543 h 2328467"/>
                <a:gd name="connsiteX9" fmla="*/ 4795166 w 5167042"/>
                <a:gd name="connsiteY9" fmla="*/ 2180139 h 2328467"/>
                <a:gd name="connsiteX10" fmla="*/ 4351283 w 5167042"/>
                <a:gd name="connsiteY10" fmla="*/ 2322182 h 2328467"/>
                <a:gd name="connsiteX11" fmla="*/ 3809745 w 5167042"/>
                <a:gd name="connsiteY11" fmla="*/ 2295549 h 2328467"/>
                <a:gd name="connsiteX12" fmla="*/ 3534537 w 5167042"/>
                <a:gd name="connsiteY12" fmla="*/ 2313304 h 2328467"/>
                <a:gd name="connsiteX13" fmla="*/ 2726669 w 5167042"/>
                <a:gd name="connsiteY13" fmla="*/ 2313304 h 2328467"/>
                <a:gd name="connsiteX14" fmla="*/ 1963190 w 5167042"/>
                <a:gd name="connsiteY14" fmla="*/ 2313304 h 2328467"/>
                <a:gd name="connsiteX15" fmla="*/ 1421652 w 5167042"/>
                <a:gd name="connsiteY15" fmla="*/ 2304426 h 2328467"/>
                <a:gd name="connsiteX16" fmla="*/ 675928 w 5167042"/>
                <a:gd name="connsiteY16" fmla="*/ 2322182 h 2328467"/>
                <a:gd name="connsiteX17" fmla="*/ 303065 w 5167042"/>
                <a:gd name="connsiteY17" fmla="*/ 2180139 h 2328467"/>
                <a:gd name="connsiteX18" fmla="*/ 72246 w 5167042"/>
                <a:gd name="connsiteY18" fmla="*/ 1869421 h 2328467"/>
                <a:gd name="connsiteX19" fmla="*/ 6255 w 5167042"/>
                <a:gd name="connsiteY19" fmla="*/ 1433157 h 2328467"/>
                <a:gd name="connsiteX20" fmla="*/ 3740 w 5167042"/>
                <a:gd name="connsiteY20" fmla="*/ 1114819 h 2328467"/>
                <a:gd name="connsiteX21" fmla="*/ 15207 w 5167042"/>
                <a:gd name="connsiteY21" fmla="*/ 786345 h 2328467"/>
                <a:gd name="connsiteX22" fmla="*/ 81124 w 5167042"/>
                <a:gd name="connsiteY22" fmla="*/ 457871 h 2328467"/>
                <a:gd name="connsiteX23" fmla="*/ 285310 w 5167042"/>
                <a:gd name="connsiteY23" fmla="*/ 147153 h 2328467"/>
                <a:gd name="connsiteX24" fmla="*/ 933380 w 5167042"/>
                <a:gd name="connsiteY24" fmla="*/ 31743 h 2328467"/>
                <a:gd name="connsiteX25" fmla="*/ 1916212 w 5167042"/>
                <a:gd name="connsiteY25" fmla="*/ 25381 h 2328467"/>
                <a:gd name="connsiteX0" fmla="*/ 1936557 w 5167042"/>
                <a:gd name="connsiteY0" fmla="*/ 1222 h 2306823"/>
                <a:gd name="connsiteX1" fmla="*/ 3490149 w 5167042"/>
                <a:gd name="connsiteY1" fmla="*/ 9887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77072 w 5167042"/>
                <a:gd name="connsiteY2" fmla="*/ 16479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33 h 2305634"/>
                <a:gd name="connsiteX1" fmla="*/ 3535869 w 5167042"/>
                <a:gd name="connsiteY1" fmla="*/ 82447 h 2305634"/>
                <a:gd name="connsiteX2" fmla="*/ 4577072 w 5167042"/>
                <a:gd name="connsiteY2" fmla="*/ 163603 h 2305634"/>
                <a:gd name="connsiteX3" fmla="*/ 4919454 w 5167042"/>
                <a:gd name="connsiteY3" fmla="*/ 284118 h 2305634"/>
                <a:gd name="connsiteX4" fmla="*/ 5079252 w 5167042"/>
                <a:gd name="connsiteY4" fmla="*/ 514937 h 2305634"/>
                <a:gd name="connsiteX5" fmla="*/ 5159151 w 5167042"/>
                <a:gd name="connsiteY5" fmla="*/ 878922 h 2305634"/>
                <a:gd name="connsiteX6" fmla="*/ 5159151 w 5167042"/>
                <a:gd name="connsiteY6" fmla="*/ 1109741 h 2305634"/>
                <a:gd name="connsiteX7" fmla="*/ 5159151 w 5167042"/>
                <a:gd name="connsiteY7" fmla="*/ 1402704 h 2305634"/>
                <a:gd name="connsiteX8" fmla="*/ 5052619 w 5167042"/>
                <a:gd name="connsiteY8" fmla="*/ 1837710 h 2305634"/>
                <a:gd name="connsiteX9" fmla="*/ 4795166 w 5167042"/>
                <a:gd name="connsiteY9" fmla="*/ 2157306 h 2305634"/>
                <a:gd name="connsiteX10" fmla="*/ 4351283 w 5167042"/>
                <a:gd name="connsiteY10" fmla="*/ 2299349 h 2305634"/>
                <a:gd name="connsiteX11" fmla="*/ 3809745 w 5167042"/>
                <a:gd name="connsiteY11" fmla="*/ 2272716 h 2305634"/>
                <a:gd name="connsiteX12" fmla="*/ 3534537 w 5167042"/>
                <a:gd name="connsiteY12" fmla="*/ 2290471 h 2305634"/>
                <a:gd name="connsiteX13" fmla="*/ 2726669 w 5167042"/>
                <a:gd name="connsiteY13" fmla="*/ 2290471 h 2305634"/>
                <a:gd name="connsiteX14" fmla="*/ 1963190 w 5167042"/>
                <a:gd name="connsiteY14" fmla="*/ 2290471 h 2305634"/>
                <a:gd name="connsiteX15" fmla="*/ 1421652 w 5167042"/>
                <a:gd name="connsiteY15" fmla="*/ 2281593 h 2305634"/>
                <a:gd name="connsiteX16" fmla="*/ 675928 w 5167042"/>
                <a:gd name="connsiteY16" fmla="*/ 2299349 h 2305634"/>
                <a:gd name="connsiteX17" fmla="*/ 303065 w 5167042"/>
                <a:gd name="connsiteY17" fmla="*/ 2157306 h 2305634"/>
                <a:gd name="connsiteX18" fmla="*/ 72246 w 5167042"/>
                <a:gd name="connsiteY18" fmla="*/ 1846588 h 2305634"/>
                <a:gd name="connsiteX19" fmla="*/ 6255 w 5167042"/>
                <a:gd name="connsiteY19" fmla="*/ 1410324 h 2305634"/>
                <a:gd name="connsiteX20" fmla="*/ 3740 w 5167042"/>
                <a:gd name="connsiteY20" fmla="*/ 1091986 h 2305634"/>
                <a:gd name="connsiteX21" fmla="*/ 15207 w 5167042"/>
                <a:gd name="connsiteY21" fmla="*/ 763512 h 2305634"/>
                <a:gd name="connsiteX22" fmla="*/ 81124 w 5167042"/>
                <a:gd name="connsiteY22" fmla="*/ 435038 h 2305634"/>
                <a:gd name="connsiteX23" fmla="*/ 285310 w 5167042"/>
                <a:gd name="connsiteY23" fmla="*/ 124320 h 2305634"/>
                <a:gd name="connsiteX24" fmla="*/ 933380 w 5167042"/>
                <a:gd name="connsiteY24" fmla="*/ 8910 h 2305634"/>
                <a:gd name="connsiteX25" fmla="*/ 1938437 w 5167042"/>
                <a:gd name="connsiteY25" fmla="*/ 5723 h 2305634"/>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47962 w 5167042"/>
                <a:gd name="connsiteY25" fmla="*/ 463 h 2309899"/>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33675 w 5167042"/>
                <a:gd name="connsiteY25" fmla="*/ 463 h 2309899"/>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7131"/>
                <a:gd name="connsiteX1" fmla="*/ 3535869 w 5167042"/>
                <a:gd name="connsiteY1" fmla="*/ 86712 h 2317131"/>
                <a:gd name="connsiteX2" fmla="*/ 4577072 w 5167042"/>
                <a:gd name="connsiteY2" fmla="*/ 167868 h 2317131"/>
                <a:gd name="connsiteX3" fmla="*/ 4919454 w 5167042"/>
                <a:gd name="connsiteY3" fmla="*/ 288383 h 2317131"/>
                <a:gd name="connsiteX4" fmla="*/ 5079252 w 5167042"/>
                <a:gd name="connsiteY4" fmla="*/ 519202 h 2317131"/>
                <a:gd name="connsiteX5" fmla="*/ 5159151 w 5167042"/>
                <a:gd name="connsiteY5" fmla="*/ 883187 h 2317131"/>
                <a:gd name="connsiteX6" fmla="*/ 5159151 w 5167042"/>
                <a:gd name="connsiteY6" fmla="*/ 1114006 h 2317131"/>
                <a:gd name="connsiteX7" fmla="*/ 5159151 w 5167042"/>
                <a:gd name="connsiteY7" fmla="*/ 1406969 h 2317131"/>
                <a:gd name="connsiteX8" fmla="*/ 5052619 w 5167042"/>
                <a:gd name="connsiteY8" fmla="*/ 1841975 h 2317131"/>
                <a:gd name="connsiteX9" fmla="*/ 4795166 w 5167042"/>
                <a:gd name="connsiteY9" fmla="*/ 2161571 h 2317131"/>
                <a:gd name="connsiteX10" fmla="*/ 4351283 w 5167042"/>
                <a:gd name="connsiteY10" fmla="*/ 2303614 h 2317131"/>
                <a:gd name="connsiteX11" fmla="*/ 3809745 w 5167042"/>
                <a:gd name="connsiteY11" fmla="*/ 2310319 h 2317131"/>
                <a:gd name="connsiteX12" fmla="*/ 3534537 w 5167042"/>
                <a:gd name="connsiteY12" fmla="*/ 2294736 h 2317131"/>
                <a:gd name="connsiteX13" fmla="*/ 2726669 w 5167042"/>
                <a:gd name="connsiteY13" fmla="*/ 2294736 h 2317131"/>
                <a:gd name="connsiteX14" fmla="*/ 1963190 w 5167042"/>
                <a:gd name="connsiteY14" fmla="*/ 2294736 h 2317131"/>
                <a:gd name="connsiteX15" fmla="*/ 1421652 w 5167042"/>
                <a:gd name="connsiteY15" fmla="*/ 2285858 h 2317131"/>
                <a:gd name="connsiteX16" fmla="*/ 675928 w 5167042"/>
                <a:gd name="connsiteY16" fmla="*/ 2303614 h 2317131"/>
                <a:gd name="connsiteX17" fmla="*/ 303065 w 5167042"/>
                <a:gd name="connsiteY17" fmla="*/ 2161571 h 2317131"/>
                <a:gd name="connsiteX18" fmla="*/ 72246 w 5167042"/>
                <a:gd name="connsiteY18" fmla="*/ 1850853 h 2317131"/>
                <a:gd name="connsiteX19" fmla="*/ 6255 w 5167042"/>
                <a:gd name="connsiteY19" fmla="*/ 1414589 h 2317131"/>
                <a:gd name="connsiteX20" fmla="*/ 3740 w 5167042"/>
                <a:gd name="connsiteY20" fmla="*/ 1096251 h 2317131"/>
                <a:gd name="connsiteX21" fmla="*/ 15207 w 5167042"/>
                <a:gd name="connsiteY21" fmla="*/ 767777 h 2317131"/>
                <a:gd name="connsiteX22" fmla="*/ 81124 w 5167042"/>
                <a:gd name="connsiteY22" fmla="*/ 439303 h 2317131"/>
                <a:gd name="connsiteX23" fmla="*/ 285310 w 5167042"/>
                <a:gd name="connsiteY23" fmla="*/ 128585 h 2317131"/>
                <a:gd name="connsiteX24" fmla="*/ 933380 w 5167042"/>
                <a:gd name="connsiteY24" fmla="*/ 13175 h 2317131"/>
                <a:gd name="connsiteX25" fmla="*/ 1933675 w 5167042"/>
                <a:gd name="connsiteY25" fmla="*/ 463 h 2317131"/>
                <a:gd name="connsiteX0" fmla="*/ 1936557 w 5167042"/>
                <a:gd name="connsiteY0" fmla="*/ 4298 h 2316424"/>
                <a:gd name="connsiteX1" fmla="*/ 3535869 w 5167042"/>
                <a:gd name="connsiteY1" fmla="*/ 86712 h 2316424"/>
                <a:gd name="connsiteX2" fmla="*/ 4577072 w 5167042"/>
                <a:gd name="connsiteY2" fmla="*/ 167868 h 2316424"/>
                <a:gd name="connsiteX3" fmla="*/ 4919454 w 5167042"/>
                <a:gd name="connsiteY3" fmla="*/ 288383 h 2316424"/>
                <a:gd name="connsiteX4" fmla="*/ 5079252 w 5167042"/>
                <a:gd name="connsiteY4" fmla="*/ 519202 h 2316424"/>
                <a:gd name="connsiteX5" fmla="*/ 5159151 w 5167042"/>
                <a:gd name="connsiteY5" fmla="*/ 883187 h 2316424"/>
                <a:gd name="connsiteX6" fmla="*/ 5159151 w 5167042"/>
                <a:gd name="connsiteY6" fmla="*/ 1114006 h 2316424"/>
                <a:gd name="connsiteX7" fmla="*/ 5159151 w 5167042"/>
                <a:gd name="connsiteY7" fmla="*/ 1406969 h 2316424"/>
                <a:gd name="connsiteX8" fmla="*/ 5052619 w 5167042"/>
                <a:gd name="connsiteY8" fmla="*/ 1841975 h 2316424"/>
                <a:gd name="connsiteX9" fmla="*/ 4795166 w 5167042"/>
                <a:gd name="connsiteY9" fmla="*/ 2161571 h 2316424"/>
                <a:gd name="connsiteX10" fmla="*/ 4351283 w 5167042"/>
                <a:gd name="connsiteY10" fmla="*/ 2303614 h 2316424"/>
                <a:gd name="connsiteX11" fmla="*/ 3809745 w 5167042"/>
                <a:gd name="connsiteY11" fmla="*/ 2310319 h 2316424"/>
                <a:gd name="connsiteX12" fmla="*/ 3491674 w 5167042"/>
                <a:gd name="connsiteY12" fmla="*/ 2309024 h 2316424"/>
                <a:gd name="connsiteX13" fmla="*/ 2726669 w 5167042"/>
                <a:gd name="connsiteY13" fmla="*/ 2294736 h 2316424"/>
                <a:gd name="connsiteX14" fmla="*/ 1963190 w 5167042"/>
                <a:gd name="connsiteY14" fmla="*/ 2294736 h 2316424"/>
                <a:gd name="connsiteX15" fmla="*/ 1421652 w 5167042"/>
                <a:gd name="connsiteY15" fmla="*/ 2285858 h 2316424"/>
                <a:gd name="connsiteX16" fmla="*/ 675928 w 5167042"/>
                <a:gd name="connsiteY16" fmla="*/ 2303614 h 2316424"/>
                <a:gd name="connsiteX17" fmla="*/ 303065 w 5167042"/>
                <a:gd name="connsiteY17" fmla="*/ 2161571 h 2316424"/>
                <a:gd name="connsiteX18" fmla="*/ 72246 w 5167042"/>
                <a:gd name="connsiteY18" fmla="*/ 1850853 h 2316424"/>
                <a:gd name="connsiteX19" fmla="*/ 6255 w 5167042"/>
                <a:gd name="connsiteY19" fmla="*/ 1414589 h 2316424"/>
                <a:gd name="connsiteX20" fmla="*/ 3740 w 5167042"/>
                <a:gd name="connsiteY20" fmla="*/ 1096251 h 2316424"/>
                <a:gd name="connsiteX21" fmla="*/ 15207 w 5167042"/>
                <a:gd name="connsiteY21" fmla="*/ 767777 h 2316424"/>
                <a:gd name="connsiteX22" fmla="*/ 81124 w 5167042"/>
                <a:gd name="connsiteY22" fmla="*/ 439303 h 2316424"/>
                <a:gd name="connsiteX23" fmla="*/ 285310 w 5167042"/>
                <a:gd name="connsiteY23" fmla="*/ 128585 h 2316424"/>
                <a:gd name="connsiteX24" fmla="*/ 933380 w 5167042"/>
                <a:gd name="connsiteY24" fmla="*/ 13175 h 2316424"/>
                <a:gd name="connsiteX25" fmla="*/ 1933675 w 5167042"/>
                <a:gd name="connsiteY25" fmla="*/ 463 h 2316424"/>
                <a:gd name="connsiteX0" fmla="*/ 1936557 w 5167042"/>
                <a:gd name="connsiteY0" fmla="*/ 4298 h 2316767"/>
                <a:gd name="connsiteX1" fmla="*/ 3535869 w 5167042"/>
                <a:gd name="connsiteY1" fmla="*/ 86712 h 2316767"/>
                <a:gd name="connsiteX2" fmla="*/ 4577072 w 5167042"/>
                <a:gd name="connsiteY2" fmla="*/ 167868 h 2316767"/>
                <a:gd name="connsiteX3" fmla="*/ 4919454 w 5167042"/>
                <a:gd name="connsiteY3" fmla="*/ 288383 h 2316767"/>
                <a:gd name="connsiteX4" fmla="*/ 5079252 w 5167042"/>
                <a:gd name="connsiteY4" fmla="*/ 519202 h 2316767"/>
                <a:gd name="connsiteX5" fmla="*/ 5159151 w 5167042"/>
                <a:gd name="connsiteY5" fmla="*/ 883187 h 2316767"/>
                <a:gd name="connsiteX6" fmla="*/ 5159151 w 5167042"/>
                <a:gd name="connsiteY6" fmla="*/ 1114006 h 2316767"/>
                <a:gd name="connsiteX7" fmla="*/ 5159151 w 5167042"/>
                <a:gd name="connsiteY7" fmla="*/ 1406969 h 2316767"/>
                <a:gd name="connsiteX8" fmla="*/ 5052619 w 5167042"/>
                <a:gd name="connsiteY8" fmla="*/ 1841975 h 2316767"/>
                <a:gd name="connsiteX9" fmla="*/ 4771353 w 5167042"/>
                <a:gd name="connsiteY9" fmla="*/ 2156808 h 2316767"/>
                <a:gd name="connsiteX10" fmla="*/ 4351283 w 5167042"/>
                <a:gd name="connsiteY10" fmla="*/ 2303614 h 2316767"/>
                <a:gd name="connsiteX11" fmla="*/ 3809745 w 5167042"/>
                <a:gd name="connsiteY11" fmla="*/ 2310319 h 2316767"/>
                <a:gd name="connsiteX12" fmla="*/ 3491674 w 5167042"/>
                <a:gd name="connsiteY12" fmla="*/ 2309024 h 2316767"/>
                <a:gd name="connsiteX13" fmla="*/ 2726669 w 5167042"/>
                <a:gd name="connsiteY13" fmla="*/ 2294736 h 2316767"/>
                <a:gd name="connsiteX14" fmla="*/ 1963190 w 5167042"/>
                <a:gd name="connsiteY14" fmla="*/ 2294736 h 2316767"/>
                <a:gd name="connsiteX15" fmla="*/ 1421652 w 5167042"/>
                <a:gd name="connsiteY15" fmla="*/ 2285858 h 2316767"/>
                <a:gd name="connsiteX16" fmla="*/ 675928 w 5167042"/>
                <a:gd name="connsiteY16" fmla="*/ 2303614 h 2316767"/>
                <a:gd name="connsiteX17" fmla="*/ 303065 w 5167042"/>
                <a:gd name="connsiteY17" fmla="*/ 2161571 h 2316767"/>
                <a:gd name="connsiteX18" fmla="*/ 72246 w 5167042"/>
                <a:gd name="connsiteY18" fmla="*/ 1850853 h 2316767"/>
                <a:gd name="connsiteX19" fmla="*/ 6255 w 5167042"/>
                <a:gd name="connsiteY19" fmla="*/ 1414589 h 2316767"/>
                <a:gd name="connsiteX20" fmla="*/ 3740 w 5167042"/>
                <a:gd name="connsiteY20" fmla="*/ 1096251 h 2316767"/>
                <a:gd name="connsiteX21" fmla="*/ 15207 w 5167042"/>
                <a:gd name="connsiteY21" fmla="*/ 767777 h 2316767"/>
                <a:gd name="connsiteX22" fmla="*/ 81124 w 5167042"/>
                <a:gd name="connsiteY22" fmla="*/ 439303 h 2316767"/>
                <a:gd name="connsiteX23" fmla="*/ 285310 w 5167042"/>
                <a:gd name="connsiteY23" fmla="*/ 128585 h 2316767"/>
                <a:gd name="connsiteX24" fmla="*/ 933380 w 5167042"/>
                <a:gd name="connsiteY24" fmla="*/ 13175 h 2316767"/>
                <a:gd name="connsiteX25" fmla="*/ 1933675 w 5167042"/>
                <a:gd name="connsiteY25" fmla="*/ 463 h 2316767"/>
                <a:gd name="connsiteX0" fmla="*/ 1936557 w 5178244"/>
                <a:gd name="connsiteY0" fmla="*/ 4298 h 2316767"/>
                <a:gd name="connsiteX1" fmla="*/ 3535869 w 5178244"/>
                <a:gd name="connsiteY1" fmla="*/ 86712 h 2316767"/>
                <a:gd name="connsiteX2" fmla="*/ 4577072 w 5178244"/>
                <a:gd name="connsiteY2" fmla="*/ 167868 h 2316767"/>
                <a:gd name="connsiteX3" fmla="*/ 4919454 w 5178244"/>
                <a:gd name="connsiteY3" fmla="*/ 288383 h 2316767"/>
                <a:gd name="connsiteX4" fmla="*/ 5079252 w 5178244"/>
                <a:gd name="connsiteY4" fmla="*/ 519202 h 2316767"/>
                <a:gd name="connsiteX5" fmla="*/ 5159151 w 5178244"/>
                <a:gd name="connsiteY5" fmla="*/ 883187 h 2316767"/>
                <a:gd name="connsiteX6" fmla="*/ 5178201 w 5178244"/>
                <a:gd name="connsiteY6" fmla="*/ 1133056 h 2316767"/>
                <a:gd name="connsiteX7" fmla="*/ 5159151 w 5178244"/>
                <a:gd name="connsiteY7" fmla="*/ 1406969 h 2316767"/>
                <a:gd name="connsiteX8" fmla="*/ 5052619 w 5178244"/>
                <a:gd name="connsiteY8" fmla="*/ 1841975 h 2316767"/>
                <a:gd name="connsiteX9" fmla="*/ 4771353 w 5178244"/>
                <a:gd name="connsiteY9" fmla="*/ 2156808 h 2316767"/>
                <a:gd name="connsiteX10" fmla="*/ 4351283 w 5178244"/>
                <a:gd name="connsiteY10" fmla="*/ 2303614 h 2316767"/>
                <a:gd name="connsiteX11" fmla="*/ 3809745 w 5178244"/>
                <a:gd name="connsiteY11" fmla="*/ 2310319 h 2316767"/>
                <a:gd name="connsiteX12" fmla="*/ 3491674 w 5178244"/>
                <a:gd name="connsiteY12" fmla="*/ 2309024 h 2316767"/>
                <a:gd name="connsiteX13" fmla="*/ 2726669 w 5178244"/>
                <a:gd name="connsiteY13" fmla="*/ 2294736 h 2316767"/>
                <a:gd name="connsiteX14" fmla="*/ 1963190 w 5178244"/>
                <a:gd name="connsiteY14" fmla="*/ 2294736 h 2316767"/>
                <a:gd name="connsiteX15" fmla="*/ 1421652 w 5178244"/>
                <a:gd name="connsiteY15" fmla="*/ 2285858 h 2316767"/>
                <a:gd name="connsiteX16" fmla="*/ 675928 w 5178244"/>
                <a:gd name="connsiteY16" fmla="*/ 2303614 h 2316767"/>
                <a:gd name="connsiteX17" fmla="*/ 303065 w 5178244"/>
                <a:gd name="connsiteY17" fmla="*/ 2161571 h 2316767"/>
                <a:gd name="connsiteX18" fmla="*/ 72246 w 5178244"/>
                <a:gd name="connsiteY18" fmla="*/ 1850853 h 2316767"/>
                <a:gd name="connsiteX19" fmla="*/ 6255 w 5178244"/>
                <a:gd name="connsiteY19" fmla="*/ 1414589 h 2316767"/>
                <a:gd name="connsiteX20" fmla="*/ 3740 w 5178244"/>
                <a:gd name="connsiteY20" fmla="*/ 1096251 h 2316767"/>
                <a:gd name="connsiteX21" fmla="*/ 15207 w 5178244"/>
                <a:gd name="connsiteY21" fmla="*/ 767777 h 2316767"/>
                <a:gd name="connsiteX22" fmla="*/ 81124 w 5178244"/>
                <a:gd name="connsiteY22" fmla="*/ 439303 h 2316767"/>
                <a:gd name="connsiteX23" fmla="*/ 285310 w 5178244"/>
                <a:gd name="connsiteY23" fmla="*/ 128585 h 2316767"/>
                <a:gd name="connsiteX24" fmla="*/ 933380 w 5178244"/>
                <a:gd name="connsiteY24" fmla="*/ 13175 h 2316767"/>
                <a:gd name="connsiteX25" fmla="*/ 1933675 w 5178244"/>
                <a:gd name="connsiteY25" fmla="*/ 463 h 2316767"/>
                <a:gd name="connsiteX0" fmla="*/ 1936557 w 5178244"/>
                <a:gd name="connsiteY0" fmla="*/ 3835 h 2316304"/>
                <a:gd name="connsiteX1" fmla="*/ 3535869 w 5178244"/>
                <a:gd name="connsiteY1" fmla="*/ 86249 h 2316304"/>
                <a:gd name="connsiteX2" fmla="*/ 4577072 w 5178244"/>
                <a:gd name="connsiteY2" fmla="*/ 167405 h 2316304"/>
                <a:gd name="connsiteX3" fmla="*/ 4919454 w 5178244"/>
                <a:gd name="connsiteY3" fmla="*/ 287920 h 2316304"/>
                <a:gd name="connsiteX4" fmla="*/ 5079252 w 5178244"/>
                <a:gd name="connsiteY4" fmla="*/ 518739 h 2316304"/>
                <a:gd name="connsiteX5" fmla="*/ 5159151 w 5178244"/>
                <a:gd name="connsiteY5" fmla="*/ 882724 h 2316304"/>
                <a:gd name="connsiteX6" fmla="*/ 5178201 w 5178244"/>
                <a:gd name="connsiteY6" fmla="*/ 1132593 h 2316304"/>
                <a:gd name="connsiteX7" fmla="*/ 5159151 w 5178244"/>
                <a:gd name="connsiteY7" fmla="*/ 1406506 h 2316304"/>
                <a:gd name="connsiteX8" fmla="*/ 5052619 w 5178244"/>
                <a:gd name="connsiteY8" fmla="*/ 1841512 h 2316304"/>
                <a:gd name="connsiteX9" fmla="*/ 4771353 w 5178244"/>
                <a:gd name="connsiteY9" fmla="*/ 2156345 h 2316304"/>
                <a:gd name="connsiteX10" fmla="*/ 4351283 w 5178244"/>
                <a:gd name="connsiteY10" fmla="*/ 2303151 h 2316304"/>
                <a:gd name="connsiteX11" fmla="*/ 3809745 w 5178244"/>
                <a:gd name="connsiteY11" fmla="*/ 2309856 h 2316304"/>
                <a:gd name="connsiteX12" fmla="*/ 3491674 w 5178244"/>
                <a:gd name="connsiteY12" fmla="*/ 2308561 h 2316304"/>
                <a:gd name="connsiteX13" fmla="*/ 2726669 w 5178244"/>
                <a:gd name="connsiteY13" fmla="*/ 2294273 h 2316304"/>
                <a:gd name="connsiteX14" fmla="*/ 1963190 w 5178244"/>
                <a:gd name="connsiteY14" fmla="*/ 2294273 h 2316304"/>
                <a:gd name="connsiteX15" fmla="*/ 1421652 w 5178244"/>
                <a:gd name="connsiteY15" fmla="*/ 2285395 h 2316304"/>
                <a:gd name="connsiteX16" fmla="*/ 675928 w 5178244"/>
                <a:gd name="connsiteY16" fmla="*/ 2303151 h 2316304"/>
                <a:gd name="connsiteX17" fmla="*/ 303065 w 5178244"/>
                <a:gd name="connsiteY17" fmla="*/ 2161108 h 2316304"/>
                <a:gd name="connsiteX18" fmla="*/ 72246 w 5178244"/>
                <a:gd name="connsiteY18" fmla="*/ 1850390 h 2316304"/>
                <a:gd name="connsiteX19" fmla="*/ 6255 w 5178244"/>
                <a:gd name="connsiteY19" fmla="*/ 1414126 h 2316304"/>
                <a:gd name="connsiteX20" fmla="*/ 3740 w 5178244"/>
                <a:gd name="connsiteY20" fmla="*/ 1095788 h 2316304"/>
                <a:gd name="connsiteX21" fmla="*/ 15207 w 5178244"/>
                <a:gd name="connsiteY21" fmla="*/ 767314 h 2316304"/>
                <a:gd name="connsiteX22" fmla="*/ 81124 w 5178244"/>
                <a:gd name="connsiteY22" fmla="*/ 438840 h 2316304"/>
                <a:gd name="connsiteX23" fmla="*/ 285310 w 5178244"/>
                <a:gd name="connsiteY23" fmla="*/ 128122 h 2316304"/>
                <a:gd name="connsiteX24" fmla="*/ 919093 w 5178244"/>
                <a:gd name="connsiteY24" fmla="*/ 22237 h 2316304"/>
                <a:gd name="connsiteX25" fmla="*/ 1933675 w 5178244"/>
                <a:gd name="connsiteY25" fmla="*/ 0 h 2316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178244" h="2316304">
                  <a:moveTo>
                    <a:pt x="1936557" y="3835"/>
                  </a:moveTo>
                  <a:lnTo>
                    <a:pt x="3535869" y="86249"/>
                  </a:lnTo>
                  <a:cubicBezTo>
                    <a:pt x="3975955" y="113511"/>
                    <a:pt x="4346475" y="133793"/>
                    <a:pt x="4577072" y="167405"/>
                  </a:cubicBezTo>
                  <a:cubicBezTo>
                    <a:pt x="4807670" y="201017"/>
                    <a:pt x="4835757" y="229364"/>
                    <a:pt x="4919454" y="287920"/>
                  </a:cubicBezTo>
                  <a:cubicBezTo>
                    <a:pt x="5003151" y="346476"/>
                    <a:pt x="5039303" y="419605"/>
                    <a:pt x="5079252" y="518739"/>
                  </a:cubicBezTo>
                  <a:cubicBezTo>
                    <a:pt x="5119201" y="617873"/>
                    <a:pt x="5142660" y="780415"/>
                    <a:pt x="5159151" y="882724"/>
                  </a:cubicBezTo>
                  <a:cubicBezTo>
                    <a:pt x="5175642" y="985033"/>
                    <a:pt x="5178201" y="1132593"/>
                    <a:pt x="5178201" y="1132593"/>
                  </a:cubicBezTo>
                  <a:cubicBezTo>
                    <a:pt x="5178201" y="1219890"/>
                    <a:pt x="5180081" y="1288353"/>
                    <a:pt x="5159151" y="1406506"/>
                  </a:cubicBezTo>
                  <a:cubicBezTo>
                    <a:pt x="5138221" y="1524659"/>
                    <a:pt x="5117252" y="1716539"/>
                    <a:pt x="5052619" y="1841512"/>
                  </a:cubicBezTo>
                  <a:cubicBezTo>
                    <a:pt x="4987986" y="1966485"/>
                    <a:pt x="4888242" y="2079405"/>
                    <a:pt x="4771353" y="2156345"/>
                  </a:cubicBezTo>
                  <a:cubicBezTo>
                    <a:pt x="4654464" y="2233285"/>
                    <a:pt x="4511551" y="2277566"/>
                    <a:pt x="4351283" y="2303151"/>
                  </a:cubicBezTo>
                  <a:cubicBezTo>
                    <a:pt x="4191015" y="2328736"/>
                    <a:pt x="3953013" y="2308954"/>
                    <a:pt x="3809745" y="2309856"/>
                  </a:cubicBezTo>
                  <a:lnTo>
                    <a:pt x="3491674" y="2308561"/>
                  </a:lnTo>
                  <a:lnTo>
                    <a:pt x="2726669" y="2294273"/>
                  </a:lnTo>
                  <a:lnTo>
                    <a:pt x="1963190" y="2294273"/>
                  </a:lnTo>
                  <a:cubicBezTo>
                    <a:pt x="1745687" y="2292793"/>
                    <a:pt x="1636196" y="2283915"/>
                    <a:pt x="1421652" y="2285395"/>
                  </a:cubicBezTo>
                  <a:cubicBezTo>
                    <a:pt x="1207108" y="2286875"/>
                    <a:pt x="862359" y="2323865"/>
                    <a:pt x="675928" y="2303151"/>
                  </a:cubicBezTo>
                  <a:cubicBezTo>
                    <a:pt x="489497" y="2282437"/>
                    <a:pt x="403679" y="2236568"/>
                    <a:pt x="303065" y="2161108"/>
                  </a:cubicBezTo>
                  <a:cubicBezTo>
                    <a:pt x="202451" y="2085648"/>
                    <a:pt x="121714" y="1974887"/>
                    <a:pt x="72246" y="1850390"/>
                  </a:cubicBezTo>
                  <a:cubicBezTo>
                    <a:pt x="22778" y="1725893"/>
                    <a:pt x="17673" y="1539893"/>
                    <a:pt x="6255" y="1414126"/>
                  </a:cubicBezTo>
                  <a:cubicBezTo>
                    <a:pt x="-5163" y="1288359"/>
                    <a:pt x="2248" y="1203590"/>
                    <a:pt x="3740" y="1095788"/>
                  </a:cubicBezTo>
                  <a:cubicBezTo>
                    <a:pt x="5232" y="987986"/>
                    <a:pt x="2310" y="876805"/>
                    <a:pt x="15207" y="767314"/>
                  </a:cubicBezTo>
                  <a:cubicBezTo>
                    <a:pt x="28104" y="657823"/>
                    <a:pt x="36107" y="545372"/>
                    <a:pt x="81124" y="438840"/>
                  </a:cubicBezTo>
                  <a:cubicBezTo>
                    <a:pt x="126141" y="332308"/>
                    <a:pt x="145649" y="197556"/>
                    <a:pt x="285310" y="128122"/>
                  </a:cubicBezTo>
                  <a:cubicBezTo>
                    <a:pt x="424971" y="58688"/>
                    <a:pt x="644366" y="43591"/>
                    <a:pt x="919093" y="22237"/>
                  </a:cubicBezTo>
                  <a:cubicBezTo>
                    <a:pt x="1193820" y="883"/>
                    <a:pt x="1196459" y="3181"/>
                    <a:pt x="1933675" y="0"/>
                  </a:cubicBezTo>
                </a:path>
              </a:pathLst>
            </a:custGeom>
            <a:ln>
              <a:noFill/>
            </a:ln>
          </p:spPr>
          <p:style>
            <a:lnRef idx="1">
              <a:schemeClr val="accent2"/>
            </a:lnRef>
            <a:fillRef idx="0">
              <a:schemeClr val="accent2"/>
            </a:fillRef>
            <a:effectRef idx="0">
              <a:schemeClr val="accent2"/>
            </a:effectRef>
            <a:fontRef idx="minor">
              <a:schemeClr val="tx1"/>
            </a:fontRef>
          </p:style>
          <p:txBody>
            <a:bodyPr rtlCol="0" anchor="ctr"/>
            <a:lstStyle/>
            <a:p>
              <a:pPr lvl="0">
                <a:tabLst>
                  <a:tab pos="6464300" algn="l"/>
                </a:tabLst>
              </a:pPr>
              <a:r>
                <a:rPr lang="tr-TR" sz="2400" dirty="0"/>
                <a:t>Korsan ürünlerde </a:t>
              </a:r>
              <a:r>
                <a:rPr lang="tr-TR" sz="2400" dirty="0" smtClean="0"/>
                <a:t>ya bandrol yoktur, ya da sahte bandrol</a:t>
              </a:r>
            </a:p>
            <a:p>
              <a:pPr lvl="0">
                <a:tabLst>
                  <a:tab pos="6464300" algn="l"/>
                </a:tabLst>
              </a:pPr>
              <a:r>
                <a:rPr lang="tr-TR" sz="2400" dirty="0" smtClean="0"/>
                <a:t>vardır.</a:t>
              </a:r>
              <a:endParaRPr lang="tr-TR" sz="2400" dirty="0"/>
            </a:p>
          </p:txBody>
        </p:sp>
      </p:grpSp>
      <p:grpSp>
        <p:nvGrpSpPr>
          <p:cNvPr id="56" name="Grup 55"/>
          <p:cNvGrpSpPr/>
          <p:nvPr/>
        </p:nvGrpSpPr>
        <p:grpSpPr>
          <a:xfrm>
            <a:off x="7155401" y="4429957"/>
            <a:ext cx="4668397" cy="2104008"/>
            <a:chOff x="2176004" y="1358281"/>
            <a:chExt cx="4082752" cy="2947536"/>
          </a:xfrm>
        </p:grpSpPr>
        <p:sp>
          <p:nvSpPr>
            <p:cNvPr id="57" name="Google Shape;835;p38"/>
            <p:cNvSpPr/>
            <p:nvPr/>
          </p:nvSpPr>
          <p:spPr>
            <a:xfrm rot="10800000" flipV="1">
              <a:off x="2176005" y="1358281"/>
              <a:ext cx="4082751" cy="2840855"/>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sz="2400" dirty="0" smtClean="0"/>
                <a:t>Korsan ürün </a:t>
              </a:r>
              <a:r>
                <a:rPr lang="tr-TR" sz="2400" dirty="0"/>
                <a:t>üretmek ve satmak hem hukuki tazminat davalarına hem de hapis veya adli para cezası gibi cezai yaptırımlara tabidir.</a:t>
              </a:r>
              <a:endParaRPr sz="1800" b="0" i="0" u="none" strike="noStrike" cap="none" dirty="0">
                <a:latin typeface="Calibri"/>
                <a:ea typeface="Calibri"/>
                <a:cs typeface="Calibri"/>
                <a:sym typeface="Calibri"/>
              </a:endParaRPr>
            </a:p>
          </p:txBody>
        </p:sp>
        <p:sp>
          <p:nvSpPr>
            <p:cNvPr id="58" name="Google Shape;835;p38"/>
            <p:cNvSpPr/>
            <p:nvPr/>
          </p:nvSpPr>
          <p:spPr>
            <a:xfrm flipV="1">
              <a:off x="2176004" y="3972873"/>
              <a:ext cx="4082751" cy="332944"/>
            </a:xfrm>
            <a:custGeom>
              <a:avLst/>
              <a:gdLst>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3951392 h 4275461"/>
                <a:gd name="connsiteX5" fmla="*/ 3270899 w 3619883"/>
                <a:gd name="connsiteY5" fmla="*/ 4128157 h 4275461"/>
                <a:gd name="connsiteX6" fmla="*/ 3327149 w 3619883"/>
                <a:gd name="connsiteY6" fmla="*/ 4128157 h 4275461"/>
                <a:gd name="connsiteX7" fmla="*/ 3269726 w 3619883"/>
                <a:gd name="connsiteY7" fmla="*/ 4275461 h 4275461"/>
                <a:gd name="connsiteX8" fmla="*/ 3052674 w 3619883"/>
                <a:gd name="connsiteY8" fmla="*/ 4275461 h 4275461"/>
                <a:gd name="connsiteX9" fmla="*/ 3096002 w 3619883"/>
                <a:gd name="connsiteY9" fmla="*/ 4128157 h 4275461"/>
                <a:gd name="connsiteX10" fmla="*/ 3137725 w 3619883"/>
                <a:gd name="connsiteY10" fmla="*/ 4128157 h 4275461"/>
                <a:gd name="connsiteX11" fmla="*/ 3137725 w 3619883"/>
                <a:gd name="connsiteY11" fmla="*/ 3951392 h 4275461"/>
                <a:gd name="connsiteX12" fmla="*/ 2959941 w 3619883"/>
                <a:gd name="connsiteY12" fmla="*/ 3951392 h 4275461"/>
                <a:gd name="connsiteX13" fmla="*/ 2959941 w 3619883"/>
                <a:gd name="connsiteY13" fmla="*/ 4128157 h 4275461"/>
                <a:gd name="connsiteX14" fmla="*/ 2996846 w 3619883"/>
                <a:gd name="connsiteY14" fmla="*/ 4128157 h 4275461"/>
                <a:gd name="connsiteX15" fmla="*/ 3014011 w 3619883"/>
                <a:gd name="connsiteY15" fmla="*/ 4275461 h 4275461"/>
                <a:gd name="connsiteX16" fmla="*/ 2761042 w 3619883"/>
                <a:gd name="connsiteY16" fmla="*/ 4275461 h 4275461"/>
                <a:gd name="connsiteX17" fmla="*/ 2761042 w 3619883"/>
                <a:gd name="connsiteY17" fmla="*/ 4128157 h 4275461"/>
                <a:gd name="connsiteX18" fmla="*/ 2826768 w 3619883"/>
                <a:gd name="connsiteY18" fmla="*/ 4128157 h 4275461"/>
                <a:gd name="connsiteX19" fmla="*/ 2826768 w 3619883"/>
                <a:gd name="connsiteY19" fmla="*/ 3951392 h 4275461"/>
                <a:gd name="connsiteX20" fmla="*/ 2648983 w 3619883"/>
                <a:gd name="connsiteY20" fmla="*/ 3951392 h 4275461"/>
                <a:gd name="connsiteX21" fmla="*/ 2648983 w 3619883"/>
                <a:gd name="connsiteY21" fmla="*/ 4128157 h 4275461"/>
                <a:gd name="connsiteX22" fmla="*/ 2690646 w 3619883"/>
                <a:gd name="connsiteY22" fmla="*/ 4128157 h 4275461"/>
                <a:gd name="connsiteX23" fmla="*/ 2690646 w 3619883"/>
                <a:gd name="connsiteY23" fmla="*/ 4275461 h 4275461"/>
                <a:gd name="connsiteX24" fmla="*/ 2511710 w 3619883"/>
                <a:gd name="connsiteY24" fmla="*/ 4275461 h 4275461"/>
                <a:gd name="connsiteX25" fmla="*/ 2454288 w 3619883"/>
                <a:gd name="connsiteY25" fmla="*/ 4128157 h 4275461"/>
                <a:gd name="connsiteX26" fmla="*/ 2515810 w 3619883"/>
                <a:gd name="connsiteY26" fmla="*/ 4128157 h 4275461"/>
                <a:gd name="connsiteX27" fmla="*/ 2515810 w 3619883"/>
                <a:gd name="connsiteY27" fmla="*/ 3951392 h 4275461"/>
                <a:gd name="connsiteX28" fmla="*/ 2338025 w 3619883"/>
                <a:gd name="connsiteY28" fmla="*/ 3951392 h 4275461"/>
                <a:gd name="connsiteX29" fmla="*/ 2338025 w 3619883"/>
                <a:gd name="connsiteY29" fmla="*/ 4128157 h 4275461"/>
                <a:gd name="connsiteX30" fmla="*/ 2395120 w 3619883"/>
                <a:gd name="connsiteY30" fmla="*/ 4128157 h 4275461"/>
                <a:gd name="connsiteX31" fmla="*/ 2337697 w 3619883"/>
                <a:gd name="connsiteY31" fmla="*/ 4275461 h 4275461"/>
                <a:gd name="connsiteX32" fmla="*/ 2150155 w 3619883"/>
                <a:gd name="connsiteY32" fmla="*/ 4275461 h 4275461"/>
                <a:gd name="connsiteX33" fmla="*/ 2150155 w 3619883"/>
                <a:gd name="connsiteY33" fmla="*/ 4128157 h 4275461"/>
                <a:gd name="connsiteX34" fmla="*/ 2204852 w 3619883"/>
                <a:gd name="connsiteY34" fmla="*/ 4128157 h 4275461"/>
                <a:gd name="connsiteX35" fmla="*/ 2204852 w 3619883"/>
                <a:gd name="connsiteY35" fmla="*/ 3951392 h 4275461"/>
                <a:gd name="connsiteX36" fmla="*/ 2027068 w 3619883"/>
                <a:gd name="connsiteY36" fmla="*/ 3951392 h 4275461"/>
                <a:gd name="connsiteX37" fmla="*/ 2027068 w 3619883"/>
                <a:gd name="connsiteY37" fmla="*/ 4128157 h 4275461"/>
                <a:gd name="connsiteX38" fmla="*/ 2079759 w 3619883"/>
                <a:gd name="connsiteY38" fmla="*/ 4128157 h 4275461"/>
                <a:gd name="connsiteX39" fmla="*/ 2079759 w 3619883"/>
                <a:gd name="connsiteY39" fmla="*/ 4275461 h 4275461"/>
                <a:gd name="connsiteX40" fmla="*/ 1824703 w 3619883"/>
                <a:gd name="connsiteY40" fmla="*/ 4275461 h 4275461"/>
                <a:gd name="connsiteX41" fmla="*/ 1834468 w 3619883"/>
                <a:gd name="connsiteY41" fmla="*/ 4128157 h 4275461"/>
                <a:gd name="connsiteX42" fmla="*/ 1893894 w 3619883"/>
                <a:gd name="connsiteY42" fmla="*/ 4128157 h 4275461"/>
                <a:gd name="connsiteX43" fmla="*/ 1893894 w 3619883"/>
                <a:gd name="connsiteY43" fmla="*/ 3951392 h 4275461"/>
                <a:gd name="connsiteX44" fmla="*/ 1716110 w 3619883"/>
                <a:gd name="connsiteY44" fmla="*/ 3951392 h 4275461"/>
                <a:gd name="connsiteX45" fmla="*/ 1716110 w 3619883"/>
                <a:gd name="connsiteY45" fmla="*/ 4006431 h 4275461"/>
                <a:gd name="connsiteX46" fmla="*/ 1703447 w 3619883"/>
                <a:gd name="connsiteY46" fmla="*/ 4007960 h 4275461"/>
                <a:gd name="connsiteX47" fmla="*/ 1716110 w 3619883"/>
                <a:gd name="connsiteY47" fmla="*/ 4044284 h 4275461"/>
                <a:gd name="connsiteX48" fmla="*/ 1716110 w 3619883"/>
                <a:gd name="connsiteY48" fmla="*/ 4128157 h 4275461"/>
                <a:gd name="connsiteX49" fmla="*/ 1745346 w 3619883"/>
                <a:gd name="connsiteY49" fmla="*/ 4128157 h 4275461"/>
                <a:gd name="connsiteX50" fmla="*/ 1796694 w 3619883"/>
                <a:gd name="connsiteY50" fmla="*/ 4275461 h 4275461"/>
                <a:gd name="connsiteX51" fmla="*/ 1558844 w 3619883"/>
                <a:gd name="connsiteY51" fmla="*/ 4275461 h 4275461"/>
                <a:gd name="connsiteX52" fmla="*/ 1517252 w 3619883"/>
                <a:gd name="connsiteY52" fmla="*/ 4128157 h 4275461"/>
                <a:gd name="connsiteX53" fmla="*/ 1582936 w 3619883"/>
                <a:gd name="connsiteY53" fmla="*/ 4128157 h 4275461"/>
                <a:gd name="connsiteX54" fmla="*/ 1582936 w 3619883"/>
                <a:gd name="connsiteY54" fmla="*/ 3951392 h 4275461"/>
                <a:gd name="connsiteX55" fmla="*/ 1405151 w 3619883"/>
                <a:gd name="connsiteY55" fmla="*/ 3951392 h 4275461"/>
                <a:gd name="connsiteX56" fmla="*/ 1405151 w 3619883"/>
                <a:gd name="connsiteY56" fmla="*/ 4128157 h 4275461"/>
                <a:gd name="connsiteX57" fmla="*/ 1468988 w 3619883"/>
                <a:gd name="connsiteY57" fmla="*/ 4128157 h 4275461"/>
                <a:gd name="connsiteX58" fmla="*/ 1427396 w 3619883"/>
                <a:gd name="connsiteY58" fmla="*/ 4275461 h 4275461"/>
                <a:gd name="connsiteX59" fmla="*/ 1210751 w 3619883"/>
                <a:gd name="connsiteY59" fmla="*/ 4275461 h 4275461"/>
                <a:gd name="connsiteX60" fmla="*/ 1210751 w 3619883"/>
                <a:gd name="connsiteY60" fmla="*/ 4128157 h 4275461"/>
                <a:gd name="connsiteX61" fmla="*/ 1271978 w 3619883"/>
                <a:gd name="connsiteY61" fmla="*/ 4128157 h 4275461"/>
                <a:gd name="connsiteX62" fmla="*/ 1271978 w 3619883"/>
                <a:gd name="connsiteY62" fmla="*/ 3951392 h 4275461"/>
                <a:gd name="connsiteX63" fmla="*/ 1094193 w 3619883"/>
                <a:gd name="connsiteY63" fmla="*/ 3951392 h 4275461"/>
                <a:gd name="connsiteX64" fmla="*/ 1094193 w 3619883"/>
                <a:gd name="connsiteY64" fmla="*/ 4128157 h 4275461"/>
                <a:gd name="connsiteX65" fmla="*/ 1140354 w 3619883"/>
                <a:gd name="connsiteY65" fmla="*/ 4128157 h 4275461"/>
                <a:gd name="connsiteX66" fmla="*/ 1140354 w 3619883"/>
                <a:gd name="connsiteY66" fmla="*/ 4275461 h 4275461"/>
                <a:gd name="connsiteX67" fmla="*/ 953807 w 3619883"/>
                <a:gd name="connsiteY67" fmla="*/ 4275461 h 4275461"/>
                <a:gd name="connsiteX68" fmla="*/ 912215 w 3619883"/>
                <a:gd name="connsiteY68" fmla="*/ 4128157 h 4275461"/>
                <a:gd name="connsiteX69" fmla="*/ 961020 w 3619883"/>
                <a:gd name="connsiteY69" fmla="*/ 4128157 h 4275461"/>
                <a:gd name="connsiteX70" fmla="*/ 961020 w 3619883"/>
                <a:gd name="connsiteY70" fmla="*/ 3951392 h 4275461"/>
                <a:gd name="connsiteX71" fmla="*/ 783235 w 3619883"/>
                <a:gd name="connsiteY71" fmla="*/ 3951392 h 4275461"/>
                <a:gd name="connsiteX72" fmla="*/ 783235 w 3619883"/>
                <a:gd name="connsiteY72" fmla="*/ 4128157 h 4275461"/>
                <a:gd name="connsiteX73" fmla="*/ 871024 w 3619883"/>
                <a:gd name="connsiteY73" fmla="*/ 4128157 h 4275461"/>
                <a:gd name="connsiteX74" fmla="*/ 829432 w 3619883"/>
                <a:gd name="connsiteY74" fmla="*/ 4275461 h 4275461"/>
                <a:gd name="connsiteX75" fmla="*/ 611484 w 3619883"/>
                <a:gd name="connsiteY75" fmla="*/ 4275461 h 4275461"/>
                <a:gd name="connsiteX76" fmla="*/ 621247 w 3619883"/>
                <a:gd name="connsiteY76" fmla="*/ 4128157 h 4275461"/>
                <a:gd name="connsiteX77" fmla="*/ 650062 w 3619883"/>
                <a:gd name="connsiteY77" fmla="*/ 4128157 h 4275461"/>
                <a:gd name="connsiteX78" fmla="*/ 650062 w 3619883"/>
                <a:gd name="connsiteY78" fmla="*/ 3951392 h 4275461"/>
                <a:gd name="connsiteX79" fmla="*/ 472277 w 3619883"/>
                <a:gd name="connsiteY79" fmla="*/ 3951392 h 4275461"/>
                <a:gd name="connsiteX80" fmla="*/ 472277 w 3619883"/>
                <a:gd name="connsiteY80" fmla="*/ 4128157 h 4275461"/>
                <a:gd name="connsiteX81" fmla="*/ 522650 w 3619883"/>
                <a:gd name="connsiteY81" fmla="*/ 4128157 h 4275461"/>
                <a:gd name="connsiteX82" fmla="*/ 573998 w 3619883"/>
                <a:gd name="connsiteY82" fmla="*/ 4275461 h 4275461"/>
                <a:gd name="connsiteX83" fmla="*/ 336164 w 3619883"/>
                <a:gd name="connsiteY83" fmla="*/ 4275461 h 4275461"/>
                <a:gd name="connsiteX84" fmla="*/ 294572 w 3619883"/>
                <a:gd name="connsiteY84" fmla="*/ 4128157 h 4275461"/>
                <a:gd name="connsiteX85" fmla="*/ 339106 w 3619883"/>
                <a:gd name="connsiteY85" fmla="*/ 4128157 h 4275461"/>
                <a:gd name="connsiteX86" fmla="*/ 339106 w 3619883"/>
                <a:gd name="connsiteY86" fmla="*/ 3951392 h 4275461"/>
                <a:gd name="connsiteX87" fmla="*/ 161321 w 3619883"/>
                <a:gd name="connsiteY87" fmla="*/ 3951392 h 4275461"/>
                <a:gd name="connsiteX88" fmla="*/ 161321 w 3619883"/>
                <a:gd name="connsiteY88" fmla="*/ 4128157 h 4275461"/>
                <a:gd name="connsiteX89" fmla="*/ 230914 w 3619883"/>
                <a:gd name="connsiteY89" fmla="*/ 4128157 h 4275461"/>
                <a:gd name="connsiteX90" fmla="*/ 189322 w 3619883"/>
                <a:gd name="connsiteY90" fmla="*/ 4275461 h 4275461"/>
                <a:gd name="connsiteX91" fmla="*/ 0 w 3619883"/>
                <a:gd name="connsiteY91" fmla="*/ 4275461 h 4275461"/>
                <a:gd name="connsiteX92" fmla="*/ 0 w 3619883"/>
                <a:gd name="connsiteY92" fmla="*/ 42229 h 4275461"/>
                <a:gd name="connsiteX93" fmla="*/ 42464 w 3619883"/>
                <a:gd name="connsiteY93" fmla="*/ 40518 h 4275461"/>
                <a:gd name="connsiteX94" fmla="*/ 137733 w 3619883"/>
                <a:gd name="connsiteY94" fmla="*/ 35355 h 4275461"/>
                <a:gd name="connsiteX95" fmla="*/ 270565 w 3619883"/>
                <a:gd name="connsiteY95" fmla="*/ 29759 h 4275461"/>
                <a:gd name="connsiteX96" fmla="*/ 479734 w 3619883"/>
                <a:gd name="connsiteY96" fmla="*/ 45455 h 4275461"/>
                <a:gd name="connsiteX97" fmla="*/ 524103 w 3619883"/>
                <a:gd name="connsiteY97" fmla="*/ 41625 h 4275461"/>
                <a:gd name="connsiteX98" fmla="*/ 624416 w 3619883"/>
                <a:gd name="connsiteY98" fmla="*/ 22696 h 4275461"/>
                <a:gd name="connsiteX99" fmla="*/ 657762 w 3619883"/>
                <a:gd name="connsiteY99" fmla="*/ 18351 h 4275461"/>
                <a:gd name="connsiteX100" fmla="*/ 690557 w 3619883"/>
                <a:gd name="connsiteY100" fmla="*/ 25792 h 4275461"/>
                <a:gd name="connsiteX101" fmla="*/ 745123 w 3619883"/>
                <a:gd name="connsiteY101" fmla="*/ 40157 h 4275461"/>
                <a:gd name="connsiteX102" fmla="*/ 789493 w 3619883"/>
                <a:gd name="connsiteY102" fmla="*/ 36327 h 4275461"/>
                <a:gd name="connsiteX103" fmla="*/ 854255 w 3619883"/>
                <a:gd name="connsiteY103" fmla="*/ 68887 h 4275461"/>
                <a:gd name="connsiteX104" fmla="*/ 897520 w 3619883"/>
                <a:gd name="connsiteY104" fmla="*/ 88629 h 4275461"/>
                <a:gd name="connsiteX105" fmla="*/ 940510 w 3619883"/>
                <a:gd name="connsiteY105" fmla="*/ 114265 h 4275461"/>
                <a:gd name="connsiteX106" fmla="*/ 1082712 w 3619883"/>
                <a:gd name="connsiteY106" fmla="*/ 144543 h 4275461"/>
                <a:gd name="connsiteX107" fmla="*/ 1205348 w 3619883"/>
                <a:gd name="connsiteY107" fmla="*/ 120753 h 4275461"/>
                <a:gd name="connsiteX108" fmla="*/ 1271764 w 3619883"/>
                <a:gd name="connsiteY108" fmla="*/ 117956 h 4275461"/>
                <a:gd name="connsiteX109" fmla="*/ 1315583 w 3619883"/>
                <a:gd name="connsiteY109" fmla="*/ 125912 h 4275461"/>
                <a:gd name="connsiteX110" fmla="*/ 1359125 w 3619883"/>
                <a:gd name="connsiteY110" fmla="*/ 139761 h 4275461"/>
                <a:gd name="connsiteX111" fmla="*/ 1391919 w 3619883"/>
                <a:gd name="connsiteY111" fmla="*/ 147202 h 4275461"/>
                <a:gd name="connsiteX112" fmla="*/ 1436563 w 3619883"/>
                <a:gd name="connsiteY112" fmla="*/ 137480 h 4275461"/>
                <a:gd name="connsiteX113" fmla="*/ 1471566 w 3619883"/>
                <a:gd name="connsiteY113" fmla="*/ 97777 h 4275461"/>
                <a:gd name="connsiteX114" fmla="*/ 1505739 w 3619883"/>
                <a:gd name="connsiteY114" fmla="*/ 75753 h 4275461"/>
                <a:gd name="connsiteX115" fmla="*/ 1590891 w 3619883"/>
                <a:gd name="connsiteY115" fmla="*/ 144702 h 4275461"/>
                <a:gd name="connsiteX116" fmla="*/ 1625616 w 3619883"/>
                <a:gd name="connsiteY116" fmla="*/ 110893 h 4275461"/>
                <a:gd name="connsiteX117" fmla="*/ 1658964 w 3619883"/>
                <a:gd name="connsiteY117" fmla="*/ 106547 h 4275461"/>
                <a:gd name="connsiteX118" fmla="*/ 1746598 w 3619883"/>
                <a:gd name="connsiteY118" fmla="*/ 122460 h 4275461"/>
                <a:gd name="connsiteX119" fmla="*/ 1811913 w 3619883"/>
                <a:gd name="connsiteY119" fmla="*/ 143234 h 4275461"/>
                <a:gd name="connsiteX120" fmla="*/ 1856557 w 3619883"/>
                <a:gd name="connsiteY120" fmla="*/ 133511 h 4275461"/>
                <a:gd name="connsiteX121" fmla="*/ 2066003 w 3619883"/>
                <a:gd name="connsiteY121" fmla="*/ 143313 h 4275461"/>
                <a:gd name="connsiteX122" fmla="*/ 2177615 w 3619883"/>
                <a:gd name="connsiteY122" fmla="*/ 119007 h 4275461"/>
                <a:gd name="connsiteX123" fmla="*/ 2255883 w 3619883"/>
                <a:gd name="connsiteY123" fmla="*/ 99047 h 4275461"/>
                <a:gd name="connsiteX124" fmla="*/ 2344622 w 3619883"/>
                <a:gd name="connsiteY124" fmla="*/ 91388 h 4275461"/>
                <a:gd name="connsiteX125" fmla="*/ 2455682 w 3619883"/>
                <a:gd name="connsiteY125" fmla="*/ 78869 h 4275461"/>
                <a:gd name="connsiteX126" fmla="*/ 2632609 w 3619883"/>
                <a:gd name="connsiteY126" fmla="*/ 75338 h 4275461"/>
                <a:gd name="connsiteX127" fmla="*/ 2742291 w 3619883"/>
                <a:gd name="connsiteY127" fmla="*/ 92282 h 4275461"/>
                <a:gd name="connsiteX128" fmla="*/ 2851974 w 3619883"/>
                <a:gd name="connsiteY128" fmla="*/ 109227 h 4275461"/>
                <a:gd name="connsiteX129" fmla="*/ 2907643 w 3619883"/>
                <a:gd name="connsiteY129" fmla="*/ 100020 h 4275461"/>
                <a:gd name="connsiteX130" fmla="*/ 2944022 w 3619883"/>
                <a:gd name="connsiteY130" fmla="*/ 30853 h 4275461"/>
                <a:gd name="connsiteX131" fmla="*/ 3022289 w 3619883"/>
                <a:gd name="connsiteY131" fmla="*/ 10893 h 4275461"/>
                <a:gd name="connsiteX132" fmla="*/ 3054807 w 3619883"/>
                <a:gd name="connsiteY132" fmla="*/ 24226 h 4275461"/>
                <a:gd name="connsiteX133" fmla="*/ 3141892 w 3619883"/>
                <a:gd name="connsiteY133" fmla="*/ 51925 h 4275461"/>
                <a:gd name="connsiteX134" fmla="*/ 3185711 w 3619883"/>
                <a:gd name="connsiteY134" fmla="*/ 59881 h 4275461"/>
                <a:gd name="connsiteX135" fmla="*/ 3219056 w 3619883"/>
                <a:gd name="connsiteY135" fmla="*/ 55536 h 4275461"/>
                <a:gd name="connsiteX136" fmla="*/ 3263425 w 3619883"/>
                <a:gd name="connsiteY136" fmla="*/ 51706 h 4275461"/>
                <a:gd name="connsiteX137" fmla="*/ 3296219 w 3619883"/>
                <a:gd name="connsiteY137" fmla="*/ 59147 h 4275461"/>
                <a:gd name="connsiteX138" fmla="*/ 3319094 w 3619883"/>
                <a:gd name="connsiteY138" fmla="*/ 42500 h 4275461"/>
                <a:gd name="connsiteX139" fmla="*/ 3420511 w 3619883"/>
                <a:gd name="connsiteY139" fmla="*/ 0 h 4275461"/>
                <a:gd name="connsiteX140" fmla="*/ 3453305 w 3619883"/>
                <a:gd name="connsiteY140" fmla="*/ 7440 h 4275461"/>
                <a:gd name="connsiteX141" fmla="*/ 3496571 w 3619883"/>
                <a:gd name="connsiteY141" fmla="*/ 27182 h 4275461"/>
                <a:gd name="connsiteX142" fmla="*/ 3602117 w 3619883"/>
                <a:gd name="connsiteY142" fmla="*/ 132521 h 4275461"/>
                <a:gd name="connsiteX143" fmla="*/ 3619883 w 3619883"/>
                <a:gd name="connsiteY143" fmla="*/ 140049 h 4275461"/>
                <a:gd name="connsiteX144" fmla="*/ 3619883 w 3619883"/>
                <a:gd name="connsiteY144"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4128157 h 4275461"/>
                <a:gd name="connsiteX5" fmla="*/ 3327149 w 3619883"/>
                <a:gd name="connsiteY5" fmla="*/ 4128157 h 4275461"/>
                <a:gd name="connsiteX6" fmla="*/ 3269726 w 3619883"/>
                <a:gd name="connsiteY6" fmla="*/ 4275461 h 4275461"/>
                <a:gd name="connsiteX7" fmla="*/ 3052674 w 3619883"/>
                <a:gd name="connsiteY7" fmla="*/ 4275461 h 4275461"/>
                <a:gd name="connsiteX8" fmla="*/ 3096002 w 3619883"/>
                <a:gd name="connsiteY8" fmla="*/ 4128157 h 4275461"/>
                <a:gd name="connsiteX9" fmla="*/ 3137725 w 3619883"/>
                <a:gd name="connsiteY9" fmla="*/ 4128157 h 4275461"/>
                <a:gd name="connsiteX10" fmla="*/ 3137725 w 3619883"/>
                <a:gd name="connsiteY10" fmla="*/ 3951392 h 4275461"/>
                <a:gd name="connsiteX11" fmla="*/ 2959941 w 3619883"/>
                <a:gd name="connsiteY11" fmla="*/ 3951392 h 4275461"/>
                <a:gd name="connsiteX12" fmla="*/ 2959941 w 3619883"/>
                <a:gd name="connsiteY12" fmla="*/ 4128157 h 4275461"/>
                <a:gd name="connsiteX13" fmla="*/ 2996846 w 3619883"/>
                <a:gd name="connsiteY13" fmla="*/ 4128157 h 4275461"/>
                <a:gd name="connsiteX14" fmla="*/ 3014011 w 3619883"/>
                <a:gd name="connsiteY14" fmla="*/ 4275461 h 4275461"/>
                <a:gd name="connsiteX15" fmla="*/ 2761042 w 3619883"/>
                <a:gd name="connsiteY15" fmla="*/ 4275461 h 4275461"/>
                <a:gd name="connsiteX16" fmla="*/ 2761042 w 3619883"/>
                <a:gd name="connsiteY16" fmla="*/ 4128157 h 4275461"/>
                <a:gd name="connsiteX17" fmla="*/ 2826768 w 3619883"/>
                <a:gd name="connsiteY17" fmla="*/ 4128157 h 4275461"/>
                <a:gd name="connsiteX18" fmla="*/ 2826768 w 3619883"/>
                <a:gd name="connsiteY18" fmla="*/ 3951392 h 4275461"/>
                <a:gd name="connsiteX19" fmla="*/ 2648983 w 3619883"/>
                <a:gd name="connsiteY19" fmla="*/ 3951392 h 4275461"/>
                <a:gd name="connsiteX20" fmla="*/ 2648983 w 3619883"/>
                <a:gd name="connsiteY20" fmla="*/ 4128157 h 4275461"/>
                <a:gd name="connsiteX21" fmla="*/ 2690646 w 3619883"/>
                <a:gd name="connsiteY21" fmla="*/ 4128157 h 4275461"/>
                <a:gd name="connsiteX22" fmla="*/ 2690646 w 3619883"/>
                <a:gd name="connsiteY22" fmla="*/ 4275461 h 4275461"/>
                <a:gd name="connsiteX23" fmla="*/ 2511710 w 3619883"/>
                <a:gd name="connsiteY23" fmla="*/ 4275461 h 4275461"/>
                <a:gd name="connsiteX24" fmla="*/ 2454288 w 3619883"/>
                <a:gd name="connsiteY24" fmla="*/ 4128157 h 4275461"/>
                <a:gd name="connsiteX25" fmla="*/ 2515810 w 3619883"/>
                <a:gd name="connsiteY25" fmla="*/ 4128157 h 4275461"/>
                <a:gd name="connsiteX26" fmla="*/ 2515810 w 3619883"/>
                <a:gd name="connsiteY26" fmla="*/ 3951392 h 4275461"/>
                <a:gd name="connsiteX27" fmla="*/ 2338025 w 3619883"/>
                <a:gd name="connsiteY27" fmla="*/ 3951392 h 4275461"/>
                <a:gd name="connsiteX28" fmla="*/ 2338025 w 3619883"/>
                <a:gd name="connsiteY28" fmla="*/ 4128157 h 4275461"/>
                <a:gd name="connsiteX29" fmla="*/ 2395120 w 3619883"/>
                <a:gd name="connsiteY29" fmla="*/ 4128157 h 4275461"/>
                <a:gd name="connsiteX30" fmla="*/ 2337697 w 3619883"/>
                <a:gd name="connsiteY30" fmla="*/ 4275461 h 4275461"/>
                <a:gd name="connsiteX31" fmla="*/ 2150155 w 3619883"/>
                <a:gd name="connsiteY31" fmla="*/ 4275461 h 4275461"/>
                <a:gd name="connsiteX32" fmla="*/ 2150155 w 3619883"/>
                <a:gd name="connsiteY32" fmla="*/ 4128157 h 4275461"/>
                <a:gd name="connsiteX33" fmla="*/ 2204852 w 3619883"/>
                <a:gd name="connsiteY33" fmla="*/ 4128157 h 4275461"/>
                <a:gd name="connsiteX34" fmla="*/ 2204852 w 3619883"/>
                <a:gd name="connsiteY34" fmla="*/ 3951392 h 4275461"/>
                <a:gd name="connsiteX35" fmla="*/ 2027068 w 3619883"/>
                <a:gd name="connsiteY35" fmla="*/ 3951392 h 4275461"/>
                <a:gd name="connsiteX36" fmla="*/ 2027068 w 3619883"/>
                <a:gd name="connsiteY36" fmla="*/ 4128157 h 4275461"/>
                <a:gd name="connsiteX37" fmla="*/ 2079759 w 3619883"/>
                <a:gd name="connsiteY37" fmla="*/ 4128157 h 4275461"/>
                <a:gd name="connsiteX38" fmla="*/ 2079759 w 3619883"/>
                <a:gd name="connsiteY38" fmla="*/ 4275461 h 4275461"/>
                <a:gd name="connsiteX39" fmla="*/ 1824703 w 3619883"/>
                <a:gd name="connsiteY39" fmla="*/ 4275461 h 4275461"/>
                <a:gd name="connsiteX40" fmla="*/ 1834468 w 3619883"/>
                <a:gd name="connsiteY40" fmla="*/ 4128157 h 4275461"/>
                <a:gd name="connsiteX41" fmla="*/ 1893894 w 3619883"/>
                <a:gd name="connsiteY41" fmla="*/ 4128157 h 4275461"/>
                <a:gd name="connsiteX42" fmla="*/ 1893894 w 3619883"/>
                <a:gd name="connsiteY42" fmla="*/ 3951392 h 4275461"/>
                <a:gd name="connsiteX43" fmla="*/ 1716110 w 3619883"/>
                <a:gd name="connsiteY43" fmla="*/ 3951392 h 4275461"/>
                <a:gd name="connsiteX44" fmla="*/ 1716110 w 3619883"/>
                <a:gd name="connsiteY44" fmla="*/ 4006431 h 4275461"/>
                <a:gd name="connsiteX45" fmla="*/ 1703447 w 3619883"/>
                <a:gd name="connsiteY45" fmla="*/ 4007960 h 4275461"/>
                <a:gd name="connsiteX46" fmla="*/ 1716110 w 3619883"/>
                <a:gd name="connsiteY46" fmla="*/ 4044284 h 4275461"/>
                <a:gd name="connsiteX47" fmla="*/ 1716110 w 3619883"/>
                <a:gd name="connsiteY47" fmla="*/ 4128157 h 4275461"/>
                <a:gd name="connsiteX48" fmla="*/ 1745346 w 3619883"/>
                <a:gd name="connsiteY48" fmla="*/ 4128157 h 4275461"/>
                <a:gd name="connsiteX49" fmla="*/ 1796694 w 3619883"/>
                <a:gd name="connsiteY49" fmla="*/ 4275461 h 4275461"/>
                <a:gd name="connsiteX50" fmla="*/ 1558844 w 3619883"/>
                <a:gd name="connsiteY50" fmla="*/ 4275461 h 4275461"/>
                <a:gd name="connsiteX51" fmla="*/ 1517252 w 3619883"/>
                <a:gd name="connsiteY51" fmla="*/ 4128157 h 4275461"/>
                <a:gd name="connsiteX52" fmla="*/ 1582936 w 3619883"/>
                <a:gd name="connsiteY52" fmla="*/ 4128157 h 4275461"/>
                <a:gd name="connsiteX53" fmla="*/ 1582936 w 3619883"/>
                <a:gd name="connsiteY53" fmla="*/ 3951392 h 4275461"/>
                <a:gd name="connsiteX54" fmla="*/ 1405151 w 3619883"/>
                <a:gd name="connsiteY54" fmla="*/ 3951392 h 4275461"/>
                <a:gd name="connsiteX55" fmla="*/ 1405151 w 3619883"/>
                <a:gd name="connsiteY55" fmla="*/ 4128157 h 4275461"/>
                <a:gd name="connsiteX56" fmla="*/ 1468988 w 3619883"/>
                <a:gd name="connsiteY56" fmla="*/ 4128157 h 4275461"/>
                <a:gd name="connsiteX57" fmla="*/ 1427396 w 3619883"/>
                <a:gd name="connsiteY57" fmla="*/ 4275461 h 4275461"/>
                <a:gd name="connsiteX58" fmla="*/ 1210751 w 3619883"/>
                <a:gd name="connsiteY58" fmla="*/ 4275461 h 4275461"/>
                <a:gd name="connsiteX59" fmla="*/ 1210751 w 3619883"/>
                <a:gd name="connsiteY59" fmla="*/ 4128157 h 4275461"/>
                <a:gd name="connsiteX60" fmla="*/ 1271978 w 3619883"/>
                <a:gd name="connsiteY60" fmla="*/ 4128157 h 4275461"/>
                <a:gd name="connsiteX61" fmla="*/ 1271978 w 3619883"/>
                <a:gd name="connsiteY61" fmla="*/ 3951392 h 4275461"/>
                <a:gd name="connsiteX62" fmla="*/ 1094193 w 3619883"/>
                <a:gd name="connsiteY62" fmla="*/ 3951392 h 4275461"/>
                <a:gd name="connsiteX63" fmla="*/ 1094193 w 3619883"/>
                <a:gd name="connsiteY63" fmla="*/ 4128157 h 4275461"/>
                <a:gd name="connsiteX64" fmla="*/ 1140354 w 3619883"/>
                <a:gd name="connsiteY64" fmla="*/ 4128157 h 4275461"/>
                <a:gd name="connsiteX65" fmla="*/ 1140354 w 3619883"/>
                <a:gd name="connsiteY65" fmla="*/ 4275461 h 4275461"/>
                <a:gd name="connsiteX66" fmla="*/ 953807 w 3619883"/>
                <a:gd name="connsiteY66" fmla="*/ 4275461 h 4275461"/>
                <a:gd name="connsiteX67" fmla="*/ 912215 w 3619883"/>
                <a:gd name="connsiteY67" fmla="*/ 4128157 h 4275461"/>
                <a:gd name="connsiteX68" fmla="*/ 961020 w 3619883"/>
                <a:gd name="connsiteY68" fmla="*/ 4128157 h 4275461"/>
                <a:gd name="connsiteX69" fmla="*/ 961020 w 3619883"/>
                <a:gd name="connsiteY69" fmla="*/ 3951392 h 4275461"/>
                <a:gd name="connsiteX70" fmla="*/ 783235 w 3619883"/>
                <a:gd name="connsiteY70" fmla="*/ 3951392 h 4275461"/>
                <a:gd name="connsiteX71" fmla="*/ 783235 w 3619883"/>
                <a:gd name="connsiteY71" fmla="*/ 4128157 h 4275461"/>
                <a:gd name="connsiteX72" fmla="*/ 871024 w 3619883"/>
                <a:gd name="connsiteY72" fmla="*/ 4128157 h 4275461"/>
                <a:gd name="connsiteX73" fmla="*/ 829432 w 3619883"/>
                <a:gd name="connsiteY73" fmla="*/ 4275461 h 4275461"/>
                <a:gd name="connsiteX74" fmla="*/ 611484 w 3619883"/>
                <a:gd name="connsiteY74" fmla="*/ 4275461 h 4275461"/>
                <a:gd name="connsiteX75" fmla="*/ 621247 w 3619883"/>
                <a:gd name="connsiteY75" fmla="*/ 4128157 h 4275461"/>
                <a:gd name="connsiteX76" fmla="*/ 650062 w 3619883"/>
                <a:gd name="connsiteY76" fmla="*/ 4128157 h 4275461"/>
                <a:gd name="connsiteX77" fmla="*/ 650062 w 3619883"/>
                <a:gd name="connsiteY77" fmla="*/ 3951392 h 4275461"/>
                <a:gd name="connsiteX78" fmla="*/ 472277 w 3619883"/>
                <a:gd name="connsiteY78" fmla="*/ 3951392 h 4275461"/>
                <a:gd name="connsiteX79" fmla="*/ 472277 w 3619883"/>
                <a:gd name="connsiteY79" fmla="*/ 4128157 h 4275461"/>
                <a:gd name="connsiteX80" fmla="*/ 522650 w 3619883"/>
                <a:gd name="connsiteY80" fmla="*/ 4128157 h 4275461"/>
                <a:gd name="connsiteX81" fmla="*/ 573998 w 3619883"/>
                <a:gd name="connsiteY81" fmla="*/ 4275461 h 4275461"/>
                <a:gd name="connsiteX82" fmla="*/ 336164 w 3619883"/>
                <a:gd name="connsiteY82" fmla="*/ 4275461 h 4275461"/>
                <a:gd name="connsiteX83" fmla="*/ 294572 w 3619883"/>
                <a:gd name="connsiteY83" fmla="*/ 4128157 h 4275461"/>
                <a:gd name="connsiteX84" fmla="*/ 339106 w 3619883"/>
                <a:gd name="connsiteY84" fmla="*/ 4128157 h 4275461"/>
                <a:gd name="connsiteX85" fmla="*/ 339106 w 3619883"/>
                <a:gd name="connsiteY85" fmla="*/ 3951392 h 4275461"/>
                <a:gd name="connsiteX86" fmla="*/ 161321 w 3619883"/>
                <a:gd name="connsiteY86" fmla="*/ 3951392 h 4275461"/>
                <a:gd name="connsiteX87" fmla="*/ 161321 w 3619883"/>
                <a:gd name="connsiteY87" fmla="*/ 4128157 h 4275461"/>
                <a:gd name="connsiteX88" fmla="*/ 230914 w 3619883"/>
                <a:gd name="connsiteY88" fmla="*/ 4128157 h 4275461"/>
                <a:gd name="connsiteX89" fmla="*/ 189322 w 3619883"/>
                <a:gd name="connsiteY89" fmla="*/ 4275461 h 4275461"/>
                <a:gd name="connsiteX90" fmla="*/ 0 w 3619883"/>
                <a:gd name="connsiteY90" fmla="*/ 4275461 h 4275461"/>
                <a:gd name="connsiteX91" fmla="*/ 0 w 3619883"/>
                <a:gd name="connsiteY91" fmla="*/ 42229 h 4275461"/>
                <a:gd name="connsiteX92" fmla="*/ 42464 w 3619883"/>
                <a:gd name="connsiteY92" fmla="*/ 40518 h 4275461"/>
                <a:gd name="connsiteX93" fmla="*/ 137733 w 3619883"/>
                <a:gd name="connsiteY93" fmla="*/ 35355 h 4275461"/>
                <a:gd name="connsiteX94" fmla="*/ 270565 w 3619883"/>
                <a:gd name="connsiteY94" fmla="*/ 29759 h 4275461"/>
                <a:gd name="connsiteX95" fmla="*/ 479734 w 3619883"/>
                <a:gd name="connsiteY95" fmla="*/ 45455 h 4275461"/>
                <a:gd name="connsiteX96" fmla="*/ 524103 w 3619883"/>
                <a:gd name="connsiteY96" fmla="*/ 41625 h 4275461"/>
                <a:gd name="connsiteX97" fmla="*/ 624416 w 3619883"/>
                <a:gd name="connsiteY97" fmla="*/ 22696 h 4275461"/>
                <a:gd name="connsiteX98" fmla="*/ 657762 w 3619883"/>
                <a:gd name="connsiteY98" fmla="*/ 18351 h 4275461"/>
                <a:gd name="connsiteX99" fmla="*/ 690557 w 3619883"/>
                <a:gd name="connsiteY99" fmla="*/ 25792 h 4275461"/>
                <a:gd name="connsiteX100" fmla="*/ 745123 w 3619883"/>
                <a:gd name="connsiteY100" fmla="*/ 40157 h 4275461"/>
                <a:gd name="connsiteX101" fmla="*/ 789493 w 3619883"/>
                <a:gd name="connsiteY101" fmla="*/ 36327 h 4275461"/>
                <a:gd name="connsiteX102" fmla="*/ 854255 w 3619883"/>
                <a:gd name="connsiteY102" fmla="*/ 68887 h 4275461"/>
                <a:gd name="connsiteX103" fmla="*/ 897520 w 3619883"/>
                <a:gd name="connsiteY103" fmla="*/ 88629 h 4275461"/>
                <a:gd name="connsiteX104" fmla="*/ 940510 w 3619883"/>
                <a:gd name="connsiteY104" fmla="*/ 114265 h 4275461"/>
                <a:gd name="connsiteX105" fmla="*/ 1082712 w 3619883"/>
                <a:gd name="connsiteY105" fmla="*/ 144543 h 4275461"/>
                <a:gd name="connsiteX106" fmla="*/ 1205348 w 3619883"/>
                <a:gd name="connsiteY106" fmla="*/ 120753 h 4275461"/>
                <a:gd name="connsiteX107" fmla="*/ 1271764 w 3619883"/>
                <a:gd name="connsiteY107" fmla="*/ 117956 h 4275461"/>
                <a:gd name="connsiteX108" fmla="*/ 1315583 w 3619883"/>
                <a:gd name="connsiteY108" fmla="*/ 125912 h 4275461"/>
                <a:gd name="connsiteX109" fmla="*/ 1359125 w 3619883"/>
                <a:gd name="connsiteY109" fmla="*/ 139761 h 4275461"/>
                <a:gd name="connsiteX110" fmla="*/ 1391919 w 3619883"/>
                <a:gd name="connsiteY110" fmla="*/ 147202 h 4275461"/>
                <a:gd name="connsiteX111" fmla="*/ 1436563 w 3619883"/>
                <a:gd name="connsiteY111" fmla="*/ 137480 h 4275461"/>
                <a:gd name="connsiteX112" fmla="*/ 1471566 w 3619883"/>
                <a:gd name="connsiteY112" fmla="*/ 97777 h 4275461"/>
                <a:gd name="connsiteX113" fmla="*/ 1505739 w 3619883"/>
                <a:gd name="connsiteY113" fmla="*/ 75753 h 4275461"/>
                <a:gd name="connsiteX114" fmla="*/ 1590891 w 3619883"/>
                <a:gd name="connsiteY114" fmla="*/ 144702 h 4275461"/>
                <a:gd name="connsiteX115" fmla="*/ 1625616 w 3619883"/>
                <a:gd name="connsiteY115" fmla="*/ 110893 h 4275461"/>
                <a:gd name="connsiteX116" fmla="*/ 1658964 w 3619883"/>
                <a:gd name="connsiteY116" fmla="*/ 106547 h 4275461"/>
                <a:gd name="connsiteX117" fmla="*/ 1746598 w 3619883"/>
                <a:gd name="connsiteY117" fmla="*/ 122460 h 4275461"/>
                <a:gd name="connsiteX118" fmla="*/ 1811913 w 3619883"/>
                <a:gd name="connsiteY118" fmla="*/ 143234 h 4275461"/>
                <a:gd name="connsiteX119" fmla="*/ 1856557 w 3619883"/>
                <a:gd name="connsiteY119" fmla="*/ 133511 h 4275461"/>
                <a:gd name="connsiteX120" fmla="*/ 2066003 w 3619883"/>
                <a:gd name="connsiteY120" fmla="*/ 143313 h 4275461"/>
                <a:gd name="connsiteX121" fmla="*/ 2177615 w 3619883"/>
                <a:gd name="connsiteY121" fmla="*/ 119007 h 4275461"/>
                <a:gd name="connsiteX122" fmla="*/ 2255883 w 3619883"/>
                <a:gd name="connsiteY122" fmla="*/ 99047 h 4275461"/>
                <a:gd name="connsiteX123" fmla="*/ 2344622 w 3619883"/>
                <a:gd name="connsiteY123" fmla="*/ 91388 h 4275461"/>
                <a:gd name="connsiteX124" fmla="*/ 2455682 w 3619883"/>
                <a:gd name="connsiteY124" fmla="*/ 78869 h 4275461"/>
                <a:gd name="connsiteX125" fmla="*/ 2632609 w 3619883"/>
                <a:gd name="connsiteY125" fmla="*/ 75338 h 4275461"/>
                <a:gd name="connsiteX126" fmla="*/ 2742291 w 3619883"/>
                <a:gd name="connsiteY126" fmla="*/ 92282 h 4275461"/>
                <a:gd name="connsiteX127" fmla="*/ 2851974 w 3619883"/>
                <a:gd name="connsiteY127" fmla="*/ 109227 h 4275461"/>
                <a:gd name="connsiteX128" fmla="*/ 2907643 w 3619883"/>
                <a:gd name="connsiteY128" fmla="*/ 100020 h 4275461"/>
                <a:gd name="connsiteX129" fmla="*/ 2944022 w 3619883"/>
                <a:gd name="connsiteY129" fmla="*/ 30853 h 4275461"/>
                <a:gd name="connsiteX130" fmla="*/ 3022289 w 3619883"/>
                <a:gd name="connsiteY130" fmla="*/ 10893 h 4275461"/>
                <a:gd name="connsiteX131" fmla="*/ 3054807 w 3619883"/>
                <a:gd name="connsiteY131" fmla="*/ 24226 h 4275461"/>
                <a:gd name="connsiteX132" fmla="*/ 3141892 w 3619883"/>
                <a:gd name="connsiteY132" fmla="*/ 51925 h 4275461"/>
                <a:gd name="connsiteX133" fmla="*/ 3185711 w 3619883"/>
                <a:gd name="connsiteY133" fmla="*/ 59881 h 4275461"/>
                <a:gd name="connsiteX134" fmla="*/ 3219056 w 3619883"/>
                <a:gd name="connsiteY134" fmla="*/ 55536 h 4275461"/>
                <a:gd name="connsiteX135" fmla="*/ 3263425 w 3619883"/>
                <a:gd name="connsiteY135" fmla="*/ 51706 h 4275461"/>
                <a:gd name="connsiteX136" fmla="*/ 3296219 w 3619883"/>
                <a:gd name="connsiteY136" fmla="*/ 59147 h 4275461"/>
                <a:gd name="connsiteX137" fmla="*/ 3319094 w 3619883"/>
                <a:gd name="connsiteY137" fmla="*/ 42500 h 4275461"/>
                <a:gd name="connsiteX138" fmla="*/ 3420511 w 3619883"/>
                <a:gd name="connsiteY138" fmla="*/ 0 h 4275461"/>
                <a:gd name="connsiteX139" fmla="*/ 3453305 w 3619883"/>
                <a:gd name="connsiteY139" fmla="*/ 7440 h 4275461"/>
                <a:gd name="connsiteX140" fmla="*/ 3496571 w 3619883"/>
                <a:gd name="connsiteY140" fmla="*/ 27182 h 4275461"/>
                <a:gd name="connsiteX141" fmla="*/ 3602117 w 3619883"/>
                <a:gd name="connsiteY141" fmla="*/ 132521 h 4275461"/>
                <a:gd name="connsiteX142" fmla="*/ 3619883 w 3619883"/>
                <a:gd name="connsiteY142" fmla="*/ 140049 h 4275461"/>
                <a:gd name="connsiteX143" fmla="*/ 3619883 w 3619883"/>
                <a:gd name="connsiteY143"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270899 w 3619883"/>
                <a:gd name="connsiteY3" fmla="*/ 4128157 h 4275461"/>
                <a:gd name="connsiteX4" fmla="*/ 3327149 w 3619883"/>
                <a:gd name="connsiteY4" fmla="*/ 4128157 h 4275461"/>
                <a:gd name="connsiteX5" fmla="*/ 3269726 w 3619883"/>
                <a:gd name="connsiteY5" fmla="*/ 4275461 h 4275461"/>
                <a:gd name="connsiteX6" fmla="*/ 3052674 w 3619883"/>
                <a:gd name="connsiteY6" fmla="*/ 4275461 h 4275461"/>
                <a:gd name="connsiteX7" fmla="*/ 3096002 w 3619883"/>
                <a:gd name="connsiteY7" fmla="*/ 4128157 h 4275461"/>
                <a:gd name="connsiteX8" fmla="*/ 3137725 w 3619883"/>
                <a:gd name="connsiteY8" fmla="*/ 4128157 h 4275461"/>
                <a:gd name="connsiteX9" fmla="*/ 3137725 w 3619883"/>
                <a:gd name="connsiteY9" fmla="*/ 3951392 h 4275461"/>
                <a:gd name="connsiteX10" fmla="*/ 2959941 w 3619883"/>
                <a:gd name="connsiteY10" fmla="*/ 3951392 h 4275461"/>
                <a:gd name="connsiteX11" fmla="*/ 2959941 w 3619883"/>
                <a:gd name="connsiteY11" fmla="*/ 4128157 h 4275461"/>
                <a:gd name="connsiteX12" fmla="*/ 2996846 w 3619883"/>
                <a:gd name="connsiteY12" fmla="*/ 4128157 h 4275461"/>
                <a:gd name="connsiteX13" fmla="*/ 3014011 w 3619883"/>
                <a:gd name="connsiteY13" fmla="*/ 4275461 h 4275461"/>
                <a:gd name="connsiteX14" fmla="*/ 2761042 w 3619883"/>
                <a:gd name="connsiteY14" fmla="*/ 4275461 h 4275461"/>
                <a:gd name="connsiteX15" fmla="*/ 2761042 w 3619883"/>
                <a:gd name="connsiteY15" fmla="*/ 4128157 h 4275461"/>
                <a:gd name="connsiteX16" fmla="*/ 2826768 w 3619883"/>
                <a:gd name="connsiteY16" fmla="*/ 4128157 h 4275461"/>
                <a:gd name="connsiteX17" fmla="*/ 2826768 w 3619883"/>
                <a:gd name="connsiteY17" fmla="*/ 3951392 h 4275461"/>
                <a:gd name="connsiteX18" fmla="*/ 2648983 w 3619883"/>
                <a:gd name="connsiteY18" fmla="*/ 3951392 h 4275461"/>
                <a:gd name="connsiteX19" fmla="*/ 2648983 w 3619883"/>
                <a:gd name="connsiteY19" fmla="*/ 4128157 h 4275461"/>
                <a:gd name="connsiteX20" fmla="*/ 2690646 w 3619883"/>
                <a:gd name="connsiteY20" fmla="*/ 4128157 h 4275461"/>
                <a:gd name="connsiteX21" fmla="*/ 2690646 w 3619883"/>
                <a:gd name="connsiteY21" fmla="*/ 4275461 h 4275461"/>
                <a:gd name="connsiteX22" fmla="*/ 2511710 w 3619883"/>
                <a:gd name="connsiteY22" fmla="*/ 4275461 h 4275461"/>
                <a:gd name="connsiteX23" fmla="*/ 2454288 w 3619883"/>
                <a:gd name="connsiteY23" fmla="*/ 4128157 h 4275461"/>
                <a:gd name="connsiteX24" fmla="*/ 2515810 w 3619883"/>
                <a:gd name="connsiteY24" fmla="*/ 4128157 h 4275461"/>
                <a:gd name="connsiteX25" fmla="*/ 2515810 w 3619883"/>
                <a:gd name="connsiteY25" fmla="*/ 3951392 h 4275461"/>
                <a:gd name="connsiteX26" fmla="*/ 2338025 w 3619883"/>
                <a:gd name="connsiteY26" fmla="*/ 3951392 h 4275461"/>
                <a:gd name="connsiteX27" fmla="*/ 2338025 w 3619883"/>
                <a:gd name="connsiteY27" fmla="*/ 4128157 h 4275461"/>
                <a:gd name="connsiteX28" fmla="*/ 2395120 w 3619883"/>
                <a:gd name="connsiteY28" fmla="*/ 4128157 h 4275461"/>
                <a:gd name="connsiteX29" fmla="*/ 2337697 w 3619883"/>
                <a:gd name="connsiteY29" fmla="*/ 4275461 h 4275461"/>
                <a:gd name="connsiteX30" fmla="*/ 2150155 w 3619883"/>
                <a:gd name="connsiteY30" fmla="*/ 4275461 h 4275461"/>
                <a:gd name="connsiteX31" fmla="*/ 2150155 w 3619883"/>
                <a:gd name="connsiteY31" fmla="*/ 4128157 h 4275461"/>
                <a:gd name="connsiteX32" fmla="*/ 2204852 w 3619883"/>
                <a:gd name="connsiteY32" fmla="*/ 4128157 h 4275461"/>
                <a:gd name="connsiteX33" fmla="*/ 2204852 w 3619883"/>
                <a:gd name="connsiteY33" fmla="*/ 3951392 h 4275461"/>
                <a:gd name="connsiteX34" fmla="*/ 2027068 w 3619883"/>
                <a:gd name="connsiteY34" fmla="*/ 3951392 h 4275461"/>
                <a:gd name="connsiteX35" fmla="*/ 2027068 w 3619883"/>
                <a:gd name="connsiteY35" fmla="*/ 4128157 h 4275461"/>
                <a:gd name="connsiteX36" fmla="*/ 2079759 w 3619883"/>
                <a:gd name="connsiteY36" fmla="*/ 4128157 h 4275461"/>
                <a:gd name="connsiteX37" fmla="*/ 2079759 w 3619883"/>
                <a:gd name="connsiteY37" fmla="*/ 4275461 h 4275461"/>
                <a:gd name="connsiteX38" fmla="*/ 1824703 w 3619883"/>
                <a:gd name="connsiteY38" fmla="*/ 4275461 h 4275461"/>
                <a:gd name="connsiteX39" fmla="*/ 1834468 w 3619883"/>
                <a:gd name="connsiteY39" fmla="*/ 4128157 h 4275461"/>
                <a:gd name="connsiteX40" fmla="*/ 1893894 w 3619883"/>
                <a:gd name="connsiteY40" fmla="*/ 4128157 h 4275461"/>
                <a:gd name="connsiteX41" fmla="*/ 1893894 w 3619883"/>
                <a:gd name="connsiteY41" fmla="*/ 3951392 h 4275461"/>
                <a:gd name="connsiteX42" fmla="*/ 1716110 w 3619883"/>
                <a:gd name="connsiteY42" fmla="*/ 3951392 h 4275461"/>
                <a:gd name="connsiteX43" fmla="*/ 1716110 w 3619883"/>
                <a:gd name="connsiteY43" fmla="*/ 4006431 h 4275461"/>
                <a:gd name="connsiteX44" fmla="*/ 1703447 w 3619883"/>
                <a:gd name="connsiteY44" fmla="*/ 4007960 h 4275461"/>
                <a:gd name="connsiteX45" fmla="*/ 1716110 w 3619883"/>
                <a:gd name="connsiteY45" fmla="*/ 4044284 h 4275461"/>
                <a:gd name="connsiteX46" fmla="*/ 1716110 w 3619883"/>
                <a:gd name="connsiteY46" fmla="*/ 4128157 h 4275461"/>
                <a:gd name="connsiteX47" fmla="*/ 1745346 w 3619883"/>
                <a:gd name="connsiteY47" fmla="*/ 4128157 h 4275461"/>
                <a:gd name="connsiteX48" fmla="*/ 1796694 w 3619883"/>
                <a:gd name="connsiteY48" fmla="*/ 4275461 h 4275461"/>
                <a:gd name="connsiteX49" fmla="*/ 1558844 w 3619883"/>
                <a:gd name="connsiteY49" fmla="*/ 4275461 h 4275461"/>
                <a:gd name="connsiteX50" fmla="*/ 1517252 w 3619883"/>
                <a:gd name="connsiteY50" fmla="*/ 4128157 h 4275461"/>
                <a:gd name="connsiteX51" fmla="*/ 1582936 w 3619883"/>
                <a:gd name="connsiteY51" fmla="*/ 4128157 h 4275461"/>
                <a:gd name="connsiteX52" fmla="*/ 1582936 w 3619883"/>
                <a:gd name="connsiteY52" fmla="*/ 3951392 h 4275461"/>
                <a:gd name="connsiteX53" fmla="*/ 1405151 w 3619883"/>
                <a:gd name="connsiteY53" fmla="*/ 3951392 h 4275461"/>
                <a:gd name="connsiteX54" fmla="*/ 1405151 w 3619883"/>
                <a:gd name="connsiteY54" fmla="*/ 4128157 h 4275461"/>
                <a:gd name="connsiteX55" fmla="*/ 1468988 w 3619883"/>
                <a:gd name="connsiteY55" fmla="*/ 4128157 h 4275461"/>
                <a:gd name="connsiteX56" fmla="*/ 1427396 w 3619883"/>
                <a:gd name="connsiteY56" fmla="*/ 4275461 h 4275461"/>
                <a:gd name="connsiteX57" fmla="*/ 1210751 w 3619883"/>
                <a:gd name="connsiteY57" fmla="*/ 4275461 h 4275461"/>
                <a:gd name="connsiteX58" fmla="*/ 1210751 w 3619883"/>
                <a:gd name="connsiteY58" fmla="*/ 4128157 h 4275461"/>
                <a:gd name="connsiteX59" fmla="*/ 1271978 w 3619883"/>
                <a:gd name="connsiteY59" fmla="*/ 4128157 h 4275461"/>
                <a:gd name="connsiteX60" fmla="*/ 1271978 w 3619883"/>
                <a:gd name="connsiteY60" fmla="*/ 3951392 h 4275461"/>
                <a:gd name="connsiteX61" fmla="*/ 1094193 w 3619883"/>
                <a:gd name="connsiteY61" fmla="*/ 3951392 h 4275461"/>
                <a:gd name="connsiteX62" fmla="*/ 1094193 w 3619883"/>
                <a:gd name="connsiteY62" fmla="*/ 4128157 h 4275461"/>
                <a:gd name="connsiteX63" fmla="*/ 1140354 w 3619883"/>
                <a:gd name="connsiteY63" fmla="*/ 4128157 h 4275461"/>
                <a:gd name="connsiteX64" fmla="*/ 1140354 w 3619883"/>
                <a:gd name="connsiteY64" fmla="*/ 4275461 h 4275461"/>
                <a:gd name="connsiteX65" fmla="*/ 953807 w 3619883"/>
                <a:gd name="connsiteY65" fmla="*/ 4275461 h 4275461"/>
                <a:gd name="connsiteX66" fmla="*/ 912215 w 3619883"/>
                <a:gd name="connsiteY66" fmla="*/ 4128157 h 4275461"/>
                <a:gd name="connsiteX67" fmla="*/ 961020 w 3619883"/>
                <a:gd name="connsiteY67" fmla="*/ 4128157 h 4275461"/>
                <a:gd name="connsiteX68" fmla="*/ 961020 w 3619883"/>
                <a:gd name="connsiteY68" fmla="*/ 3951392 h 4275461"/>
                <a:gd name="connsiteX69" fmla="*/ 783235 w 3619883"/>
                <a:gd name="connsiteY69" fmla="*/ 3951392 h 4275461"/>
                <a:gd name="connsiteX70" fmla="*/ 783235 w 3619883"/>
                <a:gd name="connsiteY70" fmla="*/ 4128157 h 4275461"/>
                <a:gd name="connsiteX71" fmla="*/ 871024 w 3619883"/>
                <a:gd name="connsiteY71" fmla="*/ 4128157 h 4275461"/>
                <a:gd name="connsiteX72" fmla="*/ 829432 w 3619883"/>
                <a:gd name="connsiteY72" fmla="*/ 4275461 h 4275461"/>
                <a:gd name="connsiteX73" fmla="*/ 611484 w 3619883"/>
                <a:gd name="connsiteY73" fmla="*/ 4275461 h 4275461"/>
                <a:gd name="connsiteX74" fmla="*/ 621247 w 3619883"/>
                <a:gd name="connsiteY74" fmla="*/ 4128157 h 4275461"/>
                <a:gd name="connsiteX75" fmla="*/ 650062 w 3619883"/>
                <a:gd name="connsiteY75" fmla="*/ 4128157 h 4275461"/>
                <a:gd name="connsiteX76" fmla="*/ 650062 w 3619883"/>
                <a:gd name="connsiteY76" fmla="*/ 3951392 h 4275461"/>
                <a:gd name="connsiteX77" fmla="*/ 472277 w 3619883"/>
                <a:gd name="connsiteY77" fmla="*/ 3951392 h 4275461"/>
                <a:gd name="connsiteX78" fmla="*/ 472277 w 3619883"/>
                <a:gd name="connsiteY78" fmla="*/ 4128157 h 4275461"/>
                <a:gd name="connsiteX79" fmla="*/ 522650 w 3619883"/>
                <a:gd name="connsiteY79" fmla="*/ 4128157 h 4275461"/>
                <a:gd name="connsiteX80" fmla="*/ 573998 w 3619883"/>
                <a:gd name="connsiteY80" fmla="*/ 4275461 h 4275461"/>
                <a:gd name="connsiteX81" fmla="*/ 336164 w 3619883"/>
                <a:gd name="connsiteY81" fmla="*/ 4275461 h 4275461"/>
                <a:gd name="connsiteX82" fmla="*/ 294572 w 3619883"/>
                <a:gd name="connsiteY82" fmla="*/ 4128157 h 4275461"/>
                <a:gd name="connsiteX83" fmla="*/ 339106 w 3619883"/>
                <a:gd name="connsiteY83" fmla="*/ 4128157 h 4275461"/>
                <a:gd name="connsiteX84" fmla="*/ 339106 w 3619883"/>
                <a:gd name="connsiteY84" fmla="*/ 3951392 h 4275461"/>
                <a:gd name="connsiteX85" fmla="*/ 161321 w 3619883"/>
                <a:gd name="connsiteY85" fmla="*/ 3951392 h 4275461"/>
                <a:gd name="connsiteX86" fmla="*/ 161321 w 3619883"/>
                <a:gd name="connsiteY86" fmla="*/ 4128157 h 4275461"/>
                <a:gd name="connsiteX87" fmla="*/ 230914 w 3619883"/>
                <a:gd name="connsiteY87" fmla="*/ 4128157 h 4275461"/>
                <a:gd name="connsiteX88" fmla="*/ 189322 w 3619883"/>
                <a:gd name="connsiteY88" fmla="*/ 4275461 h 4275461"/>
                <a:gd name="connsiteX89" fmla="*/ 0 w 3619883"/>
                <a:gd name="connsiteY89" fmla="*/ 4275461 h 4275461"/>
                <a:gd name="connsiteX90" fmla="*/ 0 w 3619883"/>
                <a:gd name="connsiteY90" fmla="*/ 42229 h 4275461"/>
                <a:gd name="connsiteX91" fmla="*/ 42464 w 3619883"/>
                <a:gd name="connsiteY91" fmla="*/ 40518 h 4275461"/>
                <a:gd name="connsiteX92" fmla="*/ 137733 w 3619883"/>
                <a:gd name="connsiteY92" fmla="*/ 35355 h 4275461"/>
                <a:gd name="connsiteX93" fmla="*/ 270565 w 3619883"/>
                <a:gd name="connsiteY93" fmla="*/ 29759 h 4275461"/>
                <a:gd name="connsiteX94" fmla="*/ 479734 w 3619883"/>
                <a:gd name="connsiteY94" fmla="*/ 45455 h 4275461"/>
                <a:gd name="connsiteX95" fmla="*/ 524103 w 3619883"/>
                <a:gd name="connsiteY95" fmla="*/ 41625 h 4275461"/>
                <a:gd name="connsiteX96" fmla="*/ 624416 w 3619883"/>
                <a:gd name="connsiteY96" fmla="*/ 22696 h 4275461"/>
                <a:gd name="connsiteX97" fmla="*/ 657762 w 3619883"/>
                <a:gd name="connsiteY97" fmla="*/ 18351 h 4275461"/>
                <a:gd name="connsiteX98" fmla="*/ 690557 w 3619883"/>
                <a:gd name="connsiteY98" fmla="*/ 25792 h 4275461"/>
                <a:gd name="connsiteX99" fmla="*/ 745123 w 3619883"/>
                <a:gd name="connsiteY99" fmla="*/ 40157 h 4275461"/>
                <a:gd name="connsiteX100" fmla="*/ 789493 w 3619883"/>
                <a:gd name="connsiteY100" fmla="*/ 36327 h 4275461"/>
                <a:gd name="connsiteX101" fmla="*/ 854255 w 3619883"/>
                <a:gd name="connsiteY101" fmla="*/ 68887 h 4275461"/>
                <a:gd name="connsiteX102" fmla="*/ 897520 w 3619883"/>
                <a:gd name="connsiteY102" fmla="*/ 88629 h 4275461"/>
                <a:gd name="connsiteX103" fmla="*/ 940510 w 3619883"/>
                <a:gd name="connsiteY103" fmla="*/ 114265 h 4275461"/>
                <a:gd name="connsiteX104" fmla="*/ 1082712 w 3619883"/>
                <a:gd name="connsiteY104" fmla="*/ 144543 h 4275461"/>
                <a:gd name="connsiteX105" fmla="*/ 1205348 w 3619883"/>
                <a:gd name="connsiteY105" fmla="*/ 120753 h 4275461"/>
                <a:gd name="connsiteX106" fmla="*/ 1271764 w 3619883"/>
                <a:gd name="connsiteY106" fmla="*/ 117956 h 4275461"/>
                <a:gd name="connsiteX107" fmla="*/ 1315583 w 3619883"/>
                <a:gd name="connsiteY107" fmla="*/ 125912 h 4275461"/>
                <a:gd name="connsiteX108" fmla="*/ 1359125 w 3619883"/>
                <a:gd name="connsiteY108" fmla="*/ 139761 h 4275461"/>
                <a:gd name="connsiteX109" fmla="*/ 1391919 w 3619883"/>
                <a:gd name="connsiteY109" fmla="*/ 147202 h 4275461"/>
                <a:gd name="connsiteX110" fmla="*/ 1436563 w 3619883"/>
                <a:gd name="connsiteY110" fmla="*/ 137480 h 4275461"/>
                <a:gd name="connsiteX111" fmla="*/ 1471566 w 3619883"/>
                <a:gd name="connsiteY111" fmla="*/ 97777 h 4275461"/>
                <a:gd name="connsiteX112" fmla="*/ 1505739 w 3619883"/>
                <a:gd name="connsiteY112" fmla="*/ 75753 h 4275461"/>
                <a:gd name="connsiteX113" fmla="*/ 1590891 w 3619883"/>
                <a:gd name="connsiteY113" fmla="*/ 144702 h 4275461"/>
                <a:gd name="connsiteX114" fmla="*/ 1625616 w 3619883"/>
                <a:gd name="connsiteY114" fmla="*/ 110893 h 4275461"/>
                <a:gd name="connsiteX115" fmla="*/ 1658964 w 3619883"/>
                <a:gd name="connsiteY115" fmla="*/ 106547 h 4275461"/>
                <a:gd name="connsiteX116" fmla="*/ 1746598 w 3619883"/>
                <a:gd name="connsiteY116" fmla="*/ 122460 h 4275461"/>
                <a:gd name="connsiteX117" fmla="*/ 1811913 w 3619883"/>
                <a:gd name="connsiteY117" fmla="*/ 143234 h 4275461"/>
                <a:gd name="connsiteX118" fmla="*/ 1856557 w 3619883"/>
                <a:gd name="connsiteY118" fmla="*/ 133511 h 4275461"/>
                <a:gd name="connsiteX119" fmla="*/ 2066003 w 3619883"/>
                <a:gd name="connsiteY119" fmla="*/ 143313 h 4275461"/>
                <a:gd name="connsiteX120" fmla="*/ 2177615 w 3619883"/>
                <a:gd name="connsiteY120" fmla="*/ 119007 h 4275461"/>
                <a:gd name="connsiteX121" fmla="*/ 2255883 w 3619883"/>
                <a:gd name="connsiteY121" fmla="*/ 99047 h 4275461"/>
                <a:gd name="connsiteX122" fmla="*/ 2344622 w 3619883"/>
                <a:gd name="connsiteY122" fmla="*/ 91388 h 4275461"/>
                <a:gd name="connsiteX123" fmla="*/ 2455682 w 3619883"/>
                <a:gd name="connsiteY123" fmla="*/ 78869 h 4275461"/>
                <a:gd name="connsiteX124" fmla="*/ 2632609 w 3619883"/>
                <a:gd name="connsiteY124" fmla="*/ 75338 h 4275461"/>
                <a:gd name="connsiteX125" fmla="*/ 2742291 w 3619883"/>
                <a:gd name="connsiteY125" fmla="*/ 92282 h 4275461"/>
                <a:gd name="connsiteX126" fmla="*/ 2851974 w 3619883"/>
                <a:gd name="connsiteY126" fmla="*/ 109227 h 4275461"/>
                <a:gd name="connsiteX127" fmla="*/ 2907643 w 3619883"/>
                <a:gd name="connsiteY127" fmla="*/ 100020 h 4275461"/>
                <a:gd name="connsiteX128" fmla="*/ 2944022 w 3619883"/>
                <a:gd name="connsiteY128" fmla="*/ 30853 h 4275461"/>
                <a:gd name="connsiteX129" fmla="*/ 3022289 w 3619883"/>
                <a:gd name="connsiteY129" fmla="*/ 10893 h 4275461"/>
                <a:gd name="connsiteX130" fmla="*/ 3054807 w 3619883"/>
                <a:gd name="connsiteY130" fmla="*/ 24226 h 4275461"/>
                <a:gd name="connsiteX131" fmla="*/ 3141892 w 3619883"/>
                <a:gd name="connsiteY131" fmla="*/ 51925 h 4275461"/>
                <a:gd name="connsiteX132" fmla="*/ 3185711 w 3619883"/>
                <a:gd name="connsiteY132" fmla="*/ 59881 h 4275461"/>
                <a:gd name="connsiteX133" fmla="*/ 3219056 w 3619883"/>
                <a:gd name="connsiteY133" fmla="*/ 55536 h 4275461"/>
                <a:gd name="connsiteX134" fmla="*/ 3263425 w 3619883"/>
                <a:gd name="connsiteY134" fmla="*/ 51706 h 4275461"/>
                <a:gd name="connsiteX135" fmla="*/ 3296219 w 3619883"/>
                <a:gd name="connsiteY135" fmla="*/ 59147 h 4275461"/>
                <a:gd name="connsiteX136" fmla="*/ 3319094 w 3619883"/>
                <a:gd name="connsiteY136" fmla="*/ 42500 h 4275461"/>
                <a:gd name="connsiteX137" fmla="*/ 3420511 w 3619883"/>
                <a:gd name="connsiteY137" fmla="*/ 0 h 4275461"/>
                <a:gd name="connsiteX138" fmla="*/ 3453305 w 3619883"/>
                <a:gd name="connsiteY138" fmla="*/ 7440 h 4275461"/>
                <a:gd name="connsiteX139" fmla="*/ 3496571 w 3619883"/>
                <a:gd name="connsiteY139" fmla="*/ 27182 h 4275461"/>
                <a:gd name="connsiteX140" fmla="*/ 3602117 w 3619883"/>
                <a:gd name="connsiteY140" fmla="*/ 132521 h 4275461"/>
                <a:gd name="connsiteX141" fmla="*/ 3619883 w 3619883"/>
                <a:gd name="connsiteY141" fmla="*/ 140049 h 4275461"/>
                <a:gd name="connsiteX142" fmla="*/ 3619883 w 3619883"/>
                <a:gd name="connsiteY142"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327149 w 3619883"/>
                <a:gd name="connsiteY3" fmla="*/ 4128157 h 4275461"/>
                <a:gd name="connsiteX4" fmla="*/ 3269726 w 3619883"/>
                <a:gd name="connsiteY4" fmla="*/ 4275461 h 4275461"/>
                <a:gd name="connsiteX5" fmla="*/ 3052674 w 3619883"/>
                <a:gd name="connsiteY5" fmla="*/ 4275461 h 4275461"/>
                <a:gd name="connsiteX6" fmla="*/ 3096002 w 3619883"/>
                <a:gd name="connsiteY6" fmla="*/ 4128157 h 4275461"/>
                <a:gd name="connsiteX7" fmla="*/ 3137725 w 3619883"/>
                <a:gd name="connsiteY7" fmla="*/ 4128157 h 4275461"/>
                <a:gd name="connsiteX8" fmla="*/ 3137725 w 3619883"/>
                <a:gd name="connsiteY8" fmla="*/ 3951392 h 4275461"/>
                <a:gd name="connsiteX9" fmla="*/ 2959941 w 3619883"/>
                <a:gd name="connsiteY9" fmla="*/ 3951392 h 4275461"/>
                <a:gd name="connsiteX10" fmla="*/ 2959941 w 3619883"/>
                <a:gd name="connsiteY10" fmla="*/ 4128157 h 4275461"/>
                <a:gd name="connsiteX11" fmla="*/ 2996846 w 3619883"/>
                <a:gd name="connsiteY11" fmla="*/ 4128157 h 4275461"/>
                <a:gd name="connsiteX12" fmla="*/ 3014011 w 3619883"/>
                <a:gd name="connsiteY12" fmla="*/ 4275461 h 4275461"/>
                <a:gd name="connsiteX13" fmla="*/ 2761042 w 3619883"/>
                <a:gd name="connsiteY13" fmla="*/ 4275461 h 4275461"/>
                <a:gd name="connsiteX14" fmla="*/ 2761042 w 3619883"/>
                <a:gd name="connsiteY14" fmla="*/ 4128157 h 4275461"/>
                <a:gd name="connsiteX15" fmla="*/ 2826768 w 3619883"/>
                <a:gd name="connsiteY15" fmla="*/ 4128157 h 4275461"/>
                <a:gd name="connsiteX16" fmla="*/ 2826768 w 3619883"/>
                <a:gd name="connsiteY16" fmla="*/ 3951392 h 4275461"/>
                <a:gd name="connsiteX17" fmla="*/ 2648983 w 3619883"/>
                <a:gd name="connsiteY17" fmla="*/ 3951392 h 4275461"/>
                <a:gd name="connsiteX18" fmla="*/ 2648983 w 3619883"/>
                <a:gd name="connsiteY18" fmla="*/ 4128157 h 4275461"/>
                <a:gd name="connsiteX19" fmla="*/ 2690646 w 3619883"/>
                <a:gd name="connsiteY19" fmla="*/ 4128157 h 4275461"/>
                <a:gd name="connsiteX20" fmla="*/ 2690646 w 3619883"/>
                <a:gd name="connsiteY20" fmla="*/ 4275461 h 4275461"/>
                <a:gd name="connsiteX21" fmla="*/ 2511710 w 3619883"/>
                <a:gd name="connsiteY21" fmla="*/ 4275461 h 4275461"/>
                <a:gd name="connsiteX22" fmla="*/ 2454288 w 3619883"/>
                <a:gd name="connsiteY22" fmla="*/ 4128157 h 4275461"/>
                <a:gd name="connsiteX23" fmla="*/ 2515810 w 3619883"/>
                <a:gd name="connsiteY23" fmla="*/ 4128157 h 4275461"/>
                <a:gd name="connsiteX24" fmla="*/ 2515810 w 3619883"/>
                <a:gd name="connsiteY24" fmla="*/ 3951392 h 4275461"/>
                <a:gd name="connsiteX25" fmla="*/ 2338025 w 3619883"/>
                <a:gd name="connsiteY25" fmla="*/ 3951392 h 4275461"/>
                <a:gd name="connsiteX26" fmla="*/ 2338025 w 3619883"/>
                <a:gd name="connsiteY26" fmla="*/ 4128157 h 4275461"/>
                <a:gd name="connsiteX27" fmla="*/ 2395120 w 3619883"/>
                <a:gd name="connsiteY27" fmla="*/ 4128157 h 4275461"/>
                <a:gd name="connsiteX28" fmla="*/ 2337697 w 3619883"/>
                <a:gd name="connsiteY28" fmla="*/ 4275461 h 4275461"/>
                <a:gd name="connsiteX29" fmla="*/ 2150155 w 3619883"/>
                <a:gd name="connsiteY29" fmla="*/ 4275461 h 4275461"/>
                <a:gd name="connsiteX30" fmla="*/ 2150155 w 3619883"/>
                <a:gd name="connsiteY30" fmla="*/ 4128157 h 4275461"/>
                <a:gd name="connsiteX31" fmla="*/ 2204852 w 3619883"/>
                <a:gd name="connsiteY31" fmla="*/ 4128157 h 4275461"/>
                <a:gd name="connsiteX32" fmla="*/ 2204852 w 3619883"/>
                <a:gd name="connsiteY32" fmla="*/ 3951392 h 4275461"/>
                <a:gd name="connsiteX33" fmla="*/ 2027068 w 3619883"/>
                <a:gd name="connsiteY33" fmla="*/ 3951392 h 4275461"/>
                <a:gd name="connsiteX34" fmla="*/ 2027068 w 3619883"/>
                <a:gd name="connsiteY34" fmla="*/ 4128157 h 4275461"/>
                <a:gd name="connsiteX35" fmla="*/ 2079759 w 3619883"/>
                <a:gd name="connsiteY35" fmla="*/ 4128157 h 4275461"/>
                <a:gd name="connsiteX36" fmla="*/ 2079759 w 3619883"/>
                <a:gd name="connsiteY36" fmla="*/ 4275461 h 4275461"/>
                <a:gd name="connsiteX37" fmla="*/ 1824703 w 3619883"/>
                <a:gd name="connsiteY37" fmla="*/ 4275461 h 4275461"/>
                <a:gd name="connsiteX38" fmla="*/ 1834468 w 3619883"/>
                <a:gd name="connsiteY38" fmla="*/ 4128157 h 4275461"/>
                <a:gd name="connsiteX39" fmla="*/ 1893894 w 3619883"/>
                <a:gd name="connsiteY39" fmla="*/ 4128157 h 4275461"/>
                <a:gd name="connsiteX40" fmla="*/ 1893894 w 3619883"/>
                <a:gd name="connsiteY40" fmla="*/ 3951392 h 4275461"/>
                <a:gd name="connsiteX41" fmla="*/ 1716110 w 3619883"/>
                <a:gd name="connsiteY41" fmla="*/ 3951392 h 4275461"/>
                <a:gd name="connsiteX42" fmla="*/ 1716110 w 3619883"/>
                <a:gd name="connsiteY42" fmla="*/ 4006431 h 4275461"/>
                <a:gd name="connsiteX43" fmla="*/ 1703447 w 3619883"/>
                <a:gd name="connsiteY43" fmla="*/ 4007960 h 4275461"/>
                <a:gd name="connsiteX44" fmla="*/ 1716110 w 3619883"/>
                <a:gd name="connsiteY44" fmla="*/ 4044284 h 4275461"/>
                <a:gd name="connsiteX45" fmla="*/ 1716110 w 3619883"/>
                <a:gd name="connsiteY45" fmla="*/ 4128157 h 4275461"/>
                <a:gd name="connsiteX46" fmla="*/ 1745346 w 3619883"/>
                <a:gd name="connsiteY46" fmla="*/ 4128157 h 4275461"/>
                <a:gd name="connsiteX47" fmla="*/ 1796694 w 3619883"/>
                <a:gd name="connsiteY47" fmla="*/ 4275461 h 4275461"/>
                <a:gd name="connsiteX48" fmla="*/ 1558844 w 3619883"/>
                <a:gd name="connsiteY48" fmla="*/ 4275461 h 4275461"/>
                <a:gd name="connsiteX49" fmla="*/ 1517252 w 3619883"/>
                <a:gd name="connsiteY49" fmla="*/ 4128157 h 4275461"/>
                <a:gd name="connsiteX50" fmla="*/ 1582936 w 3619883"/>
                <a:gd name="connsiteY50" fmla="*/ 4128157 h 4275461"/>
                <a:gd name="connsiteX51" fmla="*/ 1582936 w 3619883"/>
                <a:gd name="connsiteY51" fmla="*/ 3951392 h 4275461"/>
                <a:gd name="connsiteX52" fmla="*/ 1405151 w 3619883"/>
                <a:gd name="connsiteY52" fmla="*/ 3951392 h 4275461"/>
                <a:gd name="connsiteX53" fmla="*/ 1405151 w 3619883"/>
                <a:gd name="connsiteY53" fmla="*/ 4128157 h 4275461"/>
                <a:gd name="connsiteX54" fmla="*/ 1468988 w 3619883"/>
                <a:gd name="connsiteY54" fmla="*/ 4128157 h 4275461"/>
                <a:gd name="connsiteX55" fmla="*/ 1427396 w 3619883"/>
                <a:gd name="connsiteY55" fmla="*/ 4275461 h 4275461"/>
                <a:gd name="connsiteX56" fmla="*/ 1210751 w 3619883"/>
                <a:gd name="connsiteY56" fmla="*/ 4275461 h 4275461"/>
                <a:gd name="connsiteX57" fmla="*/ 1210751 w 3619883"/>
                <a:gd name="connsiteY57" fmla="*/ 4128157 h 4275461"/>
                <a:gd name="connsiteX58" fmla="*/ 1271978 w 3619883"/>
                <a:gd name="connsiteY58" fmla="*/ 4128157 h 4275461"/>
                <a:gd name="connsiteX59" fmla="*/ 1271978 w 3619883"/>
                <a:gd name="connsiteY59" fmla="*/ 3951392 h 4275461"/>
                <a:gd name="connsiteX60" fmla="*/ 1094193 w 3619883"/>
                <a:gd name="connsiteY60" fmla="*/ 3951392 h 4275461"/>
                <a:gd name="connsiteX61" fmla="*/ 1094193 w 3619883"/>
                <a:gd name="connsiteY61" fmla="*/ 4128157 h 4275461"/>
                <a:gd name="connsiteX62" fmla="*/ 1140354 w 3619883"/>
                <a:gd name="connsiteY62" fmla="*/ 4128157 h 4275461"/>
                <a:gd name="connsiteX63" fmla="*/ 1140354 w 3619883"/>
                <a:gd name="connsiteY63" fmla="*/ 4275461 h 4275461"/>
                <a:gd name="connsiteX64" fmla="*/ 953807 w 3619883"/>
                <a:gd name="connsiteY64" fmla="*/ 4275461 h 4275461"/>
                <a:gd name="connsiteX65" fmla="*/ 912215 w 3619883"/>
                <a:gd name="connsiteY65" fmla="*/ 4128157 h 4275461"/>
                <a:gd name="connsiteX66" fmla="*/ 961020 w 3619883"/>
                <a:gd name="connsiteY66" fmla="*/ 4128157 h 4275461"/>
                <a:gd name="connsiteX67" fmla="*/ 961020 w 3619883"/>
                <a:gd name="connsiteY67" fmla="*/ 3951392 h 4275461"/>
                <a:gd name="connsiteX68" fmla="*/ 783235 w 3619883"/>
                <a:gd name="connsiteY68" fmla="*/ 3951392 h 4275461"/>
                <a:gd name="connsiteX69" fmla="*/ 783235 w 3619883"/>
                <a:gd name="connsiteY69" fmla="*/ 4128157 h 4275461"/>
                <a:gd name="connsiteX70" fmla="*/ 871024 w 3619883"/>
                <a:gd name="connsiteY70" fmla="*/ 4128157 h 4275461"/>
                <a:gd name="connsiteX71" fmla="*/ 829432 w 3619883"/>
                <a:gd name="connsiteY71" fmla="*/ 4275461 h 4275461"/>
                <a:gd name="connsiteX72" fmla="*/ 611484 w 3619883"/>
                <a:gd name="connsiteY72" fmla="*/ 4275461 h 4275461"/>
                <a:gd name="connsiteX73" fmla="*/ 621247 w 3619883"/>
                <a:gd name="connsiteY73" fmla="*/ 4128157 h 4275461"/>
                <a:gd name="connsiteX74" fmla="*/ 650062 w 3619883"/>
                <a:gd name="connsiteY74" fmla="*/ 4128157 h 4275461"/>
                <a:gd name="connsiteX75" fmla="*/ 650062 w 3619883"/>
                <a:gd name="connsiteY75" fmla="*/ 3951392 h 4275461"/>
                <a:gd name="connsiteX76" fmla="*/ 472277 w 3619883"/>
                <a:gd name="connsiteY76" fmla="*/ 3951392 h 4275461"/>
                <a:gd name="connsiteX77" fmla="*/ 472277 w 3619883"/>
                <a:gd name="connsiteY77" fmla="*/ 4128157 h 4275461"/>
                <a:gd name="connsiteX78" fmla="*/ 522650 w 3619883"/>
                <a:gd name="connsiteY78" fmla="*/ 4128157 h 4275461"/>
                <a:gd name="connsiteX79" fmla="*/ 573998 w 3619883"/>
                <a:gd name="connsiteY79" fmla="*/ 4275461 h 4275461"/>
                <a:gd name="connsiteX80" fmla="*/ 336164 w 3619883"/>
                <a:gd name="connsiteY80" fmla="*/ 4275461 h 4275461"/>
                <a:gd name="connsiteX81" fmla="*/ 294572 w 3619883"/>
                <a:gd name="connsiteY81" fmla="*/ 4128157 h 4275461"/>
                <a:gd name="connsiteX82" fmla="*/ 339106 w 3619883"/>
                <a:gd name="connsiteY82" fmla="*/ 4128157 h 4275461"/>
                <a:gd name="connsiteX83" fmla="*/ 339106 w 3619883"/>
                <a:gd name="connsiteY83" fmla="*/ 3951392 h 4275461"/>
                <a:gd name="connsiteX84" fmla="*/ 161321 w 3619883"/>
                <a:gd name="connsiteY84" fmla="*/ 3951392 h 4275461"/>
                <a:gd name="connsiteX85" fmla="*/ 161321 w 3619883"/>
                <a:gd name="connsiteY85" fmla="*/ 4128157 h 4275461"/>
                <a:gd name="connsiteX86" fmla="*/ 230914 w 3619883"/>
                <a:gd name="connsiteY86" fmla="*/ 4128157 h 4275461"/>
                <a:gd name="connsiteX87" fmla="*/ 189322 w 3619883"/>
                <a:gd name="connsiteY87" fmla="*/ 4275461 h 4275461"/>
                <a:gd name="connsiteX88" fmla="*/ 0 w 3619883"/>
                <a:gd name="connsiteY88" fmla="*/ 4275461 h 4275461"/>
                <a:gd name="connsiteX89" fmla="*/ 0 w 3619883"/>
                <a:gd name="connsiteY89" fmla="*/ 42229 h 4275461"/>
                <a:gd name="connsiteX90" fmla="*/ 42464 w 3619883"/>
                <a:gd name="connsiteY90" fmla="*/ 40518 h 4275461"/>
                <a:gd name="connsiteX91" fmla="*/ 137733 w 3619883"/>
                <a:gd name="connsiteY91" fmla="*/ 35355 h 4275461"/>
                <a:gd name="connsiteX92" fmla="*/ 270565 w 3619883"/>
                <a:gd name="connsiteY92" fmla="*/ 29759 h 4275461"/>
                <a:gd name="connsiteX93" fmla="*/ 479734 w 3619883"/>
                <a:gd name="connsiteY93" fmla="*/ 45455 h 4275461"/>
                <a:gd name="connsiteX94" fmla="*/ 524103 w 3619883"/>
                <a:gd name="connsiteY94" fmla="*/ 41625 h 4275461"/>
                <a:gd name="connsiteX95" fmla="*/ 624416 w 3619883"/>
                <a:gd name="connsiteY95" fmla="*/ 22696 h 4275461"/>
                <a:gd name="connsiteX96" fmla="*/ 657762 w 3619883"/>
                <a:gd name="connsiteY96" fmla="*/ 18351 h 4275461"/>
                <a:gd name="connsiteX97" fmla="*/ 690557 w 3619883"/>
                <a:gd name="connsiteY97" fmla="*/ 25792 h 4275461"/>
                <a:gd name="connsiteX98" fmla="*/ 745123 w 3619883"/>
                <a:gd name="connsiteY98" fmla="*/ 40157 h 4275461"/>
                <a:gd name="connsiteX99" fmla="*/ 789493 w 3619883"/>
                <a:gd name="connsiteY99" fmla="*/ 36327 h 4275461"/>
                <a:gd name="connsiteX100" fmla="*/ 854255 w 3619883"/>
                <a:gd name="connsiteY100" fmla="*/ 68887 h 4275461"/>
                <a:gd name="connsiteX101" fmla="*/ 897520 w 3619883"/>
                <a:gd name="connsiteY101" fmla="*/ 88629 h 4275461"/>
                <a:gd name="connsiteX102" fmla="*/ 940510 w 3619883"/>
                <a:gd name="connsiteY102" fmla="*/ 114265 h 4275461"/>
                <a:gd name="connsiteX103" fmla="*/ 1082712 w 3619883"/>
                <a:gd name="connsiteY103" fmla="*/ 144543 h 4275461"/>
                <a:gd name="connsiteX104" fmla="*/ 1205348 w 3619883"/>
                <a:gd name="connsiteY104" fmla="*/ 120753 h 4275461"/>
                <a:gd name="connsiteX105" fmla="*/ 1271764 w 3619883"/>
                <a:gd name="connsiteY105" fmla="*/ 117956 h 4275461"/>
                <a:gd name="connsiteX106" fmla="*/ 1315583 w 3619883"/>
                <a:gd name="connsiteY106" fmla="*/ 125912 h 4275461"/>
                <a:gd name="connsiteX107" fmla="*/ 1359125 w 3619883"/>
                <a:gd name="connsiteY107" fmla="*/ 139761 h 4275461"/>
                <a:gd name="connsiteX108" fmla="*/ 1391919 w 3619883"/>
                <a:gd name="connsiteY108" fmla="*/ 147202 h 4275461"/>
                <a:gd name="connsiteX109" fmla="*/ 1436563 w 3619883"/>
                <a:gd name="connsiteY109" fmla="*/ 137480 h 4275461"/>
                <a:gd name="connsiteX110" fmla="*/ 1471566 w 3619883"/>
                <a:gd name="connsiteY110" fmla="*/ 97777 h 4275461"/>
                <a:gd name="connsiteX111" fmla="*/ 1505739 w 3619883"/>
                <a:gd name="connsiteY111" fmla="*/ 75753 h 4275461"/>
                <a:gd name="connsiteX112" fmla="*/ 1590891 w 3619883"/>
                <a:gd name="connsiteY112" fmla="*/ 144702 h 4275461"/>
                <a:gd name="connsiteX113" fmla="*/ 1625616 w 3619883"/>
                <a:gd name="connsiteY113" fmla="*/ 110893 h 4275461"/>
                <a:gd name="connsiteX114" fmla="*/ 1658964 w 3619883"/>
                <a:gd name="connsiteY114" fmla="*/ 106547 h 4275461"/>
                <a:gd name="connsiteX115" fmla="*/ 1746598 w 3619883"/>
                <a:gd name="connsiteY115" fmla="*/ 122460 h 4275461"/>
                <a:gd name="connsiteX116" fmla="*/ 1811913 w 3619883"/>
                <a:gd name="connsiteY116" fmla="*/ 143234 h 4275461"/>
                <a:gd name="connsiteX117" fmla="*/ 1856557 w 3619883"/>
                <a:gd name="connsiteY117" fmla="*/ 133511 h 4275461"/>
                <a:gd name="connsiteX118" fmla="*/ 2066003 w 3619883"/>
                <a:gd name="connsiteY118" fmla="*/ 143313 h 4275461"/>
                <a:gd name="connsiteX119" fmla="*/ 2177615 w 3619883"/>
                <a:gd name="connsiteY119" fmla="*/ 119007 h 4275461"/>
                <a:gd name="connsiteX120" fmla="*/ 2255883 w 3619883"/>
                <a:gd name="connsiteY120" fmla="*/ 99047 h 4275461"/>
                <a:gd name="connsiteX121" fmla="*/ 2344622 w 3619883"/>
                <a:gd name="connsiteY121" fmla="*/ 91388 h 4275461"/>
                <a:gd name="connsiteX122" fmla="*/ 2455682 w 3619883"/>
                <a:gd name="connsiteY122" fmla="*/ 78869 h 4275461"/>
                <a:gd name="connsiteX123" fmla="*/ 2632609 w 3619883"/>
                <a:gd name="connsiteY123" fmla="*/ 75338 h 4275461"/>
                <a:gd name="connsiteX124" fmla="*/ 2742291 w 3619883"/>
                <a:gd name="connsiteY124" fmla="*/ 92282 h 4275461"/>
                <a:gd name="connsiteX125" fmla="*/ 2851974 w 3619883"/>
                <a:gd name="connsiteY125" fmla="*/ 109227 h 4275461"/>
                <a:gd name="connsiteX126" fmla="*/ 2907643 w 3619883"/>
                <a:gd name="connsiteY126" fmla="*/ 100020 h 4275461"/>
                <a:gd name="connsiteX127" fmla="*/ 2944022 w 3619883"/>
                <a:gd name="connsiteY127" fmla="*/ 30853 h 4275461"/>
                <a:gd name="connsiteX128" fmla="*/ 3022289 w 3619883"/>
                <a:gd name="connsiteY128" fmla="*/ 10893 h 4275461"/>
                <a:gd name="connsiteX129" fmla="*/ 3054807 w 3619883"/>
                <a:gd name="connsiteY129" fmla="*/ 24226 h 4275461"/>
                <a:gd name="connsiteX130" fmla="*/ 3141892 w 3619883"/>
                <a:gd name="connsiteY130" fmla="*/ 51925 h 4275461"/>
                <a:gd name="connsiteX131" fmla="*/ 3185711 w 3619883"/>
                <a:gd name="connsiteY131" fmla="*/ 59881 h 4275461"/>
                <a:gd name="connsiteX132" fmla="*/ 3219056 w 3619883"/>
                <a:gd name="connsiteY132" fmla="*/ 55536 h 4275461"/>
                <a:gd name="connsiteX133" fmla="*/ 3263425 w 3619883"/>
                <a:gd name="connsiteY133" fmla="*/ 51706 h 4275461"/>
                <a:gd name="connsiteX134" fmla="*/ 3296219 w 3619883"/>
                <a:gd name="connsiteY134" fmla="*/ 59147 h 4275461"/>
                <a:gd name="connsiteX135" fmla="*/ 3319094 w 3619883"/>
                <a:gd name="connsiteY135" fmla="*/ 42500 h 4275461"/>
                <a:gd name="connsiteX136" fmla="*/ 3420511 w 3619883"/>
                <a:gd name="connsiteY136" fmla="*/ 0 h 4275461"/>
                <a:gd name="connsiteX137" fmla="*/ 3453305 w 3619883"/>
                <a:gd name="connsiteY137" fmla="*/ 7440 h 4275461"/>
                <a:gd name="connsiteX138" fmla="*/ 3496571 w 3619883"/>
                <a:gd name="connsiteY138" fmla="*/ 27182 h 4275461"/>
                <a:gd name="connsiteX139" fmla="*/ 3602117 w 3619883"/>
                <a:gd name="connsiteY139" fmla="*/ 132521 h 4275461"/>
                <a:gd name="connsiteX140" fmla="*/ 3619883 w 3619883"/>
                <a:gd name="connsiteY140" fmla="*/ 140049 h 4275461"/>
                <a:gd name="connsiteX141" fmla="*/ 3619883 w 3619883"/>
                <a:gd name="connsiteY141"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269726 w 3619883"/>
                <a:gd name="connsiteY3" fmla="*/ 4275461 h 4275461"/>
                <a:gd name="connsiteX4" fmla="*/ 3052674 w 3619883"/>
                <a:gd name="connsiteY4" fmla="*/ 4275461 h 4275461"/>
                <a:gd name="connsiteX5" fmla="*/ 3096002 w 3619883"/>
                <a:gd name="connsiteY5" fmla="*/ 4128157 h 4275461"/>
                <a:gd name="connsiteX6" fmla="*/ 3137725 w 3619883"/>
                <a:gd name="connsiteY6" fmla="*/ 4128157 h 4275461"/>
                <a:gd name="connsiteX7" fmla="*/ 3137725 w 3619883"/>
                <a:gd name="connsiteY7" fmla="*/ 3951392 h 4275461"/>
                <a:gd name="connsiteX8" fmla="*/ 2959941 w 3619883"/>
                <a:gd name="connsiteY8" fmla="*/ 3951392 h 4275461"/>
                <a:gd name="connsiteX9" fmla="*/ 2959941 w 3619883"/>
                <a:gd name="connsiteY9" fmla="*/ 4128157 h 4275461"/>
                <a:gd name="connsiteX10" fmla="*/ 2996846 w 3619883"/>
                <a:gd name="connsiteY10" fmla="*/ 4128157 h 4275461"/>
                <a:gd name="connsiteX11" fmla="*/ 3014011 w 3619883"/>
                <a:gd name="connsiteY11" fmla="*/ 4275461 h 4275461"/>
                <a:gd name="connsiteX12" fmla="*/ 2761042 w 3619883"/>
                <a:gd name="connsiteY12" fmla="*/ 4275461 h 4275461"/>
                <a:gd name="connsiteX13" fmla="*/ 2761042 w 3619883"/>
                <a:gd name="connsiteY13" fmla="*/ 4128157 h 4275461"/>
                <a:gd name="connsiteX14" fmla="*/ 2826768 w 3619883"/>
                <a:gd name="connsiteY14" fmla="*/ 4128157 h 4275461"/>
                <a:gd name="connsiteX15" fmla="*/ 2826768 w 3619883"/>
                <a:gd name="connsiteY15" fmla="*/ 3951392 h 4275461"/>
                <a:gd name="connsiteX16" fmla="*/ 2648983 w 3619883"/>
                <a:gd name="connsiteY16" fmla="*/ 3951392 h 4275461"/>
                <a:gd name="connsiteX17" fmla="*/ 2648983 w 3619883"/>
                <a:gd name="connsiteY17" fmla="*/ 4128157 h 4275461"/>
                <a:gd name="connsiteX18" fmla="*/ 2690646 w 3619883"/>
                <a:gd name="connsiteY18" fmla="*/ 4128157 h 4275461"/>
                <a:gd name="connsiteX19" fmla="*/ 2690646 w 3619883"/>
                <a:gd name="connsiteY19" fmla="*/ 4275461 h 4275461"/>
                <a:gd name="connsiteX20" fmla="*/ 2511710 w 3619883"/>
                <a:gd name="connsiteY20" fmla="*/ 4275461 h 4275461"/>
                <a:gd name="connsiteX21" fmla="*/ 2454288 w 3619883"/>
                <a:gd name="connsiteY21" fmla="*/ 4128157 h 4275461"/>
                <a:gd name="connsiteX22" fmla="*/ 2515810 w 3619883"/>
                <a:gd name="connsiteY22" fmla="*/ 4128157 h 4275461"/>
                <a:gd name="connsiteX23" fmla="*/ 2515810 w 3619883"/>
                <a:gd name="connsiteY23" fmla="*/ 3951392 h 4275461"/>
                <a:gd name="connsiteX24" fmla="*/ 2338025 w 3619883"/>
                <a:gd name="connsiteY24" fmla="*/ 3951392 h 4275461"/>
                <a:gd name="connsiteX25" fmla="*/ 2338025 w 3619883"/>
                <a:gd name="connsiteY25" fmla="*/ 4128157 h 4275461"/>
                <a:gd name="connsiteX26" fmla="*/ 2395120 w 3619883"/>
                <a:gd name="connsiteY26" fmla="*/ 4128157 h 4275461"/>
                <a:gd name="connsiteX27" fmla="*/ 2337697 w 3619883"/>
                <a:gd name="connsiteY27" fmla="*/ 4275461 h 4275461"/>
                <a:gd name="connsiteX28" fmla="*/ 2150155 w 3619883"/>
                <a:gd name="connsiteY28" fmla="*/ 4275461 h 4275461"/>
                <a:gd name="connsiteX29" fmla="*/ 2150155 w 3619883"/>
                <a:gd name="connsiteY29" fmla="*/ 4128157 h 4275461"/>
                <a:gd name="connsiteX30" fmla="*/ 2204852 w 3619883"/>
                <a:gd name="connsiteY30" fmla="*/ 4128157 h 4275461"/>
                <a:gd name="connsiteX31" fmla="*/ 2204852 w 3619883"/>
                <a:gd name="connsiteY31" fmla="*/ 3951392 h 4275461"/>
                <a:gd name="connsiteX32" fmla="*/ 2027068 w 3619883"/>
                <a:gd name="connsiteY32" fmla="*/ 3951392 h 4275461"/>
                <a:gd name="connsiteX33" fmla="*/ 2027068 w 3619883"/>
                <a:gd name="connsiteY33" fmla="*/ 4128157 h 4275461"/>
                <a:gd name="connsiteX34" fmla="*/ 2079759 w 3619883"/>
                <a:gd name="connsiteY34" fmla="*/ 4128157 h 4275461"/>
                <a:gd name="connsiteX35" fmla="*/ 2079759 w 3619883"/>
                <a:gd name="connsiteY35" fmla="*/ 4275461 h 4275461"/>
                <a:gd name="connsiteX36" fmla="*/ 1824703 w 3619883"/>
                <a:gd name="connsiteY36" fmla="*/ 4275461 h 4275461"/>
                <a:gd name="connsiteX37" fmla="*/ 1834468 w 3619883"/>
                <a:gd name="connsiteY37" fmla="*/ 4128157 h 4275461"/>
                <a:gd name="connsiteX38" fmla="*/ 1893894 w 3619883"/>
                <a:gd name="connsiteY38" fmla="*/ 4128157 h 4275461"/>
                <a:gd name="connsiteX39" fmla="*/ 1893894 w 3619883"/>
                <a:gd name="connsiteY39" fmla="*/ 3951392 h 4275461"/>
                <a:gd name="connsiteX40" fmla="*/ 1716110 w 3619883"/>
                <a:gd name="connsiteY40" fmla="*/ 3951392 h 4275461"/>
                <a:gd name="connsiteX41" fmla="*/ 1716110 w 3619883"/>
                <a:gd name="connsiteY41" fmla="*/ 4006431 h 4275461"/>
                <a:gd name="connsiteX42" fmla="*/ 1703447 w 3619883"/>
                <a:gd name="connsiteY42" fmla="*/ 4007960 h 4275461"/>
                <a:gd name="connsiteX43" fmla="*/ 1716110 w 3619883"/>
                <a:gd name="connsiteY43" fmla="*/ 4044284 h 4275461"/>
                <a:gd name="connsiteX44" fmla="*/ 1716110 w 3619883"/>
                <a:gd name="connsiteY44" fmla="*/ 4128157 h 4275461"/>
                <a:gd name="connsiteX45" fmla="*/ 1745346 w 3619883"/>
                <a:gd name="connsiteY45" fmla="*/ 4128157 h 4275461"/>
                <a:gd name="connsiteX46" fmla="*/ 1796694 w 3619883"/>
                <a:gd name="connsiteY46" fmla="*/ 4275461 h 4275461"/>
                <a:gd name="connsiteX47" fmla="*/ 1558844 w 3619883"/>
                <a:gd name="connsiteY47" fmla="*/ 4275461 h 4275461"/>
                <a:gd name="connsiteX48" fmla="*/ 1517252 w 3619883"/>
                <a:gd name="connsiteY48" fmla="*/ 4128157 h 4275461"/>
                <a:gd name="connsiteX49" fmla="*/ 1582936 w 3619883"/>
                <a:gd name="connsiteY49" fmla="*/ 4128157 h 4275461"/>
                <a:gd name="connsiteX50" fmla="*/ 1582936 w 3619883"/>
                <a:gd name="connsiteY50" fmla="*/ 3951392 h 4275461"/>
                <a:gd name="connsiteX51" fmla="*/ 1405151 w 3619883"/>
                <a:gd name="connsiteY51" fmla="*/ 3951392 h 4275461"/>
                <a:gd name="connsiteX52" fmla="*/ 1405151 w 3619883"/>
                <a:gd name="connsiteY52" fmla="*/ 4128157 h 4275461"/>
                <a:gd name="connsiteX53" fmla="*/ 1468988 w 3619883"/>
                <a:gd name="connsiteY53" fmla="*/ 4128157 h 4275461"/>
                <a:gd name="connsiteX54" fmla="*/ 1427396 w 3619883"/>
                <a:gd name="connsiteY54" fmla="*/ 4275461 h 4275461"/>
                <a:gd name="connsiteX55" fmla="*/ 1210751 w 3619883"/>
                <a:gd name="connsiteY55" fmla="*/ 4275461 h 4275461"/>
                <a:gd name="connsiteX56" fmla="*/ 1210751 w 3619883"/>
                <a:gd name="connsiteY56" fmla="*/ 4128157 h 4275461"/>
                <a:gd name="connsiteX57" fmla="*/ 1271978 w 3619883"/>
                <a:gd name="connsiteY57" fmla="*/ 4128157 h 4275461"/>
                <a:gd name="connsiteX58" fmla="*/ 1271978 w 3619883"/>
                <a:gd name="connsiteY58" fmla="*/ 3951392 h 4275461"/>
                <a:gd name="connsiteX59" fmla="*/ 1094193 w 3619883"/>
                <a:gd name="connsiteY59" fmla="*/ 3951392 h 4275461"/>
                <a:gd name="connsiteX60" fmla="*/ 1094193 w 3619883"/>
                <a:gd name="connsiteY60" fmla="*/ 4128157 h 4275461"/>
                <a:gd name="connsiteX61" fmla="*/ 1140354 w 3619883"/>
                <a:gd name="connsiteY61" fmla="*/ 4128157 h 4275461"/>
                <a:gd name="connsiteX62" fmla="*/ 1140354 w 3619883"/>
                <a:gd name="connsiteY62" fmla="*/ 4275461 h 4275461"/>
                <a:gd name="connsiteX63" fmla="*/ 953807 w 3619883"/>
                <a:gd name="connsiteY63" fmla="*/ 4275461 h 4275461"/>
                <a:gd name="connsiteX64" fmla="*/ 912215 w 3619883"/>
                <a:gd name="connsiteY64" fmla="*/ 4128157 h 4275461"/>
                <a:gd name="connsiteX65" fmla="*/ 961020 w 3619883"/>
                <a:gd name="connsiteY65" fmla="*/ 4128157 h 4275461"/>
                <a:gd name="connsiteX66" fmla="*/ 961020 w 3619883"/>
                <a:gd name="connsiteY66" fmla="*/ 3951392 h 4275461"/>
                <a:gd name="connsiteX67" fmla="*/ 783235 w 3619883"/>
                <a:gd name="connsiteY67" fmla="*/ 3951392 h 4275461"/>
                <a:gd name="connsiteX68" fmla="*/ 783235 w 3619883"/>
                <a:gd name="connsiteY68" fmla="*/ 4128157 h 4275461"/>
                <a:gd name="connsiteX69" fmla="*/ 871024 w 3619883"/>
                <a:gd name="connsiteY69" fmla="*/ 4128157 h 4275461"/>
                <a:gd name="connsiteX70" fmla="*/ 829432 w 3619883"/>
                <a:gd name="connsiteY70" fmla="*/ 4275461 h 4275461"/>
                <a:gd name="connsiteX71" fmla="*/ 611484 w 3619883"/>
                <a:gd name="connsiteY71" fmla="*/ 4275461 h 4275461"/>
                <a:gd name="connsiteX72" fmla="*/ 621247 w 3619883"/>
                <a:gd name="connsiteY72" fmla="*/ 4128157 h 4275461"/>
                <a:gd name="connsiteX73" fmla="*/ 650062 w 3619883"/>
                <a:gd name="connsiteY73" fmla="*/ 4128157 h 4275461"/>
                <a:gd name="connsiteX74" fmla="*/ 650062 w 3619883"/>
                <a:gd name="connsiteY74" fmla="*/ 3951392 h 4275461"/>
                <a:gd name="connsiteX75" fmla="*/ 472277 w 3619883"/>
                <a:gd name="connsiteY75" fmla="*/ 3951392 h 4275461"/>
                <a:gd name="connsiteX76" fmla="*/ 472277 w 3619883"/>
                <a:gd name="connsiteY76" fmla="*/ 4128157 h 4275461"/>
                <a:gd name="connsiteX77" fmla="*/ 522650 w 3619883"/>
                <a:gd name="connsiteY77" fmla="*/ 4128157 h 4275461"/>
                <a:gd name="connsiteX78" fmla="*/ 573998 w 3619883"/>
                <a:gd name="connsiteY78" fmla="*/ 4275461 h 4275461"/>
                <a:gd name="connsiteX79" fmla="*/ 336164 w 3619883"/>
                <a:gd name="connsiteY79" fmla="*/ 4275461 h 4275461"/>
                <a:gd name="connsiteX80" fmla="*/ 294572 w 3619883"/>
                <a:gd name="connsiteY80" fmla="*/ 4128157 h 4275461"/>
                <a:gd name="connsiteX81" fmla="*/ 339106 w 3619883"/>
                <a:gd name="connsiteY81" fmla="*/ 4128157 h 4275461"/>
                <a:gd name="connsiteX82" fmla="*/ 339106 w 3619883"/>
                <a:gd name="connsiteY82" fmla="*/ 3951392 h 4275461"/>
                <a:gd name="connsiteX83" fmla="*/ 161321 w 3619883"/>
                <a:gd name="connsiteY83" fmla="*/ 3951392 h 4275461"/>
                <a:gd name="connsiteX84" fmla="*/ 161321 w 3619883"/>
                <a:gd name="connsiteY84" fmla="*/ 4128157 h 4275461"/>
                <a:gd name="connsiteX85" fmla="*/ 230914 w 3619883"/>
                <a:gd name="connsiteY85" fmla="*/ 4128157 h 4275461"/>
                <a:gd name="connsiteX86" fmla="*/ 189322 w 3619883"/>
                <a:gd name="connsiteY86" fmla="*/ 4275461 h 4275461"/>
                <a:gd name="connsiteX87" fmla="*/ 0 w 3619883"/>
                <a:gd name="connsiteY87" fmla="*/ 4275461 h 4275461"/>
                <a:gd name="connsiteX88" fmla="*/ 0 w 3619883"/>
                <a:gd name="connsiteY88" fmla="*/ 42229 h 4275461"/>
                <a:gd name="connsiteX89" fmla="*/ 42464 w 3619883"/>
                <a:gd name="connsiteY89" fmla="*/ 40518 h 4275461"/>
                <a:gd name="connsiteX90" fmla="*/ 137733 w 3619883"/>
                <a:gd name="connsiteY90" fmla="*/ 35355 h 4275461"/>
                <a:gd name="connsiteX91" fmla="*/ 270565 w 3619883"/>
                <a:gd name="connsiteY91" fmla="*/ 29759 h 4275461"/>
                <a:gd name="connsiteX92" fmla="*/ 479734 w 3619883"/>
                <a:gd name="connsiteY92" fmla="*/ 45455 h 4275461"/>
                <a:gd name="connsiteX93" fmla="*/ 524103 w 3619883"/>
                <a:gd name="connsiteY93" fmla="*/ 41625 h 4275461"/>
                <a:gd name="connsiteX94" fmla="*/ 624416 w 3619883"/>
                <a:gd name="connsiteY94" fmla="*/ 22696 h 4275461"/>
                <a:gd name="connsiteX95" fmla="*/ 657762 w 3619883"/>
                <a:gd name="connsiteY95" fmla="*/ 18351 h 4275461"/>
                <a:gd name="connsiteX96" fmla="*/ 690557 w 3619883"/>
                <a:gd name="connsiteY96" fmla="*/ 25792 h 4275461"/>
                <a:gd name="connsiteX97" fmla="*/ 745123 w 3619883"/>
                <a:gd name="connsiteY97" fmla="*/ 40157 h 4275461"/>
                <a:gd name="connsiteX98" fmla="*/ 789493 w 3619883"/>
                <a:gd name="connsiteY98" fmla="*/ 36327 h 4275461"/>
                <a:gd name="connsiteX99" fmla="*/ 854255 w 3619883"/>
                <a:gd name="connsiteY99" fmla="*/ 68887 h 4275461"/>
                <a:gd name="connsiteX100" fmla="*/ 897520 w 3619883"/>
                <a:gd name="connsiteY100" fmla="*/ 88629 h 4275461"/>
                <a:gd name="connsiteX101" fmla="*/ 940510 w 3619883"/>
                <a:gd name="connsiteY101" fmla="*/ 114265 h 4275461"/>
                <a:gd name="connsiteX102" fmla="*/ 1082712 w 3619883"/>
                <a:gd name="connsiteY102" fmla="*/ 144543 h 4275461"/>
                <a:gd name="connsiteX103" fmla="*/ 1205348 w 3619883"/>
                <a:gd name="connsiteY103" fmla="*/ 120753 h 4275461"/>
                <a:gd name="connsiteX104" fmla="*/ 1271764 w 3619883"/>
                <a:gd name="connsiteY104" fmla="*/ 117956 h 4275461"/>
                <a:gd name="connsiteX105" fmla="*/ 1315583 w 3619883"/>
                <a:gd name="connsiteY105" fmla="*/ 125912 h 4275461"/>
                <a:gd name="connsiteX106" fmla="*/ 1359125 w 3619883"/>
                <a:gd name="connsiteY106" fmla="*/ 139761 h 4275461"/>
                <a:gd name="connsiteX107" fmla="*/ 1391919 w 3619883"/>
                <a:gd name="connsiteY107" fmla="*/ 147202 h 4275461"/>
                <a:gd name="connsiteX108" fmla="*/ 1436563 w 3619883"/>
                <a:gd name="connsiteY108" fmla="*/ 137480 h 4275461"/>
                <a:gd name="connsiteX109" fmla="*/ 1471566 w 3619883"/>
                <a:gd name="connsiteY109" fmla="*/ 97777 h 4275461"/>
                <a:gd name="connsiteX110" fmla="*/ 1505739 w 3619883"/>
                <a:gd name="connsiteY110" fmla="*/ 75753 h 4275461"/>
                <a:gd name="connsiteX111" fmla="*/ 1590891 w 3619883"/>
                <a:gd name="connsiteY111" fmla="*/ 144702 h 4275461"/>
                <a:gd name="connsiteX112" fmla="*/ 1625616 w 3619883"/>
                <a:gd name="connsiteY112" fmla="*/ 110893 h 4275461"/>
                <a:gd name="connsiteX113" fmla="*/ 1658964 w 3619883"/>
                <a:gd name="connsiteY113" fmla="*/ 106547 h 4275461"/>
                <a:gd name="connsiteX114" fmla="*/ 1746598 w 3619883"/>
                <a:gd name="connsiteY114" fmla="*/ 122460 h 4275461"/>
                <a:gd name="connsiteX115" fmla="*/ 1811913 w 3619883"/>
                <a:gd name="connsiteY115" fmla="*/ 143234 h 4275461"/>
                <a:gd name="connsiteX116" fmla="*/ 1856557 w 3619883"/>
                <a:gd name="connsiteY116" fmla="*/ 133511 h 4275461"/>
                <a:gd name="connsiteX117" fmla="*/ 2066003 w 3619883"/>
                <a:gd name="connsiteY117" fmla="*/ 143313 h 4275461"/>
                <a:gd name="connsiteX118" fmla="*/ 2177615 w 3619883"/>
                <a:gd name="connsiteY118" fmla="*/ 119007 h 4275461"/>
                <a:gd name="connsiteX119" fmla="*/ 2255883 w 3619883"/>
                <a:gd name="connsiteY119" fmla="*/ 99047 h 4275461"/>
                <a:gd name="connsiteX120" fmla="*/ 2344622 w 3619883"/>
                <a:gd name="connsiteY120" fmla="*/ 91388 h 4275461"/>
                <a:gd name="connsiteX121" fmla="*/ 2455682 w 3619883"/>
                <a:gd name="connsiteY121" fmla="*/ 78869 h 4275461"/>
                <a:gd name="connsiteX122" fmla="*/ 2632609 w 3619883"/>
                <a:gd name="connsiteY122" fmla="*/ 75338 h 4275461"/>
                <a:gd name="connsiteX123" fmla="*/ 2742291 w 3619883"/>
                <a:gd name="connsiteY123" fmla="*/ 92282 h 4275461"/>
                <a:gd name="connsiteX124" fmla="*/ 2851974 w 3619883"/>
                <a:gd name="connsiteY124" fmla="*/ 109227 h 4275461"/>
                <a:gd name="connsiteX125" fmla="*/ 2907643 w 3619883"/>
                <a:gd name="connsiteY125" fmla="*/ 100020 h 4275461"/>
                <a:gd name="connsiteX126" fmla="*/ 2944022 w 3619883"/>
                <a:gd name="connsiteY126" fmla="*/ 30853 h 4275461"/>
                <a:gd name="connsiteX127" fmla="*/ 3022289 w 3619883"/>
                <a:gd name="connsiteY127" fmla="*/ 10893 h 4275461"/>
                <a:gd name="connsiteX128" fmla="*/ 3054807 w 3619883"/>
                <a:gd name="connsiteY128" fmla="*/ 24226 h 4275461"/>
                <a:gd name="connsiteX129" fmla="*/ 3141892 w 3619883"/>
                <a:gd name="connsiteY129" fmla="*/ 51925 h 4275461"/>
                <a:gd name="connsiteX130" fmla="*/ 3185711 w 3619883"/>
                <a:gd name="connsiteY130" fmla="*/ 59881 h 4275461"/>
                <a:gd name="connsiteX131" fmla="*/ 3219056 w 3619883"/>
                <a:gd name="connsiteY131" fmla="*/ 55536 h 4275461"/>
                <a:gd name="connsiteX132" fmla="*/ 3263425 w 3619883"/>
                <a:gd name="connsiteY132" fmla="*/ 51706 h 4275461"/>
                <a:gd name="connsiteX133" fmla="*/ 3296219 w 3619883"/>
                <a:gd name="connsiteY133" fmla="*/ 59147 h 4275461"/>
                <a:gd name="connsiteX134" fmla="*/ 3319094 w 3619883"/>
                <a:gd name="connsiteY134" fmla="*/ 42500 h 4275461"/>
                <a:gd name="connsiteX135" fmla="*/ 3420511 w 3619883"/>
                <a:gd name="connsiteY135" fmla="*/ 0 h 4275461"/>
                <a:gd name="connsiteX136" fmla="*/ 3453305 w 3619883"/>
                <a:gd name="connsiteY136" fmla="*/ 7440 h 4275461"/>
                <a:gd name="connsiteX137" fmla="*/ 3496571 w 3619883"/>
                <a:gd name="connsiteY137" fmla="*/ 27182 h 4275461"/>
                <a:gd name="connsiteX138" fmla="*/ 3602117 w 3619883"/>
                <a:gd name="connsiteY138" fmla="*/ 132521 h 4275461"/>
                <a:gd name="connsiteX139" fmla="*/ 3619883 w 3619883"/>
                <a:gd name="connsiteY139" fmla="*/ 140049 h 4275461"/>
                <a:gd name="connsiteX140" fmla="*/ 3619883 w 3619883"/>
                <a:gd name="connsiteY14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4128157 h 4275461"/>
                <a:gd name="connsiteX6" fmla="*/ 3137725 w 3619883"/>
                <a:gd name="connsiteY6" fmla="*/ 3951392 h 4275461"/>
                <a:gd name="connsiteX7" fmla="*/ 2959941 w 3619883"/>
                <a:gd name="connsiteY7" fmla="*/ 3951392 h 4275461"/>
                <a:gd name="connsiteX8" fmla="*/ 2959941 w 3619883"/>
                <a:gd name="connsiteY8" fmla="*/ 4128157 h 4275461"/>
                <a:gd name="connsiteX9" fmla="*/ 2996846 w 3619883"/>
                <a:gd name="connsiteY9" fmla="*/ 4128157 h 4275461"/>
                <a:gd name="connsiteX10" fmla="*/ 3014011 w 3619883"/>
                <a:gd name="connsiteY10" fmla="*/ 4275461 h 4275461"/>
                <a:gd name="connsiteX11" fmla="*/ 2761042 w 3619883"/>
                <a:gd name="connsiteY11" fmla="*/ 4275461 h 4275461"/>
                <a:gd name="connsiteX12" fmla="*/ 2761042 w 3619883"/>
                <a:gd name="connsiteY12" fmla="*/ 4128157 h 4275461"/>
                <a:gd name="connsiteX13" fmla="*/ 2826768 w 3619883"/>
                <a:gd name="connsiteY13" fmla="*/ 4128157 h 4275461"/>
                <a:gd name="connsiteX14" fmla="*/ 2826768 w 3619883"/>
                <a:gd name="connsiteY14" fmla="*/ 3951392 h 4275461"/>
                <a:gd name="connsiteX15" fmla="*/ 2648983 w 3619883"/>
                <a:gd name="connsiteY15" fmla="*/ 3951392 h 4275461"/>
                <a:gd name="connsiteX16" fmla="*/ 2648983 w 3619883"/>
                <a:gd name="connsiteY16" fmla="*/ 4128157 h 4275461"/>
                <a:gd name="connsiteX17" fmla="*/ 2690646 w 3619883"/>
                <a:gd name="connsiteY17" fmla="*/ 4128157 h 4275461"/>
                <a:gd name="connsiteX18" fmla="*/ 2690646 w 3619883"/>
                <a:gd name="connsiteY18" fmla="*/ 4275461 h 4275461"/>
                <a:gd name="connsiteX19" fmla="*/ 2511710 w 3619883"/>
                <a:gd name="connsiteY19" fmla="*/ 4275461 h 4275461"/>
                <a:gd name="connsiteX20" fmla="*/ 2454288 w 3619883"/>
                <a:gd name="connsiteY20" fmla="*/ 4128157 h 4275461"/>
                <a:gd name="connsiteX21" fmla="*/ 2515810 w 3619883"/>
                <a:gd name="connsiteY21" fmla="*/ 4128157 h 4275461"/>
                <a:gd name="connsiteX22" fmla="*/ 2515810 w 3619883"/>
                <a:gd name="connsiteY22" fmla="*/ 3951392 h 4275461"/>
                <a:gd name="connsiteX23" fmla="*/ 2338025 w 3619883"/>
                <a:gd name="connsiteY23" fmla="*/ 3951392 h 4275461"/>
                <a:gd name="connsiteX24" fmla="*/ 2338025 w 3619883"/>
                <a:gd name="connsiteY24" fmla="*/ 4128157 h 4275461"/>
                <a:gd name="connsiteX25" fmla="*/ 2395120 w 3619883"/>
                <a:gd name="connsiteY25" fmla="*/ 4128157 h 4275461"/>
                <a:gd name="connsiteX26" fmla="*/ 2337697 w 3619883"/>
                <a:gd name="connsiteY26" fmla="*/ 4275461 h 4275461"/>
                <a:gd name="connsiteX27" fmla="*/ 2150155 w 3619883"/>
                <a:gd name="connsiteY27" fmla="*/ 4275461 h 4275461"/>
                <a:gd name="connsiteX28" fmla="*/ 2150155 w 3619883"/>
                <a:gd name="connsiteY28" fmla="*/ 4128157 h 4275461"/>
                <a:gd name="connsiteX29" fmla="*/ 2204852 w 3619883"/>
                <a:gd name="connsiteY29" fmla="*/ 4128157 h 4275461"/>
                <a:gd name="connsiteX30" fmla="*/ 2204852 w 3619883"/>
                <a:gd name="connsiteY30" fmla="*/ 3951392 h 4275461"/>
                <a:gd name="connsiteX31" fmla="*/ 2027068 w 3619883"/>
                <a:gd name="connsiteY31" fmla="*/ 3951392 h 4275461"/>
                <a:gd name="connsiteX32" fmla="*/ 2027068 w 3619883"/>
                <a:gd name="connsiteY32" fmla="*/ 4128157 h 4275461"/>
                <a:gd name="connsiteX33" fmla="*/ 2079759 w 3619883"/>
                <a:gd name="connsiteY33" fmla="*/ 4128157 h 4275461"/>
                <a:gd name="connsiteX34" fmla="*/ 2079759 w 3619883"/>
                <a:gd name="connsiteY34" fmla="*/ 4275461 h 4275461"/>
                <a:gd name="connsiteX35" fmla="*/ 1824703 w 3619883"/>
                <a:gd name="connsiteY35" fmla="*/ 4275461 h 4275461"/>
                <a:gd name="connsiteX36" fmla="*/ 1834468 w 3619883"/>
                <a:gd name="connsiteY36" fmla="*/ 4128157 h 4275461"/>
                <a:gd name="connsiteX37" fmla="*/ 1893894 w 3619883"/>
                <a:gd name="connsiteY37" fmla="*/ 4128157 h 4275461"/>
                <a:gd name="connsiteX38" fmla="*/ 1893894 w 3619883"/>
                <a:gd name="connsiteY38" fmla="*/ 3951392 h 4275461"/>
                <a:gd name="connsiteX39" fmla="*/ 1716110 w 3619883"/>
                <a:gd name="connsiteY39" fmla="*/ 3951392 h 4275461"/>
                <a:gd name="connsiteX40" fmla="*/ 1716110 w 3619883"/>
                <a:gd name="connsiteY40" fmla="*/ 4006431 h 4275461"/>
                <a:gd name="connsiteX41" fmla="*/ 1703447 w 3619883"/>
                <a:gd name="connsiteY41" fmla="*/ 4007960 h 4275461"/>
                <a:gd name="connsiteX42" fmla="*/ 1716110 w 3619883"/>
                <a:gd name="connsiteY42" fmla="*/ 4044284 h 4275461"/>
                <a:gd name="connsiteX43" fmla="*/ 1716110 w 3619883"/>
                <a:gd name="connsiteY43" fmla="*/ 4128157 h 4275461"/>
                <a:gd name="connsiteX44" fmla="*/ 1745346 w 3619883"/>
                <a:gd name="connsiteY44" fmla="*/ 4128157 h 4275461"/>
                <a:gd name="connsiteX45" fmla="*/ 1796694 w 3619883"/>
                <a:gd name="connsiteY45" fmla="*/ 4275461 h 4275461"/>
                <a:gd name="connsiteX46" fmla="*/ 1558844 w 3619883"/>
                <a:gd name="connsiteY46" fmla="*/ 4275461 h 4275461"/>
                <a:gd name="connsiteX47" fmla="*/ 1517252 w 3619883"/>
                <a:gd name="connsiteY47" fmla="*/ 4128157 h 4275461"/>
                <a:gd name="connsiteX48" fmla="*/ 1582936 w 3619883"/>
                <a:gd name="connsiteY48" fmla="*/ 4128157 h 4275461"/>
                <a:gd name="connsiteX49" fmla="*/ 1582936 w 3619883"/>
                <a:gd name="connsiteY49" fmla="*/ 3951392 h 4275461"/>
                <a:gd name="connsiteX50" fmla="*/ 1405151 w 3619883"/>
                <a:gd name="connsiteY50" fmla="*/ 3951392 h 4275461"/>
                <a:gd name="connsiteX51" fmla="*/ 1405151 w 3619883"/>
                <a:gd name="connsiteY51" fmla="*/ 4128157 h 4275461"/>
                <a:gd name="connsiteX52" fmla="*/ 1468988 w 3619883"/>
                <a:gd name="connsiteY52" fmla="*/ 4128157 h 4275461"/>
                <a:gd name="connsiteX53" fmla="*/ 1427396 w 3619883"/>
                <a:gd name="connsiteY53" fmla="*/ 4275461 h 4275461"/>
                <a:gd name="connsiteX54" fmla="*/ 1210751 w 3619883"/>
                <a:gd name="connsiteY54" fmla="*/ 4275461 h 4275461"/>
                <a:gd name="connsiteX55" fmla="*/ 1210751 w 3619883"/>
                <a:gd name="connsiteY55" fmla="*/ 4128157 h 4275461"/>
                <a:gd name="connsiteX56" fmla="*/ 1271978 w 3619883"/>
                <a:gd name="connsiteY56" fmla="*/ 4128157 h 4275461"/>
                <a:gd name="connsiteX57" fmla="*/ 1271978 w 3619883"/>
                <a:gd name="connsiteY57" fmla="*/ 3951392 h 4275461"/>
                <a:gd name="connsiteX58" fmla="*/ 1094193 w 3619883"/>
                <a:gd name="connsiteY58" fmla="*/ 3951392 h 4275461"/>
                <a:gd name="connsiteX59" fmla="*/ 1094193 w 3619883"/>
                <a:gd name="connsiteY59" fmla="*/ 4128157 h 4275461"/>
                <a:gd name="connsiteX60" fmla="*/ 1140354 w 3619883"/>
                <a:gd name="connsiteY60" fmla="*/ 4128157 h 4275461"/>
                <a:gd name="connsiteX61" fmla="*/ 1140354 w 3619883"/>
                <a:gd name="connsiteY61" fmla="*/ 4275461 h 4275461"/>
                <a:gd name="connsiteX62" fmla="*/ 953807 w 3619883"/>
                <a:gd name="connsiteY62" fmla="*/ 4275461 h 4275461"/>
                <a:gd name="connsiteX63" fmla="*/ 912215 w 3619883"/>
                <a:gd name="connsiteY63" fmla="*/ 4128157 h 4275461"/>
                <a:gd name="connsiteX64" fmla="*/ 961020 w 3619883"/>
                <a:gd name="connsiteY64" fmla="*/ 4128157 h 4275461"/>
                <a:gd name="connsiteX65" fmla="*/ 961020 w 3619883"/>
                <a:gd name="connsiteY65" fmla="*/ 3951392 h 4275461"/>
                <a:gd name="connsiteX66" fmla="*/ 783235 w 3619883"/>
                <a:gd name="connsiteY66" fmla="*/ 3951392 h 4275461"/>
                <a:gd name="connsiteX67" fmla="*/ 783235 w 3619883"/>
                <a:gd name="connsiteY67" fmla="*/ 4128157 h 4275461"/>
                <a:gd name="connsiteX68" fmla="*/ 871024 w 3619883"/>
                <a:gd name="connsiteY68" fmla="*/ 4128157 h 4275461"/>
                <a:gd name="connsiteX69" fmla="*/ 829432 w 3619883"/>
                <a:gd name="connsiteY69" fmla="*/ 4275461 h 4275461"/>
                <a:gd name="connsiteX70" fmla="*/ 611484 w 3619883"/>
                <a:gd name="connsiteY70" fmla="*/ 4275461 h 4275461"/>
                <a:gd name="connsiteX71" fmla="*/ 621247 w 3619883"/>
                <a:gd name="connsiteY71" fmla="*/ 4128157 h 4275461"/>
                <a:gd name="connsiteX72" fmla="*/ 650062 w 3619883"/>
                <a:gd name="connsiteY72" fmla="*/ 4128157 h 4275461"/>
                <a:gd name="connsiteX73" fmla="*/ 650062 w 3619883"/>
                <a:gd name="connsiteY73" fmla="*/ 3951392 h 4275461"/>
                <a:gd name="connsiteX74" fmla="*/ 472277 w 3619883"/>
                <a:gd name="connsiteY74" fmla="*/ 3951392 h 4275461"/>
                <a:gd name="connsiteX75" fmla="*/ 472277 w 3619883"/>
                <a:gd name="connsiteY75" fmla="*/ 4128157 h 4275461"/>
                <a:gd name="connsiteX76" fmla="*/ 522650 w 3619883"/>
                <a:gd name="connsiteY76" fmla="*/ 4128157 h 4275461"/>
                <a:gd name="connsiteX77" fmla="*/ 573998 w 3619883"/>
                <a:gd name="connsiteY77" fmla="*/ 4275461 h 4275461"/>
                <a:gd name="connsiteX78" fmla="*/ 336164 w 3619883"/>
                <a:gd name="connsiteY78" fmla="*/ 4275461 h 4275461"/>
                <a:gd name="connsiteX79" fmla="*/ 294572 w 3619883"/>
                <a:gd name="connsiteY79" fmla="*/ 4128157 h 4275461"/>
                <a:gd name="connsiteX80" fmla="*/ 339106 w 3619883"/>
                <a:gd name="connsiteY80" fmla="*/ 4128157 h 4275461"/>
                <a:gd name="connsiteX81" fmla="*/ 339106 w 3619883"/>
                <a:gd name="connsiteY81" fmla="*/ 3951392 h 4275461"/>
                <a:gd name="connsiteX82" fmla="*/ 161321 w 3619883"/>
                <a:gd name="connsiteY82" fmla="*/ 3951392 h 4275461"/>
                <a:gd name="connsiteX83" fmla="*/ 161321 w 3619883"/>
                <a:gd name="connsiteY83" fmla="*/ 4128157 h 4275461"/>
                <a:gd name="connsiteX84" fmla="*/ 230914 w 3619883"/>
                <a:gd name="connsiteY84" fmla="*/ 4128157 h 4275461"/>
                <a:gd name="connsiteX85" fmla="*/ 189322 w 3619883"/>
                <a:gd name="connsiteY85" fmla="*/ 4275461 h 4275461"/>
                <a:gd name="connsiteX86" fmla="*/ 0 w 3619883"/>
                <a:gd name="connsiteY86" fmla="*/ 4275461 h 4275461"/>
                <a:gd name="connsiteX87" fmla="*/ 0 w 3619883"/>
                <a:gd name="connsiteY87" fmla="*/ 42229 h 4275461"/>
                <a:gd name="connsiteX88" fmla="*/ 42464 w 3619883"/>
                <a:gd name="connsiteY88" fmla="*/ 40518 h 4275461"/>
                <a:gd name="connsiteX89" fmla="*/ 137733 w 3619883"/>
                <a:gd name="connsiteY89" fmla="*/ 35355 h 4275461"/>
                <a:gd name="connsiteX90" fmla="*/ 270565 w 3619883"/>
                <a:gd name="connsiteY90" fmla="*/ 29759 h 4275461"/>
                <a:gd name="connsiteX91" fmla="*/ 479734 w 3619883"/>
                <a:gd name="connsiteY91" fmla="*/ 45455 h 4275461"/>
                <a:gd name="connsiteX92" fmla="*/ 524103 w 3619883"/>
                <a:gd name="connsiteY92" fmla="*/ 41625 h 4275461"/>
                <a:gd name="connsiteX93" fmla="*/ 624416 w 3619883"/>
                <a:gd name="connsiteY93" fmla="*/ 22696 h 4275461"/>
                <a:gd name="connsiteX94" fmla="*/ 657762 w 3619883"/>
                <a:gd name="connsiteY94" fmla="*/ 18351 h 4275461"/>
                <a:gd name="connsiteX95" fmla="*/ 690557 w 3619883"/>
                <a:gd name="connsiteY95" fmla="*/ 25792 h 4275461"/>
                <a:gd name="connsiteX96" fmla="*/ 745123 w 3619883"/>
                <a:gd name="connsiteY96" fmla="*/ 40157 h 4275461"/>
                <a:gd name="connsiteX97" fmla="*/ 789493 w 3619883"/>
                <a:gd name="connsiteY97" fmla="*/ 36327 h 4275461"/>
                <a:gd name="connsiteX98" fmla="*/ 854255 w 3619883"/>
                <a:gd name="connsiteY98" fmla="*/ 68887 h 4275461"/>
                <a:gd name="connsiteX99" fmla="*/ 897520 w 3619883"/>
                <a:gd name="connsiteY99" fmla="*/ 88629 h 4275461"/>
                <a:gd name="connsiteX100" fmla="*/ 940510 w 3619883"/>
                <a:gd name="connsiteY100" fmla="*/ 114265 h 4275461"/>
                <a:gd name="connsiteX101" fmla="*/ 1082712 w 3619883"/>
                <a:gd name="connsiteY101" fmla="*/ 144543 h 4275461"/>
                <a:gd name="connsiteX102" fmla="*/ 1205348 w 3619883"/>
                <a:gd name="connsiteY102" fmla="*/ 120753 h 4275461"/>
                <a:gd name="connsiteX103" fmla="*/ 1271764 w 3619883"/>
                <a:gd name="connsiteY103" fmla="*/ 117956 h 4275461"/>
                <a:gd name="connsiteX104" fmla="*/ 1315583 w 3619883"/>
                <a:gd name="connsiteY104" fmla="*/ 125912 h 4275461"/>
                <a:gd name="connsiteX105" fmla="*/ 1359125 w 3619883"/>
                <a:gd name="connsiteY105" fmla="*/ 139761 h 4275461"/>
                <a:gd name="connsiteX106" fmla="*/ 1391919 w 3619883"/>
                <a:gd name="connsiteY106" fmla="*/ 147202 h 4275461"/>
                <a:gd name="connsiteX107" fmla="*/ 1436563 w 3619883"/>
                <a:gd name="connsiteY107" fmla="*/ 137480 h 4275461"/>
                <a:gd name="connsiteX108" fmla="*/ 1471566 w 3619883"/>
                <a:gd name="connsiteY108" fmla="*/ 97777 h 4275461"/>
                <a:gd name="connsiteX109" fmla="*/ 1505739 w 3619883"/>
                <a:gd name="connsiteY109" fmla="*/ 75753 h 4275461"/>
                <a:gd name="connsiteX110" fmla="*/ 1590891 w 3619883"/>
                <a:gd name="connsiteY110" fmla="*/ 144702 h 4275461"/>
                <a:gd name="connsiteX111" fmla="*/ 1625616 w 3619883"/>
                <a:gd name="connsiteY111" fmla="*/ 110893 h 4275461"/>
                <a:gd name="connsiteX112" fmla="*/ 1658964 w 3619883"/>
                <a:gd name="connsiteY112" fmla="*/ 106547 h 4275461"/>
                <a:gd name="connsiteX113" fmla="*/ 1746598 w 3619883"/>
                <a:gd name="connsiteY113" fmla="*/ 122460 h 4275461"/>
                <a:gd name="connsiteX114" fmla="*/ 1811913 w 3619883"/>
                <a:gd name="connsiteY114" fmla="*/ 143234 h 4275461"/>
                <a:gd name="connsiteX115" fmla="*/ 1856557 w 3619883"/>
                <a:gd name="connsiteY115" fmla="*/ 133511 h 4275461"/>
                <a:gd name="connsiteX116" fmla="*/ 2066003 w 3619883"/>
                <a:gd name="connsiteY116" fmla="*/ 143313 h 4275461"/>
                <a:gd name="connsiteX117" fmla="*/ 2177615 w 3619883"/>
                <a:gd name="connsiteY117" fmla="*/ 119007 h 4275461"/>
                <a:gd name="connsiteX118" fmla="*/ 2255883 w 3619883"/>
                <a:gd name="connsiteY118" fmla="*/ 99047 h 4275461"/>
                <a:gd name="connsiteX119" fmla="*/ 2344622 w 3619883"/>
                <a:gd name="connsiteY119" fmla="*/ 91388 h 4275461"/>
                <a:gd name="connsiteX120" fmla="*/ 2455682 w 3619883"/>
                <a:gd name="connsiteY120" fmla="*/ 78869 h 4275461"/>
                <a:gd name="connsiteX121" fmla="*/ 2632609 w 3619883"/>
                <a:gd name="connsiteY121" fmla="*/ 75338 h 4275461"/>
                <a:gd name="connsiteX122" fmla="*/ 2742291 w 3619883"/>
                <a:gd name="connsiteY122" fmla="*/ 92282 h 4275461"/>
                <a:gd name="connsiteX123" fmla="*/ 2851974 w 3619883"/>
                <a:gd name="connsiteY123" fmla="*/ 109227 h 4275461"/>
                <a:gd name="connsiteX124" fmla="*/ 2907643 w 3619883"/>
                <a:gd name="connsiteY124" fmla="*/ 100020 h 4275461"/>
                <a:gd name="connsiteX125" fmla="*/ 2944022 w 3619883"/>
                <a:gd name="connsiteY125" fmla="*/ 30853 h 4275461"/>
                <a:gd name="connsiteX126" fmla="*/ 3022289 w 3619883"/>
                <a:gd name="connsiteY126" fmla="*/ 10893 h 4275461"/>
                <a:gd name="connsiteX127" fmla="*/ 3054807 w 3619883"/>
                <a:gd name="connsiteY127" fmla="*/ 24226 h 4275461"/>
                <a:gd name="connsiteX128" fmla="*/ 3141892 w 3619883"/>
                <a:gd name="connsiteY128" fmla="*/ 51925 h 4275461"/>
                <a:gd name="connsiteX129" fmla="*/ 3185711 w 3619883"/>
                <a:gd name="connsiteY129" fmla="*/ 59881 h 4275461"/>
                <a:gd name="connsiteX130" fmla="*/ 3219056 w 3619883"/>
                <a:gd name="connsiteY130" fmla="*/ 55536 h 4275461"/>
                <a:gd name="connsiteX131" fmla="*/ 3263425 w 3619883"/>
                <a:gd name="connsiteY131" fmla="*/ 51706 h 4275461"/>
                <a:gd name="connsiteX132" fmla="*/ 3296219 w 3619883"/>
                <a:gd name="connsiteY132" fmla="*/ 59147 h 4275461"/>
                <a:gd name="connsiteX133" fmla="*/ 3319094 w 3619883"/>
                <a:gd name="connsiteY133" fmla="*/ 42500 h 4275461"/>
                <a:gd name="connsiteX134" fmla="*/ 3420511 w 3619883"/>
                <a:gd name="connsiteY134" fmla="*/ 0 h 4275461"/>
                <a:gd name="connsiteX135" fmla="*/ 3453305 w 3619883"/>
                <a:gd name="connsiteY135" fmla="*/ 7440 h 4275461"/>
                <a:gd name="connsiteX136" fmla="*/ 3496571 w 3619883"/>
                <a:gd name="connsiteY136" fmla="*/ 27182 h 4275461"/>
                <a:gd name="connsiteX137" fmla="*/ 3602117 w 3619883"/>
                <a:gd name="connsiteY137" fmla="*/ 132521 h 4275461"/>
                <a:gd name="connsiteX138" fmla="*/ 3619883 w 3619883"/>
                <a:gd name="connsiteY138" fmla="*/ 140049 h 4275461"/>
                <a:gd name="connsiteX139" fmla="*/ 3619883 w 3619883"/>
                <a:gd name="connsiteY13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3951392 h 4275461"/>
                <a:gd name="connsiteX7" fmla="*/ 2959941 w 3619883"/>
                <a:gd name="connsiteY7" fmla="*/ 4128157 h 4275461"/>
                <a:gd name="connsiteX8" fmla="*/ 2996846 w 3619883"/>
                <a:gd name="connsiteY8" fmla="*/ 4128157 h 4275461"/>
                <a:gd name="connsiteX9" fmla="*/ 3014011 w 3619883"/>
                <a:gd name="connsiteY9" fmla="*/ 4275461 h 4275461"/>
                <a:gd name="connsiteX10" fmla="*/ 2761042 w 3619883"/>
                <a:gd name="connsiteY10" fmla="*/ 4275461 h 4275461"/>
                <a:gd name="connsiteX11" fmla="*/ 2761042 w 3619883"/>
                <a:gd name="connsiteY11" fmla="*/ 4128157 h 4275461"/>
                <a:gd name="connsiteX12" fmla="*/ 2826768 w 3619883"/>
                <a:gd name="connsiteY12" fmla="*/ 4128157 h 4275461"/>
                <a:gd name="connsiteX13" fmla="*/ 2826768 w 3619883"/>
                <a:gd name="connsiteY13" fmla="*/ 3951392 h 4275461"/>
                <a:gd name="connsiteX14" fmla="*/ 2648983 w 3619883"/>
                <a:gd name="connsiteY14" fmla="*/ 3951392 h 4275461"/>
                <a:gd name="connsiteX15" fmla="*/ 2648983 w 3619883"/>
                <a:gd name="connsiteY15" fmla="*/ 4128157 h 4275461"/>
                <a:gd name="connsiteX16" fmla="*/ 2690646 w 3619883"/>
                <a:gd name="connsiteY16" fmla="*/ 4128157 h 4275461"/>
                <a:gd name="connsiteX17" fmla="*/ 2690646 w 3619883"/>
                <a:gd name="connsiteY17" fmla="*/ 4275461 h 4275461"/>
                <a:gd name="connsiteX18" fmla="*/ 2511710 w 3619883"/>
                <a:gd name="connsiteY18" fmla="*/ 4275461 h 4275461"/>
                <a:gd name="connsiteX19" fmla="*/ 2454288 w 3619883"/>
                <a:gd name="connsiteY19" fmla="*/ 4128157 h 4275461"/>
                <a:gd name="connsiteX20" fmla="*/ 2515810 w 3619883"/>
                <a:gd name="connsiteY20" fmla="*/ 4128157 h 4275461"/>
                <a:gd name="connsiteX21" fmla="*/ 2515810 w 3619883"/>
                <a:gd name="connsiteY21" fmla="*/ 3951392 h 4275461"/>
                <a:gd name="connsiteX22" fmla="*/ 2338025 w 3619883"/>
                <a:gd name="connsiteY22" fmla="*/ 3951392 h 4275461"/>
                <a:gd name="connsiteX23" fmla="*/ 2338025 w 3619883"/>
                <a:gd name="connsiteY23" fmla="*/ 4128157 h 4275461"/>
                <a:gd name="connsiteX24" fmla="*/ 2395120 w 3619883"/>
                <a:gd name="connsiteY24" fmla="*/ 4128157 h 4275461"/>
                <a:gd name="connsiteX25" fmla="*/ 2337697 w 3619883"/>
                <a:gd name="connsiteY25" fmla="*/ 4275461 h 4275461"/>
                <a:gd name="connsiteX26" fmla="*/ 2150155 w 3619883"/>
                <a:gd name="connsiteY26" fmla="*/ 4275461 h 4275461"/>
                <a:gd name="connsiteX27" fmla="*/ 2150155 w 3619883"/>
                <a:gd name="connsiteY27" fmla="*/ 4128157 h 4275461"/>
                <a:gd name="connsiteX28" fmla="*/ 2204852 w 3619883"/>
                <a:gd name="connsiteY28" fmla="*/ 4128157 h 4275461"/>
                <a:gd name="connsiteX29" fmla="*/ 2204852 w 3619883"/>
                <a:gd name="connsiteY29" fmla="*/ 3951392 h 4275461"/>
                <a:gd name="connsiteX30" fmla="*/ 2027068 w 3619883"/>
                <a:gd name="connsiteY30" fmla="*/ 3951392 h 4275461"/>
                <a:gd name="connsiteX31" fmla="*/ 2027068 w 3619883"/>
                <a:gd name="connsiteY31" fmla="*/ 4128157 h 4275461"/>
                <a:gd name="connsiteX32" fmla="*/ 2079759 w 3619883"/>
                <a:gd name="connsiteY32" fmla="*/ 4128157 h 4275461"/>
                <a:gd name="connsiteX33" fmla="*/ 2079759 w 3619883"/>
                <a:gd name="connsiteY33" fmla="*/ 4275461 h 4275461"/>
                <a:gd name="connsiteX34" fmla="*/ 1824703 w 3619883"/>
                <a:gd name="connsiteY34" fmla="*/ 4275461 h 4275461"/>
                <a:gd name="connsiteX35" fmla="*/ 1834468 w 3619883"/>
                <a:gd name="connsiteY35" fmla="*/ 4128157 h 4275461"/>
                <a:gd name="connsiteX36" fmla="*/ 1893894 w 3619883"/>
                <a:gd name="connsiteY36" fmla="*/ 4128157 h 4275461"/>
                <a:gd name="connsiteX37" fmla="*/ 1893894 w 3619883"/>
                <a:gd name="connsiteY37" fmla="*/ 3951392 h 4275461"/>
                <a:gd name="connsiteX38" fmla="*/ 1716110 w 3619883"/>
                <a:gd name="connsiteY38" fmla="*/ 3951392 h 4275461"/>
                <a:gd name="connsiteX39" fmla="*/ 1716110 w 3619883"/>
                <a:gd name="connsiteY39" fmla="*/ 4006431 h 4275461"/>
                <a:gd name="connsiteX40" fmla="*/ 1703447 w 3619883"/>
                <a:gd name="connsiteY40" fmla="*/ 4007960 h 4275461"/>
                <a:gd name="connsiteX41" fmla="*/ 1716110 w 3619883"/>
                <a:gd name="connsiteY41" fmla="*/ 4044284 h 4275461"/>
                <a:gd name="connsiteX42" fmla="*/ 1716110 w 3619883"/>
                <a:gd name="connsiteY42" fmla="*/ 4128157 h 4275461"/>
                <a:gd name="connsiteX43" fmla="*/ 1745346 w 3619883"/>
                <a:gd name="connsiteY43" fmla="*/ 4128157 h 4275461"/>
                <a:gd name="connsiteX44" fmla="*/ 1796694 w 3619883"/>
                <a:gd name="connsiteY44" fmla="*/ 4275461 h 4275461"/>
                <a:gd name="connsiteX45" fmla="*/ 1558844 w 3619883"/>
                <a:gd name="connsiteY45" fmla="*/ 4275461 h 4275461"/>
                <a:gd name="connsiteX46" fmla="*/ 1517252 w 3619883"/>
                <a:gd name="connsiteY46" fmla="*/ 4128157 h 4275461"/>
                <a:gd name="connsiteX47" fmla="*/ 1582936 w 3619883"/>
                <a:gd name="connsiteY47" fmla="*/ 4128157 h 4275461"/>
                <a:gd name="connsiteX48" fmla="*/ 1582936 w 3619883"/>
                <a:gd name="connsiteY48" fmla="*/ 3951392 h 4275461"/>
                <a:gd name="connsiteX49" fmla="*/ 1405151 w 3619883"/>
                <a:gd name="connsiteY49" fmla="*/ 3951392 h 4275461"/>
                <a:gd name="connsiteX50" fmla="*/ 1405151 w 3619883"/>
                <a:gd name="connsiteY50" fmla="*/ 4128157 h 4275461"/>
                <a:gd name="connsiteX51" fmla="*/ 1468988 w 3619883"/>
                <a:gd name="connsiteY51" fmla="*/ 4128157 h 4275461"/>
                <a:gd name="connsiteX52" fmla="*/ 1427396 w 3619883"/>
                <a:gd name="connsiteY52" fmla="*/ 4275461 h 4275461"/>
                <a:gd name="connsiteX53" fmla="*/ 1210751 w 3619883"/>
                <a:gd name="connsiteY53" fmla="*/ 4275461 h 4275461"/>
                <a:gd name="connsiteX54" fmla="*/ 1210751 w 3619883"/>
                <a:gd name="connsiteY54" fmla="*/ 4128157 h 4275461"/>
                <a:gd name="connsiteX55" fmla="*/ 1271978 w 3619883"/>
                <a:gd name="connsiteY55" fmla="*/ 4128157 h 4275461"/>
                <a:gd name="connsiteX56" fmla="*/ 1271978 w 3619883"/>
                <a:gd name="connsiteY56" fmla="*/ 3951392 h 4275461"/>
                <a:gd name="connsiteX57" fmla="*/ 1094193 w 3619883"/>
                <a:gd name="connsiteY57" fmla="*/ 3951392 h 4275461"/>
                <a:gd name="connsiteX58" fmla="*/ 1094193 w 3619883"/>
                <a:gd name="connsiteY58" fmla="*/ 4128157 h 4275461"/>
                <a:gd name="connsiteX59" fmla="*/ 1140354 w 3619883"/>
                <a:gd name="connsiteY59" fmla="*/ 4128157 h 4275461"/>
                <a:gd name="connsiteX60" fmla="*/ 1140354 w 3619883"/>
                <a:gd name="connsiteY60" fmla="*/ 4275461 h 4275461"/>
                <a:gd name="connsiteX61" fmla="*/ 953807 w 3619883"/>
                <a:gd name="connsiteY61" fmla="*/ 4275461 h 4275461"/>
                <a:gd name="connsiteX62" fmla="*/ 912215 w 3619883"/>
                <a:gd name="connsiteY62" fmla="*/ 4128157 h 4275461"/>
                <a:gd name="connsiteX63" fmla="*/ 961020 w 3619883"/>
                <a:gd name="connsiteY63" fmla="*/ 4128157 h 4275461"/>
                <a:gd name="connsiteX64" fmla="*/ 961020 w 3619883"/>
                <a:gd name="connsiteY64" fmla="*/ 3951392 h 4275461"/>
                <a:gd name="connsiteX65" fmla="*/ 783235 w 3619883"/>
                <a:gd name="connsiteY65" fmla="*/ 3951392 h 4275461"/>
                <a:gd name="connsiteX66" fmla="*/ 783235 w 3619883"/>
                <a:gd name="connsiteY66" fmla="*/ 4128157 h 4275461"/>
                <a:gd name="connsiteX67" fmla="*/ 871024 w 3619883"/>
                <a:gd name="connsiteY67" fmla="*/ 4128157 h 4275461"/>
                <a:gd name="connsiteX68" fmla="*/ 829432 w 3619883"/>
                <a:gd name="connsiteY68" fmla="*/ 4275461 h 4275461"/>
                <a:gd name="connsiteX69" fmla="*/ 611484 w 3619883"/>
                <a:gd name="connsiteY69" fmla="*/ 4275461 h 4275461"/>
                <a:gd name="connsiteX70" fmla="*/ 621247 w 3619883"/>
                <a:gd name="connsiteY70" fmla="*/ 4128157 h 4275461"/>
                <a:gd name="connsiteX71" fmla="*/ 650062 w 3619883"/>
                <a:gd name="connsiteY71" fmla="*/ 4128157 h 4275461"/>
                <a:gd name="connsiteX72" fmla="*/ 650062 w 3619883"/>
                <a:gd name="connsiteY72" fmla="*/ 3951392 h 4275461"/>
                <a:gd name="connsiteX73" fmla="*/ 472277 w 3619883"/>
                <a:gd name="connsiteY73" fmla="*/ 3951392 h 4275461"/>
                <a:gd name="connsiteX74" fmla="*/ 472277 w 3619883"/>
                <a:gd name="connsiteY74" fmla="*/ 4128157 h 4275461"/>
                <a:gd name="connsiteX75" fmla="*/ 522650 w 3619883"/>
                <a:gd name="connsiteY75" fmla="*/ 4128157 h 4275461"/>
                <a:gd name="connsiteX76" fmla="*/ 573998 w 3619883"/>
                <a:gd name="connsiteY76" fmla="*/ 4275461 h 4275461"/>
                <a:gd name="connsiteX77" fmla="*/ 336164 w 3619883"/>
                <a:gd name="connsiteY77" fmla="*/ 4275461 h 4275461"/>
                <a:gd name="connsiteX78" fmla="*/ 294572 w 3619883"/>
                <a:gd name="connsiteY78" fmla="*/ 4128157 h 4275461"/>
                <a:gd name="connsiteX79" fmla="*/ 339106 w 3619883"/>
                <a:gd name="connsiteY79" fmla="*/ 4128157 h 4275461"/>
                <a:gd name="connsiteX80" fmla="*/ 339106 w 3619883"/>
                <a:gd name="connsiteY80" fmla="*/ 3951392 h 4275461"/>
                <a:gd name="connsiteX81" fmla="*/ 161321 w 3619883"/>
                <a:gd name="connsiteY81" fmla="*/ 3951392 h 4275461"/>
                <a:gd name="connsiteX82" fmla="*/ 161321 w 3619883"/>
                <a:gd name="connsiteY82" fmla="*/ 4128157 h 4275461"/>
                <a:gd name="connsiteX83" fmla="*/ 230914 w 3619883"/>
                <a:gd name="connsiteY83" fmla="*/ 4128157 h 4275461"/>
                <a:gd name="connsiteX84" fmla="*/ 189322 w 3619883"/>
                <a:gd name="connsiteY84" fmla="*/ 4275461 h 4275461"/>
                <a:gd name="connsiteX85" fmla="*/ 0 w 3619883"/>
                <a:gd name="connsiteY85" fmla="*/ 4275461 h 4275461"/>
                <a:gd name="connsiteX86" fmla="*/ 0 w 3619883"/>
                <a:gd name="connsiteY86" fmla="*/ 42229 h 4275461"/>
                <a:gd name="connsiteX87" fmla="*/ 42464 w 3619883"/>
                <a:gd name="connsiteY87" fmla="*/ 40518 h 4275461"/>
                <a:gd name="connsiteX88" fmla="*/ 137733 w 3619883"/>
                <a:gd name="connsiteY88" fmla="*/ 35355 h 4275461"/>
                <a:gd name="connsiteX89" fmla="*/ 270565 w 3619883"/>
                <a:gd name="connsiteY89" fmla="*/ 29759 h 4275461"/>
                <a:gd name="connsiteX90" fmla="*/ 479734 w 3619883"/>
                <a:gd name="connsiteY90" fmla="*/ 45455 h 4275461"/>
                <a:gd name="connsiteX91" fmla="*/ 524103 w 3619883"/>
                <a:gd name="connsiteY91" fmla="*/ 41625 h 4275461"/>
                <a:gd name="connsiteX92" fmla="*/ 624416 w 3619883"/>
                <a:gd name="connsiteY92" fmla="*/ 22696 h 4275461"/>
                <a:gd name="connsiteX93" fmla="*/ 657762 w 3619883"/>
                <a:gd name="connsiteY93" fmla="*/ 18351 h 4275461"/>
                <a:gd name="connsiteX94" fmla="*/ 690557 w 3619883"/>
                <a:gd name="connsiteY94" fmla="*/ 25792 h 4275461"/>
                <a:gd name="connsiteX95" fmla="*/ 745123 w 3619883"/>
                <a:gd name="connsiteY95" fmla="*/ 40157 h 4275461"/>
                <a:gd name="connsiteX96" fmla="*/ 789493 w 3619883"/>
                <a:gd name="connsiteY96" fmla="*/ 36327 h 4275461"/>
                <a:gd name="connsiteX97" fmla="*/ 854255 w 3619883"/>
                <a:gd name="connsiteY97" fmla="*/ 68887 h 4275461"/>
                <a:gd name="connsiteX98" fmla="*/ 897520 w 3619883"/>
                <a:gd name="connsiteY98" fmla="*/ 88629 h 4275461"/>
                <a:gd name="connsiteX99" fmla="*/ 940510 w 3619883"/>
                <a:gd name="connsiteY99" fmla="*/ 114265 h 4275461"/>
                <a:gd name="connsiteX100" fmla="*/ 1082712 w 3619883"/>
                <a:gd name="connsiteY100" fmla="*/ 144543 h 4275461"/>
                <a:gd name="connsiteX101" fmla="*/ 1205348 w 3619883"/>
                <a:gd name="connsiteY101" fmla="*/ 120753 h 4275461"/>
                <a:gd name="connsiteX102" fmla="*/ 1271764 w 3619883"/>
                <a:gd name="connsiteY102" fmla="*/ 117956 h 4275461"/>
                <a:gd name="connsiteX103" fmla="*/ 1315583 w 3619883"/>
                <a:gd name="connsiteY103" fmla="*/ 125912 h 4275461"/>
                <a:gd name="connsiteX104" fmla="*/ 1359125 w 3619883"/>
                <a:gd name="connsiteY104" fmla="*/ 139761 h 4275461"/>
                <a:gd name="connsiteX105" fmla="*/ 1391919 w 3619883"/>
                <a:gd name="connsiteY105" fmla="*/ 147202 h 4275461"/>
                <a:gd name="connsiteX106" fmla="*/ 1436563 w 3619883"/>
                <a:gd name="connsiteY106" fmla="*/ 137480 h 4275461"/>
                <a:gd name="connsiteX107" fmla="*/ 1471566 w 3619883"/>
                <a:gd name="connsiteY107" fmla="*/ 97777 h 4275461"/>
                <a:gd name="connsiteX108" fmla="*/ 1505739 w 3619883"/>
                <a:gd name="connsiteY108" fmla="*/ 75753 h 4275461"/>
                <a:gd name="connsiteX109" fmla="*/ 1590891 w 3619883"/>
                <a:gd name="connsiteY109" fmla="*/ 144702 h 4275461"/>
                <a:gd name="connsiteX110" fmla="*/ 1625616 w 3619883"/>
                <a:gd name="connsiteY110" fmla="*/ 110893 h 4275461"/>
                <a:gd name="connsiteX111" fmla="*/ 1658964 w 3619883"/>
                <a:gd name="connsiteY111" fmla="*/ 106547 h 4275461"/>
                <a:gd name="connsiteX112" fmla="*/ 1746598 w 3619883"/>
                <a:gd name="connsiteY112" fmla="*/ 122460 h 4275461"/>
                <a:gd name="connsiteX113" fmla="*/ 1811913 w 3619883"/>
                <a:gd name="connsiteY113" fmla="*/ 143234 h 4275461"/>
                <a:gd name="connsiteX114" fmla="*/ 1856557 w 3619883"/>
                <a:gd name="connsiteY114" fmla="*/ 133511 h 4275461"/>
                <a:gd name="connsiteX115" fmla="*/ 2066003 w 3619883"/>
                <a:gd name="connsiteY115" fmla="*/ 143313 h 4275461"/>
                <a:gd name="connsiteX116" fmla="*/ 2177615 w 3619883"/>
                <a:gd name="connsiteY116" fmla="*/ 119007 h 4275461"/>
                <a:gd name="connsiteX117" fmla="*/ 2255883 w 3619883"/>
                <a:gd name="connsiteY117" fmla="*/ 99047 h 4275461"/>
                <a:gd name="connsiteX118" fmla="*/ 2344622 w 3619883"/>
                <a:gd name="connsiteY118" fmla="*/ 91388 h 4275461"/>
                <a:gd name="connsiteX119" fmla="*/ 2455682 w 3619883"/>
                <a:gd name="connsiteY119" fmla="*/ 78869 h 4275461"/>
                <a:gd name="connsiteX120" fmla="*/ 2632609 w 3619883"/>
                <a:gd name="connsiteY120" fmla="*/ 75338 h 4275461"/>
                <a:gd name="connsiteX121" fmla="*/ 2742291 w 3619883"/>
                <a:gd name="connsiteY121" fmla="*/ 92282 h 4275461"/>
                <a:gd name="connsiteX122" fmla="*/ 2851974 w 3619883"/>
                <a:gd name="connsiteY122" fmla="*/ 109227 h 4275461"/>
                <a:gd name="connsiteX123" fmla="*/ 2907643 w 3619883"/>
                <a:gd name="connsiteY123" fmla="*/ 100020 h 4275461"/>
                <a:gd name="connsiteX124" fmla="*/ 2944022 w 3619883"/>
                <a:gd name="connsiteY124" fmla="*/ 30853 h 4275461"/>
                <a:gd name="connsiteX125" fmla="*/ 3022289 w 3619883"/>
                <a:gd name="connsiteY125" fmla="*/ 10893 h 4275461"/>
                <a:gd name="connsiteX126" fmla="*/ 3054807 w 3619883"/>
                <a:gd name="connsiteY126" fmla="*/ 24226 h 4275461"/>
                <a:gd name="connsiteX127" fmla="*/ 3141892 w 3619883"/>
                <a:gd name="connsiteY127" fmla="*/ 51925 h 4275461"/>
                <a:gd name="connsiteX128" fmla="*/ 3185711 w 3619883"/>
                <a:gd name="connsiteY128" fmla="*/ 59881 h 4275461"/>
                <a:gd name="connsiteX129" fmla="*/ 3219056 w 3619883"/>
                <a:gd name="connsiteY129" fmla="*/ 55536 h 4275461"/>
                <a:gd name="connsiteX130" fmla="*/ 3263425 w 3619883"/>
                <a:gd name="connsiteY130" fmla="*/ 51706 h 4275461"/>
                <a:gd name="connsiteX131" fmla="*/ 3296219 w 3619883"/>
                <a:gd name="connsiteY131" fmla="*/ 59147 h 4275461"/>
                <a:gd name="connsiteX132" fmla="*/ 3319094 w 3619883"/>
                <a:gd name="connsiteY132" fmla="*/ 42500 h 4275461"/>
                <a:gd name="connsiteX133" fmla="*/ 3420511 w 3619883"/>
                <a:gd name="connsiteY133" fmla="*/ 0 h 4275461"/>
                <a:gd name="connsiteX134" fmla="*/ 3453305 w 3619883"/>
                <a:gd name="connsiteY134" fmla="*/ 7440 h 4275461"/>
                <a:gd name="connsiteX135" fmla="*/ 3496571 w 3619883"/>
                <a:gd name="connsiteY135" fmla="*/ 27182 h 4275461"/>
                <a:gd name="connsiteX136" fmla="*/ 3602117 w 3619883"/>
                <a:gd name="connsiteY136" fmla="*/ 132521 h 4275461"/>
                <a:gd name="connsiteX137" fmla="*/ 3619883 w 3619883"/>
                <a:gd name="connsiteY137" fmla="*/ 140049 h 4275461"/>
                <a:gd name="connsiteX138" fmla="*/ 3619883 w 3619883"/>
                <a:gd name="connsiteY13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4128157 h 4275461"/>
                <a:gd name="connsiteX7" fmla="*/ 2996846 w 3619883"/>
                <a:gd name="connsiteY7" fmla="*/ 4128157 h 4275461"/>
                <a:gd name="connsiteX8" fmla="*/ 3014011 w 3619883"/>
                <a:gd name="connsiteY8" fmla="*/ 4275461 h 4275461"/>
                <a:gd name="connsiteX9" fmla="*/ 2761042 w 3619883"/>
                <a:gd name="connsiteY9" fmla="*/ 4275461 h 4275461"/>
                <a:gd name="connsiteX10" fmla="*/ 2761042 w 3619883"/>
                <a:gd name="connsiteY10" fmla="*/ 4128157 h 4275461"/>
                <a:gd name="connsiteX11" fmla="*/ 2826768 w 3619883"/>
                <a:gd name="connsiteY11" fmla="*/ 4128157 h 4275461"/>
                <a:gd name="connsiteX12" fmla="*/ 2826768 w 3619883"/>
                <a:gd name="connsiteY12" fmla="*/ 3951392 h 4275461"/>
                <a:gd name="connsiteX13" fmla="*/ 2648983 w 3619883"/>
                <a:gd name="connsiteY13" fmla="*/ 3951392 h 4275461"/>
                <a:gd name="connsiteX14" fmla="*/ 2648983 w 3619883"/>
                <a:gd name="connsiteY14" fmla="*/ 4128157 h 4275461"/>
                <a:gd name="connsiteX15" fmla="*/ 2690646 w 3619883"/>
                <a:gd name="connsiteY15" fmla="*/ 4128157 h 4275461"/>
                <a:gd name="connsiteX16" fmla="*/ 2690646 w 3619883"/>
                <a:gd name="connsiteY16" fmla="*/ 4275461 h 4275461"/>
                <a:gd name="connsiteX17" fmla="*/ 2511710 w 3619883"/>
                <a:gd name="connsiteY17" fmla="*/ 4275461 h 4275461"/>
                <a:gd name="connsiteX18" fmla="*/ 2454288 w 3619883"/>
                <a:gd name="connsiteY18" fmla="*/ 4128157 h 4275461"/>
                <a:gd name="connsiteX19" fmla="*/ 2515810 w 3619883"/>
                <a:gd name="connsiteY19" fmla="*/ 4128157 h 4275461"/>
                <a:gd name="connsiteX20" fmla="*/ 2515810 w 3619883"/>
                <a:gd name="connsiteY20" fmla="*/ 3951392 h 4275461"/>
                <a:gd name="connsiteX21" fmla="*/ 2338025 w 3619883"/>
                <a:gd name="connsiteY21" fmla="*/ 3951392 h 4275461"/>
                <a:gd name="connsiteX22" fmla="*/ 2338025 w 3619883"/>
                <a:gd name="connsiteY22" fmla="*/ 4128157 h 4275461"/>
                <a:gd name="connsiteX23" fmla="*/ 2395120 w 3619883"/>
                <a:gd name="connsiteY23" fmla="*/ 4128157 h 4275461"/>
                <a:gd name="connsiteX24" fmla="*/ 2337697 w 3619883"/>
                <a:gd name="connsiteY24" fmla="*/ 4275461 h 4275461"/>
                <a:gd name="connsiteX25" fmla="*/ 2150155 w 3619883"/>
                <a:gd name="connsiteY25" fmla="*/ 4275461 h 4275461"/>
                <a:gd name="connsiteX26" fmla="*/ 2150155 w 3619883"/>
                <a:gd name="connsiteY26" fmla="*/ 4128157 h 4275461"/>
                <a:gd name="connsiteX27" fmla="*/ 2204852 w 3619883"/>
                <a:gd name="connsiteY27" fmla="*/ 4128157 h 4275461"/>
                <a:gd name="connsiteX28" fmla="*/ 2204852 w 3619883"/>
                <a:gd name="connsiteY28" fmla="*/ 3951392 h 4275461"/>
                <a:gd name="connsiteX29" fmla="*/ 2027068 w 3619883"/>
                <a:gd name="connsiteY29" fmla="*/ 3951392 h 4275461"/>
                <a:gd name="connsiteX30" fmla="*/ 2027068 w 3619883"/>
                <a:gd name="connsiteY30" fmla="*/ 4128157 h 4275461"/>
                <a:gd name="connsiteX31" fmla="*/ 2079759 w 3619883"/>
                <a:gd name="connsiteY31" fmla="*/ 4128157 h 4275461"/>
                <a:gd name="connsiteX32" fmla="*/ 2079759 w 3619883"/>
                <a:gd name="connsiteY32" fmla="*/ 4275461 h 4275461"/>
                <a:gd name="connsiteX33" fmla="*/ 1824703 w 3619883"/>
                <a:gd name="connsiteY33" fmla="*/ 4275461 h 4275461"/>
                <a:gd name="connsiteX34" fmla="*/ 1834468 w 3619883"/>
                <a:gd name="connsiteY34" fmla="*/ 4128157 h 4275461"/>
                <a:gd name="connsiteX35" fmla="*/ 1893894 w 3619883"/>
                <a:gd name="connsiteY35" fmla="*/ 4128157 h 4275461"/>
                <a:gd name="connsiteX36" fmla="*/ 1893894 w 3619883"/>
                <a:gd name="connsiteY36" fmla="*/ 3951392 h 4275461"/>
                <a:gd name="connsiteX37" fmla="*/ 1716110 w 3619883"/>
                <a:gd name="connsiteY37" fmla="*/ 3951392 h 4275461"/>
                <a:gd name="connsiteX38" fmla="*/ 1716110 w 3619883"/>
                <a:gd name="connsiteY38" fmla="*/ 4006431 h 4275461"/>
                <a:gd name="connsiteX39" fmla="*/ 1703447 w 3619883"/>
                <a:gd name="connsiteY39" fmla="*/ 4007960 h 4275461"/>
                <a:gd name="connsiteX40" fmla="*/ 1716110 w 3619883"/>
                <a:gd name="connsiteY40" fmla="*/ 4044284 h 4275461"/>
                <a:gd name="connsiteX41" fmla="*/ 1716110 w 3619883"/>
                <a:gd name="connsiteY41" fmla="*/ 4128157 h 4275461"/>
                <a:gd name="connsiteX42" fmla="*/ 1745346 w 3619883"/>
                <a:gd name="connsiteY42" fmla="*/ 4128157 h 4275461"/>
                <a:gd name="connsiteX43" fmla="*/ 1796694 w 3619883"/>
                <a:gd name="connsiteY43" fmla="*/ 4275461 h 4275461"/>
                <a:gd name="connsiteX44" fmla="*/ 1558844 w 3619883"/>
                <a:gd name="connsiteY44" fmla="*/ 4275461 h 4275461"/>
                <a:gd name="connsiteX45" fmla="*/ 1517252 w 3619883"/>
                <a:gd name="connsiteY45" fmla="*/ 4128157 h 4275461"/>
                <a:gd name="connsiteX46" fmla="*/ 1582936 w 3619883"/>
                <a:gd name="connsiteY46" fmla="*/ 4128157 h 4275461"/>
                <a:gd name="connsiteX47" fmla="*/ 1582936 w 3619883"/>
                <a:gd name="connsiteY47" fmla="*/ 3951392 h 4275461"/>
                <a:gd name="connsiteX48" fmla="*/ 1405151 w 3619883"/>
                <a:gd name="connsiteY48" fmla="*/ 3951392 h 4275461"/>
                <a:gd name="connsiteX49" fmla="*/ 1405151 w 3619883"/>
                <a:gd name="connsiteY49" fmla="*/ 4128157 h 4275461"/>
                <a:gd name="connsiteX50" fmla="*/ 1468988 w 3619883"/>
                <a:gd name="connsiteY50" fmla="*/ 4128157 h 4275461"/>
                <a:gd name="connsiteX51" fmla="*/ 1427396 w 3619883"/>
                <a:gd name="connsiteY51" fmla="*/ 4275461 h 4275461"/>
                <a:gd name="connsiteX52" fmla="*/ 1210751 w 3619883"/>
                <a:gd name="connsiteY52" fmla="*/ 4275461 h 4275461"/>
                <a:gd name="connsiteX53" fmla="*/ 1210751 w 3619883"/>
                <a:gd name="connsiteY53" fmla="*/ 4128157 h 4275461"/>
                <a:gd name="connsiteX54" fmla="*/ 1271978 w 3619883"/>
                <a:gd name="connsiteY54" fmla="*/ 4128157 h 4275461"/>
                <a:gd name="connsiteX55" fmla="*/ 1271978 w 3619883"/>
                <a:gd name="connsiteY55" fmla="*/ 3951392 h 4275461"/>
                <a:gd name="connsiteX56" fmla="*/ 1094193 w 3619883"/>
                <a:gd name="connsiteY56" fmla="*/ 3951392 h 4275461"/>
                <a:gd name="connsiteX57" fmla="*/ 1094193 w 3619883"/>
                <a:gd name="connsiteY57" fmla="*/ 4128157 h 4275461"/>
                <a:gd name="connsiteX58" fmla="*/ 1140354 w 3619883"/>
                <a:gd name="connsiteY58" fmla="*/ 4128157 h 4275461"/>
                <a:gd name="connsiteX59" fmla="*/ 1140354 w 3619883"/>
                <a:gd name="connsiteY59" fmla="*/ 4275461 h 4275461"/>
                <a:gd name="connsiteX60" fmla="*/ 953807 w 3619883"/>
                <a:gd name="connsiteY60" fmla="*/ 4275461 h 4275461"/>
                <a:gd name="connsiteX61" fmla="*/ 912215 w 3619883"/>
                <a:gd name="connsiteY61" fmla="*/ 4128157 h 4275461"/>
                <a:gd name="connsiteX62" fmla="*/ 961020 w 3619883"/>
                <a:gd name="connsiteY62" fmla="*/ 4128157 h 4275461"/>
                <a:gd name="connsiteX63" fmla="*/ 961020 w 3619883"/>
                <a:gd name="connsiteY63" fmla="*/ 3951392 h 4275461"/>
                <a:gd name="connsiteX64" fmla="*/ 783235 w 3619883"/>
                <a:gd name="connsiteY64" fmla="*/ 3951392 h 4275461"/>
                <a:gd name="connsiteX65" fmla="*/ 783235 w 3619883"/>
                <a:gd name="connsiteY65" fmla="*/ 4128157 h 4275461"/>
                <a:gd name="connsiteX66" fmla="*/ 871024 w 3619883"/>
                <a:gd name="connsiteY66" fmla="*/ 4128157 h 4275461"/>
                <a:gd name="connsiteX67" fmla="*/ 829432 w 3619883"/>
                <a:gd name="connsiteY67" fmla="*/ 4275461 h 4275461"/>
                <a:gd name="connsiteX68" fmla="*/ 611484 w 3619883"/>
                <a:gd name="connsiteY68" fmla="*/ 4275461 h 4275461"/>
                <a:gd name="connsiteX69" fmla="*/ 621247 w 3619883"/>
                <a:gd name="connsiteY69" fmla="*/ 4128157 h 4275461"/>
                <a:gd name="connsiteX70" fmla="*/ 650062 w 3619883"/>
                <a:gd name="connsiteY70" fmla="*/ 4128157 h 4275461"/>
                <a:gd name="connsiteX71" fmla="*/ 650062 w 3619883"/>
                <a:gd name="connsiteY71" fmla="*/ 3951392 h 4275461"/>
                <a:gd name="connsiteX72" fmla="*/ 472277 w 3619883"/>
                <a:gd name="connsiteY72" fmla="*/ 3951392 h 4275461"/>
                <a:gd name="connsiteX73" fmla="*/ 472277 w 3619883"/>
                <a:gd name="connsiteY73" fmla="*/ 4128157 h 4275461"/>
                <a:gd name="connsiteX74" fmla="*/ 522650 w 3619883"/>
                <a:gd name="connsiteY74" fmla="*/ 4128157 h 4275461"/>
                <a:gd name="connsiteX75" fmla="*/ 573998 w 3619883"/>
                <a:gd name="connsiteY75" fmla="*/ 4275461 h 4275461"/>
                <a:gd name="connsiteX76" fmla="*/ 336164 w 3619883"/>
                <a:gd name="connsiteY76" fmla="*/ 4275461 h 4275461"/>
                <a:gd name="connsiteX77" fmla="*/ 294572 w 3619883"/>
                <a:gd name="connsiteY77" fmla="*/ 4128157 h 4275461"/>
                <a:gd name="connsiteX78" fmla="*/ 339106 w 3619883"/>
                <a:gd name="connsiteY78" fmla="*/ 4128157 h 4275461"/>
                <a:gd name="connsiteX79" fmla="*/ 339106 w 3619883"/>
                <a:gd name="connsiteY79" fmla="*/ 3951392 h 4275461"/>
                <a:gd name="connsiteX80" fmla="*/ 161321 w 3619883"/>
                <a:gd name="connsiteY80" fmla="*/ 3951392 h 4275461"/>
                <a:gd name="connsiteX81" fmla="*/ 161321 w 3619883"/>
                <a:gd name="connsiteY81" fmla="*/ 4128157 h 4275461"/>
                <a:gd name="connsiteX82" fmla="*/ 230914 w 3619883"/>
                <a:gd name="connsiteY82" fmla="*/ 4128157 h 4275461"/>
                <a:gd name="connsiteX83" fmla="*/ 189322 w 3619883"/>
                <a:gd name="connsiteY83" fmla="*/ 4275461 h 4275461"/>
                <a:gd name="connsiteX84" fmla="*/ 0 w 3619883"/>
                <a:gd name="connsiteY84" fmla="*/ 4275461 h 4275461"/>
                <a:gd name="connsiteX85" fmla="*/ 0 w 3619883"/>
                <a:gd name="connsiteY85" fmla="*/ 42229 h 4275461"/>
                <a:gd name="connsiteX86" fmla="*/ 42464 w 3619883"/>
                <a:gd name="connsiteY86" fmla="*/ 40518 h 4275461"/>
                <a:gd name="connsiteX87" fmla="*/ 137733 w 3619883"/>
                <a:gd name="connsiteY87" fmla="*/ 35355 h 4275461"/>
                <a:gd name="connsiteX88" fmla="*/ 270565 w 3619883"/>
                <a:gd name="connsiteY88" fmla="*/ 29759 h 4275461"/>
                <a:gd name="connsiteX89" fmla="*/ 479734 w 3619883"/>
                <a:gd name="connsiteY89" fmla="*/ 45455 h 4275461"/>
                <a:gd name="connsiteX90" fmla="*/ 524103 w 3619883"/>
                <a:gd name="connsiteY90" fmla="*/ 41625 h 4275461"/>
                <a:gd name="connsiteX91" fmla="*/ 624416 w 3619883"/>
                <a:gd name="connsiteY91" fmla="*/ 22696 h 4275461"/>
                <a:gd name="connsiteX92" fmla="*/ 657762 w 3619883"/>
                <a:gd name="connsiteY92" fmla="*/ 18351 h 4275461"/>
                <a:gd name="connsiteX93" fmla="*/ 690557 w 3619883"/>
                <a:gd name="connsiteY93" fmla="*/ 25792 h 4275461"/>
                <a:gd name="connsiteX94" fmla="*/ 745123 w 3619883"/>
                <a:gd name="connsiteY94" fmla="*/ 40157 h 4275461"/>
                <a:gd name="connsiteX95" fmla="*/ 789493 w 3619883"/>
                <a:gd name="connsiteY95" fmla="*/ 36327 h 4275461"/>
                <a:gd name="connsiteX96" fmla="*/ 854255 w 3619883"/>
                <a:gd name="connsiteY96" fmla="*/ 68887 h 4275461"/>
                <a:gd name="connsiteX97" fmla="*/ 897520 w 3619883"/>
                <a:gd name="connsiteY97" fmla="*/ 88629 h 4275461"/>
                <a:gd name="connsiteX98" fmla="*/ 940510 w 3619883"/>
                <a:gd name="connsiteY98" fmla="*/ 114265 h 4275461"/>
                <a:gd name="connsiteX99" fmla="*/ 1082712 w 3619883"/>
                <a:gd name="connsiteY99" fmla="*/ 144543 h 4275461"/>
                <a:gd name="connsiteX100" fmla="*/ 1205348 w 3619883"/>
                <a:gd name="connsiteY100" fmla="*/ 120753 h 4275461"/>
                <a:gd name="connsiteX101" fmla="*/ 1271764 w 3619883"/>
                <a:gd name="connsiteY101" fmla="*/ 117956 h 4275461"/>
                <a:gd name="connsiteX102" fmla="*/ 1315583 w 3619883"/>
                <a:gd name="connsiteY102" fmla="*/ 125912 h 4275461"/>
                <a:gd name="connsiteX103" fmla="*/ 1359125 w 3619883"/>
                <a:gd name="connsiteY103" fmla="*/ 139761 h 4275461"/>
                <a:gd name="connsiteX104" fmla="*/ 1391919 w 3619883"/>
                <a:gd name="connsiteY104" fmla="*/ 147202 h 4275461"/>
                <a:gd name="connsiteX105" fmla="*/ 1436563 w 3619883"/>
                <a:gd name="connsiteY105" fmla="*/ 137480 h 4275461"/>
                <a:gd name="connsiteX106" fmla="*/ 1471566 w 3619883"/>
                <a:gd name="connsiteY106" fmla="*/ 97777 h 4275461"/>
                <a:gd name="connsiteX107" fmla="*/ 1505739 w 3619883"/>
                <a:gd name="connsiteY107" fmla="*/ 75753 h 4275461"/>
                <a:gd name="connsiteX108" fmla="*/ 1590891 w 3619883"/>
                <a:gd name="connsiteY108" fmla="*/ 144702 h 4275461"/>
                <a:gd name="connsiteX109" fmla="*/ 1625616 w 3619883"/>
                <a:gd name="connsiteY109" fmla="*/ 110893 h 4275461"/>
                <a:gd name="connsiteX110" fmla="*/ 1658964 w 3619883"/>
                <a:gd name="connsiteY110" fmla="*/ 106547 h 4275461"/>
                <a:gd name="connsiteX111" fmla="*/ 1746598 w 3619883"/>
                <a:gd name="connsiteY111" fmla="*/ 122460 h 4275461"/>
                <a:gd name="connsiteX112" fmla="*/ 1811913 w 3619883"/>
                <a:gd name="connsiteY112" fmla="*/ 143234 h 4275461"/>
                <a:gd name="connsiteX113" fmla="*/ 1856557 w 3619883"/>
                <a:gd name="connsiteY113" fmla="*/ 133511 h 4275461"/>
                <a:gd name="connsiteX114" fmla="*/ 2066003 w 3619883"/>
                <a:gd name="connsiteY114" fmla="*/ 143313 h 4275461"/>
                <a:gd name="connsiteX115" fmla="*/ 2177615 w 3619883"/>
                <a:gd name="connsiteY115" fmla="*/ 119007 h 4275461"/>
                <a:gd name="connsiteX116" fmla="*/ 2255883 w 3619883"/>
                <a:gd name="connsiteY116" fmla="*/ 99047 h 4275461"/>
                <a:gd name="connsiteX117" fmla="*/ 2344622 w 3619883"/>
                <a:gd name="connsiteY117" fmla="*/ 91388 h 4275461"/>
                <a:gd name="connsiteX118" fmla="*/ 2455682 w 3619883"/>
                <a:gd name="connsiteY118" fmla="*/ 78869 h 4275461"/>
                <a:gd name="connsiteX119" fmla="*/ 2632609 w 3619883"/>
                <a:gd name="connsiteY119" fmla="*/ 75338 h 4275461"/>
                <a:gd name="connsiteX120" fmla="*/ 2742291 w 3619883"/>
                <a:gd name="connsiteY120" fmla="*/ 92282 h 4275461"/>
                <a:gd name="connsiteX121" fmla="*/ 2851974 w 3619883"/>
                <a:gd name="connsiteY121" fmla="*/ 109227 h 4275461"/>
                <a:gd name="connsiteX122" fmla="*/ 2907643 w 3619883"/>
                <a:gd name="connsiteY122" fmla="*/ 100020 h 4275461"/>
                <a:gd name="connsiteX123" fmla="*/ 2944022 w 3619883"/>
                <a:gd name="connsiteY123" fmla="*/ 30853 h 4275461"/>
                <a:gd name="connsiteX124" fmla="*/ 3022289 w 3619883"/>
                <a:gd name="connsiteY124" fmla="*/ 10893 h 4275461"/>
                <a:gd name="connsiteX125" fmla="*/ 3054807 w 3619883"/>
                <a:gd name="connsiteY125" fmla="*/ 24226 h 4275461"/>
                <a:gd name="connsiteX126" fmla="*/ 3141892 w 3619883"/>
                <a:gd name="connsiteY126" fmla="*/ 51925 h 4275461"/>
                <a:gd name="connsiteX127" fmla="*/ 3185711 w 3619883"/>
                <a:gd name="connsiteY127" fmla="*/ 59881 h 4275461"/>
                <a:gd name="connsiteX128" fmla="*/ 3219056 w 3619883"/>
                <a:gd name="connsiteY128" fmla="*/ 55536 h 4275461"/>
                <a:gd name="connsiteX129" fmla="*/ 3263425 w 3619883"/>
                <a:gd name="connsiteY129" fmla="*/ 51706 h 4275461"/>
                <a:gd name="connsiteX130" fmla="*/ 3296219 w 3619883"/>
                <a:gd name="connsiteY130" fmla="*/ 59147 h 4275461"/>
                <a:gd name="connsiteX131" fmla="*/ 3319094 w 3619883"/>
                <a:gd name="connsiteY131" fmla="*/ 42500 h 4275461"/>
                <a:gd name="connsiteX132" fmla="*/ 3420511 w 3619883"/>
                <a:gd name="connsiteY132" fmla="*/ 0 h 4275461"/>
                <a:gd name="connsiteX133" fmla="*/ 3453305 w 3619883"/>
                <a:gd name="connsiteY133" fmla="*/ 7440 h 4275461"/>
                <a:gd name="connsiteX134" fmla="*/ 3496571 w 3619883"/>
                <a:gd name="connsiteY134" fmla="*/ 27182 h 4275461"/>
                <a:gd name="connsiteX135" fmla="*/ 3602117 w 3619883"/>
                <a:gd name="connsiteY135" fmla="*/ 132521 h 4275461"/>
                <a:gd name="connsiteX136" fmla="*/ 3619883 w 3619883"/>
                <a:gd name="connsiteY136" fmla="*/ 140049 h 4275461"/>
                <a:gd name="connsiteX137" fmla="*/ 3619883 w 3619883"/>
                <a:gd name="connsiteY13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96846 w 3619883"/>
                <a:gd name="connsiteY6" fmla="*/ 4128157 h 4275461"/>
                <a:gd name="connsiteX7" fmla="*/ 3014011 w 3619883"/>
                <a:gd name="connsiteY7" fmla="*/ 4275461 h 4275461"/>
                <a:gd name="connsiteX8" fmla="*/ 2761042 w 3619883"/>
                <a:gd name="connsiteY8" fmla="*/ 4275461 h 4275461"/>
                <a:gd name="connsiteX9" fmla="*/ 2761042 w 3619883"/>
                <a:gd name="connsiteY9" fmla="*/ 4128157 h 4275461"/>
                <a:gd name="connsiteX10" fmla="*/ 2826768 w 3619883"/>
                <a:gd name="connsiteY10" fmla="*/ 4128157 h 4275461"/>
                <a:gd name="connsiteX11" fmla="*/ 2826768 w 3619883"/>
                <a:gd name="connsiteY11" fmla="*/ 3951392 h 4275461"/>
                <a:gd name="connsiteX12" fmla="*/ 2648983 w 3619883"/>
                <a:gd name="connsiteY12" fmla="*/ 3951392 h 4275461"/>
                <a:gd name="connsiteX13" fmla="*/ 2648983 w 3619883"/>
                <a:gd name="connsiteY13" fmla="*/ 4128157 h 4275461"/>
                <a:gd name="connsiteX14" fmla="*/ 2690646 w 3619883"/>
                <a:gd name="connsiteY14" fmla="*/ 4128157 h 4275461"/>
                <a:gd name="connsiteX15" fmla="*/ 2690646 w 3619883"/>
                <a:gd name="connsiteY15" fmla="*/ 4275461 h 4275461"/>
                <a:gd name="connsiteX16" fmla="*/ 2511710 w 3619883"/>
                <a:gd name="connsiteY16" fmla="*/ 4275461 h 4275461"/>
                <a:gd name="connsiteX17" fmla="*/ 2454288 w 3619883"/>
                <a:gd name="connsiteY17" fmla="*/ 4128157 h 4275461"/>
                <a:gd name="connsiteX18" fmla="*/ 2515810 w 3619883"/>
                <a:gd name="connsiteY18" fmla="*/ 4128157 h 4275461"/>
                <a:gd name="connsiteX19" fmla="*/ 2515810 w 3619883"/>
                <a:gd name="connsiteY19" fmla="*/ 3951392 h 4275461"/>
                <a:gd name="connsiteX20" fmla="*/ 2338025 w 3619883"/>
                <a:gd name="connsiteY20" fmla="*/ 3951392 h 4275461"/>
                <a:gd name="connsiteX21" fmla="*/ 2338025 w 3619883"/>
                <a:gd name="connsiteY21" fmla="*/ 4128157 h 4275461"/>
                <a:gd name="connsiteX22" fmla="*/ 2395120 w 3619883"/>
                <a:gd name="connsiteY22" fmla="*/ 4128157 h 4275461"/>
                <a:gd name="connsiteX23" fmla="*/ 2337697 w 3619883"/>
                <a:gd name="connsiteY23" fmla="*/ 4275461 h 4275461"/>
                <a:gd name="connsiteX24" fmla="*/ 2150155 w 3619883"/>
                <a:gd name="connsiteY24" fmla="*/ 4275461 h 4275461"/>
                <a:gd name="connsiteX25" fmla="*/ 2150155 w 3619883"/>
                <a:gd name="connsiteY25" fmla="*/ 4128157 h 4275461"/>
                <a:gd name="connsiteX26" fmla="*/ 2204852 w 3619883"/>
                <a:gd name="connsiteY26" fmla="*/ 4128157 h 4275461"/>
                <a:gd name="connsiteX27" fmla="*/ 2204852 w 3619883"/>
                <a:gd name="connsiteY27" fmla="*/ 3951392 h 4275461"/>
                <a:gd name="connsiteX28" fmla="*/ 2027068 w 3619883"/>
                <a:gd name="connsiteY28" fmla="*/ 3951392 h 4275461"/>
                <a:gd name="connsiteX29" fmla="*/ 2027068 w 3619883"/>
                <a:gd name="connsiteY29" fmla="*/ 4128157 h 4275461"/>
                <a:gd name="connsiteX30" fmla="*/ 2079759 w 3619883"/>
                <a:gd name="connsiteY30" fmla="*/ 4128157 h 4275461"/>
                <a:gd name="connsiteX31" fmla="*/ 2079759 w 3619883"/>
                <a:gd name="connsiteY31" fmla="*/ 4275461 h 4275461"/>
                <a:gd name="connsiteX32" fmla="*/ 1824703 w 3619883"/>
                <a:gd name="connsiteY32" fmla="*/ 4275461 h 4275461"/>
                <a:gd name="connsiteX33" fmla="*/ 1834468 w 3619883"/>
                <a:gd name="connsiteY33" fmla="*/ 4128157 h 4275461"/>
                <a:gd name="connsiteX34" fmla="*/ 1893894 w 3619883"/>
                <a:gd name="connsiteY34" fmla="*/ 4128157 h 4275461"/>
                <a:gd name="connsiteX35" fmla="*/ 1893894 w 3619883"/>
                <a:gd name="connsiteY35" fmla="*/ 3951392 h 4275461"/>
                <a:gd name="connsiteX36" fmla="*/ 1716110 w 3619883"/>
                <a:gd name="connsiteY36" fmla="*/ 3951392 h 4275461"/>
                <a:gd name="connsiteX37" fmla="*/ 1716110 w 3619883"/>
                <a:gd name="connsiteY37" fmla="*/ 4006431 h 4275461"/>
                <a:gd name="connsiteX38" fmla="*/ 1703447 w 3619883"/>
                <a:gd name="connsiteY38" fmla="*/ 4007960 h 4275461"/>
                <a:gd name="connsiteX39" fmla="*/ 1716110 w 3619883"/>
                <a:gd name="connsiteY39" fmla="*/ 4044284 h 4275461"/>
                <a:gd name="connsiteX40" fmla="*/ 1716110 w 3619883"/>
                <a:gd name="connsiteY40" fmla="*/ 4128157 h 4275461"/>
                <a:gd name="connsiteX41" fmla="*/ 1745346 w 3619883"/>
                <a:gd name="connsiteY41" fmla="*/ 4128157 h 4275461"/>
                <a:gd name="connsiteX42" fmla="*/ 1796694 w 3619883"/>
                <a:gd name="connsiteY42" fmla="*/ 4275461 h 4275461"/>
                <a:gd name="connsiteX43" fmla="*/ 1558844 w 3619883"/>
                <a:gd name="connsiteY43" fmla="*/ 4275461 h 4275461"/>
                <a:gd name="connsiteX44" fmla="*/ 1517252 w 3619883"/>
                <a:gd name="connsiteY44" fmla="*/ 4128157 h 4275461"/>
                <a:gd name="connsiteX45" fmla="*/ 1582936 w 3619883"/>
                <a:gd name="connsiteY45" fmla="*/ 4128157 h 4275461"/>
                <a:gd name="connsiteX46" fmla="*/ 1582936 w 3619883"/>
                <a:gd name="connsiteY46" fmla="*/ 3951392 h 4275461"/>
                <a:gd name="connsiteX47" fmla="*/ 1405151 w 3619883"/>
                <a:gd name="connsiteY47" fmla="*/ 3951392 h 4275461"/>
                <a:gd name="connsiteX48" fmla="*/ 1405151 w 3619883"/>
                <a:gd name="connsiteY48" fmla="*/ 4128157 h 4275461"/>
                <a:gd name="connsiteX49" fmla="*/ 1468988 w 3619883"/>
                <a:gd name="connsiteY49" fmla="*/ 4128157 h 4275461"/>
                <a:gd name="connsiteX50" fmla="*/ 1427396 w 3619883"/>
                <a:gd name="connsiteY50" fmla="*/ 4275461 h 4275461"/>
                <a:gd name="connsiteX51" fmla="*/ 1210751 w 3619883"/>
                <a:gd name="connsiteY51" fmla="*/ 4275461 h 4275461"/>
                <a:gd name="connsiteX52" fmla="*/ 1210751 w 3619883"/>
                <a:gd name="connsiteY52" fmla="*/ 4128157 h 4275461"/>
                <a:gd name="connsiteX53" fmla="*/ 1271978 w 3619883"/>
                <a:gd name="connsiteY53" fmla="*/ 4128157 h 4275461"/>
                <a:gd name="connsiteX54" fmla="*/ 1271978 w 3619883"/>
                <a:gd name="connsiteY54" fmla="*/ 3951392 h 4275461"/>
                <a:gd name="connsiteX55" fmla="*/ 1094193 w 3619883"/>
                <a:gd name="connsiteY55" fmla="*/ 3951392 h 4275461"/>
                <a:gd name="connsiteX56" fmla="*/ 1094193 w 3619883"/>
                <a:gd name="connsiteY56" fmla="*/ 4128157 h 4275461"/>
                <a:gd name="connsiteX57" fmla="*/ 1140354 w 3619883"/>
                <a:gd name="connsiteY57" fmla="*/ 4128157 h 4275461"/>
                <a:gd name="connsiteX58" fmla="*/ 1140354 w 3619883"/>
                <a:gd name="connsiteY58" fmla="*/ 4275461 h 4275461"/>
                <a:gd name="connsiteX59" fmla="*/ 953807 w 3619883"/>
                <a:gd name="connsiteY59" fmla="*/ 4275461 h 4275461"/>
                <a:gd name="connsiteX60" fmla="*/ 912215 w 3619883"/>
                <a:gd name="connsiteY60" fmla="*/ 4128157 h 4275461"/>
                <a:gd name="connsiteX61" fmla="*/ 961020 w 3619883"/>
                <a:gd name="connsiteY61" fmla="*/ 4128157 h 4275461"/>
                <a:gd name="connsiteX62" fmla="*/ 961020 w 3619883"/>
                <a:gd name="connsiteY62" fmla="*/ 3951392 h 4275461"/>
                <a:gd name="connsiteX63" fmla="*/ 783235 w 3619883"/>
                <a:gd name="connsiteY63" fmla="*/ 3951392 h 4275461"/>
                <a:gd name="connsiteX64" fmla="*/ 783235 w 3619883"/>
                <a:gd name="connsiteY64" fmla="*/ 4128157 h 4275461"/>
                <a:gd name="connsiteX65" fmla="*/ 871024 w 3619883"/>
                <a:gd name="connsiteY65" fmla="*/ 4128157 h 4275461"/>
                <a:gd name="connsiteX66" fmla="*/ 829432 w 3619883"/>
                <a:gd name="connsiteY66" fmla="*/ 4275461 h 4275461"/>
                <a:gd name="connsiteX67" fmla="*/ 611484 w 3619883"/>
                <a:gd name="connsiteY67" fmla="*/ 4275461 h 4275461"/>
                <a:gd name="connsiteX68" fmla="*/ 621247 w 3619883"/>
                <a:gd name="connsiteY68" fmla="*/ 4128157 h 4275461"/>
                <a:gd name="connsiteX69" fmla="*/ 650062 w 3619883"/>
                <a:gd name="connsiteY69" fmla="*/ 4128157 h 4275461"/>
                <a:gd name="connsiteX70" fmla="*/ 650062 w 3619883"/>
                <a:gd name="connsiteY70" fmla="*/ 3951392 h 4275461"/>
                <a:gd name="connsiteX71" fmla="*/ 472277 w 3619883"/>
                <a:gd name="connsiteY71" fmla="*/ 3951392 h 4275461"/>
                <a:gd name="connsiteX72" fmla="*/ 472277 w 3619883"/>
                <a:gd name="connsiteY72" fmla="*/ 4128157 h 4275461"/>
                <a:gd name="connsiteX73" fmla="*/ 522650 w 3619883"/>
                <a:gd name="connsiteY73" fmla="*/ 4128157 h 4275461"/>
                <a:gd name="connsiteX74" fmla="*/ 573998 w 3619883"/>
                <a:gd name="connsiteY74" fmla="*/ 4275461 h 4275461"/>
                <a:gd name="connsiteX75" fmla="*/ 336164 w 3619883"/>
                <a:gd name="connsiteY75" fmla="*/ 4275461 h 4275461"/>
                <a:gd name="connsiteX76" fmla="*/ 294572 w 3619883"/>
                <a:gd name="connsiteY76" fmla="*/ 4128157 h 4275461"/>
                <a:gd name="connsiteX77" fmla="*/ 339106 w 3619883"/>
                <a:gd name="connsiteY77" fmla="*/ 4128157 h 4275461"/>
                <a:gd name="connsiteX78" fmla="*/ 339106 w 3619883"/>
                <a:gd name="connsiteY78" fmla="*/ 3951392 h 4275461"/>
                <a:gd name="connsiteX79" fmla="*/ 161321 w 3619883"/>
                <a:gd name="connsiteY79" fmla="*/ 3951392 h 4275461"/>
                <a:gd name="connsiteX80" fmla="*/ 161321 w 3619883"/>
                <a:gd name="connsiteY80" fmla="*/ 4128157 h 4275461"/>
                <a:gd name="connsiteX81" fmla="*/ 230914 w 3619883"/>
                <a:gd name="connsiteY81" fmla="*/ 4128157 h 4275461"/>
                <a:gd name="connsiteX82" fmla="*/ 189322 w 3619883"/>
                <a:gd name="connsiteY82" fmla="*/ 4275461 h 4275461"/>
                <a:gd name="connsiteX83" fmla="*/ 0 w 3619883"/>
                <a:gd name="connsiteY83" fmla="*/ 4275461 h 4275461"/>
                <a:gd name="connsiteX84" fmla="*/ 0 w 3619883"/>
                <a:gd name="connsiteY84" fmla="*/ 42229 h 4275461"/>
                <a:gd name="connsiteX85" fmla="*/ 42464 w 3619883"/>
                <a:gd name="connsiteY85" fmla="*/ 40518 h 4275461"/>
                <a:gd name="connsiteX86" fmla="*/ 137733 w 3619883"/>
                <a:gd name="connsiteY86" fmla="*/ 35355 h 4275461"/>
                <a:gd name="connsiteX87" fmla="*/ 270565 w 3619883"/>
                <a:gd name="connsiteY87" fmla="*/ 29759 h 4275461"/>
                <a:gd name="connsiteX88" fmla="*/ 479734 w 3619883"/>
                <a:gd name="connsiteY88" fmla="*/ 45455 h 4275461"/>
                <a:gd name="connsiteX89" fmla="*/ 524103 w 3619883"/>
                <a:gd name="connsiteY89" fmla="*/ 41625 h 4275461"/>
                <a:gd name="connsiteX90" fmla="*/ 624416 w 3619883"/>
                <a:gd name="connsiteY90" fmla="*/ 22696 h 4275461"/>
                <a:gd name="connsiteX91" fmla="*/ 657762 w 3619883"/>
                <a:gd name="connsiteY91" fmla="*/ 18351 h 4275461"/>
                <a:gd name="connsiteX92" fmla="*/ 690557 w 3619883"/>
                <a:gd name="connsiteY92" fmla="*/ 25792 h 4275461"/>
                <a:gd name="connsiteX93" fmla="*/ 745123 w 3619883"/>
                <a:gd name="connsiteY93" fmla="*/ 40157 h 4275461"/>
                <a:gd name="connsiteX94" fmla="*/ 789493 w 3619883"/>
                <a:gd name="connsiteY94" fmla="*/ 36327 h 4275461"/>
                <a:gd name="connsiteX95" fmla="*/ 854255 w 3619883"/>
                <a:gd name="connsiteY95" fmla="*/ 68887 h 4275461"/>
                <a:gd name="connsiteX96" fmla="*/ 897520 w 3619883"/>
                <a:gd name="connsiteY96" fmla="*/ 88629 h 4275461"/>
                <a:gd name="connsiteX97" fmla="*/ 940510 w 3619883"/>
                <a:gd name="connsiteY97" fmla="*/ 114265 h 4275461"/>
                <a:gd name="connsiteX98" fmla="*/ 1082712 w 3619883"/>
                <a:gd name="connsiteY98" fmla="*/ 144543 h 4275461"/>
                <a:gd name="connsiteX99" fmla="*/ 1205348 w 3619883"/>
                <a:gd name="connsiteY99" fmla="*/ 120753 h 4275461"/>
                <a:gd name="connsiteX100" fmla="*/ 1271764 w 3619883"/>
                <a:gd name="connsiteY100" fmla="*/ 117956 h 4275461"/>
                <a:gd name="connsiteX101" fmla="*/ 1315583 w 3619883"/>
                <a:gd name="connsiteY101" fmla="*/ 125912 h 4275461"/>
                <a:gd name="connsiteX102" fmla="*/ 1359125 w 3619883"/>
                <a:gd name="connsiteY102" fmla="*/ 139761 h 4275461"/>
                <a:gd name="connsiteX103" fmla="*/ 1391919 w 3619883"/>
                <a:gd name="connsiteY103" fmla="*/ 147202 h 4275461"/>
                <a:gd name="connsiteX104" fmla="*/ 1436563 w 3619883"/>
                <a:gd name="connsiteY104" fmla="*/ 137480 h 4275461"/>
                <a:gd name="connsiteX105" fmla="*/ 1471566 w 3619883"/>
                <a:gd name="connsiteY105" fmla="*/ 97777 h 4275461"/>
                <a:gd name="connsiteX106" fmla="*/ 1505739 w 3619883"/>
                <a:gd name="connsiteY106" fmla="*/ 75753 h 4275461"/>
                <a:gd name="connsiteX107" fmla="*/ 1590891 w 3619883"/>
                <a:gd name="connsiteY107" fmla="*/ 144702 h 4275461"/>
                <a:gd name="connsiteX108" fmla="*/ 1625616 w 3619883"/>
                <a:gd name="connsiteY108" fmla="*/ 110893 h 4275461"/>
                <a:gd name="connsiteX109" fmla="*/ 1658964 w 3619883"/>
                <a:gd name="connsiteY109" fmla="*/ 106547 h 4275461"/>
                <a:gd name="connsiteX110" fmla="*/ 1746598 w 3619883"/>
                <a:gd name="connsiteY110" fmla="*/ 122460 h 4275461"/>
                <a:gd name="connsiteX111" fmla="*/ 1811913 w 3619883"/>
                <a:gd name="connsiteY111" fmla="*/ 143234 h 4275461"/>
                <a:gd name="connsiteX112" fmla="*/ 1856557 w 3619883"/>
                <a:gd name="connsiteY112" fmla="*/ 133511 h 4275461"/>
                <a:gd name="connsiteX113" fmla="*/ 2066003 w 3619883"/>
                <a:gd name="connsiteY113" fmla="*/ 143313 h 4275461"/>
                <a:gd name="connsiteX114" fmla="*/ 2177615 w 3619883"/>
                <a:gd name="connsiteY114" fmla="*/ 119007 h 4275461"/>
                <a:gd name="connsiteX115" fmla="*/ 2255883 w 3619883"/>
                <a:gd name="connsiteY115" fmla="*/ 99047 h 4275461"/>
                <a:gd name="connsiteX116" fmla="*/ 2344622 w 3619883"/>
                <a:gd name="connsiteY116" fmla="*/ 91388 h 4275461"/>
                <a:gd name="connsiteX117" fmla="*/ 2455682 w 3619883"/>
                <a:gd name="connsiteY117" fmla="*/ 78869 h 4275461"/>
                <a:gd name="connsiteX118" fmla="*/ 2632609 w 3619883"/>
                <a:gd name="connsiteY118" fmla="*/ 75338 h 4275461"/>
                <a:gd name="connsiteX119" fmla="*/ 2742291 w 3619883"/>
                <a:gd name="connsiteY119" fmla="*/ 92282 h 4275461"/>
                <a:gd name="connsiteX120" fmla="*/ 2851974 w 3619883"/>
                <a:gd name="connsiteY120" fmla="*/ 109227 h 4275461"/>
                <a:gd name="connsiteX121" fmla="*/ 2907643 w 3619883"/>
                <a:gd name="connsiteY121" fmla="*/ 100020 h 4275461"/>
                <a:gd name="connsiteX122" fmla="*/ 2944022 w 3619883"/>
                <a:gd name="connsiteY122" fmla="*/ 30853 h 4275461"/>
                <a:gd name="connsiteX123" fmla="*/ 3022289 w 3619883"/>
                <a:gd name="connsiteY123" fmla="*/ 10893 h 4275461"/>
                <a:gd name="connsiteX124" fmla="*/ 3054807 w 3619883"/>
                <a:gd name="connsiteY124" fmla="*/ 24226 h 4275461"/>
                <a:gd name="connsiteX125" fmla="*/ 3141892 w 3619883"/>
                <a:gd name="connsiteY125" fmla="*/ 51925 h 4275461"/>
                <a:gd name="connsiteX126" fmla="*/ 3185711 w 3619883"/>
                <a:gd name="connsiteY126" fmla="*/ 59881 h 4275461"/>
                <a:gd name="connsiteX127" fmla="*/ 3219056 w 3619883"/>
                <a:gd name="connsiteY127" fmla="*/ 55536 h 4275461"/>
                <a:gd name="connsiteX128" fmla="*/ 3263425 w 3619883"/>
                <a:gd name="connsiteY128" fmla="*/ 51706 h 4275461"/>
                <a:gd name="connsiteX129" fmla="*/ 3296219 w 3619883"/>
                <a:gd name="connsiteY129" fmla="*/ 59147 h 4275461"/>
                <a:gd name="connsiteX130" fmla="*/ 3319094 w 3619883"/>
                <a:gd name="connsiteY130" fmla="*/ 42500 h 4275461"/>
                <a:gd name="connsiteX131" fmla="*/ 3420511 w 3619883"/>
                <a:gd name="connsiteY131" fmla="*/ 0 h 4275461"/>
                <a:gd name="connsiteX132" fmla="*/ 3453305 w 3619883"/>
                <a:gd name="connsiteY132" fmla="*/ 7440 h 4275461"/>
                <a:gd name="connsiteX133" fmla="*/ 3496571 w 3619883"/>
                <a:gd name="connsiteY133" fmla="*/ 27182 h 4275461"/>
                <a:gd name="connsiteX134" fmla="*/ 3602117 w 3619883"/>
                <a:gd name="connsiteY134" fmla="*/ 132521 h 4275461"/>
                <a:gd name="connsiteX135" fmla="*/ 3619883 w 3619883"/>
                <a:gd name="connsiteY135" fmla="*/ 140049 h 4275461"/>
                <a:gd name="connsiteX136" fmla="*/ 3619883 w 3619883"/>
                <a:gd name="connsiteY13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3014011 w 3619883"/>
                <a:gd name="connsiteY6" fmla="*/ 4275461 h 4275461"/>
                <a:gd name="connsiteX7" fmla="*/ 2761042 w 3619883"/>
                <a:gd name="connsiteY7" fmla="*/ 4275461 h 4275461"/>
                <a:gd name="connsiteX8" fmla="*/ 2761042 w 3619883"/>
                <a:gd name="connsiteY8" fmla="*/ 4128157 h 4275461"/>
                <a:gd name="connsiteX9" fmla="*/ 2826768 w 3619883"/>
                <a:gd name="connsiteY9" fmla="*/ 4128157 h 4275461"/>
                <a:gd name="connsiteX10" fmla="*/ 2826768 w 3619883"/>
                <a:gd name="connsiteY10" fmla="*/ 3951392 h 4275461"/>
                <a:gd name="connsiteX11" fmla="*/ 2648983 w 3619883"/>
                <a:gd name="connsiteY11" fmla="*/ 3951392 h 4275461"/>
                <a:gd name="connsiteX12" fmla="*/ 2648983 w 3619883"/>
                <a:gd name="connsiteY12" fmla="*/ 4128157 h 4275461"/>
                <a:gd name="connsiteX13" fmla="*/ 2690646 w 3619883"/>
                <a:gd name="connsiteY13" fmla="*/ 4128157 h 4275461"/>
                <a:gd name="connsiteX14" fmla="*/ 2690646 w 3619883"/>
                <a:gd name="connsiteY14" fmla="*/ 4275461 h 4275461"/>
                <a:gd name="connsiteX15" fmla="*/ 2511710 w 3619883"/>
                <a:gd name="connsiteY15" fmla="*/ 4275461 h 4275461"/>
                <a:gd name="connsiteX16" fmla="*/ 2454288 w 3619883"/>
                <a:gd name="connsiteY16" fmla="*/ 4128157 h 4275461"/>
                <a:gd name="connsiteX17" fmla="*/ 2515810 w 3619883"/>
                <a:gd name="connsiteY17" fmla="*/ 4128157 h 4275461"/>
                <a:gd name="connsiteX18" fmla="*/ 2515810 w 3619883"/>
                <a:gd name="connsiteY18" fmla="*/ 3951392 h 4275461"/>
                <a:gd name="connsiteX19" fmla="*/ 2338025 w 3619883"/>
                <a:gd name="connsiteY19" fmla="*/ 3951392 h 4275461"/>
                <a:gd name="connsiteX20" fmla="*/ 2338025 w 3619883"/>
                <a:gd name="connsiteY20" fmla="*/ 4128157 h 4275461"/>
                <a:gd name="connsiteX21" fmla="*/ 2395120 w 3619883"/>
                <a:gd name="connsiteY21" fmla="*/ 4128157 h 4275461"/>
                <a:gd name="connsiteX22" fmla="*/ 2337697 w 3619883"/>
                <a:gd name="connsiteY22" fmla="*/ 4275461 h 4275461"/>
                <a:gd name="connsiteX23" fmla="*/ 2150155 w 3619883"/>
                <a:gd name="connsiteY23" fmla="*/ 4275461 h 4275461"/>
                <a:gd name="connsiteX24" fmla="*/ 2150155 w 3619883"/>
                <a:gd name="connsiteY24" fmla="*/ 4128157 h 4275461"/>
                <a:gd name="connsiteX25" fmla="*/ 2204852 w 3619883"/>
                <a:gd name="connsiteY25" fmla="*/ 4128157 h 4275461"/>
                <a:gd name="connsiteX26" fmla="*/ 2204852 w 3619883"/>
                <a:gd name="connsiteY26" fmla="*/ 3951392 h 4275461"/>
                <a:gd name="connsiteX27" fmla="*/ 2027068 w 3619883"/>
                <a:gd name="connsiteY27" fmla="*/ 3951392 h 4275461"/>
                <a:gd name="connsiteX28" fmla="*/ 2027068 w 3619883"/>
                <a:gd name="connsiteY28" fmla="*/ 4128157 h 4275461"/>
                <a:gd name="connsiteX29" fmla="*/ 2079759 w 3619883"/>
                <a:gd name="connsiteY29" fmla="*/ 4128157 h 4275461"/>
                <a:gd name="connsiteX30" fmla="*/ 2079759 w 3619883"/>
                <a:gd name="connsiteY30" fmla="*/ 4275461 h 4275461"/>
                <a:gd name="connsiteX31" fmla="*/ 1824703 w 3619883"/>
                <a:gd name="connsiteY31" fmla="*/ 4275461 h 4275461"/>
                <a:gd name="connsiteX32" fmla="*/ 1834468 w 3619883"/>
                <a:gd name="connsiteY32" fmla="*/ 4128157 h 4275461"/>
                <a:gd name="connsiteX33" fmla="*/ 1893894 w 3619883"/>
                <a:gd name="connsiteY33" fmla="*/ 4128157 h 4275461"/>
                <a:gd name="connsiteX34" fmla="*/ 1893894 w 3619883"/>
                <a:gd name="connsiteY34" fmla="*/ 3951392 h 4275461"/>
                <a:gd name="connsiteX35" fmla="*/ 1716110 w 3619883"/>
                <a:gd name="connsiteY35" fmla="*/ 3951392 h 4275461"/>
                <a:gd name="connsiteX36" fmla="*/ 1716110 w 3619883"/>
                <a:gd name="connsiteY36" fmla="*/ 4006431 h 4275461"/>
                <a:gd name="connsiteX37" fmla="*/ 1703447 w 3619883"/>
                <a:gd name="connsiteY37" fmla="*/ 4007960 h 4275461"/>
                <a:gd name="connsiteX38" fmla="*/ 1716110 w 3619883"/>
                <a:gd name="connsiteY38" fmla="*/ 4044284 h 4275461"/>
                <a:gd name="connsiteX39" fmla="*/ 1716110 w 3619883"/>
                <a:gd name="connsiteY39" fmla="*/ 4128157 h 4275461"/>
                <a:gd name="connsiteX40" fmla="*/ 1745346 w 3619883"/>
                <a:gd name="connsiteY40" fmla="*/ 4128157 h 4275461"/>
                <a:gd name="connsiteX41" fmla="*/ 1796694 w 3619883"/>
                <a:gd name="connsiteY41" fmla="*/ 4275461 h 4275461"/>
                <a:gd name="connsiteX42" fmla="*/ 1558844 w 3619883"/>
                <a:gd name="connsiteY42" fmla="*/ 4275461 h 4275461"/>
                <a:gd name="connsiteX43" fmla="*/ 1517252 w 3619883"/>
                <a:gd name="connsiteY43" fmla="*/ 4128157 h 4275461"/>
                <a:gd name="connsiteX44" fmla="*/ 1582936 w 3619883"/>
                <a:gd name="connsiteY44" fmla="*/ 4128157 h 4275461"/>
                <a:gd name="connsiteX45" fmla="*/ 1582936 w 3619883"/>
                <a:gd name="connsiteY45" fmla="*/ 3951392 h 4275461"/>
                <a:gd name="connsiteX46" fmla="*/ 1405151 w 3619883"/>
                <a:gd name="connsiteY46" fmla="*/ 3951392 h 4275461"/>
                <a:gd name="connsiteX47" fmla="*/ 1405151 w 3619883"/>
                <a:gd name="connsiteY47" fmla="*/ 4128157 h 4275461"/>
                <a:gd name="connsiteX48" fmla="*/ 1468988 w 3619883"/>
                <a:gd name="connsiteY48" fmla="*/ 4128157 h 4275461"/>
                <a:gd name="connsiteX49" fmla="*/ 1427396 w 3619883"/>
                <a:gd name="connsiteY49" fmla="*/ 4275461 h 4275461"/>
                <a:gd name="connsiteX50" fmla="*/ 1210751 w 3619883"/>
                <a:gd name="connsiteY50" fmla="*/ 4275461 h 4275461"/>
                <a:gd name="connsiteX51" fmla="*/ 1210751 w 3619883"/>
                <a:gd name="connsiteY51" fmla="*/ 4128157 h 4275461"/>
                <a:gd name="connsiteX52" fmla="*/ 1271978 w 3619883"/>
                <a:gd name="connsiteY52" fmla="*/ 4128157 h 4275461"/>
                <a:gd name="connsiteX53" fmla="*/ 1271978 w 3619883"/>
                <a:gd name="connsiteY53" fmla="*/ 3951392 h 4275461"/>
                <a:gd name="connsiteX54" fmla="*/ 1094193 w 3619883"/>
                <a:gd name="connsiteY54" fmla="*/ 3951392 h 4275461"/>
                <a:gd name="connsiteX55" fmla="*/ 1094193 w 3619883"/>
                <a:gd name="connsiteY55" fmla="*/ 4128157 h 4275461"/>
                <a:gd name="connsiteX56" fmla="*/ 1140354 w 3619883"/>
                <a:gd name="connsiteY56" fmla="*/ 4128157 h 4275461"/>
                <a:gd name="connsiteX57" fmla="*/ 1140354 w 3619883"/>
                <a:gd name="connsiteY57" fmla="*/ 4275461 h 4275461"/>
                <a:gd name="connsiteX58" fmla="*/ 953807 w 3619883"/>
                <a:gd name="connsiteY58" fmla="*/ 4275461 h 4275461"/>
                <a:gd name="connsiteX59" fmla="*/ 912215 w 3619883"/>
                <a:gd name="connsiteY59" fmla="*/ 4128157 h 4275461"/>
                <a:gd name="connsiteX60" fmla="*/ 961020 w 3619883"/>
                <a:gd name="connsiteY60" fmla="*/ 4128157 h 4275461"/>
                <a:gd name="connsiteX61" fmla="*/ 961020 w 3619883"/>
                <a:gd name="connsiteY61" fmla="*/ 3951392 h 4275461"/>
                <a:gd name="connsiteX62" fmla="*/ 783235 w 3619883"/>
                <a:gd name="connsiteY62" fmla="*/ 3951392 h 4275461"/>
                <a:gd name="connsiteX63" fmla="*/ 783235 w 3619883"/>
                <a:gd name="connsiteY63" fmla="*/ 4128157 h 4275461"/>
                <a:gd name="connsiteX64" fmla="*/ 871024 w 3619883"/>
                <a:gd name="connsiteY64" fmla="*/ 4128157 h 4275461"/>
                <a:gd name="connsiteX65" fmla="*/ 829432 w 3619883"/>
                <a:gd name="connsiteY65" fmla="*/ 4275461 h 4275461"/>
                <a:gd name="connsiteX66" fmla="*/ 611484 w 3619883"/>
                <a:gd name="connsiteY66" fmla="*/ 4275461 h 4275461"/>
                <a:gd name="connsiteX67" fmla="*/ 621247 w 3619883"/>
                <a:gd name="connsiteY67" fmla="*/ 4128157 h 4275461"/>
                <a:gd name="connsiteX68" fmla="*/ 650062 w 3619883"/>
                <a:gd name="connsiteY68" fmla="*/ 4128157 h 4275461"/>
                <a:gd name="connsiteX69" fmla="*/ 650062 w 3619883"/>
                <a:gd name="connsiteY69" fmla="*/ 3951392 h 4275461"/>
                <a:gd name="connsiteX70" fmla="*/ 472277 w 3619883"/>
                <a:gd name="connsiteY70" fmla="*/ 3951392 h 4275461"/>
                <a:gd name="connsiteX71" fmla="*/ 472277 w 3619883"/>
                <a:gd name="connsiteY71" fmla="*/ 4128157 h 4275461"/>
                <a:gd name="connsiteX72" fmla="*/ 522650 w 3619883"/>
                <a:gd name="connsiteY72" fmla="*/ 4128157 h 4275461"/>
                <a:gd name="connsiteX73" fmla="*/ 573998 w 3619883"/>
                <a:gd name="connsiteY73" fmla="*/ 4275461 h 4275461"/>
                <a:gd name="connsiteX74" fmla="*/ 336164 w 3619883"/>
                <a:gd name="connsiteY74" fmla="*/ 4275461 h 4275461"/>
                <a:gd name="connsiteX75" fmla="*/ 294572 w 3619883"/>
                <a:gd name="connsiteY75" fmla="*/ 4128157 h 4275461"/>
                <a:gd name="connsiteX76" fmla="*/ 339106 w 3619883"/>
                <a:gd name="connsiteY76" fmla="*/ 4128157 h 4275461"/>
                <a:gd name="connsiteX77" fmla="*/ 339106 w 3619883"/>
                <a:gd name="connsiteY77" fmla="*/ 3951392 h 4275461"/>
                <a:gd name="connsiteX78" fmla="*/ 161321 w 3619883"/>
                <a:gd name="connsiteY78" fmla="*/ 3951392 h 4275461"/>
                <a:gd name="connsiteX79" fmla="*/ 161321 w 3619883"/>
                <a:gd name="connsiteY79" fmla="*/ 4128157 h 4275461"/>
                <a:gd name="connsiteX80" fmla="*/ 230914 w 3619883"/>
                <a:gd name="connsiteY80" fmla="*/ 4128157 h 4275461"/>
                <a:gd name="connsiteX81" fmla="*/ 189322 w 3619883"/>
                <a:gd name="connsiteY81" fmla="*/ 4275461 h 4275461"/>
                <a:gd name="connsiteX82" fmla="*/ 0 w 3619883"/>
                <a:gd name="connsiteY82" fmla="*/ 4275461 h 4275461"/>
                <a:gd name="connsiteX83" fmla="*/ 0 w 3619883"/>
                <a:gd name="connsiteY83" fmla="*/ 42229 h 4275461"/>
                <a:gd name="connsiteX84" fmla="*/ 42464 w 3619883"/>
                <a:gd name="connsiteY84" fmla="*/ 40518 h 4275461"/>
                <a:gd name="connsiteX85" fmla="*/ 137733 w 3619883"/>
                <a:gd name="connsiteY85" fmla="*/ 35355 h 4275461"/>
                <a:gd name="connsiteX86" fmla="*/ 270565 w 3619883"/>
                <a:gd name="connsiteY86" fmla="*/ 29759 h 4275461"/>
                <a:gd name="connsiteX87" fmla="*/ 479734 w 3619883"/>
                <a:gd name="connsiteY87" fmla="*/ 45455 h 4275461"/>
                <a:gd name="connsiteX88" fmla="*/ 524103 w 3619883"/>
                <a:gd name="connsiteY88" fmla="*/ 41625 h 4275461"/>
                <a:gd name="connsiteX89" fmla="*/ 624416 w 3619883"/>
                <a:gd name="connsiteY89" fmla="*/ 22696 h 4275461"/>
                <a:gd name="connsiteX90" fmla="*/ 657762 w 3619883"/>
                <a:gd name="connsiteY90" fmla="*/ 18351 h 4275461"/>
                <a:gd name="connsiteX91" fmla="*/ 690557 w 3619883"/>
                <a:gd name="connsiteY91" fmla="*/ 25792 h 4275461"/>
                <a:gd name="connsiteX92" fmla="*/ 745123 w 3619883"/>
                <a:gd name="connsiteY92" fmla="*/ 40157 h 4275461"/>
                <a:gd name="connsiteX93" fmla="*/ 789493 w 3619883"/>
                <a:gd name="connsiteY93" fmla="*/ 36327 h 4275461"/>
                <a:gd name="connsiteX94" fmla="*/ 854255 w 3619883"/>
                <a:gd name="connsiteY94" fmla="*/ 68887 h 4275461"/>
                <a:gd name="connsiteX95" fmla="*/ 897520 w 3619883"/>
                <a:gd name="connsiteY95" fmla="*/ 88629 h 4275461"/>
                <a:gd name="connsiteX96" fmla="*/ 940510 w 3619883"/>
                <a:gd name="connsiteY96" fmla="*/ 114265 h 4275461"/>
                <a:gd name="connsiteX97" fmla="*/ 1082712 w 3619883"/>
                <a:gd name="connsiteY97" fmla="*/ 144543 h 4275461"/>
                <a:gd name="connsiteX98" fmla="*/ 1205348 w 3619883"/>
                <a:gd name="connsiteY98" fmla="*/ 120753 h 4275461"/>
                <a:gd name="connsiteX99" fmla="*/ 1271764 w 3619883"/>
                <a:gd name="connsiteY99" fmla="*/ 117956 h 4275461"/>
                <a:gd name="connsiteX100" fmla="*/ 1315583 w 3619883"/>
                <a:gd name="connsiteY100" fmla="*/ 125912 h 4275461"/>
                <a:gd name="connsiteX101" fmla="*/ 1359125 w 3619883"/>
                <a:gd name="connsiteY101" fmla="*/ 139761 h 4275461"/>
                <a:gd name="connsiteX102" fmla="*/ 1391919 w 3619883"/>
                <a:gd name="connsiteY102" fmla="*/ 147202 h 4275461"/>
                <a:gd name="connsiteX103" fmla="*/ 1436563 w 3619883"/>
                <a:gd name="connsiteY103" fmla="*/ 137480 h 4275461"/>
                <a:gd name="connsiteX104" fmla="*/ 1471566 w 3619883"/>
                <a:gd name="connsiteY104" fmla="*/ 97777 h 4275461"/>
                <a:gd name="connsiteX105" fmla="*/ 1505739 w 3619883"/>
                <a:gd name="connsiteY105" fmla="*/ 75753 h 4275461"/>
                <a:gd name="connsiteX106" fmla="*/ 1590891 w 3619883"/>
                <a:gd name="connsiteY106" fmla="*/ 144702 h 4275461"/>
                <a:gd name="connsiteX107" fmla="*/ 1625616 w 3619883"/>
                <a:gd name="connsiteY107" fmla="*/ 110893 h 4275461"/>
                <a:gd name="connsiteX108" fmla="*/ 1658964 w 3619883"/>
                <a:gd name="connsiteY108" fmla="*/ 106547 h 4275461"/>
                <a:gd name="connsiteX109" fmla="*/ 1746598 w 3619883"/>
                <a:gd name="connsiteY109" fmla="*/ 122460 h 4275461"/>
                <a:gd name="connsiteX110" fmla="*/ 1811913 w 3619883"/>
                <a:gd name="connsiteY110" fmla="*/ 143234 h 4275461"/>
                <a:gd name="connsiteX111" fmla="*/ 1856557 w 3619883"/>
                <a:gd name="connsiteY111" fmla="*/ 133511 h 4275461"/>
                <a:gd name="connsiteX112" fmla="*/ 2066003 w 3619883"/>
                <a:gd name="connsiteY112" fmla="*/ 143313 h 4275461"/>
                <a:gd name="connsiteX113" fmla="*/ 2177615 w 3619883"/>
                <a:gd name="connsiteY113" fmla="*/ 119007 h 4275461"/>
                <a:gd name="connsiteX114" fmla="*/ 2255883 w 3619883"/>
                <a:gd name="connsiteY114" fmla="*/ 99047 h 4275461"/>
                <a:gd name="connsiteX115" fmla="*/ 2344622 w 3619883"/>
                <a:gd name="connsiteY115" fmla="*/ 91388 h 4275461"/>
                <a:gd name="connsiteX116" fmla="*/ 2455682 w 3619883"/>
                <a:gd name="connsiteY116" fmla="*/ 78869 h 4275461"/>
                <a:gd name="connsiteX117" fmla="*/ 2632609 w 3619883"/>
                <a:gd name="connsiteY117" fmla="*/ 75338 h 4275461"/>
                <a:gd name="connsiteX118" fmla="*/ 2742291 w 3619883"/>
                <a:gd name="connsiteY118" fmla="*/ 92282 h 4275461"/>
                <a:gd name="connsiteX119" fmla="*/ 2851974 w 3619883"/>
                <a:gd name="connsiteY119" fmla="*/ 109227 h 4275461"/>
                <a:gd name="connsiteX120" fmla="*/ 2907643 w 3619883"/>
                <a:gd name="connsiteY120" fmla="*/ 100020 h 4275461"/>
                <a:gd name="connsiteX121" fmla="*/ 2944022 w 3619883"/>
                <a:gd name="connsiteY121" fmla="*/ 30853 h 4275461"/>
                <a:gd name="connsiteX122" fmla="*/ 3022289 w 3619883"/>
                <a:gd name="connsiteY122" fmla="*/ 10893 h 4275461"/>
                <a:gd name="connsiteX123" fmla="*/ 3054807 w 3619883"/>
                <a:gd name="connsiteY123" fmla="*/ 24226 h 4275461"/>
                <a:gd name="connsiteX124" fmla="*/ 3141892 w 3619883"/>
                <a:gd name="connsiteY124" fmla="*/ 51925 h 4275461"/>
                <a:gd name="connsiteX125" fmla="*/ 3185711 w 3619883"/>
                <a:gd name="connsiteY125" fmla="*/ 59881 h 4275461"/>
                <a:gd name="connsiteX126" fmla="*/ 3219056 w 3619883"/>
                <a:gd name="connsiteY126" fmla="*/ 55536 h 4275461"/>
                <a:gd name="connsiteX127" fmla="*/ 3263425 w 3619883"/>
                <a:gd name="connsiteY127" fmla="*/ 51706 h 4275461"/>
                <a:gd name="connsiteX128" fmla="*/ 3296219 w 3619883"/>
                <a:gd name="connsiteY128" fmla="*/ 59147 h 4275461"/>
                <a:gd name="connsiteX129" fmla="*/ 3319094 w 3619883"/>
                <a:gd name="connsiteY129" fmla="*/ 42500 h 4275461"/>
                <a:gd name="connsiteX130" fmla="*/ 3420511 w 3619883"/>
                <a:gd name="connsiteY130" fmla="*/ 0 h 4275461"/>
                <a:gd name="connsiteX131" fmla="*/ 3453305 w 3619883"/>
                <a:gd name="connsiteY131" fmla="*/ 7440 h 4275461"/>
                <a:gd name="connsiteX132" fmla="*/ 3496571 w 3619883"/>
                <a:gd name="connsiteY132" fmla="*/ 27182 h 4275461"/>
                <a:gd name="connsiteX133" fmla="*/ 3602117 w 3619883"/>
                <a:gd name="connsiteY133" fmla="*/ 132521 h 4275461"/>
                <a:gd name="connsiteX134" fmla="*/ 3619883 w 3619883"/>
                <a:gd name="connsiteY134" fmla="*/ 140049 h 4275461"/>
                <a:gd name="connsiteX135" fmla="*/ 3619883 w 3619883"/>
                <a:gd name="connsiteY13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137725 w 3619883"/>
                <a:gd name="connsiteY4" fmla="*/ 3951392 h 4275461"/>
                <a:gd name="connsiteX5" fmla="*/ 3014011 w 3619883"/>
                <a:gd name="connsiteY5" fmla="*/ 4275461 h 4275461"/>
                <a:gd name="connsiteX6" fmla="*/ 2761042 w 3619883"/>
                <a:gd name="connsiteY6" fmla="*/ 4275461 h 4275461"/>
                <a:gd name="connsiteX7" fmla="*/ 2761042 w 3619883"/>
                <a:gd name="connsiteY7" fmla="*/ 4128157 h 4275461"/>
                <a:gd name="connsiteX8" fmla="*/ 2826768 w 3619883"/>
                <a:gd name="connsiteY8" fmla="*/ 4128157 h 4275461"/>
                <a:gd name="connsiteX9" fmla="*/ 2826768 w 3619883"/>
                <a:gd name="connsiteY9" fmla="*/ 3951392 h 4275461"/>
                <a:gd name="connsiteX10" fmla="*/ 2648983 w 3619883"/>
                <a:gd name="connsiteY10" fmla="*/ 3951392 h 4275461"/>
                <a:gd name="connsiteX11" fmla="*/ 2648983 w 3619883"/>
                <a:gd name="connsiteY11" fmla="*/ 4128157 h 4275461"/>
                <a:gd name="connsiteX12" fmla="*/ 2690646 w 3619883"/>
                <a:gd name="connsiteY12" fmla="*/ 4128157 h 4275461"/>
                <a:gd name="connsiteX13" fmla="*/ 2690646 w 3619883"/>
                <a:gd name="connsiteY13" fmla="*/ 4275461 h 4275461"/>
                <a:gd name="connsiteX14" fmla="*/ 2511710 w 3619883"/>
                <a:gd name="connsiteY14" fmla="*/ 4275461 h 4275461"/>
                <a:gd name="connsiteX15" fmla="*/ 2454288 w 3619883"/>
                <a:gd name="connsiteY15" fmla="*/ 4128157 h 4275461"/>
                <a:gd name="connsiteX16" fmla="*/ 2515810 w 3619883"/>
                <a:gd name="connsiteY16" fmla="*/ 4128157 h 4275461"/>
                <a:gd name="connsiteX17" fmla="*/ 2515810 w 3619883"/>
                <a:gd name="connsiteY17" fmla="*/ 3951392 h 4275461"/>
                <a:gd name="connsiteX18" fmla="*/ 2338025 w 3619883"/>
                <a:gd name="connsiteY18" fmla="*/ 3951392 h 4275461"/>
                <a:gd name="connsiteX19" fmla="*/ 2338025 w 3619883"/>
                <a:gd name="connsiteY19" fmla="*/ 4128157 h 4275461"/>
                <a:gd name="connsiteX20" fmla="*/ 2395120 w 3619883"/>
                <a:gd name="connsiteY20" fmla="*/ 4128157 h 4275461"/>
                <a:gd name="connsiteX21" fmla="*/ 2337697 w 3619883"/>
                <a:gd name="connsiteY21" fmla="*/ 4275461 h 4275461"/>
                <a:gd name="connsiteX22" fmla="*/ 2150155 w 3619883"/>
                <a:gd name="connsiteY22" fmla="*/ 4275461 h 4275461"/>
                <a:gd name="connsiteX23" fmla="*/ 2150155 w 3619883"/>
                <a:gd name="connsiteY23" fmla="*/ 4128157 h 4275461"/>
                <a:gd name="connsiteX24" fmla="*/ 2204852 w 3619883"/>
                <a:gd name="connsiteY24" fmla="*/ 4128157 h 4275461"/>
                <a:gd name="connsiteX25" fmla="*/ 2204852 w 3619883"/>
                <a:gd name="connsiteY25" fmla="*/ 3951392 h 4275461"/>
                <a:gd name="connsiteX26" fmla="*/ 2027068 w 3619883"/>
                <a:gd name="connsiteY26" fmla="*/ 3951392 h 4275461"/>
                <a:gd name="connsiteX27" fmla="*/ 2027068 w 3619883"/>
                <a:gd name="connsiteY27" fmla="*/ 4128157 h 4275461"/>
                <a:gd name="connsiteX28" fmla="*/ 2079759 w 3619883"/>
                <a:gd name="connsiteY28" fmla="*/ 4128157 h 4275461"/>
                <a:gd name="connsiteX29" fmla="*/ 2079759 w 3619883"/>
                <a:gd name="connsiteY29" fmla="*/ 4275461 h 4275461"/>
                <a:gd name="connsiteX30" fmla="*/ 1824703 w 3619883"/>
                <a:gd name="connsiteY30" fmla="*/ 4275461 h 4275461"/>
                <a:gd name="connsiteX31" fmla="*/ 1834468 w 3619883"/>
                <a:gd name="connsiteY31" fmla="*/ 4128157 h 4275461"/>
                <a:gd name="connsiteX32" fmla="*/ 1893894 w 3619883"/>
                <a:gd name="connsiteY32" fmla="*/ 4128157 h 4275461"/>
                <a:gd name="connsiteX33" fmla="*/ 1893894 w 3619883"/>
                <a:gd name="connsiteY33" fmla="*/ 3951392 h 4275461"/>
                <a:gd name="connsiteX34" fmla="*/ 1716110 w 3619883"/>
                <a:gd name="connsiteY34" fmla="*/ 3951392 h 4275461"/>
                <a:gd name="connsiteX35" fmla="*/ 1716110 w 3619883"/>
                <a:gd name="connsiteY35" fmla="*/ 4006431 h 4275461"/>
                <a:gd name="connsiteX36" fmla="*/ 1703447 w 3619883"/>
                <a:gd name="connsiteY36" fmla="*/ 4007960 h 4275461"/>
                <a:gd name="connsiteX37" fmla="*/ 1716110 w 3619883"/>
                <a:gd name="connsiteY37" fmla="*/ 4044284 h 4275461"/>
                <a:gd name="connsiteX38" fmla="*/ 1716110 w 3619883"/>
                <a:gd name="connsiteY38" fmla="*/ 4128157 h 4275461"/>
                <a:gd name="connsiteX39" fmla="*/ 1745346 w 3619883"/>
                <a:gd name="connsiteY39" fmla="*/ 4128157 h 4275461"/>
                <a:gd name="connsiteX40" fmla="*/ 1796694 w 3619883"/>
                <a:gd name="connsiteY40" fmla="*/ 4275461 h 4275461"/>
                <a:gd name="connsiteX41" fmla="*/ 1558844 w 3619883"/>
                <a:gd name="connsiteY41" fmla="*/ 4275461 h 4275461"/>
                <a:gd name="connsiteX42" fmla="*/ 1517252 w 3619883"/>
                <a:gd name="connsiteY42" fmla="*/ 4128157 h 4275461"/>
                <a:gd name="connsiteX43" fmla="*/ 1582936 w 3619883"/>
                <a:gd name="connsiteY43" fmla="*/ 4128157 h 4275461"/>
                <a:gd name="connsiteX44" fmla="*/ 1582936 w 3619883"/>
                <a:gd name="connsiteY44" fmla="*/ 3951392 h 4275461"/>
                <a:gd name="connsiteX45" fmla="*/ 1405151 w 3619883"/>
                <a:gd name="connsiteY45" fmla="*/ 3951392 h 4275461"/>
                <a:gd name="connsiteX46" fmla="*/ 1405151 w 3619883"/>
                <a:gd name="connsiteY46" fmla="*/ 4128157 h 4275461"/>
                <a:gd name="connsiteX47" fmla="*/ 1468988 w 3619883"/>
                <a:gd name="connsiteY47" fmla="*/ 4128157 h 4275461"/>
                <a:gd name="connsiteX48" fmla="*/ 1427396 w 3619883"/>
                <a:gd name="connsiteY48" fmla="*/ 4275461 h 4275461"/>
                <a:gd name="connsiteX49" fmla="*/ 1210751 w 3619883"/>
                <a:gd name="connsiteY49" fmla="*/ 4275461 h 4275461"/>
                <a:gd name="connsiteX50" fmla="*/ 1210751 w 3619883"/>
                <a:gd name="connsiteY50" fmla="*/ 4128157 h 4275461"/>
                <a:gd name="connsiteX51" fmla="*/ 1271978 w 3619883"/>
                <a:gd name="connsiteY51" fmla="*/ 4128157 h 4275461"/>
                <a:gd name="connsiteX52" fmla="*/ 1271978 w 3619883"/>
                <a:gd name="connsiteY52" fmla="*/ 3951392 h 4275461"/>
                <a:gd name="connsiteX53" fmla="*/ 1094193 w 3619883"/>
                <a:gd name="connsiteY53" fmla="*/ 3951392 h 4275461"/>
                <a:gd name="connsiteX54" fmla="*/ 1094193 w 3619883"/>
                <a:gd name="connsiteY54" fmla="*/ 4128157 h 4275461"/>
                <a:gd name="connsiteX55" fmla="*/ 1140354 w 3619883"/>
                <a:gd name="connsiteY55" fmla="*/ 4128157 h 4275461"/>
                <a:gd name="connsiteX56" fmla="*/ 1140354 w 3619883"/>
                <a:gd name="connsiteY56" fmla="*/ 4275461 h 4275461"/>
                <a:gd name="connsiteX57" fmla="*/ 953807 w 3619883"/>
                <a:gd name="connsiteY57" fmla="*/ 4275461 h 4275461"/>
                <a:gd name="connsiteX58" fmla="*/ 912215 w 3619883"/>
                <a:gd name="connsiteY58" fmla="*/ 4128157 h 4275461"/>
                <a:gd name="connsiteX59" fmla="*/ 961020 w 3619883"/>
                <a:gd name="connsiteY59" fmla="*/ 4128157 h 4275461"/>
                <a:gd name="connsiteX60" fmla="*/ 961020 w 3619883"/>
                <a:gd name="connsiteY60" fmla="*/ 3951392 h 4275461"/>
                <a:gd name="connsiteX61" fmla="*/ 783235 w 3619883"/>
                <a:gd name="connsiteY61" fmla="*/ 3951392 h 4275461"/>
                <a:gd name="connsiteX62" fmla="*/ 783235 w 3619883"/>
                <a:gd name="connsiteY62" fmla="*/ 4128157 h 4275461"/>
                <a:gd name="connsiteX63" fmla="*/ 871024 w 3619883"/>
                <a:gd name="connsiteY63" fmla="*/ 4128157 h 4275461"/>
                <a:gd name="connsiteX64" fmla="*/ 829432 w 3619883"/>
                <a:gd name="connsiteY64" fmla="*/ 4275461 h 4275461"/>
                <a:gd name="connsiteX65" fmla="*/ 611484 w 3619883"/>
                <a:gd name="connsiteY65" fmla="*/ 4275461 h 4275461"/>
                <a:gd name="connsiteX66" fmla="*/ 621247 w 3619883"/>
                <a:gd name="connsiteY66" fmla="*/ 4128157 h 4275461"/>
                <a:gd name="connsiteX67" fmla="*/ 650062 w 3619883"/>
                <a:gd name="connsiteY67" fmla="*/ 4128157 h 4275461"/>
                <a:gd name="connsiteX68" fmla="*/ 650062 w 3619883"/>
                <a:gd name="connsiteY68" fmla="*/ 3951392 h 4275461"/>
                <a:gd name="connsiteX69" fmla="*/ 472277 w 3619883"/>
                <a:gd name="connsiteY69" fmla="*/ 3951392 h 4275461"/>
                <a:gd name="connsiteX70" fmla="*/ 472277 w 3619883"/>
                <a:gd name="connsiteY70" fmla="*/ 4128157 h 4275461"/>
                <a:gd name="connsiteX71" fmla="*/ 522650 w 3619883"/>
                <a:gd name="connsiteY71" fmla="*/ 4128157 h 4275461"/>
                <a:gd name="connsiteX72" fmla="*/ 573998 w 3619883"/>
                <a:gd name="connsiteY72" fmla="*/ 4275461 h 4275461"/>
                <a:gd name="connsiteX73" fmla="*/ 336164 w 3619883"/>
                <a:gd name="connsiteY73" fmla="*/ 4275461 h 4275461"/>
                <a:gd name="connsiteX74" fmla="*/ 294572 w 3619883"/>
                <a:gd name="connsiteY74" fmla="*/ 4128157 h 4275461"/>
                <a:gd name="connsiteX75" fmla="*/ 339106 w 3619883"/>
                <a:gd name="connsiteY75" fmla="*/ 4128157 h 4275461"/>
                <a:gd name="connsiteX76" fmla="*/ 339106 w 3619883"/>
                <a:gd name="connsiteY76" fmla="*/ 3951392 h 4275461"/>
                <a:gd name="connsiteX77" fmla="*/ 161321 w 3619883"/>
                <a:gd name="connsiteY77" fmla="*/ 3951392 h 4275461"/>
                <a:gd name="connsiteX78" fmla="*/ 161321 w 3619883"/>
                <a:gd name="connsiteY78" fmla="*/ 4128157 h 4275461"/>
                <a:gd name="connsiteX79" fmla="*/ 230914 w 3619883"/>
                <a:gd name="connsiteY79" fmla="*/ 4128157 h 4275461"/>
                <a:gd name="connsiteX80" fmla="*/ 189322 w 3619883"/>
                <a:gd name="connsiteY80" fmla="*/ 4275461 h 4275461"/>
                <a:gd name="connsiteX81" fmla="*/ 0 w 3619883"/>
                <a:gd name="connsiteY81" fmla="*/ 4275461 h 4275461"/>
                <a:gd name="connsiteX82" fmla="*/ 0 w 3619883"/>
                <a:gd name="connsiteY82" fmla="*/ 42229 h 4275461"/>
                <a:gd name="connsiteX83" fmla="*/ 42464 w 3619883"/>
                <a:gd name="connsiteY83" fmla="*/ 40518 h 4275461"/>
                <a:gd name="connsiteX84" fmla="*/ 137733 w 3619883"/>
                <a:gd name="connsiteY84" fmla="*/ 35355 h 4275461"/>
                <a:gd name="connsiteX85" fmla="*/ 270565 w 3619883"/>
                <a:gd name="connsiteY85" fmla="*/ 29759 h 4275461"/>
                <a:gd name="connsiteX86" fmla="*/ 479734 w 3619883"/>
                <a:gd name="connsiteY86" fmla="*/ 45455 h 4275461"/>
                <a:gd name="connsiteX87" fmla="*/ 524103 w 3619883"/>
                <a:gd name="connsiteY87" fmla="*/ 41625 h 4275461"/>
                <a:gd name="connsiteX88" fmla="*/ 624416 w 3619883"/>
                <a:gd name="connsiteY88" fmla="*/ 22696 h 4275461"/>
                <a:gd name="connsiteX89" fmla="*/ 657762 w 3619883"/>
                <a:gd name="connsiteY89" fmla="*/ 18351 h 4275461"/>
                <a:gd name="connsiteX90" fmla="*/ 690557 w 3619883"/>
                <a:gd name="connsiteY90" fmla="*/ 25792 h 4275461"/>
                <a:gd name="connsiteX91" fmla="*/ 745123 w 3619883"/>
                <a:gd name="connsiteY91" fmla="*/ 40157 h 4275461"/>
                <a:gd name="connsiteX92" fmla="*/ 789493 w 3619883"/>
                <a:gd name="connsiteY92" fmla="*/ 36327 h 4275461"/>
                <a:gd name="connsiteX93" fmla="*/ 854255 w 3619883"/>
                <a:gd name="connsiteY93" fmla="*/ 68887 h 4275461"/>
                <a:gd name="connsiteX94" fmla="*/ 897520 w 3619883"/>
                <a:gd name="connsiteY94" fmla="*/ 88629 h 4275461"/>
                <a:gd name="connsiteX95" fmla="*/ 940510 w 3619883"/>
                <a:gd name="connsiteY95" fmla="*/ 114265 h 4275461"/>
                <a:gd name="connsiteX96" fmla="*/ 1082712 w 3619883"/>
                <a:gd name="connsiteY96" fmla="*/ 144543 h 4275461"/>
                <a:gd name="connsiteX97" fmla="*/ 1205348 w 3619883"/>
                <a:gd name="connsiteY97" fmla="*/ 120753 h 4275461"/>
                <a:gd name="connsiteX98" fmla="*/ 1271764 w 3619883"/>
                <a:gd name="connsiteY98" fmla="*/ 117956 h 4275461"/>
                <a:gd name="connsiteX99" fmla="*/ 1315583 w 3619883"/>
                <a:gd name="connsiteY99" fmla="*/ 125912 h 4275461"/>
                <a:gd name="connsiteX100" fmla="*/ 1359125 w 3619883"/>
                <a:gd name="connsiteY100" fmla="*/ 139761 h 4275461"/>
                <a:gd name="connsiteX101" fmla="*/ 1391919 w 3619883"/>
                <a:gd name="connsiteY101" fmla="*/ 147202 h 4275461"/>
                <a:gd name="connsiteX102" fmla="*/ 1436563 w 3619883"/>
                <a:gd name="connsiteY102" fmla="*/ 137480 h 4275461"/>
                <a:gd name="connsiteX103" fmla="*/ 1471566 w 3619883"/>
                <a:gd name="connsiteY103" fmla="*/ 97777 h 4275461"/>
                <a:gd name="connsiteX104" fmla="*/ 1505739 w 3619883"/>
                <a:gd name="connsiteY104" fmla="*/ 75753 h 4275461"/>
                <a:gd name="connsiteX105" fmla="*/ 1590891 w 3619883"/>
                <a:gd name="connsiteY105" fmla="*/ 144702 h 4275461"/>
                <a:gd name="connsiteX106" fmla="*/ 1625616 w 3619883"/>
                <a:gd name="connsiteY106" fmla="*/ 110893 h 4275461"/>
                <a:gd name="connsiteX107" fmla="*/ 1658964 w 3619883"/>
                <a:gd name="connsiteY107" fmla="*/ 106547 h 4275461"/>
                <a:gd name="connsiteX108" fmla="*/ 1746598 w 3619883"/>
                <a:gd name="connsiteY108" fmla="*/ 122460 h 4275461"/>
                <a:gd name="connsiteX109" fmla="*/ 1811913 w 3619883"/>
                <a:gd name="connsiteY109" fmla="*/ 143234 h 4275461"/>
                <a:gd name="connsiteX110" fmla="*/ 1856557 w 3619883"/>
                <a:gd name="connsiteY110" fmla="*/ 133511 h 4275461"/>
                <a:gd name="connsiteX111" fmla="*/ 2066003 w 3619883"/>
                <a:gd name="connsiteY111" fmla="*/ 143313 h 4275461"/>
                <a:gd name="connsiteX112" fmla="*/ 2177615 w 3619883"/>
                <a:gd name="connsiteY112" fmla="*/ 119007 h 4275461"/>
                <a:gd name="connsiteX113" fmla="*/ 2255883 w 3619883"/>
                <a:gd name="connsiteY113" fmla="*/ 99047 h 4275461"/>
                <a:gd name="connsiteX114" fmla="*/ 2344622 w 3619883"/>
                <a:gd name="connsiteY114" fmla="*/ 91388 h 4275461"/>
                <a:gd name="connsiteX115" fmla="*/ 2455682 w 3619883"/>
                <a:gd name="connsiteY115" fmla="*/ 78869 h 4275461"/>
                <a:gd name="connsiteX116" fmla="*/ 2632609 w 3619883"/>
                <a:gd name="connsiteY116" fmla="*/ 75338 h 4275461"/>
                <a:gd name="connsiteX117" fmla="*/ 2742291 w 3619883"/>
                <a:gd name="connsiteY117" fmla="*/ 92282 h 4275461"/>
                <a:gd name="connsiteX118" fmla="*/ 2851974 w 3619883"/>
                <a:gd name="connsiteY118" fmla="*/ 109227 h 4275461"/>
                <a:gd name="connsiteX119" fmla="*/ 2907643 w 3619883"/>
                <a:gd name="connsiteY119" fmla="*/ 100020 h 4275461"/>
                <a:gd name="connsiteX120" fmla="*/ 2944022 w 3619883"/>
                <a:gd name="connsiteY120" fmla="*/ 30853 h 4275461"/>
                <a:gd name="connsiteX121" fmla="*/ 3022289 w 3619883"/>
                <a:gd name="connsiteY121" fmla="*/ 10893 h 4275461"/>
                <a:gd name="connsiteX122" fmla="*/ 3054807 w 3619883"/>
                <a:gd name="connsiteY122" fmla="*/ 24226 h 4275461"/>
                <a:gd name="connsiteX123" fmla="*/ 3141892 w 3619883"/>
                <a:gd name="connsiteY123" fmla="*/ 51925 h 4275461"/>
                <a:gd name="connsiteX124" fmla="*/ 3185711 w 3619883"/>
                <a:gd name="connsiteY124" fmla="*/ 59881 h 4275461"/>
                <a:gd name="connsiteX125" fmla="*/ 3219056 w 3619883"/>
                <a:gd name="connsiteY125" fmla="*/ 55536 h 4275461"/>
                <a:gd name="connsiteX126" fmla="*/ 3263425 w 3619883"/>
                <a:gd name="connsiteY126" fmla="*/ 51706 h 4275461"/>
                <a:gd name="connsiteX127" fmla="*/ 3296219 w 3619883"/>
                <a:gd name="connsiteY127" fmla="*/ 59147 h 4275461"/>
                <a:gd name="connsiteX128" fmla="*/ 3319094 w 3619883"/>
                <a:gd name="connsiteY128" fmla="*/ 42500 h 4275461"/>
                <a:gd name="connsiteX129" fmla="*/ 3420511 w 3619883"/>
                <a:gd name="connsiteY129" fmla="*/ 0 h 4275461"/>
                <a:gd name="connsiteX130" fmla="*/ 3453305 w 3619883"/>
                <a:gd name="connsiteY130" fmla="*/ 7440 h 4275461"/>
                <a:gd name="connsiteX131" fmla="*/ 3496571 w 3619883"/>
                <a:gd name="connsiteY131" fmla="*/ 27182 h 4275461"/>
                <a:gd name="connsiteX132" fmla="*/ 3602117 w 3619883"/>
                <a:gd name="connsiteY132" fmla="*/ 132521 h 4275461"/>
                <a:gd name="connsiteX133" fmla="*/ 3619883 w 3619883"/>
                <a:gd name="connsiteY133" fmla="*/ 140049 h 4275461"/>
                <a:gd name="connsiteX134" fmla="*/ 3619883 w 3619883"/>
                <a:gd name="connsiteY13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4128157 h 4275461"/>
                <a:gd name="connsiteX8" fmla="*/ 2826768 w 3619883"/>
                <a:gd name="connsiteY8" fmla="*/ 3951392 h 4275461"/>
                <a:gd name="connsiteX9" fmla="*/ 2648983 w 3619883"/>
                <a:gd name="connsiteY9" fmla="*/ 3951392 h 4275461"/>
                <a:gd name="connsiteX10" fmla="*/ 2648983 w 3619883"/>
                <a:gd name="connsiteY10" fmla="*/ 4128157 h 4275461"/>
                <a:gd name="connsiteX11" fmla="*/ 2690646 w 3619883"/>
                <a:gd name="connsiteY11" fmla="*/ 4128157 h 4275461"/>
                <a:gd name="connsiteX12" fmla="*/ 2690646 w 3619883"/>
                <a:gd name="connsiteY12" fmla="*/ 4275461 h 4275461"/>
                <a:gd name="connsiteX13" fmla="*/ 2511710 w 3619883"/>
                <a:gd name="connsiteY13" fmla="*/ 4275461 h 4275461"/>
                <a:gd name="connsiteX14" fmla="*/ 2454288 w 3619883"/>
                <a:gd name="connsiteY14" fmla="*/ 4128157 h 4275461"/>
                <a:gd name="connsiteX15" fmla="*/ 2515810 w 3619883"/>
                <a:gd name="connsiteY15" fmla="*/ 4128157 h 4275461"/>
                <a:gd name="connsiteX16" fmla="*/ 2515810 w 3619883"/>
                <a:gd name="connsiteY16" fmla="*/ 3951392 h 4275461"/>
                <a:gd name="connsiteX17" fmla="*/ 2338025 w 3619883"/>
                <a:gd name="connsiteY17" fmla="*/ 3951392 h 4275461"/>
                <a:gd name="connsiteX18" fmla="*/ 2338025 w 3619883"/>
                <a:gd name="connsiteY18" fmla="*/ 4128157 h 4275461"/>
                <a:gd name="connsiteX19" fmla="*/ 2395120 w 3619883"/>
                <a:gd name="connsiteY19" fmla="*/ 4128157 h 4275461"/>
                <a:gd name="connsiteX20" fmla="*/ 2337697 w 3619883"/>
                <a:gd name="connsiteY20" fmla="*/ 4275461 h 4275461"/>
                <a:gd name="connsiteX21" fmla="*/ 2150155 w 3619883"/>
                <a:gd name="connsiteY21" fmla="*/ 4275461 h 4275461"/>
                <a:gd name="connsiteX22" fmla="*/ 2150155 w 3619883"/>
                <a:gd name="connsiteY22" fmla="*/ 4128157 h 4275461"/>
                <a:gd name="connsiteX23" fmla="*/ 2204852 w 3619883"/>
                <a:gd name="connsiteY23" fmla="*/ 4128157 h 4275461"/>
                <a:gd name="connsiteX24" fmla="*/ 2204852 w 3619883"/>
                <a:gd name="connsiteY24" fmla="*/ 3951392 h 4275461"/>
                <a:gd name="connsiteX25" fmla="*/ 2027068 w 3619883"/>
                <a:gd name="connsiteY25" fmla="*/ 3951392 h 4275461"/>
                <a:gd name="connsiteX26" fmla="*/ 2027068 w 3619883"/>
                <a:gd name="connsiteY26" fmla="*/ 4128157 h 4275461"/>
                <a:gd name="connsiteX27" fmla="*/ 2079759 w 3619883"/>
                <a:gd name="connsiteY27" fmla="*/ 4128157 h 4275461"/>
                <a:gd name="connsiteX28" fmla="*/ 2079759 w 3619883"/>
                <a:gd name="connsiteY28" fmla="*/ 4275461 h 4275461"/>
                <a:gd name="connsiteX29" fmla="*/ 1824703 w 3619883"/>
                <a:gd name="connsiteY29" fmla="*/ 4275461 h 4275461"/>
                <a:gd name="connsiteX30" fmla="*/ 1834468 w 3619883"/>
                <a:gd name="connsiteY30" fmla="*/ 4128157 h 4275461"/>
                <a:gd name="connsiteX31" fmla="*/ 1893894 w 3619883"/>
                <a:gd name="connsiteY31" fmla="*/ 4128157 h 4275461"/>
                <a:gd name="connsiteX32" fmla="*/ 1893894 w 3619883"/>
                <a:gd name="connsiteY32" fmla="*/ 3951392 h 4275461"/>
                <a:gd name="connsiteX33" fmla="*/ 1716110 w 3619883"/>
                <a:gd name="connsiteY33" fmla="*/ 3951392 h 4275461"/>
                <a:gd name="connsiteX34" fmla="*/ 1716110 w 3619883"/>
                <a:gd name="connsiteY34" fmla="*/ 4006431 h 4275461"/>
                <a:gd name="connsiteX35" fmla="*/ 1703447 w 3619883"/>
                <a:gd name="connsiteY35" fmla="*/ 4007960 h 4275461"/>
                <a:gd name="connsiteX36" fmla="*/ 1716110 w 3619883"/>
                <a:gd name="connsiteY36" fmla="*/ 4044284 h 4275461"/>
                <a:gd name="connsiteX37" fmla="*/ 1716110 w 3619883"/>
                <a:gd name="connsiteY37" fmla="*/ 4128157 h 4275461"/>
                <a:gd name="connsiteX38" fmla="*/ 1745346 w 3619883"/>
                <a:gd name="connsiteY38" fmla="*/ 4128157 h 4275461"/>
                <a:gd name="connsiteX39" fmla="*/ 1796694 w 3619883"/>
                <a:gd name="connsiteY39" fmla="*/ 4275461 h 4275461"/>
                <a:gd name="connsiteX40" fmla="*/ 1558844 w 3619883"/>
                <a:gd name="connsiteY40" fmla="*/ 4275461 h 4275461"/>
                <a:gd name="connsiteX41" fmla="*/ 1517252 w 3619883"/>
                <a:gd name="connsiteY41" fmla="*/ 4128157 h 4275461"/>
                <a:gd name="connsiteX42" fmla="*/ 1582936 w 3619883"/>
                <a:gd name="connsiteY42" fmla="*/ 4128157 h 4275461"/>
                <a:gd name="connsiteX43" fmla="*/ 1582936 w 3619883"/>
                <a:gd name="connsiteY43" fmla="*/ 3951392 h 4275461"/>
                <a:gd name="connsiteX44" fmla="*/ 1405151 w 3619883"/>
                <a:gd name="connsiteY44" fmla="*/ 3951392 h 4275461"/>
                <a:gd name="connsiteX45" fmla="*/ 1405151 w 3619883"/>
                <a:gd name="connsiteY45" fmla="*/ 4128157 h 4275461"/>
                <a:gd name="connsiteX46" fmla="*/ 1468988 w 3619883"/>
                <a:gd name="connsiteY46" fmla="*/ 4128157 h 4275461"/>
                <a:gd name="connsiteX47" fmla="*/ 1427396 w 3619883"/>
                <a:gd name="connsiteY47" fmla="*/ 4275461 h 4275461"/>
                <a:gd name="connsiteX48" fmla="*/ 1210751 w 3619883"/>
                <a:gd name="connsiteY48" fmla="*/ 4275461 h 4275461"/>
                <a:gd name="connsiteX49" fmla="*/ 1210751 w 3619883"/>
                <a:gd name="connsiteY49" fmla="*/ 4128157 h 4275461"/>
                <a:gd name="connsiteX50" fmla="*/ 1271978 w 3619883"/>
                <a:gd name="connsiteY50" fmla="*/ 4128157 h 4275461"/>
                <a:gd name="connsiteX51" fmla="*/ 1271978 w 3619883"/>
                <a:gd name="connsiteY51" fmla="*/ 3951392 h 4275461"/>
                <a:gd name="connsiteX52" fmla="*/ 1094193 w 3619883"/>
                <a:gd name="connsiteY52" fmla="*/ 3951392 h 4275461"/>
                <a:gd name="connsiteX53" fmla="*/ 1094193 w 3619883"/>
                <a:gd name="connsiteY53" fmla="*/ 4128157 h 4275461"/>
                <a:gd name="connsiteX54" fmla="*/ 1140354 w 3619883"/>
                <a:gd name="connsiteY54" fmla="*/ 4128157 h 4275461"/>
                <a:gd name="connsiteX55" fmla="*/ 1140354 w 3619883"/>
                <a:gd name="connsiteY55" fmla="*/ 4275461 h 4275461"/>
                <a:gd name="connsiteX56" fmla="*/ 953807 w 3619883"/>
                <a:gd name="connsiteY56" fmla="*/ 4275461 h 4275461"/>
                <a:gd name="connsiteX57" fmla="*/ 912215 w 3619883"/>
                <a:gd name="connsiteY57" fmla="*/ 4128157 h 4275461"/>
                <a:gd name="connsiteX58" fmla="*/ 961020 w 3619883"/>
                <a:gd name="connsiteY58" fmla="*/ 4128157 h 4275461"/>
                <a:gd name="connsiteX59" fmla="*/ 961020 w 3619883"/>
                <a:gd name="connsiteY59" fmla="*/ 3951392 h 4275461"/>
                <a:gd name="connsiteX60" fmla="*/ 783235 w 3619883"/>
                <a:gd name="connsiteY60" fmla="*/ 3951392 h 4275461"/>
                <a:gd name="connsiteX61" fmla="*/ 783235 w 3619883"/>
                <a:gd name="connsiteY61" fmla="*/ 4128157 h 4275461"/>
                <a:gd name="connsiteX62" fmla="*/ 871024 w 3619883"/>
                <a:gd name="connsiteY62" fmla="*/ 4128157 h 4275461"/>
                <a:gd name="connsiteX63" fmla="*/ 829432 w 3619883"/>
                <a:gd name="connsiteY63" fmla="*/ 4275461 h 4275461"/>
                <a:gd name="connsiteX64" fmla="*/ 611484 w 3619883"/>
                <a:gd name="connsiteY64" fmla="*/ 4275461 h 4275461"/>
                <a:gd name="connsiteX65" fmla="*/ 621247 w 3619883"/>
                <a:gd name="connsiteY65" fmla="*/ 4128157 h 4275461"/>
                <a:gd name="connsiteX66" fmla="*/ 650062 w 3619883"/>
                <a:gd name="connsiteY66" fmla="*/ 4128157 h 4275461"/>
                <a:gd name="connsiteX67" fmla="*/ 650062 w 3619883"/>
                <a:gd name="connsiteY67" fmla="*/ 3951392 h 4275461"/>
                <a:gd name="connsiteX68" fmla="*/ 472277 w 3619883"/>
                <a:gd name="connsiteY68" fmla="*/ 3951392 h 4275461"/>
                <a:gd name="connsiteX69" fmla="*/ 472277 w 3619883"/>
                <a:gd name="connsiteY69" fmla="*/ 4128157 h 4275461"/>
                <a:gd name="connsiteX70" fmla="*/ 522650 w 3619883"/>
                <a:gd name="connsiteY70" fmla="*/ 4128157 h 4275461"/>
                <a:gd name="connsiteX71" fmla="*/ 573998 w 3619883"/>
                <a:gd name="connsiteY71" fmla="*/ 4275461 h 4275461"/>
                <a:gd name="connsiteX72" fmla="*/ 336164 w 3619883"/>
                <a:gd name="connsiteY72" fmla="*/ 4275461 h 4275461"/>
                <a:gd name="connsiteX73" fmla="*/ 294572 w 3619883"/>
                <a:gd name="connsiteY73" fmla="*/ 4128157 h 4275461"/>
                <a:gd name="connsiteX74" fmla="*/ 339106 w 3619883"/>
                <a:gd name="connsiteY74" fmla="*/ 4128157 h 4275461"/>
                <a:gd name="connsiteX75" fmla="*/ 339106 w 3619883"/>
                <a:gd name="connsiteY75" fmla="*/ 3951392 h 4275461"/>
                <a:gd name="connsiteX76" fmla="*/ 161321 w 3619883"/>
                <a:gd name="connsiteY76" fmla="*/ 3951392 h 4275461"/>
                <a:gd name="connsiteX77" fmla="*/ 161321 w 3619883"/>
                <a:gd name="connsiteY77" fmla="*/ 4128157 h 4275461"/>
                <a:gd name="connsiteX78" fmla="*/ 230914 w 3619883"/>
                <a:gd name="connsiteY78" fmla="*/ 4128157 h 4275461"/>
                <a:gd name="connsiteX79" fmla="*/ 189322 w 3619883"/>
                <a:gd name="connsiteY79" fmla="*/ 4275461 h 4275461"/>
                <a:gd name="connsiteX80" fmla="*/ 0 w 3619883"/>
                <a:gd name="connsiteY80" fmla="*/ 4275461 h 4275461"/>
                <a:gd name="connsiteX81" fmla="*/ 0 w 3619883"/>
                <a:gd name="connsiteY81" fmla="*/ 42229 h 4275461"/>
                <a:gd name="connsiteX82" fmla="*/ 42464 w 3619883"/>
                <a:gd name="connsiteY82" fmla="*/ 40518 h 4275461"/>
                <a:gd name="connsiteX83" fmla="*/ 137733 w 3619883"/>
                <a:gd name="connsiteY83" fmla="*/ 35355 h 4275461"/>
                <a:gd name="connsiteX84" fmla="*/ 270565 w 3619883"/>
                <a:gd name="connsiteY84" fmla="*/ 29759 h 4275461"/>
                <a:gd name="connsiteX85" fmla="*/ 479734 w 3619883"/>
                <a:gd name="connsiteY85" fmla="*/ 45455 h 4275461"/>
                <a:gd name="connsiteX86" fmla="*/ 524103 w 3619883"/>
                <a:gd name="connsiteY86" fmla="*/ 41625 h 4275461"/>
                <a:gd name="connsiteX87" fmla="*/ 624416 w 3619883"/>
                <a:gd name="connsiteY87" fmla="*/ 22696 h 4275461"/>
                <a:gd name="connsiteX88" fmla="*/ 657762 w 3619883"/>
                <a:gd name="connsiteY88" fmla="*/ 18351 h 4275461"/>
                <a:gd name="connsiteX89" fmla="*/ 690557 w 3619883"/>
                <a:gd name="connsiteY89" fmla="*/ 25792 h 4275461"/>
                <a:gd name="connsiteX90" fmla="*/ 745123 w 3619883"/>
                <a:gd name="connsiteY90" fmla="*/ 40157 h 4275461"/>
                <a:gd name="connsiteX91" fmla="*/ 789493 w 3619883"/>
                <a:gd name="connsiteY91" fmla="*/ 36327 h 4275461"/>
                <a:gd name="connsiteX92" fmla="*/ 854255 w 3619883"/>
                <a:gd name="connsiteY92" fmla="*/ 68887 h 4275461"/>
                <a:gd name="connsiteX93" fmla="*/ 897520 w 3619883"/>
                <a:gd name="connsiteY93" fmla="*/ 88629 h 4275461"/>
                <a:gd name="connsiteX94" fmla="*/ 940510 w 3619883"/>
                <a:gd name="connsiteY94" fmla="*/ 114265 h 4275461"/>
                <a:gd name="connsiteX95" fmla="*/ 1082712 w 3619883"/>
                <a:gd name="connsiteY95" fmla="*/ 144543 h 4275461"/>
                <a:gd name="connsiteX96" fmla="*/ 1205348 w 3619883"/>
                <a:gd name="connsiteY96" fmla="*/ 120753 h 4275461"/>
                <a:gd name="connsiteX97" fmla="*/ 1271764 w 3619883"/>
                <a:gd name="connsiteY97" fmla="*/ 117956 h 4275461"/>
                <a:gd name="connsiteX98" fmla="*/ 1315583 w 3619883"/>
                <a:gd name="connsiteY98" fmla="*/ 125912 h 4275461"/>
                <a:gd name="connsiteX99" fmla="*/ 1359125 w 3619883"/>
                <a:gd name="connsiteY99" fmla="*/ 139761 h 4275461"/>
                <a:gd name="connsiteX100" fmla="*/ 1391919 w 3619883"/>
                <a:gd name="connsiteY100" fmla="*/ 147202 h 4275461"/>
                <a:gd name="connsiteX101" fmla="*/ 1436563 w 3619883"/>
                <a:gd name="connsiteY101" fmla="*/ 137480 h 4275461"/>
                <a:gd name="connsiteX102" fmla="*/ 1471566 w 3619883"/>
                <a:gd name="connsiteY102" fmla="*/ 97777 h 4275461"/>
                <a:gd name="connsiteX103" fmla="*/ 1505739 w 3619883"/>
                <a:gd name="connsiteY103" fmla="*/ 75753 h 4275461"/>
                <a:gd name="connsiteX104" fmla="*/ 1590891 w 3619883"/>
                <a:gd name="connsiteY104" fmla="*/ 144702 h 4275461"/>
                <a:gd name="connsiteX105" fmla="*/ 1625616 w 3619883"/>
                <a:gd name="connsiteY105" fmla="*/ 110893 h 4275461"/>
                <a:gd name="connsiteX106" fmla="*/ 1658964 w 3619883"/>
                <a:gd name="connsiteY106" fmla="*/ 106547 h 4275461"/>
                <a:gd name="connsiteX107" fmla="*/ 1746598 w 3619883"/>
                <a:gd name="connsiteY107" fmla="*/ 122460 h 4275461"/>
                <a:gd name="connsiteX108" fmla="*/ 1811913 w 3619883"/>
                <a:gd name="connsiteY108" fmla="*/ 143234 h 4275461"/>
                <a:gd name="connsiteX109" fmla="*/ 1856557 w 3619883"/>
                <a:gd name="connsiteY109" fmla="*/ 133511 h 4275461"/>
                <a:gd name="connsiteX110" fmla="*/ 2066003 w 3619883"/>
                <a:gd name="connsiteY110" fmla="*/ 143313 h 4275461"/>
                <a:gd name="connsiteX111" fmla="*/ 2177615 w 3619883"/>
                <a:gd name="connsiteY111" fmla="*/ 119007 h 4275461"/>
                <a:gd name="connsiteX112" fmla="*/ 2255883 w 3619883"/>
                <a:gd name="connsiteY112" fmla="*/ 99047 h 4275461"/>
                <a:gd name="connsiteX113" fmla="*/ 2344622 w 3619883"/>
                <a:gd name="connsiteY113" fmla="*/ 91388 h 4275461"/>
                <a:gd name="connsiteX114" fmla="*/ 2455682 w 3619883"/>
                <a:gd name="connsiteY114" fmla="*/ 78869 h 4275461"/>
                <a:gd name="connsiteX115" fmla="*/ 2632609 w 3619883"/>
                <a:gd name="connsiteY115" fmla="*/ 75338 h 4275461"/>
                <a:gd name="connsiteX116" fmla="*/ 2742291 w 3619883"/>
                <a:gd name="connsiteY116" fmla="*/ 92282 h 4275461"/>
                <a:gd name="connsiteX117" fmla="*/ 2851974 w 3619883"/>
                <a:gd name="connsiteY117" fmla="*/ 109227 h 4275461"/>
                <a:gd name="connsiteX118" fmla="*/ 2907643 w 3619883"/>
                <a:gd name="connsiteY118" fmla="*/ 100020 h 4275461"/>
                <a:gd name="connsiteX119" fmla="*/ 2944022 w 3619883"/>
                <a:gd name="connsiteY119" fmla="*/ 30853 h 4275461"/>
                <a:gd name="connsiteX120" fmla="*/ 3022289 w 3619883"/>
                <a:gd name="connsiteY120" fmla="*/ 10893 h 4275461"/>
                <a:gd name="connsiteX121" fmla="*/ 3054807 w 3619883"/>
                <a:gd name="connsiteY121" fmla="*/ 24226 h 4275461"/>
                <a:gd name="connsiteX122" fmla="*/ 3141892 w 3619883"/>
                <a:gd name="connsiteY122" fmla="*/ 51925 h 4275461"/>
                <a:gd name="connsiteX123" fmla="*/ 3185711 w 3619883"/>
                <a:gd name="connsiteY123" fmla="*/ 59881 h 4275461"/>
                <a:gd name="connsiteX124" fmla="*/ 3219056 w 3619883"/>
                <a:gd name="connsiteY124" fmla="*/ 55536 h 4275461"/>
                <a:gd name="connsiteX125" fmla="*/ 3263425 w 3619883"/>
                <a:gd name="connsiteY125" fmla="*/ 51706 h 4275461"/>
                <a:gd name="connsiteX126" fmla="*/ 3296219 w 3619883"/>
                <a:gd name="connsiteY126" fmla="*/ 59147 h 4275461"/>
                <a:gd name="connsiteX127" fmla="*/ 3319094 w 3619883"/>
                <a:gd name="connsiteY127" fmla="*/ 42500 h 4275461"/>
                <a:gd name="connsiteX128" fmla="*/ 3420511 w 3619883"/>
                <a:gd name="connsiteY128" fmla="*/ 0 h 4275461"/>
                <a:gd name="connsiteX129" fmla="*/ 3453305 w 3619883"/>
                <a:gd name="connsiteY129" fmla="*/ 7440 h 4275461"/>
                <a:gd name="connsiteX130" fmla="*/ 3496571 w 3619883"/>
                <a:gd name="connsiteY130" fmla="*/ 27182 h 4275461"/>
                <a:gd name="connsiteX131" fmla="*/ 3602117 w 3619883"/>
                <a:gd name="connsiteY131" fmla="*/ 132521 h 4275461"/>
                <a:gd name="connsiteX132" fmla="*/ 3619883 w 3619883"/>
                <a:gd name="connsiteY132" fmla="*/ 140049 h 4275461"/>
                <a:gd name="connsiteX133" fmla="*/ 3619883 w 3619883"/>
                <a:gd name="connsiteY13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3951392 h 4275461"/>
                <a:gd name="connsiteX8" fmla="*/ 2648983 w 3619883"/>
                <a:gd name="connsiteY8" fmla="*/ 3951392 h 4275461"/>
                <a:gd name="connsiteX9" fmla="*/ 2648983 w 3619883"/>
                <a:gd name="connsiteY9" fmla="*/ 4128157 h 4275461"/>
                <a:gd name="connsiteX10" fmla="*/ 2690646 w 3619883"/>
                <a:gd name="connsiteY10" fmla="*/ 4128157 h 4275461"/>
                <a:gd name="connsiteX11" fmla="*/ 2690646 w 3619883"/>
                <a:gd name="connsiteY11" fmla="*/ 4275461 h 4275461"/>
                <a:gd name="connsiteX12" fmla="*/ 2511710 w 3619883"/>
                <a:gd name="connsiteY12" fmla="*/ 4275461 h 4275461"/>
                <a:gd name="connsiteX13" fmla="*/ 2454288 w 3619883"/>
                <a:gd name="connsiteY13" fmla="*/ 4128157 h 4275461"/>
                <a:gd name="connsiteX14" fmla="*/ 2515810 w 3619883"/>
                <a:gd name="connsiteY14" fmla="*/ 4128157 h 4275461"/>
                <a:gd name="connsiteX15" fmla="*/ 2515810 w 3619883"/>
                <a:gd name="connsiteY15" fmla="*/ 3951392 h 4275461"/>
                <a:gd name="connsiteX16" fmla="*/ 2338025 w 3619883"/>
                <a:gd name="connsiteY16" fmla="*/ 3951392 h 4275461"/>
                <a:gd name="connsiteX17" fmla="*/ 2338025 w 3619883"/>
                <a:gd name="connsiteY17" fmla="*/ 4128157 h 4275461"/>
                <a:gd name="connsiteX18" fmla="*/ 2395120 w 3619883"/>
                <a:gd name="connsiteY18" fmla="*/ 4128157 h 4275461"/>
                <a:gd name="connsiteX19" fmla="*/ 2337697 w 3619883"/>
                <a:gd name="connsiteY19" fmla="*/ 4275461 h 4275461"/>
                <a:gd name="connsiteX20" fmla="*/ 2150155 w 3619883"/>
                <a:gd name="connsiteY20" fmla="*/ 4275461 h 4275461"/>
                <a:gd name="connsiteX21" fmla="*/ 2150155 w 3619883"/>
                <a:gd name="connsiteY21" fmla="*/ 4128157 h 4275461"/>
                <a:gd name="connsiteX22" fmla="*/ 2204852 w 3619883"/>
                <a:gd name="connsiteY22" fmla="*/ 4128157 h 4275461"/>
                <a:gd name="connsiteX23" fmla="*/ 2204852 w 3619883"/>
                <a:gd name="connsiteY23" fmla="*/ 3951392 h 4275461"/>
                <a:gd name="connsiteX24" fmla="*/ 2027068 w 3619883"/>
                <a:gd name="connsiteY24" fmla="*/ 3951392 h 4275461"/>
                <a:gd name="connsiteX25" fmla="*/ 2027068 w 3619883"/>
                <a:gd name="connsiteY25" fmla="*/ 4128157 h 4275461"/>
                <a:gd name="connsiteX26" fmla="*/ 2079759 w 3619883"/>
                <a:gd name="connsiteY26" fmla="*/ 4128157 h 4275461"/>
                <a:gd name="connsiteX27" fmla="*/ 2079759 w 3619883"/>
                <a:gd name="connsiteY27" fmla="*/ 4275461 h 4275461"/>
                <a:gd name="connsiteX28" fmla="*/ 1824703 w 3619883"/>
                <a:gd name="connsiteY28" fmla="*/ 4275461 h 4275461"/>
                <a:gd name="connsiteX29" fmla="*/ 1834468 w 3619883"/>
                <a:gd name="connsiteY29" fmla="*/ 4128157 h 4275461"/>
                <a:gd name="connsiteX30" fmla="*/ 1893894 w 3619883"/>
                <a:gd name="connsiteY30" fmla="*/ 4128157 h 4275461"/>
                <a:gd name="connsiteX31" fmla="*/ 1893894 w 3619883"/>
                <a:gd name="connsiteY31" fmla="*/ 3951392 h 4275461"/>
                <a:gd name="connsiteX32" fmla="*/ 1716110 w 3619883"/>
                <a:gd name="connsiteY32" fmla="*/ 3951392 h 4275461"/>
                <a:gd name="connsiteX33" fmla="*/ 1716110 w 3619883"/>
                <a:gd name="connsiteY33" fmla="*/ 4006431 h 4275461"/>
                <a:gd name="connsiteX34" fmla="*/ 1703447 w 3619883"/>
                <a:gd name="connsiteY34" fmla="*/ 4007960 h 4275461"/>
                <a:gd name="connsiteX35" fmla="*/ 1716110 w 3619883"/>
                <a:gd name="connsiteY35" fmla="*/ 4044284 h 4275461"/>
                <a:gd name="connsiteX36" fmla="*/ 1716110 w 3619883"/>
                <a:gd name="connsiteY36" fmla="*/ 4128157 h 4275461"/>
                <a:gd name="connsiteX37" fmla="*/ 1745346 w 3619883"/>
                <a:gd name="connsiteY37" fmla="*/ 4128157 h 4275461"/>
                <a:gd name="connsiteX38" fmla="*/ 1796694 w 3619883"/>
                <a:gd name="connsiteY38" fmla="*/ 4275461 h 4275461"/>
                <a:gd name="connsiteX39" fmla="*/ 1558844 w 3619883"/>
                <a:gd name="connsiteY39" fmla="*/ 4275461 h 4275461"/>
                <a:gd name="connsiteX40" fmla="*/ 1517252 w 3619883"/>
                <a:gd name="connsiteY40" fmla="*/ 4128157 h 4275461"/>
                <a:gd name="connsiteX41" fmla="*/ 1582936 w 3619883"/>
                <a:gd name="connsiteY41" fmla="*/ 4128157 h 4275461"/>
                <a:gd name="connsiteX42" fmla="*/ 1582936 w 3619883"/>
                <a:gd name="connsiteY42" fmla="*/ 3951392 h 4275461"/>
                <a:gd name="connsiteX43" fmla="*/ 1405151 w 3619883"/>
                <a:gd name="connsiteY43" fmla="*/ 3951392 h 4275461"/>
                <a:gd name="connsiteX44" fmla="*/ 1405151 w 3619883"/>
                <a:gd name="connsiteY44" fmla="*/ 4128157 h 4275461"/>
                <a:gd name="connsiteX45" fmla="*/ 1468988 w 3619883"/>
                <a:gd name="connsiteY45" fmla="*/ 4128157 h 4275461"/>
                <a:gd name="connsiteX46" fmla="*/ 1427396 w 3619883"/>
                <a:gd name="connsiteY46" fmla="*/ 4275461 h 4275461"/>
                <a:gd name="connsiteX47" fmla="*/ 1210751 w 3619883"/>
                <a:gd name="connsiteY47" fmla="*/ 4275461 h 4275461"/>
                <a:gd name="connsiteX48" fmla="*/ 1210751 w 3619883"/>
                <a:gd name="connsiteY48" fmla="*/ 4128157 h 4275461"/>
                <a:gd name="connsiteX49" fmla="*/ 1271978 w 3619883"/>
                <a:gd name="connsiteY49" fmla="*/ 4128157 h 4275461"/>
                <a:gd name="connsiteX50" fmla="*/ 1271978 w 3619883"/>
                <a:gd name="connsiteY50" fmla="*/ 3951392 h 4275461"/>
                <a:gd name="connsiteX51" fmla="*/ 1094193 w 3619883"/>
                <a:gd name="connsiteY51" fmla="*/ 3951392 h 4275461"/>
                <a:gd name="connsiteX52" fmla="*/ 1094193 w 3619883"/>
                <a:gd name="connsiteY52" fmla="*/ 4128157 h 4275461"/>
                <a:gd name="connsiteX53" fmla="*/ 1140354 w 3619883"/>
                <a:gd name="connsiteY53" fmla="*/ 4128157 h 4275461"/>
                <a:gd name="connsiteX54" fmla="*/ 1140354 w 3619883"/>
                <a:gd name="connsiteY54" fmla="*/ 4275461 h 4275461"/>
                <a:gd name="connsiteX55" fmla="*/ 953807 w 3619883"/>
                <a:gd name="connsiteY55" fmla="*/ 4275461 h 4275461"/>
                <a:gd name="connsiteX56" fmla="*/ 912215 w 3619883"/>
                <a:gd name="connsiteY56" fmla="*/ 4128157 h 4275461"/>
                <a:gd name="connsiteX57" fmla="*/ 961020 w 3619883"/>
                <a:gd name="connsiteY57" fmla="*/ 4128157 h 4275461"/>
                <a:gd name="connsiteX58" fmla="*/ 961020 w 3619883"/>
                <a:gd name="connsiteY58" fmla="*/ 3951392 h 4275461"/>
                <a:gd name="connsiteX59" fmla="*/ 783235 w 3619883"/>
                <a:gd name="connsiteY59" fmla="*/ 3951392 h 4275461"/>
                <a:gd name="connsiteX60" fmla="*/ 783235 w 3619883"/>
                <a:gd name="connsiteY60" fmla="*/ 4128157 h 4275461"/>
                <a:gd name="connsiteX61" fmla="*/ 871024 w 3619883"/>
                <a:gd name="connsiteY61" fmla="*/ 4128157 h 4275461"/>
                <a:gd name="connsiteX62" fmla="*/ 829432 w 3619883"/>
                <a:gd name="connsiteY62" fmla="*/ 4275461 h 4275461"/>
                <a:gd name="connsiteX63" fmla="*/ 611484 w 3619883"/>
                <a:gd name="connsiteY63" fmla="*/ 4275461 h 4275461"/>
                <a:gd name="connsiteX64" fmla="*/ 621247 w 3619883"/>
                <a:gd name="connsiteY64" fmla="*/ 4128157 h 4275461"/>
                <a:gd name="connsiteX65" fmla="*/ 650062 w 3619883"/>
                <a:gd name="connsiteY65" fmla="*/ 4128157 h 4275461"/>
                <a:gd name="connsiteX66" fmla="*/ 650062 w 3619883"/>
                <a:gd name="connsiteY66" fmla="*/ 3951392 h 4275461"/>
                <a:gd name="connsiteX67" fmla="*/ 472277 w 3619883"/>
                <a:gd name="connsiteY67" fmla="*/ 3951392 h 4275461"/>
                <a:gd name="connsiteX68" fmla="*/ 472277 w 3619883"/>
                <a:gd name="connsiteY68" fmla="*/ 4128157 h 4275461"/>
                <a:gd name="connsiteX69" fmla="*/ 522650 w 3619883"/>
                <a:gd name="connsiteY69" fmla="*/ 4128157 h 4275461"/>
                <a:gd name="connsiteX70" fmla="*/ 573998 w 3619883"/>
                <a:gd name="connsiteY70" fmla="*/ 4275461 h 4275461"/>
                <a:gd name="connsiteX71" fmla="*/ 336164 w 3619883"/>
                <a:gd name="connsiteY71" fmla="*/ 4275461 h 4275461"/>
                <a:gd name="connsiteX72" fmla="*/ 294572 w 3619883"/>
                <a:gd name="connsiteY72" fmla="*/ 4128157 h 4275461"/>
                <a:gd name="connsiteX73" fmla="*/ 339106 w 3619883"/>
                <a:gd name="connsiteY73" fmla="*/ 4128157 h 4275461"/>
                <a:gd name="connsiteX74" fmla="*/ 339106 w 3619883"/>
                <a:gd name="connsiteY74" fmla="*/ 3951392 h 4275461"/>
                <a:gd name="connsiteX75" fmla="*/ 161321 w 3619883"/>
                <a:gd name="connsiteY75" fmla="*/ 3951392 h 4275461"/>
                <a:gd name="connsiteX76" fmla="*/ 161321 w 3619883"/>
                <a:gd name="connsiteY76" fmla="*/ 4128157 h 4275461"/>
                <a:gd name="connsiteX77" fmla="*/ 230914 w 3619883"/>
                <a:gd name="connsiteY77" fmla="*/ 4128157 h 4275461"/>
                <a:gd name="connsiteX78" fmla="*/ 189322 w 3619883"/>
                <a:gd name="connsiteY78" fmla="*/ 4275461 h 4275461"/>
                <a:gd name="connsiteX79" fmla="*/ 0 w 3619883"/>
                <a:gd name="connsiteY79" fmla="*/ 4275461 h 4275461"/>
                <a:gd name="connsiteX80" fmla="*/ 0 w 3619883"/>
                <a:gd name="connsiteY80" fmla="*/ 42229 h 4275461"/>
                <a:gd name="connsiteX81" fmla="*/ 42464 w 3619883"/>
                <a:gd name="connsiteY81" fmla="*/ 40518 h 4275461"/>
                <a:gd name="connsiteX82" fmla="*/ 137733 w 3619883"/>
                <a:gd name="connsiteY82" fmla="*/ 35355 h 4275461"/>
                <a:gd name="connsiteX83" fmla="*/ 270565 w 3619883"/>
                <a:gd name="connsiteY83" fmla="*/ 29759 h 4275461"/>
                <a:gd name="connsiteX84" fmla="*/ 479734 w 3619883"/>
                <a:gd name="connsiteY84" fmla="*/ 45455 h 4275461"/>
                <a:gd name="connsiteX85" fmla="*/ 524103 w 3619883"/>
                <a:gd name="connsiteY85" fmla="*/ 41625 h 4275461"/>
                <a:gd name="connsiteX86" fmla="*/ 624416 w 3619883"/>
                <a:gd name="connsiteY86" fmla="*/ 22696 h 4275461"/>
                <a:gd name="connsiteX87" fmla="*/ 657762 w 3619883"/>
                <a:gd name="connsiteY87" fmla="*/ 18351 h 4275461"/>
                <a:gd name="connsiteX88" fmla="*/ 690557 w 3619883"/>
                <a:gd name="connsiteY88" fmla="*/ 25792 h 4275461"/>
                <a:gd name="connsiteX89" fmla="*/ 745123 w 3619883"/>
                <a:gd name="connsiteY89" fmla="*/ 40157 h 4275461"/>
                <a:gd name="connsiteX90" fmla="*/ 789493 w 3619883"/>
                <a:gd name="connsiteY90" fmla="*/ 36327 h 4275461"/>
                <a:gd name="connsiteX91" fmla="*/ 854255 w 3619883"/>
                <a:gd name="connsiteY91" fmla="*/ 68887 h 4275461"/>
                <a:gd name="connsiteX92" fmla="*/ 897520 w 3619883"/>
                <a:gd name="connsiteY92" fmla="*/ 88629 h 4275461"/>
                <a:gd name="connsiteX93" fmla="*/ 940510 w 3619883"/>
                <a:gd name="connsiteY93" fmla="*/ 114265 h 4275461"/>
                <a:gd name="connsiteX94" fmla="*/ 1082712 w 3619883"/>
                <a:gd name="connsiteY94" fmla="*/ 144543 h 4275461"/>
                <a:gd name="connsiteX95" fmla="*/ 1205348 w 3619883"/>
                <a:gd name="connsiteY95" fmla="*/ 120753 h 4275461"/>
                <a:gd name="connsiteX96" fmla="*/ 1271764 w 3619883"/>
                <a:gd name="connsiteY96" fmla="*/ 117956 h 4275461"/>
                <a:gd name="connsiteX97" fmla="*/ 1315583 w 3619883"/>
                <a:gd name="connsiteY97" fmla="*/ 125912 h 4275461"/>
                <a:gd name="connsiteX98" fmla="*/ 1359125 w 3619883"/>
                <a:gd name="connsiteY98" fmla="*/ 139761 h 4275461"/>
                <a:gd name="connsiteX99" fmla="*/ 1391919 w 3619883"/>
                <a:gd name="connsiteY99" fmla="*/ 147202 h 4275461"/>
                <a:gd name="connsiteX100" fmla="*/ 1436563 w 3619883"/>
                <a:gd name="connsiteY100" fmla="*/ 137480 h 4275461"/>
                <a:gd name="connsiteX101" fmla="*/ 1471566 w 3619883"/>
                <a:gd name="connsiteY101" fmla="*/ 97777 h 4275461"/>
                <a:gd name="connsiteX102" fmla="*/ 1505739 w 3619883"/>
                <a:gd name="connsiteY102" fmla="*/ 75753 h 4275461"/>
                <a:gd name="connsiteX103" fmla="*/ 1590891 w 3619883"/>
                <a:gd name="connsiteY103" fmla="*/ 144702 h 4275461"/>
                <a:gd name="connsiteX104" fmla="*/ 1625616 w 3619883"/>
                <a:gd name="connsiteY104" fmla="*/ 110893 h 4275461"/>
                <a:gd name="connsiteX105" fmla="*/ 1658964 w 3619883"/>
                <a:gd name="connsiteY105" fmla="*/ 106547 h 4275461"/>
                <a:gd name="connsiteX106" fmla="*/ 1746598 w 3619883"/>
                <a:gd name="connsiteY106" fmla="*/ 122460 h 4275461"/>
                <a:gd name="connsiteX107" fmla="*/ 1811913 w 3619883"/>
                <a:gd name="connsiteY107" fmla="*/ 143234 h 4275461"/>
                <a:gd name="connsiteX108" fmla="*/ 1856557 w 3619883"/>
                <a:gd name="connsiteY108" fmla="*/ 133511 h 4275461"/>
                <a:gd name="connsiteX109" fmla="*/ 2066003 w 3619883"/>
                <a:gd name="connsiteY109" fmla="*/ 143313 h 4275461"/>
                <a:gd name="connsiteX110" fmla="*/ 2177615 w 3619883"/>
                <a:gd name="connsiteY110" fmla="*/ 119007 h 4275461"/>
                <a:gd name="connsiteX111" fmla="*/ 2255883 w 3619883"/>
                <a:gd name="connsiteY111" fmla="*/ 99047 h 4275461"/>
                <a:gd name="connsiteX112" fmla="*/ 2344622 w 3619883"/>
                <a:gd name="connsiteY112" fmla="*/ 91388 h 4275461"/>
                <a:gd name="connsiteX113" fmla="*/ 2455682 w 3619883"/>
                <a:gd name="connsiteY113" fmla="*/ 78869 h 4275461"/>
                <a:gd name="connsiteX114" fmla="*/ 2632609 w 3619883"/>
                <a:gd name="connsiteY114" fmla="*/ 75338 h 4275461"/>
                <a:gd name="connsiteX115" fmla="*/ 2742291 w 3619883"/>
                <a:gd name="connsiteY115" fmla="*/ 92282 h 4275461"/>
                <a:gd name="connsiteX116" fmla="*/ 2851974 w 3619883"/>
                <a:gd name="connsiteY116" fmla="*/ 109227 h 4275461"/>
                <a:gd name="connsiteX117" fmla="*/ 2907643 w 3619883"/>
                <a:gd name="connsiteY117" fmla="*/ 100020 h 4275461"/>
                <a:gd name="connsiteX118" fmla="*/ 2944022 w 3619883"/>
                <a:gd name="connsiteY118" fmla="*/ 30853 h 4275461"/>
                <a:gd name="connsiteX119" fmla="*/ 3022289 w 3619883"/>
                <a:gd name="connsiteY119" fmla="*/ 10893 h 4275461"/>
                <a:gd name="connsiteX120" fmla="*/ 3054807 w 3619883"/>
                <a:gd name="connsiteY120" fmla="*/ 24226 h 4275461"/>
                <a:gd name="connsiteX121" fmla="*/ 3141892 w 3619883"/>
                <a:gd name="connsiteY121" fmla="*/ 51925 h 4275461"/>
                <a:gd name="connsiteX122" fmla="*/ 3185711 w 3619883"/>
                <a:gd name="connsiteY122" fmla="*/ 59881 h 4275461"/>
                <a:gd name="connsiteX123" fmla="*/ 3219056 w 3619883"/>
                <a:gd name="connsiteY123" fmla="*/ 55536 h 4275461"/>
                <a:gd name="connsiteX124" fmla="*/ 3263425 w 3619883"/>
                <a:gd name="connsiteY124" fmla="*/ 51706 h 4275461"/>
                <a:gd name="connsiteX125" fmla="*/ 3296219 w 3619883"/>
                <a:gd name="connsiteY125" fmla="*/ 59147 h 4275461"/>
                <a:gd name="connsiteX126" fmla="*/ 3319094 w 3619883"/>
                <a:gd name="connsiteY126" fmla="*/ 42500 h 4275461"/>
                <a:gd name="connsiteX127" fmla="*/ 3420511 w 3619883"/>
                <a:gd name="connsiteY127" fmla="*/ 0 h 4275461"/>
                <a:gd name="connsiteX128" fmla="*/ 3453305 w 3619883"/>
                <a:gd name="connsiteY128" fmla="*/ 7440 h 4275461"/>
                <a:gd name="connsiteX129" fmla="*/ 3496571 w 3619883"/>
                <a:gd name="connsiteY129" fmla="*/ 27182 h 4275461"/>
                <a:gd name="connsiteX130" fmla="*/ 3602117 w 3619883"/>
                <a:gd name="connsiteY130" fmla="*/ 132521 h 4275461"/>
                <a:gd name="connsiteX131" fmla="*/ 3619883 w 3619883"/>
                <a:gd name="connsiteY131" fmla="*/ 140049 h 4275461"/>
                <a:gd name="connsiteX132" fmla="*/ 3619883 w 3619883"/>
                <a:gd name="connsiteY13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826768 w 3619883"/>
                <a:gd name="connsiteY6" fmla="*/ 3951392 h 4275461"/>
                <a:gd name="connsiteX7" fmla="*/ 2648983 w 3619883"/>
                <a:gd name="connsiteY7" fmla="*/ 3951392 h 4275461"/>
                <a:gd name="connsiteX8" fmla="*/ 2648983 w 3619883"/>
                <a:gd name="connsiteY8" fmla="*/ 4128157 h 4275461"/>
                <a:gd name="connsiteX9" fmla="*/ 2690646 w 3619883"/>
                <a:gd name="connsiteY9" fmla="*/ 4128157 h 4275461"/>
                <a:gd name="connsiteX10" fmla="*/ 2690646 w 3619883"/>
                <a:gd name="connsiteY10" fmla="*/ 4275461 h 4275461"/>
                <a:gd name="connsiteX11" fmla="*/ 2511710 w 3619883"/>
                <a:gd name="connsiteY11" fmla="*/ 4275461 h 4275461"/>
                <a:gd name="connsiteX12" fmla="*/ 2454288 w 3619883"/>
                <a:gd name="connsiteY12" fmla="*/ 4128157 h 4275461"/>
                <a:gd name="connsiteX13" fmla="*/ 2515810 w 3619883"/>
                <a:gd name="connsiteY13" fmla="*/ 4128157 h 4275461"/>
                <a:gd name="connsiteX14" fmla="*/ 2515810 w 3619883"/>
                <a:gd name="connsiteY14" fmla="*/ 3951392 h 4275461"/>
                <a:gd name="connsiteX15" fmla="*/ 2338025 w 3619883"/>
                <a:gd name="connsiteY15" fmla="*/ 3951392 h 4275461"/>
                <a:gd name="connsiteX16" fmla="*/ 2338025 w 3619883"/>
                <a:gd name="connsiteY16" fmla="*/ 4128157 h 4275461"/>
                <a:gd name="connsiteX17" fmla="*/ 2395120 w 3619883"/>
                <a:gd name="connsiteY17" fmla="*/ 4128157 h 4275461"/>
                <a:gd name="connsiteX18" fmla="*/ 2337697 w 3619883"/>
                <a:gd name="connsiteY18" fmla="*/ 4275461 h 4275461"/>
                <a:gd name="connsiteX19" fmla="*/ 2150155 w 3619883"/>
                <a:gd name="connsiteY19" fmla="*/ 4275461 h 4275461"/>
                <a:gd name="connsiteX20" fmla="*/ 2150155 w 3619883"/>
                <a:gd name="connsiteY20" fmla="*/ 4128157 h 4275461"/>
                <a:gd name="connsiteX21" fmla="*/ 2204852 w 3619883"/>
                <a:gd name="connsiteY21" fmla="*/ 4128157 h 4275461"/>
                <a:gd name="connsiteX22" fmla="*/ 2204852 w 3619883"/>
                <a:gd name="connsiteY22" fmla="*/ 3951392 h 4275461"/>
                <a:gd name="connsiteX23" fmla="*/ 2027068 w 3619883"/>
                <a:gd name="connsiteY23" fmla="*/ 3951392 h 4275461"/>
                <a:gd name="connsiteX24" fmla="*/ 2027068 w 3619883"/>
                <a:gd name="connsiteY24" fmla="*/ 4128157 h 4275461"/>
                <a:gd name="connsiteX25" fmla="*/ 2079759 w 3619883"/>
                <a:gd name="connsiteY25" fmla="*/ 4128157 h 4275461"/>
                <a:gd name="connsiteX26" fmla="*/ 2079759 w 3619883"/>
                <a:gd name="connsiteY26" fmla="*/ 4275461 h 4275461"/>
                <a:gd name="connsiteX27" fmla="*/ 1824703 w 3619883"/>
                <a:gd name="connsiteY27" fmla="*/ 4275461 h 4275461"/>
                <a:gd name="connsiteX28" fmla="*/ 1834468 w 3619883"/>
                <a:gd name="connsiteY28" fmla="*/ 4128157 h 4275461"/>
                <a:gd name="connsiteX29" fmla="*/ 1893894 w 3619883"/>
                <a:gd name="connsiteY29" fmla="*/ 4128157 h 4275461"/>
                <a:gd name="connsiteX30" fmla="*/ 1893894 w 3619883"/>
                <a:gd name="connsiteY30" fmla="*/ 3951392 h 4275461"/>
                <a:gd name="connsiteX31" fmla="*/ 1716110 w 3619883"/>
                <a:gd name="connsiteY31" fmla="*/ 3951392 h 4275461"/>
                <a:gd name="connsiteX32" fmla="*/ 1716110 w 3619883"/>
                <a:gd name="connsiteY32" fmla="*/ 4006431 h 4275461"/>
                <a:gd name="connsiteX33" fmla="*/ 1703447 w 3619883"/>
                <a:gd name="connsiteY33" fmla="*/ 4007960 h 4275461"/>
                <a:gd name="connsiteX34" fmla="*/ 1716110 w 3619883"/>
                <a:gd name="connsiteY34" fmla="*/ 4044284 h 4275461"/>
                <a:gd name="connsiteX35" fmla="*/ 1716110 w 3619883"/>
                <a:gd name="connsiteY35" fmla="*/ 4128157 h 4275461"/>
                <a:gd name="connsiteX36" fmla="*/ 1745346 w 3619883"/>
                <a:gd name="connsiteY36" fmla="*/ 4128157 h 4275461"/>
                <a:gd name="connsiteX37" fmla="*/ 1796694 w 3619883"/>
                <a:gd name="connsiteY37" fmla="*/ 4275461 h 4275461"/>
                <a:gd name="connsiteX38" fmla="*/ 1558844 w 3619883"/>
                <a:gd name="connsiteY38" fmla="*/ 4275461 h 4275461"/>
                <a:gd name="connsiteX39" fmla="*/ 1517252 w 3619883"/>
                <a:gd name="connsiteY39" fmla="*/ 4128157 h 4275461"/>
                <a:gd name="connsiteX40" fmla="*/ 1582936 w 3619883"/>
                <a:gd name="connsiteY40" fmla="*/ 4128157 h 4275461"/>
                <a:gd name="connsiteX41" fmla="*/ 1582936 w 3619883"/>
                <a:gd name="connsiteY41" fmla="*/ 3951392 h 4275461"/>
                <a:gd name="connsiteX42" fmla="*/ 1405151 w 3619883"/>
                <a:gd name="connsiteY42" fmla="*/ 3951392 h 4275461"/>
                <a:gd name="connsiteX43" fmla="*/ 1405151 w 3619883"/>
                <a:gd name="connsiteY43" fmla="*/ 4128157 h 4275461"/>
                <a:gd name="connsiteX44" fmla="*/ 1468988 w 3619883"/>
                <a:gd name="connsiteY44" fmla="*/ 4128157 h 4275461"/>
                <a:gd name="connsiteX45" fmla="*/ 1427396 w 3619883"/>
                <a:gd name="connsiteY45" fmla="*/ 4275461 h 4275461"/>
                <a:gd name="connsiteX46" fmla="*/ 1210751 w 3619883"/>
                <a:gd name="connsiteY46" fmla="*/ 4275461 h 4275461"/>
                <a:gd name="connsiteX47" fmla="*/ 1210751 w 3619883"/>
                <a:gd name="connsiteY47" fmla="*/ 4128157 h 4275461"/>
                <a:gd name="connsiteX48" fmla="*/ 1271978 w 3619883"/>
                <a:gd name="connsiteY48" fmla="*/ 4128157 h 4275461"/>
                <a:gd name="connsiteX49" fmla="*/ 1271978 w 3619883"/>
                <a:gd name="connsiteY49" fmla="*/ 3951392 h 4275461"/>
                <a:gd name="connsiteX50" fmla="*/ 1094193 w 3619883"/>
                <a:gd name="connsiteY50" fmla="*/ 3951392 h 4275461"/>
                <a:gd name="connsiteX51" fmla="*/ 1094193 w 3619883"/>
                <a:gd name="connsiteY51" fmla="*/ 4128157 h 4275461"/>
                <a:gd name="connsiteX52" fmla="*/ 1140354 w 3619883"/>
                <a:gd name="connsiteY52" fmla="*/ 4128157 h 4275461"/>
                <a:gd name="connsiteX53" fmla="*/ 1140354 w 3619883"/>
                <a:gd name="connsiteY53" fmla="*/ 4275461 h 4275461"/>
                <a:gd name="connsiteX54" fmla="*/ 953807 w 3619883"/>
                <a:gd name="connsiteY54" fmla="*/ 4275461 h 4275461"/>
                <a:gd name="connsiteX55" fmla="*/ 912215 w 3619883"/>
                <a:gd name="connsiteY55" fmla="*/ 4128157 h 4275461"/>
                <a:gd name="connsiteX56" fmla="*/ 961020 w 3619883"/>
                <a:gd name="connsiteY56" fmla="*/ 4128157 h 4275461"/>
                <a:gd name="connsiteX57" fmla="*/ 961020 w 3619883"/>
                <a:gd name="connsiteY57" fmla="*/ 3951392 h 4275461"/>
                <a:gd name="connsiteX58" fmla="*/ 783235 w 3619883"/>
                <a:gd name="connsiteY58" fmla="*/ 3951392 h 4275461"/>
                <a:gd name="connsiteX59" fmla="*/ 783235 w 3619883"/>
                <a:gd name="connsiteY59" fmla="*/ 4128157 h 4275461"/>
                <a:gd name="connsiteX60" fmla="*/ 871024 w 3619883"/>
                <a:gd name="connsiteY60" fmla="*/ 4128157 h 4275461"/>
                <a:gd name="connsiteX61" fmla="*/ 829432 w 3619883"/>
                <a:gd name="connsiteY61" fmla="*/ 4275461 h 4275461"/>
                <a:gd name="connsiteX62" fmla="*/ 611484 w 3619883"/>
                <a:gd name="connsiteY62" fmla="*/ 4275461 h 4275461"/>
                <a:gd name="connsiteX63" fmla="*/ 621247 w 3619883"/>
                <a:gd name="connsiteY63" fmla="*/ 4128157 h 4275461"/>
                <a:gd name="connsiteX64" fmla="*/ 650062 w 3619883"/>
                <a:gd name="connsiteY64" fmla="*/ 4128157 h 4275461"/>
                <a:gd name="connsiteX65" fmla="*/ 650062 w 3619883"/>
                <a:gd name="connsiteY65" fmla="*/ 3951392 h 4275461"/>
                <a:gd name="connsiteX66" fmla="*/ 472277 w 3619883"/>
                <a:gd name="connsiteY66" fmla="*/ 3951392 h 4275461"/>
                <a:gd name="connsiteX67" fmla="*/ 472277 w 3619883"/>
                <a:gd name="connsiteY67" fmla="*/ 4128157 h 4275461"/>
                <a:gd name="connsiteX68" fmla="*/ 522650 w 3619883"/>
                <a:gd name="connsiteY68" fmla="*/ 4128157 h 4275461"/>
                <a:gd name="connsiteX69" fmla="*/ 573998 w 3619883"/>
                <a:gd name="connsiteY69" fmla="*/ 4275461 h 4275461"/>
                <a:gd name="connsiteX70" fmla="*/ 336164 w 3619883"/>
                <a:gd name="connsiteY70" fmla="*/ 4275461 h 4275461"/>
                <a:gd name="connsiteX71" fmla="*/ 294572 w 3619883"/>
                <a:gd name="connsiteY71" fmla="*/ 4128157 h 4275461"/>
                <a:gd name="connsiteX72" fmla="*/ 339106 w 3619883"/>
                <a:gd name="connsiteY72" fmla="*/ 4128157 h 4275461"/>
                <a:gd name="connsiteX73" fmla="*/ 339106 w 3619883"/>
                <a:gd name="connsiteY73" fmla="*/ 3951392 h 4275461"/>
                <a:gd name="connsiteX74" fmla="*/ 161321 w 3619883"/>
                <a:gd name="connsiteY74" fmla="*/ 3951392 h 4275461"/>
                <a:gd name="connsiteX75" fmla="*/ 161321 w 3619883"/>
                <a:gd name="connsiteY75" fmla="*/ 4128157 h 4275461"/>
                <a:gd name="connsiteX76" fmla="*/ 230914 w 3619883"/>
                <a:gd name="connsiteY76" fmla="*/ 4128157 h 4275461"/>
                <a:gd name="connsiteX77" fmla="*/ 189322 w 3619883"/>
                <a:gd name="connsiteY77" fmla="*/ 4275461 h 4275461"/>
                <a:gd name="connsiteX78" fmla="*/ 0 w 3619883"/>
                <a:gd name="connsiteY78" fmla="*/ 4275461 h 4275461"/>
                <a:gd name="connsiteX79" fmla="*/ 0 w 3619883"/>
                <a:gd name="connsiteY79" fmla="*/ 42229 h 4275461"/>
                <a:gd name="connsiteX80" fmla="*/ 42464 w 3619883"/>
                <a:gd name="connsiteY80" fmla="*/ 40518 h 4275461"/>
                <a:gd name="connsiteX81" fmla="*/ 137733 w 3619883"/>
                <a:gd name="connsiteY81" fmla="*/ 35355 h 4275461"/>
                <a:gd name="connsiteX82" fmla="*/ 270565 w 3619883"/>
                <a:gd name="connsiteY82" fmla="*/ 29759 h 4275461"/>
                <a:gd name="connsiteX83" fmla="*/ 479734 w 3619883"/>
                <a:gd name="connsiteY83" fmla="*/ 45455 h 4275461"/>
                <a:gd name="connsiteX84" fmla="*/ 524103 w 3619883"/>
                <a:gd name="connsiteY84" fmla="*/ 41625 h 4275461"/>
                <a:gd name="connsiteX85" fmla="*/ 624416 w 3619883"/>
                <a:gd name="connsiteY85" fmla="*/ 22696 h 4275461"/>
                <a:gd name="connsiteX86" fmla="*/ 657762 w 3619883"/>
                <a:gd name="connsiteY86" fmla="*/ 18351 h 4275461"/>
                <a:gd name="connsiteX87" fmla="*/ 690557 w 3619883"/>
                <a:gd name="connsiteY87" fmla="*/ 25792 h 4275461"/>
                <a:gd name="connsiteX88" fmla="*/ 745123 w 3619883"/>
                <a:gd name="connsiteY88" fmla="*/ 40157 h 4275461"/>
                <a:gd name="connsiteX89" fmla="*/ 789493 w 3619883"/>
                <a:gd name="connsiteY89" fmla="*/ 36327 h 4275461"/>
                <a:gd name="connsiteX90" fmla="*/ 854255 w 3619883"/>
                <a:gd name="connsiteY90" fmla="*/ 68887 h 4275461"/>
                <a:gd name="connsiteX91" fmla="*/ 897520 w 3619883"/>
                <a:gd name="connsiteY91" fmla="*/ 88629 h 4275461"/>
                <a:gd name="connsiteX92" fmla="*/ 940510 w 3619883"/>
                <a:gd name="connsiteY92" fmla="*/ 114265 h 4275461"/>
                <a:gd name="connsiteX93" fmla="*/ 1082712 w 3619883"/>
                <a:gd name="connsiteY93" fmla="*/ 144543 h 4275461"/>
                <a:gd name="connsiteX94" fmla="*/ 1205348 w 3619883"/>
                <a:gd name="connsiteY94" fmla="*/ 120753 h 4275461"/>
                <a:gd name="connsiteX95" fmla="*/ 1271764 w 3619883"/>
                <a:gd name="connsiteY95" fmla="*/ 117956 h 4275461"/>
                <a:gd name="connsiteX96" fmla="*/ 1315583 w 3619883"/>
                <a:gd name="connsiteY96" fmla="*/ 125912 h 4275461"/>
                <a:gd name="connsiteX97" fmla="*/ 1359125 w 3619883"/>
                <a:gd name="connsiteY97" fmla="*/ 139761 h 4275461"/>
                <a:gd name="connsiteX98" fmla="*/ 1391919 w 3619883"/>
                <a:gd name="connsiteY98" fmla="*/ 147202 h 4275461"/>
                <a:gd name="connsiteX99" fmla="*/ 1436563 w 3619883"/>
                <a:gd name="connsiteY99" fmla="*/ 137480 h 4275461"/>
                <a:gd name="connsiteX100" fmla="*/ 1471566 w 3619883"/>
                <a:gd name="connsiteY100" fmla="*/ 97777 h 4275461"/>
                <a:gd name="connsiteX101" fmla="*/ 1505739 w 3619883"/>
                <a:gd name="connsiteY101" fmla="*/ 75753 h 4275461"/>
                <a:gd name="connsiteX102" fmla="*/ 1590891 w 3619883"/>
                <a:gd name="connsiteY102" fmla="*/ 144702 h 4275461"/>
                <a:gd name="connsiteX103" fmla="*/ 1625616 w 3619883"/>
                <a:gd name="connsiteY103" fmla="*/ 110893 h 4275461"/>
                <a:gd name="connsiteX104" fmla="*/ 1658964 w 3619883"/>
                <a:gd name="connsiteY104" fmla="*/ 106547 h 4275461"/>
                <a:gd name="connsiteX105" fmla="*/ 1746598 w 3619883"/>
                <a:gd name="connsiteY105" fmla="*/ 122460 h 4275461"/>
                <a:gd name="connsiteX106" fmla="*/ 1811913 w 3619883"/>
                <a:gd name="connsiteY106" fmla="*/ 143234 h 4275461"/>
                <a:gd name="connsiteX107" fmla="*/ 1856557 w 3619883"/>
                <a:gd name="connsiteY107" fmla="*/ 133511 h 4275461"/>
                <a:gd name="connsiteX108" fmla="*/ 2066003 w 3619883"/>
                <a:gd name="connsiteY108" fmla="*/ 143313 h 4275461"/>
                <a:gd name="connsiteX109" fmla="*/ 2177615 w 3619883"/>
                <a:gd name="connsiteY109" fmla="*/ 119007 h 4275461"/>
                <a:gd name="connsiteX110" fmla="*/ 2255883 w 3619883"/>
                <a:gd name="connsiteY110" fmla="*/ 99047 h 4275461"/>
                <a:gd name="connsiteX111" fmla="*/ 2344622 w 3619883"/>
                <a:gd name="connsiteY111" fmla="*/ 91388 h 4275461"/>
                <a:gd name="connsiteX112" fmla="*/ 2455682 w 3619883"/>
                <a:gd name="connsiteY112" fmla="*/ 78869 h 4275461"/>
                <a:gd name="connsiteX113" fmla="*/ 2632609 w 3619883"/>
                <a:gd name="connsiteY113" fmla="*/ 75338 h 4275461"/>
                <a:gd name="connsiteX114" fmla="*/ 2742291 w 3619883"/>
                <a:gd name="connsiteY114" fmla="*/ 92282 h 4275461"/>
                <a:gd name="connsiteX115" fmla="*/ 2851974 w 3619883"/>
                <a:gd name="connsiteY115" fmla="*/ 109227 h 4275461"/>
                <a:gd name="connsiteX116" fmla="*/ 2907643 w 3619883"/>
                <a:gd name="connsiteY116" fmla="*/ 100020 h 4275461"/>
                <a:gd name="connsiteX117" fmla="*/ 2944022 w 3619883"/>
                <a:gd name="connsiteY117" fmla="*/ 30853 h 4275461"/>
                <a:gd name="connsiteX118" fmla="*/ 3022289 w 3619883"/>
                <a:gd name="connsiteY118" fmla="*/ 10893 h 4275461"/>
                <a:gd name="connsiteX119" fmla="*/ 3054807 w 3619883"/>
                <a:gd name="connsiteY119" fmla="*/ 24226 h 4275461"/>
                <a:gd name="connsiteX120" fmla="*/ 3141892 w 3619883"/>
                <a:gd name="connsiteY120" fmla="*/ 51925 h 4275461"/>
                <a:gd name="connsiteX121" fmla="*/ 3185711 w 3619883"/>
                <a:gd name="connsiteY121" fmla="*/ 59881 h 4275461"/>
                <a:gd name="connsiteX122" fmla="*/ 3219056 w 3619883"/>
                <a:gd name="connsiteY122" fmla="*/ 55536 h 4275461"/>
                <a:gd name="connsiteX123" fmla="*/ 3263425 w 3619883"/>
                <a:gd name="connsiteY123" fmla="*/ 51706 h 4275461"/>
                <a:gd name="connsiteX124" fmla="*/ 3296219 w 3619883"/>
                <a:gd name="connsiteY124" fmla="*/ 59147 h 4275461"/>
                <a:gd name="connsiteX125" fmla="*/ 3319094 w 3619883"/>
                <a:gd name="connsiteY125" fmla="*/ 42500 h 4275461"/>
                <a:gd name="connsiteX126" fmla="*/ 3420511 w 3619883"/>
                <a:gd name="connsiteY126" fmla="*/ 0 h 4275461"/>
                <a:gd name="connsiteX127" fmla="*/ 3453305 w 3619883"/>
                <a:gd name="connsiteY127" fmla="*/ 7440 h 4275461"/>
                <a:gd name="connsiteX128" fmla="*/ 3496571 w 3619883"/>
                <a:gd name="connsiteY128" fmla="*/ 27182 h 4275461"/>
                <a:gd name="connsiteX129" fmla="*/ 3602117 w 3619883"/>
                <a:gd name="connsiteY129" fmla="*/ 132521 h 4275461"/>
                <a:gd name="connsiteX130" fmla="*/ 3619883 w 3619883"/>
                <a:gd name="connsiteY130" fmla="*/ 140049 h 4275461"/>
                <a:gd name="connsiteX131" fmla="*/ 3619883 w 3619883"/>
                <a:gd name="connsiteY13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3951392 h 4275461"/>
                <a:gd name="connsiteX7" fmla="*/ 2648983 w 3619883"/>
                <a:gd name="connsiteY7" fmla="*/ 4128157 h 4275461"/>
                <a:gd name="connsiteX8" fmla="*/ 2690646 w 3619883"/>
                <a:gd name="connsiteY8" fmla="*/ 4128157 h 4275461"/>
                <a:gd name="connsiteX9" fmla="*/ 2690646 w 3619883"/>
                <a:gd name="connsiteY9" fmla="*/ 4275461 h 4275461"/>
                <a:gd name="connsiteX10" fmla="*/ 2511710 w 3619883"/>
                <a:gd name="connsiteY10" fmla="*/ 4275461 h 4275461"/>
                <a:gd name="connsiteX11" fmla="*/ 2454288 w 3619883"/>
                <a:gd name="connsiteY11" fmla="*/ 4128157 h 4275461"/>
                <a:gd name="connsiteX12" fmla="*/ 2515810 w 3619883"/>
                <a:gd name="connsiteY12" fmla="*/ 4128157 h 4275461"/>
                <a:gd name="connsiteX13" fmla="*/ 2515810 w 3619883"/>
                <a:gd name="connsiteY13" fmla="*/ 3951392 h 4275461"/>
                <a:gd name="connsiteX14" fmla="*/ 2338025 w 3619883"/>
                <a:gd name="connsiteY14" fmla="*/ 3951392 h 4275461"/>
                <a:gd name="connsiteX15" fmla="*/ 2338025 w 3619883"/>
                <a:gd name="connsiteY15" fmla="*/ 4128157 h 4275461"/>
                <a:gd name="connsiteX16" fmla="*/ 2395120 w 3619883"/>
                <a:gd name="connsiteY16" fmla="*/ 4128157 h 4275461"/>
                <a:gd name="connsiteX17" fmla="*/ 2337697 w 3619883"/>
                <a:gd name="connsiteY17" fmla="*/ 4275461 h 4275461"/>
                <a:gd name="connsiteX18" fmla="*/ 2150155 w 3619883"/>
                <a:gd name="connsiteY18" fmla="*/ 4275461 h 4275461"/>
                <a:gd name="connsiteX19" fmla="*/ 2150155 w 3619883"/>
                <a:gd name="connsiteY19" fmla="*/ 4128157 h 4275461"/>
                <a:gd name="connsiteX20" fmla="*/ 2204852 w 3619883"/>
                <a:gd name="connsiteY20" fmla="*/ 4128157 h 4275461"/>
                <a:gd name="connsiteX21" fmla="*/ 2204852 w 3619883"/>
                <a:gd name="connsiteY21" fmla="*/ 3951392 h 4275461"/>
                <a:gd name="connsiteX22" fmla="*/ 2027068 w 3619883"/>
                <a:gd name="connsiteY22" fmla="*/ 3951392 h 4275461"/>
                <a:gd name="connsiteX23" fmla="*/ 2027068 w 3619883"/>
                <a:gd name="connsiteY23" fmla="*/ 4128157 h 4275461"/>
                <a:gd name="connsiteX24" fmla="*/ 2079759 w 3619883"/>
                <a:gd name="connsiteY24" fmla="*/ 4128157 h 4275461"/>
                <a:gd name="connsiteX25" fmla="*/ 2079759 w 3619883"/>
                <a:gd name="connsiteY25" fmla="*/ 4275461 h 4275461"/>
                <a:gd name="connsiteX26" fmla="*/ 1824703 w 3619883"/>
                <a:gd name="connsiteY26" fmla="*/ 4275461 h 4275461"/>
                <a:gd name="connsiteX27" fmla="*/ 1834468 w 3619883"/>
                <a:gd name="connsiteY27" fmla="*/ 4128157 h 4275461"/>
                <a:gd name="connsiteX28" fmla="*/ 1893894 w 3619883"/>
                <a:gd name="connsiteY28" fmla="*/ 4128157 h 4275461"/>
                <a:gd name="connsiteX29" fmla="*/ 1893894 w 3619883"/>
                <a:gd name="connsiteY29" fmla="*/ 3951392 h 4275461"/>
                <a:gd name="connsiteX30" fmla="*/ 1716110 w 3619883"/>
                <a:gd name="connsiteY30" fmla="*/ 3951392 h 4275461"/>
                <a:gd name="connsiteX31" fmla="*/ 1716110 w 3619883"/>
                <a:gd name="connsiteY31" fmla="*/ 4006431 h 4275461"/>
                <a:gd name="connsiteX32" fmla="*/ 1703447 w 3619883"/>
                <a:gd name="connsiteY32" fmla="*/ 4007960 h 4275461"/>
                <a:gd name="connsiteX33" fmla="*/ 1716110 w 3619883"/>
                <a:gd name="connsiteY33" fmla="*/ 4044284 h 4275461"/>
                <a:gd name="connsiteX34" fmla="*/ 1716110 w 3619883"/>
                <a:gd name="connsiteY34" fmla="*/ 4128157 h 4275461"/>
                <a:gd name="connsiteX35" fmla="*/ 1745346 w 3619883"/>
                <a:gd name="connsiteY35" fmla="*/ 4128157 h 4275461"/>
                <a:gd name="connsiteX36" fmla="*/ 1796694 w 3619883"/>
                <a:gd name="connsiteY36" fmla="*/ 4275461 h 4275461"/>
                <a:gd name="connsiteX37" fmla="*/ 1558844 w 3619883"/>
                <a:gd name="connsiteY37" fmla="*/ 4275461 h 4275461"/>
                <a:gd name="connsiteX38" fmla="*/ 1517252 w 3619883"/>
                <a:gd name="connsiteY38" fmla="*/ 4128157 h 4275461"/>
                <a:gd name="connsiteX39" fmla="*/ 1582936 w 3619883"/>
                <a:gd name="connsiteY39" fmla="*/ 4128157 h 4275461"/>
                <a:gd name="connsiteX40" fmla="*/ 1582936 w 3619883"/>
                <a:gd name="connsiteY40" fmla="*/ 3951392 h 4275461"/>
                <a:gd name="connsiteX41" fmla="*/ 1405151 w 3619883"/>
                <a:gd name="connsiteY41" fmla="*/ 3951392 h 4275461"/>
                <a:gd name="connsiteX42" fmla="*/ 1405151 w 3619883"/>
                <a:gd name="connsiteY42" fmla="*/ 4128157 h 4275461"/>
                <a:gd name="connsiteX43" fmla="*/ 1468988 w 3619883"/>
                <a:gd name="connsiteY43" fmla="*/ 4128157 h 4275461"/>
                <a:gd name="connsiteX44" fmla="*/ 1427396 w 3619883"/>
                <a:gd name="connsiteY44" fmla="*/ 4275461 h 4275461"/>
                <a:gd name="connsiteX45" fmla="*/ 1210751 w 3619883"/>
                <a:gd name="connsiteY45" fmla="*/ 4275461 h 4275461"/>
                <a:gd name="connsiteX46" fmla="*/ 1210751 w 3619883"/>
                <a:gd name="connsiteY46" fmla="*/ 4128157 h 4275461"/>
                <a:gd name="connsiteX47" fmla="*/ 1271978 w 3619883"/>
                <a:gd name="connsiteY47" fmla="*/ 4128157 h 4275461"/>
                <a:gd name="connsiteX48" fmla="*/ 1271978 w 3619883"/>
                <a:gd name="connsiteY48" fmla="*/ 3951392 h 4275461"/>
                <a:gd name="connsiteX49" fmla="*/ 1094193 w 3619883"/>
                <a:gd name="connsiteY49" fmla="*/ 3951392 h 4275461"/>
                <a:gd name="connsiteX50" fmla="*/ 1094193 w 3619883"/>
                <a:gd name="connsiteY50" fmla="*/ 4128157 h 4275461"/>
                <a:gd name="connsiteX51" fmla="*/ 1140354 w 3619883"/>
                <a:gd name="connsiteY51" fmla="*/ 4128157 h 4275461"/>
                <a:gd name="connsiteX52" fmla="*/ 1140354 w 3619883"/>
                <a:gd name="connsiteY52" fmla="*/ 4275461 h 4275461"/>
                <a:gd name="connsiteX53" fmla="*/ 953807 w 3619883"/>
                <a:gd name="connsiteY53" fmla="*/ 4275461 h 4275461"/>
                <a:gd name="connsiteX54" fmla="*/ 912215 w 3619883"/>
                <a:gd name="connsiteY54" fmla="*/ 4128157 h 4275461"/>
                <a:gd name="connsiteX55" fmla="*/ 961020 w 3619883"/>
                <a:gd name="connsiteY55" fmla="*/ 4128157 h 4275461"/>
                <a:gd name="connsiteX56" fmla="*/ 961020 w 3619883"/>
                <a:gd name="connsiteY56" fmla="*/ 3951392 h 4275461"/>
                <a:gd name="connsiteX57" fmla="*/ 783235 w 3619883"/>
                <a:gd name="connsiteY57" fmla="*/ 3951392 h 4275461"/>
                <a:gd name="connsiteX58" fmla="*/ 783235 w 3619883"/>
                <a:gd name="connsiteY58" fmla="*/ 4128157 h 4275461"/>
                <a:gd name="connsiteX59" fmla="*/ 871024 w 3619883"/>
                <a:gd name="connsiteY59" fmla="*/ 4128157 h 4275461"/>
                <a:gd name="connsiteX60" fmla="*/ 829432 w 3619883"/>
                <a:gd name="connsiteY60" fmla="*/ 4275461 h 4275461"/>
                <a:gd name="connsiteX61" fmla="*/ 611484 w 3619883"/>
                <a:gd name="connsiteY61" fmla="*/ 4275461 h 4275461"/>
                <a:gd name="connsiteX62" fmla="*/ 621247 w 3619883"/>
                <a:gd name="connsiteY62" fmla="*/ 4128157 h 4275461"/>
                <a:gd name="connsiteX63" fmla="*/ 650062 w 3619883"/>
                <a:gd name="connsiteY63" fmla="*/ 4128157 h 4275461"/>
                <a:gd name="connsiteX64" fmla="*/ 650062 w 3619883"/>
                <a:gd name="connsiteY64" fmla="*/ 3951392 h 4275461"/>
                <a:gd name="connsiteX65" fmla="*/ 472277 w 3619883"/>
                <a:gd name="connsiteY65" fmla="*/ 3951392 h 4275461"/>
                <a:gd name="connsiteX66" fmla="*/ 472277 w 3619883"/>
                <a:gd name="connsiteY66" fmla="*/ 4128157 h 4275461"/>
                <a:gd name="connsiteX67" fmla="*/ 522650 w 3619883"/>
                <a:gd name="connsiteY67" fmla="*/ 4128157 h 4275461"/>
                <a:gd name="connsiteX68" fmla="*/ 573998 w 3619883"/>
                <a:gd name="connsiteY68" fmla="*/ 4275461 h 4275461"/>
                <a:gd name="connsiteX69" fmla="*/ 336164 w 3619883"/>
                <a:gd name="connsiteY69" fmla="*/ 4275461 h 4275461"/>
                <a:gd name="connsiteX70" fmla="*/ 294572 w 3619883"/>
                <a:gd name="connsiteY70" fmla="*/ 4128157 h 4275461"/>
                <a:gd name="connsiteX71" fmla="*/ 339106 w 3619883"/>
                <a:gd name="connsiteY71" fmla="*/ 4128157 h 4275461"/>
                <a:gd name="connsiteX72" fmla="*/ 339106 w 3619883"/>
                <a:gd name="connsiteY72" fmla="*/ 3951392 h 4275461"/>
                <a:gd name="connsiteX73" fmla="*/ 161321 w 3619883"/>
                <a:gd name="connsiteY73" fmla="*/ 3951392 h 4275461"/>
                <a:gd name="connsiteX74" fmla="*/ 161321 w 3619883"/>
                <a:gd name="connsiteY74" fmla="*/ 4128157 h 4275461"/>
                <a:gd name="connsiteX75" fmla="*/ 230914 w 3619883"/>
                <a:gd name="connsiteY75" fmla="*/ 4128157 h 4275461"/>
                <a:gd name="connsiteX76" fmla="*/ 189322 w 3619883"/>
                <a:gd name="connsiteY76" fmla="*/ 4275461 h 4275461"/>
                <a:gd name="connsiteX77" fmla="*/ 0 w 3619883"/>
                <a:gd name="connsiteY77" fmla="*/ 4275461 h 4275461"/>
                <a:gd name="connsiteX78" fmla="*/ 0 w 3619883"/>
                <a:gd name="connsiteY78" fmla="*/ 42229 h 4275461"/>
                <a:gd name="connsiteX79" fmla="*/ 42464 w 3619883"/>
                <a:gd name="connsiteY79" fmla="*/ 40518 h 4275461"/>
                <a:gd name="connsiteX80" fmla="*/ 137733 w 3619883"/>
                <a:gd name="connsiteY80" fmla="*/ 35355 h 4275461"/>
                <a:gd name="connsiteX81" fmla="*/ 270565 w 3619883"/>
                <a:gd name="connsiteY81" fmla="*/ 29759 h 4275461"/>
                <a:gd name="connsiteX82" fmla="*/ 479734 w 3619883"/>
                <a:gd name="connsiteY82" fmla="*/ 45455 h 4275461"/>
                <a:gd name="connsiteX83" fmla="*/ 524103 w 3619883"/>
                <a:gd name="connsiteY83" fmla="*/ 41625 h 4275461"/>
                <a:gd name="connsiteX84" fmla="*/ 624416 w 3619883"/>
                <a:gd name="connsiteY84" fmla="*/ 22696 h 4275461"/>
                <a:gd name="connsiteX85" fmla="*/ 657762 w 3619883"/>
                <a:gd name="connsiteY85" fmla="*/ 18351 h 4275461"/>
                <a:gd name="connsiteX86" fmla="*/ 690557 w 3619883"/>
                <a:gd name="connsiteY86" fmla="*/ 25792 h 4275461"/>
                <a:gd name="connsiteX87" fmla="*/ 745123 w 3619883"/>
                <a:gd name="connsiteY87" fmla="*/ 40157 h 4275461"/>
                <a:gd name="connsiteX88" fmla="*/ 789493 w 3619883"/>
                <a:gd name="connsiteY88" fmla="*/ 36327 h 4275461"/>
                <a:gd name="connsiteX89" fmla="*/ 854255 w 3619883"/>
                <a:gd name="connsiteY89" fmla="*/ 68887 h 4275461"/>
                <a:gd name="connsiteX90" fmla="*/ 897520 w 3619883"/>
                <a:gd name="connsiteY90" fmla="*/ 88629 h 4275461"/>
                <a:gd name="connsiteX91" fmla="*/ 940510 w 3619883"/>
                <a:gd name="connsiteY91" fmla="*/ 114265 h 4275461"/>
                <a:gd name="connsiteX92" fmla="*/ 1082712 w 3619883"/>
                <a:gd name="connsiteY92" fmla="*/ 144543 h 4275461"/>
                <a:gd name="connsiteX93" fmla="*/ 1205348 w 3619883"/>
                <a:gd name="connsiteY93" fmla="*/ 120753 h 4275461"/>
                <a:gd name="connsiteX94" fmla="*/ 1271764 w 3619883"/>
                <a:gd name="connsiteY94" fmla="*/ 117956 h 4275461"/>
                <a:gd name="connsiteX95" fmla="*/ 1315583 w 3619883"/>
                <a:gd name="connsiteY95" fmla="*/ 125912 h 4275461"/>
                <a:gd name="connsiteX96" fmla="*/ 1359125 w 3619883"/>
                <a:gd name="connsiteY96" fmla="*/ 139761 h 4275461"/>
                <a:gd name="connsiteX97" fmla="*/ 1391919 w 3619883"/>
                <a:gd name="connsiteY97" fmla="*/ 147202 h 4275461"/>
                <a:gd name="connsiteX98" fmla="*/ 1436563 w 3619883"/>
                <a:gd name="connsiteY98" fmla="*/ 137480 h 4275461"/>
                <a:gd name="connsiteX99" fmla="*/ 1471566 w 3619883"/>
                <a:gd name="connsiteY99" fmla="*/ 97777 h 4275461"/>
                <a:gd name="connsiteX100" fmla="*/ 1505739 w 3619883"/>
                <a:gd name="connsiteY100" fmla="*/ 75753 h 4275461"/>
                <a:gd name="connsiteX101" fmla="*/ 1590891 w 3619883"/>
                <a:gd name="connsiteY101" fmla="*/ 144702 h 4275461"/>
                <a:gd name="connsiteX102" fmla="*/ 1625616 w 3619883"/>
                <a:gd name="connsiteY102" fmla="*/ 110893 h 4275461"/>
                <a:gd name="connsiteX103" fmla="*/ 1658964 w 3619883"/>
                <a:gd name="connsiteY103" fmla="*/ 106547 h 4275461"/>
                <a:gd name="connsiteX104" fmla="*/ 1746598 w 3619883"/>
                <a:gd name="connsiteY104" fmla="*/ 122460 h 4275461"/>
                <a:gd name="connsiteX105" fmla="*/ 1811913 w 3619883"/>
                <a:gd name="connsiteY105" fmla="*/ 143234 h 4275461"/>
                <a:gd name="connsiteX106" fmla="*/ 1856557 w 3619883"/>
                <a:gd name="connsiteY106" fmla="*/ 133511 h 4275461"/>
                <a:gd name="connsiteX107" fmla="*/ 2066003 w 3619883"/>
                <a:gd name="connsiteY107" fmla="*/ 143313 h 4275461"/>
                <a:gd name="connsiteX108" fmla="*/ 2177615 w 3619883"/>
                <a:gd name="connsiteY108" fmla="*/ 119007 h 4275461"/>
                <a:gd name="connsiteX109" fmla="*/ 2255883 w 3619883"/>
                <a:gd name="connsiteY109" fmla="*/ 99047 h 4275461"/>
                <a:gd name="connsiteX110" fmla="*/ 2344622 w 3619883"/>
                <a:gd name="connsiteY110" fmla="*/ 91388 h 4275461"/>
                <a:gd name="connsiteX111" fmla="*/ 2455682 w 3619883"/>
                <a:gd name="connsiteY111" fmla="*/ 78869 h 4275461"/>
                <a:gd name="connsiteX112" fmla="*/ 2632609 w 3619883"/>
                <a:gd name="connsiteY112" fmla="*/ 75338 h 4275461"/>
                <a:gd name="connsiteX113" fmla="*/ 2742291 w 3619883"/>
                <a:gd name="connsiteY113" fmla="*/ 92282 h 4275461"/>
                <a:gd name="connsiteX114" fmla="*/ 2851974 w 3619883"/>
                <a:gd name="connsiteY114" fmla="*/ 109227 h 4275461"/>
                <a:gd name="connsiteX115" fmla="*/ 2907643 w 3619883"/>
                <a:gd name="connsiteY115" fmla="*/ 100020 h 4275461"/>
                <a:gd name="connsiteX116" fmla="*/ 2944022 w 3619883"/>
                <a:gd name="connsiteY116" fmla="*/ 30853 h 4275461"/>
                <a:gd name="connsiteX117" fmla="*/ 3022289 w 3619883"/>
                <a:gd name="connsiteY117" fmla="*/ 10893 h 4275461"/>
                <a:gd name="connsiteX118" fmla="*/ 3054807 w 3619883"/>
                <a:gd name="connsiteY118" fmla="*/ 24226 h 4275461"/>
                <a:gd name="connsiteX119" fmla="*/ 3141892 w 3619883"/>
                <a:gd name="connsiteY119" fmla="*/ 51925 h 4275461"/>
                <a:gd name="connsiteX120" fmla="*/ 3185711 w 3619883"/>
                <a:gd name="connsiteY120" fmla="*/ 59881 h 4275461"/>
                <a:gd name="connsiteX121" fmla="*/ 3219056 w 3619883"/>
                <a:gd name="connsiteY121" fmla="*/ 55536 h 4275461"/>
                <a:gd name="connsiteX122" fmla="*/ 3263425 w 3619883"/>
                <a:gd name="connsiteY122" fmla="*/ 51706 h 4275461"/>
                <a:gd name="connsiteX123" fmla="*/ 3296219 w 3619883"/>
                <a:gd name="connsiteY123" fmla="*/ 59147 h 4275461"/>
                <a:gd name="connsiteX124" fmla="*/ 3319094 w 3619883"/>
                <a:gd name="connsiteY124" fmla="*/ 42500 h 4275461"/>
                <a:gd name="connsiteX125" fmla="*/ 3420511 w 3619883"/>
                <a:gd name="connsiteY125" fmla="*/ 0 h 4275461"/>
                <a:gd name="connsiteX126" fmla="*/ 3453305 w 3619883"/>
                <a:gd name="connsiteY126" fmla="*/ 7440 h 4275461"/>
                <a:gd name="connsiteX127" fmla="*/ 3496571 w 3619883"/>
                <a:gd name="connsiteY127" fmla="*/ 27182 h 4275461"/>
                <a:gd name="connsiteX128" fmla="*/ 3602117 w 3619883"/>
                <a:gd name="connsiteY128" fmla="*/ 132521 h 4275461"/>
                <a:gd name="connsiteX129" fmla="*/ 3619883 w 3619883"/>
                <a:gd name="connsiteY129" fmla="*/ 140049 h 4275461"/>
                <a:gd name="connsiteX130" fmla="*/ 3619883 w 3619883"/>
                <a:gd name="connsiteY13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4128157 h 4275461"/>
                <a:gd name="connsiteX7" fmla="*/ 2690646 w 3619883"/>
                <a:gd name="connsiteY7" fmla="*/ 4128157 h 4275461"/>
                <a:gd name="connsiteX8" fmla="*/ 2690646 w 3619883"/>
                <a:gd name="connsiteY8" fmla="*/ 4275461 h 4275461"/>
                <a:gd name="connsiteX9" fmla="*/ 2511710 w 3619883"/>
                <a:gd name="connsiteY9" fmla="*/ 4275461 h 4275461"/>
                <a:gd name="connsiteX10" fmla="*/ 2454288 w 3619883"/>
                <a:gd name="connsiteY10" fmla="*/ 4128157 h 4275461"/>
                <a:gd name="connsiteX11" fmla="*/ 2515810 w 3619883"/>
                <a:gd name="connsiteY11" fmla="*/ 4128157 h 4275461"/>
                <a:gd name="connsiteX12" fmla="*/ 2515810 w 3619883"/>
                <a:gd name="connsiteY12" fmla="*/ 3951392 h 4275461"/>
                <a:gd name="connsiteX13" fmla="*/ 2338025 w 3619883"/>
                <a:gd name="connsiteY13" fmla="*/ 3951392 h 4275461"/>
                <a:gd name="connsiteX14" fmla="*/ 2338025 w 3619883"/>
                <a:gd name="connsiteY14" fmla="*/ 4128157 h 4275461"/>
                <a:gd name="connsiteX15" fmla="*/ 2395120 w 3619883"/>
                <a:gd name="connsiteY15" fmla="*/ 4128157 h 4275461"/>
                <a:gd name="connsiteX16" fmla="*/ 2337697 w 3619883"/>
                <a:gd name="connsiteY16" fmla="*/ 4275461 h 4275461"/>
                <a:gd name="connsiteX17" fmla="*/ 2150155 w 3619883"/>
                <a:gd name="connsiteY17" fmla="*/ 4275461 h 4275461"/>
                <a:gd name="connsiteX18" fmla="*/ 2150155 w 3619883"/>
                <a:gd name="connsiteY18" fmla="*/ 4128157 h 4275461"/>
                <a:gd name="connsiteX19" fmla="*/ 2204852 w 3619883"/>
                <a:gd name="connsiteY19" fmla="*/ 4128157 h 4275461"/>
                <a:gd name="connsiteX20" fmla="*/ 2204852 w 3619883"/>
                <a:gd name="connsiteY20" fmla="*/ 3951392 h 4275461"/>
                <a:gd name="connsiteX21" fmla="*/ 2027068 w 3619883"/>
                <a:gd name="connsiteY21" fmla="*/ 3951392 h 4275461"/>
                <a:gd name="connsiteX22" fmla="*/ 2027068 w 3619883"/>
                <a:gd name="connsiteY22" fmla="*/ 4128157 h 4275461"/>
                <a:gd name="connsiteX23" fmla="*/ 2079759 w 3619883"/>
                <a:gd name="connsiteY23" fmla="*/ 4128157 h 4275461"/>
                <a:gd name="connsiteX24" fmla="*/ 2079759 w 3619883"/>
                <a:gd name="connsiteY24" fmla="*/ 4275461 h 4275461"/>
                <a:gd name="connsiteX25" fmla="*/ 1824703 w 3619883"/>
                <a:gd name="connsiteY25" fmla="*/ 4275461 h 4275461"/>
                <a:gd name="connsiteX26" fmla="*/ 1834468 w 3619883"/>
                <a:gd name="connsiteY26" fmla="*/ 4128157 h 4275461"/>
                <a:gd name="connsiteX27" fmla="*/ 1893894 w 3619883"/>
                <a:gd name="connsiteY27" fmla="*/ 4128157 h 4275461"/>
                <a:gd name="connsiteX28" fmla="*/ 1893894 w 3619883"/>
                <a:gd name="connsiteY28" fmla="*/ 3951392 h 4275461"/>
                <a:gd name="connsiteX29" fmla="*/ 1716110 w 3619883"/>
                <a:gd name="connsiteY29" fmla="*/ 3951392 h 4275461"/>
                <a:gd name="connsiteX30" fmla="*/ 1716110 w 3619883"/>
                <a:gd name="connsiteY30" fmla="*/ 4006431 h 4275461"/>
                <a:gd name="connsiteX31" fmla="*/ 1703447 w 3619883"/>
                <a:gd name="connsiteY31" fmla="*/ 4007960 h 4275461"/>
                <a:gd name="connsiteX32" fmla="*/ 1716110 w 3619883"/>
                <a:gd name="connsiteY32" fmla="*/ 4044284 h 4275461"/>
                <a:gd name="connsiteX33" fmla="*/ 1716110 w 3619883"/>
                <a:gd name="connsiteY33" fmla="*/ 4128157 h 4275461"/>
                <a:gd name="connsiteX34" fmla="*/ 1745346 w 3619883"/>
                <a:gd name="connsiteY34" fmla="*/ 4128157 h 4275461"/>
                <a:gd name="connsiteX35" fmla="*/ 1796694 w 3619883"/>
                <a:gd name="connsiteY35" fmla="*/ 4275461 h 4275461"/>
                <a:gd name="connsiteX36" fmla="*/ 1558844 w 3619883"/>
                <a:gd name="connsiteY36" fmla="*/ 4275461 h 4275461"/>
                <a:gd name="connsiteX37" fmla="*/ 1517252 w 3619883"/>
                <a:gd name="connsiteY37" fmla="*/ 4128157 h 4275461"/>
                <a:gd name="connsiteX38" fmla="*/ 1582936 w 3619883"/>
                <a:gd name="connsiteY38" fmla="*/ 4128157 h 4275461"/>
                <a:gd name="connsiteX39" fmla="*/ 1582936 w 3619883"/>
                <a:gd name="connsiteY39" fmla="*/ 3951392 h 4275461"/>
                <a:gd name="connsiteX40" fmla="*/ 1405151 w 3619883"/>
                <a:gd name="connsiteY40" fmla="*/ 3951392 h 4275461"/>
                <a:gd name="connsiteX41" fmla="*/ 1405151 w 3619883"/>
                <a:gd name="connsiteY41" fmla="*/ 4128157 h 4275461"/>
                <a:gd name="connsiteX42" fmla="*/ 1468988 w 3619883"/>
                <a:gd name="connsiteY42" fmla="*/ 4128157 h 4275461"/>
                <a:gd name="connsiteX43" fmla="*/ 1427396 w 3619883"/>
                <a:gd name="connsiteY43" fmla="*/ 4275461 h 4275461"/>
                <a:gd name="connsiteX44" fmla="*/ 1210751 w 3619883"/>
                <a:gd name="connsiteY44" fmla="*/ 4275461 h 4275461"/>
                <a:gd name="connsiteX45" fmla="*/ 1210751 w 3619883"/>
                <a:gd name="connsiteY45" fmla="*/ 4128157 h 4275461"/>
                <a:gd name="connsiteX46" fmla="*/ 1271978 w 3619883"/>
                <a:gd name="connsiteY46" fmla="*/ 4128157 h 4275461"/>
                <a:gd name="connsiteX47" fmla="*/ 1271978 w 3619883"/>
                <a:gd name="connsiteY47" fmla="*/ 3951392 h 4275461"/>
                <a:gd name="connsiteX48" fmla="*/ 1094193 w 3619883"/>
                <a:gd name="connsiteY48" fmla="*/ 3951392 h 4275461"/>
                <a:gd name="connsiteX49" fmla="*/ 1094193 w 3619883"/>
                <a:gd name="connsiteY49" fmla="*/ 4128157 h 4275461"/>
                <a:gd name="connsiteX50" fmla="*/ 1140354 w 3619883"/>
                <a:gd name="connsiteY50" fmla="*/ 4128157 h 4275461"/>
                <a:gd name="connsiteX51" fmla="*/ 1140354 w 3619883"/>
                <a:gd name="connsiteY51" fmla="*/ 4275461 h 4275461"/>
                <a:gd name="connsiteX52" fmla="*/ 953807 w 3619883"/>
                <a:gd name="connsiteY52" fmla="*/ 4275461 h 4275461"/>
                <a:gd name="connsiteX53" fmla="*/ 912215 w 3619883"/>
                <a:gd name="connsiteY53" fmla="*/ 4128157 h 4275461"/>
                <a:gd name="connsiteX54" fmla="*/ 961020 w 3619883"/>
                <a:gd name="connsiteY54" fmla="*/ 4128157 h 4275461"/>
                <a:gd name="connsiteX55" fmla="*/ 961020 w 3619883"/>
                <a:gd name="connsiteY55" fmla="*/ 3951392 h 4275461"/>
                <a:gd name="connsiteX56" fmla="*/ 783235 w 3619883"/>
                <a:gd name="connsiteY56" fmla="*/ 3951392 h 4275461"/>
                <a:gd name="connsiteX57" fmla="*/ 783235 w 3619883"/>
                <a:gd name="connsiteY57" fmla="*/ 4128157 h 4275461"/>
                <a:gd name="connsiteX58" fmla="*/ 871024 w 3619883"/>
                <a:gd name="connsiteY58" fmla="*/ 4128157 h 4275461"/>
                <a:gd name="connsiteX59" fmla="*/ 829432 w 3619883"/>
                <a:gd name="connsiteY59" fmla="*/ 4275461 h 4275461"/>
                <a:gd name="connsiteX60" fmla="*/ 611484 w 3619883"/>
                <a:gd name="connsiteY60" fmla="*/ 4275461 h 4275461"/>
                <a:gd name="connsiteX61" fmla="*/ 621247 w 3619883"/>
                <a:gd name="connsiteY61" fmla="*/ 4128157 h 4275461"/>
                <a:gd name="connsiteX62" fmla="*/ 650062 w 3619883"/>
                <a:gd name="connsiteY62" fmla="*/ 4128157 h 4275461"/>
                <a:gd name="connsiteX63" fmla="*/ 650062 w 3619883"/>
                <a:gd name="connsiteY63" fmla="*/ 3951392 h 4275461"/>
                <a:gd name="connsiteX64" fmla="*/ 472277 w 3619883"/>
                <a:gd name="connsiteY64" fmla="*/ 3951392 h 4275461"/>
                <a:gd name="connsiteX65" fmla="*/ 472277 w 3619883"/>
                <a:gd name="connsiteY65" fmla="*/ 4128157 h 4275461"/>
                <a:gd name="connsiteX66" fmla="*/ 522650 w 3619883"/>
                <a:gd name="connsiteY66" fmla="*/ 4128157 h 4275461"/>
                <a:gd name="connsiteX67" fmla="*/ 573998 w 3619883"/>
                <a:gd name="connsiteY67" fmla="*/ 4275461 h 4275461"/>
                <a:gd name="connsiteX68" fmla="*/ 336164 w 3619883"/>
                <a:gd name="connsiteY68" fmla="*/ 4275461 h 4275461"/>
                <a:gd name="connsiteX69" fmla="*/ 294572 w 3619883"/>
                <a:gd name="connsiteY69" fmla="*/ 4128157 h 4275461"/>
                <a:gd name="connsiteX70" fmla="*/ 339106 w 3619883"/>
                <a:gd name="connsiteY70" fmla="*/ 4128157 h 4275461"/>
                <a:gd name="connsiteX71" fmla="*/ 339106 w 3619883"/>
                <a:gd name="connsiteY71" fmla="*/ 3951392 h 4275461"/>
                <a:gd name="connsiteX72" fmla="*/ 161321 w 3619883"/>
                <a:gd name="connsiteY72" fmla="*/ 3951392 h 4275461"/>
                <a:gd name="connsiteX73" fmla="*/ 161321 w 3619883"/>
                <a:gd name="connsiteY73" fmla="*/ 4128157 h 4275461"/>
                <a:gd name="connsiteX74" fmla="*/ 230914 w 3619883"/>
                <a:gd name="connsiteY74" fmla="*/ 4128157 h 4275461"/>
                <a:gd name="connsiteX75" fmla="*/ 189322 w 3619883"/>
                <a:gd name="connsiteY75" fmla="*/ 4275461 h 4275461"/>
                <a:gd name="connsiteX76" fmla="*/ 0 w 3619883"/>
                <a:gd name="connsiteY76" fmla="*/ 4275461 h 4275461"/>
                <a:gd name="connsiteX77" fmla="*/ 0 w 3619883"/>
                <a:gd name="connsiteY77" fmla="*/ 42229 h 4275461"/>
                <a:gd name="connsiteX78" fmla="*/ 42464 w 3619883"/>
                <a:gd name="connsiteY78" fmla="*/ 40518 h 4275461"/>
                <a:gd name="connsiteX79" fmla="*/ 137733 w 3619883"/>
                <a:gd name="connsiteY79" fmla="*/ 35355 h 4275461"/>
                <a:gd name="connsiteX80" fmla="*/ 270565 w 3619883"/>
                <a:gd name="connsiteY80" fmla="*/ 29759 h 4275461"/>
                <a:gd name="connsiteX81" fmla="*/ 479734 w 3619883"/>
                <a:gd name="connsiteY81" fmla="*/ 45455 h 4275461"/>
                <a:gd name="connsiteX82" fmla="*/ 524103 w 3619883"/>
                <a:gd name="connsiteY82" fmla="*/ 41625 h 4275461"/>
                <a:gd name="connsiteX83" fmla="*/ 624416 w 3619883"/>
                <a:gd name="connsiteY83" fmla="*/ 22696 h 4275461"/>
                <a:gd name="connsiteX84" fmla="*/ 657762 w 3619883"/>
                <a:gd name="connsiteY84" fmla="*/ 18351 h 4275461"/>
                <a:gd name="connsiteX85" fmla="*/ 690557 w 3619883"/>
                <a:gd name="connsiteY85" fmla="*/ 25792 h 4275461"/>
                <a:gd name="connsiteX86" fmla="*/ 745123 w 3619883"/>
                <a:gd name="connsiteY86" fmla="*/ 40157 h 4275461"/>
                <a:gd name="connsiteX87" fmla="*/ 789493 w 3619883"/>
                <a:gd name="connsiteY87" fmla="*/ 36327 h 4275461"/>
                <a:gd name="connsiteX88" fmla="*/ 854255 w 3619883"/>
                <a:gd name="connsiteY88" fmla="*/ 68887 h 4275461"/>
                <a:gd name="connsiteX89" fmla="*/ 897520 w 3619883"/>
                <a:gd name="connsiteY89" fmla="*/ 88629 h 4275461"/>
                <a:gd name="connsiteX90" fmla="*/ 940510 w 3619883"/>
                <a:gd name="connsiteY90" fmla="*/ 114265 h 4275461"/>
                <a:gd name="connsiteX91" fmla="*/ 1082712 w 3619883"/>
                <a:gd name="connsiteY91" fmla="*/ 144543 h 4275461"/>
                <a:gd name="connsiteX92" fmla="*/ 1205348 w 3619883"/>
                <a:gd name="connsiteY92" fmla="*/ 120753 h 4275461"/>
                <a:gd name="connsiteX93" fmla="*/ 1271764 w 3619883"/>
                <a:gd name="connsiteY93" fmla="*/ 117956 h 4275461"/>
                <a:gd name="connsiteX94" fmla="*/ 1315583 w 3619883"/>
                <a:gd name="connsiteY94" fmla="*/ 125912 h 4275461"/>
                <a:gd name="connsiteX95" fmla="*/ 1359125 w 3619883"/>
                <a:gd name="connsiteY95" fmla="*/ 139761 h 4275461"/>
                <a:gd name="connsiteX96" fmla="*/ 1391919 w 3619883"/>
                <a:gd name="connsiteY96" fmla="*/ 147202 h 4275461"/>
                <a:gd name="connsiteX97" fmla="*/ 1436563 w 3619883"/>
                <a:gd name="connsiteY97" fmla="*/ 137480 h 4275461"/>
                <a:gd name="connsiteX98" fmla="*/ 1471566 w 3619883"/>
                <a:gd name="connsiteY98" fmla="*/ 97777 h 4275461"/>
                <a:gd name="connsiteX99" fmla="*/ 1505739 w 3619883"/>
                <a:gd name="connsiteY99" fmla="*/ 75753 h 4275461"/>
                <a:gd name="connsiteX100" fmla="*/ 1590891 w 3619883"/>
                <a:gd name="connsiteY100" fmla="*/ 144702 h 4275461"/>
                <a:gd name="connsiteX101" fmla="*/ 1625616 w 3619883"/>
                <a:gd name="connsiteY101" fmla="*/ 110893 h 4275461"/>
                <a:gd name="connsiteX102" fmla="*/ 1658964 w 3619883"/>
                <a:gd name="connsiteY102" fmla="*/ 106547 h 4275461"/>
                <a:gd name="connsiteX103" fmla="*/ 1746598 w 3619883"/>
                <a:gd name="connsiteY103" fmla="*/ 122460 h 4275461"/>
                <a:gd name="connsiteX104" fmla="*/ 1811913 w 3619883"/>
                <a:gd name="connsiteY104" fmla="*/ 143234 h 4275461"/>
                <a:gd name="connsiteX105" fmla="*/ 1856557 w 3619883"/>
                <a:gd name="connsiteY105" fmla="*/ 133511 h 4275461"/>
                <a:gd name="connsiteX106" fmla="*/ 2066003 w 3619883"/>
                <a:gd name="connsiteY106" fmla="*/ 143313 h 4275461"/>
                <a:gd name="connsiteX107" fmla="*/ 2177615 w 3619883"/>
                <a:gd name="connsiteY107" fmla="*/ 119007 h 4275461"/>
                <a:gd name="connsiteX108" fmla="*/ 2255883 w 3619883"/>
                <a:gd name="connsiteY108" fmla="*/ 99047 h 4275461"/>
                <a:gd name="connsiteX109" fmla="*/ 2344622 w 3619883"/>
                <a:gd name="connsiteY109" fmla="*/ 91388 h 4275461"/>
                <a:gd name="connsiteX110" fmla="*/ 2455682 w 3619883"/>
                <a:gd name="connsiteY110" fmla="*/ 78869 h 4275461"/>
                <a:gd name="connsiteX111" fmla="*/ 2632609 w 3619883"/>
                <a:gd name="connsiteY111" fmla="*/ 75338 h 4275461"/>
                <a:gd name="connsiteX112" fmla="*/ 2742291 w 3619883"/>
                <a:gd name="connsiteY112" fmla="*/ 92282 h 4275461"/>
                <a:gd name="connsiteX113" fmla="*/ 2851974 w 3619883"/>
                <a:gd name="connsiteY113" fmla="*/ 109227 h 4275461"/>
                <a:gd name="connsiteX114" fmla="*/ 2907643 w 3619883"/>
                <a:gd name="connsiteY114" fmla="*/ 100020 h 4275461"/>
                <a:gd name="connsiteX115" fmla="*/ 2944022 w 3619883"/>
                <a:gd name="connsiteY115" fmla="*/ 30853 h 4275461"/>
                <a:gd name="connsiteX116" fmla="*/ 3022289 w 3619883"/>
                <a:gd name="connsiteY116" fmla="*/ 10893 h 4275461"/>
                <a:gd name="connsiteX117" fmla="*/ 3054807 w 3619883"/>
                <a:gd name="connsiteY117" fmla="*/ 24226 h 4275461"/>
                <a:gd name="connsiteX118" fmla="*/ 3141892 w 3619883"/>
                <a:gd name="connsiteY118" fmla="*/ 51925 h 4275461"/>
                <a:gd name="connsiteX119" fmla="*/ 3185711 w 3619883"/>
                <a:gd name="connsiteY119" fmla="*/ 59881 h 4275461"/>
                <a:gd name="connsiteX120" fmla="*/ 3219056 w 3619883"/>
                <a:gd name="connsiteY120" fmla="*/ 55536 h 4275461"/>
                <a:gd name="connsiteX121" fmla="*/ 3263425 w 3619883"/>
                <a:gd name="connsiteY121" fmla="*/ 51706 h 4275461"/>
                <a:gd name="connsiteX122" fmla="*/ 3296219 w 3619883"/>
                <a:gd name="connsiteY122" fmla="*/ 59147 h 4275461"/>
                <a:gd name="connsiteX123" fmla="*/ 3319094 w 3619883"/>
                <a:gd name="connsiteY123" fmla="*/ 42500 h 4275461"/>
                <a:gd name="connsiteX124" fmla="*/ 3420511 w 3619883"/>
                <a:gd name="connsiteY124" fmla="*/ 0 h 4275461"/>
                <a:gd name="connsiteX125" fmla="*/ 3453305 w 3619883"/>
                <a:gd name="connsiteY125" fmla="*/ 7440 h 4275461"/>
                <a:gd name="connsiteX126" fmla="*/ 3496571 w 3619883"/>
                <a:gd name="connsiteY126" fmla="*/ 27182 h 4275461"/>
                <a:gd name="connsiteX127" fmla="*/ 3602117 w 3619883"/>
                <a:gd name="connsiteY127" fmla="*/ 132521 h 4275461"/>
                <a:gd name="connsiteX128" fmla="*/ 3619883 w 3619883"/>
                <a:gd name="connsiteY128" fmla="*/ 140049 h 4275461"/>
                <a:gd name="connsiteX129" fmla="*/ 3619883 w 3619883"/>
                <a:gd name="connsiteY12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128157 h 4275461"/>
                <a:gd name="connsiteX7" fmla="*/ 2690646 w 3619883"/>
                <a:gd name="connsiteY7" fmla="*/ 4275461 h 4275461"/>
                <a:gd name="connsiteX8" fmla="*/ 2511710 w 3619883"/>
                <a:gd name="connsiteY8" fmla="*/ 4275461 h 4275461"/>
                <a:gd name="connsiteX9" fmla="*/ 2454288 w 3619883"/>
                <a:gd name="connsiteY9" fmla="*/ 4128157 h 4275461"/>
                <a:gd name="connsiteX10" fmla="*/ 2515810 w 3619883"/>
                <a:gd name="connsiteY10" fmla="*/ 4128157 h 4275461"/>
                <a:gd name="connsiteX11" fmla="*/ 2515810 w 3619883"/>
                <a:gd name="connsiteY11" fmla="*/ 3951392 h 4275461"/>
                <a:gd name="connsiteX12" fmla="*/ 2338025 w 3619883"/>
                <a:gd name="connsiteY12" fmla="*/ 3951392 h 4275461"/>
                <a:gd name="connsiteX13" fmla="*/ 2338025 w 3619883"/>
                <a:gd name="connsiteY13" fmla="*/ 4128157 h 4275461"/>
                <a:gd name="connsiteX14" fmla="*/ 2395120 w 3619883"/>
                <a:gd name="connsiteY14" fmla="*/ 4128157 h 4275461"/>
                <a:gd name="connsiteX15" fmla="*/ 2337697 w 3619883"/>
                <a:gd name="connsiteY15" fmla="*/ 4275461 h 4275461"/>
                <a:gd name="connsiteX16" fmla="*/ 2150155 w 3619883"/>
                <a:gd name="connsiteY16" fmla="*/ 4275461 h 4275461"/>
                <a:gd name="connsiteX17" fmla="*/ 2150155 w 3619883"/>
                <a:gd name="connsiteY17" fmla="*/ 4128157 h 4275461"/>
                <a:gd name="connsiteX18" fmla="*/ 2204852 w 3619883"/>
                <a:gd name="connsiteY18" fmla="*/ 4128157 h 4275461"/>
                <a:gd name="connsiteX19" fmla="*/ 2204852 w 3619883"/>
                <a:gd name="connsiteY19" fmla="*/ 3951392 h 4275461"/>
                <a:gd name="connsiteX20" fmla="*/ 2027068 w 3619883"/>
                <a:gd name="connsiteY20" fmla="*/ 3951392 h 4275461"/>
                <a:gd name="connsiteX21" fmla="*/ 2027068 w 3619883"/>
                <a:gd name="connsiteY21" fmla="*/ 4128157 h 4275461"/>
                <a:gd name="connsiteX22" fmla="*/ 2079759 w 3619883"/>
                <a:gd name="connsiteY22" fmla="*/ 4128157 h 4275461"/>
                <a:gd name="connsiteX23" fmla="*/ 2079759 w 3619883"/>
                <a:gd name="connsiteY23" fmla="*/ 4275461 h 4275461"/>
                <a:gd name="connsiteX24" fmla="*/ 1824703 w 3619883"/>
                <a:gd name="connsiteY24" fmla="*/ 4275461 h 4275461"/>
                <a:gd name="connsiteX25" fmla="*/ 1834468 w 3619883"/>
                <a:gd name="connsiteY25" fmla="*/ 4128157 h 4275461"/>
                <a:gd name="connsiteX26" fmla="*/ 1893894 w 3619883"/>
                <a:gd name="connsiteY26" fmla="*/ 4128157 h 4275461"/>
                <a:gd name="connsiteX27" fmla="*/ 1893894 w 3619883"/>
                <a:gd name="connsiteY27" fmla="*/ 3951392 h 4275461"/>
                <a:gd name="connsiteX28" fmla="*/ 1716110 w 3619883"/>
                <a:gd name="connsiteY28" fmla="*/ 3951392 h 4275461"/>
                <a:gd name="connsiteX29" fmla="*/ 1716110 w 3619883"/>
                <a:gd name="connsiteY29" fmla="*/ 4006431 h 4275461"/>
                <a:gd name="connsiteX30" fmla="*/ 1703447 w 3619883"/>
                <a:gd name="connsiteY30" fmla="*/ 4007960 h 4275461"/>
                <a:gd name="connsiteX31" fmla="*/ 1716110 w 3619883"/>
                <a:gd name="connsiteY31" fmla="*/ 4044284 h 4275461"/>
                <a:gd name="connsiteX32" fmla="*/ 1716110 w 3619883"/>
                <a:gd name="connsiteY32" fmla="*/ 4128157 h 4275461"/>
                <a:gd name="connsiteX33" fmla="*/ 1745346 w 3619883"/>
                <a:gd name="connsiteY33" fmla="*/ 4128157 h 4275461"/>
                <a:gd name="connsiteX34" fmla="*/ 1796694 w 3619883"/>
                <a:gd name="connsiteY34" fmla="*/ 4275461 h 4275461"/>
                <a:gd name="connsiteX35" fmla="*/ 1558844 w 3619883"/>
                <a:gd name="connsiteY35" fmla="*/ 4275461 h 4275461"/>
                <a:gd name="connsiteX36" fmla="*/ 1517252 w 3619883"/>
                <a:gd name="connsiteY36" fmla="*/ 4128157 h 4275461"/>
                <a:gd name="connsiteX37" fmla="*/ 1582936 w 3619883"/>
                <a:gd name="connsiteY37" fmla="*/ 4128157 h 4275461"/>
                <a:gd name="connsiteX38" fmla="*/ 1582936 w 3619883"/>
                <a:gd name="connsiteY38" fmla="*/ 3951392 h 4275461"/>
                <a:gd name="connsiteX39" fmla="*/ 1405151 w 3619883"/>
                <a:gd name="connsiteY39" fmla="*/ 3951392 h 4275461"/>
                <a:gd name="connsiteX40" fmla="*/ 1405151 w 3619883"/>
                <a:gd name="connsiteY40" fmla="*/ 4128157 h 4275461"/>
                <a:gd name="connsiteX41" fmla="*/ 1468988 w 3619883"/>
                <a:gd name="connsiteY41" fmla="*/ 4128157 h 4275461"/>
                <a:gd name="connsiteX42" fmla="*/ 1427396 w 3619883"/>
                <a:gd name="connsiteY42" fmla="*/ 4275461 h 4275461"/>
                <a:gd name="connsiteX43" fmla="*/ 1210751 w 3619883"/>
                <a:gd name="connsiteY43" fmla="*/ 4275461 h 4275461"/>
                <a:gd name="connsiteX44" fmla="*/ 1210751 w 3619883"/>
                <a:gd name="connsiteY44" fmla="*/ 4128157 h 4275461"/>
                <a:gd name="connsiteX45" fmla="*/ 1271978 w 3619883"/>
                <a:gd name="connsiteY45" fmla="*/ 4128157 h 4275461"/>
                <a:gd name="connsiteX46" fmla="*/ 1271978 w 3619883"/>
                <a:gd name="connsiteY46" fmla="*/ 3951392 h 4275461"/>
                <a:gd name="connsiteX47" fmla="*/ 1094193 w 3619883"/>
                <a:gd name="connsiteY47" fmla="*/ 3951392 h 4275461"/>
                <a:gd name="connsiteX48" fmla="*/ 1094193 w 3619883"/>
                <a:gd name="connsiteY48" fmla="*/ 4128157 h 4275461"/>
                <a:gd name="connsiteX49" fmla="*/ 1140354 w 3619883"/>
                <a:gd name="connsiteY49" fmla="*/ 4128157 h 4275461"/>
                <a:gd name="connsiteX50" fmla="*/ 1140354 w 3619883"/>
                <a:gd name="connsiteY50" fmla="*/ 4275461 h 4275461"/>
                <a:gd name="connsiteX51" fmla="*/ 953807 w 3619883"/>
                <a:gd name="connsiteY51" fmla="*/ 4275461 h 4275461"/>
                <a:gd name="connsiteX52" fmla="*/ 912215 w 3619883"/>
                <a:gd name="connsiteY52" fmla="*/ 4128157 h 4275461"/>
                <a:gd name="connsiteX53" fmla="*/ 961020 w 3619883"/>
                <a:gd name="connsiteY53" fmla="*/ 4128157 h 4275461"/>
                <a:gd name="connsiteX54" fmla="*/ 961020 w 3619883"/>
                <a:gd name="connsiteY54" fmla="*/ 3951392 h 4275461"/>
                <a:gd name="connsiteX55" fmla="*/ 783235 w 3619883"/>
                <a:gd name="connsiteY55" fmla="*/ 3951392 h 4275461"/>
                <a:gd name="connsiteX56" fmla="*/ 783235 w 3619883"/>
                <a:gd name="connsiteY56" fmla="*/ 4128157 h 4275461"/>
                <a:gd name="connsiteX57" fmla="*/ 871024 w 3619883"/>
                <a:gd name="connsiteY57" fmla="*/ 4128157 h 4275461"/>
                <a:gd name="connsiteX58" fmla="*/ 829432 w 3619883"/>
                <a:gd name="connsiteY58" fmla="*/ 4275461 h 4275461"/>
                <a:gd name="connsiteX59" fmla="*/ 611484 w 3619883"/>
                <a:gd name="connsiteY59" fmla="*/ 4275461 h 4275461"/>
                <a:gd name="connsiteX60" fmla="*/ 621247 w 3619883"/>
                <a:gd name="connsiteY60" fmla="*/ 4128157 h 4275461"/>
                <a:gd name="connsiteX61" fmla="*/ 650062 w 3619883"/>
                <a:gd name="connsiteY61" fmla="*/ 4128157 h 4275461"/>
                <a:gd name="connsiteX62" fmla="*/ 650062 w 3619883"/>
                <a:gd name="connsiteY62" fmla="*/ 3951392 h 4275461"/>
                <a:gd name="connsiteX63" fmla="*/ 472277 w 3619883"/>
                <a:gd name="connsiteY63" fmla="*/ 3951392 h 4275461"/>
                <a:gd name="connsiteX64" fmla="*/ 472277 w 3619883"/>
                <a:gd name="connsiteY64" fmla="*/ 4128157 h 4275461"/>
                <a:gd name="connsiteX65" fmla="*/ 522650 w 3619883"/>
                <a:gd name="connsiteY65" fmla="*/ 4128157 h 4275461"/>
                <a:gd name="connsiteX66" fmla="*/ 573998 w 3619883"/>
                <a:gd name="connsiteY66" fmla="*/ 4275461 h 4275461"/>
                <a:gd name="connsiteX67" fmla="*/ 336164 w 3619883"/>
                <a:gd name="connsiteY67" fmla="*/ 4275461 h 4275461"/>
                <a:gd name="connsiteX68" fmla="*/ 294572 w 3619883"/>
                <a:gd name="connsiteY68" fmla="*/ 4128157 h 4275461"/>
                <a:gd name="connsiteX69" fmla="*/ 339106 w 3619883"/>
                <a:gd name="connsiteY69" fmla="*/ 4128157 h 4275461"/>
                <a:gd name="connsiteX70" fmla="*/ 339106 w 3619883"/>
                <a:gd name="connsiteY70" fmla="*/ 3951392 h 4275461"/>
                <a:gd name="connsiteX71" fmla="*/ 161321 w 3619883"/>
                <a:gd name="connsiteY71" fmla="*/ 3951392 h 4275461"/>
                <a:gd name="connsiteX72" fmla="*/ 161321 w 3619883"/>
                <a:gd name="connsiteY72" fmla="*/ 4128157 h 4275461"/>
                <a:gd name="connsiteX73" fmla="*/ 230914 w 3619883"/>
                <a:gd name="connsiteY73" fmla="*/ 4128157 h 4275461"/>
                <a:gd name="connsiteX74" fmla="*/ 189322 w 3619883"/>
                <a:gd name="connsiteY74" fmla="*/ 4275461 h 4275461"/>
                <a:gd name="connsiteX75" fmla="*/ 0 w 3619883"/>
                <a:gd name="connsiteY75" fmla="*/ 4275461 h 4275461"/>
                <a:gd name="connsiteX76" fmla="*/ 0 w 3619883"/>
                <a:gd name="connsiteY76" fmla="*/ 42229 h 4275461"/>
                <a:gd name="connsiteX77" fmla="*/ 42464 w 3619883"/>
                <a:gd name="connsiteY77" fmla="*/ 40518 h 4275461"/>
                <a:gd name="connsiteX78" fmla="*/ 137733 w 3619883"/>
                <a:gd name="connsiteY78" fmla="*/ 35355 h 4275461"/>
                <a:gd name="connsiteX79" fmla="*/ 270565 w 3619883"/>
                <a:gd name="connsiteY79" fmla="*/ 29759 h 4275461"/>
                <a:gd name="connsiteX80" fmla="*/ 479734 w 3619883"/>
                <a:gd name="connsiteY80" fmla="*/ 45455 h 4275461"/>
                <a:gd name="connsiteX81" fmla="*/ 524103 w 3619883"/>
                <a:gd name="connsiteY81" fmla="*/ 41625 h 4275461"/>
                <a:gd name="connsiteX82" fmla="*/ 624416 w 3619883"/>
                <a:gd name="connsiteY82" fmla="*/ 22696 h 4275461"/>
                <a:gd name="connsiteX83" fmla="*/ 657762 w 3619883"/>
                <a:gd name="connsiteY83" fmla="*/ 18351 h 4275461"/>
                <a:gd name="connsiteX84" fmla="*/ 690557 w 3619883"/>
                <a:gd name="connsiteY84" fmla="*/ 25792 h 4275461"/>
                <a:gd name="connsiteX85" fmla="*/ 745123 w 3619883"/>
                <a:gd name="connsiteY85" fmla="*/ 40157 h 4275461"/>
                <a:gd name="connsiteX86" fmla="*/ 789493 w 3619883"/>
                <a:gd name="connsiteY86" fmla="*/ 36327 h 4275461"/>
                <a:gd name="connsiteX87" fmla="*/ 854255 w 3619883"/>
                <a:gd name="connsiteY87" fmla="*/ 68887 h 4275461"/>
                <a:gd name="connsiteX88" fmla="*/ 897520 w 3619883"/>
                <a:gd name="connsiteY88" fmla="*/ 88629 h 4275461"/>
                <a:gd name="connsiteX89" fmla="*/ 940510 w 3619883"/>
                <a:gd name="connsiteY89" fmla="*/ 114265 h 4275461"/>
                <a:gd name="connsiteX90" fmla="*/ 1082712 w 3619883"/>
                <a:gd name="connsiteY90" fmla="*/ 144543 h 4275461"/>
                <a:gd name="connsiteX91" fmla="*/ 1205348 w 3619883"/>
                <a:gd name="connsiteY91" fmla="*/ 120753 h 4275461"/>
                <a:gd name="connsiteX92" fmla="*/ 1271764 w 3619883"/>
                <a:gd name="connsiteY92" fmla="*/ 117956 h 4275461"/>
                <a:gd name="connsiteX93" fmla="*/ 1315583 w 3619883"/>
                <a:gd name="connsiteY93" fmla="*/ 125912 h 4275461"/>
                <a:gd name="connsiteX94" fmla="*/ 1359125 w 3619883"/>
                <a:gd name="connsiteY94" fmla="*/ 139761 h 4275461"/>
                <a:gd name="connsiteX95" fmla="*/ 1391919 w 3619883"/>
                <a:gd name="connsiteY95" fmla="*/ 147202 h 4275461"/>
                <a:gd name="connsiteX96" fmla="*/ 1436563 w 3619883"/>
                <a:gd name="connsiteY96" fmla="*/ 137480 h 4275461"/>
                <a:gd name="connsiteX97" fmla="*/ 1471566 w 3619883"/>
                <a:gd name="connsiteY97" fmla="*/ 97777 h 4275461"/>
                <a:gd name="connsiteX98" fmla="*/ 1505739 w 3619883"/>
                <a:gd name="connsiteY98" fmla="*/ 75753 h 4275461"/>
                <a:gd name="connsiteX99" fmla="*/ 1590891 w 3619883"/>
                <a:gd name="connsiteY99" fmla="*/ 144702 h 4275461"/>
                <a:gd name="connsiteX100" fmla="*/ 1625616 w 3619883"/>
                <a:gd name="connsiteY100" fmla="*/ 110893 h 4275461"/>
                <a:gd name="connsiteX101" fmla="*/ 1658964 w 3619883"/>
                <a:gd name="connsiteY101" fmla="*/ 106547 h 4275461"/>
                <a:gd name="connsiteX102" fmla="*/ 1746598 w 3619883"/>
                <a:gd name="connsiteY102" fmla="*/ 122460 h 4275461"/>
                <a:gd name="connsiteX103" fmla="*/ 1811913 w 3619883"/>
                <a:gd name="connsiteY103" fmla="*/ 143234 h 4275461"/>
                <a:gd name="connsiteX104" fmla="*/ 1856557 w 3619883"/>
                <a:gd name="connsiteY104" fmla="*/ 133511 h 4275461"/>
                <a:gd name="connsiteX105" fmla="*/ 2066003 w 3619883"/>
                <a:gd name="connsiteY105" fmla="*/ 143313 h 4275461"/>
                <a:gd name="connsiteX106" fmla="*/ 2177615 w 3619883"/>
                <a:gd name="connsiteY106" fmla="*/ 119007 h 4275461"/>
                <a:gd name="connsiteX107" fmla="*/ 2255883 w 3619883"/>
                <a:gd name="connsiteY107" fmla="*/ 99047 h 4275461"/>
                <a:gd name="connsiteX108" fmla="*/ 2344622 w 3619883"/>
                <a:gd name="connsiteY108" fmla="*/ 91388 h 4275461"/>
                <a:gd name="connsiteX109" fmla="*/ 2455682 w 3619883"/>
                <a:gd name="connsiteY109" fmla="*/ 78869 h 4275461"/>
                <a:gd name="connsiteX110" fmla="*/ 2632609 w 3619883"/>
                <a:gd name="connsiteY110" fmla="*/ 75338 h 4275461"/>
                <a:gd name="connsiteX111" fmla="*/ 2742291 w 3619883"/>
                <a:gd name="connsiteY111" fmla="*/ 92282 h 4275461"/>
                <a:gd name="connsiteX112" fmla="*/ 2851974 w 3619883"/>
                <a:gd name="connsiteY112" fmla="*/ 109227 h 4275461"/>
                <a:gd name="connsiteX113" fmla="*/ 2907643 w 3619883"/>
                <a:gd name="connsiteY113" fmla="*/ 100020 h 4275461"/>
                <a:gd name="connsiteX114" fmla="*/ 2944022 w 3619883"/>
                <a:gd name="connsiteY114" fmla="*/ 30853 h 4275461"/>
                <a:gd name="connsiteX115" fmla="*/ 3022289 w 3619883"/>
                <a:gd name="connsiteY115" fmla="*/ 10893 h 4275461"/>
                <a:gd name="connsiteX116" fmla="*/ 3054807 w 3619883"/>
                <a:gd name="connsiteY116" fmla="*/ 24226 h 4275461"/>
                <a:gd name="connsiteX117" fmla="*/ 3141892 w 3619883"/>
                <a:gd name="connsiteY117" fmla="*/ 51925 h 4275461"/>
                <a:gd name="connsiteX118" fmla="*/ 3185711 w 3619883"/>
                <a:gd name="connsiteY118" fmla="*/ 59881 h 4275461"/>
                <a:gd name="connsiteX119" fmla="*/ 3219056 w 3619883"/>
                <a:gd name="connsiteY119" fmla="*/ 55536 h 4275461"/>
                <a:gd name="connsiteX120" fmla="*/ 3263425 w 3619883"/>
                <a:gd name="connsiteY120" fmla="*/ 51706 h 4275461"/>
                <a:gd name="connsiteX121" fmla="*/ 3296219 w 3619883"/>
                <a:gd name="connsiteY121" fmla="*/ 59147 h 4275461"/>
                <a:gd name="connsiteX122" fmla="*/ 3319094 w 3619883"/>
                <a:gd name="connsiteY122" fmla="*/ 42500 h 4275461"/>
                <a:gd name="connsiteX123" fmla="*/ 3420511 w 3619883"/>
                <a:gd name="connsiteY123" fmla="*/ 0 h 4275461"/>
                <a:gd name="connsiteX124" fmla="*/ 3453305 w 3619883"/>
                <a:gd name="connsiteY124" fmla="*/ 7440 h 4275461"/>
                <a:gd name="connsiteX125" fmla="*/ 3496571 w 3619883"/>
                <a:gd name="connsiteY125" fmla="*/ 27182 h 4275461"/>
                <a:gd name="connsiteX126" fmla="*/ 3602117 w 3619883"/>
                <a:gd name="connsiteY126" fmla="*/ 132521 h 4275461"/>
                <a:gd name="connsiteX127" fmla="*/ 3619883 w 3619883"/>
                <a:gd name="connsiteY127" fmla="*/ 140049 h 4275461"/>
                <a:gd name="connsiteX128" fmla="*/ 3619883 w 3619883"/>
                <a:gd name="connsiteY12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454288 w 3619883"/>
                <a:gd name="connsiteY8" fmla="*/ 4128157 h 4275461"/>
                <a:gd name="connsiteX9" fmla="*/ 2515810 w 3619883"/>
                <a:gd name="connsiteY9" fmla="*/ 4128157 h 4275461"/>
                <a:gd name="connsiteX10" fmla="*/ 2515810 w 3619883"/>
                <a:gd name="connsiteY10" fmla="*/ 3951392 h 4275461"/>
                <a:gd name="connsiteX11" fmla="*/ 2338025 w 3619883"/>
                <a:gd name="connsiteY11" fmla="*/ 3951392 h 4275461"/>
                <a:gd name="connsiteX12" fmla="*/ 2338025 w 3619883"/>
                <a:gd name="connsiteY12" fmla="*/ 4128157 h 4275461"/>
                <a:gd name="connsiteX13" fmla="*/ 2395120 w 3619883"/>
                <a:gd name="connsiteY13" fmla="*/ 4128157 h 4275461"/>
                <a:gd name="connsiteX14" fmla="*/ 2337697 w 3619883"/>
                <a:gd name="connsiteY14" fmla="*/ 4275461 h 4275461"/>
                <a:gd name="connsiteX15" fmla="*/ 2150155 w 3619883"/>
                <a:gd name="connsiteY15" fmla="*/ 4275461 h 4275461"/>
                <a:gd name="connsiteX16" fmla="*/ 2150155 w 3619883"/>
                <a:gd name="connsiteY16" fmla="*/ 4128157 h 4275461"/>
                <a:gd name="connsiteX17" fmla="*/ 2204852 w 3619883"/>
                <a:gd name="connsiteY17" fmla="*/ 4128157 h 4275461"/>
                <a:gd name="connsiteX18" fmla="*/ 2204852 w 3619883"/>
                <a:gd name="connsiteY18" fmla="*/ 3951392 h 4275461"/>
                <a:gd name="connsiteX19" fmla="*/ 2027068 w 3619883"/>
                <a:gd name="connsiteY19" fmla="*/ 3951392 h 4275461"/>
                <a:gd name="connsiteX20" fmla="*/ 2027068 w 3619883"/>
                <a:gd name="connsiteY20" fmla="*/ 4128157 h 4275461"/>
                <a:gd name="connsiteX21" fmla="*/ 2079759 w 3619883"/>
                <a:gd name="connsiteY21" fmla="*/ 4128157 h 4275461"/>
                <a:gd name="connsiteX22" fmla="*/ 2079759 w 3619883"/>
                <a:gd name="connsiteY22" fmla="*/ 4275461 h 4275461"/>
                <a:gd name="connsiteX23" fmla="*/ 1824703 w 3619883"/>
                <a:gd name="connsiteY23" fmla="*/ 4275461 h 4275461"/>
                <a:gd name="connsiteX24" fmla="*/ 1834468 w 3619883"/>
                <a:gd name="connsiteY24" fmla="*/ 4128157 h 4275461"/>
                <a:gd name="connsiteX25" fmla="*/ 1893894 w 3619883"/>
                <a:gd name="connsiteY25" fmla="*/ 4128157 h 4275461"/>
                <a:gd name="connsiteX26" fmla="*/ 1893894 w 3619883"/>
                <a:gd name="connsiteY26" fmla="*/ 3951392 h 4275461"/>
                <a:gd name="connsiteX27" fmla="*/ 1716110 w 3619883"/>
                <a:gd name="connsiteY27" fmla="*/ 3951392 h 4275461"/>
                <a:gd name="connsiteX28" fmla="*/ 1716110 w 3619883"/>
                <a:gd name="connsiteY28" fmla="*/ 4006431 h 4275461"/>
                <a:gd name="connsiteX29" fmla="*/ 1703447 w 3619883"/>
                <a:gd name="connsiteY29" fmla="*/ 4007960 h 4275461"/>
                <a:gd name="connsiteX30" fmla="*/ 1716110 w 3619883"/>
                <a:gd name="connsiteY30" fmla="*/ 4044284 h 4275461"/>
                <a:gd name="connsiteX31" fmla="*/ 1716110 w 3619883"/>
                <a:gd name="connsiteY31" fmla="*/ 4128157 h 4275461"/>
                <a:gd name="connsiteX32" fmla="*/ 1745346 w 3619883"/>
                <a:gd name="connsiteY32" fmla="*/ 4128157 h 4275461"/>
                <a:gd name="connsiteX33" fmla="*/ 1796694 w 3619883"/>
                <a:gd name="connsiteY33" fmla="*/ 4275461 h 4275461"/>
                <a:gd name="connsiteX34" fmla="*/ 1558844 w 3619883"/>
                <a:gd name="connsiteY34" fmla="*/ 4275461 h 4275461"/>
                <a:gd name="connsiteX35" fmla="*/ 1517252 w 3619883"/>
                <a:gd name="connsiteY35" fmla="*/ 4128157 h 4275461"/>
                <a:gd name="connsiteX36" fmla="*/ 1582936 w 3619883"/>
                <a:gd name="connsiteY36" fmla="*/ 4128157 h 4275461"/>
                <a:gd name="connsiteX37" fmla="*/ 1582936 w 3619883"/>
                <a:gd name="connsiteY37" fmla="*/ 3951392 h 4275461"/>
                <a:gd name="connsiteX38" fmla="*/ 1405151 w 3619883"/>
                <a:gd name="connsiteY38" fmla="*/ 3951392 h 4275461"/>
                <a:gd name="connsiteX39" fmla="*/ 1405151 w 3619883"/>
                <a:gd name="connsiteY39" fmla="*/ 4128157 h 4275461"/>
                <a:gd name="connsiteX40" fmla="*/ 1468988 w 3619883"/>
                <a:gd name="connsiteY40" fmla="*/ 4128157 h 4275461"/>
                <a:gd name="connsiteX41" fmla="*/ 1427396 w 3619883"/>
                <a:gd name="connsiteY41" fmla="*/ 4275461 h 4275461"/>
                <a:gd name="connsiteX42" fmla="*/ 1210751 w 3619883"/>
                <a:gd name="connsiteY42" fmla="*/ 4275461 h 4275461"/>
                <a:gd name="connsiteX43" fmla="*/ 1210751 w 3619883"/>
                <a:gd name="connsiteY43" fmla="*/ 4128157 h 4275461"/>
                <a:gd name="connsiteX44" fmla="*/ 1271978 w 3619883"/>
                <a:gd name="connsiteY44" fmla="*/ 4128157 h 4275461"/>
                <a:gd name="connsiteX45" fmla="*/ 1271978 w 3619883"/>
                <a:gd name="connsiteY45" fmla="*/ 3951392 h 4275461"/>
                <a:gd name="connsiteX46" fmla="*/ 1094193 w 3619883"/>
                <a:gd name="connsiteY46" fmla="*/ 3951392 h 4275461"/>
                <a:gd name="connsiteX47" fmla="*/ 1094193 w 3619883"/>
                <a:gd name="connsiteY47" fmla="*/ 4128157 h 4275461"/>
                <a:gd name="connsiteX48" fmla="*/ 1140354 w 3619883"/>
                <a:gd name="connsiteY48" fmla="*/ 4128157 h 4275461"/>
                <a:gd name="connsiteX49" fmla="*/ 1140354 w 3619883"/>
                <a:gd name="connsiteY49" fmla="*/ 4275461 h 4275461"/>
                <a:gd name="connsiteX50" fmla="*/ 953807 w 3619883"/>
                <a:gd name="connsiteY50" fmla="*/ 4275461 h 4275461"/>
                <a:gd name="connsiteX51" fmla="*/ 912215 w 3619883"/>
                <a:gd name="connsiteY51" fmla="*/ 4128157 h 4275461"/>
                <a:gd name="connsiteX52" fmla="*/ 961020 w 3619883"/>
                <a:gd name="connsiteY52" fmla="*/ 4128157 h 4275461"/>
                <a:gd name="connsiteX53" fmla="*/ 961020 w 3619883"/>
                <a:gd name="connsiteY53" fmla="*/ 3951392 h 4275461"/>
                <a:gd name="connsiteX54" fmla="*/ 783235 w 3619883"/>
                <a:gd name="connsiteY54" fmla="*/ 3951392 h 4275461"/>
                <a:gd name="connsiteX55" fmla="*/ 783235 w 3619883"/>
                <a:gd name="connsiteY55" fmla="*/ 4128157 h 4275461"/>
                <a:gd name="connsiteX56" fmla="*/ 871024 w 3619883"/>
                <a:gd name="connsiteY56" fmla="*/ 4128157 h 4275461"/>
                <a:gd name="connsiteX57" fmla="*/ 829432 w 3619883"/>
                <a:gd name="connsiteY57" fmla="*/ 4275461 h 4275461"/>
                <a:gd name="connsiteX58" fmla="*/ 611484 w 3619883"/>
                <a:gd name="connsiteY58" fmla="*/ 4275461 h 4275461"/>
                <a:gd name="connsiteX59" fmla="*/ 621247 w 3619883"/>
                <a:gd name="connsiteY59" fmla="*/ 4128157 h 4275461"/>
                <a:gd name="connsiteX60" fmla="*/ 650062 w 3619883"/>
                <a:gd name="connsiteY60" fmla="*/ 4128157 h 4275461"/>
                <a:gd name="connsiteX61" fmla="*/ 650062 w 3619883"/>
                <a:gd name="connsiteY61" fmla="*/ 3951392 h 4275461"/>
                <a:gd name="connsiteX62" fmla="*/ 472277 w 3619883"/>
                <a:gd name="connsiteY62" fmla="*/ 3951392 h 4275461"/>
                <a:gd name="connsiteX63" fmla="*/ 472277 w 3619883"/>
                <a:gd name="connsiteY63" fmla="*/ 4128157 h 4275461"/>
                <a:gd name="connsiteX64" fmla="*/ 522650 w 3619883"/>
                <a:gd name="connsiteY64" fmla="*/ 4128157 h 4275461"/>
                <a:gd name="connsiteX65" fmla="*/ 573998 w 3619883"/>
                <a:gd name="connsiteY65" fmla="*/ 4275461 h 4275461"/>
                <a:gd name="connsiteX66" fmla="*/ 336164 w 3619883"/>
                <a:gd name="connsiteY66" fmla="*/ 4275461 h 4275461"/>
                <a:gd name="connsiteX67" fmla="*/ 294572 w 3619883"/>
                <a:gd name="connsiteY67" fmla="*/ 4128157 h 4275461"/>
                <a:gd name="connsiteX68" fmla="*/ 339106 w 3619883"/>
                <a:gd name="connsiteY68" fmla="*/ 4128157 h 4275461"/>
                <a:gd name="connsiteX69" fmla="*/ 339106 w 3619883"/>
                <a:gd name="connsiteY69" fmla="*/ 3951392 h 4275461"/>
                <a:gd name="connsiteX70" fmla="*/ 161321 w 3619883"/>
                <a:gd name="connsiteY70" fmla="*/ 3951392 h 4275461"/>
                <a:gd name="connsiteX71" fmla="*/ 161321 w 3619883"/>
                <a:gd name="connsiteY71" fmla="*/ 4128157 h 4275461"/>
                <a:gd name="connsiteX72" fmla="*/ 230914 w 3619883"/>
                <a:gd name="connsiteY72" fmla="*/ 4128157 h 4275461"/>
                <a:gd name="connsiteX73" fmla="*/ 189322 w 3619883"/>
                <a:gd name="connsiteY73" fmla="*/ 4275461 h 4275461"/>
                <a:gd name="connsiteX74" fmla="*/ 0 w 3619883"/>
                <a:gd name="connsiteY74" fmla="*/ 4275461 h 4275461"/>
                <a:gd name="connsiteX75" fmla="*/ 0 w 3619883"/>
                <a:gd name="connsiteY75" fmla="*/ 42229 h 4275461"/>
                <a:gd name="connsiteX76" fmla="*/ 42464 w 3619883"/>
                <a:gd name="connsiteY76" fmla="*/ 40518 h 4275461"/>
                <a:gd name="connsiteX77" fmla="*/ 137733 w 3619883"/>
                <a:gd name="connsiteY77" fmla="*/ 35355 h 4275461"/>
                <a:gd name="connsiteX78" fmla="*/ 270565 w 3619883"/>
                <a:gd name="connsiteY78" fmla="*/ 29759 h 4275461"/>
                <a:gd name="connsiteX79" fmla="*/ 479734 w 3619883"/>
                <a:gd name="connsiteY79" fmla="*/ 45455 h 4275461"/>
                <a:gd name="connsiteX80" fmla="*/ 524103 w 3619883"/>
                <a:gd name="connsiteY80" fmla="*/ 41625 h 4275461"/>
                <a:gd name="connsiteX81" fmla="*/ 624416 w 3619883"/>
                <a:gd name="connsiteY81" fmla="*/ 22696 h 4275461"/>
                <a:gd name="connsiteX82" fmla="*/ 657762 w 3619883"/>
                <a:gd name="connsiteY82" fmla="*/ 18351 h 4275461"/>
                <a:gd name="connsiteX83" fmla="*/ 690557 w 3619883"/>
                <a:gd name="connsiteY83" fmla="*/ 25792 h 4275461"/>
                <a:gd name="connsiteX84" fmla="*/ 745123 w 3619883"/>
                <a:gd name="connsiteY84" fmla="*/ 40157 h 4275461"/>
                <a:gd name="connsiteX85" fmla="*/ 789493 w 3619883"/>
                <a:gd name="connsiteY85" fmla="*/ 36327 h 4275461"/>
                <a:gd name="connsiteX86" fmla="*/ 854255 w 3619883"/>
                <a:gd name="connsiteY86" fmla="*/ 68887 h 4275461"/>
                <a:gd name="connsiteX87" fmla="*/ 897520 w 3619883"/>
                <a:gd name="connsiteY87" fmla="*/ 88629 h 4275461"/>
                <a:gd name="connsiteX88" fmla="*/ 940510 w 3619883"/>
                <a:gd name="connsiteY88" fmla="*/ 114265 h 4275461"/>
                <a:gd name="connsiteX89" fmla="*/ 1082712 w 3619883"/>
                <a:gd name="connsiteY89" fmla="*/ 144543 h 4275461"/>
                <a:gd name="connsiteX90" fmla="*/ 1205348 w 3619883"/>
                <a:gd name="connsiteY90" fmla="*/ 120753 h 4275461"/>
                <a:gd name="connsiteX91" fmla="*/ 1271764 w 3619883"/>
                <a:gd name="connsiteY91" fmla="*/ 117956 h 4275461"/>
                <a:gd name="connsiteX92" fmla="*/ 1315583 w 3619883"/>
                <a:gd name="connsiteY92" fmla="*/ 125912 h 4275461"/>
                <a:gd name="connsiteX93" fmla="*/ 1359125 w 3619883"/>
                <a:gd name="connsiteY93" fmla="*/ 139761 h 4275461"/>
                <a:gd name="connsiteX94" fmla="*/ 1391919 w 3619883"/>
                <a:gd name="connsiteY94" fmla="*/ 147202 h 4275461"/>
                <a:gd name="connsiteX95" fmla="*/ 1436563 w 3619883"/>
                <a:gd name="connsiteY95" fmla="*/ 137480 h 4275461"/>
                <a:gd name="connsiteX96" fmla="*/ 1471566 w 3619883"/>
                <a:gd name="connsiteY96" fmla="*/ 97777 h 4275461"/>
                <a:gd name="connsiteX97" fmla="*/ 1505739 w 3619883"/>
                <a:gd name="connsiteY97" fmla="*/ 75753 h 4275461"/>
                <a:gd name="connsiteX98" fmla="*/ 1590891 w 3619883"/>
                <a:gd name="connsiteY98" fmla="*/ 144702 h 4275461"/>
                <a:gd name="connsiteX99" fmla="*/ 1625616 w 3619883"/>
                <a:gd name="connsiteY99" fmla="*/ 110893 h 4275461"/>
                <a:gd name="connsiteX100" fmla="*/ 1658964 w 3619883"/>
                <a:gd name="connsiteY100" fmla="*/ 106547 h 4275461"/>
                <a:gd name="connsiteX101" fmla="*/ 1746598 w 3619883"/>
                <a:gd name="connsiteY101" fmla="*/ 122460 h 4275461"/>
                <a:gd name="connsiteX102" fmla="*/ 1811913 w 3619883"/>
                <a:gd name="connsiteY102" fmla="*/ 143234 h 4275461"/>
                <a:gd name="connsiteX103" fmla="*/ 1856557 w 3619883"/>
                <a:gd name="connsiteY103" fmla="*/ 133511 h 4275461"/>
                <a:gd name="connsiteX104" fmla="*/ 2066003 w 3619883"/>
                <a:gd name="connsiteY104" fmla="*/ 143313 h 4275461"/>
                <a:gd name="connsiteX105" fmla="*/ 2177615 w 3619883"/>
                <a:gd name="connsiteY105" fmla="*/ 119007 h 4275461"/>
                <a:gd name="connsiteX106" fmla="*/ 2255883 w 3619883"/>
                <a:gd name="connsiteY106" fmla="*/ 99047 h 4275461"/>
                <a:gd name="connsiteX107" fmla="*/ 2344622 w 3619883"/>
                <a:gd name="connsiteY107" fmla="*/ 91388 h 4275461"/>
                <a:gd name="connsiteX108" fmla="*/ 2455682 w 3619883"/>
                <a:gd name="connsiteY108" fmla="*/ 78869 h 4275461"/>
                <a:gd name="connsiteX109" fmla="*/ 2632609 w 3619883"/>
                <a:gd name="connsiteY109" fmla="*/ 75338 h 4275461"/>
                <a:gd name="connsiteX110" fmla="*/ 2742291 w 3619883"/>
                <a:gd name="connsiteY110" fmla="*/ 92282 h 4275461"/>
                <a:gd name="connsiteX111" fmla="*/ 2851974 w 3619883"/>
                <a:gd name="connsiteY111" fmla="*/ 109227 h 4275461"/>
                <a:gd name="connsiteX112" fmla="*/ 2907643 w 3619883"/>
                <a:gd name="connsiteY112" fmla="*/ 100020 h 4275461"/>
                <a:gd name="connsiteX113" fmla="*/ 2944022 w 3619883"/>
                <a:gd name="connsiteY113" fmla="*/ 30853 h 4275461"/>
                <a:gd name="connsiteX114" fmla="*/ 3022289 w 3619883"/>
                <a:gd name="connsiteY114" fmla="*/ 10893 h 4275461"/>
                <a:gd name="connsiteX115" fmla="*/ 3054807 w 3619883"/>
                <a:gd name="connsiteY115" fmla="*/ 24226 h 4275461"/>
                <a:gd name="connsiteX116" fmla="*/ 3141892 w 3619883"/>
                <a:gd name="connsiteY116" fmla="*/ 51925 h 4275461"/>
                <a:gd name="connsiteX117" fmla="*/ 3185711 w 3619883"/>
                <a:gd name="connsiteY117" fmla="*/ 59881 h 4275461"/>
                <a:gd name="connsiteX118" fmla="*/ 3219056 w 3619883"/>
                <a:gd name="connsiteY118" fmla="*/ 55536 h 4275461"/>
                <a:gd name="connsiteX119" fmla="*/ 3263425 w 3619883"/>
                <a:gd name="connsiteY119" fmla="*/ 51706 h 4275461"/>
                <a:gd name="connsiteX120" fmla="*/ 3296219 w 3619883"/>
                <a:gd name="connsiteY120" fmla="*/ 59147 h 4275461"/>
                <a:gd name="connsiteX121" fmla="*/ 3319094 w 3619883"/>
                <a:gd name="connsiteY121" fmla="*/ 42500 h 4275461"/>
                <a:gd name="connsiteX122" fmla="*/ 3420511 w 3619883"/>
                <a:gd name="connsiteY122" fmla="*/ 0 h 4275461"/>
                <a:gd name="connsiteX123" fmla="*/ 3453305 w 3619883"/>
                <a:gd name="connsiteY123" fmla="*/ 7440 h 4275461"/>
                <a:gd name="connsiteX124" fmla="*/ 3496571 w 3619883"/>
                <a:gd name="connsiteY124" fmla="*/ 27182 h 4275461"/>
                <a:gd name="connsiteX125" fmla="*/ 3602117 w 3619883"/>
                <a:gd name="connsiteY125" fmla="*/ 132521 h 4275461"/>
                <a:gd name="connsiteX126" fmla="*/ 3619883 w 3619883"/>
                <a:gd name="connsiteY126" fmla="*/ 140049 h 4275461"/>
                <a:gd name="connsiteX127" fmla="*/ 3619883 w 3619883"/>
                <a:gd name="connsiteY12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4128157 h 4275461"/>
                <a:gd name="connsiteX9" fmla="*/ 2515810 w 3619883"/>
                <a:gd name="connsiteY9" fmla="*/ 3951392 h 4275461"/>
                <a:gd name="connsiteX10" fmla="*/ 2338025 w 3619883"/>
                <a:gd name="connsiteY10" fmla="*/ 3951392 h 4275461"/>
                <a:gd name="connsiteX11" fmla="*/ 2338025 w 3619883"/>
                <a:gd name="connsiteY11" fmla="*/ 4128157 h 4275461"/>
                <a:gd name="connsiteX12" fmla="*/ 2395120 w 3619883"/>
                <a:gd name="connsiteY12" fmla="*/ 4128157 h 4275461"/>
                <a:gd name="connsiteX13" fmla="*/ 2337697 w 3619883"/>
                <a:gd name="connsiteY13" fmla="*/ 4275461 h 4275461"/>
                <a:gd name="connsiteX14" fmla="*/ 2150155 w 3619883"/>
                <a:gd name="connsiteY14" fmla="*/ 4275461 h 4275461"/>
                <a:gd name="connsiteX15" fmla="*/ 2150155 w 3619883"/>
                <a:gd name="connsiteY15" fmla="*/ 4128157 h 4275461"/>
                <a:gd name="connsiteX16" fmla="*/ 2204852 w 3619883"/>
                <a:gd name="connsiteY16" fmla="*/ 4128157 h 4275461"/>
                <a:gd name="connsiteX17" fmla="*/ 2204852 w 3619883"/>
                <a:gd name="connsiteY17" fmla="*/ 3951392 h 4275461"/>
                <a:gd name="connsiteX18" fmla="*/ 2027068 w 3619883"/>
                <a:gd name="connsiteY18" fmla="*/ 3951392 h 4275461"/>
                <a:gd name="connsiteX19" fmla="*/ 2027068 w 3619883"/>
                <a:gd name="connsiteY19" fmla="*/ 4128157 h 4275461"/>
                <a:gd name="connsiteX20" fmla="*/ 2079759 w 3619883"/>
                <a:gd name="connsiteY20" fmla="*/ 4128157 h 4275461"/>
                <a:gd name="connsiteX21" fmla="*/ 2079759 w 3619883"/>
                <a:gd name="connsiteY21" fmla="*/ 4275461 h 4275461"/>
                <a:gd name="connsiteX22" fmla="*/ 1824703 w 3619883"/>
                <a:gd name="connsiteY22" fmla="*/ 4275461 h 4275461"/>
                <a:gd name="connsiteX23" fmla="*/ 1834468 w 3619883"/>
                <a:gd name="connsiteY23" fmla="*/ 4128157 h 4275461"/>
                <a:gd name="connsiteX24" fmla="*/ 1893894 w 3619883"/>
                <a:gd name="connsiteY24" fmla="*/ 4128157 h 4275461"/>
                <a:gd name="connsiteX25" fmla="*/ 1893894 w 3619883"/>
                <a:gd name="connsiteY25" fmla="*/ 3951392 h 4275461"/>
                <a:gd name="connsiteX26" fmla="*/ 1716110 w 3619883"/>
                <a:gd name="connsiteY26" fmla="*/ 3951392 h 4275461"/>
                <a:gd name="connsiteX27" fmla="*/ 1716110 w 3619883"/>
                <a:gd name="connsiteY27" fmla="*/ 4006431 h 4275461"/>
                <a:gd name="connsiteX28" fmla="*/ 1703447 w 3619883"/>
                <a:gd name="connsiteY28" fmla="*/ 4007960 h 4275461"/>
                <a:gd name="connsiteX29" fmla="*/ 1716110 w 3619883"/>
                <a:gd name="connsiteY29" fmla="*/ 4044284 h 4275461"/>
                <a:gd name="connsiteX30" fmla="*/ 1716110 w 3619883"/>
                <a:gd name="connsiteY30" fmla="*/ 4128157 h 4275461"/>
                <a:gd name="connsiteX31" fmla="*/ 1745346 w 3619883"/>
                <a:gd name="connsiteY31" fmla="*/ 4128157 h 4275461"/>
                <a:gd name="connsiteX32" fmla="*/ 1796694 w 3619883"/>
                <a:gd name="connsiteY32" fmla="*/ 4275461 h 4275461"/>
                <a:gd name="connsiteX33" fmla="*/ 1558844 w 3619883"/>
                <a:gd name="connsiteY33" fmla="*/ 4275461 h 4275461"/>
                <a:gd name="connsiteX34" fmla="*/ 1517252 w 3619883"/>
                <a:gd name="connsiteY34" fmla="*/ 4128157 h 4275461"/>
                <a:gd name="connsiteX35" fmla="*/ 1582936 w 3619883"/>
                <a:gd name="connsiteY35" fmla="*/ 4128157 h 4275461"/>
                <a:gd name="connsiteX36" fmla="*/ 1582936 w 3619883"/>
                <a:gd name="connsiteY36" fmla="*/ 3951392 h 4275461"/>
                <a:gd name="connsiteX37" fmla="*/ 1405151 w 3619883"/>
                <a:gd name="connsiteY37" fmla="*/ 3951392 h 4275461"/>
                <a:gd name="connsiteX38" fmla="*/ 1405151 w 3619883"/>
                <a:gd name="connsiteY38" fmla="*/ 4128157 h 4275461"/>
                <a:gd name="connsiteX39" fmla="*/ 1468988 w 3619883"/>
                <a:gd name="connsiteY39" fmla="*/ 4128157 h 4275461"/>
                <a:gd name="connsiteX40" fmla="*/ 1427396 w 3619883"/>
                <a:gd name="connsiteY40" fmla="*/ 4275461 h 4275461"/>
                <a:gd name="connsiteX41" fmla="*/ 1210751 w 3619883"/>
                <a:gd name="connsiteY41" fmla="*/ 4275461 h 4275461"/>
                <a:gd name="connsiteX42" fmla="*/ 1210751 w 3619883"/>
                <a:gd name="connsiteY42" fmla="*/ 4128157 h 4275461"/>
                <a:gd name="connsiteX43" fmla="*/ 1271978 w 3619883"/>
                <a:gd name="connsiteY43" fmla="*/ 4128157 h 4275461"/>
                <a:gd name="connsiteX44" fmla="*/ 1271978 w 3619883"/>
                <a:gd name="connsiteY44" fmla="*/ 3951392 h 4275461"/>
                <a:gd name="connsiteX45" fmla="*/ 1094193 w 3619883"/>
                <a:gd name="connsiteY45" fmla="*/ 3951392 h 4275461"/>
                <a:gd name="connsiteX46" fmla="*/ 1094193 w 3619883"/>
                <a:gd name="connsiteY46" fmla="*/ 4128157 h 4275461"/>
                <a:gd name="connsiteX47" fmla="*/ 1140354 w 3619883"/>
                <a:gd name="connsiteY47" fmla="*/ 4128157 h 4275461"/>
                <a:gd name="connsiteX48" fmla="*/ 1140354 w 3619883"/>
                <a:gd name="connsiteY48" fmla="*/ 4275461 h 4275461"/>
                <a:gd name="connsiteX49" fmla="*/ 953807 w 3619883"/>
                <a:gd name="connsiteY49" fmla="*/ 4275461 h 4275461"/>
                <a:gd name="connsiteX50" fmla="*/ 912215 w 3619883"/>
                <a:gd name="connsiteY50" fmla="*/ 4128157 h 4275461"/>
                <a:gd name="connsiteX51" fmla="*/ 961020 w 3619883"/>
                <a:gd name="connsiteY51" fmla="*/ 4128157 h 4275461"/>
                <a:gd name="connsiteX52" fmla="*/ 961020 w 3619883"/>
                <a:gd name="connsiteY52" fmla="*/ 3951392 h 4275461"/>
                <a:gd name="connsiteX53" fmla="*/ 783235 w 3619883"/>
                <a:gd name="connsiteY53" fmla="*/ 3951392 h 4275461"/>
                <a:gd name="connsiteX54" fmla="*/ 783235 w 3619883"/>
                <a:gd name="connsiteY54" fmla="*/ 4128157 h 4275461"/>
                <a:gd name="connsiteX55" fmla="*/ 871024 w 3619883"/>
                <a:gd name="connsiteY55" fmla="*/ 4128157 h 4275461"/>
                <a:gd name="connsiteX56" fmla="*/ 829432 w 3619883"/>
                <a:gd name="connsiteY56" fmla="*/ 4275461 h 4275461"/>
                <a:gd name="connsiteX57" fmla="*/ 611484 w 3619883"/>
                <a:gd name="connsiteY57" fmla="*/ 4275461 h 4275461"/>
                <a:gd name="connsiteX58" fmla="*/ 621247 w 3619883"/>
                <a:gd name="connsiteY58" fmla="*/ 4128157 h 4275461"/>
                <a:gd name="connsiteX59" fmla="*/ 650062 w 3619883"/>
                <a:gd name="connsiteY59" fmla="*/ 4128157 h 4275461"/>
                <a:gd name="connsiteX60" fmla="*/ 650062 w 3619883"/>
                <a:gd name="connsiteY60" fmla="*/ 3951392 h 4275461"/>
                <a:gd name="connsiteX61" fmla="*/ 472277 w 3619883"/>
                <a:gd name="connsiteY61" fmla="*/ 3951392 h 4275461"/>
                <a:gd name="connsiteX62" fmla="*/ 472277 w 3619883"/>
                <a:gd name="connsiteY62" fmla="*/ 4128157 h 4275461"/>
                <a:gd name="connsiteX63" fmla="*/ 522650 w 3619883"/>
                <a:gd name="connsiteY63" fmla="*/ 4128157 h 4275461"/>
                <a:gd name="connsiteX64" fmla="*/ 573998 w 3619883"/>
                <a:gd name="connsiteY64" fmla="*/ 4275461 h 4275461"/>
                <a:gd name="connsiteX65" fmla="*/ 336164 w 3619883"/>
                <a:gd name="connsiteY65" fmla="*/ 4275461 h 4275461"/>
                <a:gd name="connsiteX66" fmla="*/ 294572 w 3619883"/>
                <a:gd name="connsiteY66" fmla="*/ 4128157 h 4275461"/>
                <a:gd name="connsiteX67" fmla="*/ 339106 w 3619883"/>
                <a:gd name="connsiteY67" fmla="*/ 4128157 h 4275461"/>
                <a:gd name="connsiteX68" fmla="*/ 339106 w 3619883"/>
                <a:gd name="connsiteY68" fmla="*/ 3951392 h 4275461"/>
                <a:gd name="connsiteX69" fmla="*/ 161321 w 3619883"/>
                <a:gd name="connsiteY69" fmla="*/ 3951392 h 4275461"/>
                <a:gd name="connsiteX70" fmla="*/ 161321 w 3619883"/>
                <a:gd name="connsiteY70" fmla="*/ 4128157 h 4275461"/>
                <a:gd name="connsiteX71" fmla="*/ 230914 w 3619883"/>
                <a:gd name="connsiteY71" fmla="*/ 4128157 h 4275461"/>
                <a:gd name="connsiteX72" fmla="*/ 189322 w 3619883"/>
                <a:gd name="connsiteY72" fmla="*/ 4275461 h 4275461"/>
                <a:gd name="connsiteX73" fmla="*/ 0 w 3619883"/>
                <a:gd name="connsiteY73" fmla="*/ 4275461 h 4275461"/>
                <a:gd name="connsiteX74" fmla="*/ 0 w 3619883"/>
                <a:gd name="connsiteY74" fmla="*/ 42229 h 4275461"/>
                <a:gd name="connsiteX75" fmla="*/ 42464 w 3619883"/>
                <a:gd name="connsiteY75" fmla="*/ 40518 h 4275461"/>
                <a:gd name="connsiteX76" fmla="*/ 137733 w 3619883"/>
                <a:gd name="connsiteY76" fmla="*/ 35355 h 4275461"/>
                <a:gd name="connsiteX77" fmla="*/ 270565 w 3619883"/>
                <a:gd name="connsiteY77" fmla="*/ 29759 h 4275461"/>
                <a:gd name="connsiteX78" fmla="*/ 479734 w 3619883"/>
                <a:gd name="connsiteY78" fmla="*/ 45455 h 4275461"/>
                <a:gd name="connsiteX79" fmla="*/ 524103 w 3619883"/>
                <a:gd name="connsiteY79" fmla="*/ 41625 h 4275461"/>
                <a:gd name="connsiteX80" fmla="*/ 624416 w 3619883"/>
                <a:gd name="connsiteY80" fmla="*/ 22696 h 4275461"/>
                <a:gd name="connsiteX81" fmla="*/ 657762 w 3619883"/>
                <a:gd name="connsiteY81" fmla="*/ 18351 h 4275461"/>
                <a:gd name="connsiteX82" fmla="*/ 690557 w 3619883"/>
                <a:gd name="connsiteY82" fmla="*/ 25792 h 4275461"/>
                <a:gd name="connsiteX83" fmla="*/ 745123 w 3619883"/>
                <a:gd name="connsiteY83" fmla="*/ 40157 h 4275461"/>
                <a:gd name="connsiteX84" fmla="*/ 789493 w 3619883"/>
                <a:gd name="connsiteY84" fmla="*/ 36327 h 4275461"/>
                <a:gd name="connsiteX85" fmla="*/ 854255 w 3619883"/>
                <a:gd name="connsiteY85" fmla="*/ 68887 h 4275461"/>
                <a:gd name="connsiteX86" fmla="*/ 897520 w 3619883"/>
                <a:gd name="connsiteY86" fmla="*/ 88629 h 4275461"/>
                <a:gd name="connsiteX87" fmla="*/ 940510 w 3619883"/>
                <a:gd name="connsiteY87" fmla="*/ 114265 h 4275461"/>
                <a:gd name="connsiteX88" fmla="*/ 1082712 w 3619883"/>
                <a:gd name="connsiteY88" fmla="*/ 144543 h 4275461"/>
                <a:gd name="connsiteX89" fmla="*/ 1205348 w 3619883"/>
                <a:gd name="connsiteY89" fmla="*/ 120753 h 4275461"/>
                <a:gd name="connsiteX90" fmla="*/ 1271764 w 3619883"/>
                <a:gd name="connsiteY90" fmla="*/ 117956 h 4275461"/>
                <a:gd name="connsiteX91" fmla="*/ 1315583 w 3619883"/>
                <a:gd name="connsiteY91" fmla="*/ 125912 h 4275461"/>
                <a:gd name="connsiteX92" fmla="*/ 1359125 w 3619883"/>
                <a:gd name="connsiteY92" fmla="*/ 139761 h 4275461"/>
                <a:gd name="connsiteX93" fmla="*/ 1391919 w 3619883"/>
                <a:gd name="connsiteY93" fmla="*/ 147202 h 4275461"/>
                <a:gd name="connsiteX94" fmla="*/ 1436563 w 3619883"/>
                <a:gd name="connsiteY94" fmla="*/ 137480 h 4275461"/>
                <a:gd name="connsiteX95" fmla="*/ 1471566 w 3619883"/>
                <a:gd name="connsiteY95" fmla="*/ 97777 h 4275461"/>
                <a:gd name="connsiteX96" fmla="*/ 1505739 w 3619883"/>
                <a:gd name="connsiteY96" fmla="*/ 75753 h 4275461"/>
                <a:gd name="connsiteX97" fmla="*/ 1590891 w 3619883"/>
                <a:gd name="connsiteY97" fmla="*/ 144702 h 4275461"/>
                <a:gd name="connsiteX98" fmla="*/ 1625616 w 3619883"/>
                <a:gd name="connsiteY98" fmla="*/ 110893 h 4275461"/>
                <a:gd name="connsiteX99" fmla="*/ 1658964 w 3619883"/>
                <a:gd name="connsiteY99" fmla="*/ 106547 h 4275461"/>
                <a:gd name="connsiteX100" fmla="*/ 1746598 w 3619883"/>
                <a:gd name="connsiteY100" fmla="*/ 122460 h 4275461"/>
                <a:gd name="connsiteX101" fmla="*/ 1811913 w 3619883"/>
                <a:gd name="connsiteY101" fmla="*/ 143234 h 4275461"/>
                <a:gd name="connsiteX102" fmla="*/ 1856557 w 3619883"/>
                <a:gd name="connsiteY102" fmla="*/ 133511 h 4275461"/>
                <a:gd name="connsiteX103" fmla="*/ 2066003 w 3619883"/>
                <a:gd name="connsiteY103" fmla="*/ 143313 h 4275461"/>
                <a:gd name="connsiteX104" fmla="*/ 2177615 w 3619883"/>
                <a:gd name="connsiteY104" fmla="*/ 119007 h 4275461"/>
                <a:gd name="connsiteX105" fmla="*/ 2255883 w 3619883"/>
                <a:gd name="connsiteY105" fmla="*/ 99047 h 4275461"/>
                <a:gd name="connsiteX106" fmla="*/ 2344622 w 3619883"/>
                <a:gd name="connsiteY106" fmla="*/ 91388 h 4275461"/>
                <a:gd name="connsiteX107" fmla="*/ 2455682 w 3619883"/>
                <a:gd name="connsiteY107" fmla="*/ 78869 h 4275461"/>
                <a:gd name="connsiteX108" fmla="*/ 2632609 w 3619883"/>
                <a:gd name="connsiteY108" fmla="*/ 75338 h 4275461"/>
                <a:gd name="connsiteX109" fmla="*/ 2742291 w 3619883"/>
                <a:gd name="connsiteY109" fmla="*/ 92282 h 4275461"/>
                <a:gd name="connsiteX110" fmla="*/ 2851974 w 3619883"/>
                <a:gd name="connsiteY110" fmla="*/ 109227 h 4275461"/>
                <a:gd name="connsiteX111" fmla="*/ 2907643 w 3619883"/>
                <a:gd name="connsiteY111" fmla="*/ 100020 h 4275461"/>
                <a:gd name="connsiteX112" fmla="*/ 2944022 w 3619883"/>
                <a:gd name="connsiteY112" fmla="*/ 30853 h 4275461"/>
                <a:gd name="connsiteX113" fmla="*/ 3022289 w 3619883"/>
                <a:gd name="connsiteY113" fmla="*/ 10893 h 4275461"/>
                <a:gd name="connsiteX114" fmla="*/ 3054807 w 3619883"/>
                <a:gd name="connsiteY114" fmla="*/ 24226 h 4275461"/>
                <a:gd name="connsiteX115" fmla="*/ 3141892 w 3619883"/>
                <a:gd name="connsiteY115" fmla="*/ 51925 h 4275461"/>
                <a:gd name="connsiteX116" fmla="*/ 3185711 w 3619883"/>
                <a:gd name="connsiteY116" fmla="*/ 59881 h 4275461"/>
                <a:gd name="connsiteX117" fmla="*/ 3219056 w 3619883"/>
                <a:gd name="connsiteY117" fmla="*/ 55536 h 4275461"/>
                <a:gd name="connsiteX118" fmla="*/ 3263425 w 3619883"/>
                <a:gd name="connsiteY118" fmla="*/ 51706 h 4275461"/>
                <a:gd name="connsiteX119" fmla="*/ 3296219 w 3619883"/>
                <a:gd name="connsiteY119" fmla="*/ 59147 h 4275461"/>
                <a:gd name="connsiteX120" fmla="*/ 3319094 w 3619883"/>
                <a:gd name="connsiteY120" fmla="*/ 42500 h 4275461"/>
                <a:gd name="connsiteX121" fmla="*/ 3420511 w 3619883"/>
                <a:gd name="connsiteY121" fmla="*/ 0 h 4275461"/>
                <a:gd name="connsiteX122" fmla="*/ 3453305 w 3619883"/>
                <a:gd name="connsiteY122" fmla="*/ 7440 h 4275461"/>
                <a:gd name="connsiteX123" fmla="*/ 3496571 w 3619883"/>
                <a:gd name="connsiteY123" fmla="*/ 27182 h 4275461"/>
                <a:gd name="connsiteX124" fmla="*/ 3602117 w 3619883"/>
                <a:gd name="connsiteY124" fmla="*/ 132521 h 4275461"/>
                <a:gd name="connsiteX125" fmla="*/ 3619883 w 3619883"/>
                <a:gd name="connsiteY125" fmla="*/ 140049 h 4275461"/>
                <a:gd name="connsiteX126" fmla="*/ 3619883 w 3619883"/>
                <a:gd name="connsiteY12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3951392 h 4275461"/>
                <a:gd name="connsiteX9" fmla="*/ 2338025 w 3619883"/>
                <a:gd name="connsiteY9" fmla="*/ 3951392 h 4275461"/>
                <a:gd name="connsiteX10" fmla="*/ 2338025 w 3619883"/>
                <a:gd name="connsiteY10" fmla="*/ 4128157 h 4275461"/>
                <a:gd name="connsiteX11" fmla="*/ 2395120 w 3619883"/>
                <a:gd name="connsiteY11" fmla="*/ 4128157 h 4275461"/>
                <a:gd name="connsiteX12" fmla="*/ 2337697 w 3619883"/>
                <a:gd name="connsiteY12" fmla="*/ 4275461 h 4275461"/>
                <a:gd name="connsiteX13" fmla="*/ 2150155 w 3619883"/>
                <a:gd name="connsiteY13" fmla="*/ 4275461 h 4275461"/>
                <a:gd name="connsiteX14" fmla="*/ 2150155 w 3619883"/>
                <a:gd name="connsiteY14" fmla="*/ 4128157 h 4275461"/>
                <a:gd name="connsiteX15" fmla="*/ 2204852 w 3619883"/>
                <a:gd name="connsiteY15" fmla="*/ 4128157 h 4275461"/>
                <a:gd name="connsiteX16" fmla="*/ 2204852 w 3619883"/>
                <a:gd name="connsiteY16" fmla="*/ 3951392 h 4275461"/>
                <a:gd name="connsiteX17" fmla="*/ 2027068 w 3619883"/>
                <a:gd name="connsiteY17" fmla="*/ 3951392 h 4275461"/>
                <a:gd name="connsiteX18" fmla="*/ 2027068 w 3619883"/>
                <a:gd name="connsiteY18" fmla="*/ 4128157 h 4275461"/>
                <a:gd name="connsiteX19" fmla="*/ 2079759 w 3619883"/>
                <a:gd name="connsiteY19" fmla="*/ 4128157 h 4275461"/>
                <a:gd name="connsiteX20" fmla="*/ 2079759 w 3619883"/>
                <a:gd name="connsiteY20" fmla="*/ 4275461 h 4275461"/>
                <a:gd name="connsiteX21" fmla="*/ 1824703 w 3619883"/>
                <a:gd name="connsiteY21" fmla="*/ 4275461 h 4275461"/>
                <a:gd name="connsiteX22" fmla="*/ 1834468 w 3619883"/>
                <a:gd name="connsiteY22" fmla="*/ 4128157 h 4275461"/>
                <a:gd name="connsiteX23" fmla="*/ 1893894 w 3619883"/>
                <a:gd name="connsiteY23" fmla="*/ 4128157 h 4275461"/>
                <a:gd name="connsiteX24" fmla="*/ 1893894 w 3619883"/>
                <a:gd name="connsiteY24" fmla="*/ 3951392 h 4275461"/>
                <a:gd name="connsiteX25" fmla="*/ 1716110 w 3619883"/>
                <a:gd name="connsiteY25" fmla="*/ 3951392 h 4275461"/>
                <a:gd name="connsiteX26" fmla="*/ 1716110 w 3619883"/>
                <a:gd name="connsiteY26" fmla="*/ 4006431 h 4275461"/>
                <a:gd name="connsiteX27" fmla="*/ 1703447 w 3619883"/>
                <a:gd name="connsiteY27" fmla="*/ 4007960 h 4275461"/>
                <a:gd name="connsiteX28" fmla="*/ 1716110 w 3619883"/>
                <a:gd name="connsiteY28" fmla="*/ 4044284 h 4275461"/>
                <a:gd name="connsiteX29" fmla="*/ 1716110 w 3619883"/>
                <a:gd name="connsiteY29" fmla="*/ 4128157 h 4275461"/>
                <a:gd name="connsiteX30" fmla="*/ 1745346 w 3619883"/>
                <a:gd name="connsiteY30" fmla="*/ 4128157 h 4275461"/>
                <a:gd name="connsiteX31" fmla="*/ 1796694 w 3619883"/>
                <a:gd name="connsiteY31" fmla="*/ 4275461 h 4275461"/>
                <a:gd name="connsiteX32" fmla="*/ 1558844 w 3619883"/>
                <a:gd name="connsiteY32" fmla="*/ 4275461 h 4275461"/>
                <a:gd name="connsiteX33" fmla="*/ 1517252 w 3619883"/>
                <a:gd name="connsiteY33" fmla="*/ 4128157 h 4275461"/>
                <a:gd name="connsiteX34" fmla="*/ 1582936 w 3619883"/>
                <a:gd name="connsiteY34" fmla="*/ 4128157 h 4275461"/>
                <a:gd name="connsiteX35" fmla="*/ 1582936 w 3619883"/>
                <a:gd name="connsiteY35" fmla="*/ 3951392 h 4275461"/>
                <a:gd name="connsiteX36" fmla="*/ 1405151 w 3619883"/>
                <a:gd name="connsiteY36" fmla="*/ 3951392 h 4275461"/>
                <a:gd name="connsiteX37" fmla="*/ 1405151 w 3619883"/>
                <a:gd name="connsiteY37" fmla="*/ 4128157 h 4275461"/>
                <a:gd name="connsiteX38" fmla="*/ 1468988 w 3619883"/>
                <a:gd name="connsiteY38" fmla="*/ 4128157 h 4275461"/>
                <a:gd name="connsiteX39" fmla="*/ 1427396 w 3619883"/>
                <a:gd name="connsiteY39" fmla="*/ 4275461 h 4275461"/>
                <a:gd name="connsiteX40" fmla="*/ 1210751 w 3619883"/>
                <a:gd name="connsiteY40" fmla="*/ 4275461 h 4275461"/>
                <a:gd name="connsiteX41" fmla="*/ 1210751 w 3619883"/>
                <a:gd name="connsiteY41" fmla="*/ 4128157 h 4275461"/>
                <a:gd name="connsiteX42" fmla="*/ 1271978 w 3619883"/>
                <a:gd name="connsiteY42" fmla="*/ 4128157 h 4275461"/>
                <a:gd name="connsiteX43" fmla="*/ 1271978 w 3619883"/>
                <a:gd name="connsiteY43" fmla="*/ 3951392 h 4275461"/>
                <a:gd name="connsiteX44" fmla="*/ 1094193 w 3619883"/>
                <a:gd name="connsiteY44" fmla="*/ 3951392 h 4275461"/>
                <a:gd name="connsiteX45" fmla="*/ 1094193 w 3619883"/>
                <a:gd name="connsiteY45" fmla="*/ 4128157 h 4275461"/>
                <a:gd name="connsiteX46" fmla="*/ 1140354 w 3619883"/>
                <a:gd name="connsiteY46" fmla="*/ 4128157 h 4275461"/>
                <a:gd name="connsiteX47" fmla="*/ 1140354 w 3619883"/>
                <a:gd name="connsiteY47" fmla="*/ 4275461 h 4275461"/>
                <a:gd name="connsiteX48" fmla="*/ 953807 w 3619883"/>
                <a:gd name="connsiteY48" fmla="*/ 4275461 h 4275461"/>
                <a:gd name="connsiteX49" fmla="*/ 912215 w 3619883"/>
                <a:gd name="connsiteY49" fmla="*/ 4128157 h 4275461"/>
                <a:gd name="connsiteX50" fmla="*/ 961020 w 3619883"/>
                <a:gd name="connsiteY50" fmla="*/ 4128157 h 4275461"/>
                <a:gd name="connsiteX51" fmla="*/ 961020 w 3619883"/>
                <a:gd name="connsiteY51" fmla="*/ 3951392 h 4275461"/>
                <a:gd name="connsiteX52" fmla="*/ 783235 w 3619883"/>
                <a:gd name="connsiteY52" fmla="*/ 3951392 h 4275461"/>
                <a:gd name="connsiteX53" fmla="*/ 783235 w 3619883"/>
                <a:gd name="connsiteY53" fmla="*/ 4128157 h 4275461"/>
                <a:gd name="connsiteX54" fmla="*/ 871024 w 3619883"/>
                <a:gd name="connsiteY54" fmla="*/ 4128157 h 4275461"/>
                <a:gd name="connsiteX55" fmla="*/ 829432 w 3619883"/>
                <a:gd name="connsiteY55" fmla="*/ 4275461 h 4275461"/>
                <a:gd name="connsiteX56" fmla="*/ 611484 w 3619883"/>
                <a:gd name="connsiteY56" fmla="*/ 4275461 h 4275461"/>
                <a:gd name="connsiteX57" fmla="*/ 621247 w 3619883"/>
                <a:gd name="connsiteY57" fmla="*/ 4128157 h 4275461"/>
                <a:gd name="connsiteX58" fmla="*/ 650062 w 3619883"/>
                <a:gd name="connsiteY58" fmla="*/ 4128157 h 4275461"/>
                <a:gd name="connsiteX59" fmla="*/ 650062 w 3619883"/>
                <a:gd name="connsiteY59" fmla="*/ 3951392 h 4275461"/>
                <a:gd name="connsiteX60" fmla="*/ 472277 w 3619883"/>
                <a:gd name="connsiteY60" fmla="*/ 3951392 h 4275461"/>
                <a:gd name="connsiteX61" fmla="*/ 472277 w 3619883"/>
                <a:gd name="connsiteY61" fmla="*/ 4128157 h 4275461"/>
                <a:gd name="connsiteX62" fmla="*/ 522650 w 3619883"/>
                <a:gd name="connsiteY62" fmla="*/ 4128157 h 4275461"/>
                <a:gd name="connsiteX63" fmla="*/ 573998 w 3619883"/>
                <a:gd name="connsiteY63" fmla="*/ 4275461 h 4275461"/>
                <a:gd name="connsiteX64" fmla="*/ 336164 w 3619883"/>
                <a:gd name="connsiteY64" fmla="*/ 4275461 h 4275461"/>
                <a:gd name="connsiteX65" fmla="*/ 294572 w 3619883"/>
                <a:gd name="connsiteY65" fmla="*/ 4128157 h 4275461"/>
                <a:gd name="connsiteX66" fmla="*/ 339106 w 3619883"/>
                <a:gd name="connsiteY66" fmla="*/ 4128157 h 4275461"/>
                <a:gd name="connsiteX67" fmla="*/ 339106 w 3619883"/>
                <a:gd name="connsiteY67" fmla="*/ 3951392 h 4275461"/>
                <a:gd name="connsiteX68" fmla="*/ 161321 w 3619883"/>
                <a:gd name="connsiteY68" fmla="*/ 3951392 h 4275461"/>
                <a:gd name="connsiteX69" fmla="*/ 161321 w 3619883"/>
                <a:gd name="connsiteY69" fmla="*/ 4128157 h 4275461"/>
                <a:gd name="connsiteX70" fmla="*/ 230914 w 3619883"/>
                <a:gd name="connsiteY70" fmla="*/ 4128157 h 4275461"/>
                <a:gd name="connsiteX71" fmla="*/ 189322 w 3619883"/>
                <a:gd name="connsiteY71" fmla="*/ 4275461 h 4275461"/>
                <a:gd name="connsiteX72" fmla="*/ 0 w 3619883"/>
                <a:gd name="connsiteY72" fmla="*/ 4275461 h 4275461"/>
                <a:gd name="connsiteX73" fmla="*/ 0 w 3619883"/>
                <a:gd name="connsiteY73" fmla="*/ 42229 h 4275461"/>
                <a:gd name="connsiteX74" fmla="*/ 42464 w 3619883"/>
                <a:gd name="connsiteY74" fmla="*/ 40518 h 4275461"/>
                <a:gd name="connsiteX75" fmla="*/ 137733 w 3619883"/>
                <a:gd name="connsiteY75" fmla="*/ 35355 h 4275461"/>
                <a:gd name="connsiteX76" fmla="*/ 270565 w 3619883"/>
                <a:gd name="connsiteY76" fmla="*/ 29759 h 4275461"/>
                <a:gd name="connsiteX77" fmla="*/ 479734 w 3619883"/>
                <a:gd name="connsiteY77" fmla="*/ 45455 h 4275461"/>
                <a:gd name="connsiteX78" fmla="*/ 524103 w 3619883"/>
                <a:gd name="connsiteY78" fmla="*/ 41625 h 4275461"/>
                <a:gd name="connsiteX79" fmla="*/ 624416 w 3619883"/>
                <a:gd name="connsiteY79" fmla="*/ 22696 h 4275461"/>
                <a:gd name="connsiteX80" fmla="*/ 657762 w 3619883"/>
                <a:gd name="connsiteY80" fmla="*/ 18351 h 4275461"/>
                <a:gd name="connsiteX81" fmla="*/ 690557 w 3619883"/>
                <a:gd name="connsiteY81" fmla="*/ 25792 h 4275461"/>
                <a:gd name="connsiteX82" fmla="*/ 745123 w 3619883"/>
                <a:gd name="connsiteY82" fmla="*/ 40157 h 4275461"/>
                <a:gd name="connsiteX83" fmla="*/ 789493 w 3619883"/>
                <a:gd name="connsiteY83" fmla="*/ 36327 h 4275461"/>
                <a:gd name="connsiteX84" fmla="*/ 854255 w 3619883"/>
                <a:gd name="connsiteY84" fmla="*/ 68887 h 4275461"/>
                <a:gd name="connsiteX85" fmla="*/ 897520 w 3619883"/>
                <a:gd name="connsiteY85" fmla="*/ 88629 h 4275461"/>
                <a:gd name="connsiteX86" fmla="*/ 940510 w 3619883"/>
                <a:gd name="connsiteY86" fmla="*/ 114265 h 4275461"/>
                <a:gd name="connsiteX87" fmla="*/ 1082712 w 3619883"/>
                <a:gd name="connsiteY87" fmla="*/ 144543 h 4275461"/>
                <a:gd name="connsiteX88" fmla="*/ 1205348 w 3619883"/>
                <a:gd name="connsiteY88" fmla="*/ 120753 h 4275461"/>
                <a:gd name="connsiteX89" fmla="*/ 1271764 w 3619883"/>
                <a:gd name="connsiteY89" fmla="*/ 117956 h 4275461"/>
                <a:gd name="connsiteX90" fmla="*/ 1315583 w 3619883"/>
                <a:gd name="connsiteY90" fmla="*/ 125912 h 4275461"/>
                <a:gd name="connsiteX91" fmla="*/ 1359125 w 3619883"/>
                <a:gd name="connsiteY91" fmla="*/ 139761 h 4275461"/>
                <a:gd name="connsiteX92" fmla="*/ 1391919 w 3619883"/>
                <a:gd name="connsiteY92" fmla="*/ 147202 h 4275461"/>
                <a:gd name="connsiteX93" fmla="*/ 1436563 w 3619883"/>
                <a:gd name="connsiteY93" fmla="*/ 137480 h 4275461"/>
                <a:gd name="connsiteX94" fmla="*/ 1471566 w 3619883"/>
                <a:gd name="connsiteY94" fmla="*/ 97777 h 4275461"/>
                <a:gd name="connsiteX95" fmla="*/ 1505739 w 3619883"/>
                <a:gd name="connsiteY95" fmla="*/ 75753 h 4275461"/>
                <a:gd name="connsiteX96" fmla="*/ 1590891 w 3619883"/>
                <a:gd name="connsiteY96" fmla="*/ 144702 h 4275461"/>
                <a:gd name="connsiteX97" fmla="*/ 1625616 w 3619883"/>
                <a:gd name="connsiteY97" fmla="*/ 110893 h 4275461"/>
                <a:gd name="connsiteX98" fmla="*/ 1658964 w 3619883"/>
                <a:gd name="connsiteY98" fmla="*/ 106547 h 4275461"/>
                <a:gd name="connsiteX99" fmla="*/ 1746598 w 3619883"/>
                <a:gd name="connsiteY99" fmla="*/ 122460 h 4275461"/>
                <a:gd name="connsiteX100" fmla="*/ 1811913 w 3619883"/>
                <a:gd name="connsiteY100" fmla="*/ 143234 h 4275461"/>
                <a:gd name="connsiteX101" fmla="*/ 1856557 w 3619883"/>
                <a:gd name="connsiteY101" fmla="*/ 133511 h 4275461"/>
                <a:gd name="connsiteX102" fmla="*/ 2066003 w 3619883"/>
                <a:gd name="connsiteY102" fmla="*/ 143313 h 4275461"/>
                <a:gd name="connsiteX103" fmla="*/ 2177615 w 3619883"/>
                <a:gd name="connsiteY103" fmla="*/ 119007 h 4275461"/>
                <a:gd name="connsiteX104" fmla="*/ 2255883 w 3619883"/>
                <a:gd name="connsiteY104" fmla="*/ 99047 h 4275461"/>
                <a:gd name="connsiteX105" fmla="*/ 2344622 w 3619883"/>
                <a:gd name="connsiteY105" fmla="*/ 91388 h 4275461"/>
                <a:gd name="connsiteX106" fmla="*/ 2455682 w 3619883"/>
                <a:gd name="connsiteY106" fmla="*/ 78869 h 4275461"/>
                <a:gd name="connsiteX107" fmla="*/ 2632609 w 3619883"/>
                <a:gd name="connsiteY107" fmla="*/ 75338 h 4275461"/>
                <a:gd name="connsiteX108" fmla="*/ 2742291 w 3619883"/>
                <a:gd name="connsiteY108" fmla="*/ 92282 h 4275461"/>
                <a:gd name="connsiteX109" fmla="*/ 2851974 w 3619883"/>
                <a:gd name="connsiteY109" fmla="*/ 109227 h 4275461"/>
                <a:gd name="connsiteX110" fmla="*/ 2907643 w 3619883"/>
                <a:gd name="connsiteY110" fmla="*/ 100020 h 4275461"/>
                <a:gd name="connsiteX111" fmla="*/ 2944022 w 3619883"/>
                <a:gd name="connsiteY111" fmla="*/ 30853 h 4275461"/>
                <a:gd name="connsiteX112" fmla="*/ 3022289 w 3619883"/>
                <a:gd name="connsiteY112" fmla="*/ 10893 h 4275461"/>
                <a:gd name="connsiteX113" fmla="*/ 3054807 w 3619883"/>
                <a:gd name="connsiteY113" fmla="*/ 24226 h 4275461"/>
                <a:gd name="connsiteX114" fmla="*/ 3141892 w 3619883"/>
                <a:gd name="connsiteY114" fmla="*/ 51925 h 4275461"/>
                <a:gd name="connsiteX115" fmla="*/ 3185711 w 3619883"/>
                <a:gd name="connsiteY115" fmla="*/ 59881 h 4275461"/>
                <a:gd name="connsiteX116" fmla="*/ 3219056 w 3619883"/>
                <a:gd name="connsiteY116" fmla="*/ 55536 h 4275461"/>
                <a:gd name="connsiteX117" fmla="*/ 3263425 w 3619883"/>
                <a:gd name="connsiteY117" fmla="*/ 51706 h 4275461"/>
                <a:gd name="connsiteX118" fmla="*/ 3296219 w 3619883"/>
                <a:gd name="connsiteY118" fmla="*/ 59147 h 4275461"/>
                <a:gd name="connsiteX119" fmla="*/ 3319094 w 3619883"/>
                <a:gd name="connsiteY119" fmla="*/ 42500 h 4275461"/>
                <a:gd name="connsiteX120" fmla="*/ 3420511 w 3619883"/>
                <a:gd name="connsiteY120" fmla="*/ 0 h 4275461"/>
                <a:gd name="connsiteX121" fmla="*/ 3453305 w 3619883"/>
                <a:gd name="connsiteY121" fmla="*/ 7440 h 4275461"/>
                <a:gd name="connsiteX122" fmla="*/ 3496571 w 3619883"/>
                <a:gd name="connsiteY122" fmla="*/ 27182 h 4275461"/>
                <a:gd name="connsiteX123" fmla="*/ 3602117 w 3619883"/>
                <a:gd name="connsiteY123" fmla="*/ 132521 h 4275461"/>
                <a:gd name="connsiteX124" fmla="*/ 3619883 w 3619883"/>
                <a:gd name="connsiteY124" fmla="*/ 140049 h 4275461"/>
                <a:gd name="connsiteX125" fmla="*/ 3619883 w 3619883"/>
                <a:gd name="connsiteY12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3951392 h 4275461"/>
                <a:gd name="connsiteX9" fmla="*/ 2338025 w 3619883"/>
                <a:gd name="connsiteY9" fmla="*/ 4128157 h 4275461"/>
                <a:gd name="connsiteX10" fmla="*/ 2395120 w 3619883"/>
                <a:gd name="connsiteY10" fmla="*/ 4128157 h 4275461"/>
                <a:gd name="connsiteX11" fmla="*/ 2337697 w 3619883"/>
                <a:gd name="connsiteY11" fmla="*/ 4275461 h 4275461"/>
                <a:gd name="connsiteX12" fmla="*/ 2150155 w 3619883"/>
                <a:gd name="connsiteY12" fmla="*/ 4275461 h 4275461"/>
                <a:gd name="connsiteX13" fmla="*/ 2150155 w 3619883"/>
                <a:gd name="connsiteY13" fmla="*/ 4128157 h 4275461"/>
                <a:gd name="connsiteX14" fmla="*/ 2204852 w 3619883"/>
                <a:gd name="connsiteY14" fmla="*/ 4128157 h 4275461"/>
                <a:gd name="connsiteX15" fmla="*/ 2204852 w 3619883"/>
                <a:gd name="connsiteY15" fmla="*/ 3951392 h 4275461"/>
                <a:gd name="connsiteX16" fmla="*/ 2027068 w 3619883"/>
                <a:gd name="connsiteY16" fmla="*/ 3951392 h 4275461"/>
                <a:gd name="connsiteX17" fmla="*/ 2027068 w 3619883"/>
                <a:gd name="connsiteY17" fmla="*/ 4128157 h 4275461"/>
                <a:gd name="connsiteX18" fmla="*/ 2079759 w 3619883"/>
                <a:gd name="connsiteY18" fmla="*/ 4128157 h 4275461"/>
                <a:gd name="connsiteX19" fmla="*/ 2079759 w 3619883"/>
                <a:gd name="connsiteY19" fmla="*/ 4275461 h 4275461"/>
                <a:gd name="connsiteX20" fmla="*/ 1824703 w 3619883"/>
                <a:gd name="connsiteY20" fmla="*/ 4275461 h 4275461"/>
                <a:gd name="connsiteX21" fmla="*/ 1834468 w 3619883"/>
                <a:gd name="connsiteY21" fmla="*/ 4128157 h 4275461"/>
                <a:gd name="connsiteX22" fmla="*/ 1893894 w 3619883"/>
                <a:gd name="connsiteY22" fmla="*/ 4128157 h 4275461"/>
                <a:gd name="connsiteX23" fmla="*/ 1893894 w 3619883"/>
                <a:gd name="connsiteY23" fmla="*/ 3951392 h 4275461"/>
                <a:gd name="connsiteX24" fmla="*/ 1716110 w 3619883"/>
                <a:gd name="connsiteY24" fmla="*/ 3951392 h 4275461"/>
                <a:gd name="connsiteX25" fmla="*/ 1716110 w 3619883"/>
                <a:gd name="connsiteY25" fmla="*/ 4006431 h 4275461"/>
                <a:gd name="connsiteX26" fmla="*/ 1703447 w 3619883"/>
                <a:gd name="connsiteY26" fmla="*/ 4007960 h 4275461"/>
                <a:gd name="connsiteX27" fmla="*/ 1716110 w 3619883"/>
                <a:gd name="connsiteY27" fmla="*/ 4044284 h 4275461"/>
                <a:gd name="connsiteX28" fmla="*/ 1716110 w 3619883"/>
                <a:gd name="connsiteY28" fmla="*/ 4128157 h 4275461"/>
                <a:gd name="connsiteX29" fmla="*/ 1745346 w 3619883"/>
                <a:gd name="connsiteY29" fmla="*/ 4128157 h 4275461"/>
                <a:gd name="connsiteX30" fmla="*/ 1796694 w 3619883"/>
                <a:gd name="connsiteY30" fmla="*/ 4275461 h 4275461"/>
                <a:gd name="connsiteX31" fmla="*/ 1558844 w 3619883"/>
                <a:gd name="connsiteY31" fmla="*/ 4275461 h 4275461"/>
                <a:gd name="connsiteX32" fmla="*/ 1517252 w 3619883"/>
                <a:gd name="connsiteY32" fmla="*/ 4128157 h 4275461"/>
                <a:gd name="connsiteX33" fmla="*/ 1582936 w 3619883"/>
                <a:gd name="connsiteY33" fmla="*/ 4128157 h 4275461"/>
                <a:gd name="connsiteX34" fmla="*/ 1582936 w 3619883"/>
                <a:gd name="connsiteY34" fmla="*/ 3951392 h 4275461"/>
                <a:gd name="connsiteX35" fmla="*/ 1405151 w 3619883"/>
                <a:gd name="connsiteY35" fmla="*/ 3951392 h 4275461"/>
                <a:gd name="connsiteX36" fmla="*/ 1405151 w 3619883"/>
                <a:gd name="connsiteY36" fmla="*/ 4128157 h 4275461"/>
                <a:gd name="connsiteX37" fmla="*/ 1468988 w 3619883"/>
                <a:gd name="connsiteY37" fmla="*/ 4128157 h 4275461"/>
                <a:gd name="connsiteX38" fmla="*/ 1427396 w 3619883"/>
                <a:gd name="connsiteY38" fmla="*/ 4275461 h 4275461"/>
                <a:gd name="connsiteX39" fmla="*/ 1210751 w 3619883"/>
                <a:gd name="connsiteY39" fmla="*/ 4275461 h 4275461"/>
                <a:gd name="connsiteX40" fmla="*/ 1210751 w 3619883"/>
                <a:gd name="connsiteY40" fmla="*/ 4128157 h 4275461"/>
                <a:gd name="connsiteX41" fmla="*/ 1271978 w 3619883"/>
                <a:gd name="connsiteY41" fmla="*/ 4128157 h 4275461"/>
                <a:gd name="connsiteX42" fmla="*/ 1271978 w 3619883"/>
                <a:gd name="connsiteY42" fmla="*/ 3951392 h 4275461"/>
                <a:gd name="connsiteX43" fmla="*/ 1094193 w 3619883"/>
                <a:gd name="connsiteY43" fmla="*/ 3951392 h 4275461"/>
                <a:gd name="connsiteX44" fmla="*/ 1094193 w 3619883"/>
                <a:gd name="connsiteY44" fmla="*/ 4128157 h 4275461"/>
                <a:gd name="connsiteX45" fmla="*/ 1140354 w 3619883"/>
                <a:gd name="connsiteY45" fmla="*/ 4128157 h 4275461"/>
                <a:gd name="connsiteX46" fmla="*/ 1140354 w 3619883"/>
                <a:gd name="connsiteY46" fmla="*/ 4275461 h 4275461"/>
                <a:gd name="connsiteX47" fmla="*/ 953807 w 3619883"/>
                <a:gd name="connsiteY47" fmla="*/ 4275461 h 4275461"/>
                <a:gd name="connsiteX48" fmla="*/ 912215 w 3619883"/>
                <a:gd name="connsiteY48" fmla="*/ 4128157 h 4275461"/>
                <a:gd name="connsiteX49" fmla="*/ 961020 w 3619883"/>
                <a:gd name="connsiteY49" fmla="*/ 4128157 h 4275461"/>
                <a:gd name="connsiteX50" fmla="*/ 961020 w 3619883"/>
                <a:gd name="connsiteY50" fmla="*/ 3951392 h 4275461"/>
                <a:gd name="connsiteX51" fmla="*/ 783235 w 3619883"/>
                <a:gd name="connsiteY51" fmla="*/ 3951392 h 4275461"/>
                <a:gd name="connsiteX52" fmla="*/ 783235 w 3619883"/>
                <a:gd name="connsiteY52" fmla="*/ 4128157 h 4275461"/>
                <a:gd name="connsiteX53" fmla="*/ 871024 w 3619883"/>
                <a:gd name="connsiteY53" fmla="*/ 4128157 h 4275461"/>
                <a:gd name="connsiteX54" fmla="*/ 829432 w 3619883"/>
                <a:gd name="connsiteY54" fmla="*/ 4275461 h 4275461"/>
                <a:gd name="connsiteX55" fmla="*/ 611484 w 3619883"/>
                <a:gd name="connsiteY55" fmla="*/ 4275461 h 4275461"/>
                <a:gd name="connsiteX56" fmla="*/ 621247 w 3619883"/>
                <a:gd name="connsiteY56" fmla="*/ 4128157 h 4275461"/>
                <a:gd name="connsiteX57" fmla="*/ 650062 w 3619883"/>
                <a:gd name="connsiteY57" fmla="*/ 4128157 h 4275461"/>
                <a:gd name="connsiteX58" fmla="*/ 650062 w 3619883"/>
                <a:gd name="connsiteY58" fmla="*/ 3951392 h 4275461"/>
                <a:gd name="connsiteX59" fmla="*/ 472277 w 3619883"/>
                <a:gd name="connsiteY59" fmla="*/ 3951392 h 4275461"/>
                <a:gd name="connsiteX60" fmla="*/ 472277 w 3619883"/>
                <a:gd name="connsiteY60" fmla="*/ 4128157 h 4275461"/>
                <a:gd name="connsiteX61" fmla="*/ 522650 w 3619883"/>
                <a:gd name="connsiteY61" fmla="*/ 4128157 h 4275461"/>
                <a:gd name="connsiteX62" fmla="*/ 573998 w 3619883"/>
                <a:gd name="connsiteY62" fmla="*/ 4275461 h 4275461"/>
                <a:gd name="connsiteX63" fmla="*/ 336164 w 3619883"/>
                <a:gd name="connsiteY63" fmla="*/ 4275461 h 4275461"/>
                <a:gd name="connsiteX64" fmla="*/ 294572 w 3619883"/>
                <a:gd name="connsiteY64" fmla="*/ 4128157 h 4275461"/>
                <a:gd name="connsiteX65" fmla="*/ 339106 w 3619883"/>
                <a:gd name="connsiteY65" fmla="*/ 4128157 h 4275461"/>
                <a:gd name="connsiteX66" fmla="*/ 339106 w 3619883"/>
                <a:gd name="connsiteY66" fmla="*/ 3951392 h 4275461"/>
                <a:gd name="connsiteX67" fmla="*/ 161321 w 3619883"/>
                <a:gd name="connsiteY67" fmla="*/ 3951392 h 4275461"/>
                <a:gd name="connsiteX68" fmla="*/ 161321 w 3619883"/>
                <a:gd name="connsiteY68" fmla="*/ 4128157 h 4275461"/>
                <a:gd name="connsiteX69" fmla="*/ 230914 w 3619883"/>
                <a:gd name="connsiteY69" fmla="*/ 4128157 h 4275461"/>
                <a:gd name="connsiteX70" fmla="*/ 189322 w 3619883"/>
                <a:gd name="connsiteY70" fmla="*/ 4275461 h 4275461"/>
                <a:gd name="connsiteX71" fmla="*/ 0 w 3619883"/>
                <a:gd name="connsiteY71" fmla="*/ 4275461 h 4275461"/>
                <a:gd name="connsiteX72" fmla="*/ 0 w 3619883"/>
                <a:gd name="connsiteY72" fmla="*/ 42229 h 4275461"/>
                <a:gd name="connsiteX73" fmla="*/ 42464 w 3619883"/>
                <a:gd name="connsiteY73" fmla="*/ 40518 h 4275461"/>
                <a:gd name="connsiteX74" fmla="*/ 137733 w 3619883"/>
                <a:gd name="connsiteY74" fmla="*/ 35355 h 4275461"/>
                <a:gd name="connsiteX75" fmla="*/ 270565 w 3619883"/>
                <a:gd name="connsiteY75" fmla="*/ 29759 h 4275461"/>
                <a:gd name="connsiteX76" fmla="*/ 479734 w 3619883"/>
                <a:gd name="connsiteY76" fmla="*/ 45455 h 4275461"/>
                <a:gd name="connsiteX77" fmla="*/ 524103 w 3619883"/>
                <a:gd name="connsiteY77" fmla="*/ 41625 h 4275461"/>
                <a:gd name="connsiteX78" fmla="*/ 624416 w 3619883"/>
                <a:gd name="connsiteY78" fmla="*/ 22696 h 4275461"/>
                <a:gd name="connsiteX79" fmla="*/ 657762 w 3619883"/>
                <a:gd name="connsiteY79" fmla="*/ 18351 h 4275461"/>
                <a:gd name="connsiteX80" fmla="*/ 690557 w 3619883"/>
                <a:gd name="connsiteY80" fmla="*/ 25792 h 4275461"/>
                <a:gd name="connsiteX81" fmla="*/ 745123 w 3619883"/>
                <a:gd name="connsiteY81" fmla="*/ 40157 h 4275461"/>
                <a:gd name="connsiteX82" fmla="*/ 789493 w 3619883"/>
                <a:gd name="connsiteY82" fmla="*/ 36327 h 4275461"/>
                <a:gd name="connsiteX83" fmla="*/ 854255 w 3619883"/>
                <a:gd name="connsiteY83" fmla="*/ 68887 h 4275461"/>
                <a:gd name="connsiteX84" fmla="*/ 897520 w 3619883"/>
                <a:gd name="connsiteY84" fmla="*/ 88629 h 4275461"/>
                <a:gd name="connsiteX85" fmla="*/ 940510 w 3619883"/>
                <a:gd name="connsiteY85" fmla="*/ 114265 h 4275461"/>
                <a:gd name="connsiteX86" fmla="*/ 1082712 w 3619883"/>
                <a:gd name="connsiteY86" fmla="*/ 144543 h 4275461"/>
                <a:gd name="connsiteX87" fmla="*/ 1205348 w 3619883"/>
                <a:gd name="connsiteY87" fmla="*/ 120753 h 4275461"/>
                <a:gd name="connsiteX88" fmla="*/ 1271764 w 3619883"/>
                <a:gd name="connsiteY88" fmla="*/ 117956 h 4275461"/>
                <a:gd name="connsiteX89" fmla="*/ 1315583 w 3619883"/>
                <a:gd name="connsiteY89" fmla="*/ 125912 h 4275461"/>
                <a:gd name="connsiteX90" fmla="*/ 1359125 w 3619883"/>
                <a:gd name="connsiteY90" fmla="*/ 139761 h 4275461"/>
                <a:gd name="connsiteX91" fmla="*/ 1391919 w 3619883"/>
                <a:gd name="connsiteY91" fmla="*/ 147202 h 4275461"/>
                <a:gd name="connsiteX92" fmla="*/ 1436563 w 3619883"/>
                <a:gd name="connsiteY92" fmla="*/ 137480 h 4275461"/>
                <a:gd name="connsiteX93" fmla="*/ 1471566 w 3619883"/>
                <a:gd name="connsiteY93" fmla="*/ 97777 h 4275461"/>
                <a:gd name="connsiteX94" fmla="*/ 1505739 w 3619883"/>
                <a:gd name="connsiteY94" fmla="*/ 75753 h 4275461"/>
                <a:gd name="connsiteX95" fmla="*/ 1590891 w 3619883"/>
                <a:gd name="connsiteY95" fmla="*/ 144702 h 4275461"/>
                <a:gd name="connsiteX96" fmla="*/ 1625616 w 3619883"/>
                <a:gd name="connsiteY96" fmla="*/ 110893 h 4275461"/>
                <a:gd name="connsiteX97" fmla="*/ 1658964 w 3619883"/>
                <a:gd name="connsiteY97" fmla="*/ 106547 h 4275461"/>
                <a:gd name="connsiteX98" fmla="*/ 1746598 w 3619883"/>
                <a:gd name="connsiteY98" fmla="*/ 122460 h 4275461"/>
                <a:gd name="connsiteX99" fmla="*/ 1811913 w 3619883"/>
                <a:gd name="connsiteY99" fmla="*/ 143234 h 4275461"/>
                <a:gd name="connsiteX100" fmla="*/ 1856557 w 3619883"/>
                <a:gd name="connsiteY100" fmla="*/ 133511 h 4275461"/>
                <a:gd name="connsiteX101" fmla="*/ 2066003 w 3619883"/>
                <a:gd name="connsiteY101" fmla="*/ 143313 h 4275461"/>
                <a:gd name="connsiteX102" fmla="*/ 2177615 w 3619883"/>
                <a:gd name="connsiteY102" fmla="*/ 119007 h 4275461"/>
                <a:gd name="connsiteX103" fmla="*/ 2255883 w 3619883"/>
                <a:gd name="connsiteY103" fmla="*/ 99047 h 4275461"/>
                <a:gd name="connsiteX104" fmla="*/ 2344622 w 3619883"/>
                <a:gd name="connsiteY104" fmla="*/ 91388 h 4275461"/>
                <a:gd name="connsiteX105" fmla="*/ 2455682 w 3619883"/>
                <a:gd name="connsiteY105" fmla="*/ 78869 h 4275461"/>
                <a:gd name="connsiteX106" fmla="*/ 2632609 w 3619883"/>
                <a:gd name="connsiteY106" fmla="*/ 75338 h 4275461"/>
                <a:gd name="connsiteX107" fmla="*/ 2742291 w 3619883"/>
                <a:gd name="connsiteY107" fmla="*/ 92282 h 4275461"/>
                <a:gd name="connsiteX108" fmla="*/ 2851974 w 3619883"/>
                <a:gd name="connsiteY108" fmla="*/ 109227 h 4275461"/>
                <a:gd name="connsiteX109" fmla="*/ 2907643 w 3619883"/>
                <a:gd name="connsiteY109" fmla="*/ 100020 h 4275461"/>
                <a:gd name="connsiteX110" fmla="*/ 2944022 w 3619883"/>
                <a:gd name="connsiteY110" fmla="*/ 30853 h 4275461"/>
                <a:gd name="connsiteX111" fmla="*/ 3022289 w 3619883"/>
                <a:gd name="connsiteY111" fmla="*/ 10893 h 4275461"/>
                <a:gd name="connsiteX112" fmla="*/ 3054807 w 3619883"/>
                <a:gd name="connsiteY112" fmla="*/ 24226 h 4275461"/>
                <a:gd name="connsiteX113" fmla="*/ 3141892 w 3619883"/>
                <a:gd name="connsiteY113" fmla="*/ 51925 h 4275461"/>
                <a:gd name="connsiteX114" fmla="*/ 3185711 w 3619883"/>
                <a:gd name="connsiteY114" fmla="*/ 59881 h 4275461"/>
                <a:gd name="connsiteX115" fmla="*/ 3219056 w 3619883"/>
                <a:gd name="connsiteY115" fmla="*/ 55536 h 4275461"/>
                <a:gd name="connsiteX116" fmla="*/ 3263425 w 3619883"/>
                <a:gd name="connsiteY116" fmla="*/ 51706 h 4275461"/>
                <a:gd name="connsiteX117" fmla="*/ 3296219 w 3619883"/>
                <a:gd name="connsiteY117" fmla="*/ 59147 h 4275461"/>
                <a:gd name="connsiteX118" fmla="*/ 3319094 w 3619883"/>
                <a:gd name="connsiteY118" fmla="*/ 42500 h 4275461"/>
                <a:gd name="connsiteX119" fmla="*/ 3420511 w 3619883"/>
                <a:gd name="connsiteY119" fmla="*/ 0 h 4275461"/>
                <a:gd name="connsiteX120" fmla="*/ 3453305 w 3619883"/>
                <a:gd name="connsiteY120" fmla="*/ 7440 h 4275461"/>
                <a:gd name="connsiteX121" fmla="*/ 3496571 w 3619883"/>
                <a:gd name="connsiteY121" fmla="*/ 27182 h 4275461"/>
                <a:gd name="connsiteX122" fmla="*/ 3602117 w 3619883"/>
                <a:gd name="connsiteY122" fmla="*/ 132521 h 4275461"/>
                <a:gd name="connsiteX123" fmla="*/ 3619883 w 3619883"/>
                <a:gd name="connsiteY123" fmla="*/ 140049 h 4275461"/>
                <a:gd name="connsiteX124" fmla="*/ 3619883 w 3619883"/>
                <a:gd name="connsiteY12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95120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89088 w 3619883"/>
                <a:gd name="connsiteY8" fmla="*/ 4174800 h 4275461"/>
                <a:gd name="connsiteX9" fmla="*/ 2338025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4128157 h 4275461"/>
                <a:gd name="connsiteX12" fmla="*/ 2204852 w 3619883"/>
                <a:gd name="connsiteY12" fmla="*/ 3951392 h 4275461"/>
                <a:gd name="connsiteX13" fmla="*/ 2027068 w 3619883"/>
                <a:gd name="connsiteY13" fmla="*/ 3951392 h 4275461"/>
                <a:gd name="connsiteX14" fmla="*/ 2027068 w 3619883"/>
                <a:gd name="connsiteY14" fmla="*/ 4128157 h 4275461"/>
                <a:gd name="connsiteX15" fmla="*/ 2079759 w 3619883"/>
                <a:gd name="connsiteY15" fmla="*/ 4128157 h 4275461"/>
                <a:gd name="connsiteX16" fmla="*/ 2079759 w 3619883"/>
                <a:gd name="connsiteY16" fmla="*/ 4275461 h 4275461"/>
                <a:gd name="connsiteX17" fmla="*/ 1824703 w 3619883"/>
                <a:gd name="connsiteY17" fmla="*/ 4275461 h 4275461"/>
                <a:gd name="connsiteX18" fmla="*/ 1834468 w 3619883"/>
                <a:gd name="connsiteY18" fmla="*/ 4128157 h 4275461"/>
                <a:gd name="connsiteX19" fmla="*/ 1893894 w 3619883"/>
                <a:gd name="connsiteY19" fmla="*/ 4128157 h 4275461"/>
                <a:gd name="connsiteX20" fmla="*/ 1893894 w 3619883"/>
                <a:gd name="connsiteY20" fmla="*/ 3951392 h 4275461"/>
                <a:gd name="connsiteX21" fmla="*/ 1716110 w 3619883"/>
                <a:gd name="connsiteY21" fmla="*/ 3951392 h 4275461"/>
                <a:gd name="connsiteX22" fmla="*/ 1716110 w 3619883"/>
                <a:gd name="connsiteY22" fmla="*/ 4006431 h 4275461"/>
                <a:gd name="connsiteX23" fmla="*/ 1703447 w 3619883"/>
                <a:gd name="connsiteY23" fmla="*/ 4007960 h 4275461"/>
                <a:gd name="connsiteX24" fmla="*/ 1716110 w 3619883"/>
                <a:gd name="connsiteY24" fmla="*/ 4044284 h 4275461"/>
                <a:gd name="connsiteX25" fmla="*/ 1716110 w 3619883"/>
                <a:gd name="connsiteY25" fmla="*/ 4128157 h 4275461"/>
                <a:gd name="connsiteX26" fmla="*/ 1745346 w 3619883"/>
                <a:gd name="connsiteY26" fmla="*/ 4128157 h 4275461"/>
                <a:gd name="connsiteX27" fmla="*/ 1796694 w 3619883"/>
                <a:gd name="connsiteY27" fmla="*/ 4275461 h 4275461"/>
                <a:gd name="connsiteX28" fmla="*/ 1558844 w 3619883"/>
                <a:gd name="connsiteY28" fmla="*/ 4275461 h 4275461"/>
                <a:gd name="connsiteX29" fmla="*/ 1517252 w 3619883"/>
                <a:gd name="connsiteY29" fmla="*/ 4128157 h 4275461"/>
                <a:gd name="connsiteX30" fmla="*/ 1582936 w 3619883"/>
                <a:gd name="connsiteY30" fmla="*/ 4128157 h 4275461"/>
                <a:gd name="connsiteX31" fmla="*/ 1582936 w 3619883"/>
                <a:gd name="connsiteY31" fmla="*/ 3951392 h 4275461"/>
                <a:gd name="connsiteX32" fmla="*/ 1405151 w 3619883"/>
                <a:gd name="connsiteY32" fmla="*/ 3951392 h 4275461"/>
                <a:gd name="connsiteX33" fmla="*/ 1405151 w 3619883"/>
                <a:gd name="connsiteY33" fmla="*/ 4128157 h 4275461"/>
                <a:gd name="connsiteX34" fmla="*/ 1468988 w 3619883"/>
                <a:gd name="connsiteY34" fmla="*/ 4128157 h 4275461"/>
                <a:gd name="connsiteX35" fmla="*/ 1427396 w 3619883"/>
                <a:gd name="connsiteY35" fmla="*/ 4275461 h 4275461"/>
                <a:gd name="connsiteX36" fmla="*/ 1210751 w 3619883"/>
                <a:gd name="connsiteY36" fmla="*/ 4275461 h 4275461"/>
                <a:gd name="connsiteX37" fmla="*/ 1210751 w 3619883"/>
                <a:gd name="connsiteY37" fmla="*/ 4128157 h 4275461"/>
                <a:gd name="connsiteX38" fmla="*/ 1271978 w 3619883"/>
                <a:gd name="connsiteY38" fmla="*/ 4128157 h 4275461"/>
                <a:gd name="connsiteX39" fmla="*/ 1271978 w 3619883"/>
                <a:gd name="connsiteY39" fmla="*/ 3951392 h 4275461"/>
                <a:gd name="connsiteX40" fmla="*/ 1094193 w 3619883"/>
                <a:gd name="connsiteY40" fmla="*/ 3951392 h 4275461"/>
                <a:gd name="connsiteX41" fmla="*/ 1094193 w 3619883"/>
                <a:gd name="connsiteY41" fmla="*/ 4128157 h 4275461"/>
                <a:gd name="connsiteX42" fmla="*/ 1140354 w 3619883"/>
                <a:gd name="connsiteY42" fmla="*/ 4128157 h 4275461"/>
                <a:gd name="connsiteX43" fmla="*/ 1140354 w 3619883"/>
                <a:gd name="connsiteY43" fmla="*/ 4275461 h 4275461"/>
                <a:gd name="connsiteX44" fmla="*/ 953807 w 3619883"/>
                <a:gd name="connsiteY44" fmla="*/ 4275461 h 4275461"/>
                <a:gd name="connsiteX45" fmla="*/ 912215 w 3619883"/>
                <a:gd name="connsiteY45" fmla="*/ 4128157 h 4275461"/>
                <a:gd name="connsiteX46" fmla="*/ 961020 w 3619883"/>
                <a:gd name="connsiteY46" fmla="*/ 4128157 h 4275461"/>
                <a:gd name="connsiteX47" fmla="*/ 961020 w 3619883"/>
                <a:gd name="connsiteY47" fmla="*/ 3951392 h 4275461"/>
                <a:gd name="connsiteX48" fmla="*/ 783235 w 3619883"/>
                <a:gd name="connsiteY48" fmla="*/ 3951392 h 4275461"/>
                <a:gd name="connsiteX49" fmla="*/ 783235 w 3619883"/>
                <a:gd name="connsiteY49" fmla="*/ 4128157 h 4275461"/>
                <a:gd name="connsiteX50" fmla="*/ 871024 w 3619883"/>
                <a:gd name="connsiteY50" fmla="*/ 4128157 h 4275461"/>
                <a:gd name="connsiteX51" fmla="*/ 829432 w 3619883"/>
                <a:gd name="connsiteY51" fmla="*/ 4275461 h 4275461"/>
                <a:gd name="connsiteX52" fmla="*/ 611484 w 3619883"/>
                <a:gd name="connsiteY52" fmla="*/ 4275461 h 4275461"/>
                <a:gd name="connsiteX53" fmla="*/ 621247 w 3619883"/>
                <a:gd name="connsiteY53" fmla="*/ 4128157 h 4275461"/>
                <a:gd name="connsiteX54" fmla="*/ 650062 w 3619883"/>
                <a:gd name="connsiteY54" fmla="*/ 4128157 h 4275461"/>
                <a:gd name="connsiteX55" fmla="*/ 650062 w 3619883"/>
                <a:gd name="connsiteY55" fmla="*/ 3951392 h 4275461"/>
                <a:gd name="connsiteX56" fmla="*/ 472277 w 3619883"/>
                <a:gd name="connsiteY56" fmla="*/ 3951392 h 4275461"/>
                <a:gd name="connsiteX57" fmla="*/ 472277 w 3619883"/>
                <a:gd name="connsiteY57" fmla="*/ 4128157 h 4275461"/>
                <a:gd name="connsiteX58" fmla="*/ 522650 w 3619883"/>
                <a:gd name="connsiteY58" fmla="*/ 4128157 h 4275461"/>
                <a:gd name="connsiteX59" fmla="*/ 573998 w 3619883"/>
                <a:gd name="connsiteY59" fmla="*/ 4275461 h 4275461"/>
                <a:gd name="connsiteX60" fmla="*/ 336164 w 3619883"/>
                <a:gd name="connsiteY60" fmla="*/ 4275461 h 4275461"/>
                <a:gd name="connsiteX61" fmla="*/ 294572 w 3619883"/>
                <a:gd name="connsiteY61" fmla="*/ 4128157 h 4275461"/>
                <a:gd name="connsiteX62" fmla="*/ 339106 w 3619883"/>
                <a:gd name="connsiteY62" fmla="*/ 4128157 h 4275461"/>
                <a:gd name="connsiteX63" fmla="*/ 339106 w 3619883"/>
                <a:gd name="connsiteY63" fmla="*/ 3951392 h 4275461"/>
                <a:gd name="connsiteX64" fmla="*/ 161321 w 3619883"/>
                <a:gd name="connsiteY64" fmla="*/ 3951392 h 4275461"/>
                <a:gd name="connsiteX65" fmla="*/ 161321 w 3619883"/>
                <a:gd name="connsiteY65" fmla="*/ 4128157 h 4275461"/>
                <a:gd name="connsiteX66" fmla="*/ 230914 w 3619883"/>
                <a:gd name="connsiteY66" fmla="*/ 4128157 h 4275461"/>
                <a:gd name="connsiteX67" fmla="*/ 189322 w 3619883"/>
                <a:gd name="connsiteY67" fmla="*/ 4275461 h 4275461"/>
                <a:gd name="connsiteX68" fmla="*/ 0 w 3619883"/>
                <a:gd name="connsiteY68" fmla="*/ 4275461 h 4275461"/>
                <a:gd name="connsiteX69" fmla="*/ 0 w 3619883"/>
                <a:gd name="connsiteY69" fmla="*/ 42229 h 4275461"/>
                <a:gd name="connsiteX70" fmla="*/ 42464 w 3619883"/>
                <a:gd name="connsiteY70" fmla="*/ 40518 h 4275461"/>
                <a:gd name="connsiteX71" fmla="*/ 137733 w 3619883"/>
                <a:gd name="connsiteY71" fmla="*/ 35355 h 4275461"/>
                <a:gd name="connsiteX72" fmla="*/ 270565 w 3619883"/>
                <a:gd name="connsiteY72" fmla="*/ 29759 h 4275461"/>
                <a:gd name="connsiteX73" fmla="*/ 479734 w 3619883"/>
                <a:gd name="connsiteY73" fmla="*/ 45455 h 4275461"/>
                <a:gd name="connsiteX74" fmla="*/ 524103 w 3619883"/>
                <a:gd name="connsiteY74" fmla="*/ 41625 h 4275461"/>
                <a:gd name="connsiteX75" fmla="*/ 624416 w 3619883"/>
                <a:gd name="connsiteY75" fmla="*/ 22696 h 4275461"/>
                <a:gd name="connsiteX76" fmla="*/ 657762 w 3619883"/>
                <a:gd name="connsiteY76" fmla="*/ 18351 h 4275461"/>
                <a:gd name="connsiteX77" fmla="*/ 690557 w 3619883"/>
                <a:gd name="connsiteY77" fmla="*/ 25792 h 4275461"/>
                <a:gd name="connsiteX78" fmla="*/ 745123 w 3619883"/>
                <a:gd name="connsiteY78" fmla="*/ 40157 h 4275461"/>
                <a:gd name="connsiteX79" fmla="*/ 789493 w 3619883"/>
                <a:gd name="connsiteY79" fmla="*/ 36327 h 4275461"/>
                <a:gd name="connsiteX80" fmla="*/ 854255 w 3619883"/>
                <a:gd name="connsiteY80" fmla="*/ 68887 h 4275461"/>
                <a:gd name="connsiteX81" fmla="*/ 897520 w 3619883"/>
                <a:gd name="connsiteY81" fmla="*/ 88629 h 4275461"/>
                <a:gd name="connsiteX82" fmla="*/ 940510 w 3619883"/>
                <a:gd name="connsiteY82" fmla="*/ 114265 h 4275461"/>
                <a:gd name="connsiteX83" fmla="*/ 1082712 w 3619883"/>
                <a:gd name="connsiteY83" fmla="*/ 144543 h 4275461"/>
                <a:gd name="connsiteX84" fmla="*/ 1205348 w 3619883"/>
                <a:gd name="connsiteY84" fmla="*/ 120753 h 4275461"/>
                <a:gd name="connsiteX85" fmla="*/ 1271764 w 3619883"/>
                <a:gd name="connsiteY85" fmla="*/ 117956 h 4275461"/>
                <a:gd name="connsiteX86" fmla="*/ 1315583 w 3619883"/>
                <a:gd name="connsiteY86" fmla="*/ 125912 h 4275461"/>
                <a:gd name="connsiteX87" fmla="*/ 1359125 w 3619883"/>
                <a:gd name="connsiteY87" fmla="*/ 139761 h 4275461"/>
                <a:gd name="connsiteX88" fmla="*/ 1391919 w 3619883"/>
                <a:gd name="connsiteY88" fmla="*/ 147202 h 4275461"/>
                <a:gd name="connsiteX89" fmla="*/ 1436563 w 3619883"/>
                <a:gd name="connsiteY89" fmla="*/ 137480 h 4275461"/>
                <a:gd name="connsiteX90" fmla="*/ 1471566 w 3619883"/>
                <a:gd name="connsiteY90" fmla="*/ 97777 h 4275461"/>
                <a:gd name="connsiteX91" fmla="*/ 1505739 w 3619883"/>
                <a:gd name="connsiteY91" fmla="*/ 75753 h 4275461"/>
                <a:gd name="connsiteX92" fmla="*/ 1590891 w 3619883"/>
                <a:gd name="connsiteY92" fmla="*/ 144702 h 4275461"/>
                <a:gd name="connsiteX93" fmla="*/ 1625616 w 3619883"/>
                <a:gd name="connsiteY93" fmla="*/ 110893 h 4275461"/>
                <a:gd name="connsiteX94" fmla="*/ 1658964 w 3619883"/>
                <a:gd name="connsiteY94" fmla="*/ 106547 h 4275461"/>
                <a:gd name="connsiteX95" fmla="*/ 1746598 w 3619883"/>
                <a:gd name="connsiteY95" fmla="*/ 122460 h 4275461"/>
                <a:gd name="connsiteX96" fmla="*/ 1811913 w 3619883"/>
                <a:gd name="connsiteY96" fmla="*/ 143234 h 4275461"/>
                <a:gd name="connsiteX97" fmla="*/ 1856557 w 3619883"/>
                <a:gd name="connsiteY97" fmla="*/ 133511 h 4275461"/>
                <a:gd name="connsiteX98" fmla="*/ 2066003 w 3619883"/>
                <a:gd name="connsiteY98" fmla="*/ 143313 h 4275461"/>
                <a:gd name="connsiteX99" fmla="*/ 2177615 w 3619883"/>
                <a:gd name="connsiteY99" fmla="*/ 119007 h 4275461"/>
                <a:gd name="connsiteX100" fmla="*/ 2255883 w 3619883"/>
                <a:gd name="connsiteY100" fmla="*/ 99047 h 4275461"/>
                <a:gd name="connsiteX101" fmla="*/ 2344622 w 3619883"/>
                <a:gd name="connsiteY101" fmla="*/ 91388 h 4275461"/>
                <a:gd name="connsiteX102" fmla="*/ 2455682 w 3619883"/>
                <a:gd name="connsiteY102" fmla="*/ 78869 h 4275461"/>
                <a:gd name="connsiteX103" fmla="*/ 2632609 w 3619883"/>
                <a:gd name="connsiteY103" fmla="*/ 75338 h 4275461"/>
                <a:gd name="connsiteX104" fmla="*/ 2742291 w 3619883"/>
                <a:gd name="connsiteY104" fmla="*/ 92282 h 4275461"/>
                <a:gd name="connsiteX105" fmla="*/ 2851974 w 3619883"/>
                <a:gd name="connsiteY105" fmla="*/ 109227 h 4275461"/>
                <a:gd name="connsiteX106" fmla="*/ 2907643 w 3619883"/>
                <a:gd name="connsiteY106" fmla="*/ 100020 h 4275461"/>
                <a:gd name="connsiteX107" fmla="*/ 2944022 w 3619883"/>
                <a:gd name="connsiteY107" fmla="*/ 30853 h 4275461"/>
                <a:gd name="connsiteX108" fmla="*/ 3022289 w 3619883"/>
                <a:gd name="connsiteY108" fmla="*/ 10893 h 4275461"/>
                <a:gd name="connsiteX109" fmla="*/ 3054807 w 3619883"/>
                <a:gd name="connsiteY109" fmla="*/ 24226 h 4275461"/>
                <a:gd name="connsiteX110" fmla="*/ 3141892 w 3619883"/>
                <a:gd name="connsiteY110" fmla="*/ 51925 h 4275461"/>
                <a:gd name="connsiteX111" fmla="*/ 3185711 w 3619883"/>
                <a:gd name="connsiteY111" fmla="*/ 59881 h 4275461"/>
                <a:gd name="connsiteX112" fmla="*/ 3219056 w 3619883"/>
                <a:gd name="connsiteY112" fmla="*/ 55536 h 4275461"/>
                <a:gd name="connsiteX113" fmla="*/ 3263425 w 3619883"/>
                <a:gd name="connsiteY113" fmla="*/ 51706 h 4275461"/>
                <a:gd name="connsiteX114" fmla="*/ 3296219 w 3619883"/>
                <a:gd name="connsiteY114" fmla="*/ 59147 h 4275461"/>
                <a:gd name="connsiteX115" fmla="*/ 3319094 w 3619883"/>
                <a:gd name="connsiteY115" fmla="*/ 42500 h 4275461"/>
                <a:gd name="connsiteX116" fmla="*/ 3420511 w 3619883"/>
                <a:gd name="connsiteY116" fmla="*/ 0 h 4275461"/>
                <a:gd name="connsiteX117" fmla="*/ 3453305 w 3619883"/>
                <a:gd name="connsiteY117" fmla="*/ 7440 h 4275461"/>
                <a:gd name="connsiteX118" fmla="*/ 3496571 w 3619883"/>
                <a:gd name="connsiteY118" fmla="*/ 27182 h 4275461"/>
                <a:gd name="connsiteX119" fmla="*/ 3602117 w 3619883"/>
                <a:gd name="connsiteY119" fmla="*/ 132521 h 4275461"/>
                <a:gd name="connsiteX120" fmla="*/ 3619883 w 3619883"/>
                <a:gd name="connsiteY120" fmla="*/ 140049 h 4275461"/>
                <a:gd name="connsiteX121" fmla="*/ 3619883 w 3619883"/>
                <a:gd name="connsiteY12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3951392 h 4275461"/>
                <a:gd name="connsiteX12" fmla="*/ 2027068 w 3619883"/>
                <a:gd name="connsiteY12" fmla="*/ 3951392 h 4275461"/>
                <a:gd name="connsiteX13" fmla="*/ 2027068 w 3619883"/>
                <a:gd name="connsiteY13" fmla="*/ 4128157 h 4275461"/>
                <a:gd name="connsiteX14" fmla="*/ 2079759 w 3619883"/>
                <a:gd name="connsiteY14" fmla="*/ 4128157 h 4275461"/>
                <a:gd name="connsiteX15" fmla="*/ 2079759 w 3619883"/>
                <a:gd name="connsiteY15" fmla="*/ 4275461 h 4275461"/>
                <a:gd name="connsiteX16" fmla="*/ 1824703 w 3619883"/>
                <a:gd name="connsiteY16" fmla="*/ 4275461 h 4275461"/>
                <a:gd name="connsiteX17" fmla="*/ 1834468 w 3619883"/>
                <a:gd name="connsiteY17" fmla="*/ 4128157 h 4275461"/>
                <a:gd name="connsiteX18" fmla="*/ 1893894 w 3619883"/>
                <a:gd name="connsiteY18" fmla="*/ 4128157 h 4275461"/>
                <a:gd name="connsiteX19" fmla="*/ 1893894 w 3619883"/>
                <a:gd name="connsiteY19" fmla="*/ 3951392 h 4275461"/>
                <a:gd name="connsiteX20" fmla="*/ 1716110 w 3619883"/>
                <a:gd name="connsiteY20" fmla="*/ 3951392 h 4275461"/>
                <a:gd name="connsiteX21" fmla="*/ 1716110 w 3619883"/>
                <a:gd name="connsiteY21" fmla="*/ 4006431 h 4275461"/>
                <a:gd name="connsiteX22" fmla="*/ 1703447 w 3619883"/>
                <a:gd name="connsiteY22" fmla="*/ 4007960 h 4275461"/>
                <a:gd name="connsiteX23" fmla="*/ 1716110 w 3619883"/>
                <a:gd name="connsiteY23" fmla="*/ 4044284 h 4275461"/>
                <a:gd name="connsiteX24" fmla="*/ 1716110 w 3619883"/>
                <a:gd name="connsiteY24" fmla="*/ 4128157 h 4275461"/>
                <a:gd name="connsiteX25" fmla="*/ 1745346 w 3619883"/>
                <a:gd name="connsiteY25" fmla="*/ 4128157 h 4275461"/>
                <a:gd name="connsiteX26" fmla="*/ 1796694 w 3619883"/>
                <a:gd name="connsiteY26" fmla="*/ 4275461 h 4275461"/>
                <a:gd name="connsiteX27" fmla="*/ 1558844 w 3619883"/>
                <a:gd name="connsiteY27" fmla="*/ 4275461 h 4275461"/>
                <a:gd name="connsiteX28" fmla="*/ 1517252 w 3619883"/>
                <a:gd name="connsiteY28" fmla="*/ 4128157 h 4275461"/>
                <a:gd name="connsiteX29" fmla="*/ 1582936 w 3619883"/>
                <a:gd name="connsiteY29" fmla="*/ 4128157 h 4275461"/>
                <a:gd name="connsiteX30" fmla="*/ 1582936 w 3619883"/>
                <a:gd name="connsiteY30" fmla="*/ 3951392 h 4275461"/>
                <a:gd name="connsiteX31" fmla="*/ 1405151 w 3619883"/>
                <a:gd name="connsiteY31" fmla="*/ 3951392 h 4275461"/>
                <a:gd name="connsiteX32" fmla="*/ 1405151 w 3619883"/>
                <a:gd name="connsiteY32" fmla="*/ 4128157 h 4275461"/>
                <a:gd name="connsiteX33" fmla="*/ 1468988 w 3619883"/>
                <a:gd name="connsiteY33" fmla="*/ 4128157 h 4275461"/>
                <a:gd name="connsiteX34" fmla="*/ 1427396 w 3619883"/>
                <a:gd name="connsiteY34" fmla="*/ 4275461 h 4275461"/>
                <a:gd name="connsiteX35" fmla="*/ 1210751 w 3619883"/>
                <a:gd name="connsiteY35" fmla="*/ 4275461 h 4275461"/>
                <a:gd name="connsiteX36" fmla="*/ 1210751 w 3619883"/>
                <a:gd name="connsiteY36" fmla="*/ 4128157 h 4275461"/>
                <a:gd name="connsiteX37" fmla="*/ 1271978 w 3619883"/>
                <a:gd name="connsiteY37" fmla="*/ 4128157 h 4275461"/>
                <a:gd name="connsiteX38" fmla="*/ 1271978 w 3619883"/>
                <a:gd name="connsiteY38" fmla="*/ 3951392 h 4275461"/>
                <a:gd name="connsiteX39" fmla="*/ 1094193 w 3619883"/>
                <a:gd name="connsiteY39" fmla="*/ 3951392 h 4275461"/>
                <a:gd name="connsiteX40" fmla="*/ 1094193 w 3619883"/>
                <a:gd name="connsiteY40" fmla="*/ 4128157 h 4275461"/>
                <a:gd name="connsiteX41" fmla="*/ 1140354 w 3619883"/>
                <a:gd name="connsiteY41" fmla="*/ 4128157 h 4275461"/>
                <a:gd name="connsiteX42" fmla="*/ 1140354 w 3619883"/>
                <a:gd name="connsiteY42" fmla="*/ 4275461 h 4275461"/>
                <a:gd name="connsiteX43" fmla="*/ 953807 w 3619883"/>
                <a:gd name="connsiteY43" fmla="*/ 4275461 h 4275461"/>
                <a:gd name="connsiteX44" fmla="*/ 912215 w 3619883"/>
                <a:gd name="connsiteY44" fmla="*/ 4128157 h 4275461"/>
                <a:gd name="connsiteX45" fmla="*/ 961020 w 3619883"/>
                <a:gd name="connsiteY45" fmla="*/ 4128157 h 4275461"/>
                <a:gd name="connsiteX46" fmla="*/ 961020 w 3619883"/>
                <a:gd name="connsiteY46" fmla="*/ 3951392 h 4275461"/>
                <a:gd name="connsiteX47" fmla="*/ 783235 w 3619883"/>
                <a:gd name="connsiteY47" fmla="*/ 3951392 h 4275461"/>
                <a:gd name="connsiteX48" fmla="*/ 783235 w 3619883"/>
                <a:gd name="connsiteY48" fmla="*/ 4128157 h 4275461"/>
                <a:gd name="connsiteX49" fmla="*/ 871024 w 3619883"/>
                <a:gd name="connsiteY49" fmla="*/ 4128157 h 4275461"/>
                <a:gd name="connsiteX50" fmla="*/ 829432 w 3619883"/>
                <a:gd name="connsiteY50" fmla="*/ 4275461 h 4275461"/>
                <a:gd name="connsiteX51" fmla="*/ 611484 w 3619883"/>
                <a:gd name="connsiteY51" fmla="*/ 4275461 h 4275461"/>
                <a:gd name="connsiteX52" fmla="*/ 621247 w 3619883"/>
                <a:gd name="connsiteY52" fmla="*/ 4128157 h 4275461"/>
                <a:gd name="connsiteX53" fmla="*/ 650062 w 3619883"/>
                <a:gd name="connsiteY53" fmla="*/ 4128157 h 4275461"/>
                <a:gd name="connsiteX54" fmla="*/ 650062 w 3619883"/>
                <a:gd name="connsiteY54" fmla="*/ 3951392 h 4275461"/>
                <a:gd name="connsiteX55" fmla="*/ 472277 w 3619883"/>
                <a:gd name="connsiteY55" fmla="*/ 3951392 h 4275461"/>
                <a:gd name="connsiteX56" fmla="*/ 472277 w 3619883"/>
                <a:gd name="connsiteY56" fmla="*/ 4128157 h 4275461"/>
                <a:gd name="connsiteX57" fmla="*/ 522650 w 3619883"/>
                <a:gd name="connsiteY57" fmla="*/ 4128157 h 4275461"/>
                <a:gd name="connsiteX58" fmla="*/ 573998 w 3619883"/>
                <a:gd name="connsiteY58" fmla="*/ 4275461 h 4275461"/>
                <a:gd name="connsiteX59" fmla="*/ 336164 w 3619883"/>
                <a:gd name="connsiteY59" fmla="*/ 4275461 h 4275461"/>
                <a:gd name="connsiteX60" fmla="*/ 294572 w 3619883"/>
                <a:gd name="connsiteY60" fmla="*/ 4128157 h 4275461"/>
                <a:gd name="connsiteX61" fmla="*/ 339106 w 3619883"/>
                <a:gd name="connsiteY61" fmla="*/ 4128157 h 4275461"/>
                <a:gd name="connsiteX62" fmla="*/ 339106 w 3619883"/>
                <a:gd name="connsiteY62" fmla="*/ 3951392 h 4275461"/>
                <a:gd name="connsiteX63" fmla="*/ 161321 w 3619883"/>
                <a:gd name="connsiteY63" fmla="*/ 3951392 h 4275461"/>
                <a:gd name="connsiteX64" fmla="*/ 161321 w 3619883"/>
                <a:gd name="connsiteY64" fmla="*/ 4128157 h 4275461"/>
                <a:gd name="connsiteX65" fmla="*/ 230914 w 3619883"/>
                <a:gd name="connsiteY65" fmla="*/ 4128157 h 4275461"/>
                <a:gd name="connsiteX66" fmla="*/ 189322 w 3619883"/>
                <a:gd name="connsiteY66" fmla="*/ 4275461 h 4275461"/>
                <a:gd name="connsiteX67" fmla="*/ 0 w 3619883"/>
                <a:gd name="connsiteY67" fmla="*/ 4275461 h 4275461"/>
                <a:gd name="connsiteX68" fmla="*/ 0 w 3619883"/>
                <a:gd name="connsiteY68" fmla="*/ 42229 h 4275461"/>
                <a:gd name="connsiteX69" fmla="*/ 42464 w 3619883"/>
                <a:gd name="connsiteY69" fmla="*/ 40518 h 4275461"/>
                <a:gd name="connsiteX70" fmla="*/ 137733 w 3619883"/>
                <a:gd name="connsiteY70" fmla="*/ 35355 h 4275461"/>
                <a:gd name="connsiteX71" fmla="*/ 270565 w 3619883"/>
                <a:gd name="connsiteY71" fmla="*/ 29759 h 4275461"/>
                <a:gd name="connsiteX72" fmla="*/ 479734 w 3619883"/>
                <a:gd name="connsiteY72" fmla="*/ 45455 h 4275461"/>
                <a:gd name="connsiteX73" fmla="*/ 524103 w 3619883"/>
                <a:gd name="connsiteY73" fmla="*/ 41625 h 4275461"/>
                <a:gd name="connsiteX74" fmla="*/ 624416 w 3619883"/>
                <a:gd name="connsiteY74" fmla="*/ 22696 h 4275461"/>
                <a:gd name="connsiteX75" fmla="*/ 657762 w 3619883"/>
                <a:gd name="connsiteY75" fmla="*/ 18351 h 4275461"/>
                <a:gd name="connsiteX76" fmla="*/ 690557 w 3619883"/>
                <a:gd name="connsiteY76" fmla="*/ 25792 h 4275461"/>
                <a:gd name="connsiteX77" fmla="*/ 745123 w 3619883"/>
                <a:gd name="connsiteY77" fmla="*/ 40157 h 4275461"/>
                <a:gd name="connsiteX78" fmla="*/ 789493 w 3619883"/>
                <a:gd name="connsiteY78" fmla="*/ 36327 h 4275461"/>
                <a:gd name="connsiteX79" fmla="*/ 854255 w 3619883"/>
                <a:gd name="connsiteY79" fmla="*/ 68887 h 4275461"/>
                <a:gd name="connsiteX80" fmla="*/ 897520 w 3619883"/>
                <a:gd name="connsiteY80" fmla="*/ 88629 h 4275461"/>
                <a:gd name="connsiteX81" fmla="*/ 940510 w 3619883"/>
                <a:gd name="connsiteY81" fmla="*/ 114265 h 4275461"/>
                <a:gd name="connsiteX82" fmla="*/ 1082712 w 3619883"/>
                <a:gd name="connsiteY82" fmla="*/ 144543 h 4275461"/>
                <a:gd name="connsiteX83" fmla="*/ 1205348 w 3619883"/>
                <a:gd name="connsiteY83" fmla="*/ 120753 h 4275461"/>
                <a:gd name="connsiteX84" fmla="*/ 1271764 w 3619883"/>
                <a:gd name="connsiteY84" fmla="*/ 117956 h 4275461"/>
                <a:gd name="connsiteX85" fmla="*/ 1315583 w 3619883"/>
                <a:gd name="connsiteY85" fmla="*/ 125912 h 4275461"/>
                <a:gd name="connsiteX86" fmla="*/ 1359125 w 3619883"/>
                <a:gd name="connsiteY86" fmla="*/ 139761 h 4275461"/>
                <a:gd name="connsiteX87" fmla="*/ 1391919 w 3619883"/>
                <a:gd name="connsiteY87" fmla="*/ 147202 h 4275461"/>
                <a:gd name="connsiteX88" fmla="*/ 1436563 w 3619883"/>
                <a:gd name="connsiteY88" fmla="*/ 137480 h 4275461"/>
                <a:gd name="connsiteX89" fmla="*/ 1471566 w 3619883"/>
                <a:gd name="connsiteY89" fmla="*/ 97777 h 4275461"/>
                <a:gd name="connsiteX90" fmla="*/ 1505739 w 3619883"/>
                <a:gd name="connsiteY90" fmla="*/ 75753 h 4275461"/>
                <a:gd name="connsiteX91" fmla="*/ 1590891 w 3619883"/>
                <a:gd name="connsiteY91" fmla="*/ 144702 h 4275461"/>
                <a:gd name="connsiteX92" fmla="*/ 1625616 w 3619883"/>
                <a:gd name="connsiteY92" fmla="*/ 110893 h 4275461"/>
                <a:gd name="connsiteX93" fmla="*/ 1658964 w 3619883"/>
                <a:gd name="connsiteY93" fmla="*/ 106547 h 4275461"/>
                <a:gd name="connsiteX94" fmla="*/ 1746598 w 3619883"/>
                <a:gd name="connsiteY94" fmla="*/ 122460 h 4275461"/>
                <a:gd name="connsiteX95" fmla="*/ 1811913 w 3619883"/>
                <a:gd name="connsiteY95" fmla="*/ 143234 h 4275461"/>
                <a:gd name="connsiteX96" fmla="*/ 1856557 w 3619883"/>
                <a:gd name="connsiteY96" fmla="*/ 133511 h 4275461"/>
                <a:gd name="connsiteX97" fmla="*/ 2066003 w 3619883"/>
                <a:gd name="connsiteY97" fmla="*/ 143313 h 4275461"/>
                <a:gd name="connsiteX98" fmla="*/ 2177615 w 3619883"/>
                <a:gd name="connsiteY98" fmla="*/ 119007 h 4275461"/>
                <a:gd name="connsiteX99" fmla="*/ 2255883 w 3619883"/>
                <a:gd name="connsiteY99" fmla="*/ 99047 h 4275461"/>
                <a:gd name="connsiteX100" fmla="*/ 2344622 w 3619883"/>
                <a:gd name="connsiteY100" fmla="*/ 91388 h 4275461"/>
                <a:gd name="connsiteX101" fmla="*/ 2455682 w 3619883"/>
                <a:gd name="connsiteY101" fmla="*/ 78869 h 4275461"/>
                <a:gd name="connsiteX102" fmla="*/ 2632609 w 3619883"/>
                <a:gd name="connsiteY102" fmla="*/ 75338 h 4275461"/>
                <a:gd name="connsiteX103" fmla="*/ 2742291 w 3619883"/>
                <a:gd name="connsiteY103" fmla="*/ 92282 h 4275461"/>
                <a:gd name="connsiteX104" fmla="*/ 2851974 w 3619883"/>
                <a:gd name="connsiteY104" fmla="*/ 109227 h 4275461"/>
                <a:gd name="connsiteX105" fmla="*/ 2907643 w 3619883"/>
                <a:gd name="connsiteY105" fmla="*/ 100020 h 4275461"/>
                <a:gd name="connsiteX106" fmla="*/ 2944022 w 3619883"/>
                <a:gd name="connsiteY106" fmla="*/ 30853 h 4275461"/>
                <a:gd name="connsiteX107" fmla="*/ 3022289 w 3619883"/>
                <a:gd name="connsiteY107" fmla="*/ 10893 h 4275461"/>
                <a:gd name="connsiteX108" fmla="*/ 3054807 w 3619883"/>
                <a:gd name="connsiteY108" fmla="*/ 24226 h 4275461"/>
                <a:gd name="connsiteX109" fmla="*/ 3141892 w 3619883"/>
                <a:gd name="connsiteY109" fmla="*/ 51925 h 4275461"/>
                <a:gd name="connsiteX110" fmla="*/ 3185711 w 3619883"/>
                <a:gd name="connsiteY110" fmla="*/ 59881 h 4275461"/>
                <a:gd name="connsiteX111" fmla="*/ 3219056 w 3619883"/>
                <a:gd name="connsiteY111" fmla="*/ 55536 h 4275461"/>
                <a:gd name="connsiteX112" fmla="*/ 3263425 w 3619883"/>
                <a:gd name="connsiteY112" fmla="*/ 51706 h 4275461"/>
                <a:gd name="connsiteX113" fmla="*/ 3296219 w 3619883"/>
                <a:gd name="connsiteY113" fmla="*/ 59147 h 4275461"/>
                <a:gd name="connsiteX114" fmla="*/ 3319094 w 3619883"/>
                <a:gd name="connsiteY114" fmla="*/ 42500 h 4275461"/>
                <a:gd name="connsiteX115" fmla="*/ 3420511 w 3619883"/>
                <a:gd name="connsiteY115" fmla="*/ 0 h 4275461"/>
                <a:gd name="connsiteX116" fmla="*/ 3453305 w 3619883"/>
                <a:gd name="connsiteY116" fmla="*/ 7440 h 4275461"/>
                <a:gd name="connsiteX117" fmla="*/ 3496571 w 3619883"/>
                <a:gd name="connsiteY117" fmla="*/ 27182 h 4275461"/>
                <a:gd name="connsiteX118" fmla="*/ 3602117 w 3619883"/>
                <a:gd name="connsiteY118" fmla="*/ 132521 h 4275461"/>
                <a:gd name="connsiteX119" fmla="*/ 3619883 w 3619883"/>
                <a:gd name="connsiteY119" fmla="*/ 140049 h 4275461"/>
                <a:gd name="connsiteX120" fmla="*/ 3619883 w 3619883"/>
                <a:gd name="connsiteY12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204852 w 3619883"/>
                <a:gd name="connsiteY10" fmla="*/ 3951392 h 4275461"/>
                <a:gd name="connsiteX11" fmla="*/ 2027068 w 3619883"/>
                <a:gd name="connsiteY11" fmla="*/ 3951392 h 4275461"/>
                <a:gd name="connsiteX12" fmla="*/ 2027068 w 3619883"/>
                <a:gd name="connsiteY12" fmla="*/ 4128157 h 4275461"/>
                <a:gd name="connsiteX13" fmla="*/ 2079759 w 3619883"/>
                <a:gd name="connsiteY13" fmla="*/ 4128157 h 4275461"/>
                <a:gd name="connsiteX14" fmla="*/ 2079759 w 3619883"/>
                <a:gd name="connsiteY14" fmla="*/ 4275461 h 4275461"/>
                <a:gd name="connsiteX15" fmla="*/ 1824703 w 3619883"/>
                <a:gd name="connsiteY15" fmla="*/ 4275461 h 4275461"/>
                <a:gd name="connsiteX16" fmla="*/ 1834468 w 3619883"/>
                <a:gd name="connsiteY16" fmla="*/ 4128157 h 4275461"/>
                <a:gd name="connsiteX17" fmla="*/ 1893894 w 3619883"/>
                <a:gd name="connsiteY17" fmla="*/ 4128157 h 4275461"/>
                <a:gd name="connsiteX18" fmla="*/ 1893894 w 3619883"/>
                <a:gd name="connsiteY18" fmla="*/ 3951392 h 4275461"/>
                <a:gd name="connsiteX19" fmla="*/ 1716110 w 3619883"/>
                <a:gd name="connsiteY19" fmla="*/ 3951392 h 4275461"/>
                <a:gd name="connsiteX20" fmla="*/ 1716110 w 3619883"/>
                <a:gd name="connsiteY20" fmla="*/ 4006431 h 4275461"/>
                <a:gd name="connsiteX21" fmla="*/ 1703447 w 3619883"/>
                <a:gd name="connsiteY21" fmla="*/ 4007960 h 4275461"/>
                <a:gd name="connsiteX22" fmla="*/ 1716110 w 3619883"/>
                <a:gd name="connsiteY22" fmla="*/ 4044284 h 4275461"/>
                <a:gd name="connsiteX23" fmla="*/ 1716110 w 3619883"/>
                <a:gd name="connsiteY23" fmla="*/ 4128157 h 4275461"/>
                <a:gd name="connsiteX24" fmla="*/ 1745346 w 3619883"/>
                <a:gd name="connsiteY24" fmla="*/ 4128157 h 4275461"/>
                <a:gd name="connsiteX25" fmla="*/ 1796694 w 3619883"/>
                <a:gd name="connsiteY25" fmla="*/ 4275461 h 4275461"/>
                <a:gd name="connsiteX26" fmla="*/ 1558844 w 3619883"/>
                <a:gd name="connsiteY26" fmla="*/ 4275461 h 4275461"/>
                <a:gd name="connsiteX27" fmla="*/ 1517252 w 3619883"/>
                <a:gd name="connsiteY27" fmla="*/ 4128157 h 4275461"/>
                <a:gd name="connsiteX28" fmla="*/ 1582936 w 3619883"/>
                <a:gd name="connsiteY28" fmla="*/ 4128157 h 4275461"/>
                <a:gd name="connsiteX29" fmla="*/ 1582936 w 3619883"/>
                <a:gd name="connsiteY29" fmla="*/ 3951392 h 4275461"/>
                <a:gd name="connsiteX30" fmla="*/ 1405151 w 3619883"/>
                <a:gd name="connsiteY30" fmla="*/ 3951392 h 4275461"/>
                <a:gd name="connsiteX31" fmla="*/ 1405151 w 3619883"/>
                <a:gd name="connsiteY31" fmla="*/ 4128157 h 4275461"/>
                <a:gd name="connsiteX32" fmla="*/ 1468988 w 3619883"/>
                <a:gd name="connsiteY32" fmla="*/ 4128157 h 4275461"/>
                <a:gd name="connsiteX33" fmla="*/ 1427396 w 3619883"/>
                <a:gd name="connsiteY33" fmla="*/ 4275461 h 4275461"/>
                <a:gd name="connsiteX34" fmla="*/ 1210751 w 3619883"/>
                <a:gd name="connsiteY34" fmla="*/ 4275461 h 4275461"/>
                <a:gd name="connsiteX35" fmla="*/ 1210751 w 3619883"/>
                <a:gd name="connsiteY35" fmla="*/ 4128157 h 4275461"/>
                <a:gd name="connsiteX36" fmla="*/ 1271978 w 3619883"/>
                <a:gd name="connsiteY36" fmla="*/ 4128157 h 4275461"/>
                <a:gd name="connsiteX37" fmla="*/ 1271978 w 3619883"/>
                <a:gd name="connsiteY37" fmla="*/ 3951392 h 4275461"/>
                <a:gd name="connsiteX38" fmla="*/ 1094193 w 3619883"/>
                <a:gd name="connsiteY38" fmla="*/ 3951392 h 4275461"/>
                <a:gd name="connsiteX39" fmla="*/ 1094193 w 3619883"/>
                <a:gd name="connsiteY39" fmla="*/ 4128157 h 4275461"/>
                <a:gd name="connsiteX40" fmla="*/ 1140354 w 3619883"/>
                <a:gd name="connsiteY40" fmla="*/ 4128157 h 4275461"/>
                <a:gd name="connsiteX41" fmla="*/ 1140354 w 3619883"/>
                <a:gd name="connsiteY41" fmla="*/ 4275461 h 4275461"/>
                <a:gd name="connsiteX42" fmla="*/ 953807 w 3619883"/>
                <a:gd name="connsiteY42" fmla="*/ 4275461 h 4275461"/>
                <a:gd name="connsiteX43" fmla="*/ 912215 w 3619883"/>
                <a:gd name="connsiteY43" fmla="*/ 4128157 h 4275461"/>
                <a:gd name="connsiteX44" fmla="*/ 961020 w 3619883"/>
                <a:gd name="connsiteY44" fmla="*/ 4128157 h 4275461"/>
                <a:gd name="connsiteX45" fmla="*/ 961020 w 3619883"/>
                <a:gd name="connsiteY45" fmla="*/ 3951392 h 4275461"/>
                <a:gd name="connsiteX46" fmla="*/ 783235 w 3619883"/>
                <a:gd name="connsiteY46" fmla="*/ 3951392 h 4275461"/>
                <a:gd name="connsiteX47" fmla="*/ 783235 w 3619883"/>
                <a:gd name="connsiteY47" fmla="*/ 4128157 h 4275461"/>
                <a:gd name="connsiteX48" fmla="*/ 871024 w 3619883"/>
                <a:gd name="connsiteY48" fmla="*/ 4128157 h 4275461"/>
                <a:gd name="connsiteX49" fmla="*/ 829432 w 3619883"/>
                <a:gd name="connsiteY49" fmla="*/ 4275461 h 4275461"/>
                <a:gd name="connsiteX50" fmla="*/ 611484 w 3619883"/>
                <a:gd name="connsiteY50" fmla="*/ 4275461 h 4275461"/>
                <a:gd name="connsiteX51" fmla="*/ 621247 w 3619883"/>
                <a:gd name="connsiteY51" fmla="*/ 4128157 h 4275461"/>
                <a:gd name="connsiteX52" fmla="*/ 650062 w 3619883"/>
                <a:gd name="connsiteY52" fmla="*/ 4128157 h 4275461"/>
                <a:gd name="connsiteX53" fmla="*/ 650062 w 3619883"/>
                <a:gd name="connsiteY53" fmla="*/ 3951392 h 4275461"/>
                <a:gd name="connsiteX54" fmla="*/ 472277 w 3619883"/>
                <a:gd name="connsiteY54" fmla="*/ 3951392 h 4275461"/>
                <a:gd name="connsiteX55" fmla="*/ 472277 w 3619883"/>
                <a:gd name="connsiteY55" fmla="*/ 4128157 h 4275461"/>
                <a:gd name="connsiteX56" fmla="*/ 522650 w 3619883"/>
                <a:gd name="connsiteY56" fmla="*/ 4128157 h 4275461"/>
                <a:gd name="connsiteX57" fmla="*/ 573998 w 3619883"/>
                <a:gd name="connsiteY57" fmla="*/ 4275461 h 4275461"/>
                <a:gd name="connsiteX58" fmla="*/ 336164 w 3619883"/>
                <a:gd name="connsiteY58" fmla="*/ 4275461 h 4275461"/>
                <a:gd name="connsiteX59" fmla="*/ 294572 w 3619883"/>
                <a:gd name="connsiteY59" fmla="*/ 4128157 h 4275461"/>
                <a:gd name="connsiteX60" fmla="*/ 339106 w 3619883"/>
                <a:gd name="connsiteY60" fmla="*/ 4128157 h 4275461"/>
                <a:gd name="connsiteX61" fmla="*/ 339106 w 3619883"/>
                <a:gd name="connsiteY61" fmla="*/ 3951392 h 4275461"/>
                <a:gd name="connsiteX62" fmla="*/ 161321 w 3619883"/>
                <a:gd name="connsiteY62" fmla="*/ 3951392 h 4275461"/>
                <a:gd name="connsiteX63" fmla="*/ 161321 w 3619883"/>
                <a:gd name="connsiteY63" fmla="*/ 4128157 h 4275461"/>
                <a:gd name="connsiteX64" fmla="*/ 230914 w 3619883"/>
                <a:gd name="connsiteY64" fmla="*/ 4128157 h 4275461"/>
                <a:gd name="connsiteX65" fmla="*/ 189322 w 3619883"/>
                <a:gd name="connsiteY65" fmla="*/ 4275461 h 4275461"/>
                <a:gd name="connsiteX66" fmla="*/ 0 w 3619883"/>
                <a:gd name="connsiteY66" fmla="*/ 4275461 h 4275461"/>
                <a:gd name="connsiteX67" fmla="*/ 0 w 3619883"/>
                <a:gd name="connsiteY67" fmla="*/ 42229 h 4275461"/>
                <a:gd name="connsiteX68" fmla="*/ 42464 w 3619883"/>
                <a:gd name="connsiteY68" fmla="*/ 40518 h 4275461"/>
                <a:gd name="connsiteX69" fmla="*/ 137733 w 3619883"/>
                <a:gd name="connsiteY69" fmla="*/ 35355 h 4275461"/>
                <a:gd name="connsiteX70" fmla="*/ 270565 w 3619883"/>
                <a:gd name="connsiteY70" fmla="*/ 29759 h 4275461"/>
                <a:gd name="connsiteX71" fmla="*/ 479734 w 3619883"/>
                <a:gd name="connsiteY71" fmla="*/ 45455 h 4275461"/>
                <a:gd name="connsiteX72" fmla="*/ 524103 w 3619883"/>
                <a:gd name="connsiteY72" fmla="*/ 41625 h 4275461"/>
                <a:gd name="connsiteX73" fmla="*/ 624416 w 3619883"/>
                <a:gd name="connsiteY73" fmla="*/ 22696 h 4275461"/>
                <a:gd name="connsiteX74" fmla="*/ 657762 w 3619883"/>
                <a:gd name="connsiteY74" fmla="*/ 18351 h 4275461"/>
                <a:gd name="connsiteX75" fmla="*/ 690557 w 3619883"/>
                <a:gd name="connsiteY75" fmla="*/ 25792 h 4275461"/>
                <a:gd name="connsiteX76" fmla="*/ 745123 w 3619883"/>
                <a:gd name="connsiteY76" fmla="*/ 40157 h 4275461"/>
                <a:gd name="connsiteX77" fmla="*/ 789493 w 3619883"/>
                <a:gd name="connsiteY77" fmla="*/ 36327 h 4275461"/>
                <a:gd name="connsiteX78" fmla="*/ 854255 w 3619883"/>
                <a:gd name="connsiteY78" fmla="*/ 68887 h 4275461"/>
                <a:gd name="connsiteX79" fmla="*/ 897520 w 3619883"/>
                <a:gd name="connsiteY79" fmla="*/ 88629 h 4275461"/>
                <a:gd name="connsiteX80" fmla="*/ 940510 w 3619883"/>
                <a:gd name="connsiteY80" fmla="*/ 114265 h 4275461"/>
                <a:gd name="connsiteX81" fmla="*/ 1082712 w 3619883"/>
                <a:gd name="connsiteY81" fmla="*/ 144543 h 4275461"/>
                <a:gd name="connsiteX82" fmla="*/ 1205348 w 3619883"/>
                <a:gd name="connsiteY82" fmla="*/ 120753 h 4275461"/>
                <a:gd name="connsiteX83" fmla="*/ 1271764 w 3619883"/>
                <a:gd name="connsiteY83" fmla="*/ 117956 h 4275461"/>
                <a:gd name="connsiteX84" fmla="*/ 1315583 w 3619883"/>
                <a:gd name="connsiteY84" fmla="*/ 125912 h 4275461"/>
                <a:gd name="connsiteX85" fmla="*/ 1359125 w 3619883"/>
                <a:gd name="connsiteY85" fmla="*/ 139761 h 4275461"/>
                <a:gd name="connsiteX86" fmla="*/ 1391919 w 3619883"/>
                <a:gd name="connsiteY86" fmla="*/ 147202 h 4275461"/>
                <a:gd name="connsiteX87" fmla="*/ 1436563 w 3619883"/>
                <a:gd name="connsiteY87" fmla="*/ 137480 h 4275461"/>
                <a:gd name="connsiteX88" fmla="*/ 1471566 w 3619883"/>
                <a:gd name="connsiteY88" fmla="*/ 97777 h 4275461"/>
                <a:gd name="connsiteX89" fmla="*/ 1505739 w 3619883"/>
                <a:gd name="connsiteY89" fmla="*/ 75753 h 4275461"/>
                <a:gd name="connsiteX90" fmla="*/ 1590891 w 3619883"/>
                <a:gd name="connsiteY90" fmla="*/ 144702 h 4275461"/>
                <a:gd name="connsiteX91" fmla="*/ 1625616 w 3619883"/>
                <a:gd name="connsiteY91" fmla="*/ 110893 h 4275461"/>
                <a:gd name="connsiteX92" fmla="*/ 1658964 w 3619883"/>
                <a:gd name="connsiteY92" fmla="*/ 106547 h 4275461"/>
                <a:gd name="connsiteX93" fmla="*/ 1746598 w 3619883"/>
                <a:gd name="connsiteY93" fmla="*/ 122460 h 4275461"/>
                <a:gd name="connsiteX94" fmla="*/ 1811913 w 3619883"/>
                <a:gd name="connsiteY94" fmla="*/ 143234 h 4275461"/>
                <a:gd name="connsiteX95" fmla="*/ 1856557 w 3619883"/>
                <a:gd name="connsiteY95" fmla="*/ 133511 h 4275461"/>
                <a:gd name="connsiteX96" fmla="*/ 2066003 w 3619883"/>
                <a:gd name="connsiteY96" fmla="*/ 143313 h 4275461"/>
                <a:gd name="connsiteX97" fmla="*/ 2177615 w 3619883"/>
                <a:gd name="connsiteY97" fmla="*/ 119007 h 4275461"/>
                <a:gd name="connsiteX98" fmla="*/ 2255883 w 3619883"/>
                <a:gd name="connsiteY98" fmla="*/ 99047 h 4275461"/>
                <a:gd name="connsiteX99" fmla="*/ 2344622 w 3619883"/>
                <a:gd name="connsiteY99" fmla="*/ 91388 h 4275461"/>
                <a:gd name="connsiteX100" fmla="*/ 2455682 w 3619883"/>
                <a:gd name="connsiteY100" fmla="*/ 78869 h 4275461"/>
                <a:gd name="connsiteX101" fmla="*/ 2632609 w 3619883"/>
                <a:gd name="connsiteY101" fmla="*/ 75338 h 4275461"/>
                <a:gd name="connsiteX102" fmla="*/ 2742291 w 3619883"/>
                <a:gd name="connsiteY102" fmla="*/ 92282 h 4275461"/>
                <a:gd name="connsiteX103" fmla="*/ 2851974 w 3619883"/>
                <a:gd name="connsiteY103" fmla="*/ 109227 h 4275461"/>
                <a:gd name="connsiteX104" fmla="*/ 2907643 w 3619883"/>
                <a:gd name="connsiteY104" fmla="*/ 100020 h 4275461"/>
                <a:gd name="connsiteX105" fmla="*/ 2944022 w 3619883"/>
                <a:gd name="connsiteY105" fmla="*/ 30853 h 4275461"/>
                <a:gd name="connsiteX106" fmla="*/ 3022289 w 3619883"/>
                <a:gd name="connsiteY106" fmla="*/ 10893 h 4275461"/>
                <a:gd name="connsiteX107" fmla="*/ 3054807 w 3619883"/>
                <a:gd name="connsiteY107" fmla="*/ 24226 h 4275461"/>
                <a:gd name="connsiteX108" fmla="*/ 3141892 w 3619883"/>
                <a:gd name="connsiteY108" fmla="*/ 51925 h 4275461"/>
                <a:gd name="connsiteX109" fmla="*/ 3185711 w 3619883"/>
                <a:gd name="connsiteY109" fmla="*/ 59881 h 4275461"/>
                <a:gd name="connsiteX110" fmla="*/ 3219056 w 3619883"/>
                <a:gd name="connsiteY110" fmla="*/ 55536 h 4275461"/>
                <a:gd name="connsiteX111" fmla="*/ 3263425 w 3619883"/>
                <a:gd name="connsiteY111" fmla="*/ 51706 h 4275461"/>
                <a:gd name="connsiteX112" fmla="*/ 3296219 w 3619883"/>
                <a:gd name="connsiteY112" fmla="*/ 59147 h 4275461"/>
                <a:gd name="connsiteX113" fmla="*/ 3319094 w 3619883"/>
                <a:gd name="connsiteY113" fmla="*/ 42500 h 4275461"/>
                <a:gd name="connsiteX114" fmla="*/ 3420511 w 3619883"/>
                <a:gd name="connsiteY114" fmla="*/ 0 h 4275461"/>
                <a:gd name="connsiteX115" fmla="*/ 3453305 w 3619883"/>
                <a:gd name="connsiteY115" fmla="*/ 7440 h 4275461"/>
                <a:gd name="connsiteX116" fmla="*/ 3496571 w 3619883"/>
                <a:gd name="connsiteY116" fmla="*/ 27182 h 4275461"/>
                <a:gd name="connsiteX117" fmla="*/ 3602117 w 3619883"/>
                <a:gd name="connsiteY117" fmla="*/ 132521 h 4275461"/>
                <a:gd name="connsiteX118" fmla="*/ 3619883 w 3619883"/>
                <a:gd name="connsiteY118" fmla="*/ 140049 h 4275461"/>
                <a:gd name="connsiteX119" fmla="*/ 3619883 w 3619883"/>
                <a:gd name="connsiteY11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3951392 h 4275461"/>
                <a:gd name="connsiteX11" fmla="*/ 2027068 w 3619883"/>
                <a:gd name="connsiteY11" fmla="*/ 4128157 h 4275461"/>
                <a:gd name="connsiteX12" fmla="*/ 2079759 w 3619883"/>
                <a:gd name="connsiteY12" fmla="*/ 4128157 h 4275461"/>
                <a:gd name="connsiteX13" fmla="*/ 2079759 w 3619883"/>
                <a:gd name="connsiteY13" fmla="*/ 4275461 h 4275461"/>
                <a:gd name="connsiteX14" fmla="*/ 1824703 w 3619883"/>
                <a:gd name="connsiteY14" fmla="*/ 4275461 h 4275461"/>
                <a:gd name="connsiteX15" fmla="*/ 1834468 w 3619883"/>
                <a:gd name="connsiteY15" fmla="*/ 4128157 h 4275461"/>
                <a:gd name="connsiteX16" fmla="*/ 1893894 w 3619883"/>
                <a:gd name="connsiteY16" fmla="*/ 4128157 h 4275461"/>
                <a:gd name="connsiteX17" fmla="*/ 1893894 w 3619883"/>
                <a:gd name="connsiteY17" fmla="*/ 3951392 h 4275461"/>
                <a:gd name="connsiteX18" fmla="*/ 1716110 w 3619883"/>
                <a:gd name="connsiteY18" fmla="*/ 3951392 h 4275461"/>
                <a:gd name="connsiteX19" fmla="*/ 1716110 w 3619883"/>
                <a:gd name="connsiteY19" fmla="*/ 4006431 h 4275461"/>
                <a:gd name="connsiteX20" fmla="*/ 1703447 w 3619883"/>
                <a:gd name="connsiteY20" fmla="*/ 4007960 h 4275461"/>
                <a:gd name="connsiteX21" fmla="*/ 1716110 w 3619883"/>
                <a:gd name="connsiteY21" fmla="*/ 4044284 h 4275461"/>
                <a:gd name="connsiteX22" fmla="*/ 1716110 w 3619883"/>
                <a:gd name="connsiteY22" fmla="*/ 4128157 h 4275461"/>
                <a:gd name="connsiteX23" fmla="*/ 1745346 w 3619883"/>
                <a:gd name="connsiteY23" fmla="*/ 4128157 h 4275461"/>
                <a:gd name="connsiteX24" fmla="*/ 1796694 w 3619883"/>
                <a:gd name="connsiteY24" fmla="*/ 4275461 h 4275461"/>
                <a:gd name="connsiteX25" fmla="*/ 1558844 w 3619883"/>
                <a:gd name="connsiteY25" fmla="*/ 4275461 h 4275461"/>
                <a:gd name="connsiteX26" fmla="*/ 1517252 w 3619883"/>
                <a:gd name="connsiteY26" fmla="*/ 4128157 h 4275461"/>
                <a:gd name="connsiteX27" fmla="*/ 1582936 w 3619883"/>
                <a:gd name="connsiteY27" fmla="*/ 4128157 h 4275461"/>
                <a:gd name="connsiteX28" fmla="*/ 1582936 w 3619883"/>
                <a:gd name="connsiteY28" fmla="*/ 3951392 h 4275461"/>
                <a:gd name="connsiteX29" fmla="*/ 1405151 w 3619883"/>
                <a:gd name="connsiteY29" fmla="*/ 3951392 h 4275461"/>
                <a:gd name="connsiteX30" fmla="*/ 1405151 w 3619883"/>
                <a:gd name="connsiteY30" fmla="*/ 4128157 h 4275461"/>
                <a:gd name="connsiteX31" fmla="*/ 1468988 w 3619883"/>
                <a:gd name="connsiteY31" fmla="*/ 4128157 h 4275461"/>
                <a:gd name="connsiteX32" fmla="*/ 1427396 w 3619883"/>
                <a:gd name="connsiteY32" fmla="*/ 4275461 h 4275461"/>
                <a:gd name="connsiteX33" fmla="*/ 1210751 w 3619883"/>
                <a:gd name="connsiteY33" fmla="*/ 4275461 h 4275461"/>
                <a:gd name="connsiteX34" fmla="*/ 1210751 w 3619883"/>
                <a:gd name="connsiteY34" fmla="*/ 4128157 h 4275461"/>
                <a:gd name="connsiteX35" fmla="*/ 1271978 w 3619883"/>
                <a:gd name="connsiteY35" fmla="*/ 4128157 h 4275461"/>
                <a:gd name="connsiteX36" fmla="*/ 1271978 w 3619883"/>
                <a:gd name="connsiteY36" fmla="*/ 3951392 h 4275461"/>
                <a:gd name="connsiteX37" fmla="*/ 1094193 w 3619883"/>
                <a:gd name="connsiteY37" fmla="*/ 3951392 h 4275461"/>
                <a:gd name="connsiteX38" fmla="*/ 1094193 w 3619883"/>
                <a:gd name="connsiteY38" fmla="*/ 4128157 h 4275461"/>
                <a:gd name="connsiteX39" fmla="*/ 1140354 w 3619883"/>
                <a:gd name="connsiteY39" fmla="*/ 4128157 h 4275461"/>
                <a:gd name="connsiteX40" fmla="*/ 1140354 w 3619883"/>
                <a:gd name="connsiteY40" fmla="*/ 4275461 h 4275461"/>
                <a:gd name="connsiteX41" fmla="*/ 953807 w 3619883"/>
                <a:gd name="connsiteY41" fmla="*/ 4275461 h 4275461"/>
                <a:gd name="connsiteX42" fmla="*/ 912215 w 3619883"/>
                <a:gd name="connsiteY42" fmla="*/ 4128157 h 4275461"/>
                <a:gd name="connsiteX43" fmla="*/ 961020 w 3619883"/>
                <a:gd name="connsiteY43" fmla="*/ 4128157 h 4275461"/>
                <a:gd name="connsiteX44" fmla="*/ 961020 w 3619883"/>
                <a:gd name="connsiteY44" fmla="*/ 3951392 h 4275461"/>
                <a:gd name="connsiteX45" fmla="*/ 783235 w 3619883"/>
                <a:gd name="connsiteY45" fmla="*/ 3951392 h 4275461"/>
                <a:gd name="connsiteX46" fmla="*/ 783235 w 3619883"/>
                <a:gd name="connsiteY46" fmla="*/ 4128157 h 4275461"/>
                <a:gd name="connsiteX47" fmla="*/ 871024 w 3619883"/>
                <a:gd name="connsiteY47" fmla="*/ 4128157 h 4275461"/>
                <a:gd name="connsiteX48" fmla="*/ 829432 w 3619883"/>
                <a:gd name="connsiteY48" fmla="*/ 4275461 h 4275461"/>
                <a:gd name="connsiteX49" fmla="*/ 611484 w 3619883"/>
                <a:gd name="connsiteY49" fmla="*/ 4275461 h 4275461"/>
                <a:gd name="connsiteX50" fmla="*/ 621247 w 3619883"/>
                <a:gd name="connsiteY50" fmla="*/ 4128157 h 4275461"/>
                <a:gd name="connsiteX51" fmla="*/ 650062 w 3619883"/>
                <a:gd name="connsiteY51" fmla="*/ 4128157 h 4275461"/>
                <a:gd name="connsiteX52" fmla="*/ 650062 w 3619883"/>
                <a:gd name="connsiteY52" fmla="*/ 3951392 h 4275461"/>
                <a:gd name="connsiteX53" fmla="*/ 472277 w 3619883"/>
                <a:gd name="connsiteY53" fmla="*/ 3951392 h 4275461"/>
                <a:gd name="connsiteX54" fmla="*/ 472277 w 3619883"/>
                <a:gd name="connsiteY54" fmla="*/ 4128157 h 4275461"/>
                <a:gd name="connsiteX55" fmla="*/ 522650 w 3619883"/>
                <a:gd name="connsiteY55" fmla="*/ 4128157 h 4275461"/>
                <a:gd name="connsiteX56" fmla="*/ 573998 w 3619883"/>
                <a:gd name="connsiteY56" fmla="*/ 4275461 h 4275461"/>
                <a:gd name="connsiteX57" fmla="*/ 336164 w 3619883"/>
                <a:gd name="connsiteY57" fmla="*/ 4275461 h 4275461"/>
                <a:gd name="connsiteX58" fmla="*/ 294572 w 3619883"/>
                <a:gd name="connsiteY58" fmla="*/ 4128157 h 4275461"/>
                <a:gd name="connsiteX59" fmla="*/ 339106 w 3619883"/>
                <a:gd name="connsiteY59" fmla="*/ 4128157 h 4275461"/>
                <a:gd name="connsiteX60" fmla="*/ 339106 w 3619883"/>
                <a:gd name="connsiteY60" fmla="*/ 3951392 h 4275461"/>
                <a:gd name="connsiteX61" fmla="*/ 161321 w 3619883"/>
                <a:gd name="connsiteY61" fmla="*/ 3951392 h 4275461"/>
                <a:gd name="connsiteX62" fmla="*/ 161321 w 3619883"/>
                <a:gd name="connsiteY62" fmla="*/ 4128157 h 4275461"/>
                <a:gd name="connsiteX63" fmla="*/ 230914 w 3619883"/>
                <a:gd name="connsiteY63" fmla="*/ 4128157 h 4275461"/>
                <a:gd name="connsiteX64" fmla="*/ 189322 w 3619883"/>
                <a:gd name="connsiteY64" fmla="*/ 4275461 h 4275461"/>
                <a:gd name="connsiteX65" fmla="*/ 0 w 3619883"/>
                <a:gd name="connsiteY65" fmla="*/ 4275461 h 4275461"/>
                <a:gd name="connsiteX66" fmla="*/ 0 w 3619883"/>
                <a:gd name="connsiteY66" fmla="*/ 42229 h 4275461"/>
                <a:gd name="connsiteX67" fmla="*/ 42464 w 3619883"/>
                <a:gd name="connsiteY67" fmla="*/ 40518 h 4275461"/>
                <a:gd name="connsiteX68" fmla="*/ 137733 w 3619883"/>
                <a:gd name="connsiteY68" fmla="*/ 35355 h 4275461"/>
                <a:gd name="connsiteX69" fmla="*/ 270565 w 3619883"/>
                <a:gd name="connsiteY69" fmla="*/ 29759 h 4275461"/>
                <a:gd name="connsiteX70" fmla="*/ 479734 w 3619883"/>
                <a:gd name="connsiteY70" fmla="*/ 45455 h 4275461"/>
                <a:gd name="connsiteX71" fmla="*/ 524103 w 3619883"/>
                <a:gd name="connsiteY71" fmla="*/ 41625 h 4275461"/>
                <a:gd name="connsiteX72" fmla="*/ 624416 w 3619883"/>
                <a:gd name="connsiteY72" fmla="*/ 22696 h 4275461"/>
                <a:gd name="connsiteX73" fmla="*/ 657762 w 3619883"/>
                <a:gd name="connsiteY73" fmla="*/ 18351 h 4275461"/>
                <a:gd name="connsiteX74" fmla="*/ 690557 w 3619883"/>
                <a:gd name="connsiteY74" fmla="*/ 25792 h 4275461"/>
                <a:gd name="connsiteX75" fmla="*/ 745123 w 3619883"/>
                <a:gd name="connsiteY75" fmla="*/ 40157 h 4275461"/>
                <a:gd name="connsiteX76" fmla="*/ 789493 w 3619883"/>
                <a:gd name="connsiteY76" fmla="*/ 36327 h 4275461"/>
                <a:gd name="connsiteX77" fmla="*/ 854255 w 3619883"/>
                <a:gd name="connsiteY77" fmla="*/ 68887 h 4275461"/>
                <a:gd name="connsiteX78" fmla="*/ 897520 w 3619883"/>
                <a:gd name="connsiteY78" fmla="*/ 88629 h 4275461"/>
                <a:gd name="connsiteX79" fmla="*/ 940510 w 3619883"/>
                <a:gd name="connsiteY79" fmla="*/ 114265 h 4275461"/>
                <a:gd name="connsiteX80" fmla="*/ 1082712 w 3619883"/>
                <a:gd name="connsiteY80" fmla="*/ 144543 h 4275461"/>
                <a:gd name="connsiteX81" fmla="*/ 1205348 w 3619883"/>
                <a:gd name="connsiteY81" fmla="*/ 120753 h 4275461"/>
                <a:gd name="connsiteX82" fmla="*/ 1271764 w 3619883"/>
                <a:gd name="connsiteY82" fmla="*/ 117956 h 4275461"/>
                <a:gd name="connsiteX83" fmla="*/ 1315583 w 3619883"/>
                <a:gd name="connsiteY83" fmla="*/ 125912 h 4275461"/>
                <a:gd name="connsiteX84" fmla="*/ 1359125 w 3619883"/>
                <a:gd name="connsiteY84" fmla="*/ 139761 h 4275461"/>
                <a:gd name="connsiteX85" fmla="*/ 1391919 w 3619883"/>
                <a:gd name="connsiteY85" fmla="*/ 147202 h 4275461"/>
                <a:gd name="connsiteX86" fmla="*/ 1436563 w 3619883"/>
                <a:gd name="connsiteY86" fmla="*/ 137480 h 4275461"/>
                <a:gd name="connsiteX87" fmla="*/ 1471566 w 3619883"/>
                <a:gd name="connsiteY87" fmla="*/ 97777 h 4275461"/>
                <a:gd name="connsiteX88" fmla="*/ 1505739 w 3619883"/>
                <a:gd name="connsiteY88" fmla="*/ 75753 h 4275461"/>
                <a:gd name="connsiteX89" fmla="*/ 1590891 w 3619883"/>
                <a:gd name="connsiteY89" fmla="*/ 144702 h 4275461"/>
                <a:gd name="connsiteX90" fmla="*/ 1625616 w 3619883"/>
                <a:gd name="connsiteY90" fmla="*/ 110893 h 4275461"/>
                <a:gd name="connsiteX91" fmla="*/ 1658964 w 3619883"/>
                <a:gd name="connsiteY91" fmla="*/ 106547 h 4275461"/>
                <a:gd name="connsiteX92" fmla="*/ 1746598 w 3619883"/>
                <a:gd name="connsiteY92" fmla="*/ 122460 h 4275461"/>
                <a:gd name="connsiteX93" fmla="*/ 1811913 w 3619883"/>
                <a:gd name="connsiteY93" fmla="*/ 143234 h 4275461"/>
                <a:gd name="connsiteX94" fmla="*/ 1856557 w 3619883"/>
                <a:gd name="connsiteY94" fmla="*/ 133511 h 4275461"/>
                <a:gd name="connsiteX95" fmla="*/ 2066003 w 3619883"/>
                <a:gd name="connsiteY95" fmla="*/ 143313 h 4275461"/>
                <a:gd name="connsiteX96" fmla="*/ 2177615 w 3619883"/>
                <a:gd name="connsiteY96" fmla="*/ 119007 h 4275461"/>
                <a:gd name="connsiteX97" fmla="*/ 2255883 w 3619883"/>
                <a:gd name="connsiteY97" fmla="*/ 99047 h 4275461"/>
                <a:gd name="connsiteX98" fmla="*/ 2344622 w 3619883"/>
                <a:gd name="connsiteY98" fmla="*/ 91388 h 4275461"/>
                <a:gd name="connsiteX99" fmla="*/ 2455682 w 3619883"/>
                <a:gd name="connsiteY99" fmla="*/ 78869 h 4275461"/>
                <a:gd name="connsiteX100" fmla="*/ 2632609 w 3619883"/>
                <a:gd name="connsiteY100" fmla="*/ 75338 h 4275461"/>
                <a:gd name="connsiteX101" fmla="*/ 2742291 w 3619883"/>
                <a:gd name="connsiteY101" fmla="*/ 92282 h 4275461"/>
                <a:gd name="connsiteX102" fmla="*/ 2851974 w 3619883"/>
                <a:gd name="connsiteY102" fmla="*/ 109227 h 4275461"/>
                <a:gd name="connsiteX103" fmla="*/ 2907643 w 3619883"/>
                <a:gd name="connsiteY103" fmla="*/ 100020 h 4275461"/>
                <a:gd name="connsiteX104" fmla="*/ 2944022 w 3619883"/>
                <a:gd name="connsiteY104" fmla="*/ 30853 h 4275461"/>
                <a:gd name="connsiteX105" fmla="*/ 3022289 w 3619883"/>
                <a:gd name="connsiteY105" fmla="*/ 10893 h 4275461"/>
                <a:gd name="connsiteX106" fmla="*/ 3054807 w 3619883"/>
                <a:gd name="connsiteY106" fmla="*/ 24226 h 4275461"/>
                <a:gd name="connsiteX107" fmla="*/ 3141892 w 3619883"/>
                <a:gd name="connsiteY107" fmla="*/ 51925 h 4275461"/>
                <a:gd name="connsiteX108" fmla="*/ 3185711 w 3619883"/>
                <a:gd name="connsiteY108" fmla="*/ 59881 h 4275461"/>
                <a:gd name="connsiteX109" fmla="*/ 3219056 w 3619883"/>
                <a:gd name="connsiteY109" fmla="*/ 55536 h 4275461"/>
                <a:gd name="connsiteX110" fmla="*/ 3263425 w 3619883"/>
                <a:gd name="connsiteY110" fmla="*/ 51706 h 4275461"/>
                <a:gd name="connsiteX111" fmla="*/ 3296219 w 3619883"/>
                <a:gd name="connsiteY111" fmla="*/ 59147 h 4275461"/>
                <a:gd name="connsiteX112" fmla="*/ 3319094 w 3619883"/>
                <a:gd name="connsiteY112" fmla="*/ 42500 h 4275461"/>
                <a:gd name="connsiteX113" fmla="*/ 3420511 w 3619883"/>
                <a:gd name="connsiteY113" fmla="*/ 0 h 4275461"/>
                <a:gd name="connsiteX114" fmla="*/ 3453305 w 3619883"/>
                <a:gd name="connsiteY114" fmla="*/ 7440 h 4275461"/>
                <a:gd name="connsiteX115" fmla="*/ 3496571 w 3619883"/>
                <a:gd name="connsiteY115" fmla="*/ 27182 h 4275461"/>
                <a:gd name="connsiteX116" fmla="*/ 3602117 w 3619883"/>
                <a:gd name="connsiteY116" fmla="*/ 132521 h 4275461"/>
                <a:gd name="connsiteX117" fmla="*/ 3619883 w 3619883"/>
                <a:gd name="connsiteY117" fmla="*/ 140049 h 4275461"/>
                <a:gd name="connsiteX118" fmla="*/ 3619883 w 3619883"/>
                <a:gd name="connsiteY11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128157 h 4275461"/>
                <a:gd name="connsiteX12" fmla="*/ 2079759 w 3619883"/>
                <a:gd name="connsiteY12" fmla="*/ 4275461 h 4275461"/>
                <a:gd name="connsiteX13" fmla="*/ 1824703 w 3619883"/>
                <a:gd name="connsiteY13" fmla="*/ 4275461 h 4275461"/>
                <a:gd name="connsiteX14" fmla="*/ 1834468 w 3619883"/>
                <a:gd name="connsiteY14" fmla="*/ 4128157 h 4275461"/>
                <a:gd name="connsiteX15" fmla="*/ 1893894 w 3619883"/>
                <a:gd name="connsiteY15" fmla="*/ 4128157 h 4275461"/>
                <a:gd name="connsiteX16" fmla="*/ 1893894 w 3619883"/>
                <a:gd name="connsiteY16" fmla="*/ 3951392 h 4275461"/>
                <a:gd name="connsiteX17" fmla="*/ 1716110 w 3619883"/>
                <a:gd name="connsiteY17" fmla="*/ 3951392 h 4275461"/>
                <a:gd name="connsiteX18" fmla="*/ 1716110 w 3619883"/>
                <a:gd name="connsiteY18" fmla="*/ 4006431 h 4275461"/>
                <a:gd name="connsiteX19" fmla="*/ 1703447 w 3619883"/>
                <a:gd name="connsiteY19" fmla="*/ 4007960 h 4275461"/>
                <a:gd name="connsiteX20" fmla="*/ 1716110 w 3619883"/>
                <a:gd name="connsiteY20" fmla="*/ 4044284 h 4275461"/>
                <a:gd name="connsiteX21" fmla="*/ 1716110 w 3619883"/>
                <a:gd name="connsiteY21" fmla="*/ 4128157 h 4275461"/>
                <a:gd name="connsiteX22" fmla="*/ 1745346 w 3619883"/>
                <a:gd name="connsiteY22" fmla="*/ 4128157 h 4275461"/>
                <a:gd name="connsiteX23" fmla="*/ 1796694 w 3619883"/>
                <a:gd name="connsiteY23" fmla="*/ 4275461 h 4275461"/>
                <a:gd name="connsiteX24" fmla="*/ 1558844 w 3619883"/>
                <a:gd name="connsiteY24" fmla="*/ 4275461 h 4275461"/>
                <a:gd name="connsiteX25" fmla="*/ 1517252 w 3619883"/>
                <a:gd name="connsiteY25" fmla="*/ 4128157 h 4275461"/>
                <a:gd name="connsiteX26" fmla="*/ 1582936 w 3619883"/>
                <a:gd name="connsiteY26" fmla="*/ 4128157 h 4275461"/>
                <a:gd name="connsiteX27" fmla="*/ 1582936 w 3619883"/>
                <a:gd name="connsiteY27" fmla="*/ 3951392 h 4275461"/>
                <a:gd name="connsiteX28" fmla="*/ 1405151 w 3619883"/>
                <a:gd name="connsiteY28" fmla="*/ 3951392 h 4275461"/>
                <a:gd name="connsiteX29" fmla="*/ 1405151 w 3619883"/>
                <a:gd name="connsiteY29" fmla="*/ 4128157 h 4275461"/>
                <a:gd name="connsiteX30" fmla="*/ 1468988 w 3619883"/>
                <a:gd name="connsiteY30" fmla="*/ 4128157 h 4275461"/>
                <a:gd name="connsiteX31" fmla="*/ 1427396 w 3619883"/>
                <a:gd name="connsiteY31" fmla="*/ 4275461 h 4275461"/>
                <a:gd name="connsiteX32" fmla="*/ 1210751 w 3619883"/>
                <a:gd name="connsiteY32" fmla="*/ 4275461 h 4275461"/>
                <a:gd name="connsiteX33" fmla="*/ 1210751 w 3619883"/>
                <a:gd name="connsiteY33" fmla="*/ 4128157 h 4275461"/>
                <a:gd name="connsiteX34" fmla="*/ 1271978 w 3619883"/>
                <a:gd name="connsiteY34" fmla="*/ 4128157 h 4275461"/>
                <a:gd name="connsiteX35" fmla="*/ 1271978 w 3619883"/>
                <a:gd name="connsiteY35" fmla="*/ 3951392 h 4275461"/>
                <a:gd name="connsiteX36" fmla="*/ 1094193 w 3619883"/>
                <a:gd name="connsiteY36" fmla="*/ 3951392 h 4275461"/>
                <a:gd name="connsiteX37" fmla="*/ 1094193 w 3619883"/>
                <a:gd name="connsiteY37" fmla="*/ 4128157 h 4275461"/>
                <a:gd name="connsiteX38" fmla="*/ 1140354 w 3619883"/>
                <a:gd name="connsiteY38" fmla="*/ 4128157 h 4275461"/>
                <a:gd name="connsiteX39" fmla="*/ 1140354 w 3619883"/>
                <a:gd name="connsiteY39" fmla="*/ 4275461 h 4275461"/>
                <a:gd name="connsiteX40" fmla="*/ 953807 w 3619883"/>
                <a:gd name="connsiteY40" fmla="*/ 4275461 h 4275461"/>
                <a:gd name="connsiteX41" fmla="*/ 912215 w 3619883"/>
                <a:gd name="connsiteY41" fmla="*/ 4128157 h 4275461"/>
                <a:gd name="connsiteX42" fmla="*/ 961020 w 3619883"/>
                <a:gd name="connsiteY42" fmla="*/ 4128157 h 4275461"/>
                <a:gd name="connsiteX43" fmla="*/ 961020 w 3619883"/>
                <a:gd name="connsiteY43" fmla="*/ 3951392 h 4275461"/>
                <a:gd name="connsiteX44" fmla="*/ 783235 w 3619883"/>
                <a:gd name="connsiteY44" fmla="*/ 3951392 h 4275461"/>
                <a:gd name="connsiteX45" fmla="*/ 783235 w 3619883"/>
                <a:gd name="connsiteY45" fmla="*/ 4128157 h 4275461"/>
                <a:gd name="connsiteX46" fmla="*/ 871024 w 3619883"/>
                <a:gd name="connsiteY46" fmla="*/ 4128157 h 4275461"/>
                <a:gd name="connsiteX47" fmla="*/ 829432 w 3619883"/>
                <a:gd name="connsiteY47" fmla="*/ 4275461 h 4275461"/>
                <a:gd name="connsiteX48" fmla="*/ 611484 w 3619883"/>
                <a:gd name="connsiteY48" fmla="*/ 4275461 h 4275461"/>
                <a:gd name="connsiteX49" fmla="*/ 621247 w 3619883"/>
                <a:gd name="connsiteY49" fmla="*/ 4128157 h 4275461"/>
                <a:gd name="connsiteX50" fmla="*/ 650062 w 3619883"/>
                <a:gd name="connsiteY50" fmla="*/ 4128157 h 4275461"/>
                <a:gd name="connsiteX51" fmla="*/ 650062 w 3619883"/>
                <a:gd name="connsiteY51" fmla="*/ 3951392 h 4275461"/>
                <a:gd name="connsiteX52" fmla="*/ 472277 w 3619883"/>
                <a:gd name="connsiteY52" fmla="*/ 3951392 h 4275461"/>
                <a:gd name="connsiteX53" fmla="*/ 472277 w 3619883"/>
                <a:gd name="connsiteY53" fmla="*/ 4128157 h 4275461"/>
                <a:gd name="connsiteX54" fmla="*/ 522650 w 3619883"/>
                <a:gd name="connsiteY54" fmla="*/ 4128157 h 4275461"/>
                <a:gd name="connsiteX55" fmla="*/ 573998 w 3619883"/>
                <a:gd name="connsiteY55" fmla="*/ 4275461 h 4275461"/>
                <a:gd name="connsiteX56" fmla="*/ 336164 w 3619883"/>
                <a:gd name="connsiteY56" fmla="*/ 4275461 h 4275461"/>
                <a:gd name="connsiteX57" fmla="*/ 294572 w 3619883"/>
                <a:gd name="connsiteY57" fmla="*/ 4128157 h 4275461"/>
                <a:gd name="connsiteX58" fmla="*/ 339106 w 3619883"/>
                <a:gd name="connsiteY58" fmla="*/ 4128157 h 4275461"/>
                <a:gd name="connsiteX59" fmla="*/ 339106 w 3619883"/>
                <a:gd name="connsiteY59" fmla="*/ 3951392 h 4275461"/>
                <a:gd name="connsiteX60" fmla="*/ 161321 w 3619883"/>
                <a:gd name="connsiteY60" fmla="*/ 3951392 h 4275461"/>
                <a:gd name="connsiteX61" fmla="*/ 161321 w 3619883"/>
                <a:gd name="connsiteY61" fmla="*/ 4128157 h 4275461"/>
                <a:gd name="connsiteX62" fmla="*/ 230914 w 3619883"/>
                <a:gd name="connsiteY62" fmla="*/ 4128157 h 4275461"/>
                <a:gd name="connsiteX63" fmla="*/ 189322 w 3619883"/>
                <a:gd name="connsiteY63" fmla="*/ 4275461 h 4275461"/>
                <a:gd name="connsiteX64" fmla="*/ 0 w 3619883"/>
                <a:gd name="connsiteY64" fmla="*/ 4275461 h 4275461"/>
                <a:gd name="connsiteX65" fmla="*/ 0 w 3619883"/>
                <a:gd name="connsiteY65" fmla="*/ 42229 h 4275461"/>
                <a:gd name="connsiteX66" fmla="*/ 42464 w 3619883"/>
                <a:gd name="connsiteY66" fmla="*/ 40518 h 4275461"/>
                <a:gd name="connsiteX67" fmla="*/ 137733 w 3619883"/>
                <a:gd name="connsiteY67" fmla="*/ 35355 h 4275461"/>
                <a:gd name="connsiteX68" fmla="*/ 270565 w 3619883"/>
                <a:gd name="connsiteY68" fmla="*/ 29759 h 4275461"/>
                <a:gd name="connsiteX69" fmla="*/ 479734 w 3619883"/>
                <a:gd name="connsiteY69" fmla="*/ 45455 h 4275461"/>
                <a:gd name="connsiteX70" fmla="*/ 524103 w 3619883"/>
                <a:gd name="connsiteY70" fmla="*/ 41625 h 4275461"/>
                <a:gd name="connsiteX71" fmla="*/ 624416 w 3619883"/>
                <a:gd name="connsiteY71" fmla="*/ 22696 h 4275461"/>
                <a:gd name="connsiteX72" fmla="*/ 657762 w 3619883"/>
                <a:gd name="connsiteY72" fmla="*/ 18351 h 4275461"/>
                <a:gd name="connsiteX73" fmla="*/ 690557 w 3619883"/>
                <a:gd name="connsiteY73" fmla="*/ 25792 h 4275461"/>
                <a:gd name="connsiteX74" fmla="*/ 745123 w 3619883"/>
                <a:gd name="connsiteY74" fmla="*/ 40157 h 4275461"/>
                <a:gd name="connsiteX75" fmla="*/ 789493 w 3619883"/>
                <a:gd name="connsiteY75" fmla="*/ 36327 h 4275461"/>
                <a:gd name="connsiteX76" fmla="*/ 854255 w 3619883"/>
                <a:gd name="connsiteY76" fmla="*/ 68887 h 4275461"/>
                <a:gd name="connsiteX77" fmla="*/ 897520 w 3619883"/>
                <a:gd name="connsiteY77" fmla="*/ 88629 h 4275461"/>
                <a:gd name="connsiteX78" fmla="*/ 940510 w 3619883"/>
                <a:gd name="connsiteY78" fmla="*/ 114265 h 4275461"/>
                <a:gd name="connsiteX79" fmla="*/ 1082712 w 3619883"/>
                <a:gd name="connsiteY79" fmla="*/ 144543 h 4275461"/>
                <a:gd name="connsiteX80" fmla="*/ 1205348 w 3619883"/>
                <a:gd name="connsiteY80" fmla="*/ 120753 h 4275461"/>
                <a:gd name="connsiteX81" fmla="*/ 1271764 w 3619883"/>
                <a:gd name="connsiteY81" fmla="*/ 117956 h 4275461"/>
                <a:gd name="connsiteX82" fmla="*/ 1315583 w 3619883"/>
                <a:gd name="connsiteY82" fmla="*/ 125912 h 4275461"/>
                <a:gd name="connsiteX83" fmla="*/ 1359125 w 3619883"/>
                <a:gd name="connsiteY83" fmla="*/ 139761 h 4275461"/>
                <a:gd name="connsiteX84" fmla="*/ 1391919 w 3619883"/>
                <a:gd name="connsiteY84" fmla="*/ 147202 h 4275461"/>
                <a:gd name="connsiteX85" fmla="*/ 1436563 w 3619883"/>
                <a:gd name="connsiteY85" fmla="*/ 137480 h 4275461"/>
                <a:gd name="connsiteX86" fmla="*/ 1471566 w 3619883"/>
                <a:gd name="connsiteY86" fmla="*/ 97777 h 4275461"/>
                <a:gd name="connsiteX87" fmla="*/ 1505739 w 3619883"/>
                <a:gd name="connsiteY87" fmla="*/ 75753 h 4275461"/>
                <a:gd name="connsiteX88" fmla="*/ 1590891 w 3619883"/>
                <a:gd name="connsiteY88" fmla="*/ 144702 h 4275461"/>
                <a:gd name="connsiteX89" fmla="*/ 1625616 w 3619883"/>
                <a:gd name="connsiteY89" fmla="*/ 110893 h 4275461"/>
                <a:gd name="connsiteX90" fmla="*/ 1658964 w 3619883"/>
                <a:gd name="connsiteY90" fmla="*/ 106547 h 4275461"/>
                <a:gd name="connsiteX91" fmla="*/ 1746598 w 3619883"/>
                <a:gd name="connsiteY91" fmla="*/ 122460 h 4275461"/>
                <a:gd name="connsiteX92" fmla="*/ 1811913 w 3619883"/>
                <a:gd name="connsiteY92" fmla="*/ 143234 h 4275461"/>
                <a:gd name="connsiteX93" fmla="*/ 1856557 w 3619883"/>
                <a:gd name="connsiteY93" fmla="*/ 133511 h 4275461"/>
                <a:gd name="connsiteX94" fmla="*/ 2066003 w 3619883"/>
                <a:gd name="connsiteY94" fmla="*/ 143313 h 4275461"/>
                <a:gd name="connsiteX95" fmla="*/ 2177615 w 3619883"/>
                <a:gd name="connsiteY95" fmla="*/ 119007 h 4275461"/>
                <a:gd name="connsiteX96" fmla="*/ 2255883 w 3619883"/>
                <a:gd name="connsiteY96" fmla="*/ 99047 h 4275461"/>
                <a:gd name="connsiteX97" fmla="*/ 2344622 w 3619883"/>
                <a:gd name="connsiteY97" fmla="*/ 91388 h 4275461"/>
                <a:gd name="connsiteX98" fmla="*/ 2455682 w 3619883"/>
                <a:gd name="connsiteY98" fmla="*/ 78869 h 4275461"/>
                <a:gd name="connsiteX99" fmla="*/ 2632609 w 3619883"/>
                <a:gd name="connsiteY99" fmla="*/ 75338 h 4275461"/>
                <a:gd name="connsiteX100" fmla="*/ 2742291 w 3619883"/>
                <a:gd name="connsiteY100" fmla="*/ 92282 h 4275461"/>
                <a:gd name="connsiteX101" fmla="*/ 2851974 w 3619883"/>
                <a:gd name="connsiteY101" fmla="*/ 109227 h 4275461"/>
                <a:gd name="connsiteX102" fmla="*/ 2907643 w 3619883"/>
                <a:gd name="connsiteY102" fmla="*/ 100020 h 4275461"/>
                <a:gd name="connsiteX103" fmla="*/ 2944022 w 3619883"/>
                <a:gd name="connsiteY103" fmla="*/ 30853 h 4275461"/>
                <a:gd name="connsiteX104" fmla="*/ 3022289 w 3619883"/>
                <a:gd name="connsiteY104" fmla="*/ 10893 h 4275461"/>
                <a:gd name="connsiteX105" fmla="*/ 3054807 w 3619883"/>
                <a:gd name="connsiteY105" fmla="*/ 24226 h 4275461"/>
                <a:gd name="connsiteX106" fmla="*/ 3141892 w 3619883"/>
                <a:gd name="connsiteY106" fmla="*/ 51925 h 4275461"/>
                <a:gd name="connsiteX107" fmla="*/ 3185711 w 3619883"/>
                <a:gd name="connsiteY107" fmla="*/ 59881 h 4275461"/>
                <a:gd name="connsiteX108" fmla="*/ 3219056 w 3619883"/>
                <a:gd name="connsiteY108" fmla="*/ 55536 h 4275461"/>
                <a:gd name="connsiteX109" fmla="*/ 3263425 w 3619883"/>
                <a:gd name="connsiteY109" fmla="*/ 51706 h 4275461"/>
                <a:gd name="connsiteX110" fmla="*/ 3296219 w 3619883"/>
                <a:gd name="connsiteY110" fmla="*/ 59147 h 4275461"/>
                <a:gd name="connsiteX111" fmla="*/ 3319094 w 3619883"/>
                <a:gd name="connsiteY111" fmla="*/ 42500 h 4275461"/>
                <a:gd name="connsiteX112" fmla="*/ 3420511 w 3619883"/>
                <a:gd name="connsiteY112" fmla="*/ 0 h 4275461"/>
                <a:gd name="connsiteX113" fmla="*/ 3453305 w 3619883"/>
                <a:gd name="connsiteY113" fmla="*/ 7440 h 4275461"/>
                <a:gd name="connsiteX114" fmla="*/ 3496571 w 3619883"/>
                <a:gd name="connsiteY114" fmla="*/ 27182 h 4275461"/>
                <a:gd name="connsiteX115" fmla="*/ 3602117 w 3619883"/>
                <a:gd name="connsiteY115" fmla="*/ 132521 h 4275461"/>
                <a:gd name="connsiteX116" fmla="*/ 3619883 w 3619883"/>
                <a:gd name="connsiteY116" fmla="*/ 140049 h 4275461"/>
                <a:gd name="connsiteX117" fmla="*/ 3619883 w 3619883"/>
                <a:gd name="connsiteY11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275461 h 4275461"/>
                <a:gd name="connsiteX12" fmla="*/ 1824703 w 3619883"/>
                <a:gd name="connsiteY12" fmla="*/ 4275461 h 4275461"/>
                <a:gd name="connsiteX13" fmla="*/ 1834468 w 3619883"/>
                <a:gd name="connsiteY13" fmla="*/ 4128157 h 4275461"/>
                <a:gd name="connsiteX14" fmla="*/ 1893894 w 3619883"/>
                <a:gd name="connsiteY14" fmla="*/ 4128157 h 4275461"/>
                <a:gd name="connsiteX15" fmla="*/ 1893894 w 3619883"/>
                <a:gd name="connsiteY15" fmla="*/ 3951392 h 4275461"/>
                <a:gd name="connsiteX16" fmla="*/ 1716110 w 3619883"/>
                <a:gd name="connsiteY16" fmla="*/ 3951392 h 4275461"/>
                <a:gd name="connsiteX17" fmla="*/ 1716110 w 3619883"/>
                <a:gd name="connsiteY17" fmla="*/ 4006431 h 4275461"/>
                <a:gd name="connsiteX18" fmla="*/ 1703447 w 3619883"/>
                <a:gd name="connsiteY18" fmla="*/ 4007960 h 4275461"/>
                <a:gd name="connsiteX19" fmla="*/ 1716110 w 3619883"/>
                <a:gd name="connsiteY19" fmla="*/ 4044284 h 4275461"/>
                <a:gd name="connsiteX20" fmla="*/ 1716110 w 3619883"/>
                <a:gd name="connsiteY20" fmla="*/ 4128157 h 4275461"/>
                <a:gd name="connsiteX21" fmla="*/ 1745346 w 3619883"/>
                <a:gd name="connsiteY21" fmla="*/ 4128157 h 4275461"/>
                <a:gd name="connsiteX22" fmla="*/ 1796694 w 3619883"/>
                <a:gd name="connsiteY22" fmla="*/ 4275461 h 4275461"/>
                <a:gd name="connsiteX23" fmla="*/ 1558844 w 3619883"/>
                <a:gd name="connsiteY23" fmla="*/ 4275461 h 4275461"/>
                <a:gd name="connsiteX24" fmla="*/ 1517252 w 3619883"/>
                <a:gd name="connsiteY24" fmla="*/ 4128157 h 4275461"/>
                <a:gd name="connsiteX25" fmla="*/ 1582936 w 3619883"/>
                <a:gd name="connsiteY25" fmla="*/ 4128157 h 4275461"/>
                <a:gd name="connsiteX26" fmla="*/ 1582936 w 3619883"/>
                <a:gd name="connsiteY26" fmla="*/ 3951392 h 4275461"/>
                <a:gd name="connsiteX27" fmla="*/ 1405151 w 3619883"/>
                <a:gd name="connsiteY27" fmla="*/ 3951392 h 4275461"/>
                <a:gd name="connsiteX28" fmla="*/ 1405151 w 3619883"/>
                <a:gd name="connsiteY28" fmla="*/ 4128157 h 4275461"/>
                <a:gd name="connsiteX29" fmla="*/ 1468988 w 3619883"/>
                <a:gd name="connsiteY29" fmla="*/ 4128157 h 4275461"/>
                <a:gd name="connsiteX30" fmla="*/ 1427396 w 3619883"/>
                <a:gd name="connsiteY30" fmla="*/ 4275461 h 4275461"/>
                <a:gd name="connsiteX31" fmla="*/ 1210751 w 3619883"/>
                <a:gd name="connsiteY31" fmla="*/ 4275461 h 4275461"/>
                <a:gd name="connsiteX32" fmla="*/ 1210751 w 3619883"/>
                <a:gd name="connsiteY32" fmla="*/ 4128157 h 4275461"/>
                <a:gd name="connsiteX33" fmla="*/ 1271978 w 3619883"/>
                <a:gd name="connsiteY33" fmla="*/ 4128157 h 4275461"/>
                <a:gd name="connsiteX34" fmla="*/ 1271978 w 3619883"/>
                <a:gd name="connsiteY34" fmla="*/ 3951392 h 4275461"/>
                <a:gd name="connsiteX35" fmla="*/ 1094193 w 3619883"/>
                <a:gd name="connsiteY35" fmla="*/ 3951392 h 4275461"/>
                <a:gd name="connsiteX36" fmla="*/ 1094193 w 3619883"/>
                <a:gd name="connsiteY36" fmla="*/ 4128157 h 4275461"/>
                <a:gd name="connsiteX37" fmla="*/ 1140354 w 3619883"/>
                <a:gd name="connsiteY37" fmla="*/ 4128157 h 4275461"/>
                <a:gd name="connsiteX38" fmla="*/ 1140354 w 3619883"/>
                <a:gd name="connsiteY38" fmla="*/ 4275461 h 4275461"/>
                <a:gd name="connsiteX39" fmla="*/ 953807 w 3619883"/>
                <a:gd name="connsiteY39" fmla="*/ 4275461 h 4275461"/>
                <a:gd name="connsiteX40" fmla="*/ 912215 w 3619883"/>
                <a:gd name="connsiteY40" fmla="*/ 4128157 h 4275461"/>
                <a:gd name="connsiteX41" fmla="*/ 961020 w 3619883"/>
                <a:gd name="connsiteY41" fmla="*/ 4128157 h 4275461"/>
                <a:gd name="connsiteX42" fmla="*/ 961020 w 3619883"/>
                <a:gd name="connsiteY42" fmla="*/ 3951392 h 4275461"/>
                <a:gd name="connsiteX43" fmla="*/ 783235 w 3619883"/>
                <a:gd name="connsiteY43" fmla="*/ 3951392 h 4275461"/>
                <a:gd name="connsiteX44" fmla="*/ 783235 w 3619883"/>
                <a:gd name="connsiteY44" fmla="*/ 4128157 h 4275461"/>
                <a:gd name="connsiteX45" fmla="*/ 871024 w 3619883"/>
                <a:gd name="connsiteY45" fmla="*/ 4128157 h 4275461"/>
                <a:gd name="connsiteX46" fmla="*/ 829432 w 3619883"/>
                <a:gd name="connsiteY46" fmla="*/ 4275461 h 4275461"/>
                <a:gd name="connsiteX47" fmla="*/ 611484 w 3619883"/>
                <a:gd name="connsiteY47" fmla="*/ 4275461 h 4275461"/>
                <a:gd name="connsiteX48" fmla="*/ 621247 w 3619883"/>
                <a:gd name="connsiteY48" fmla="*/ 4128157 h 4275461"/>
                <a:gd name="connsiteX49" fmla="*/ 650062 w 3619883"/>
                <a:gd name="connsiteY49" fmla="*/ 4128157 h 4275461"/>
                <a:gd name="connsiteX50" fmla="*/ 650062 w 3619883"/>
                <a:gd name="connsiteY50" fmla="*/ 3951392 h 4275461"/>
                <a:gd name="connsiteX51" fmla="*/ 472277 w 3619883"/>
                <a:gd name="connsiteY51" fmla="*/ 3951392 h 4275461"/>
                <a:gd name="connsiteX52" fmla="*/ 472277 w 3619883"/>
                <a:gd name="connsiteY52" fmla="*/ 4128157 h 4275461"/>
                <a:gd name="connsiteX53" fmla="*/ 522650 w 3619883"/>
                <a:gd name="connsiteY53" fmla="*/ 4128157 h 4275461"/>
                <a:gd name="connsiteX54" fmla="*/ 573998 w 3619883"/>
                <a:gd name="connsiteY54" fmla="*/ 4275461 h 4275461"/>
                <a:gd name="connsiteX55" fmla="*/ 336164 w 3619883"/>
                <a:gd name="connsiteY55" fmla="*/ 4275461 h 4275461"/>
                <a:gd name="connsiteX56" fmla="*/ 294572 w 3619883"/>
                <a:gd name="connsiteY56" fmla="*/ 4128157 h 4275461"/>
                <a:gd name="connsiteX57" fmla="*/ 339106 w 3619883"/>
                <a:gd name="connsiteY57" fmla="*/ 4128157 h 4275461"/>
                <a:gd name="connsiteX58" fmla="*/ 339106 w 3619883"/>
                <a:gd name="connsiteY58" fmla="*/ 3951392 h 4275461"/>
                <a:gd name="connsiteX59" fmla="*/ 161321 w 3619883"/>
                <a:gd name="connsiteY59" fmla="*/ 3951392 h 4275461"/>
                <a:gd name="connsiteX60" fmla="*/ 161321 w 3619883"/>
                <a:gd name="connsiteY60" fmla="*/ 4128157 h 4275461"/>
                <a:gd name="connsiteX61" fmla="*/ 230914 w 3619883"/>
                <a:gd name="connsiteY61" fmla="*/ 4128157 h 4275461"/>
                <a:gd name="connsiteX62" fmla="*/ 189322 w 3619883"/>
                <a:gd name="connsiteY62" fmla="*/ 4275461 h 4275461"/>
                <a:gd name="connsiteX63" fmla="*/ 0 w 3619883"/>
                <a:gd name="connsiteY63" fmla="*/ 4275461 h 4275461"/>
                <a:gd name="connsiteX64" fmla="*/ 0 w 3619883"/>
                <a:gd name="connsiteY64" fmla="*/ 42229 h 4275461"/>
                <a:gd name="connsiteX65" fmla="*/ 42464 w 3619883"/>
                <a:gd name="connsiteY65" fmla="*/ 40518 h 4275461"/>
                <a:gd name="connsiteX66" fmla="*/ 137733 w 3619883"/>
                <a:gd name="connsiteY66" fmla="*/ 35355 h 4275461"/>
                <a:gd name="connsiteX67" fmla="*/ 270565 w 3619883"/>
                <a:gd name="connsiteY67" fmla="*/ 29759 h 4275461"/>
                <a:gd name="connsiteX68" fmla="*/ 479734 w 3619883"/>
                <a:gd name="connsiteY68" fmla="*/ 45455 h 4275461"/>
                <a:gd name="connsiteX69" fmla="*/ 524103 w 3619883"/>
                <a:gd name="connsiteY69" fmla="*/ 41625 h 4275461"/>
                <a:gd name="connsiteX70" fmla="*/ 624416 w 3619883"/>
                <a:gd name="connsiteY70" fmla="*/ 22696 h 4275461"/>
                <a:gd name="connsiteX71" fmla="*/ 657762 w 3619883"/>
                <a:gd name="connsiteY71" fmla="*/ 18351 h 4275461"/>
                <a:gd name="connsiteX72" fmla="*/ 690557 w 3619883"/>
                <a:gd name="connsiteY72" fmla="*/ 25792 h 4275461"/>
                <a:gd name="connsiteX73" fmla="*/ 745123 w 3619883"/>
                <a:gd name="connsiteY73" fmla="*/ 40157 h 4275461"/>
                <a:gd name="connsiteX74" fmla="*/ 789493 w 3619883"/>
                <a:gd name="connsiteY74" fmla="*/ 36327 h 4275461"/>
                <a:gd name="connsiteX75" fmla="*/ 854255 w 3619883"/>
                <a:gd name="connsiteY75" fmla="*/ 68887 h 4275461"/>
                <a:gd name="connsiteX76" fmla="*/ 897520 w 3619883"/>
                <a:gd name="connsiteY76" fmla="*/ 88629 h 4275461"/>
                <a:gd name="connsiteX77" fmla="*/ 940510 w 3619883"/>
                <a:gd name="connsiteY77" fmla="*/ 114265 h 4275461"/>
                <a:gd name="connsiteX78" fmla="*/ 1082712 w 3619883"/>
                <a:gd name="connsiteY78" fmla="*/ 144543 h 4275461"/>
                <a:gd name="connsiteX79" fmla="*/ 1205348 w 3619883"/>
                <a:gd name="connsiteY79" fmla="*/ 120753 h 4275461"/>
                <a:gd name="connsiteX80" fmla="*/ 1271764 w 3619883"/>
                <a:gd name="connsiteY80" fmla="*/ 117956 h 4275461"/>
                <a:gd name="connsiteX81" fmla="*/ 1315583 w 3619883"/>
                <a:gd name="connsiteY81" fmla="*/ 125912 h 4275461"/>
                <a:gd name="connsiteX82" fmla="*/ 1359125 w 3619883"/>
                <a:gd name="connsiteY82" fmla="*/ 139761 h 4275461"/>
                <a:gd name="connsiteX83" fmla="*/ 1391919 w 3619883"/>
                <a:gd name="connsiteY83" fmla="*/ 147202 h 4275461"/>
                <a:gd name="connsiteX84" fmla="*/ 1436563 w 3619883"/>
                <a:gd name="connsiteY84" fmla="*/ 137480 h 4275461"/>
                <a:gd name="connsiteX85" fmla="*/ 1471566 w 3619883"/>
                <a:gd name="connsiteY85" fmla="*/ 97777 h 4275461"/>
                <a:gd name="connsiteX86" fmla="*/ 1505739 w 3619883"/>
                <a:gd name="connsiteY86" fmla="*/ 75753 h 4275461"/>
                <a:gd name="connsiteX87" fmla="*/ 1590891 w 3619883"/>
                <a:gd name="connsiteY87" fmla="*/ 144702 h 4275461"/>
                <a:gd name="connsiteX88" fmla="*/ 1625616 w 3619883"/>
                <a:gd name="connsiteY88" fmla="*/ 110893 h 4275461"/>
                <a:gd name="connsiteX89" fmla="*/ 1658964 w 3619883"/>
                <a:gd name="connsiteY89" fmla="*/ 106547 h 4275461"/>
                <a:gd name="connsiteX90" fmla="*/ 1746598 w 3619883"/>
                <a:gd name="connsiteY90" fmla="*/ 122460 h 4275461"/>
                <a:gd name="connsiteX91" fmla="*/ 1811913 w 3619883"/>
                <a:gd name="connsiteY91" fmla="*/ 143234 h 4275461"/>
                <a:gd name="connsiteX92" fmla="*/ 1856557 w 3619883"/>
                <a:gd name="connsiteY92" fmla="*/ 133511 h 4275461"/>
                <a:gd name="connsiteX93" fmla="*/ 2066003 w 3619883"/>
                <a:gd name="connsiteY93" fmla="*/ 143313 h 4275461"/>
                <a:gd name="connsiteX94" fmla="*/ 2177615 w 3619883"/>
                <a:gd name="connsiteY94" fmla="*/ 119007 h 4275461"/>
                <a:gd name="connsiteX95" fmla="*/ 2255883 w 3619883"/>
                <a:gd name="connsiteY95" fmla="*/ 99047 h 4275461"/>
                <a:gd name="connsiteX96" fmla="*/ 2344622 w 3619883"/>
                <a:gd name="connsiteY96" fmla="*/ 91388 h 4275461"/>
                <a:gd name="connsiteX97" fmla="*/ 2455682 w 3619883"/>
                <a:gd name="connsiteY97" fmla="*/ 78869 h 4275461"/>
                <a:gd name="connsiteX98" fmla="*/ 2632609 w 3619883"/>
                <a:gd name="connsiteY98" fmla="*/ 75338 h 4275461"/>
                <a:gd name="connsiteX99" fmla="*/ 2742291 w 3619883"/>
                <a:gd name="connsiteY99" fmla="*/ 92282 h 4275461"/>
                <a:gd name="connsiteX100" fmla="*/ 2851974 w 3619883"/>
                <a:gd name="connsiteY100" fmla="*/ 109227 h 4275461"/>
                <a:gd name="connsiteX101" fmla="*/ 2907643 w 3619883"/>
                <a:gd name="connsiteY101" fmla="*/ 100020 h 4275461"/>
                <a:gd name="connsiteX102" fmla="*/ 2944022 w 3619883"/>
                <a:gd name="connsiteY102" fmla="*/ 30853 h 4275461"/>
                <a:gd name="connsiteX103" fmla="*/ 3022289 w 3619883"/>
                <a:gd name="connsiteY103" fmla="*/ 10893 h 4275461"/>
                <a:gd name="connsiteX104" fmla="*/ 3054807 w 3619883"/>
                <a:gd name="connsiteY104" fmla="*/ 24226 h 4275461"/>
                <a:gd name="connsiteX105" fmla="*/ 3141892 w 3619883"/>
                <a:gd name="connsiteY105" fmla="*/ 51925 h 4275461"/>
                <a:gd name="connsiteX106" fmla="*/ 3185711 w 3619883"/>
                <a:gd name="connsiteY106" fmla="*/ 59881 h 4275461"/>
                <a:gd name="connsiteX107" fmla="*/ 3219056 w 3619883"/>
                <a:gd name="connsiteY107" fmla="*/ 55536 h 4275461"/>
                <a:gd name="connsiteX108" fmla="*/ 3263425 w 3619883"/>
                <a:gd name="connsiteY108" fmla="*/ 51706 h 4275461"/>
                <a:gd name="connsiteX109" fmla="*/ 3296219 w 3619883"/>
                <a:gd name="connsiteY109" fmla="*/ 59147 h 4275461"/>
                <a:gd name="connsiteX110" fmla="*/ 3319094 w 3619883"/>
                <a:gd name="connsiteY110" fmla="*/ 42500 h 4275461"/>
                <a:gd name="connsiteX111" fmla="*/ 3420511 w 3619883"/>
                <a:gd name="connsiteY111" fmla="*/ 0 h 4275461"/>
                <a:gd name="connsiteX112" fmla="*/ 3453305 w 3619883"/>
                <a:gd name="connsiteY112" fmla="*/ 7440 h 4275461"/>
                <a:gd name="connsiteX113" fmla="*/ 3496571 w 3619883"/>
                <a:gd name="connsiteY113" fmla="*/ 27182 h 4275461"/>
                <a:gd name="connsiteX114" fmla="*/ 3602117 w 3619883"/>
                <a:gd name="connsiteY114" fmla="*/ 132521 h 4275461"/>
                <a:gd name="connsiteX115" fmla="*/ 3619883 w 3619883"/>
                <a:gd name="connsiteY115" fmla="*/ 140049 h 4275461"/>
                <a:gd name="connsiteX116" fmla="*/ 3619883 w 3619883"/>
                <a:gd name="connsiteY11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34468 w 3619883"/>
                <a:gd name="connsiteY12" fmla="*/ 4128157 h 4275461"/>
                <a:gd name="connsiteX13" fmla="*/ 1893894 w 3619883"/>
                <a:gd name="connsiteY13" fmla="*/ 4128157 h 4275461"/>
                <a:gd name="connsiteX14" fmla="*/ 1893894 w 3619883"/>
                <a:gd name="connsiteY14" fmla="*/ 3951392 h 4275461"/>
                <a:gd name="connsiteX15" fmla="*/ 1716110 w 3619883"/>
                <a:gd name="connsiteY15" fmla="*/ 3951392 h 4275461"/>
                <a:gd name="connsiteX16" fmla="*/ 1716110 w 3619883"/>
                <a:gd name="connsiteY16" fmla="*/ 4006431 h 4275461"/>
                <a:gd name="connsiteX17" fmla="*/ 1703447 w 3619883"/>
                <a:gd name="connsiteY17" fmla="*/ 4007960 h 4275461"/>
                <a:gd name="connsiteX18" fmla="*/ 1716110 w 3619883"/>
                <a:gd name="connsiteY18" fmla="*/ 4044284 h 4275461"/>
                <a:gd name="connsiteX19" fmla="*/ 1716110 w 3619883"/>
                <a:gd name="connsiteY19" fmla="*/ 4128157 h 4275461"/>
                <a:gd name="connsiteX20" fmla="*/ 1745346 w 3619883"/>
                <a:gd name="connsiteY20" fmla="*/ 4128157 h 4275461"/>
                <a:gd name="connsiteX21" fmla="*/ 1796694 w 3619883"/>
                <a:gd name="connsiteY21" fmla="*/ 4275461 h 4275461"/>
                <a:gd name="connsiteX22" fmla="*/ 1558844 w 3619883"/>
                <a:gd name="connsiteY22" fmla="*/ 4275461 h 4275461"/>
                <a:gd name="connsiteX23" fmla="*/ 1517252 w 3619883"/>
                <a:gd name="connsiteY23" fmla="*/ 4128157 h 4275461"/>
                <a:gd name="connsiteX24" fmla="*/ 1582936 w 3619883"/>
                <a:gd name="connsiteY24" fmla="*/ 4128157 h 4275461"/>
                <a:gd name="connsiteX25" fmla="*/ 1582936 w 3619883"/>
                <a:gd name="connsiteY25" fmla="*/ 3951392 h 4275461"/>
                <a:gd name="connsiteX26" fmla="*/ 1405151 w 3619883"/>
                <a:gd name="connsiteY26" fmla="*/ 3951392 h 4275461"/>
                <a:gd name="connsiteX27" fmla="*/ 1405151 w 3619883"/>
                <a:gd name="connsiteY27" fmla="*/ 4128157 h 4275461"/>
                <a:gd name="connsiteX28" fmla="*/ 1468988 w 3619883"/>
                <a:gd name="connsiteY28" fmla="*/ 4128157 h 4275461"/>
                <a:gd name="connsiteX29" fmla="*/ 1427396 w 3619883"/>
                <a:gd name="connsiteY29" fmla="*/ 4275461 h 4275461"/>
                <a:gd name="connsiteX30" fmla="*/ 1210751 w 3619883"/>
                <a:gd name="connsiteY30" fmla="*/ 4275461 h 4275461"/>
                <a:gd name="connsiteX31" fmla="*/ 1210751 w 3619883"/>
                <a:gd name="connsiteY31" fmla="*/ 4128157 h 4275461"/>
                <a:gd name="connsiteX32" fmla="*/ 1271978 w 3619883"/>
                <a:gd name="connsiteY32" fmla="*/ 4128157 h 4275461"/>
                <a:gd name="connsiteX33" fmla="*/ 1271978 w 3619883"/>
                <a:gd name="connsiteY33" fmla="*/ 3951392 h 4275461"/>
                <a:gd name="connsiteX34" fmla="*/ 1094193 w 3619883"/>
                <a:gd name="connsiteY34" fmla="*/ 3951392 h 4275461"/>
                <a:gd name="connsiteX35" fmla="*/ 1094193 w 3619883"/>
                <a:gd name="connsiteY35" fmla="*/ 4128157 h 4275461"/>
                <a:gd name="connsiteX36" fmla="*/ 1140354 w 3619883"/>
                <a:gd name="connsiteY36" fmla="*/ 4128157 h 4275461"/>
                <a:gd name="connsiteX37" fmla="*/ 1140354 w 3619883"/>
                <a:gd name="connsiteY37" fmla="*/ 4275461 h 4275461"/>
                <a:gd name="connsiteX38" fmla="*/ 953807 w 3619883"/>
                <a:gd name="connsiteY38" fmla="*/ 4275461 h 4275461"/>
                <a:gd name="connsiteX39" fmla="*/ 912215 w 3619883"/>
                <a:gd name="connsiteY39" fmla="*/ 4128157 h 4275461"/>
                <a:gd name="connsiteX40" fmla="*/ 961020 w 3619883"/>
                <a:gd name="connsiteY40" fmla="*/ 4128157 h 4275461"/>
                <a:gd name="connsiteX41" fmla="*/ 961020 w 3619883"/>
                <a:gd name="connsiteY41" fmla="*/ 3951392 h 4275461"/>
                <a:gd name="connsiteX42" fmla="*/ 783235 w 3619883"/>
                <a:gd name="connsiteY42" fmla="*/ 3951392 h 4275461"/>
                <a:gd name="connsiteX43" fmla="*/ 783235 w 3619883"/>
                <a:gd name="connsiteY43" fmla="*/ 4128157 h 4275461"/>
                <a:gd name="connsiteX44" fmla="*/ 871024 w 3619883"/>
                <a:gd name="connsiteY44" fmla="*/ 4128157 h 4275461"/>
                <a:gd name="connsiteX45" fmla="*/ 829432 w 3619883"/>
                <a:gd name="connsiteY45" fmla="*/ 4275461 h 4275461"/>
                <a:gd name="connsiteX46" fmla="*/ 611484 w 3619883"/>
                <a:gd name="connsiteY46" fmla="*/ 4275461 h 4275461"/>
                <a:gd name="connsiteX47" fmla="*/ 621247 w 3619883"/>
                <a:gd name="connsiteY47" fmla="*/ 4128157 h 4275461"/>
                <a:gd name="connsiteX48" fmla="*/ 650062 w 3619883"/>
                <a:gd name="connsiteY48" fmla="*/ 4128157 h 4275461"/>
                <a:gd name="connsiteX49" fmla="*/ 650062 w 3619883"/>
                <a:gd name="connsiteY49" fmla="*/ 3951392 h 4275461"/>
                <a:gd name="connsiteX50" fmla="*/ 472277 w 3619883"/>
                <a:gd name="connsiteY50" fmla="*/ 3951392 h 4275461"/>
                <a:gd name="connsiteX51" fmla="*/ 472277 w 3619883"/>
                <a:gd name="connsiteY51" fmla="*/ 4128157 h 4275461"/>
                <a:gd name="connsiteX52" fmla="*/ 522650 w 3619883"/>
                <a:gd name="connsiteY52" fmla="*/ 4128157 h 4275461"/>
                <a:gd name="connsiteX53" fmla="*/ 573998 w 3619883"/>
                <a:gd name="connsiteY53" fmla="*/ 4275461 h 4275461"/>
                <a:gd name="connsiteX54" fmla="*/ 336164 w 3619883"/>
                <a:gd name="connsiteY54" fmla="*/ 4275461 h 4275461"/>
                <a:gd name="connsiteX55" fmla="*/ 294572 w 3619883"/>
                <a:gd name="connsiteY55" fmla="*/ 4128157 h 4275461"/>
                <a:gd name="connsiteX56" fmla="*/ 339106 w 3619883"/>
                <a:gd name="connsiteY56" fmla="*/ 4128157 h 4275461"/>
                <a:gd name="connsiteX57" fmla="*/ 339106 w 3619883"/>
                <a:gd name="connsiteY57" fmla="*/ 3951392 h 4275461"/>
                <a:gd name="connsiteX58" fmla="*/ 161321 w 3619883"/>
                <a:gd name="connsiteY58" fmla="*/ 3951392 h 4275461"/>
                <a:gd name="connsiteX59" fmla="*/ 161321 w 3619883"/>
                <a:gd name="connsiteY59" fmla="*/ 4128157 h 4275461"/>
                <a:gd name="connsiteX60" fmla="*/ 230914 w 3619883"/>
                <a:gd name="connsiteY60" fmla="*/ 4128157 h 4275461"/>
                <a:gd name="connsiteX61" fmla="*/ 189322 w 3619883"/>
                <a:gd name="connsiteY61" fmla="*/ 4275461 h 4275461"/>
                <a:gd name="connsiteX62" fmla="*/ 0 w 3619883"/>
                <a:gd name="connsiteY62" fmla="*/ 4275461 h 4275461"/>
                <a:gd name="connsiteX63" fmla="*/ 0 w 3619883"/>
                <a:gd name="connsiteY63" fmla="*/ 42229 h 4275461"/>
                <a:gd name="connsiteX64" fmla="*/ 42464 w 3619883"/>
                <a:gd name="connsiteY64" fmla="*/ 40518 h 4275461"/>
                <a:gd name="connsiteX65" fmla="*/ 137733 w 3619883"/>
                <a:gd name="connsiteY65" fmla="*/ 35355 h 4275461"/>
                <a:gd name="connsiteX66" fmla="*/ 270565 w 3619883"/>
                <a:gd name="connsiteY66" fmla="*/ 29759 h 4275461"/>
                <a:gd name="connsiteX67" fmla="*/ 479734 w 3619883"/>
                <a:gd name="connsiteY67" fmla="*/ 45455 h 4275461"/>
                <a:gd name="connsiteX68" fmla="*/ 524103 w 3619883"/>
                <a:gd name="connsiteY68" fmla="*/ 41625 h 4275461"/>
                <a:gd name="connsiteX69" fmla="*/ 624416 w 3619883"/>
                <a:gd name="connsiteY69" fmla="*/ 22696 h 4275461"/>
                <a:gd name="connsiteX70" fmla="*/ 657762 w 3619883"/>
                <a:gd name="connsiteY70" fmla="*/ 18351 h 4275461"/>
                <a:gd name="connsiteX71" fmla="*/ 690557 w 3619883"/>
                <a:gd name="connsiteY71" fmla="*/ 25792 h 4275461"/>
                <a:gd name="connsiteX72" fmla="*/ 745123 w 3619883"/>
                <a:gd name="connsiteY72" fmla="*/ 40157 h 4275461"/>
                <a:gd name="connsiteX73" fmla="*/ 789493 w 3619883"/>
                <a:gd name="connsiteY73" fmla="*/ 36327 h 4275461"/>
                <a:gd name="connsiteX74" fmla="*/ 854255 w 3619883"/>
                <a:gd name="connsiteY74" fmla="*/ 68887 h 4275461"/>
                <a:gd name="connsiteX75" fmla="*/ 897520 w 3619883"/>
                <a:gd name="connsiteY75" fmla="*/ 88629 h 4275461"/>
                <a:gd name="connsiteX76" fmla="*/ 940510 w 3619883"/>
                <a:gd name="connsiteY76" fmla="*/ 114265 h 4275461"/>
                <a:gd name="connsiteX77" fmla="*/ 1082712 w 3619883"/>
                <a:gd name="connsiteY77" fmla="*/ 144543 h 4275461"/>
                <a:gd name="connsiteX78" fmla="*/ 1205348 w 3619883"/>
                <a:gd name="connsiteY78" fmla="*/ 120753 h 4275461"/>
                <a:gd name="connsiteX79" fmla="*/ 1271764 w 3619883"/>
                <a:gd name="connsiteY79" fmla="*/ 117956 h 4275461"/>
                <a:gd name="connsiteX80" fmla="*/ 1315583 w 3619883"/>
                <a:gd name="connsiteY80" fmla="*/ 125912 h 4275461"/>
                <a:gd name="connsiteX81" fmla="*/ 1359125 w 3619883"/>
                <a:gd name="connsiteY81" fmla="*/ 139761 h 4275461"/>
                <a:gd name="connsiteX82" fmla="*/ 1391919 w 3619883"/>
                <a:gd name="connsiteY82" fmla="*/ 147202 h 4275461"/>
                <a:gd name="connsiteX83" fmla="*/ 1436563 w 3619883"/>
                <a:gd name="connsiteY83" fmla="*/ 137480 h 4275461"/>
                <a:gd name="connsiteX84" fmla="*/ 1471566 w 3619883"/>
                <a:gd name="connsiteY84" fmla="*/ 97777 h 4275461"/>
                <a:gd name="connsiteX85" fmla="*/ 1505739 w 3619883"/>
                <a:gd name="connsiteY85" fmla="*/ 75753 h 4275461"/>
                <a:gd name="connsiteX86" fmla="*/ 1590891 w 3619883"/>
                <a:gd name="connsiteY86" fmla="*/ 144702 h 4275461"/>
                <a:gd name="connsiteX87" fmla="*/ 1625616 w 3619883"/>
                <a:gd name="connsiteY87" fmla="*/ 110893 h 4275461"/>
                <a:gd name="connsiteX88" fmla="*/ 1658964 w 3619883"/>
                <a:gd name="connsiteY88" fmla="*/ 106547 h 4275461"/>
                <a:gd name="connsiteX89" fmla="*/ 1746598 w 3619883"/>
                <a:gd name="connsiteY89" fmla="*/ 122460 h 4275461"/>
                <a:gd name="connsiteX90" fmla="*/ 1811913 w 3619883"/>
                <a:gd name="connsiteY90" fmla="*/ 143234 h 4275461"/>
                <a:gd name="connsiteX91" fmla="*/ 1856557 w 3619883"/>
                <a:gd name="connsiteY91" fmla="*/ 133511 h 4275461"/>
                <a:gd name="connsiteX92" fmla="*/ 2066003 w 3619883"/>
                <a:gd name="connsiteY92" fmla="*/ 143313 h 4275461"/>
                <a:gd name="connsiteX93" fmla="*/ 2177615 w 3619883"/>
                <a:gd name="connsiteY93" fmla="*/ 119007 h 4275461"/>
                <a:gd name="connsiteX94" fmla="*/ 2255883 w 3619883"/>
                <a:gd name="connsiteY94" fmla="*/ 99047 h 4275461"/>
                <a:gd name="connsiteX95" fmla="*/ 2344622 w 3619883"/>
                <a:gd name="connsiteY95" fmla="*/ 91388 h 4275461"/>
                <a:gd name="connsiteX96" fmla="*/ 2455682 w 3619883"/>
                <a:gd name="connsiteY96" fmla="*/ 78869 h 4275461"/>
                <a:gd name="connsiteX97" fmla="*/ 2632609 w 3619883"/>
                <a:gd name="connsiteY97" fmla="*/ 75338 h 4275461"/>
                <a:gd name="connsiteX98" fmla="*/ 2742291 w 3619883"/>
                <a:gd name="connsiteY98" fmla="*/ 92282 h 4275461"/>
                <a:gd name="connsiteX99" fmla="*/ 2851974 w 3619883"/>
                <a:gd name="connsiteY99" fmla="*/ 109227 h 4275461"/>
                <a:gd name="connsiteX100" fmla="*/ 2907643 w 3619883"/>
                <a:gd name="connsiteY100" fmla="*/ 100020 h 4275461"/>
                <a:gd name="connsiteX101" fmla="*/ 2944022 w 3619883"/>
                <a:gd name="connsiteY101" fmla="*/ 30853 h 4275461"/>
                <a:gd name="connsiteX102" fmla="*/ 3022289 w 3619883"/>
                <a:gd name="connsiteY102" fmla="*/ 10893 h 4275461"/>
                <a:gd name="connsiteX103" fmla="*/ 3054807 w 3619883"/>
                <a:gd name="connsiteY103" fmla="*/ 24226 h 4275461"/>
                <a:gd name="connsiteX104" fmla="*/ 3141892 w 3619883"/>
                <a:gd name="connsiteY104" fmla="*/ 51925 h 4275461"/>
                <a:gd name="connsiteX105" fmla="*/ 3185711 w 3619883"/>
                <a:gd name="connsiteY105" fmla="*/ 59881 h 4275461"/>
                <a:gd name="connsiteX106" fmla="*/ 3219056 w 3619883"/>
                <a:gd name="connsiteY106" fmla="*/ 55536 h 4275461"/>
                <a:gd name="connsiteX107" fmla="*/ 3263425 w 3619883"/>
                <a:gd name="connsiteY107" fmla="*/ 51706 h 4275461"/>
                <a:gd name="connsiteX108" fmla="*/ 3296219 w 3619883"/>
                <a:gd name="connsiteY108" fmla="*/ 59147 h 4275461"/>
                <a:gd name="connsiteX109" fmla="*/ 3319094 w 3619883"/>
                <a:gd name="connsiteY109" fmla="*/ 42500 h 4275461"/>
                <a:gd name="connsiteX110" fmla="*/ 3420511 w 3619883"/>
                <a:gd name="connsiteY110" fmla="*/ 0 h 4275461"/>
                <a:gd name="connsiteX111" fmla="*/ 3453305 w 3619883"/>
                <a:gd name="connsiteY111" fmla="*/ 7440 h 4275461"/>
                <a:gd name="connsiteX112" fmla="*/ 3496571 w 3619883"/>
                <a:gd name="connsiteY112" fmla="*/ 27182 h 4275461"/>
                <a:gd name="connsiteX113" fmla="*/ 3602117 w 3619883"/>
                <a:gd name="connsiteY113" fmla="*/ 132521 h 4275461"/>
                <a:gd name="connsiteX114" fmla="*/ 3619883 w 3619883"/>
                <a:gd name="connsiteY114" fmla="*/ 140049 h 4275461"/>
                <a:gd name="connsiteX115" fmla="*/ 3619883 w 3619883"/>
                <a:gd name="connsiteY11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4128157 h 4275461"/>
                <a:gd name="connsiteX13" fmla="*/ 1893894 w 3619883"/>
                <a:gd name="connsiteY13" fmla="*/ 3951392 h 4275461"/>
                <a:gd name="connsiteX14" fmla="*/ 1716110 w 3619883"/>
                <a:gd name="connsiteY14" fmla="*/ 3951392 h 4275461"/>
                <a:gd name="connsiteX15" fmla="*/ 1716110 w 3619883"/>
                <a:gd name="connsiteY15" fmla="*/ 4006431 h 4275461"/>
                <a:gd name="connsiteX16" fmla="*/ 1703447 w 3619883"/>
                <a:gd name="connsiteY16" fmla="*/ 4007960 h 4275461"/>
                <a:gd name="connsiteX17" fmla="*/ 1716110 w 3619883"/>
                <a:gd name="connsiteY17" fmla="*/ 4044284 h 4275461"/>
                <a:gd name="connsiteX18" fmla="*/ 1716110 w 3619883"/>
                <a:gd name="connsiteY18" fmla="*/ 4128157 h 4275461"/>
                <a:gd name="connsiteX19" fmla="*/ 1745346 w 3619883"/>
                <a:gd name="connsiteY19" fmla="*/ 4128157 h 4275461"/>
                <a:gd name="connsiteX20" fmla="*/ 1796694 w 3619883"/>
                <a:gd name="connsiteY20" fmla="*/ 4275461 h 4275461"/>
                <a:gd name="connsiteX21" fmla="*/ 1558844 w 3619883"/>
                <a:gd name="connsiteY21" fmla="*/ 4275461 h 4275461"/>
                <a:gd name="connsiteX22" fmla="*/ 1517252 w 3619883"/>
                <a:gd name="connsiteY22" fmla="*/ 4128157 h 4275461"/>
                <a:gd name="connsiteX23" fmla="*/ 1582936 w 3619883"/>
                <a:gd name="connsiteY23" fmla="*/ 4128157 h 4275461"/>
                <a:gd name="connsiteX24" fmla="*/ 1582936 w 3619883"/>
                <a:gd name="connsiteY24" fmla="*/ 3951392 h 4275461"/>
                <a:gd name="connsiteX25" fmla="*/ 1405151 w 3619883"/>
                <a:gd name="connsiteY25" fmla="*/ 3951392 h 4275461"/>
                <a:gd name="connsiteX26" fmla="*/ 1405151 w 3619883"/>
                <a:gd name="connsiteY26" fmla="*/ 4128157 h 4275461"/>
                <a:gd name="connsiteX27" fmla="*/ 1468988 w 3619883"/>
                <a:gd name="connsiteY27" fmla="*/ 4128157 h 4275461"/>
                <a:gd name="connsiteX28" fmla="*/ 1427396 w 3619883"/>
                <a:gd name="connsiteY28" fmla="*/ 4275461 h 4275461"/>
                <a:gd name="connsiteX29" fmla="*/ 1210751 w 3619883"/>
                <a:gd name="connsiteY29" fmla="*/ 4275461 h 4275461"/>
                <a:gd name="connsiteX30" fmla="*/ 1210751 w 3619883"/>
                <a:gd name="connsiteY30" fmla="*/ 4128157 h 4275461"/>
                <a:gd name="connsiteX31" fmla="*/ 1271978 w 3619883"/>
                <a:gd name="connsiteY31" fmla="*/ 4128157 h 4275461"/>
                <a:gd name="connsiteX32" fmla="*/ 1271978 w 3619883"/>
                <a:gd name="connsiteY32" fmla="*/ 3951392 h 4275461"/>
                <a:gd name="connsiteX33" fmla="*/ 1094193 w 3619883"/>
                <a:gd name="connsiteY33" fmla="*/ 3951392 h 4275461"/>
                <a:gd name="connsiteX34" fmla="*/ 1094193 w 3619883"/>
                <a:gd name="connsiteY34" fmla="*/ 4128157 h 4275461"/>
                <a:gd name="connsiteX35" fmla="*/ 1140354 w 3619883"/>
                <a:gd name="connsiteY35" fmla="*/ 4128157 h 4275461"/>
                <a:gd name="connsiteX36" fmla="*/ 1140354 w 3619883"/>
                <a:gd name="connsiteY36" fmla="*/ 4275461 h 4275461"/>
                <a:gd name="connsiteX37" fmla="*/ 953807 w 3619883"/>
                <a:gd name="connsiteY37" fmla="*/ 4275461 h 4275461"/>
                <a:gd name="connsiteX38" fmla="*/ 912215 w 3619883"/>
                <a:gd name="connsiteY38" fmla="*/ 4128157 h 4275461"/>
                <a:gd name="connsiteX39" fmla="*/ 961020 w 3619883"/>
                <a:gd name="connsiteY39" fmla="*/ 4128157 h 4275461"/>
                <a:gd name="connsiteX40" fmla="*/ 961020 w 3619883"/>
                <a:gd name="connsiteY40" fmla="*/ 3951392 h 4275461"/>
                <a:gd name="connsiteX41" fmla="*/ 783235 w 3619883"/>
                <a:gd name="connsiteY41" fmla="*/ 3951392 h 4275461"/>
                <a:gd name="connsiteX42" fmla="*/ 783235 w 3619883"/>
                <a:gd name="connsiteY42" fmla="*/ 4128157 h 4275461"/>
                <a:gd name="connsiteX43" fmla="*/ 871024 w 3619883"/>
                <a:gd name="connsiteY43" fmla="*/ 4128157 h 4275461"/>
                <a:gd name="connsiteX44" fmla="*/ 829432 w 3619883"/>
                <a:gd name="connsiteY44" fmla="*/ 4275461 h 4275461"/>
                <a:gd name="connsiteX45" fmla="*/ 611484 w 3619883"/>
                <a:gd name="connsiteY45" fmla="*/ 4275461 h 4275461"/>
                <a:gd name="connsiteX46" fmla="*/ 621247 w 3619883"/>
                <a:gd name="connsiteY46" fmla="*/ 4128157 h 4275461"/>
                <a:gd name="connsiteX47" fmla="*/ 650062 w 3619883"/>
                <a:gd name="connsiteY47" fmla="*/ 4128157 h 4275461"/>
                <a:gd name="connsiteX48" fmla="*/ 650062 w 3619883"/>
                <a:gd name="connsiteY48" fmla="*/ 3951392 h 4275461"/>
                <a:gd name="connsiteX49" fmla="*/ 472277 w 3619883"/>
                <a:gd name="connsiteY49" fmla="*/ 3951392 h 4275461"/>
                <a:gd name="connsiteX50" fmla="*/ 472277 w 3619883"/>
                <a:gd name="connsiteY50" fmla="*/ 4128157 h 4275461"/>
                <a:gd name="connsiteX51" fmla="*/ 522650 w 3619883"/>
                <a:gd name="connsiteY51" fmla="*/ 4128157 h 4275461"/>
                <a:gd name="connsiteX52" fmla="*/ 573998 w 3619883"/>
                <a:gd name="connsiteY52" fmla="*/ 4275461 h 4275461"/>
                <a:gd name="connsiteX53" fmla="*/ 336164 w 3619883"/>
                <a:gd name="connsiteY53" fmla="*/ 4275461 h 4275461"/>
                <a:gd name="connsiteX54" fmla="*/ 294572 w 3619883"/>
                <a:gd name="connsiteY54" fmla="*/ 4128157 h 4275461"/>
                <a:gd name="connsiteX55" fmla="*/ 339106 w 3619883"/>
                <a:gd name="connsiteY55" fmla="*/ 4128157 h 4275461"/>
                <a:gd name="connsiteX56" fmla="*/ 339106 w 3619883"/>
                <a:gd name="connsiteY56" fmla="*/ 3951392 h 4275461"/>
                <a:gd name="connsiteX57" fmla="*/ 161321 w 3619883"/>
                <a:gd name="connsiteY57" fmla="*/ 3951392 h 4275461"/>
                <a:gd name="connsiteX58" fmla="*/ 161321 w 3619883"/>
                <a:gd name="connsiteY58" fmla="*/ 4128157 h 4275461"/>
                <a:gd name="connsiteX59" fmla="*/ 230914 w 3619883"/>
                <a:gd name="connsiteY59" fmla="*/ 4128157 h 4275461"/>
                <a:gd name="connsiteX60" fmla="*/ 189322 w 3619883"/>
                <a:gd name="connsiteY60" fmla="*/ 4275461 h 4275461"/>
                <a:gd name="connsiteX61" fmla="*/ 0 w 3619883"/>
                <a:gd name="connsiteY61" fmla="*/ 4275461 h 4275461"/>
                <a:gd name="connsiteX62" fmla="*/ 0 w 3619883"/>
                <a:gd name="connsiteY62" fmla="*/ 42229 h 4275461"/>
                <a:gd name="connsiteX63" fmla="*/ 42464 w 3619883"/>
                <a:gd name="connsiteY63" fmla="*/ 40518 h 4275461"/>
                <a:gd name="connsiteX64" fmla="*/ 137733 w 3619883"/>
                <a:gd name="connsiteY64" fmla="*/ 35355 h 4275461"/>
                <a:gd name="connsiteX65" fmla="*/ 270565 w 3619883"/>
                <a:gd name="connsiteY65" fmla="*/ 29759 h 4275461"/>
                <a:gd name="connsiteX66" fmla="*/ 479734 w 3619883"/>
                <a:gd name="connsiteY66" fmla="*/ 45455 h 4275461"/>
                <a:gd name="connsiteX67" fmla="*/ 524103 w 3619883"/>
                <a:gd name="connsiteY67" fmla="*/ 41625 h 4275461"/>
                <a:gd name="connsiteX68" fmla="*/ 624416 w 3619883"/>
                <a:gd name="connsiteY68" fmla="*/ 22696 h 4275461"/>
                <a:gd name="connsiteX69" fmla="*/ 657762 w 3619883"/>
                <a:gd name="connsiteY69" fmla="*/ 18351 h 4275461"/>
                <a:gd name="connsiteX70" fmla="*/ 690557 w 3619883"/>
                <a:gd name="connsiteY70" fmla="*/ 25792 h 4275461"/>
                <a:gd name="connsiteX71" fmla="*/ 745123 w 3619883"/>
                <a:gd name="connsiteY71" fmla="*/ 40157 h 4275461"/>
                <a:gd name="connsiteX72" fmla="*/ 789493 w 3619883"/>
                <a:gd name="connsiteY72" fmla="*/ 36327 h 4275461"/>
                <a:gd name="connsiteX73" fmla="*/ 854255 w 3619883"/>
                <a:gd name="connsiteY73" fmla="*/ 68887 h 4275461"/>
                <a:gd name="connsiteX74" fmla="*/ 897520 w 3619883"/>
                <a:gd name="connsiteY74" fmla="*/ 88629 h 4275461"/>
                <a:gd name="connsiteX75" fmla="*/ 940510 w 3619883"/>
                <a:gd name="connsiteY75" fmla="*/ 114265 h 4275461"/>
                <a:gd name="connsiteX76" fmla="*/ 1082712 w 3619883"/>
                <a:gd name="connsiteY76" fmla="*/ 144543 h 4275461"/>
                <a:gd name="connsiteX77" fmla="*/ 1205348 w 3619883"/>
                <a:gd name="connsiteY77" fmla="*/ 120753 h 4275461"/>
                <a:gd name="connsiteX78" fmla="*/ 1271764 w 3619883"/>
                <a:gd name="connsiteY78" fmla="*/ 117956 h 4275461"/>
                <a:gd name="connsiteX79" fmla="*/ 1315583 w 3619883"/>
                <a:gd name="connsiteY79" fmla="*/ 125912 h 4275461"/>
                <a:gd name="connsiteX80" fmla="*/ 1359125 w 3619883"/>
                <a:gd name="connsiteY80" fmla="*/ 139761 h 4275461"/>
                <a:gd name="connsiteX81" fmla="*/ 1391919 w 3619883"/>
                <a:gd name="connsiteY81" fmla="*/ 147202 h 4275461"/>
                <a:gd name="connsiteX82" fmla="*/ 1436563 w 3619883"/>
                <a:gd name="connsiteY82" fmla="*/ 137480 h 4275461"/>
                <a:gd name="connsiteX83" fmla="*/ 1471566 w 3619883"/>
                <a:gd name="connsiteY83" fmla="*/ 97777 h 4275461"/>
                <a:gd name="connsiteX84" fmla="*/ 1505739 w 3619883"/>
                <a:gd name="connsiteY84" fmla="*/ 75753 h 4275461"/>
                <a:gd name="connsiteX85" fmla="*/ 1590891 w 3619883"/>
                <a:gd name="connsiteY85" fmla="*/ 144702 h 4275461"/>
                <a:gd name="connsiteX86" fmla="*/ 1625616 w 3619883"/>
                <a:gd name="connsiteY86" fmla="*/ 110893 h 4275461"/>
                <a:gd name="connsiteX87" fmla="*/ 1658964 w 3619883"/>
                <a:gd name="connsiteY87" fmla="*/ 106547 h 4275461"/>
                <a:gd name="connsiteX88" fmla="*/ 1746598 w 3619883"/>
                <a:gd name="connsiteY88" fmla="*/ 122460 h 4275461"/>
                <a:gd name="connsiteX89" fmla="*/ 1811913 w 3619883"/>
                <a:gd name="connsiteY89" fmla="*/ 143234 h 4275461"/>
                <a:gd name="connsiteX90" fmla="*/ 1856557 w 3619883"/>
                <a:gd name="connsiteY90" fmla="*/ 133511 h 4275461"/>
                <a:gd name="connsiteX91" fmla="*/ 2066003 w 3619883"/>
                <a:gd name="connsiteY91" fmla="*/ 143313 h 4275461"/>
                <a:gd name="connsiteX92" fmla="*/ 2177615 w 3619883"/>
                <a:gd name="connsiteY92" fmla="*/ 119007 h 4275461"/>
                <a:gd name="connsiteX93" fmla="*/ 2255883 w 3619883"/>
                <a:gd name="connsiteY93" fmla="*/ 99047 h 4275461"/>
                <a:gd name="connsiteX94" fmla="*/ 2344622 w 3619883"/>
                <a:gd name="connsiteY94" fmla="*/ 91388 h 4275461"/>
                <a:gd name="connsiteX95" fmla="*/ 2455682 w 3619883"/>
                <a:gd name="connsiteY95" fmla="*/ 78869 h 4275461"/>
                <a:gd name="connsiteX96" fmla="*/ 2632609 w 3619883"/>
                <a:gd name="connsiteY96" fmla="*/ 75338 h 4275461"/>
                <a:gd name="connsiteX97" fmla="*/ 2742291 w 3619883"/>
                <a:gd name="connsiteY97" fmla="*/ 92282 h 4275461"/>
                <a:gd name="connsiteX98" fmla="*/ 2851974 w 3619883"/>
                <a:gd name="connsiteY98" fmla="*/ 109227 h 4275461"/>
                <a:gd name="connsiteX99" fmla="*/ 2907643 w 3619883"/>
                <a:gd name="connsiteY99" fmla="*/ 100020 h 4275461"/>
                <a:gd name="connsiteX100" fmla="*/ 2944022 w 3619883"/>
                <a:gd name="connsiteY100" fmla="*/ 30853 h 4275461"/>
                <a:gd name="connsiteX101" fmla="*/ 3022289 w 3619883"/>
                <a:gd name="connsiteY101" fmla="*/ 10893 h 4275461"/>
                <a:gd name="connsiteX102" fmla="*/ 3054807 w 3619883"/>
                <a:gd name="connsiteY102" fmla="*/ 24226 h 4275461"/>
                <a:gd name="connsiteX103" fmla="*/ 3141892 w 3619883"/>
                <a:gd name="connsiteY103" fmla="*/ 51925 h 4275461"/>
                <a:gd name="connsiteX104" fmla="*/ 3185711 w 3619883"/>
                <a:gd name="connsiteY104" fmla="*/ 59881 h 4275461"/>
                <a:gd name="connsiteX105" fmla="*/ 3219056 w 3619883"/>
                <a:gd name="connsiteY105" fmla="*/ 55536 h 4275461"/>
                <a:gd name="connsiteX106" fmla="*/ 3263425 w 3619883"/>
                <a:gd name="connsiteY106" fmla="*/ 51706 h 4275461"/>
                <a:gd name="connsiteX107" fmla="*/ 3296219 w 3619883"/>
                <a:gd name="connsiteY107" fmla="*/ 59147 h 4275461"/>
                <a:gd name="connsiteX108" fmla="*/ 3319094 w 3619883"/>
                <a:gd name="connsiteY108" fmla="*/ 42500 h 4275461"/>
                <a:gd name="connsiteX109" fmla="*/ 3420511 w 3619883"/>
                <a:gd name="connsiteY109" fmla="*/ 0 h 4275461"/>
                <a:gd name="connsiteX110" fmla="*/ 3453305 w 3619883"/>
                <a:gd name="connsiteY110" fmla="*/ 7440 h 4275461"/>
                <a:gd name="connsiteX111" fmla="*/ 3496571 w 3619883"/>
                <a:gd name="connsiteY111" fmla="*/ 27182 h 4275461"/>
                <a:gd name="connsiteX112" fmla="*/ 3602117 w 3619883"/>
                <a:gd name="connsiteY112" fmla="*/ 132521 h 4275461"/>
                <a:gd name="connsiteX113" fmla="*/ 3619883 w 3619883"/>
                <a:gd name="connsiteY113" fmla="*/ 140049 h 4275461"/>
                <a:gd name="connsiteX114" fmla="*/ 3619883 w 3619883"/>
                <a:gd name="connsiteY11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3951392 h 4275461"/>
                <a:gd name="connsiteX13" fmla="*/ 1716110 w 3619883"/>
                <a:gd name="connsiteY13" fmla="*/ 3951392 h 4275461"/>
                <a:gd name="connsiteX14" fmla="*/ 1716110 w 3619883"/>
                <a:gd name="connsiteY14" fmla="*/ 4006431 h 4275461"/>
                <a:gd name="connsiteX15" fmla="*/ 1703447 w 3619883"/>
                <a:gd name="connsiteY15" fmla="*/ 4007960 h 4275461"/>
                <a:gd name="connsiteX16" fmla="*/ 1716110 w 3619883"/>
                <a:gd name="connsiteY16" fmla="*/ 4044284 h 4275461"/>
                <a:gd name="connsiteX17" fmla="*/ 1716110 w 3619883"/>
                <a:gd name="connsiteY17" fmla="*/ 4128157 h 4275461"/>
                <a:gd name="connsiteX18" fmla="*/ 1745346 w 3619883"/>
                <a:gd name="connsiteY18" fmla="*/ 4128157 h 4275461"/>
                <a:gd name="connsiteX19" fmla="*/ 1796694 w 3619883"/>
                <a:gd name="connsiteY19" fmla="*/ 4275461 h 4275461"/>
                <a:gd name="connsiteX20" fmla="*/ 1558844 w 3619883"/>
                <a:gd name="connsiteY20" fmla="*/ 4275461 h 4275461"/>
                <a:gd name="connsiteX21" fmla="*/ 1517252 w 3619883"/>
                <a:gd name="connsiteY21" fmla="*/ 4128157 h 4275461"/>
                <a:gd name="connsiteX22" fmla="*/ 1582936 w 3619883"/>
                <a:gd name="connsiteY22" fmla="*/ 4128157 h 4275461"/>
                <a:gd name="connsiteX23" fmla="*/ 1582936 w 3619883"/>
                <a:gd name="connsiteY23" fmla="*/ 3951392 h 4275461"/>
                <a:gd name="connsiteX24" fmla="*/ 1405151 w 3619883"/>
                <a:gd name="connsiteY24" fmla="*/ 3951392 h 4275461"/>
                <a:gd name="connsiteX25" fmla="*/ 1405151 w 3619883"/>
                <a:gd name="connsiteY25" fmla="*/ 4128157 h 4275461"/>
                <a:gd name="connsiteX26" fmla="*/ 1468988 w 3619883"/>
                <a:gd name="connsiteY26" fmla="*/ 4128157 h 4275461"/>
                <a:gd name="connsiteX27" fmla="*/ 1427396 w 3619883"/>
                <a:gd name="connsiteY27" fmla="*/ 4275461 h 4275461"/>
                <a:gd name="connsiteX28" fmla="*/ 1210751 w 3619883"/>
                <a:gd name="connsiteY28" fmla="*/ 4275461 h 4275461"/>
                <a:gd name="connsiteX29" fmla="*/ 1210751 w 3619883"/>
                <a:gd name="connsiteY29" fmla="*/ 4128157 h 4275461"/>
                <a:gd name="connsiteX30" fmla="*/ 1271978 w 3619883"/>
                <a:gd name="connsiteY30" fmla="*/ 4128157 h 4275461"/>
                <a:gd name="connsiteX31" fmla="*/ 1271978 w 3619883"/>
                <a:gd name="connsiteY31" fmla="*/ 3951392 h 4275461"/>
                <a:gd name="connsiteX32" fmla="*/ 1094193 w 3619883"/>
                <a:gd name="connsiteY32" fmla="*/ 3951392 h 4275461"/>
                <a:gd name="connsiteX33" fmla="*/ 1094193 w 3619883"/>
                <a:gd name="connsiteY33" fmla="*/ 4128157 h 4275461"/>
                <a:gd name="connsiteX34" fmla="*/ 1140354 w 3619883"/>
                <a:gd name="connsiteY34" fmla="*/ 4128157 h 4275461"/>
                <a:gd name="connsiteX35" fmla="*/ 1140354 w 3619883"/>
                <a:gd name="connsiteY35" fmla="*/ 4275461 h 4275461"/>
                <a:gd name="connsiteX36" fmla="*/ 953807 w 3619883"/>
                <a:gd name="connsiteY36" fmla="*/ 4275461 h 4275461"/>
                <a:gd name="connsiteX37" fmla="*/ 912215 w 3619883"/>
                <a:gd name="connsiteY37" fmla="*/ 4128157 h 4275461"/>
                <a:gd name="connsiteX38" fmla="*/ 961020 w 3619883"/>
                <a:gd name="connsiteY38" fmla="*/ 4128157 h 4275461"/>
                <a:gd name="connsiteX39" fmla="*/ 961020 w 3619883"/>
                <a:gd name="connsiteY39" fmla="*/ 3951392 h 4275461"/>
                <a:gd name="connsiteX40" fmla="*/ 783235 w 3619883"/>
                <a:gd name="connsiteY40" fmla="*/ 3951392 h 4275461"/>
                <a:gd name="connsiteX41" fmla="*/ 783235 w 3619883"/>
                <a:gd name="connsiteY41" fmla="*/ 4128157 h 4275461"/>
                <a:gd name="connsiteX42" fmla="*/ 871024 w 3619883"/>
                <a:gd name="connsiteY42" fmla="*/ 4128157 h 4275461"/>
                <a:gd name="connsiteX43" fmla="*/ 829432 w 3619883"/>
                <a:gd name="connsiteY43" fmla="*/ 4275461 h 4275461"/>
                <a:gd name="connsiteX44" fmla="*/ 611484 w 3619883"/>
                <a:gd name="connsiteY44" fmla="*/ 4275461 h 4275461"/>
                <a:gd name="connsiteX45" fmla="*/ 621247 w 3619883"/>
                <a:gd name="connsiteY45" fmla="*/ 4128157 h 4275461"/>
                <a:gd name="connsiteX46" fmla="*/ 650062 w 3619883"/>
                <a:gd name="connsiteY46" fmla="*/ 4128157 h 4275461"/>
                <a:gd name="connsiteX47" fmla="*/ 650062 w 3619883"/>
                <a:gd name="connsiteY47" fmla="*/ 3951392 h 4275461"/>
                <a:gd name="connsiteX48" fmla="*/ 472277 w 3619883"/>
                <a:gd name="connsiteY48" fmla="*/ 3951392 h 4275461"/>
                <a:gd name="connsiteX49" fmla="*/ 472277 w 3619883"/>
                <a:gd name="connsiteY49" fmla="*/ 4128157 h 4275461"/>
                <a:gd name="connsiteX50" fmla="*/ 522650 w 3619883"/>
                <a:gd name="connsiteY50" fmla="*/ 4128157 h 4275461"/>
                <a:gd name="connsiteX51" fmla="*/ 573998 w 3619883"/>
                <a:gd name="connsiteY51" fmla="*/ 4275461 h 4275461"/>
                <a:gd name="connsiteX52" fmla="*/ 336164 w 3619883"/>
                <a:gd name="connsiteY52" fmla="*/ 4275461 h 4275461"/>
                <a:gd name="connsiteX53" fmla="*/ 294572 w 3619883"/>
                <a:gd name="connsiteY53" fmla="*/ 4128157 h 4275461"/>
                <a:gd name="connsiteX54" fmla="*/ 339106 w 3619883"/>
                <a:gd name="connsiteY54" fmla="*/ 4128157 h 4275461"/>
                <a:gd name="connsiteX55" fmla="*/ 339106 w 3619883"/>
                <a:gd name="connsiteY55" fmla="*/ 3951392 h 4275461"/>
                <a:gd name="connsiteX56" fmla="*/ 161321 w 3619883"/>
                <a:gd name="connsiteY56" fmla="*/ 3951392 h 4275461"/>
                <a:gd name="connsiteX57" fmla="*/ 161321 w 3619883"/>
                <a:gd name="connsiteY57" fmla="*/ 4128157 h 4275461"/>
                <a:gd name="connsiteX58" fmla="*/ 230914 w 3619883"/>
                <a:gd name="connsiteY58" fmla="*/ 4128157 h 4275461"/>
                <a:gd name="connsiteX59" fmla="*/ 189322 w 3619883"/>
                <a:gd name="connsiteY59" fmla="*/ 4275461 h 4275461"/>
                <a:gd name="connsiteX60" fmla="*/ 0 w 3619883"/>
                <a:gd name="connsiteY60" fmla="*/ 4275461 h 4275461"/>
                <a:gd name="connsiteX61" fmla="*/ 0 w 3619883"/>
                <a:gd name="connsiteY61" fmla="*/ 42229 h 4275461"/>
                <a:gd name="connsiteX62" fmla="*/ 42464 w 3619883"/>
                <a:gd name="connsiteY62" fmla="*/ 40518 h 4275461"/>
                <a:gd name="connsiteX63" fmla="*/ 137733 w 3619883"/>
                <a:gd name="connsiteY63" fmla="*/ 35355 h 4275461"/>
                <a:gd name="connsiteX64" fmla="*/ 270565 w 3619883"/>
                <a:gd name="connsiteY64" fmla="*/ 29759 h 4275461"/>
                <a:gd name="connsiteX65" fmla="*/ 479734 w 3619883"/>
                <a:gd name="connsiteY65" fmla="*/ 45455 h 4275461"/>
                <a:gd name="connsiteX66" fmla="*/ 524103 w 3619883"/>
                <a:gd name="connsiteY66" fmla="*/ 41625 h 4275461"/>
                <a:gd name="connsiteX67" fmla="*/ 624416 w 3619883"/>
                <a:gd name="connsiteY67" fmla="*/ 22696 h 4275461"/>
                <a:gd name="connsiteX68" fmla="*/ 657762 w 3619883"/>
                <a:gd name="connsiteY68" fmla="*/ 18351 h 4275461"/>
                <a:gd name="connsiteX69" fmla="*/ 690557 w 3619883"/>
                <a:gd name="connsiteY69" fmla="*/ 25792 h 4275461"/>
                <a:gd name="connsiteX70" fmla="*/ 745123 w 3619883"/>
                <a:gd name="connsiteY70" fmla="*/ 40157 h 4275461"/>
                <a:gd name="connsiteX71" fmla="*/ 789493 w 3619883"/>
                <a:gd name="connsiteY71" fmla="*/ 36327 h 4275461"/>
                <a:gd name="connsiteX72" fmla="*/ 854255 w 3619883"/>
                <a:gd name="connsiteY72" fmla="*/ 68887 h 4275461"/>
                <a:gd name="connsiteX73" fmla="*/ 897520 w 3619883"/>
                <a:gd name="connsiteY73" fmla="*/ 88629 h 4275461"/>
                <a:gd name="connsiteX74" fmla="*/ 940510 w 3619883"/>
                <a:gd name="connsiteY74" fmla="*/ 114265 h 4275461"/>
                <a:gd name="connsiteX75" fmla="*/ 1082712 w 3619883"/>
                <a:gd name="connsiteY75" fmla="*/ 144543 h 4275461"/>
                <a:gd name="connsiteX76" fmla="*/ 1205348 w 3619883"/>
                <a:gd name="connsiteY76" fmla="*/ 120753 h 4275461"/>
                <a:gd name="connsiteX77" fmla="*/ 1271764 w 3619883"/>
                <a:gd name="connsiteY77" fmla="*/ 117956 h 4275461"/>
                <a:gd name="connsiteX78" fmla="*/ 1315583 w 3619883"/>
                <a:gd name="connsiteY78" fmla="*/ 125912 h 4275461"/>
                <a:gd name="connsiteX79" fmla="*/ 1359125 w 3619883"/>
                <a:gd name="connsiteY79" fmla="*/ 139761 h 4275461"/>
                <a:gd name="connsiteX80" fmla="*/ 1391919 w 3619883"/>
                <a:gd name="connsiteY80" fmla="*/ 147202 h 4275461"/>
                <a:gd name="connsiteX81" fmla="*/ 1436563 w 3619883"/>
                <a:gd name="connsiteY81" fmla="*/ 137480 h 4275461"/>
                <a:gd name="connsiteX82" fmla="*/ 1471566 w 3619883"/>
                <a:gd name="connsiteY82" fmla="*/ 97777 h 4275461"/>
                <a:gd name="connsiteX83" fmla="*/ 1505739 w 3619883"/>
                <a:gd name="connsiteY83" fmla="*/ 75753 h 4275461"/>
                <a:gd name="connsiteX84" fmla="*/ 1590891 w 3619883"/>
                <a:gd name="connsiteY84" fmla="*/ 144702 h 4275461"/>
                <a:gd name="connsiteX85" fmla="*/ 1625616 w 3619883"/>
                <a:gd name="connsiteY85" fmla="*/ 110893 h 4275461"/>
                <a:gd name="connsiteX86" fmla="*/ 1658964 w 3619883"/>
                <a:gd name="connsiteY86" fmla="*/ 106547 h 4275461"/>
                <a:gd name="connsiteX87" fmla="*/ 1746598 w 3619883"/>
                <a:gd name="connsiteY87" fmla="*/ 122460 h 4275461"/>
                <a:gd name="connsiteX88" fmla="*/ 1811913 w 3619883"/>
                <a:gd name="connsiteY88" fmla="*/ 143234 h 4275461"/>
                <a:gd name="connsiteX89" fmla="*/ 1856557 w 3619883"/>
                <a:gd name="connsiteY89" fmla="*/ 133511 h 4275461"/>
                <a:gd name="connsiteX90" fmla="*/ 2066003 w 3619883"/>
                <a:gd name="connsiteY90" fmla="*/ 143313 h 4275461"/>
                <a:gd name="connsiteX91" fmla="*/ 2177615 w 3619883"/>
                <a:gd name="connsiteY91" fmla="*/ 119007 h 4275461"/>
                <a:gd name="connsiteX92" fmla="*/ 2255883 w 3619883"/>
                <a:gd name="connsiteY92" fmla="*/ 99047 h 4275461"/>
                <a:gd name="connsiteX93" fmla="*/ 2344622 w 3619883"/>
                <a:gd name="connsiteY93" fmla="*/ 91388 h 4275461"/>
                <a:gd name="connsiteX94" fmla="*/ 2455682 w 3619883"/>
                <a:gd name="connsiteY94" fmla="*/ 78869 h 4275461"/>
                <a:gd name="connsiteX95" fmla="*/ 2632609 w 3619883"/>
                <a:gd name="connsiteY95" fmla="*/ 75338 h 4275461"/>
                <a:gd name="connsiteX96" fmla="*/ 2742291 w 3619883"/>
                <a:gd name="connsiteY96" fmla="*/ 92282 h 4275461"/>
                <a:gd name="connsiteX97" fmla="*/ 2851974 w 3619883"/>
                <a:gd name="connsiteY97" fmla="*/ 109227 h 4275461"/>
                <a:gd name="connsiteX98" fmla="*/ 2907643 w 3619883"/>
                <a:gd name="connsiteY98" fmla="*/ 100020 h 4275461"/>
                <a:gd name="connsiteX99" fmla="*/ 2944022 w 3619883"/>
                <a:gd name="connsiteY99" fmla="*/ 30853 h 4275461"/>
                <a:gd name="connsiteX100" fmla="*/ 3022289 w 3619883"/>
                <a:gd name="connsiteY100" fmla="*/ 10893 h 4275461"/>
                <a:gd name="connsiteX101" fmla="*/ 3054807 w 3619883"/>
                <a:gd name="connsiteY101" fmla="*/ 24226 h 4275461"/>
                <a:gd name="connsiteX102" fmla="*/ 3141892 w 3619883"/>
                <a:gd name="connsiteY102" fmla="*/ 51925 h 4275461"/>
                <a:gd name="connsiteX103" fmla="*/ 3185711 w 3619883"/>
                <a:gd name="connsiteY103" fmla="*/ 59881 h 4275461"/>
                <a:gd name="connsiteX104" fmla="*/ 3219056 w 3619883"/>
                <a:gd name="connsiteY104" fmla="*/ 55536 h 4275461"/>
                <a:gd name="connsiteX105" fmla="*/ 3263425 w 3619883"/>
                <a:gd name="connsiteY105" fmla="*/ 51706 h 4275461"/>
                <a:gd name="connsiteX106" fmla="*/ 3296219 w 3619883"/>
                <a:gd name="connsiteY106" fmla="*/ 59147 h 4275461"/>
                <a:gd name="connsiteX107" fmla="*/ 3319094 w 3619883"/>
                <a:gd name="connsiteY107" fmla="*/ 42500 h 4275461"/>
                <a:gd name="connsiteX108" fmla="*/ 3420511 w 3619883"/>
                <a:gd name="connsiteY108" fmla="*/ 0 h 4275461"/>
                <a:gd name="connsiteX109" fmla="*/ 3453305 w 3619883"/>
                <a:gd name="connsiteY109" fmla="*/ 7440 h 4275461"/>
                <a:gd name="connsiteX110" fmla="*/ 3496571 w 3619883"/>
                <a:gd name="connsiteY110" fmla="*/ 27182 h 4275461"/>
                <a:gd name="connsiteX111" fmla="*/ 3602117 w 3619883"/>
                <a:gd name="connsiteY111" fmla="*/ 132521 h 4275461"/>
                <a:gd name="connsiteX112" fmla="*/ 3619883 w 3619883"/>
                <a:gd name="connsiteY112" fmla="*/ 140049 h 4275461"/>
                <a:gd name="connsiteX113" fmla="*/ 3619883 w 3619883"/>
                <a:gd name="connsiteY11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3951392 h 4275461"/>
                <a:gd name="connsiteX13" fmla="*/ 1716110 w 3619883"/>
                <a:gd name="connsiteY13" fmla="*/ 4006431 h 4275461"/>
                <a:gd name="connsiteX14" fmla="*/ 1703447 w 3619883"/>
                <a:gd name="connsiteY14" fmla="*/ 4007960 h 4275461"/>
                <a:gd name="connsiteX15" fmla="*/ 1716110 w 3619883"/>
                <a:gd name="connsiteY15" fmla="*/ 4044284 h 4275461"/>
                <a:gd name="connsiteX16" fmla="*/ 1716110 w 3619883"/>
                <a:gd name="connsiteY16" fmla="*/ 4128157 h 4275461"/>
                <a:gd name="connsiteX17" fmla="*/ 1745346 w 3619883"/>
                <a:gd name="connsiteY17" fmla="*/ 4128157 h 4275461"/>
                <a:gd name="connsiteX18" fmla="*/ 1796694 w 3619883"/>
                <a:gd name="connsiteY18" fmla="*/ 4275461 h 4275461"/>
                <a:gd name="connsiteX19" fmla="*/ 1558844 w 3619883"/>
                <a:gd name="connsiteY19" fmla="*/ 4275461 h 4275461"/>
                <a:gd name="connsiteX20" fmla="*/ 1517252 w 3619883"/>
                <a:gd name="connsiteY20" fmla="*/ 4128157 h 4275461"/>
                <a:gd name="connsiteX21" fmla="*/ 1582936 w 3619883"/>
                <a:gd name="connsiteY21" fmla="*/ 4128157 h 4275461"/>
                <a:gd name="connsiteX22" fmla="*/ 1582936 w 3619883"/>
                <a:gd name="connsiteY22" fmla="*/ 3951392 h 4275461"/>
                <a:gd name="connsiteX23" fmla="*/ 1405151 w 3619883"/>
                <a:gd name="connsiteY23" fmla="*/ 3951392 h 4275461"/>
                <a:gd name="connsiteX24" fmla="*/ 1405151 w 3619883"/>
                <a:gd name="connsiteY24" fmla="*/ 4128157 h 4275461"/>
                <a:gd name="connsiteX25" fmla="*/ 1468988 w 3619883"/>
                <a:gd name="connsiteY25" fmla="*/ 4128157 h 4275461"/>
                <a:gd name="connsiteX26" fmla="*/ 1427396 w 3619883"/>
                <a:gd name="connsiteY26" fmla="*/ 4275461 h 4275461"/>
                <a:gd name="connsiteX27" fmla="*/ 1210751 w 3619883"/>
                <a:gd name="connsiteY27" fmla="*/ 4275461 h 4275461"/>
                <a:gd name="connsiteX28" fmla="*/ 1210751 w 3619883"/>
                <a:gd name="connsiteY28" fmla="*/ 4128157 h 4275461"/>
                <a:gd name="connsiteX29" fmla="*/ 1271978 w 3619883"/>
                <a:gd name="connsiteY29" fmla="*/ 4128157 h 4275461"/>
                <a:gd name="connsiteX30" fmla="*/ 1271978 w 3619883"/>
                <a:gd name="connsiteY30" fmla="*/ 3951392 h 4275461"/>
                <a:gd name="connsiteX31" fmla="*/ 1094193 w 3619883"/>
                <a:gd name="connsiteY31" fmla="*/ 3951392 h 4275461"/>
                <a:gd name="connsiteX32" fmla="*/ 1094193 w 3619883"/>
                <a:gd name="connsiteY32" fmla="*/ 4128157 h 4275461"/>
                <a:gd name="connsiteX33" fmla="*/ 1140354 w 3619883"/>
                <a:gd name="connsiteY33" fmla="*/ 4128157 h 4275461"/>
                <a:gd name="connsiteX34" fmla="*/ 1140354 w 3619883"/>
                <a:gd name="connsiteY34" fmla="*/ 4275461 h 4275461"/>
                <a:gd name="connsiteX35" fmla="*/ 953807 w 3619883"/>
                <a:gd name="connsiteY35" fmla="*/ 4275461 h 4275461"/>
                <a:gd name="connsiteX36" fmla="*/ 912215 w 3619883"/>
                <a:gd name="connsiteY36" fmla="*/ 4128157 h 4275461"/>
                <a:gd name="connsiteX37" fmla="*/ 961020 w 3619883"/>
                <a:gd name="connsiteY37" fmla="*/ 4128157 h 4275461"/>
                <a:gd name="connsiteX38" fmla="*/ 961020 w 3619883"/>
                <a:gd name="connsiteY38" fmla="*/ 3951392 h 4275461"/>
                <a:gd name="connsiteX39" fmla="*/ 783235 w 3619883"/>
                <a:gd name="connsiteY39" fmla="*/ 3951392 h 4275461"/>
                <a:gd name="connsiteX40" fmla="*/ 783235 w 3619883"/>
                <a:gd name="connsiteY40" fmla="*/ 4128157 h 4275461"/>
                <a:gd name="connsiteX41" fmla="*/ 871024 w 3619883"/>
                <a:gd name="connsiteY41" fmla="*/ 4128157 h 4275461"/>
                <a:gd name="connsiteX42" fmla="*/ 829432 w 3619883"/>
                <a:gd name="connsiteY42" fmla="*/ 4275461 h 4275461"/>
                <a:gd name="connsiteX43" fmla="*/ 611484 w 3619883"/>
                <a:gd name="connsiteY43" fmla="*/ 4275461 h 4275461"/>
                <a:gd name="connsiteX44" fmla="*/ 621247 w 3619883"/>
                <a:gd name="connsiteY44" fmla="*/ 4128157 h 4275461"/>
                <a:gd name="connsiteX45" fmla="*/ 650062 w 3619883"/>
                <a:gd name="connsiteY45" fmla="*/ 4128157 h 4275461"/>
                <a:gd name="connsiteX46" fmla="*/ 650062 w 3619883"/>
                <a:gd name="connsiteY46" fmla="*/ 3951392 h 4275461"/>
                <a:gd name="connsiteX47" fmla="*/ 472277 w 3619883"/>
                <a:gd name="connsiteY47" fmla="*/ 3951392 h 4275461"/>
                <a:gd name="connsiteX48" fmla="*/ 472277 w 3619883"/>
                <a:gd name="connsiteY48" fmla="*/ 4128157 h 4275461"/>
                <a:gd name="connsiteX49" fmla="*/ 522650 w 3619883"/>
                <a:gd name="connsiteY49" fmla="*/ 4128157 h 4275461"/>
                <a:gd name="connsiteX50" fmla="*/ 573998 w 3619883"/>
                <a:gd name="connsiteY50" fmla="*/ 4275461 h 4275461"/>
                <a:gd name="connsiteX51" fmla="*/ 336164 w 3619883"/>
                <a:gd name="connsiteY51" fmla="*/ 4275461 h 4275461"/>
                <a:gd name="connsiteX52" fmla="*/ 294572 w 3619883"/>
                <a:gd name="connsiteY52" fmla="*/ 4128157 h 4275461"/>
                <a:gd name="connsiteX53" fmla="*/ 339106 w 3619883"/>
                <a:gd name="connsiteY53" fmla="*/ 4128157 h 4275461"/>
                <a:gd name="connsiteX54" fmla="*/ 339106 w 3619883"/>
                <a:gd name="connsiteY54" fmla="*/ 3951392 h 4275461"/>
                <a:gd name="connsiteX55" fmla="*/ 161321 w 3619883"/>
                <a:gd name="connsiteY55" fmla="*/ 3951392 h 4275461"/>
                <a:gd name="connsiteX56" fmla="*/ 161321 w 3619883"/>
                <a:gd name="connsiteY56" fmla="*/ 4128157 h 4275461"/>
                <a:gd name="connsiteX57" fmla="*/ 230914 w 3619883"/>
                <a:gd name="connsiteY57" fmla="*/ 4128157 h 4275461"/>
                <a:gd name="connsiteX58" fmla="*/ 189322 w 3619883"/>
                <a:gd name="connsiteY58" fmla="*/ 4275461 h 4275461"/>
                <a:gd name="connsiteX59" fmla="*/ 0 w 3619883"/>
                <a:gd name="connsiteY59" fmla="*/ 4275461 h 4275461"/>
                <a:gd name="connsiteX60" fmla="*/ 0 w 3619883"/>
                <a:gd name="connsiteY60" fmla="*/ 42229 h 4275461"/>
                <a:gd name="connsiteX61" fmla="*/ 42464 w 3619883"/>
                <a:gd name="connsiteY61" fmla="*/ 40518 h 4275461"/>
                <a:gd name="connsiteX62" fmla="*/ 137733 w 3619883"/>
                <a:gd name="connsiteY62" fmla="*/ 35355 h 4275461"/>
                <a:gd name="connsiteX63" fmla="*/ 270565 w 3619883"/>
                <a:gd name="connsiteY63" fmla="*/ 29759 h 4275461"/>
                <a:gd name="connsiteX64" fmla="*/ 479734 w 3619883"/>
                <a:gd name="connsiteY64" fmla="*/ 45455 h 4275461"/>
                <a:gd name="connsiteX65" fmla="*/ 524103 w 3619883"/>
                <a:gd name="connsiteY65" fmla="*/ 41625 h 4275461"/>
                <a:gd name="connsiteX66" fmla="*/ 624416 w 3619883"/>
                <a:gd name="connsiteY66" fmla="*/ 22696 h 4275461"/>
                <a:gd name="connsiteX67" fmla="*/ 657762 w 3619883"/>
                <a:gd name="connsiteY67" fmla="*/ 18351 h 4275461"/>
                <a:gd name="connsiteX68" fmla="*/ 690557 w 3619883"/>
                <a:gd name="connsiteY68" fmla="*/ 25792 h 4275461"/>
                <a:gd name="connsiteX69" fmla="*/ 745123 w 3619883"/>
                <a:gd name="connsiteY69" fmla="*/ 40157 h 4275461"/>
                <a:gd name="connsiteX70" fmla="*/ 789493 w 3619883"/>
                <a:gd name="connsiteY70" fmla="*/ 36327 h 4275461"/>
                <a:gd name="connsiteX71" fmla="*/ 854255 w 3619883"/>
                <a:gd name="connsiteY71" fmla="*/ 68887 h 4275461"/>
                <a:gd name="connsiteX72" fmla="*/ 897520 w 3619883"/>
                <a:gd name="connsiteY72" fmla="*/ 88629 h 4275461"/>
                <a:gd name="connsiteX73" fmla="*/ 940510 w 3619883"/>
                <a:gd name="connsiteY73" fmla="*/ 114265 h 4275461"/>
                <a:gd name="connsiteX74" fmla="*/ 1082712 w 3619883"/>
                <a:gd name="connsiteY74" fmla="*/ 144543 h 4275461"/>
                <a:gd name="connsiteX75" fmla="*/ 1205348 w 3619883"/>
                <a:gd name="connsiteY75" fmla="*/ 120753 h 4275461"/>
                <a:gd name="connsiteX76" fmla="*/ 1271764 w 3619883"/>
                <a:gd name="connsiteY76" fmla="*/ 117956 h 4275461"/>
                <a:gd name="connsiteX77" fmla="*/ 1315583 w 3619883"/>
                <a:gd name="connsiteY77" fmla="*/ 125912 h 4275461"/>
                <a:gd name="connsiteX78" fmla="*/ 1359125 w 3619883"/>
                <a:gd name="connsiteY78" fmla="*/ 139761 h 4275461"/>
                <a:gd name="connsiteX79" fmla="*/ 1391919 w 3619883"/>
                <a:gd name="connsiteY79" fmla="*/ 147202 h 4275461"/>
                <a:gd name="connsiteX80" fmla="*/ 1436563 w 3619883"/>
                <a:gd name="connsiteY80" fmla="*/ 137480 h 4275461"/>
                <a:gd name="connsiteX81" fmla="*/ 1471566 w 3619883"/>
                <a:gd name="connsiteY81" fmla="*/ 97777 h 4275461"/>
                <a:gd name="connsiteX82" fmla="*/ 1505739 w 3619883"/>
                <a:gd name="connsiteY82" fmla="*/ 75753 h 4275461"/>
                <a:gd name="connsiteX83" fmla="*/ 1590891 w 3619883"/>
                <a:gd name="connsiteY83" fmla="*/ 144702 h 4275461"/>
                <a:gd name="connsiteX84" fmla="*/ 1625616 w 3619883"/>
                <a:gd name="connsiteY84" fmla="*/ 110893 h 4275461"/>
                <a:gd name="connsiteX85" fmla="*/ 1658964 w 3619883"/>
                <a:gd name="connsiteY85" fmla="*/ 106547 h 4275461"/>
                <a:gd name="connsiteX86" fmla="*/ 1746598 w 3619883"/>
                <a:gd name="connsiteY86" fmla="*/ 122460 h 4275461"/>
                <a:gd name="connsiteX87" fmla="*/ 1811913 w 3619883"/>
                <a:gd name="connsiteY87" fmla="*/ 143234 h 4275461"/>
                <a:gd name="connsiteX88" fmla="*/ 1856557 w 3619883"/>
                <a:gd name="connsiteY88" fmla="*/ 133511 h 4275461"/>
                <a:gd name="connsiteX89" fmla="*/ 2066003 w 3619883"/>
                <a:gd name="connsiteY89" fmla="*/ 143313 h 4275461"/>
                <a:gd name="connsiteX90" fmla="*/ 2177615 w 3619883"/>
                <a:gd name="connsiteY90" fmla="*/ 119007 h 4275461"/>
                <a:gd name="connsiteX91" fmla="*/ 2255883 w 3619883"/>
                <a:gd name="connsiteY91" fmla="*/ 99047 h 4275461"/>
                <a:gd name="connsiteX92" fmla="*/ 2344622 w 3619883"/>
                <a:gd name="connsiteY92" fmla="*/ 91388 h 4275461"/>
                <a:gd name="connsiteX93" fmla="*/ 2455682 w 3619883"/>
                <a:gd name="connsiteY93" fmla="*/ 78869 h 4275461"/>
                <a:gd name="connsiteX94" fmla="*/ 2632609 w 3619883"/>
                <a:gd name="connsiteY94" fmla="*/ 75338 h 4275461"/>
                <a:gd name="connsiteX95" fmla="*/ 2742291 w 3619883"/>
                <a:gd name="connsiteY95" fmla="*/ 92282 h 4275461"/>
                <a:gd name="connsiteX96" fmla="*/ 2851974 w 3619883"/>
                <a:gd name="connsiteY96" fmla="*/ 109227 h 4275461"/>
                <a:gd name="connsiteX97" fmla="*/ 2907643 w 3619883"/>
                <a:gd name="connsiteY97" fmla="*/ 100020 h 4275461"/>
                <a:gd name="connsiteX98" fmla="*/ 2944022 w 3619883"/>
                <a:gd name="connsiteY98" fmla="*/ 30853 h 4275461"/>
                <a:gd name="connsiteX99" fmla="*/ 3022289 w 3619883"/>
                <a:gd name="connsiteY99" fmla="*/ 10893 h 4275461"/>
                <a:gd name="connsiteX100" fmla="*/ 3054807 w 3619883"/>
                <a:gd name="connsiteY100" fmla="*/ 24226 h 4275461"/>
                <a:gd name="connsiteX101" fmla="*/ 3141892 w 3619883"/>
                <a:gd name="connsiteY101" fmla="*/ 51925 h 4275461"/>
                <a:gd name="connsiteX102" fmla="*/ 3185711 w 3619883"/>
                <a:gd name="connsiteY102" fmla="*/ 59881 h 4275461"/>
                <a:gd name="connsiteX103" fmla="*/ 3219056 w 3619883"/>
                <a:gd name="connsiteY103" fmla="*/ 55536 h 4275461"/>
                <a:gd name="connsiteX104" fmla="*/ 3263425 w 3619883"/>
                <a:gd name="connsiteY104" fmla="*/ 51706 h 4275461"/>
                <a:gd name="connsiteX105" fmla="*/ 3296219 w 3619883"/>
                <a:gd name="connsiteY105" fmla="*/ 59147 h 4275461"/>
                <a:gd name="connsiteX106" fmla="*/ 3319094 w 3619883"/>
                <a:gd name="connsiteY106" fmla="*/ 42500 h 4275461"/>
                <a:gd name="connsiteX107" fmla="*/ 3420511 w 3619883"/>
                <a:gd name="connsiteY107" fmla="*/ 0 h 4275461"/>
                <a:gd name="connsiteX108" fmla="*/ 3453305 w 3619883"/>
                <a:gd name="connsiteY108" fmla="*/ 7440 h 4275461"/>
                <a:gd name="connsiteX109" fmla="*/ 3496571 w 3619883"/>
                <a:gd name="connsiteY109" fmla="*/ 27182 h 4275461"/>
                <a:gd name="connsiteX110" fmla="*/ 3602117 w 3619883"/>
                <a:gd name="connsiteY110" fmla="*/ 132521 h 4275461"/>
                <a:gd name="connsiteX111" fmla="*/ 3619883 w 3619883"/>
                <a:gd name="connsiteY111" fmla="*/ 140049 h 4275461"/>
                <a:gd name="connsiteX112" fmla="*/ 3619883 w 3619883"/>
                <a:gd name="connsiteY11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044284 h 4275461"/>
                <a:gd name="connsiteX15" fmla="*/ 1716110 w 3619883"/>
                <a:gd name="connsiteY15" fmla="*/ 4128157 h 4275461"/>
                <a:gd name="connsiteX16" fmla="*/ 1745346 w 3619883"/>
                <a:gd name="connsiteY16" fmla="*/ 4128157 h 4275461"/>
                <a:gd name="connsiteX17" fmla="*/ 1796694 w 3619883"/>
                <a:gd name="connsiteY17" fmla="*/ 4275461 h 4275461"/>
                <a:gd name="connsiteX18" fmla="*/ 1558844 w 3619883"/>
                <a:gd name="connsiteY18" fmla="*/ 4275461 h 4275461"/>
                <a:gd name="connsiteX19" fmla="*/ 1517252 w 3619883"/>
                <a:gd name="connsiteY19" fmla="*/ 4128157 h 4275461"/>
                <a:gd name="connsiteX20" fmla="*/ 1582936 w 3619883"/>
                <a:gd name="connsiteY20" fmla="*/ 4128157 h 4275461"/>
                <a:gd name="connsiteX21" fmla="*/ 1582936 w 3619883"/>
                <a:gd name="connsiteY21" fmla="*/ 3951392 h 4275461"/>
                <a:gd name="connsiteX22" fmla="*/ 1405151 w 3619883"/>
                <a:gd name="connsiteY22" fmla="*/ 3951392 h 4275461"/>
                <a:gd name="connsiteX23" fmla="*/ 1405151 w 3619883"/>
                <a:gd name="connsiteY23" fmla="*/ 4128157 h 4275461"/>
                <a:gd name="connsiteX24" fmla="*/ 1468988 w 3619883"/>
                <a:gd name="connsiteY24" fmla="*/ 4128157 h 4275461"/>
                <a:gd name="connsiteX25" fmla="*/ 1427396 w 3619883"/>
                <a:gd name="connsiteY25" fmla="*/ 4275461 h 4275461"/>
                <a:gd name="connsiteX26" fmla="*/ 1210751 w 3619883"/>
                <a:gd name="connsiteY26" fmla="*/ 4275461 h 4275461"/>
                <a:gd name="connsiteX27" fmla="*/ 1210751 w 3619883"/>
                <a:gd name="connsiteY27" fmla="*/ 4128157 h 4275461"/>
                <a:gd name="connsiteX28" fmla="*/ 1271978 w 3619883"/>
                <a:gd name="connsiteY28" fmla="*/ 4128157 h 4275461"/>
                <a:gd name="connsiteX29" fmla="*/ 1271978 w 3619883"/>
                <a:gd name="connsiteY29" fmla="*/ 3951392 h 4275461"/>
                <a:gd name="connsiteX30" fmla="*/ 1094193 w 3619883"/>
                <a:gd name="connsiteY30" fmla="*/ 3951392 h 4275461"/>
                <a:gd name="connsiteX31" fmla="*/ 1094193 w 3619883"/>
                <a:gd name="connsiteY31" fmla="*/ 4128157 h 4275461"/>
                <a:gd name="connsiteX32" fmla="*/ 1140354 w 3619883"/>
                <a:gd name="connsiteY32" fmla="*/ 4128157 h 4275461"/>
                <a:gd name="connsiteX33" fmla="*/ 1140354 w 3619883"/>
                <a:gd name="connsiteY33" fmla="*/ 4275461 h 4275461"/>
                <a:gd name="connsiteX34" fmla="*/ 953807 w 3619883"/>
                <a:gd name="connsiteY34" fmla="*/ 4275461 h 4275461"/>
                <a:gd name="connsiteX35" fmla="*/ 912215 w 3619883"/>
                <a:gd name="connsiteY35" fmla="*/ 4128157 h 4275461"/>
                <a:gd name="connsiteX36" fmla="*/ 961020 w 3619883"/>
                <a:gd name="connsiteY36" fmla="*/ 4128157 h 4275461"/>
                <a:gd name="connsiteX37" fmla="*/ 961020 w 3619883"/>
                <a:gd name="connsiteY37" fmla="*/ 3951392 h 4275461"/>
                <a:gd name="connsiteX38" fmla="*/ 783235 w 3619883"/>
                <a:gd name="connsiteY38" fmla="*/ 3951392 h 4275461"/>
                <a:gd name="connsiteX39" fmla="*/ 783235 w 3619883"/>
                <a:gd name="connsiteY39" fmla="*/ 4128157 h 4275461"/>
                <a:gd name="connsiteX40" fmla="*/ 871024 w 3619883"/>
                <a:gd name="connsiteY40" fmla="*/ 4128157 h 4275461"/>
                <a:gd name="connsiteX41" fmla="*/ 829432 w 3619883"/>
                <a:gd name="connsiteY41" fmla="*/ 4275461 h 4275461"/>
                <a:gd name="connsiteX42" fmla="*/ 611484 w 3619883"/>
                <a:gd name="connsiteY42" fmla="*/ 4275461 h 4275461"/>
                <a:gd name="connsiteX43" fmla="*/ 621247 w 3619883"/>
                <a:gd name="connsiteY43" fmla="*/ 4128157 h 4275461"/>
                <a:gd name="connsiteX44" fmla="*/ 650062 w 3619883"/>
                <a:gd name="connsiteY44" fmla="*/ 4128157 h 4275461"/>
                <a:gd name="connsiteX45" fmla="*/ 650062 w 3619883"/>
                <a:gd name="connsiteY45" fmla="*/ 3951392 h 4275461"/>
                <a:gd name="connsiteX46" fmla="*/ 472277 w 3619883"/>
                <a:gd name="connsiteY46" fmla="*/ 3951392 h 4275461"/>
                <a:gd name="connsiteX47" fmla="*/ 472277 w 3619883"/>
                <a:gd name="connsiteY47" fmla="*/ 4128157 h 4275461"/>
                <a:gd name="connsiteX48" fmla="*/ 522650 w 3619883"/>
                <a:gd name="connsiteY48" fmla="*/ 4128157 h 4275461"/>
                <a:gd name="connsiteX49" fmla="*/ 573998 w 3619883"/>
                <a:gd name="connsiteY49" fmla="*/ 4275461 h 4275461"/>
                <a:gd name="connsiteX50" fmla="*/ 336164 w 3619883"/>
                <a:gd name="connsiteY50" fmla="*/ 4275461 h 4275461"/>
                <a:gd name="connsiteX51" fmla="*/ 294572 w 3619883"/>
                <a:gd name="connsiteY51" fmla="*/ 4128157 h 4275461"/>
                <a:gd name="connsiteX52" fmla="*/ 339106 w 3619883"/>
                <a:gd name="connsiteY52" fmla="*/ 4128157 h 4275461"/>
                <a:gd name="connsiteX53" fmla="*/ 339106 w 3619883"/>
                <a:gd name="connsiteY53" fmla="*/ 3951392 h 4275461"/>
                <a:gd name="connsiteX54" fmla="*/ 161321 w 3619883"/>
                <a:gd name="connsiteY54" fmla="*/ 3951392 h 4275461"/>
                <a:gd name="connsiteX55" fmla="*/ 161321 w 3619883"/>
                <a:gd name="connsiteY55" fmla="*/ 4128157 h 4275461"/>
                <a:gd name="connsiteX56" fmla="*/ 230914 w 3619883"/>
                <a:gd name="connsiteY56" fmla="*/ 4128157 h 4275461"/>
                <a:gd name="connsiteX57" fmla="*/ 189322 w 3619883"/>
                <a:gd name="connsiteY57" fmla="*/ 4275461 h 4275461"/>
                <a:gd name="connsiteX58" fmla="*/ 0 w 3619883"/>
                <a:gd name="connsiteY58" fmla="*/ 4275461 h 4275461"/>
                <a:gd name="connsiteX59" fmla="*/ 0 w 3619883"/>
                <a:gd name="connsiteY59" fmla="*/ 42229 h 4275461"/>
                <a:gd name="connsiteX60" fmla="*/ 42464 w 3619883"/>
                <a:gd name="connsiteY60" fmla="*/ 40518 h 4275461"/>
                <a:gd name="connsiteX61" fmla="*/ 137733 w 3619883"/>
                <a:gd name="connsiteY61" fmla="*/ 35355 h 4275461"/>
                <a:gd name="connsiteX62" fmla="*/ 270565 w 3619883"/>
                <a:gd name="connsiteY62" fmla="*/ 29759 h 4275461"/>
                <a:gd name="connsiteX63" fmla="*/ 479734 w 3619883"/>
                <a:gd name="connsiteY63" fmla="*/ 45455 h 4275461"/>
                <a:gd name="connsiteX64" fmla="*/ 524103 w 3619883"/>
                <a:gd name="connsiteY64" fmla="*/ 41625 h 4275461"/>
                <a:gd name="connsiteX65" fmla="*/ 624416 w 3619883"/>
                <a:gd name="connsiteY65" fmla="*/ 22696 h 4275461"/>
                <a:gd name="connsiteX66" fmla="*/ 657762 w 3619883"/>
                <a:gd name="connsiteY66" fmla="*/ 18351 h 4275461"/>
                <a:gd name="connsiteX67" fmla="*/ 690557 w 3619883"/>
                <a:gd name="connsiteY67" fmla="*/ 25792 h 4275461"/>
                <a:gd name="connsiteX68" fmla="*/ 745123 w 3619883"/>
                <a:gd name="connsiteY68" fmla="*/ 40157 h 4275461"/>
                <a:gd name="connsiteX69" fmla="*/ 789493 w 3619883"/>
                <a:gd name="connsiteY69" fmla="*/ 36327 h 4275461"/>
                <a:gd name="connsiteX70" fmla="*/ 854255 w 3619883"/>
                <a:gd name="connsiteY70" fmla="*/ 68887 h 4275461"/>
                <a:gd name="connsiteX71" fmla="*/ 897520 w 3619883"/>
                <a:gd name="connsiteY71" fmla="*/ 88629 h 4275461"/>
                <a:gd name="connsiteX72" fmla="*/ 940510 w 3619883"/>
                <a:gd name="connsiteY72" fmla="*/ 114265 h 4275461"/>
                <a:gd name="connsiteX73" fmla="*/ 1082712 w 3619883"/>
                <a:gd name="connsiteY73" fmla="*/ 144543 h 4275461"/>
                <a:gd name="connsiteX74" fmla="*/ 1205348 w 3619883"/>
                <a:gd name="connsiteY74" fmla="*/ 120753 h 4275461"/>
                <a:gd name="connsiteX75" fmla="*/ 1271764 w 3619883"/>
                <a:gd name="connsiteY75" fmla="*/ 117956 h 4275461"/>
                <a:gd name="connsiteX76" fmla="*/ 1315583 w 3619883"/>
                <a:gd name="connsiteY76" fmla="*/ 125912 h 4275461"/>
                <a:gd name="connsiteX77" fmla="*/ 1359125 w 3619883"/>
                <a:gd name="connsiteY77" fmla="*/ 139761 h 4275461"/>
                <a:gd name="connsiteX78" fmla="*/ 1391919 w 3619883"/>
                <a:gd name="connsiteY78" fmla="*/ 147202 h 4275461"/>
                <a:gd name="connsiteX79" fmla="*/ 1436563 w 3619883"/>
                <a:gd name="connsiteY79" fmla="*/ 137480 h 4275461"/>
                <a:gd name="connsiteX80" fmla="*/ 1471566 w 3619883"/>
                <a:gd name="connsiteY80" fmla="*/ 97777 h 4275461"/>
                <a:gd name="connsiteX81" fmla="*/ 1505739 w 3619883"/>
                <a:gd name="connsiteY81" fmla="*/ 75753 h 4275461"/>
                <a:gd name="connsiteX82" fmla="*/ 1590891 w 3619883"/>
                <a:gd name="connsiteY82" fmla="*/ 144702 h 4275461"/>
                <a:gd name="connsiteX83" fmla="*/ 1625616 w 3619883"/>
                <a:gd name="connsiteY83" fmla="*/ 110893 h 4275461"/>
                <a:gd name="connsiteX84" fmla="*/ 1658964 w 3619883"/>
                <a:gd name="connsiteY84" fmla="*/ 106547 h 4275461"/>
                <a:gd name="connsiteX85" fmla="*/ 1746598 w 3619883"/>
                <a:gd name="connsiteY85" fmla="*/ 122460 h 4275461"/>
                <a:gd name="connsiteX86" fmla="*/ 1811913 w 3619883"/>
                <a:gd name="connsiteY86" fmla="*/ 143234 h 4275461"/>
                <a:gd name="connsiteX87" fmla="*/ 1856557 w 3619883"/>
                <a:gd name="connsiteY87" fmla="*/ 133511 h 4275461"/>
                <a:gd name="connsiteX88" fmla="*/ 2066003 w 3619883"/>
                <a:gd name="connsiteY88" fmla="*/ 143313 h 4275461"/>
                <a:gd name="connsiteX89" fmla="*/ 2177615 w 3619883"/>
                <a:gd name="connsiteY89" fmla="*/ 119007 h 4275461"/>
                <a:gd name="connsiteX90" fmla="*/ 2255883 w 3619883"/>
                <a:gd name="connsiteY90" fmla="*/ 99047 h 4275461"/>
                <a:gd name="connsiteX91" fmla="*/ 2344622 w 3619883"/>
                <a:gd name="connsiteY91" fmla="*/ 91388 h 4275461"/>
                <a:gd name="connsiteX92" fmla="*/ 2455682 w 3619883"/>
                <a:gd name="connsiteY92" fmla="*/ 78869 h 4275461"/>
                <a:gd name="connsiteX93" fmla="*/ 2632609 w 3619883"/>
                <a:gd name="connsiteY93" fmla="*/ 75338 h 4275461"/>
                <a:gd name="connsiteX94" fmla="*/ 2742291 w 3619883"/>
                <a:gd name="connsiteY94" fmla="*/ 92282 h 4275461"/>
                <a:gd name="connsiteX95" fmla="*/ 2851974 w 3619883"/>
                <a:gd name="connsiteY95" fmla="*/ 109227 h 4275461"/>
                <a:gd name="connsiteX96" fmla="*/ 2907643 w 3619883"/>
                <a:gd name="connsiteY96" fmla="*/ 100020 h 4275461"/>
                <a:gd name="connsiteX97" fmla="*/ 2944022 w 3619883"/>
                <a:gd name="connsiteY97" fmla="*/ 30853 h 4275461"/>
                <a:gd name="connsiteX98" fmla="*/ 3022289 w 3619883"/>
                <a:gd name="connsiteY98" fmla="*/ 10893 h 4275461"/>
                <a:gd name="connsiteX99" fmla="*/ 3054807 w 3619883"/>
                <a:gd name="connsiteY99" fmla="*/ 24226 h 4275461"/>
                <a:gd name="connsiteX100" fmla="*/ 3141892 w 3619883"/>
                <a:gd name="connsiteY100" fmla="*/ 51925 h 4275461"/>
                <a:gd name="connsiteX101" fmla="*/ 3185711 w 3619883"/>
                <a:gd name="connsiteY101" fmla="*/ 59881 h 4275461"/>
                <a:gd name="connsiteX102" fmla="*/ 3219056 w 3619883"/>
                <a:gd name="connsiteY102" fmla="*/ 55536 h 4275461"/>
                <a:gd name="connsiteX103" fmla="*/ 3263425 w 3619883"/>
                <a:gd name="connsiteY103" fmla="*/ 51706 h 4275461"/>
                <a:gd name="connsiteX104" fmla="*/ 3296219 w 3619883"/>
                <a:gd name="connsiteY104" fmla="*/ 59147 h 4275461"/>
                <a:gd name="connsiteX105" fmla="*/ 3319094 w 3619883"/>
                <a:gd name="connsiteY105" fmla="*/ 42500 h 4275461"/>
                <a:gd name="connsiteX106" fmla="*/ 3420511 w 3619883"/>
                <a:gd name="connsiteY106" fmla="*/ 0 h 4275461"/>
                <a:gd name="connsiteX107" fmla="*/ 3453305 w 3619883"/>
                <a:gd name="connsiteY107" fmla="*/ 7440 h 4275461"/>
                <a:gd name="connsiteX108" fmla="*/ 3496571 w 3619883"/>
                <a:gd name="connsiteY108" fmla="*/ 27182 h 4275461"/>
                <a:gd name="connsiteX109" fmla="*/ 3602117 w 3619883"/>
                <a:gd name="connsiteY109" fmla="*/ 132521 h 4275461"/>
                <a:gd name="connsiteX110" fmla="*/ 3619883 w 3619883"/>
                <a:gd name="connsiteY110" fmla="*/ 140049 h 4275461"/>
                <a:gd name="connsiteX111" fmla="*/ 3619883 w 3619883"/>
                <a:gd name="connsiteY11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128157 h 4275461"/>
                <a:gd name="connsiteX15" fmla="*/ 1745346 w 3619883"/>
                <a:gd name="connsiteY15" fmla="*/ 4128157 h 4275461"/>
                <a:gd name="connsiteX16" fmla="*/ 1796694 w 3619883"/>
                <a:gd name="connsiteY16" fmla="*/ 4275461 h 4275461"/>
                <a:gd name="connsiteX17" fmla="*/ 1558844 w 3619883"/>
                <a:gd name="connsiteY17" fmla="*/ 4275461 h 4275461"/>
                <a:gd name="connsiteX18" fmla="*/ 1517252 w 3619883"/>
                <a:gd name="connsiteY18" fmla="*/ 4128157 h 4275461"/>
                <a:gd name="connsiteX19" fmla="*/ 1582936 w 3619883"/>
                <a:gd name="connsiteY19" fmla="*/ 4128157 h 4275461"/>
                <a:gd name="connsiteX20" fmla="*/ 1582936 w 3619883"/>
                <a:gd name="connsiteY20" fmla="*/ 3951392 h 4275461"/>
                <a:gd name="connsiteX21" fmla="*/ 1405151 w 3619883"/>
                <a:gd name="connsiteY21" fmla="*/ 3951392 h 4275461"/>
                <a:gd name="connsiteX22" fmla="*/ 1405151 w 3619883"/>
                <a:gd name="connsiteY22" fmla="*/ 4128157 h 4275461"/>
                <a:gd name="connsiteX23" fmla="*/ 1468988 w 3619883"/>
                <a:gd name="connsiteY23" fmla="*/ 4128157 h 4275461"/>
                <a:gd name="connsiteX24" fmla="*/ 1427396 w 3619883"/>
                <a:gd name="connsiteY24" fmla="*/ 4275461 h 4275461"/>
                <a:gd name="connsiteX25" fmla="*/ 1210751 w 3619883"/>
                <a:gd name="connsiteY25" fmla="*/ 4275461 h 4275461"/>
                <a:gd name="connsiteX26" fmla="*/ 1210751 w 3619883"/>
                <a:gd name="connsiteY26" fmla="*/ 4128157 h 4275461"/>
                <a:gd name="connsiteX27" fmla="*/ 1271978 w 3619883"/>
                <a:gd name="connsiteY27" fmla="*/ 4128157 h 4275461"/>
                <a:gd name="connsiteX28" fmla="*/ 1271978 w 3619883"/>
                <a:gd name="connsiteY28" fmla="*/ 3951392 h 4275461"/>
                <a:gd name="connsiteX29" fmla="*/ 1094193 w 3619883"/>
                <a:gd name="connsiteY29" fmla="*/ 3951392 h 4275461"/>
                <a:gd name="connsiteX30" fmla="*/ 1094193 w 3619883"/>
                <a:gd name="connsiteY30" fmla="*/ 4128157 h 4275461"/>
                <a:gd name="connsiteX31" fmla="*/ 1140354 w 3619883"/>
                <a:gd name="connsiteY31" fmla="*/ 4128157 h 4275461"/>
                <a:gd name="connsiteX32" fmla="*/ 1140354 w 3619883"/>
                <a:gd name="connsiteY32" fmla="*/ 4275461 h 4275461"/>
                <a:gd name="connsiteX33" fmla="*/ 953807 w 3619883"/>
                <a:gd name="connsiteY33" fmla="*/ 4275461 h 4275461"/>
                <a:gd name="connsiteX34" fmla="*/ 912215 w 3619883"/>
                <a:gd name="connsiteY34" fmla="*/ 4128157 h 4275461"/>
                <a:gd name="connsiteX35" fmla="*/ 961020 w 3619883"/>
                <a:gd name="connsiteY35" fmla="*/ 4128157 h 4275461"/>
                <a:gd name="connsiteX36" fmla="*/ 961020 w 3619883"/>
                <a:gd name="connsiteY36" fmla="*/ 3951392 h 4275461"/>
                <a:gd name="connsiteX37" fmla="*/ 783235 w 3619883"/>
                <a:gd name="connsiteY37" fmla="*/ 3951392 h 4275461"/>
                <a:gd name="connsiteX38" fmla="*/ 783235 w 3619883"/>
                <a:gd name="connsiteY38" fmla="*/ 4128157 h 4275461"/>
                <a:gd name="connsiteX39" fmla="*/ 871024 w 3619883"/>
                <a:gd name="connsiteY39" fmla="*/ 4128157 h 4275461"/>
                <a:gd name="connsiteX40" fmla="*/ 829432 w 3619883"/>
                <a:gd name="connsiteY40" fmla="*/ 4275461 h 4275461"/>
                <a:gd name="connsiteX41" fmla="*/ 611484 w 3619883"/>
                <a:gd name="connsiteY41" fmla="*/ 4275461 h 4275461"/>
                <a:gd name="connsiteX42" fmla="*/ 621247 w 3619883"/>
                <a:gd name="connsiteY42" fmla="*/ 4128157 h 4275461"/>
                <a:gd name="connsiteX43" fmla="*/ 650062 w 3619883"/>
                <a:gd name="connsiteY43" fmla="*/ 4128157 h 4275461"/>
                <a:gd name="connsiteX44" fmla="*/ 650062 w 3619883"/>
                <a:gd name="connsiteY44" fmla="*/ 3951392 h 4275461"/>
                <a:gd name="connsiteX45" fmla="*/ 472277 w 3619883"/>
                <a:gd name="connsiteY45" fmla="*/ 3951392 h 4275461"/>
                <a:gd name="connsiteX46" fmla="*/ 472277 w 3619883"/>
                <a:gd name="connsiteY46" fmla="*/ 4128157 h 4275461"/>
                <a:gd name="connsiteX47" fmla="*/ 522650 w 3619883"/>
                <a:gd name="connsiteY47" fmla="*/ 4128157 h 4275461"/>
                <a:gd name="connsiteX48" fmla="*/ 573998 w 3619883"/>
                <a:gd name="connsiteY48" fmla="*/ 4275461 h 4275461"/>
                <a:gd name="connsiteX49" fmla="*/ 336164 w 3619883"/>
                <a:gd name="connsiteY49" fmla="*/ 4275461 h 4275461"/>
                <a:gd name="connsiteX50" fmla="*/ 294572 w 3619883"/>
                <a:gd name="connsiteY50" fmla="*/ 4128157 h 4275461"/>
                <a:gd name="connsiteX51" fmla="*/ 339106 w 3619883"/>
                <a:gd name="connsiteY51" fmla="*/ 4128157 h 4275461"/>
                <a:gd name="connsiteX52" fmla="*/ 339106 w 3619883"/>
                <a:gd name="connsiteY52" fmla="*/ 3951392 h 4275461"/>
                <a:gd name="connsiteX53" fmla="*/ 161321 w 3619883"/>
                <a:gd name="connsiteY53" fmla="*/ 3951392 h 4275461"/>
                <a:gd name="connsiteX54" fmla="*/ 161321 w 3619883"/>
                <a:gd name="connsiteY54" fmla="*/ 4128157 h 4275461"/>
                <a:gd name="connsiteX55" fmla="*/ 230914 w 3619883"/>
                <a:gd name="connsiteY55" fmla="*/ 4128157 h 4275461"/>
                <a:gd name="connsiteX56" fmla="*/ 189322 w 3619883"/>
                <a:gd name="connsiteY56" fmla="*/ 4275461 h 4275461"/>
                <a:gd name="connsiteX57" fmla="*/ 0 w 3619883"/>
                <a:gd name="connsiteY57" fmla="*/ 4275461 h 4275461"/>
                <a:gd name="connsiteX58" fmla="*/ 0 w 3619883"/>
                <a:gd name="connsiteY58" fmla="*/ 42229 h 4275461"/>
                <a:gd name="connsiteX59" fmla="*/ 42464 w 3619883"/>
                <a:gd name="connsiteY59" fmla="*/ 40518 h 4275461"/>
                <a:gd name="connsiteX60" fmla="*/ 137733 w 3619883"/>
                <a:gd name="connsiteY60" fmla="*/ 35355 h 4275461"/>
                <a:gd name="connsiteX61" fmla="*/ 270565 w 3619883"/>
                <a:gd name="connsiteY61" fmla="*/ 29759 h 4275461"/>
                <a:gd name="connsiteX62" fmla="*/ 479734 w 3619883"/>
                <a:gd name="connsiteY62" fmla="*/ 45455 h 4275461"/>
                <a:gd name="connsiteX63" fmla="*/ 524103 w 3619883"/>
                <a:gd name="connsiteY63" fmla="*/ 41625 h 4275461"/>
                <a:gd name="connsiteX64" fmla="*/ 624416 w 3619883"/>
                <a:gd name="connsiteY64" fmla="*/ 22696 h 4275461"/>
                <a:gd name="connsiteX65" fmla="*/ 657762 w 3619883"/>
                <a:gd name="connsiteY65" fmla="*/ 18351 h 4275461"/>
                <a:gd name="connsiteX66" fmla="*/ 690557 w 3619883"/>
                <a:gd name="connsiteY66" fmla="*/ 25792 h 4275461"/>
                <a:gd name="connsiteX67" fmla="*/ 745123 w 3619883"/>
                <a:gd name="connsiteY67" fmla="*/ 40157 h 4275461"/>
                <a:gd name="connsiteX68" fmla="*/ 789493 w 3619883"/>
                <a:gd name="connsiteY68" fmla="*/ 36327 h 4275461"/>
                <a:gd name="connsiteX69" fmla="*/ 854255 w 3619883"/>
                <a:gd name="connsiteY69" fmla="*/ 68887 h 4275461"/>
                <a:gd name="connsiteX70" fmla="*/ 897520 w 3619883"/>
                <a:gd name="connsiteY70" fmla="*/ 88629 h 4275461"/>
                <a:gd name="connsiteX71" fmla="*/ 940510 w 3619883"/>
                <a:gd name="connsiteY71" fmla="*/ 114265 h 4275461"/>
                <a:gd name="connsiteX72" fmla="*/ 1082712 w 3619883"/>
                <a:gd name="connsiteY72" fmla="*/ 144543 h 4275461"/>
                <a:gd name="connsiteX73" fmla="*/ 1205348 w 3619883"/>
                <a:gd name="connsiteY73" fmla="*/ 120753 h 4275461"/>
                <a:gd name="connsiteX74" fmla="*/ 1271764 w 3619883"/>
                <a:gd name="connsiteY74" fmla="*/ 117956 h 4275461"/>
                <a:gd name="connsiteX75" fmla="*/ 1315583 w 3619883"/>
                <a:gd name="connsiteY75" fmla="*/ 125912 h 4275461"/>
                <a:gd name="connsiteX76" fmla="*/ 1359125 w 3619883"/>
                <a:gd name="connsiteY76" fmla="*/ 139761 h 4275461"/>
                <a:gd name="connsiteX77" fmla="*/ 1391919 w 3619883"/>
                <a:gd name="connsiteY77" fmla="*/ 147202 h 4275461"/>
                <a:gd name="connsiteX78" fmla="*/ 1436563 w 3619883"/>
                <a:gd name="connsiteY78" fmla="*/ 137480 h 4275461"/>
                <a:gd name="connsiteX79" fmla="*/ 1471566 w 3619883"/>
                <a:gd name="connsiteY79" fmla="*/ 97777 h 4275461"/>
                <a:gd name="connsiteX80" fmla="*/ 1505739 w 3619883"/>
                <a:gd name="connsiteY80" fmla="*/ 75753 h 4275461"/>
                <a:gd name="connsiteX81" fmla="*/ 1590891 w 3619883"/>
                <a:gd name="connsiteY81" fmla="*/ 144702 h 4275461"/>
                <a:gd name="connsiteX82" fmla="*/ 1625616 w 3619883"/>
                <a:gd name="connsiteY82" fmla="*/ 110893 h 4275461"/>
                <a:gd name="connsiteX83" fmla="*/ 1658964 w 3619883"/>
                <a:gd name="connsiteY83" fmla="*/ 106547 h 4275461"/>
                <a:gd name="connsiteX84" fmla="*/ 1746598 w 3619883"/>
                <a:gd name="connsiteY84" fmla="*/ 122460 h 4275461"/>
                <a:gd name="connsiteX85" fmla="*/ 1811913 w 3619883"/>
                <a:gd name="connsiteY85" fmla="*/ 143234 h 4275461"/>
                <a:gd name="connsiteX86" fmla="*/ 1856557 w 3619883"/>
                <a:gd name="connsiteY86" fmla="*/ 133511 h 4275461"/>
                <a:gd name="connsiteX87" fmla="*/ 2066003 w 3619883"/>
                <a:gd name="connsiteY87" fmla="*/ 143313 h 4275461"/>
                <a:gd name="connsiteX88" fmla="*/ 2177615 w 3619883"/>
                <a:gd name="connsiteY88" fmla="*/ 119007 h 4275461"/>
                <a:gd name="connsiteX89" fmla="*/ 2255883 w 3619883"/>
                <a:gd name="connsiteY89" fmla="*/ 99047 h 4275461"/>
                <a:gd name="connsiteX90" fmla="*/ 2344622 w 3619883"/>
                <a:gd name="connsiteY90" fmla="*/ 91388 h 4275461"/>
                <a:gd name="connsiteX91" fmla="*/ 2455682 w 3619883"/>
                <a:gd name="connsiteY91" fmla="*/ 78869 h 4275461"/>
                <a:gd name="connsiteX92" fmla="*/ 2632609 w 3619883"/>
                <a:gd name="connsiteY92" fmla="*/ 75338 h 4275461"/>
                <a:gd name="connsiteX93" fmla="*/ 2742291 w 3619883"/>
                <a:gd name="connsiteY93" fmla="*/ 92282 h 4275461"/>
                <a:gd name="connsiteX94" fmla="*/ 2851974 w 3619883"/>
                <a:gd name="connsiteY94" fmla="*/ 109227 h 4275461"/>
                <a:gd name="connsiteX95" fmla="*/ 2907643 w 3619883"/>
                <a:gd name="connsiteY95" fmla="*/ 100020 h 4275461"/>
                <a:gd name="connsiteX96" fmla="*/ 2944022 w 3619883"/>
                <a:gd name="connsiteY96" fmla="*/ 30853 h 4275461"/>
                <a:gd name="connsiteX97" fmla="*/ 3022289 w 3619883"/>
                <a:gd name="connsiteY97" fmla="*/ 10893 h 4275461"/>
                <a:gd name="connsiteX98" fmla="*/ 3054807 w 3619883"/>
                <a:gd name="connsiteY98" fmla="*/ 24226 h 4275461"/>
                <a:gd name="connsiteX99" fmla="*/ 3141892 w 3619883"/>
                <a:gd name="connsiteY99" fmla="*/ 51925 h 4275461"/>
                <a:gd name="connsiteX100" fmla="*/ 3185711 w 3619883"/>
                <a:gd name="connsiteY100" fmla="*/ 59881 h 4275461"/>
                <a:gd name="connsiteX101" fmla="*/ 3219056 w 3619883"/>
                <a:gd name="connsiteY101" fmla="*/ 55536 h 4275461"/>
                <a:gd name="connsiteX102" fmla="*/ 3263425 w 3619883"/>
                <a:gd name="connsiteY102" fmla="*/ 51706 h 4275461"/>
                <a:gd name="connsiteX103" fmla="*/ 3296219 w 3619883"/>
                <a:gd name="connsiteY103" fmla="*/ 59147 h 4275461"/>
                <a:gd name="connsiteX104" fmla="*/ 3319094 w 3619883"/>
                <a:gd name="connsiteY104" fmla="*/ 42500 h 4275461"/>
                <a:gd name="connsiteX105" fmla="*/ 3420511 w 3619883"/>
                <a:gd name="connsiteY105" fmla="*/ 0 h 4275461"/>
                <a:gd name="connsiteX106" fmla="*/ 3453305 w 3619883"/>
                <a:gd name="connsiteY106" fmla="*/ 7440 h 4275461"/>
                <a:gd name="connsiteX107" fmla="*/ 3496571 w 3619883"/>
                <a:gd name="connsiteY107" fmla="*/ 27182 h 4275461"/>
                <a:gd name="connsiteX108" fmla="*/ 3602117 w 3619883"/>
                <a:gd name="connsiteY108" fmla="*/ 132521 h 4275461"/>
                <a:gd name="connsiteX109" fmla="*/ 3619883 w 3619883"/>
                <a:gd name="connsiteY109" fmla="*/ 140049 h 4275461"/>
                <a:gd name="connsiteX110" fmla="*/ 3619883 w 3619883"/>
                <a:gd name="connsiteY11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16110 w 3619883"/>
                <a:gd name="connsiteY13" fmla="*/ 4128157 h 4275461"/>
                <a:gd name="connsiteX14" fmla="*/ 1745346 w 3619883"/>
                <a:gd name="connsiteY14" fmla="*/ 4128157 h 4275461"/>
                <a:gd name="connsiteX15" fmla="*/ 1796694 w 3619883"/>
                <a:gd name="connsiteY15" fmla="*/ 4275461 h 4275461"/>
                <a:gd name="connsiteX16" fmla="*/ 1558844 w 3619883"/>
                <a:gd name="connsiteY16" fmla="*/ 4275461 h 4275461"/>
                <a:gd name="connsiteX17" fmla="*/ 1517252 w 3619883"/>
                <a:gd name="connsiteY17" fmla="*/ 4128157 h 4275461"/>
                <a:gd name="connsiteX18" fmla="*/ 1582936 w 3619883"/>
                <a:gd name="connsiteY18" fmla="*/ 4128157 h 4275461"/>
                <a:gd name="connsiteX19" fmla="*/ 1582936 w 3619883"/>
                <a:gd name="connsiteY19" fmla="*/ 3951392 h 4275461"/>
                <a:gd name="connsiteX20" fmla="*/ 1405151 w 3619883"/>
                <a:gd name="connsiteY20" fmla="*/ 3951392 h 4275461"/>
                <a:gd name="connsiteX21" fmla="*/ 1405151 w 3619883"/>
                <a:gd name="connsiteY21" fmla="*/ 4128157 h 4275461"/>
                <a:gd name="connsiteX22" fmla="*/ 1468988 w 3619883"/>
                <a:gd name="connsiteY22" fmla="*/ 4128157 h 4275461"/>
                <a:gd name="connsiteX23" fmla="*/ 1427396 w 3619883"/>
                <a:gd name="connsiteY23" fmla="*/ 4275461 h 4275461"/>
                <a:gd name="connsiteX24" fmla="*/ 1210751 w 3619883"/>
                <a:gd name="connsiteY24" fmla="*/ 4275461 h 4275461"/>
                <a:gd name="connsiteX25" fmla="*/ 1210751 w 3619883"/>
                <a:gd name="connsiteY25" fmla="*/ 4128157 h 4275461"/>
                <a:gd name="connsiteX26" fmla="*/ 1271978 w 3619883"/>
                <a:gd name="connsiteY26" fmla="*/ 4128157 h 4275461"/>
                <a:gd name="connsiteX27" fmla="*/ 1271978 w 3619883"/>
                <a:gd name="connsiteY27" fmla="*/ 3951392 h 4275461"/>
                <a:gd name="connsiteX28" fmla="*/ 1094193 w 3619883"/>
                <a:gd name="connsiteY28" fmla="*/ 3951392 h 4275461"/>
                <a:gd name="connsiteX29" fmla="*/ 1094193 w 3619883"/>
                <a:gd name="connsiteY29" fmla="*/ 4128157 h 4275461"/>
                <a:gd name="connsiteX30" fmla="*/ 1140354 w 3619883"/>
                <a:gd name="connsiteY30" fmla="*/ 4128157 h 4275461"/>
                <a:gd name="connsiteX31" fmla="*/ 1140354 w 3619883"/>
                <a:gd name="connsiteY31" fmla="*/ 4275461 h 4275461"/>
                <a:gd name="connsiteX32" fmla="*/ 953807 w 3619883"/>
                <a:gd name="connsiteY32" fmla="*/ 4275461 h 4275461"/>
                <a:gd name="connsiteX33" fmla="*/ 912215 w 3619883"/>
                <a:gd name="connsiteY33" fmla="*/ 4128157 h 4275461"/>
                <a:gd name="connsiteX34" fmla="*/ 961020 w 3619883"/>
                <a:gd name="connsiteY34" fmla="*/ 4128157 h 4275461"/>
                <a:gd name="connsiteX35" fmla="*/ 961020 w 3619883"/>
                <a:gd name="connsiteY35" fmla="*/ 3951392 h 4275461"/>
                <a:gd name="connsiteX36" fmla="*/ 783235 w 3619883"/>
                <a:gd name="connsiteY36" fmla="*/ 3951392 h 4275461"/>
                <a:gd name="connsiteX37" fmla="*/ 783235 w 3619883"/>
                <a:gd name="connsiteY37" fmla="*/ 4128157 h 4275461"/>
                <a:gd name="connsiteX38" fmla="*/ 871024 w 3619883"/>
                <a:gd name="connsiteY38" fmla="*/ 4128157 h 4275461"/>
                <a:gd name="connsiteX39" fmla="*/ 829432 w 3619883"/>
                <a:gd name="connsiteY39" fmla="*/ 4275461 h 4275461"/>
                <a:gd name="connsiteX40" fmla="*/ 611484 w 3619883"/>
                <a:gd name="connsiteY40" fmla="*/ 4275461 h 4275461"/>
                <a:gd name="connsiteX41" fmla="*/ 621247 w 3619883"/>
                <a:gd name="connsiteY41" fmla="*/ 4128157 h 4275461"/>
                <a:gd name="connsiteX42" fmla="*/ 650062 w 3619883"/>
                <a:gd name="connsiteY42" fmla="*/ 4128157 h 4275461"/>
                <a:gd name="connsiteX43" fmla="*/ 650062 w 3619883"/>
                <a:gd name="connsiteY43" fmla="*/ 3951392 h 4275461"/>
                <a:gd name="connsiteX44" fmla="*/ 472277 w 3619883"/>
                <a:gd name="connsiteY44" fmla="*/ 3951392 h 4275461"/>
                <a:gd name="connsiteX45" fmla="*/ 472277 w 3619883"/>
                <a:gd name="connsiteY45" fmla="*/ 4128157 h 4275461"/>
                <a:gd name="connsiteX46" fmla="*/ 522650 w 3619883"/>
                <a:gd name="connsiteY46" fmla="*/ 4128157 h 4275461"/>
                <a:gd name="connsiteX47" fmla="*/ 573998 w 3619883"/>
                <a:gd name="connsiteY47" fmla="*/ 4275461 h 4275461"/>
                <a:gd name="connsiteX48" fmla="*/ 336164 w 3619883"/>
                <a:gd name="connsiteY48" fmla="*/ 4275461 h 4275461"/>
                <a:gd name="connsiteX49" fmla="*/ 294572 w 3619883"/>
                <a:gd name="connsiteY49" fmla="*/ 4128157 h 4275461"/>
                <a:gd name="connsiteX50" fmla="*/ 339106 w 3619883"/>
                <a:gd name="connsiteY50" fmla="*/ 4128157 h 4275461"/>
                <a:gd name="connsiteX51" fmla="*/ 339106 w 3619883"/>
                <a:gd name="connsiteY51" fmla="*/ 3951392 h 4275461"/>
                <a:gd name="connsiteX52" fmla="*/ 161321 w 3619883"/>
                <a:gd name="connsiteY52" fmla="*/ 3951392 h 4275461"/>
                <a:gd name="connsiteX53" fmla="*/ 161321 w 3619883"/>
                <a:gd name="connsiteY53" fmla="*/ 4128157 h 4275461"/>
                <a:gd name="connsiteX54" fmla="*/ 230914 w 3619883"/>
                <a:gd name="connsiteY54" fmla="*/ 4128157 h 4275461"/>
                <a:gd name="connsiteX55" fmla="*/ 189322 w 3619883"/>
                <a:gd name="connsiteY55" fmla="*/ 4275461 h 4275461"/>
                <a:gd name="connsiteX56" fmla="*/ 0 w 3619883"/>
                <a:gd name="connsiteY56" fmla="*/ 4275461 h 4275461"/>
                <a:gd name="connsiteX57" fmla="*/ 0 w 3619883"/>
                <a:gd name="connsiteY57" fmla="*/ 42229 h 4275461"/>
                <a:gd name="connsiteX58" fmla="*/ 42464 w 3619883"/>
                <a:gd name="connsiteY58" fmla="*/ 40518 h 4275461"/>
                <a:gd name="connsiteX59" fmla="*/ 137733 w 3619883"/>
                <a:gd name="connsiteY59" fmla="*/ 35355 h 4275461"/>
                <a:gd name="connsiteX60" fmla="*/ 270565 w 3619883"/>
                <a:gd name="connsiteY60" fmla="*/ 29759 h 4275461"/>
                <a:gd name="connsiteX61" fmla="*/ 479734 w 3619883"/>
                <a:gd name="connsiteY61" fmla="*/ 45455 h 4275461"/>
                <a:gd name="connsiteX62" fmla="*/ 524103 w 3619883"/>
                <a:gd name="connsiteY62" fmla="*/ 41625 h 4275461"/>
                <a:gd name="connsiteX63" fmla="*/ 624416 w 3619883"/>
                <a:gd name="connsiteY63" fmla="*/ 22696 h 4275461"/>
                <a:gd name="connsiteX64" fmla="*/ 657762 w 3619883"/>
                <a:gd name="connsiteY64" fmla="*/ 18351 h 4275461"/>
                <a:gd name="connsiteX65" fmla="*/ 690557 w 3619883"/>
                <a:gd name="connsiteY65" fmla="*/ 25792 h 4275461"/>
                <a:gd name="connsiteX66" fmla="*/ 745123 w 3619883"/>
                <a:gd name="connsiteY66" fmla="*/ 40157 h 4275461"/>
                <a:gd name="connsiteX67" fmla="*/ 789493 w 3619883"/>
                <a:gd name="connsiteY67" fmla="*/ 36327 h 4275461"/>
                <a:gd name="connsiteX68" fmla="*/ 854255 w 3619883"/>
                <a:gd name="connsiteY68" fmla="*/ 68887 h 4275461"/>
                <a:gd name="connsiteX69" fmla="*/ 897520 w 3619883"/>
                <a:gd name="connsiteY69" fmla="*/ 88629 h 4275461"/>
                <a:gd name="connsiteX70" fmla="*/ 940510 w 3619883"/>
                <a:gd name="connsiteY70" fmla="*/ 114265 h 4275461"/>
                <a:gd name="connsiteX71" fmla="*/ 1082712 w 3619883"/>
                <a:gd name="connsiteY71" fmla="*/ 144543 h 4275461"/>
                <a:gd name="connsiteX72" fmla="*/ 1205348 w 3619883"/>
                <a:gd name="connsiteY72" fmla="*/ 120753 h 4275461"/>
                <a:gd name="connsiteX73" fmla="*/ 1271764 w 3619883"/>
                <a:gd name="connsiteY73" fmla="*/ 117956 h 4275461"/>
                <a:gd name="connsiteX74" fmla="*/ 1315583 w 3619883"/>
                <a:gd name="connsiteY74" fmla="*/ 125912 h 4275461"/>
                <a:gd name="connsiteX75" fmla="*/ 1359125 w 3619883"/>
                <a:gd name="connsiteY75" fmla="*/ 139761 h 4275461"/>
                <a:gd name="connsiteX76" fmla="*/ 1391919 w 3619883"/>
                <a:gd name="connsiteY76" fmla="*/ 147202 h 4275461"/>
                <a:gd name="connsiteX77" fmla="*/ 1436563 w 3619883"/>
                <a:gd name="connsiteY77" fmla="*/ 137480 h 4275461"/>
                <a:gd name="connsiteX78" fmla="*/ 1471566 w 3619883"/>
                <a:gd name="connsiteY78" fmla="*/ 97777 h 4275461"/>
                <a:gd name="connsiteX79" fmla="*/ 1505739 w 3619883"/>
                <a:gd name="connsiteY79" fmla="*/ 75753 h 4275461"/>
                <a:gd name="connsiteX80" fmla="*/ 1590891 w 3619883"/>
                <a:gd name="connsiteY80" fmla="*/ 144702 h 4275461"/>
                <a:gd name="connsiteX81" fmla="*/ 1625616 w 3619883"/>
                <a:gd name="connsiteY81" fmla="*/ 110893 h 4275461"/>
                <a:gd name="connsiteX82" fmla="*/ 1658964 w 3619883"/>
                <a:gd name="connsiteY82" fmla="*/ 106547 h 4275461"/>
                <a:gd name="connsiteX83" fmla="*/ 1746598 w 3619883"/>
                <a:gd name="connsiteY83" fmla="*/ 122460 h 4275461"/>
                <a:gd name="connsiteX84" fmla="*/ 1811913 w 3619883"/>
                <a:gd name="connsiteY84" fmla="*/ 143234 h 4275461"/>
                <a:gd name="connsiteX85" fmla="*/ 1856557 w 3619883"/>
                <a:gd name="connsiteY85" fmla="*/ 133511 h 4275461"/>
                <a:gd name="connsiteX86" fmla="*/ 2066003 w 3619883"/>
                <a:gd name="connsiteY86" fmla="*/ 143313 h 4275461"/>
                <a:gd name="connsiteX87" fmla="*/ 2177615 w 3619883"/>
                <a:gd name="connsiteY87" fmla="*/ 119007 h 4275461"/>
                <a:gd name="connsiteX88" fmla="*/ 2255883 w 3619883"/>
                <a:gd name="connsiteY88" fmla="*/ 99047 h 4275461"/>
                <a:gd name="connsiteX89" fmla="*/ 2344622 w 3619883"/>
                <a:gd name="connsiteY89" fmla="*/ 91388 h 4275461"/>
                <a:gd name="connsiteX90" fmla="*/ 2455682 w 3619883"/>
                <a:gd name="connsiteY90" fmla="*/ 78869 h 4275461"/>
                <a:gd name="connsiteX91" fmla="*/ 2632609 w 3619883"/>
                <a:gd name="connsiteY91" fmla="*/ 75338 h 4275461"/>
                <a:gd name="connsiteX92" fmla="*/ 2742291 w 3619883"/>
                <a:gd name="connsiteY92" fmla="*/ 92282 h 4275461"/>
                <a:gd name="connsiteX93" fmla="*/ 2851974 w 3619883"/>
                <a:gd name="connsiteY93" fmla="*/ 109227 h 4275461"/>
                <a:gd name="connsiteX94" fmla="*/ 2907643 w 3619883"/>
                <a:gd name="connsiteY94" fmla="*/ 100020 h 4275461"/>
                <a:gd name="connsiteX95" fmla="*/ 2944022 w 3619883"/>
                <a:gd name="connsiteY95" fmla="*/ 30853 h 4275461"/>
                <a:gd name="connsiteX96" fmla="*/ 3022289 w 3619883"/>
                <a:gd name="connsiteY96" fmla="*/ 10893 h 4275461"/>
                <a:gd name="connsiteX97" fmla="*/ 3054807 w 3619883"/>
                <a:gd name="connsiteY97" fmla="*/ 24226 h 4275461"/>
                <a:gd name="connsiteX98" fmla="*/ 3141892 w 3619883"/>
                <a:gd name="connsiteY98" fmla="*/ 51925 h 4275461"/>
                <a:gd name="connsiteX99" fmla="*/ 3185711 w 3619883"/>
                <a:gd name="connsiteY99" fmla="*/ 59881 h 4275461"/>
                <a:gd name="connsiteX100" fmla="*/ 3219056 w 3619883"/>
                <a:gd name="connsiteY100" fmla="*/ 55536 h 4275461"/>
                <a:gd name="connsiteX101" fmla="*/ 3263425 w 3619883"/>
                <a:gd name="connsiteY101" fmla="*/ 51706 h 4275461"/>
                <a:gd name="connsiteX102" fmla="*/ 3296219 w 3619883"/>
                <a:gd name="connsiteY102" fmla="*/ 59147 h 4275461"/>
                <a:gd name="connsiteX103" fmla="*/ 3319094 w 3619883"/>
                <a:gd name="connsiteY103" fmla="*/ 42500 h 4275461"/>
                <a:gd name="connsiteX104" fmla="*/ 3420511 w 3619883"/>
                <a:gd name="connsiteY104" fmla="*/ 0 h 4275461"/>
                <a:gd name="connsiteX105" fmla="*/ 3453305 w 3619883"/>
                <a:gd name="connsiteY105" fmla="*/ 7440 h 4275461"/>
                <a:gd name="connsiteX106" fmla="*/ 3496571 w 3619883"/>
                <a:gd name="connsiteY106" fmla="*/ 27182 h 4275461"/>
                <a:gd name="connsiteX107" fmla="*/ 3602117 w 3619883"/>
                <a:gd name="connsiteY107" fmla="*/ 132521 h 4275461"/>
                <a:gd name="connsiteX108" fmla="*/ 3619883 w 3619883"/>
                <a:gd name="connsiteY108" fmla="*/ 140049 h 4275461"/>
                <a:gd name="connsiteX109" fmla="*/ 3619883 w 3619883"/>
                <a:gd name="connsiteY10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128157 h 4275461"/>
                <a:gd name="connsiteX13" fmla="*/ 1745346 w 3619883"/>
                <a:gd name="connsiteY13" fmla="*/ 4128157 h 4275461"/>
                <a:gd name="connsiteX14" fmla="*/ 1796694 w 3619883"/>
                <a:gd name="connsiteY14" fmla="*/ 4275461 h 4275461"/>
                <a:gd name="connsiteX15" fmla="*/ 1558844 w 3619883"/>
                <a:gd name="connsiteY15" fmla="*/ 4275461 h 4275461"/>
                <a:gd name="connsiteX16" fmla="*/ 1517252 w 3619883"/>
                <a:gd name="connsiteY16" fmla="*/ 4128157 h 4275461"/>
                <a:gd name="connsiteX17" fmla="*/ 1582936 w 3619883"/>
                <a:gd name="connsiteY17" fmla="*/ 4128157 h 4275461"/>
                <a:gd name="connsiteX18" fmla="*/ 1582936 w 3619883"/>
                <a:gd name="connsiteY18" fmla="*/ 3951392 h 4275461"/>
                <a:gd name="connsiteX19" fmla="*/ 1405151 w 3619883"/>
                <a:gd name="connsiteY19" fmla="*/ 3951392 h 4275461"/>
                <a:gd name="connsiteX20" fmla="*/ 1405151 w 3619883"/>
                <a:gd name="connsiteY20" fmla="*/ 4128157 h 4275461"/>
                <a:gd name="connsiteX21" fmla="*/ 1468988 w 3619883"/>
                <a:gd name="connsiteY21" fmla="*/ 4128157 h 4275461"/>
                <a:gd name="connsiteX22" fmla="*/ 1427396 w 3619883"/>
                <a:gd name="connsiteY22" fmla="*/ 4275461 h 4275461"/>
                <a:gd name="connsiteX23" fmla="*/ 1210751 w 3619883"/>
                <a:gd name="connsiteY23" fmla="*/ 4275461 h 4275461"/>
                <a:gd name="connsiteX24" fmla="*/ 1210751 w 3619883"/>
                <a:gd name="connsiteY24" fmla="*/ 4128157 h 4275461"/>
                <a:gd name="connsiteX25" fmla="*/ 1271978 w 3619883"/>
                <a:gd name="connsiteY25" fmla="*/ 4128157 h 4275461"/>
                <a:gd name="connsiteX26" fmla="*/ 1271978 w 3619883"/>
                <a:gd name="connsiteY26" fmla="*/ 3951392 h 4275461"/>
                <a:gd name="connsiteX27" fmla="*/ 1094193 w 3619883"/>
                <a:gd name="connsiteY27" fmla="*/ 3951392 h 4275461"/>
                <a:gd name="connsiteX28" fmla="*/ 1094193 w 3619883"/>
                <a:gd name="connsiteY28" fmla="*/ 4128157 h 4275461"/>
                <a:gd name="connsiteX29" fmla="*/ 1140354 w 3619883"/>
                <a:gd name="connsiteY29" fmla="*/ 4128157 h 4275461"/>
                <a:gd name="connsiteX30" fmla="*/ 1140354 w 3619883"/>
                <a:gd name="connsiteY30" fmla="*/ 4275461 h 4275461"/>
                <a:gd name="connsiteX31" fmla="*/ 953807 w 3619883"/>
                <a:gd name="connsiteY31" fmla="*/ 4275461 h 4275461"/>
                <a:gd name="connsiteX32" fmla="*/ 912215 w 3619883"/>
                <a:gd name="connsiteY32" fmla="*/ 4128157 h 4275461"/>
                <a:gd name="connsiteX33" fmla="*/ 961020 w 3619883"/>
                <a:gd name="connsiteY33" fmla="*/ 4128157 h 4275461"/>
                <a:gd name="connsiteX34" fmla="*/ 961020 w 3619883"/>
                <a:gd name="connsiteY34" fmla="*/ 3951392 h 4275461"/>
                <a:gd name="connsiteX35" fmla="*/ 783235 w 3619883"/>
                <a:gd name="connsiteY35" fmla="*/ 3951392 h 4275461"/>
                <a:gd name="connsiteX36" fmla="*/ 783235 w 3619883"/>
                <a:gd name="connsiteY36" fmla="*/ 4128157 h 4275461"/>
                <a:gd name="connsiteX37" fmla="*/ 871024 w 3619883"/>
                <a:gd name="connsiteY37" fmla="*/ 4128157 h 4275461"/>
                <a:gd name="connsiteX38" fmla="*/ 829432 w 3619883"/>
                <a:gd name="connsiteY38" fmla="*/ 4275461 h 4275461"/>
                <a:gd name="connsiteX39" fmla="*/ 611484 w 3619883"/>
                <a:gd name="connsiteY39" fmla="*/ 4275461 h 4275461"/>
                <a:gd name="connsiteX40" fmla="*/ 621247 w 3619883"/>
                <a:gd name="connsiteY40" fmla="*/ 4128157 h 4275461"/>
                <a:gd name="connsiteX41" fmla="*/ 650062 w 3619883"/>
                <a:gd name="connsiteY41" fmla="*/ 4128157 h 4275461"/>
                <a:gd name="connsiteX42" fmla="*/ 650062 w 3619883"/>
                <a:gd name="connsiteY42" fmla="*/ 3951392 h 4275461"/>
                <a:gd name="connsiteX43" fmla="*/ 472277 w 3619883"/>
                <a:gd name="connsiteY43" fmla="*/ 3951392 h 4275461"/>
                <a:gd name="connsiteX44" fmla="*/ 472277 w 3619883"/>
                <a:gd name="connsiteY44" fmla="*/ 4128157 h 4275461"/>
                <a:gd name="connsiteX45" fmla="*/ 522650 w 3619883"/>
                <a:gd name="connsiteY45" fmla="*/ 4128157 h 4275461"/>
                <a:gd name="connsiteX46" fmla="*/ 573998 w 3619883"/>
                <a:gd name="connsiteY46" fmla="*/ 4275461 h 4275461"/>
                <a:gd name="connsiteX47" fmla="*/ 336164 w 3619883"/>
                <a:gd name="connsiteY47" fmla="*/ 4275461 h 4275461"/>
                <a:gd name="connsiteX48" fmla="*/ 294572 w 3619883"/>
                <a:gd name="connsiteY48" fmla="*/ 4128157 h 4275461"/>
                <a:gd name="connsiteX49" fmla="*/ 339106 w 3619883"/>
                <a:gd name="connsiteY49" fmla="*/ 4128157 h 4275461"/>
                <a:gd name="connsiteX50" fmla="*/ 339106 w 3619883"/>
                <a:gd name="connsiteY50" fmla="*/ 3951392 h 4275461"/>
                <a:gd name="connsiteX51" fmla="*/ 161321 w 3619883"/>
                <a:gd name="connsiteY51" fmla="*/ 3951392 h 4275461"/>
                <a:gd name="connsiteX52" fmla="*/ 161321 w 3619883"/>
                <a:gd name="connsiteY52" fmla="*/ 4128157 h 4275461"/>
                <a:gd name="connsiteX53" fmla="*/ 230914 w 3619883"/>
                <a:gd name="connsiteY53" fmla="*/ 4128157 h 4275461"/>
                <a:gd name="connsiteX54" fmla="*/ 189322 w 3619883"/>
                <a:gd name="connsiteY54" fmla="*/ 4275461 h 4275461"/>
                <a:gd name="connsiteX55" fmla="*/ 0 w 3619883"/>
                <a:gd name="connsiteY55" fmla="*/ 4275461 h 4275461"/>
                <a:gd name="connsiteX56" fmla="*/ 0 w 3619883"/>
                <a:gd name="connsiteY56" fmla="*/ 42229 h 4275461"/>
                <a:gd name="connsiteX57" fmla="*/ 42464 w 3619883"/>
                <a:gd name="connsiteY57" fmla="*/ 40518 h 4275461"/>
                <a:gd name="connsiteX58" fmla="*/ 137733 w 3619883"/>
                <a:gd name="connsiteY58" fmla="*/ 35355 h 4275461"/>
                <a:gd name="connsiteX59" fmla="*/ 270565 w 3619883"/>
                <a:gd name="connsiteY59" fmla="*/ 29759 h 4275461"/>
                <a:gd name="connsiteX60" fmla="*/ 479734 w 3619883"/>
                <a:gd name="connsiteY60" fmla="*/ 45455 h 4275461"/>
                <a:gd name="connsiteX61" fmla="*/ 524103 w 3619883"/>
                <a:gd name="connsiteY61" fmla="*/ 41625 h 4275461"/>
                <a:gd name="connsiteX62" fmla="*/ 624416 w 3619883"/>
                <a:gd name="connsiteY62" fmla="*/ 22696 h 4275461"/>
                <a:gd name="connsiteX63" fmla="*/ 657762 w 3619883"/>
                <a:gd name="connsiteY63" fmla="*/ 18351 h 4275461"/>
                <a:gd name="connsiteX64" fmla="*/ 690557 w 3619883"/>
                <a:gd name="connsiteY64" fmla="*/ 25792 h 4275461"/>
                <a:gd name="connsiteX65" fmla="*/ 745123 w 3619883"/>
                <a:gd name="connsiteY65" fmla="*/ 40157 h 4275461"/>
                <a:gd name="connsiteX66" fmla="*/ 789493 w 3619883"/>
                <a:gd name="connsiteY66" fmla="*/ 36327 h 4275461"/>
                <a:gd name="connsiteX67" fmla="*/ 854255 w 3619883"/>
                <a:gd name="connsiteY67" fmla="*/ 68887 h 4275461"/>
                <a:gd name="connsiteX68" fmla="*/ 897520 w 3619883"/>
                <a:gd name="connsiteY68" fmla="*/ 88629 h 4275461"/>
                <a:gd name="connsiteX69" fmla="*/ 940510 w 3619883"/>
                <a:gd name="connsiteY69" fmla="*/ 114265 h 4275461"/>
                <a:gd name="connsiteX70" fmla="*/ 1082712 w 3619883"/>
                <a:gd name="connsiteY70" fmla="*/ 144543 h 4275461"/>
                <a:gd name="connsiteX71" fmla="*/ 1205348 w 3619883"/>
                <a:gd name="connsiteY71" fmla="*/ 120753 h 4275461"/>
                <a:gd name="connsiteX72" fmla="*/ 1271764 w 3619883"/>
                <a:gd name="connsiteY72" fmla="*/ 117956 h 4275461"/>
                <a:gd name="connsiteX73" fmla="*/ 1315583 w 3619883"/>
                <a:gd name="connsiteY73" fmla="*/ 125912 h 4275461"/>
                <a:gd name="connsiteX74" fmla="*/ 1359125 w 3619883"/>
                <a:gd name="connsiteY74" fmla="*/ 139761 h 4275461"/>
                <a:gd name="connsiteX75" fmla="*/ 1391919 w 3619883"/>
                <a:gd name="connsiteY75" fmla="*/ 147202 h 4275461"/>
                <a:gd name="connsiteX76" fmla="*/ 1436563 w 3619883"/>
                <a:gd name="connsiteY76" fmla="*/ 137480 h 4275461"/>
                <a:gd name="connsiteX77" fmla="*/ 1471566 w 3619883"/>
                <a:gd name="connsiteY77" fmla="*/ 97777 h 4275461"/>
                <a:gd name="connsiteX78" fmla="*/ 1505739 w 3619883"/>
                <a:gd name="connsiteY78" fmla="*/ 75753 h 4275461"/>
                <a:gd name="connsiteX79" fmla="*/ 1590891 w 3619883"/>
                <a:gd name="connsiteY79" fmla="*/ 144702 h 4275461"/>
                <a:gd name="connsiteX80" fmla="*/ 1625616 w 3619883"/>
                <a:gd name="connsiteY80" fmla="*/ 110893 h 4275461"/>
                <a:gd name="connsiteX81" fmla="*/ 1658964 w 3619883"/>
                <a:gd name="connsiteY81" fmla="*/ 106547 h 4275461"/>
                <a:gd name="connsiteX82" fmla="*/ 1746598 w 3619883"/>
                <a:gd name="connsiteY82" fmla="*/ 122460 h 4275461"/>
                <a:gd name="connsiteX83" fmla="*/ 1811913 w 3619883"/>
                <a:gd name="connsiteY83" fmla="*/ 143234 h 4275461"/>
                <a:gd name="connsiteX84" fmla="*/ 1856557 w 3619883"/>
                <a:gd name="connsiteY84" fmla="*/ 133511 h 4275461"/>
                <a:gd name="connsiteX85" fmla="*/ 2066003 w 3619883"/>
                <a:gd name="connsiteY85" fmla="*/ 143313 h 4275461"/>
                <a:gd name="connsiteX86" fmla="*/ 2177615 w 3619883"/>
                <a:gd name="connsiteY86" fmla="*/ 119007 h 4275461"/>
                <a:gd name="connsiteX87" fmla="*/ 2255883 w 3619883"/>
                <a:gd name="connsiteY87" fmla="*/ 99047 h 4275461"/>
                <a:gd name="connsiteX88" fmla="*/ 2344622 w 3619883"/>
                <a:gd name="connsiteY88" fmla="*/ 91388 h 4275461"/>
                <a:gd name="connsiteX89" fmla="*/ 2455682 w 3619883"/>
                <a:gd name="connsiteY89" fmla="*/ 78869 h 4275461"/>
                <a:gd name="connsiteX90" fmla="*/ 2632609 w 3619883"/>
                <a:gd name="connsiteY90" fmla="*/ 75338 h 4275461"/>
                <a:gd name="connsiteX91" fmla="*/ 2742291 w 3619883"/>
                <a:gd name="connsiteY91" fmla="*/ 92282 h 4275461"/>
                <a:gd name="connsiteX92" fmla="*/ 2851974 w 3619883"/>
                <a:gd name="connsiteY92" fmla="*/ 109227 h 4275461"/>
                <a:gd name="connsiteX93" fmla="*/ 2907643 w 3619883"/>
                <a:gd name="connsiteY93" fmla="*/ 100020 h 4275461"/>
                <a:gd name="connsiteX94" fmla="*/ 2944022 w 3619883"/>
                <a:gd name="connsiteY94" fmla="*/ 30853 h 4275461"/>
                <a:gd name="connsiteX95" fmla="*/ 3022289 w 3619883"/>
                <a:gd name="connsiteY95" fmla="*/ 10893 h 4275461"/>
                <a:gd name="connsiteX96" fmla="*/ 3054807 w 3619883"/>
                <a:gd name="connsiteY96" fmla="*/ 24226 h 4275461"/>
                <a:gd name="connsiteX97" fmla="*/ 3141892 w 3619883"/>
                <a:gd name="connsiteY97" fmla="*/ 51925 h 4275461"/>
                <a:gd name="connsiteX98" fmla="*/ 3185711 w 3619883"/>
                <a:gd name="connsiteY98" fmla="*/ 59881 h 4275461"/>
                <a:gd name="connsiteX99" fmla="*/ 3219056 w 3619883"/>
                <a:gd name="connsiteY99" fmla="*/ 55536 h 4275461"/>
                <a:gd name="connsiteX100" fmla="*/ 3263425 w 3619883"/>
                <a:gd name="connsiteY100" fmla="*/ 51706 h 4275461"/>
                <a:gd name="connsiteX101" fmla="*/ 3296219 w 3619883"/>
                <a:gd name="connsiteY101" fmla="*/ 59147 h 4275461"/>
                <a:gd name="connsiteX102" fmla="*/ 3319094 w 3619883"/>
                <a:gd name="connsiteY102" fmla="*/ 42500 h 4275461"/>
                <a:gd name="connsiteX103" fmla="*/ 3420511 w 3619883"/>
                <a:gd name="connsiteY103" fmla="*/ 0 h 4275461"/>
                <a:gd name="connsiteX104" fmla="*/ 3453305 w 3619883"/>
                <a:gd name="connsiteY104" fmla="*/ 7440 h 4275461"/>
                <a:gd name="connsiteX105" fmla="*/ 3496571 w 3619883"/>
                <a:gd name="connsiteY105" fmla="*/ 27182 h 4275461"/>
                <a:gd name="connsiteX106" fmla="*/ 3602117 w 3619883"/>
                <a:gd name="connsiteY106" fmla="*/ 132521 h 4275461"/>
                <a:gd name="connsiteX107" fmla="*/ 3619883 w 3619883"/>
                <a:gd name="connsiteY107" fmla="*/ 140049 h 4275461"/>
                <a:gd name="connsiteX108" fmla="*/ 3619883 w 3619883"/>
                <a:gd name="connsiteY10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45346 w 3619883"/>
                <a:gd name="connsiteY12" fmla="*/ 4128157 h 4275461"/>
                <a:gd name="connsiteX13" fmla="*/ 1796694 w 3619883"/>
                <a:gd name="connsiteY13" fmla="*/ 4275461 h 4275461"/>
                <a:gd name="connsiteX14" fmla="*/ 1558844 w 3619883"/>
                <a:gd name="connsiteY14" fmla="*/ 4275461 h 4275461"/>
                <a:gd name="connsiteX15" fmla="*/ 1517252 w 3619883"/>
                <a:gd name="connsiteY15" fmla="*/ 4128157 h 4275461"/>
                <a:gd name="connsiteX16" fmla="*/ 1582936 w 3619883"/>
                <a:gd name="connsiteY16" fmla="*/ 4128157 h 4275461"/>
                <a:gd name="connsiteX17" fmla="*/ 1582936 w 3619883"/>
                <a:gd name="connsiteY17" fmla="*/ 3951392 h 4275461"/>
                <a:gd name="connsiteX18" fmla="*/ 1405151 w 3619883"/>
                <a:gd name="connsiteY18" fmla="*/ 3951392 h 4275461"/>
                <a:gd name="connsiteX19" fmla="*/ 1405151 w 3619883"/>
                <a:gd name="connsiteY19" fmla="*/ 4128157 h 4275461"/>
                <a:gd name="connsiteX20" fmla="*/ 1468988 w 3619883"/>
                <a:gd name="connsiteY20" fmla="*/ 4128157 h 4275461"/>
                <a:gd name="connsiteX21" fmla="*/ 1427396 w 3619883"/>
                <a:gd name="connsiteY21" fmla="*/ 4275461 h 4275461"/>
                <a:gd name="connsiteX22" fmla="*/ 1210751 w 3619883"/>
                <a:gd name="connsiteY22" fmla="*/ 4275461 h 4275461"/>
                <a:gd name="connsiteX23" fmla="*/ 1210751 w 3619883"/>
                <a:gd name="connsiteY23" fmla="*/ 4128157 h 4275461"/>
                <a:gd name="connsiteX24" fmla="*/ 1271978 w 3619883"/>
                <a:gd name="connsiteY24" fmla="*/ 4128157 h 4275461"/>
                <a:gd name="connsiteX25" fmla="*/ 1271978 w 3619883"/>
                <a:gd name="connsiteY25" fmla="*/ 3951392 h 4275461"/>
                <a:gd name="connsiteX26" fmla="*/ 1094193 w 3619883"/>
                <a:gd name="connsiteY26" fmla="*/ 3951392 h 4275461"/>
                <a:gd name="connsiteX27" fmla="*/ 1094193 w 3619883"/>
                <a:gd name="connsiteY27" fmla="*/ 4128157 h 4275461"/>
                <a:gd name="connsiteX28" fmla="*/ 1140354 w 3619883"/>
                <a:gd name="connsiteY28" fmla="*/ 4128157 h 4275461"/>
                <a:gd name="connsiteX29" fmla="*/ 1140354 w 3619883"/>
                <a:gd name="connsiteY29" fmla="*/ 4275461 h 4275461"/>
                <a:gd name="connsiteX30" fmla="*/ 953807 w 3619883"/>
                <a:gd name="connsiteY30" fmla="*/ 4275461 h 4275461"/>
                <a:gd name="connsiteX31" fmla="*/ 912215 w 3619883"/>
                <a:gd name="connsiteY31" fmla="*/ 4128157 h 4275461"/>
                <a:gd name="connsiteX32" fmla="*/ 961020 w 3619883"/>
                <a:gd name="connsiteY32" fmla="*/ 4128157 h 4275461"/>
                <a:gd name="connsiteX33" fmla="*/ 961020 w 3619883"/>
                <a:gd name="connsiteY33" fmla="*/ 3951392 h 4275461"/>
                <a:gd name="connsiteX34" fmla="*/ 783235 w 3619883"/>
                <a:gd name="connsiteY34" fmla="*/ 3951392 h 4275461"/>
                <a:gd name="connsiteX35" fmla="*/ 783235 w 3619883"/>
                <a:gd name="connsiteY35" fmla="*/ 4128157 h 4275461"/>
                <a:gd name="connsiteX36" fmla="*/ 871024 w 3619883"/>
                <a:gd name="connsiteY36" fmla="*/ 4128157 h 4275461"/>
                <a:gd name="connsiteX37" fmla="*/ 829432 w 3619883"/>
                <a:gd name="connsiteY37" fmla="*/ 4275461 h 4275461"/>
                <a:gd name="connsiteX38" fmla="*/ 611484 w 3619883"/>
                <a:gd name="connsiteY38" fmla="*/ 4275461 h 4275461"/>
                <a:gd name="connsiteX39" fmla="*/ 621247 w 3619883"/>
                <a:gd name="connsiteY39" fmla="*/ 4128157 h 4275461"/>
                <a:gd name="connsiteX40" fmla="*/ 650062 w 3619883"/>
                <a:gd name="connsiteY40" fmla="*/ 4128157 h 4275461"/>
                <a:gd name="connsiteX41" fmla="*/ 650062 w 3619883"/>
                <a:gd name="connsiteY41" fmla="*/ 3951392 h 4275461"/>
                <a:gd name="connsiteX42" fmla="*/ 472277 w 3619883"/>
                <a:gd name="connsiteY42" fmla="*/ 3951392 h 4275461"/>
                <a:gd name="connsiteX43" fmla="*/ 472277 w 3619883"/>
                <a:gd name="connsiteY43" fmla="*/ 4128157 h 4275461"/>
                <a:gd name="connsiteX44" fmla="*/ 522650 w 3619883"/>
                <a:gd name="connsiteY44" fmla="*/ 4128157 h 4275461"/>
                <a:gd name="connsiteX45" fmla="*/ 573998 w 3619883"/>
                <a:gd name="connsiteY45" fmla="*/ 4275461 h 4275461"/>
                <a:gd name="connsiteX46" fmla="*/ 336164 w 3619883"/>
                <a:gd name="connsiteY46" fmla="*/ 4275461 h 4275461"/>
                <a:gd name="connsiteX47" fmla="*/ 294572 w 3619883"/>
                <a:gd name="connsiteY47" fmla="*/ 4128157 h 4275461"/>
                <a:gd name="connsiteX48" fmla="*/ 339106 w 3619883"/>
                <a:gd name="connsiteY48" fmla="*/ 4128157 h 4275461"/>
                <a:gd name="connsiteX49" fmla="*/ 339106 w 3619883"/>
                <a:gd name="connsiteY49" fmla="*/ 3951392 h 4275461"/>
                <a:gd name="connsiteX50" fmla="*/ 161321 w 3619883"/>
                <a:gd name="connsiteY50" fmla="*/ 3951392 h 4275461"/>
                <a:gd name="connsiteX51" fmla="*/ 161321 w 3619883"/>
                <a:gd name="connsiteY51" fmla="*/ 4128157 h 4275461"/>
                <a:gd name="connsiteX52" fmla="*/ 230914 w 3619883"/>
                <a:gd name="connsiteY52" fmla="*/ 4128157 h 4275461"/>
                <a:gd name="connsiteX53" fmla="*/ 189322 w 3619883"/>
                <a:gd name="connsiteY53" fmla="*/ 4275461 h 4275461"/>
                <a:gd name="connsiteX54" fmla="*/ 0 w 3619883"/>
                <a:gd name="connsiteY54" fmla="*/ 4275461 h 4275461"/>
                <a:gd name="connsiteX55" fmla="*/ 0 w 3619883"/>
                <a:gd name="connsiteY55" fmla="*/ 42229 h 4275461"/>
                <a:gd name="connsiteX56" fmla="*/ 42464 w 3619883"/>
                <a:gd name="connsiteY56" fmla="*/ 40518 h 4275461"/>
                <a:gd name="connsiteX57" fmla="*/ 137733 w 3619883"/>
                <a:gd name="connsiteY57" fmla="*/ 35355 h 4275461"/>
                <a:gd name="connsiteX58" fmla="*/ 270565 w 3619883"/>
                <a:gd name="connsiteY58" fmla="*/ 29759 h 4275461"/>
                <a:gd name="connsiteX59" fmla="*/ 479734 w 3619883"/>
                <a:gd name="connsiteY59" fmla="*/ 45455 h 4275461"/>
                <a:gd name="connsiteX60" fmla="*/ 524103 w 3619883"/>
                <a:gd name="connsiteY60" fmla="*/ 41625 h 4275461"/>
                <a:gd name="connsiteX61" fmla="*/ 624416 w 3619883"/>
                <a:gd name="connsiteY61" fmla="*/ 22696 h 4275461"/>
                <a:gd name="connsiteX62" fmla="*/ 657762 w 3619883"/>
                <a:gd name="connsiteY62" fmla="*/ 18351 h 4275461"/>
                <a:gd name="connsiteX63" fmla="*/ 690557 w 3619883"/>
                <a:gd name="connsiteY63" fmla="*/ 25792 h 4275461"/>
                <a:gd name="connsiteX64" fmla="*/ 745123 w 3619883"/>
                <a:gd name="connsiteY64" fmla="*/ 40157 h 4275461"/>
                <a:gd name="connsiteX65" fmla="*/ 789493 w 3619883"/>
                <a:gd name="connsiteY65" fmla="*/ 36327 h 4275461"/>
                <a:gd name="connsiteX66" fmla="*/ 854255 w 3619883"/>
                <a:gd name="connsiteY66" fmla="*/ 68887 h 4275461"/>
                <a:gd name="connsiteX67" fmla="*/ 897520 w 3619883"/>
                <a:gd name="connsiteY67" fmla="*/ 88629 h 4275461"/>
                <a:gd name="connsiteX68" fmla="*/ 940510 w 3619883"/>
                <a:gd name="connsiteY68" fmla="*/ 114265 h 4275461"/>
                <a:gd name="connsiteX69" fmla="*/ 1082712 w 3619883"/>
                <a:gd name="connsiteY69" fmla="*/ 144543 h 4275461"/>
                <a:gd name="connsiteX70" fmla="*/ 1205348 w 3619883"/>
                <a:gd name="connsiteY70" fmla="*/ 120753 h 4275461"/>
                <a:gd name="connsiteX71" fmla="*/ 1271764 w 3619883"/>
                <a:gd name="connsiteY71" fmla="*/ 117956 h 4275461"/>
                <a:gd name="connsiteX72" fmla="*/ 1315583 w 3619883"/>
                <a:gd name="connsiteY72" fmla="*/ 125912 h 4275461"/>
                <a:gd name="connsiteX73" fmla="*/ 1359125 w 3619883"/>
                <a:gd name="connsiteY73" fmla="*/ 139761 h 4275461"/>
                <a:gd name="connsiteX74" fmla="*/ 1391919 w 3619883"/>
                <a:gd name="connsiteY74" fmla="*/ 147202 h 4275461"/>
                <a:gd name="connsiteX75" fmla="*/ 1436563 w 3619883"/>
                <a:gd name="connsiteY75" fmla="*/ 137480 h 4275461"/>
                <a:gd name="connsiteX76" fmla="*/ 1471566 w 3619883"/>
                <a:gd name="connsiteY76" fmla="*/ 97777 h 4275461"/>
                <a:gd name="connsiteX77" fmla="*/ 1505739 w 3619883"/>
                <a:gd name="connsiteY77" fmla="*/ 75753 h 4275461"/>
                <a:gd name="connsiteX78" fmla="*/ 1590891 w 3619883"/>
                <a:gd name="connsiteY78" fmla="*/ 144702 h 4275461"/>
                <a:gd name="connsiteX79" fmla="*/ 1625616 w 3619883"/>
                <a:gd name="connsiteY79" fmla="*/ 110893 h 4275461"/>
                <a:gd name="connsiteX80" fmla="*/ 1658964 w 3619883"/>
                <a:gd name="connsiteY80" fmla="*/ 106547 h 4275461"/>
                <a:gd name="connsiteX81" fmla="*/ 1746598 w 3619883"/>
                <a:gd name="connsiteY81" fmla="*/ 122460 h 4275461"/>
                <a:gd name="connsiteX82" fmla="*/ 1811913 w 3619883"/>
                <a:gd name="connsiteY82" fmla="*/ 143234 h 4275461"/>
                <a:gd name="connsiteX83" fmla="*/ 1856557 w 3619883"/>
                <a:gd name="connsiteY83" fmla="*/ 133511 h 4275461"/>
                <a:gd name="connsiteX84" fmla="*/ 2066003 w 3619883"/>
                <a:gd name="connsiteY84" fmla="*/ 143313 h 4275461"/>
                <a:gd name="connsiteX85" fmla="*/ 2177615 w 3619883"/>
                <a:gd name="connsiteY85" fmla="*/ 119007 h 4275461"/>
                <a:gd name="connsiteX86" fmla="*/ 2255883 w 3619883"/>
                <a:gd name="connsiteY86" fmla="*/ 99047 h 4275461"/>
                <a:gd name="connsiteX87" fmla="*/ 2344622 w 3619883"/>
                <a:gd name="connsiteY87" fmla="*/ 91388 h 4275461"/>
                <a:gd name="connsiteX88" fmla="*/ 2455682 w 3619883"/>
                <a:gd name="connsiteY88" fmla="*/ 78869 h 4275461"/>
                <a:gd name="connsiteX89" fmla="*/ 2632609 w 3619883"/>
                <a:gd name="connsiteY89" fmla="*/ 75338 h 4275461"/>
                <a:gd name="connsiteX90" fmla="*/ 2742291 w 3619883"/>
                <a:gd name="connsiteY90" fmla="*/ 92282 h 4275461"/>
                <a:gd name="connsiteX91" fmla="*/ 2851974 w 3619883"/>
                <a:gd name="connsiteY91" fmla="*/ 109227 h 4275461"/>
                <a:gd name="connsiteX92" fmla="*/ 2907643 w 3619883"/>
                <a:gd name="connsiteY92" fmla="*/ 100020 h 4275461"/>
                <a:gd name="connsiteX93" fmla="*/ 2944022 w 3619883"/>
                <a:gd name="connsiteY93" fmla="*/ 30853 h 4275461"/>
                <a:gd name="connsiteX94" fmla="*/ 3022289 w 3619883"/>
                <a:gd name="connsiteY94" fmla="*/ 10893 h 4275461"/>
                <a:gd name="connsiteX95" fmla="*/ 3054807 w 3619883"/>
                <a:gd name="connsiteY95" fmla="*/ 24226 h 4275461"/>
                <a:gd name="connsiteX96" fmla="*/ 3141892 w 3619883"/>
                <a:gd name="connsiteY96" fmla="*/ 51925 h 4275461"/>
                <a:gd name="connsiteX97" fmla="*/ 3185711 w 3619883"/>
                <a:gd name="connsiteY97" fmla="*/ 59881 h 4275461"/>
                <a:gd name="connsiteX98" fmla="*/ 3219056 w 3619883"/>
                <a:gd name="connsiteY98" fmla="*/ 55536 h 4275461"/>
                <a:gd name="connsiteX99" fmla="*/ 3263425 w 3619883"/>
                <a:gd name="connsiteY99" fmla="*/ 51706 h 4275461"/>
                <a:gd name="connsiteX100" fmla="*/ 3296219 w 3619883"/>
                <a:gd name="connsiteY100" fmla="*/ 59147 h 4275461"/>
                <a:gd name="connsiteX101" fmla="*/ 3319094 w 3619883"/>
                <a:gd name="connsiteY101" fmla="*/ 42500 h 4275461"/>
                <a:gd name="connsiteX102" fmla="*/ 3420511 w 3619883"/>
                <a:gd name="connsiteY102" fmla="*/ 0 h 4275461"/>
                <a:gd name="connsiteX103" fmla="*/ 3453305 w 3619883"/>
                <a:gd name="connsiteY103" fmla="*/ 7440 h 4275461"/>
                <a:gd name="connsiteX104" fmla="*/ 3496571 w 3619883"/>
                <a:gd name="connsiteY104" fmla="*/ 27182 h 4275461"/>
                <a:gd name="connsiteX105" fmla="*/ 3602117 w 3619883"/>
                <a:gd name="connsiteY105" fmla="*/ 132521 h 4275461"/>
                <a:gd name="connsiteX106" fmla="*/ 3619883 w 3619883"/>
                <a:gd name="connsiteY106" fmla="*/ 140049 h 4275461"/>
                <a:gd name="connsiteX107" fmla="*/ 3619883 w 3619883"/>
                <a:gd name="connsiteY10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4128157 h 4275461"/>
                <a:gd name="connsiteX16" fmla="*/ 1582936 w 3619883"/>
                <a:gd name="connsiteY16" fmla="*/ 3951392 h 4275461"/>
                <a:gd name="connsiteX17" fmla="*/ 1405151 w 3619883"/>
                <a:gd name="connsiteY17" fmla="*/ 3951392 h 4275461"/>
                <a:gd name="connsiteX18" fmla="*/ 1405151 w 3619883"/>
                <a:gd name="connsiteY18" fmla="*/ 4128157 h 4275461"/>
                <a:gd name="connsiteX19" fmla="*/ 1468988 w 3619883"/>
                <a:gd name="connsiteY19" fmla="*/ 4128157 h 4275461"/>
                <a:gd name="connsiteX20" fmla="*/ 1427396 w 3619883"/>
                <a:gd name="connsiteY20" fmla="*/ 4275461 h 4275461"/>
                <a:gd name="connsiteX21" fmla="*/ 1210751 w 3619883"/>
                <a:gd name="connsiteY21" fmla="*/ 4275461 h 4275461"/>
                <a:gd name="connsiteX22" fmla="*/ 1210751 w 3619883"/>
                <a:gd name="connsiteY22" fmla="*/ 4128157 h 4275461"/>
                <a:gd name="connsiteX23" fmla="*/ 1271978 w 3619883"/>
                <a:gd name="connsiteY23" fmla="*/ 4128157 h 4275461"/>
                <a:gd name="connsiteX24" fmla="*/ 1271978 w 3619883"/>
                <a:gd name="connsiteY24" fmla="*/ 3951392 h 4275461"/>
                <a:gd name="connsiteX25" fmla="*/ 1094193 w 3619883"/>
                <a:gd name="connsiteY25" fmla="*/ 3951392 h 4275461"/>
                <a:gd name="connsiteX26" fmla="*/ 1094193 w 3619883"/>
                <a:gd name="connsiteY26" fmla="*/ 4128157 h 4275461"/>
                <a:gd name="connsiteX27" fmla="*/ 1140354 w 3619883"/>
                <a:gd name="connsiteY27" fmla="*/ 4128157 h 4275461"/>
                <a:gd name="connsiteX28" fmla="*/ 1140354 w 3619883"/>
                <a:gd name="connsiteY28" fmla="*/ 4275461 h 4275461"/>
                <a:gd name="connsiteX29" fmla="*/ 953807 w 3619883"/>
                <a:gd name="connsiteY29" fmla="*/ 4275461 h 4275461"/>
                <a:gd name="connsiteX30" fmla="*/ 912215 w 3619883"/>
                <a:gd name="connsiteY30" fmla="*/ 4128157 h 4275461"/>
                <a:gd name="connsiteX31" fmla="*/ 961020 w 3619883"/>
                <a:gd name="connsiteY31" fmla="*/ 4128157 h 4275461"/>
                <a:gd name="connsiteX32" fmla="*/ 961020 w 3619883"/>
                <a:gd name="connsiteY32" fmla="*/ 3951392 h 4275461"/>
                <a:gd name="connsiteX33" fmla="*/ 783235 w 3619883"/>
                <a:gd name="connsiteY33" fmla="*/ 3951392 h 4275461"/>
                <a:gd name="connsiteX34" fmla="*/ 783235 w 3619883"/>
                <a:gd name="connsiteY34" fmla="*/ 4128157 h 4275461"/>
                <a:gd name="connsiteX35" fmla="*/ 871024 w 3619883"/>
                <a:gd name="connsiteY35" fmla="*/ 4128157 h 4275461"/>
                <a:gd name="connsiteX36" fmla="*/ 829432 w 3619883"/>
                <a:gd name="connsiteY36" fmla="*/ 4275461 h 4275461"/>
                <a:gd name="connsiteX37" fmla="*/ 611484 w 3619883"/>
                <a:gd name="connsiteY37" fmla="*/ 4275461 h 4275461"/>
                <a:gd name="connsiteX38" fmla="*/ 621247 w 3619883"/>
                <a:gd name="connsiteY38" fmla="*/ 4128157 h 4275461"/>
                <a:gd name="connsiteX39" fmla="*/ 650062 w 3619883"/>
                <a:gd name="connsiteY39" fmla="*/ 4128157 h 4275461"/>
                <a:gd name="connsiteX40" fmla="*/ 650062 w 3619883"/>
                <a:gd name="connsiteY40" fmla="*/ 3951392 h 4275461"/>
                <a:gd name="connsiteX41" fmla="*/ 472277 w 3619883"/>
                <a:gd name="connsiteY41" fmla="*/ 3951392 h 4275461"/>
                <a:gd name="connsiteX42" fmla="*/ 472277 w 3619883"/>
                <a:gd name="connsiteY42" fmla="*/ 4128157 h 4275461"/>
                <a:gd name="connsiteX43" fmla="*/ 522650 w 3619883"/>
                <a:gd name="connsiteY43" fmla="*/ 4128157 h 4275461"/>
                <a:gd name="connsiteX44" fmla="*/ 573998 w 3619883"/>
                <a:gd name="connsiteY44" fmla="*/ 4275461 h 4275461"/>
                <a:gd name="connsiteX45" fmla="*/ 336164 w 3619883"/>
                <a:gd name="connsiteY45" fmla="*/ 4275461 h 4275461"/>
                <a:gd name="connsiteX46" fmla="*/ 294572 w 3619883"/>
                <a:gd name="connsiteY46" fmla="*/ 4128157 h 4275461"/>
                <a:gd name="connsiteX47" fmla="*/ 339106 w 3619883"/>
                <a:gd name="connsiteY47" fmla="*/ 4128157 h 4275461"/>
                <a:gd name="connsiteX48" fmla="*/ 339106 w 3619883"/>
                <a:gd name="connsiteY48" fmla="*/ 3951392 h 4275461"/>
                <a:gd name="connsiteX49" fmla="*/ 161321 w 3619883"/>
                <a:gd name="connsiteY49" fmla="*/ 3951392 h 4275461"/>
                <a:gd name="connsiteX50" fmla="*/ 161321 w 3619883"/>
                <a:gd name="connsiteY50" fmla="*/ 4128157 h 4275461"/>
                <a:gd name="connsiteX51" fmla="*/ 230914 w 3619883"/>
                <a:gd name="connsiteY51" fmla="*/ 4128157 h 4275461"/>
                <a:gd name="connsiteX52" fmla="*/ 189322 w 3619883"/>
                <a:gd name="connsiteY52" fmla="*/ 4275461 h 4275461"/>
                <a:gd name="connsiteX53" fmla="*/ 0 w 3619883"/>
                <a:gd name="connsiteY53" fmla="*/ 4275461 h 4275461"/>
                <a:gd name="connsiteX54" fmla="*/ 0 w 3619883"/>
                <a:gd name="connsiteY54" fmla="*/ 42229 h 4275461"/>
                <a:gd name="connsiteX55" fmla="*/ 42464 w 3619883"/>
                <a:gd name="connsiteY55" fmla="*/ 40518 h 4275461"/>
                <a:gd name="connsiteX56" fmla="*/ 137733 w 3619883"/>
                <a:gd name="connsiteY56" fmla="*/ 35355 h 4275461"/>
                <a:gd name="connsiteX57" fmla="*/ 270565 w 3619883"/>
                <a:gd name="connsiteY57" fmla="*/ 29759 h 4275461"/>
                <a:gd name="connsiteX58" fmla="*/ 479734 w 3619883"/>
                <a:gd name="connsiteY58" fmla="*/ 45455 h 4275461"/>
                <a:gd name="connsiteX59" fmla="*/ 524103 w 3619883"/>
                <a:gd name="connsiteY59" fmla="*/ 41625 h 4275461"/>
                <a:gd name="connsiteX60" fmla="*/ 624416 w 3619883"/>
                <a:gd name="connsiteY60" fmla="*/ 22696 h 4275461"/>
                <a:gd name="connsiteX61" fmla="*/ 657762 w 3619883"/>
                <a:gd name="connsiteY61" fmla="*/ 18351 h 4275461"/>
                <a:gd name="connsiteX62" fmla="*/ 690557 w 3619883"/>
                <a:gd name="connsiteY62" fmla="*/ 25792 h 4275461"/>
                <a:gd name="connsiteX63" fmla="*/ 745123 w 3619883"/>
                <a:gd name="connsiteY63" fmla="*/ 40157 h 4275461"/>
                <a:gd name="connsiteX64" fmla="*/ 789493 w 3619883"/>
                <a:gd name="connsiteY64" fmla="*/ 36327 h 4275461"/>
                <a:gd name="connsiteX65" fmla="*/ 854255 w 3619883"/>
                <a:gd name="connsiteY65" fmla="*/ 68887 h 4275461"/>
                <a:gd name="connsiteX66" fmla="*/ 897520 w 3619883"/>
                <a:gd name="connsiteY66" fmla="*/ 88629 h 4275461"/>
                <a:gd name="connsiteX67" fmla="*/ 940510 w 3619883"/>
                <a:gd name="connsiteY67" fmla="*/ 114265 h 4275461"/>
                <a:gd name="connsiteX68" fmla="*/ 1082712 w 3619883"/>
                <a:gd name="connsiteY68" fmla="*/ 144543 h 4275461"/>
                <a:gd name="connsiteX69" fmla="*/ 1205348 w 3619883"/>
                <a:gd name="connsiteY69" fmla="*/ 120753 h 4275461"/>
                <a:gd name="connsiteX70" fmla="*/ 1271764 w 3619883"/>
                <a:gd name="connsiteY70" fmla="*/ 117956 h 4275461"/>
                <a:gd name="connsiteX71" fmla="*/ 1315583 w 3619883"/>
                <a:gd name="connsiteY71" fmla="*/ 125912 h 4275461"/>
                <a:gd name="connsiteX72" fmla="*/ 1359125 w 3619883"/>
                <a:gd name="connsiteY72" fmla="*/ 139761 h 4275461"/>
                <a:gd name="connsiteX73" fmla="*/ 1391919 w 3619883"/>
                <a:gd name="connsiteY73" fmla="*/ 147202 h 4275461"/>
                <a:gd name="connsiteX74" fmla="*/ 1436563 w 3619883"/>
                <a:gd name="connsiteY74" fmla="*/ 137480 h 4275461"/>
                <a:gd name="connsiteX75" fmla="*/ 1471566 w 3619883"/>
                <a:gd name="connsiteY75" fmla="*/ 97777 h 4275461"/>
                <a:gd name="connsiteX76" fmla="*/ 1505739 w 3619883"/>
                <a:gd name="connsiteY76" fmla="*/ 75753 h 4275461"/>
                <a:gd name="connsiteX77" fmla="*/ 1590891 w 3619883"/>
                <a:gd name="connsiteY77" fmla="*/ 144702 h 4275461"/>
                <a:gd name="connsiteX78" fmla="*/ 1625616 w 3619883"/>
                <a:gd name="connsiteY78" fmla="*/ 110893 h 4275461"/>
                <a:gd name="connsiteX79" fmla="*/ 1658964 w 3619883"/>
                <a:gd name="connsiteY79" fmla="*/ 106547 h 4275461"/>
                <a:gd name="connsiteX80" fmla="*/ 1746598 w 3619883"/>
                <a:gd name="connsiteY80" fmla="*/ 122460 h 4275461"/>
                <a:gd name="connsiteX81" fmla="*/ 1811913 w 3619883"/>
                <a:gd name="connsiteY81" fmla="*/ 143234 h 4275461"/>
                <a:gd name="connsiteX82" fmla="*/ 1856557 w 3619883"/>
                <a:gd name="connsiteY82" fmla="*/ 133511 h 4275461"/>
                <a:gd name="connsiteX83" fmla="*/ 2066003 w 3619883"/>
                <a:gd name="connsiteY83" fmla="*/ 143313 h 4275461"/>
                <a:gd name="connsiteX84" fmla="*/ 2177615 w 3619883"/>
                <a:gd name="connsiteY84" fmla="*/ 119007 h 4275461"/>
                <a:gd name="connsiteX85" fmla="*/ 2255883 w 3619883"/>
                <a:gd name="connsiteY85" fmla="*/ 99047 h 4275461"/>
                <a:gd name="connsiteX86" fmla="*/ 2344622 w 3619883"/>
                <a:gd name="connsiteY86" fmla="*/ 91388 h 4275461"/>
                <a:gd name="connsiteX87" fmla="*/ 2455682 w 3619883"/>
                <a:gd name="connsiteY87" fmla="*/ 78869 h 4275461"/>
                <a:gd name="connsiteX88" fmla="*/ 2632609 w 3619883"/>
                <a:gd name="connsiteY88" fmla="*/ 75338 h 4275461"/>
                <a:gd name="connsiteX89" fmla="*/ 2742291 w 3619883"/>
                <a:gd name="connsiteY89" fmla="*/ 92282 h 4275461"/>
                <a:gd name="connsiteX90" fmla="*/ 2851974 w 3619883"/>
                <a:gd name="connsiteY90" fmla="*/ 109227 h 4275461"/>
                <a:gd name="connsiteX91" fmla="*/ 2907643 w 3619883"/>
                <a:gd name="connsiteY91" fmla="*/ 100020 h 4275461"/>
                <a:gd name="connsiteX92" fmla="*/ 2944022 w 3619883"/>
                <a:gd name="connsiteY92" fmla="*/ 30853 h 4275461"/>
                <a:gd name="connsiteX93" fmla="*/ 3022289 w 3619883"/>
                <a:gd name="connsiteY93" fmla="*/ 10893 h 4275461"/>
                <a:gd name="connsiteX94" fmla="*/ 3054807 w 3619883"/>
                <a:gd name="connsiteY94" fmla="*/ 24226 h 4275461"/>
                <a:gd name="connsiteX95" fmla="*/ 3141892 w 3619883"/>
                <a:gd name="connsiteY95" fmla="*/ 51925 h 4275461"/>
                <a:gd name="connsiteX96" fmla="*/ 3185711 w 3619883"/>
                <a:gd name="connsiteY96" fmla="*/ 59881 h 4275461"/>
                <a:gd name="connsiteX97" fmla="*/ 3219056 w 3619883"/>
                <a:gd name="connsiteY97" fmla="*/ 55536 h 4275461"/>
                <a:gd name="connsiteX98" fmla="*/ 3263425 w 3619883"/>
                <a:gd name="connsiteY98" fmla="*/ 51706 h 4275461"/>
                <a:gd name="connsiteX99" fmla="*/ 3296219 w 3619883"/>
                <a:gd name="connsiteY99" fmla="*/ 59147 h 4275461"/>
                <a:gd name="connsiteX100" fmla="*/ 3319094 w 3619883"/>
                <a:gd name="connsiteY100" fmla="*/ 42500 h 4275461"/>
                <a:gd name="connsiteX101" fmla="*/ 3420511 w 3619883"/>
                <a:gd name="connsiteY101" fmla="*/ 0 h 4275461"/>
                <a:gd name="connsiteX102" fmla="*/ 3453305 w 3619883"/>
                <a:gd name="connsiteY102" fmla="*/ 7440 h 4275461"/>
                <a:gd name="connsiteX103" fmla="*/ 3496571 w 3619883"/>
                <a:gd name="connsiteY103" fmla="*/ 27182 h 4275461"/>
                <a:gd name="connsiteX104" fmla="*/ 3602117 w 3619883"/>
                <a:gd name="connsiteY104" fmla="*/ 132521 h 4275461"/>
                <a:gd name="connsiteX105" fmla="*/ 3619883 w 3619883"/>
                <a:gd name="connsiteY105" fmla="*/ 140049 h 4275461"/>
                <a:gd name="connsiteX106" fmla="*/ 3619883 w 3619883"/>
                <a:gd name="connsiteY10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3951392 h 4275461"/>
                <a:gd name="connsiteX16" fmla="*/ 1405151 w 3619883"/>
                <a:gd name="connsiteY16" fmla="*/ 3951392 h 4275461"/>
                <a:gd name="connsiteX17" fmla="*/ 1405151 w 3619883"/>
                <a:gd name="connsiteY17" fmla="*/ 4128157 h 4275461"/>
                <a:gd name="connsiteX18" fmla="*/ 1468988 w 3619883"/>
                <a:gd name="connsiteY18" fmla="*/ 4128157 h 4275461"/>
                <a:gd name="connsiteX19" fmla="*/ 1427396 w 3619883"/>
                <a:gd name="connsiteY19" fmla="*/ 4275461 h 4275461"/>
                <a:gd name="connsiteX20" fmla="*/ 1210751 w 3619883"/>
                <a:gd name="connsiteY20" fmla="*/ 4275461 h 4275461"/>
                <a:gd name="connsiteX21" fmla="*/ 1210751 w 3619883"/>
                <a:gd name="connsiteY21" fmla="*/ 4128157 h 4275461"/>
                <a:gd name="connsiteX22" fmla="*/ 1271978 w 3619883"/>
                <a:gd name="connsiteY22" fmla="*/ 4128157 h 4275461"/>
                <a:gd name="connsiteX23" fmla="*/ 1271978 w 3619883"/>
                <a:gd name="connsiteY23" fmla="*/ 3951392 h 4275461"/>
                <a:gd name="connsiteX24" fmla="*/ 1094193 w 3619883"/>
                <a:gd name="connsiteY24" fmla="*/ 3951392 h 4275461"/>
                <a:gd name="connsiteX25" fmla="*/ 1094193 w 3619883"/>
                <a:gd name="connsiteY25" fmla="*/ 4128157 h 4275461"/>
                <a:gd name="connsiteX26" fmla="*/ 1140354 w 3619883"/>
                <a:gd name="connsiteY26" fmla="*/ 4128157 h 4275461"/>
                <a:gd name="connsiteX27" fmla="*/ 1140354 w 3619883"/>
                <a:gd name="connsiteY27" fmla="*/ 4275461 h 4275461"/>
                <a:gd name="connsiteX28" fmla="*/ 953807 w 3619883"/>
                <a:gd name="connsiteY28" fmla="*/ 4275461 h 4275461"/>
                <a:gd name="connsiteX29" fmla="*/ 912215 w 3619883"/>
                <a:gd name="connsiteY29" fmla="*/ 4128157 h 4275461"/>
                <a:gd name="connsiteX30" fmla="*/ 961020 w 3619883"/>
                <a:gd name="connsiteY30" fmla="*/ 4128157 h 4275461"/>
                <a:gd name="connsiteX31" fmla="*/ 961020 w 3619883"/>
                <a:gd name="connsiteY31" fmla="*/ 3951392 h 4275461"/>
                <a:gd name="connsiteX32" fmla="*/ 783235 w 3619883"/>
                <a:gd name="connsiteY32" fmla="*/ 3951392 h 4275461"/>
                <a:gd name="connsiteX33" fmla="*/ 783235 w 3619883"/>
                <a:gd name="connsiteY33" fmla="*/ 4128157 h 4275461"/>
                <a:gd name="connsiteX34" fmla="*/ 871024 w 3619883"/>
                <a:gd name="connsiteY34" fmla="*/ 4128157 h 4275461"/>
                <a:gd name="connsiteX35" fmla="*/ 829432 w 3619883"/>
                <a:gd name="connsiteY35" fmla="*/ 4275461 h 4275461"/>
                <a:gd name="connsiteX36" fmla="*/ 611484 w 3619883"/>
                <a:gd name="connsiteY36" fmla="*/ 4275461 h 4275461"/>
                <a:gd name="connsiteX37" fmla="*/ 621247 w 3619883"/>
                <a:gd name="connsiteY37" fmla="*/ 4128157 h 4275461"/>
                <a:gd name="connsiteX38" fmla="*/ 650062 w 3619883"/>
                <a:gd name="connsiteY38" fmla="*/ 4128157 h 4275461"/>
                <a:gd name="connsiteX39" fmla="*/ 650062 w 3619883"/>
                <a:gd name="connsiteY39" fmla="*/ 3951392 h 4275461"/>
                <a:gd name="connsiteX40" fmla="*/ 472277 w 3619883"/>
                <a:gd name="connsiteY40" fmla="*/ 3951392 h 4275461"/>
                <a:gd name="connsiteX41" fmla="*/ 472277 w 3619883"/>
                <a:gd name="connsiteY41" fmla="*/ 4128157 h 4275461"/>
                <a:gd name="connsiteX42" fmla="*/ 522650 w 3619883"/>
                <a:gd name="connsiteY42" fmla="*/ 4128157 h 4275461"/>
                <a:gd name="connsiteX43" fmla="*/ 573998 w 3619883"/>
                <a:gd name="connsiteY43" fmla="*/ 4275461 h 4275461"/>
                <a:gd name="connsiteX44" fmla="*/ 336164 w 3619883"/>
                <a:gd name="connsiteY44" fmla="*/ 4275461 h 4275461"/>
                <a:gd name="connsiteX45" fmla="*/ 294572 w 3619883"/>
                <a:gd name="connsiteY45" fmla="*/ 4128157 h 4275461"/>
                <a:gd name="connsiteX46" fmla="*/ 339106 w 3619883"/>
                <a:gd name="connsiteY46" fmla="*/ 4128157 h 4275461"/>
                <a:gd name="connsiteX47" fmla="*/ 339106 w 3619883"/>
                <a:gd name="connsiteY47" fmla="*/ 3951392 h 4275461"/>
                <a:gd name="connsiteX48" fmla="*/ 161321 w 3619883"/>
                <a:gd name="connsiteY48" fmla="*/ 3951392 h 4275461"/>
                <a:gd name="connsiteX49" fmla="*/ 161321 w 3619883"/>
                <a:gd name="connsiteY49" fmla="*/ 4128157 h 4275461"/>
                <a:gd name="connsiteX50" fmla="*/ 230914 w 3619883"/>
                <a:gd name="connsiteY50" fmla="*/ 4128157 h 4275461"/>
                <a:gd name="connsiteX51" fmla="*/ 189322 w 3619883"/>
                <a:gd name="connsiteY51" fmla="*/ 4275461 h 4275461"/>
                <a:gd name="connsiteX52" fmla="*/ 0 w 3619883"/>
                <a:gd name="connsiteY52" fmla="*/ 4275461 h 4275461"/>
                <a:gd name="connsiteX53" fmla="*/ 0 w 3619883"/>
                <a:gd name="connsiteY53" fmla="*/ 42229 h 4275461"/>
                <a:gd name="connsiteX54" fmla="*/ 42464 w 3619883"/>
                <a:gd name="connsiteY54" fmla="*/ 40518 h 4275461"/>
                <a:gd name="connsiteX55" fmla="*/ 137733 w 3619883"/>
                <a:gd name="connsiteY55" fmla="*/ 35355 h 4275461"/>
                <a:gd name="connsiteX56" fmla="*/ 270565 w 3619883"/>
                <a:gd name="connsiteY56" fmla="*/ 29759 h 4275461"/>
                <a:gd name="connsiteX57" fmla="*/ 479734 w 3619883"/>
                <a:gd name="connsiteY57" fmla="*/ 45455 h 4275461"/>
                <a:gd name="connsiteX58" fmla="*/ 524103 w 3619883"/>
                <a:gd name="connsiteY58" fmla="*/ 41625 h 4275461"/>
                <a:gd name="connsiteX59" fmla="*/ 624416 w 3619883"/>
                <a:gd name="connsiteY59" fmla="*/ 22696 h 4275461"/>
                <a:gd name="connsiteX60" fmla="*/ 657762 w 3619883"/>
                <a:gd name="connsiteY60" fmla="*/ 18351 h 4275461"/>
                <a:gd name="connsiteX61" fmla="*/ 690557 w 3619883"/>
                <a:gd name="connsiteY61" fmla="*/ 25792 h 4275461"/>
                <a:gd name="connsiteX62" fmla="*/ 745123 w 3619883"/>
                <a:gd name="connsiteY62" fmla="*/ 40157 h 4275461"/>
                <a:gd name="connsiteX63" fmla="*/ 789493 w 3619883"/>
                <a:gd name="connsiteY63" fmla="*/ 36327 h 4275461"/>
                <a:gd name="connsiteX64" fmla="*/ 854255 w 3619883"/>
                <a:gd name="connsiteY64" fmla="*/ 68887 h 4275461"/>
                <a:gd name="connsiteX65" fmla="*/ 897520 w 3619883"/>
                <a:gd name="connsiteY65" fmla="*/ 88629 h 4275461"/>
                <a:gd name="connsiteX66" fmla="*/ 940510 w 3619883"/>
                <a:gd name="connsiteY66" fmla="*/ 114265 h 4275461"/>
                <a:gd name="connsiteX67" fmla="*/ 1082712 w 3619883"/>
                <a:gd name="connsiteY67" fmla="*/ 144543 h 4275461"/>
                <a:gd name="connsiteX68" fmla="*/ 1205348 w 3619883"/>
                <a:gd name="connsiteY68" fmla="*/ 120753 h 4275461"/>
                <a:gd name="connsiteX69" fmla="*/ 1271764 w 3619883"/>
                <a:gd name="connsiteY69" fmla="*/ 117956 h 4275461"/>
                <a:gd name="connsiteX70" fmla="*/ 1315583 w 3619883"/>
                <a:gd name="connsiteY70" fmla="*/ 125912 h 4275461"/>
                <a:gd name="connsiteX71" fmla="*/ 1359125 w 3619883"/>
                <a:gd name="connsiteY71" fmla="*/ 139761 h 4275461"/>
                <a:gd name="connsiteX72" fmla="*/ 1391919 w 3619883"/>
                <a:gd name="connsiteY72" fmla="*/ 147202 h 4275461"/>
                <a:gd name="connsiteX73" fmla="*/ 1436563 w 3619883"/>
                <a:gd name="connsiteY73" fmla="*/ 137480 h 4275461"/>
                <a:gd name="connsiteX74" fmla="*/ 1471566 w 3619883"/>
                <a:gd name="connsiteY74" fmla="*/ 97777 h 4275461"/>
                <a:gd name="connsiteX75" fmla="*/ 1505739 w 3619883"/>
                <a:gd name="connsiteY75" fmla="*/ 75753 h 4275461"/>
                <a:gd name="connsiteX76" fmla="*/ 1590891 w 3619883"/>
                <a:gd name="connsiteY76" fmla="*/ 144702 h 4275461"/>
                <a:gd name="connsiteX77" fmla="*/ 1625616 w 3619883"/>
                <a:gd name="connsiteY77" fmla="*/ 110893 h 4275461"/>
                <a:gd name="connsiteX78" fmla="*/ 1658964 w 3619883"/>
                <a:gd name="connsiteY78" fmla="*/ 106547 h 4275461"/>
                <a:gd name="connsiteX79" fmla="*/ 1746598 w 3619883"/>
                <a:gd name="connsiteY79" fmla="*/ 122460 h 4275461"/>
                <a:gd name="connsiteX80" fmla="*/ 1811913 w 3619883"/>
                <a:gd name="connsiteY80" fmla="*/ 143234 h 4275461"/>
                <a:gd name="connsiteX81" fmla="*/ 1856557 w 3619883"/>
                <a:gd name="connsiteY81" fmla="*/ 133511 h 4275461"/>
                <a:gd name="connsiteX82" fmla="*/ 2066003 w 3619883"/>
                <a:gd name="connsiteY82" fmla="*/ 143313 h 4275461"/>
                <a:gd name="connsiteX83" fmla="*/ 2177615 w 3619883"/>
                <a:gd name="connsiteY83" fmla="*/ 119007 h 4275461"/>
                <a:gd name="connsiteX84" fmla="*/ 2255883 w 3619883"/>
                <a:gd name="connsiteY84" fmla="*/ 99047 h 4275461"/>
                <a:gd name="connsiteX85" fmla="*/ 2344622 w 3619883"/>
                <a:gd name="connsiteY85" fmla="*/ 91388 h 4275461"/>
                <a:gd name="connsiteX86" fmla="*/ 2455682 w 3619883"/>
                <a:gd name="connsiteY86" fmla="*/ 78869 h 4275461"/>
                <a:gd name="connsiteX87" fmla="*/ 2632609 w 3619883"/>
                <a:gd name="connsiteY87" fmla="*/ 75338 h 4275461"/>
                <a:gd name="connsiteX88" fmla="*/ 2742291 w 3619883"/>
                <a:gd name="connsiteY88" fmla="*/ 92282 h 4275461"/>
                <a:gd name="connsiteX89" fmla="*/ 2851974 w 3619883"/>
                <a:gd name="connsiteY89" fmla="*/ 109227 h 4275461"/>
                <a:gd name="connsiteX90" fmla="*/ 2907643 w 3619883"/>
                <a:gd name="connsiteY90" fmla="*/ 100020 h 4275461"/>
                <a:gd name="connsiteX91" fmla="*/ 2944022 w 3619883"/>
                <a:gd name="connsiteY91" fmla="*/ 30853 h 4275461"/>
                <a:gd name="connsiteX92" fmla="*/ 3022289 w 3619883"/>
                <a:gd name="connsiteY92" fmla="*/ 10893 h 4275461"/>
                <a:gd name="connsiteX93" fmla="*/ 3054807 w 3619883"/>
                <a:gd name="connsiteY93" fmla="*/ 24226 h 4275461"/>
                <a:gd name="connsiteX94" fmla="*/ 3141892 w 3619883"/>
                <a:gd name="connsiteY94" fmla="*/ 51925 h 4275461"/>
                <a:gd name="connsiteX95" fmla="*/ 3185711 w 3619883"/>
                <a:gd name="connsiteY95" fmla="*/ 59881 h 4275461"/>
                <a:gd name="connsiteX96" fmla="*/ 3219056 w 3619883"/>
                <a:gd name="connsiteY96" fmla="*/ 55536 h 4275461"/>
                <a:gd name="connsiteX97" fmla="*/ 3263425 w 3619883"/>
                <a:gd name="connsiteY97" fmla="*/ 51706 h 4275461"/>
                <a:gd name="connsiteX98" fmla="*/ 3296219 w 3619883"/>
                <a:gd name="connsiteY98" fmla="*/ 59147 h 4275461"/>
                <a:gd name="connsiteX99" fmla="*/ 3319094 w 3619883"/>
                <a:gd name="connsiteY99" fmla="*/ 42500 h 4275461"/>
                <a:gd name="connsiteX100" fmla="*/ 3420511 w 3619883"/>
                <a:gd name="connsiteY100" fmla="*/ 0 h 4275461"/>
                <a:gd name="connsiteX101" fmla="*/ 3453305 w 3619883"/>
                <a:gd name="connsiteY101" fmla="*/ 7440 h 4275461"/>
                <a:gd name="connsiteX102" fmla="*/ 3496571 w 3619883"/>
                <a:gd name="connsiteY102" fmla="*/ 27182 h 4275461"/>
                <a:gd name="connsiteX103" fmla="*/ 3602117 w 3619883"/>
                <a:gd name="connsiteY103" fmla="*/ 132521 h 4275461"/>
                <a:gd name="connsiteX104" fmla="*/ 3619883 w 3619883"/>
                <a:gd name="connsiteY104" fmla="*/ 140049 h 4275461"/>
                <a:gd name="connsiteX105" fmla="*/ 3619883 w 3619883"/>
                <a:gd name="connsiteY10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405151 w 3619883"/>
                <a:gd name="connsiteY15" fmla="*/ 3951392 h 4275461"/>
                <a:gd name="connsiteX16" fmla="*/ 1405151 w 3619883"/>
                <a:gd name="connsiteY16" fmla="*/ 4128157 h 4275461"/>
                <a:gd name="connsiteX17" fmla="*/ 1468988 w 3619883"/>
                <a:gd name="connsiteY17" fmla="*/ 4128157 h 4275461"/>
                <a:gd name="connsiteX18" fmla="*/ 1427396 w 3619883"/>
                <a:gd name="connsiteY18" fmla="*/ 4275461 h 4275461"/>
                <a:gd name="connsiteX19" fmla="*/ 1210751 w 3619883"/>
                <a:gd name="connsiteY19" fmla="*/ 4275461 h 4275461"/>
                <a:gd name="connsiteX20" fmla="*/ 1210751 w 3619883"/>
                <a:gd name="connsiteY20" fmla="*/ 4128157 h 4275461"/>
                <a:gd name="connsiteX21" fmla="*/ 1271978 w 3619883"/>
                <a:gd name="connsiteY21" fmla="*/ 4128157 h 4275461"/>
                <a:gd name="connsiteX22" fmla="*/ 1271978 w 3619883"/>
                <a:gd name="connsiteY22" fmla="*/ 3951392 h 4275461"/>
                <a:gd name="connsiteX23" fmla="*/ 1094193 w 3619883"/>
                <a:gd name="connsiteY23" fmla="*/ 3951392 h 4275461"/>
                <a:gd name="connsiteX24" fmla="*/ 1094193 w 3619883"/>
                <a:gd name="connsiteY24" fmla="*/ 4128157 h 4275461"/>
                <a:gd name="connsiteX25" fmla="*/ 1140354 w 3619883"/>
                <a:gd name="connsiteY25" fmla="*/ 4128157 h 4275461"/>
                <a:gd name="connsiteX26" fmla="*/ 1140354 w 3619883"/>
                <a:gd name="connsiteY26" fmla="*/ 4275461 h 4275461"/>
                <a:gd name="connsiteX27" fmla="*/ 953807 w 3619883"/>
                <a:gd name="connsiteY27" fmla="*/ 4275461 h 4275461"/>
                <a:gd name="connsiteX28" fmla="*/ 912215 w 3619883"/>
                <a:gd name="connsiteY28" fmla="*/ 4128157 h 4275461"/>
                <a:gd name="connsiteX29" fmla="*/ 961020 w 3619883"/>
                <a:gd name="connsiteY29" fmla="*/ 4128157 h 4275461"/>
                <a:gd name="connsiteX30" fmla="*/ 961020 w 3619883"/>
                <a:gd name="connsiteY30" fmla="*/ 3951392 h 4275461"/>
                <a:gd name="connsiteX31" fmla="*/ 783235 w 3619883"/>
                <a:gd name="connsiteY31" fmla="*/ 3951392 h 4275461"/>
                <a:gd name="connsiteX32" fmla="*/ 783235 w 3619883"/>
                <a:gd name="connsiteY32" fmla="*/ 4128157 h 4275461"/>
                <a:gd name="connsiteX33" fmla="*/ 871024 w 3619883"/>
                <a:gd name="connsiteY33" fmla="*/ 4128157 h 4275461"/>
                <a:gd name="connsiteX34" fmla="*/ 829432 w 3619883"/>
                <a:gd name="connsiteY34" fmla="*/ 4275461 h 4275461"/>
                <a:gd name="connsiteX35" fmla="*/ 611484 w 3619883"/>
                <a:gd name="connsiteY35" fmla="*/ 4275461 h 4275461"/>
                <a:gd name="connsiteX36" fmla="*/ 621247 w 3619883"/>
                <a:gd name="connsiteY36" fmla="*/ 4128157 h 4275461"/>
                <a:gd name="connsiteX37" fmla="*/ 650062 w 3619883"/>
                <a:gd name="connsiteY37" fmla="*/ 4128157 h 4275461"/>
                <a:gd name="connsiteX38" fmla="*/ 650062 w 3619883"/>
                <a:gd name="connsiteY38" fmla="*/ 3951392 h 4275461"/>
                <a:gd name="connsiteX39" fmla="*/ 472277 w 3619883"/>
                <a:gd name="connsiteY39" fmla="*/ 3951392 h 4275461"/>
                <a:gd name="connsiteX40" fmla="*/ 472277 w 3619883"/>
                <a:gd name="connsiteY40" fmla="*/ 4128157 h 4275461"/>
                <a:gd name="connsiteX41" fmla="*/ 522650 w 3619883"/>
                <a:gd name="connsiteY41" fmla="*/ 4128157 h 4275461"/>
                <a:gd name="connsiteX42" fmla="*/ 573998 w 3619883"/>
                <a:gd name="connsiteY42" fmla="*/ 4275461 h 4275461"/>
                <a:gd name="connsiteX43" fmla="*/ 336164 w 3619883"/>
                <a:gd name="connsiteY43" fmla="*/ 4275461 h 4275461"/>
                <a:gd name="connsiteX44" fmla="*/ 294572 w 3619883"/>
                <a:gd name="connsiteY44" fmla="*/ 4128157 h 4275461"/>
                <a:gd name="connsiteX45" fmla="*/ 339106 w 3619883"/>
                <a:gd name="connsiteY45" fmla="*/ 4128157 h 4275461"/>
                <a:gd name="connsiteX46" fmla="*/ 339106 w 3619883"/>
                <a:gd name="connsiteY46" fmla="*/ 3951392 h 4275461"/>
                <a:gd name="connsiteX47" fmla="*/ 161321 w 3619883"/>
                <a:gd name="connsiteY47" fmla="*/ 3951392 h 4275461"/>
                <a:gd name="connsiteX48" fmla="*/ 161321 w 3619883"/>
                <a:gd name="connsiteY48" fmla="*/ 4128157 h 4275461"/>
                <a:gd name="connsiteX49" fmla="*/ 230914 w 3619883"/>
                <a:gd name="connsiteY49" fmla="*/ 4128157 h 4275461"/>
                <a:gd name="connsiteX50" fmla="*/ 189322 w 3619883"/>
                <a:gd name="connsiteY50" fmla="*/ 4275461 h 4275461"/>
                <a:gd name="connsiteX51" fmla="*/ 0 w 3619883"/>
                <a:gd name="connsiteY51" fmla="*/ 4275461 h 4275461"/>
                <a:gd name="connsiteX52" fmla="*/ 0 w 3619883"/>
                <a:gd name="connsiteY52" fmla="*/ 42229 h 4275461"/>
                <a:gd name="connsiteX53" fmla="*/ 42464 w 3619883"/>
                <a:gd name="connsiteY53" fmla="*/ 40518 h 4275461"/>
                <a:gd name="connsiteX54" fmla="*/ 137733 w 3619883"/>
                <a:gd name="connsiteY54" fmla="*/ 35355 h 4275461"/>
                <a:gd name="connsiteX55" fmla="*/ 270565 w 3619883"/>
                <a:gd name="connsiteY55" fmla="*/ 29759 h 4275461"/>
                <a:gd name="connsiteX56" fmla="*/ 479734 w 3619883"/>
                <a:gd name="connsiteY56" fmla="*/ 45455 h 4275461"/>
                <a:gd name="connsiteX57" fmla="*/ 524103 w 3619883"/>
                <a:gd name="connsiteY57" fmla="*/ 41625 h 4275461"/>
                <a:gd name="connsiteX58" fmla="*/ 624416 w 3619883"/>
                <a:gd name="connsiteY58" fmla="*/ 22696 h 4275461"/>
                <a:gd name="connsiteX59" fmla="*/ 657762 w 3619883"/>
                <a:gd name="connsiteY59" fmla="*/ 18351 h 4275461"/>
                <a:gd name="connsiteX60" fmla="*/ 690557 w 3619883"/>
                <a:gd name="connsiteY60" fmla="*/ 25792 h 4275461"/>
                <a:gd name="connsiteX61" fmla="*/ 745123 w 3619883"/>
                <a:gd name="connsiteY61" fmla="*/ 40157 h 4275461"/>
                <a:gd name="connsiteX62" fmla="*/ 789493 w 3619883"/>
                <a:gd name="connsiteY62" fmla="*/ 36327 h 4275461"/>
                <a:gd name="connsiteX63" fmla="*/ 854255 w 3619883"/>
                <a:gd name="connsiteY63" fmla="*/ 68887 h 4275461"/>
                <a:gd name="connsiteX64" fmla="*/ 897520 w 3619883"/>
                <a:gd name="connsiteY64" fmla="*/ 88629 h 4275461"/>
                <a:gd name="connsiteX65" fmla="*/ 940510 w 3619883"/>
                <a:gd name="connsiteY65" fmla="*/ 114265 h 4275461"/>
                <a:gd name="connsiteX66" fmla="*/ 1082712 w 3619883"/>
                <a:gd name="connsiteY66" fmla="*/ 144543 h 4275461"/>
                <a:gd name="connsiteX67" fmla="*/ 1205348 w 3619883"/>
                <a:gd name="connsiteY67" fmla="*/ 120753 h 4275461"/>
                <a:gd name="connsiteX68" fmla="*/ 1271764 w 3619883"/>
                <a:gd name="connsiteY68" fmla="*/ 117956 h 4275461"/>
                <a:gd name="connsiteX69" fmla="*/ 1315583 w 3619883"/>
                <a:gd name="connsiteY69" fmla="*/ 125912 h 4275461"/>
                <a:gd name="connsiteX70" fmla="*/ 1359125 w 3619883"/>
                <a:gd name="connsiteY70" fmla="*/ 139761 h 4275461"/>
                <a:gd name="connsiteX71" fmla="*/ 1391919 w 3619883"/>
                <a:gd name="connsiteY71" fmla="*/ 147202 h 4275461"/>
                <a:gd name="connsiteX72" fmla="*/ 1436563 w 3619883"/>
                <a:gd name="connsiteY72" fmla="*/ 137480 h 4275461"/>
                <a:gd name="connsiteX73" fmla="*/ 1471566 w 3619883"/>
                <a:gd name="connsiteY73" fmla="*/ 97777 h 4275461"/>
                <a:gd name="connsiteX74" fmla="*/ 1505739 w 3619883"/>
                <a:gd name="connsiteY74" fmla="*/ 75753 h 4275461"/>
                <a:gd name="connsiteX75" fmla="*/ 1590891 w 3619883"/>
                <a:gd name="connsiteY75" fmla="*/ 144702 h 4275461"/>
                <a:gd name="connsiteX76" fmla="*/ 1625616 w 3619883"/>
                <a:gd name="connsiteY76" fmla="*/ 110893 h 4275461"/>
                <a:gd name="connsiteX77" fmla="*/ 1658964 w 3619883"/>
                <a:gd name="connsiteY77" fmla="*/ 106547 h 4275461"/>
                <a:gd name="connsiteX78" fmla="*/ 1746598 w 3619883"/>
                <a:gd name="connsiteY78" fmla="*/ 122460 h 4275461"/>
                <a:gd name="connsiteX79" fmla="*/ 1811913 w 3619883"/>
                <a:gd name="connsiteY79" fmla="*/ 143234 h 4275461"/>
                <a:gd name="connsiteX80" fmla="*/ 1856557 w 3619883"/>
                <a:gd name="connsiteY80" fmla="*/ 133511 h 4275461"/>
                <a:gd name="connsiteX81" fmla="*/ 2066003 w 3619883"/>
                <a:gd name="connsiteY81" fmla="*/ 143313 h 4275461"/>
                <a:gd name="connsiteX82" fmla="*/ 2177615 w 3619883"/>
                <a:gd name="connsiteY82" fmla="*/ 119007 h 4275461"/>
                <a:gd name="connsiteX83" fmla="*/ 2255883 w 3619883"/>
                <a:gd name="connsiteY83" fmla="*/ 99047 h 4275461"/>
                <a:gd name="connsiteX84" fmla="*/ 2344622 w 3619883"/>
                <a:gd name="connsiteY84" fmla="*/ 91388 h 4275461"/>
                <a:gd name="connsiteX85" fmla="*/ 2455682 w 3619883"/>
                <a:gd name="connsiteY85" fmla="*/ 78869 h 4275461"/>
                <a:gd name="connsiteX86" fmla="*/ 2632609 w 3619883"/>
                <a:gd name="connsiteY86" fmla="*/ 75338 h 4275461"/>
                <a:gd name="connsiteX87" fmla="*/ 2742291 w 3619883"/>
                <a:gd name="connsiteY87" fmla="*/ 92282 h 4275461"/>
                <a:gd name="connsiteX88" fmla="*/ 2851974 w 3619883"/>
                <a:gd name="connsiteY88" fmla="*/ 109227 h 4275461"/>
                <a:gd name="connsiteX89" fmla="*/ 2907643 w 3619883"/>
                <a:gd name="connsiteY89" fmla="*/ 100020 h 4275461"/>
                <a:gd name="connsiteX90" fmla="*/ 2944022 w 3619883"/>
                <a:gd name="connsiteY90" fmla="*/ 30853 h 4275461"/>
                <a:gd name="connsiteX91" fmla="*/ 3022289 w 3619883"/>
                <a:gd name="connsiteY91" fmla="*/ 10893 h 4275461"/>
                <a:gd name="connsiteX92" fmla="*/ 3054807 w 3619883"/>
                <a:gd name="connsiteY92" fmla="*/ 24226 h 4275461"/>
                <a:gd name="connsiteX93" fmla="*/ 3141892 w 3619883"/>
                <a:gd name="connsiteY93" fmla="*/ 51925 h 4275461"/>
                <a:gd name="connsiteX94" fmla="*/ 3185711 w 3619883"/>
                <a:gd name="connsiteY94" fmla="*/ 59881 h 4275461"/>
                <a:gd name="connsiteX95" fmla="*/ 3219056 w 3619883"/>
                <a:gd name="connsiteY95" fmla="*/ 55536 h 4275461"/>
                <a:gd name="connsiteX96" fmla="*/ 3263425 w 3619883"/>
                <a:gd name="connsiteY96" fmla="*/ 51706 h 4275461"/>
                <a:gd name="connsiteX97" fmla="*/ 3296219 w 3619883"/>
                <a:gd name="connsiteY97" fmla="*/ 59147 h 4275461"/>
                <a:gd name="connsiteX98" fmla="*/ 3319094 w 3619883"/>
                <a:gd name="connsiteY98" fmla="*/ 42500 h 4275461"/>
                <a:gd name="connsiteX99" fmla="*/ 3420511 w 3619883"/>
                <a:gd name="connsiteY99" fmla="*/ 0 h 4275461"/>
                <a:gd name="connsiteX100" fmla="*/ 3453305 w 3619883"/>
                <a:gd name="connsiteY100" fmla="*/ 7440 h 4275461"/>
                <a:gd name="connsiteX101" fmla="*/ 3496571 w 3619883"/>
                <a:gd name="connsiteY101" fmla="*/ 27182 h 4275461"/>
                <a:gd name="connsiteX102" fmla="*/ 3602117 w 3619883"/>
                <a:gd name="connsiteY102" fmla="*/ 132521 h 4275461"/>
                <a:gd name="connsiteX103" fmla="*/ 3619883 w 3619883"/>
                <a:gd name="connsiteY103" fmla="*/ 140049 h 4275461"/>
                <a:gd name="connsiteX104" fmla="*/ 3619883 w 3619883"/>
                <a:gd name="connsiteY10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68988 w 3619883"/>
                <a:gd name="connsiteY16" fmla="*/ 4128157 h 4275461"/>
                <a:gd name="connsiteX17" fmla="*/ 1427396 w 3619883"/>
                <a:gd name="connsiteY17" fmla="*/ 4275461 h 4275461"/>
                <a:gd name="connsiteX18" fmla="*/ 1210751 w 3619883"/>
                <a:gd name="connsiteY18" fmla="*/ 4275461 h 4275461"/>
                <a:gd name="connsiteX19" fmla="*/ 1210751 w 3619883"/>
                <a:gd name="connsiteY19" fmla="*/ 4128157 h 4275461"/>
                <a:gd name="connsiteX20" fmla="*/ 1271978 w 3619883"/>
                <a:gd name="connsiteY20" fmla="*/ 4128157 h 4275461"/>
                <a:gd name="connsiteX21" fmla="*/ 1271978 w 3619883"/>
                <a:gd name="connsiteY21" fmla="*/ 3951392 h 4275461"/>
                <a:gd name="connsiteX22" fmla="*/ 1094193 w 3619883"/>
                <a:gd name="connsiteY22" fmla="*/ 3951392 h 4275461"/>
                <a:gd name="connsiteX23" fmla="*/ 1094193 w 3619883"/>
                <a:gd name="connsiteY23" fmla="*/ 4128157 h 4275461"/>
                <a:gd name="connsiteX24" fmla="*/ 1140354 w 3619883"/>
                <a:gd name="connsiteY24" fmla="*/ 4128157 h 4275461"/>
                <a:gd name="connsiteX25" fmla="*/ 1140354 w 3619883"/>
                <a:gd name="connsiteY25" fmla="*/ 4275461 h 4275461"/>
                <a:gd name="connsiteX26" fmla="*/ 953807 w 3619883"/>
                <a:gd name="connsiteY26" fmla="*/ 4275461 h 4275461"/>
                <a:gd name="connsiteX27" fmla="*/ 912215 w 3619883"/>
                <a:gd name="connsiteY27" fmla="*/ 4128157 h 4275461"/>
                <a:gd name="connsiteX28" fmla="*/ 961020 w 3619883"/>
                <a:gd name="connsiteY28" fmla="*/ 4128157 h 4275461"/>
                <a:gd name="connsiteX29" fmla="*/ 961020 w 3619883"/>
                <a:gd name="connsiteY29" fmla="*/ 3951392 h 4275461"/>
                <a:gd name="connsiteX30" fmla="*/ 783235 w 3619883"/>
                <a:gd name="connsiteY30" fmla="*/ 3951392 h 4275461"/>
                <a:gd name="connsiteX31" fmla="*/ 783235 w 3619883"/>
                <a:gd name="connsiteY31" fmla="*/ 4128157 h 4275461"/>
                <a:gd name="connsiteX32" fmla="*/ 871024 w 3619883"/>
                <a:gd name="connsiteY32" fmla="*/ 4128157 h 4275461"/>
                <a:gd name="connsiteX33" fmla="*/ 829432 w 3619883"/>
                <a:gd name="connsiteY33" fmla="*/ 4275461 h 4275461"/>
                <a:gd name="connsiteX34" fmla="*/ 611484 w 3619883"/>
                <a:gd name="connsiteY34" fmla="*/ 4275461 h 4275461"/>
                <a:gd name="connsiteX35" fmla="*/ 621247 w 3619883"/>
                <a:gd name="connsiteY35" fmla="*/ 4128157 h 4275461"/>
                <a:gd name="connsiteX36" fmla="*/ 650062 w 3619883"/>
                <a:gd name="connsiteY36" fmla="*/ 4128157 h 4275461"/>
                <a:gd name="connsiteX37" fmla="*/ 650062 w 3619883"/>
                <a:gd name="connsiteY37" fmla="*/ 3951392 h 4275461"/>
                <a:gd name="connsiteX38" fmla="*/ 472277 w 3619883"/>
                <a:gd name="connsiteY38" fmla="*/ 3951392 h 4275461"/>
                <a:gd name="connsiteX39" fmla="*/ 472277 w 3619883"/>
                <a:gd name="connsiteY39" fmla="*/ 4128157 h 4275461"/>
                <a:gd name="connsiteX40" fmla="*/ 522650 w 3619883"/>
                <a:gd name="connsiteY40" fmla="*/ 4128157 h 4275461"/>
                <a:gd name="connsiteX41" fmla="*/ 573998 w 3619883"/>
                <a:gd name="connsiteY41" fmla="*/ 4275461 h 4275461"/>
                <a:gd name="connsiteX42" fmla="*/ 336164 w 3619883"/>
                <a:gd name="connsiteY42" fmla="*/ 4275461 h 4275461"/>
                <a:gd name="connsiteX43" fmla="*/ 294572 w 3619883"/>
                <a:gd name="connsiteY43" fmla="*/ 4128157 h 4275461"/>
                <a:gd name="connsiteX44" fmla="*/ 339106 w 3619883"/>
                <a:gd name="connsiteY44" fmla="*/ 4128157 h 4275461"/>
                <a:gd name="connsiteX45" fmla="*/ 339106 w 3619883"/>
                <a:gd name="connsiteY45" fmla="*/ 3951392 h 4275461"/>
                <a:gd name="connsiteX46" fmla="*/ 161321 w 3619883"/>
                <a:gd name="connsiteY46" fmla="*/ 3951392 h 4275461"/>
                <a:gd name="connsiteX47" fmla="*/ 161321 w 3619883"/>
                <a:gd name="connsiteY47" fmla="*/ 4128157 h 4275461"/>
                <a:gd name="connsiteX48" fmla="*/ 230914 w 3619883"/>
                <a:gd name="connsiteY48" fmla="*/ 4128157 h 4275461"/>
                <a:gd name="connsiteX49" fmla="*/ 189322 w 3619883"/>
                <a:gd name="connsiteY49" fmla="*/ 4275461 h 4275461"/>
                <a:gd name="connsiteX50" fmla="*/ 0 w 3619883"/>
                <a:gd name="connsiteY50" fmla="*/ 4275461 h 4275461"/>
                <a:gd name="connsiteX51" fmla="*/ 0 w 3619883"/>
                <a:gd name="connsiteY51" fmla="*/ 42229 h 4275461"/>
                <a:gd name="connsiteX52" fmla="*/ 42464 w 3619883"/>
                <a:gd name="connsiteY52" fmla="*/ 40518 h 4275461"/>
                <a:gd name="connsiteX53" fmla="*/ 137733 w 3619883"/>
                <a:gd name="connsiteY53" fmla="*/ 35355 h 4275461"/>
                <a:gd name="connsiteX54" fmla="*/ 270565 w 3619883"/>
                <a:gd name="connsiteY54" fmla="*/ 29759 h 4275461"/>
                <a:gd name="connsiteX55" fmla="*/ 479734 w 3619883"/>
                <a:gd name="connsiteY55" fmla="*/ 45455 h 4275461"/>
                <a:gd name="connsiteX56" fmla="*/ 524103 w 3619883"/>
                <a:gd name="connsiteY56" fmla="*/ 41625 h 4275461"/>
                <a:gd name="connsiteX57" fmla="*/ 624416 w 3619883"/>
                <a:gd name="connsiteY57" fmla="*/ 22696 h 4275461"/>
                <a:gd name="connsiteX58" fmla="*/ 657762 w 3619883"/>
                <a:gd name="connsiteY58" fmla="*/ 18351 h 4275461"/>
                <a:gd name="connsiteX59" fmla="*/ 690557 w 3619883"/>
                <a:gd name="connsiteY59" fmla="*/ 25792 h 4275461"/>
                <a:gd name="connsiteX60" fmla="*/ 745123 w 3619883"/>
                <a:gd name="connsiteY60" fmla="*/ 40157 h 4275461"/>
                <a:gd name="connsiteX61" fmla="*/ 789493 w 3619883"/>
                <a:gd name="connsiteY61" fmla="*/ 36327 h 4275461"/>
                <a:gd name="connsiteX62" fmla="*/ 854255 w 3619883"/>
                <a:gd name="connsiteY62" fmla="*/ 68887 h 4275461"/>
                <a:gd name="connsiteX63" fmla="*/ 897520 w 3619883"/>
                <a:gd name="connsiteY63" fmla="*/ 88629 h 4275461"/>
                <a:gd name="connsiteX64" fmla="*/ 940510 w 3619883"/>
                <a:gd name="connsiteY64" fmla="*/ 114265 h 4275461"/>
                <a:gd name="connsiteX65" fmla="*/ 1082712 w 3619883"/>
                <a:gd name="connsiteY65" fmla="*/ 144543 h 4275461"/>
                <a:gd name="connsiteX66" fmla="*/ 1205348 w 3619883"/>
                <a:gd name="connsiteY66" fmla="*/ 120753 h 4275461"/>
                <a:gd name="connsiteX67" fmla="*/ 1271764 w 3619883"/>
                <a:gd name="connsiteY67" fmla="*/ 117956 h 4275461"/>
                <a:gd name="connsiteX68" fmla="*/ 1315583 w 3619883"/>
                <a:gd name="connsiteY68" fmla="*/ 125912 h 4275461"/>
                <a:gd name="connsiteX69" fmla="*/ 1359125 w 3619883"/>
                <a:gd name="connsiteY69" fmla="*/ 139761 h 4275461"/>
                <a:gd name="connsiteX70" fmla="*/ 1391919 w 3619883"/>
                <a:gd name="connsiteY70" fmla="*/ 147202 h 4275461"/>
                <a:gd name="connsiteX71" fmla="*/ 1436563 w 3619883"/>
                <a:gd name="connsiteY71" fmla="*/ 137480 h 4275461"/>
                <a:gd name="connsiteX72" fmla="*/ 1471566 w 3619883"/>
                <a:gd name="connsiteY72" fmla="*/ 97777 h 4275461"/>
                <a:gd name="connsiteX73" fmla="*/ 1505739 w 3619883"/>
                <a:gd name="connsiteY73" fmla="*/ 75753 h 4275461"/>
                <a:gd name="connsiteX74" fmla="*/ 1590891 w 3619883"/>
                <a:gd name="connsiteY74" fmla="*/ 144702 h 4275461"/>
                <a:gd name="connsiteX75" fmla="*/ 1625616 w 3619883"/>
                <a:gd name="connsiteY75" fmla="*/ 110893 h 4275461"/>
                <a:gd name="connsiteX76" fmla="*/ 1658964 w 3619883"/>
                <a:gd name="connsiteY76" fmla="*/ 106547 h 4275461"/>
                <a:gd name="connsiteX77" fmla="*/ 1746598 w 3619883"/>
                <a:gd name="connsiteY77" fmla="*/ 122460 h 4275461"/>
                <a:gd name="connsiteX78" fmla="*/ 1811913 w 3619883"/>
                <a:gd name="connsiteY78" fmla="*/ 143234 h 4275461"/>
                <a:gd name="connsiteX79" fmla="*/ 1856557 w 3619883"/>
                <a:gd name="connsiteY79" fmla="*/ 133511 h 4275461"/>
                <a:gd name="connsiteX80" fmla="*/ 2066003 w 3619883"/>
                <a:gd name="connsiteY80" fmla="*/ 143313 h 4275461"/>
                <a:gd name="connsiteX81" fmla="*/ 2177615 w 3619883"/>
                <a:gd name="connsiteY81" fmla="*/ 119007 h 4275461"/>
                <a:gd name="connsiteX82" fmla="*/ 2255883 w 3619883"/>
                <a:gd name="connsiteY82" fmla="*/ 99047 h 4275461"/>
                <a:gd name="connsiteX83" fmla="*/ 2344622 w 3619883"/>
                <a:gd name="connsiteY83" fmla="*/ 91388 h 4275461"/>
                <a:gd name="connsiteX84" fmla="*/ 2455682 w 3619883"/>
                <a:gd name="connsiteY84" fmla="*/ 78869 h 4275461"/>
                <a:gd name="connsiteX85" fmla="*/ 2632609 w 3619883"/>
                <a:gd name="connsiteY85" fmla="*/ 75338 h 4275461"/>
                <a:gd name="connsiteX86" fmla="*/ 2742291 w 3619883"/>
                <a:gd name="connsiteY86" fmla="*/ 92282 h 4275461"/>
                <a:gd name="connsiteX87" fmla="*/ 2851974 w 3619883"/>
                <a:gd name="connsiteY87" fmla="*/ 109227 h 4275461"/>
                <a:gd name="connsiteX88" fmla="*/ 2907643 w 3619883"/>
                <a:gd name="connsiteY88" fmla="*/ 100020 h 4275461"/>
                <a:gd name="connsiteX89" fmla="*/ 2944022 w 3619883"/>
                <a:gd name="connsiteY89" fmla="*/ 30853 h 4275461"/>
                <a:gd name="connsiteX90" fmla="*/ 3022289 w 3619883"/>
                <a:gd name="connsiteY90" fmla="*/ 10893 h 4275461"/>
                <a:gd name="connsiteX91" fmla="*/ 3054807 w 3619883"/>
                <a:gd name="connsiteY91" fmla="*/ 24226 h 4275461"/>
                <a:gd name="connsiteX92" fmla="*/ 3141892 w 3619883"/>
                <a:gd name="connsiteY92" fmla="*/ 51925 h 4275461"/>
                <a:gd name="connsiteX93" fmla="*/ 3185711 w 3619883"/>
                <a:gd name="connsiteY93" fmla="*/ 59881 h 4275461"/>
                <a:gd name="connsiteX94" fmla="*/ 3219056 w 3619883"/>
                <a:gd name="connsiteY94" fmla="*/ 55536 h 4275461"/>
                <a:gd name="connsiteX95" fmla="*/ 3263425 w 3619883"/>
                <a:gd name="connsiteY95" fmla="*/ 51706 h 4275461"/>
                <a:gd name="connsiteX96" fmla="*/ 3296219 w 3619883"/>
                <a:gd name="connsiteY96" fmla="*/ 59147 h 4275461"/>
                <a:gd name="connsiteX97" fmla="*/ 3319094 w 3619883"/>
                <a:gd name="connsiteY97" fmla="*/ 42500 h 4275461"/>
                <a:gd name="connsiteX98" fmla="*/ 3420511 w 3619883"/>
                <a:gd name="connsiteY98" fmla="*/ 0 h 4275461"/>
                <a:gd name="connsiteX99" fmla="*/ 3453305 w 3619883"/>
                <a:gd name="connsiteY99" fmla="*/ 7440 h 4275461"/>
                <a:gd name="connsiteX100" fmla="*/ 3496571 w 3619883"/>
                <a:gd name="connsiteY100" fmla="*/ 27182 h 4275461"/>
                <a:gd name="connsiteX101" fmla="*/ 3602117 w 3619883"/>
                <a:gd name="connsiteY101" fmla="*/ 132521 h 4275461"/>
                <a:gd name="connsiteX102" fmla="*/ 3619883 w 3619883"/>
                <a:gd name="connsiteY102" fmla="*/ 140049 h 4275461"/>
                <a:gd name="connsiteX103" fmla="*/ 3619883 w 3619883"/>
                <a:gd name="connsiteY10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27396 w 3619883"/>
                <a:gd name="connsiteY16" fmla="*/ 4275461 h 4275461"/>
                <a:gd name="connsiteX17" fmla="*/ 1210751 w 3619883"/>
                <a:gd name="connsiteY17" fmla="*/ 4275461 h 4275461"/>
                <a:gd name="connsiteX18" fmla="*/ 1210751 w 3619883"/>
                <a:gd name="connsiteY18" fmla="*/ 4128157 h 4275461"/>
                <a:gd name="connsiteX19" fmla="*/ 1271978 w 3619883"/>
                <a:gd name="connsiteY19" fmla="*/ 4128157 h 4275461"/>
                <a:gd name="connsiteX20" fmla="*/ 1271978 w 3619883"/>
                <a:gd name="connsiteY20" fmla="*/ 3951392 h 4275461"/>
                <a:gd name="connsiteX21" fmla="*/ 1094193 w 3619883"/>
                <a:gd name="connsiteY21" fmla="*/ 3951392 h 4275461"/>
                <a:gd name="connsiteX22" fmla="*/ 1094193 w 3619883"/>
                <a:gd name="connsiteY22" fmla="*/ 4128157 h 4275461"/>
                <a:gd name="connsiteX23" fmla="*/ 1140354 w 3619883"/>
                <a:gd name="connsiteY23" fmla="*/ 4128157 h 4275461"/>
                <a:gd name="connsiteX24" fmla="*/ 1140354 w 3619883"/>
                <a:gd name="connsiteY24" fmla="*/ 4275461 h 4275461"/>
                <a:gd name="connsiteX25" fmla="*/ 953807 w 3619883"/>
                <a:gd name="connsiteY25" fmla="*/ 4275461 h 4275461"/>
                <a:gd name="connsiteX26" fmla="*/ 912215 w 3619883"/>
                <a:gd name="connsiteY26" fmla="*/ 4128157 h 4275461"/>
                <a:gd name="connsiteX27" fmla="*/ 961020 w 3619883"/>
                <a:gd name="connsiteY27" fmla="*/ 4128157 h 4275461"/>
                <a:gd name="connsiteX28" fmla="*/ 961020 w 3619883"/>
                <a:gd name="connsiteY28" fmla="*/ 3951392 h 4275461"/>
                <a:gd name="connsiteX29" fmla="*/ 783235 w 3619883"/>
                <a:gd name="connsiteY29" fmla="*/ 3951392 h 4275461"/>
                <a:gd name="connsiteX30" fmla="*/ 783235 w 3619883"/>
                <a:gd name="connsiteY30" fmla="*/ 4128157 h 4275461"/>
                <a:gd name="connsiteX31" fmla="*/ 871024 w 3619883"/>
                <a:gd name="connsiteY31" fmla="*/ 4128157 h 4275461"/>
                <a:gd name="connsiteX32" fmla="*/ 829432 w 3619883"/>
                <a:gd name="connsiteY32" fmla="*/ 4275461 h 4275461"/>
                <a:gd name="connsiteX33" fmla="*/ 611484 w 3619883"/>
                <a:gd name="connsiteY33" fmla="*/ 4275461 h 4275461"/>
                <a:gd name="connsiteX34" fmla="*/ 621247 w 3619883"/>
                <a:gd name="connsiteY34" fmla="*/ 4128157 h 4275461"/>
                <a:gd name="connsiteX35" fmla="*/ 650062 w 3619883"/>
                <a:gd name="connsiteY35" fmla="*/ 4128157 h 4275461"/>
                <a:gd name="connsiteX36" fmla="*/ 650062 w 3619883"/>
                <a:gd name="connsiteY36" fmla="*/ 3951392 h 4275461"/>
                <a:gd name="connsiteX37" fmla="*/ 472277 w 3619883"/>
                <a:gd name="connsiteY37" fmla="*/ 3951392 h 4275461"/>
                <a:gd name="connsiteX38" fmla="*/ 472277 w 3619883"/>
                <a:gd name="connsiteY38" fmla="*/ 4128157 h 4275461"/>
                <a:gd name="connsiteX39" fmla="*/ 522650 w 3619883"/>
                <a:gd name="connsiteY39" fmla="*/ 4128157 h 4275461"/>
                <a:gd name="connsiteX40" fmla="*/ 573998 w 3619883"/>
                <a:gd name="connsiteY40" fmla="*/ 4275461 h 4275461"/>
                <a:gd name="connsiteX41" fmla="*/ 336164 w 3619883"/>
                <a:gd name="connsiteY41" fmla="*/ 4275461 h 4275461"/>
                <a:gd name="connsiteX42" fmla="*/ 294572 w 3619883"/>
                <a:gd name="connsiteY42" fmla="*/ 4128157 h 4275461"/>
                <a:gd name="connsiteX43" fmla="*/ 339106 w 3619883"/>
                <a:gd name="connsiteY43" fmla="*/ 4128157 h 4275461"/>
                <a:gd name="connsiteX44" fmla="*/ 339106 w 3619883"/>
                <a:gd name="connsiteY44" fmla="*/ 3951392 h 4275461"/>
                <a:gd name="connsiteX45" fmla="*/ 161321 w 3619883"/>
                <a:gd name="connsiteY45" fmla="*/ 3951392 h 4275461"/>
                <a:gd name="connsiteX46" fmla="*/ 161321 w 3619883"/>
                <a:gd name="connsiteY46" fmla="*/ 4128157 h 4275461"/>
                <a:gd name="connsiteX47" fmla="*/ 230914 w 3619883"/>
                <a:gd name="connsiteY47" fmla="*/ 4128157 h 4275461"/>
                <a:gd name="connsiteX48" fmla="*/ 189322 w 3619883"/>
                <a:gd name="connsiteY48" fmla="*/ 4275461 h 4275461"/>
                <a:gd name="connsiteX49" fmla="*/ 0 w 3619883"/>
                <a:gd name="connsiteY49" fmla="*/ 4275461 h 4275461"/>
                <a:gd name="connsiteX50" fmla="*/ 0 w 3619883"/>
                <a:gd name="connsiteY50" fmla="*/ 42229 h 4275461"/>
                <a:gd name="connsiteX51" fmla="*/ 42464 w 3619883"/>
                <a:gd name="connsiteY51" fmla="*/ 40518 h 4275461"/>
                <a:gd name="connsiteX52" fmla="*/ 137733 w 3619883"/>
                <a:gd name="connsiteY52" fmla="*/ 35355 h 4275461"/>
                <a:gd name="connsiteX53" fmla="*/ 270565 w 3619883"/>
                <a:gd name="connsiteY53" fmla="*/ 29759 h 4275461"/>
                <a:gd name="connsiteX54" fmla="*/ 479734 w 3619883"/>
                <a:gd name="connsiteY54" fmla="*/ 45455 h 4275461"/>
                <a:gd name="connsiteX55" fmla="*/ 524103 w 3619883"/>
                <a:gd name="connsiteY55" fmla="*/ 41625 h 4275461"/>
                <a:gd name="connsiteX56" fmla="*/ 624416 w 3619883"/>
                <a:gd name="connsiteY56" fmla="*/ 22696 h 4275461"/>
                <a:gd name="connsiteX57" fmla="*/ 657762 w 3619883"/>
                <a:gd name="connsiteY57" fmla="*/ 18351 h 4275461"/>
                <a:gd name="connsiteX58" fmla="*/ 690557 w 3619883"/>
                <a:gd name="connsiteY58" fmla="*/ 25792 h 4275461"/>
                <a:gd name="connsiteX59" fmla="*/ 745123 w 3619883"/>
                <a:gd name="connsiteY59" fmla="*/ 40157 h 4275461"/>
                <a:gd name="connsiteX60" fmla="*/ 789493 w 3619883"/>
                <a:gd name="connsiteY60" fmla="*/ 36327 h 4275461"/>
                <a:gd name="connsiteX61" fmla="*/ 854255 w 3619883"/>
                <a:gd name="connsiteY61" fmla="*/ 68887 h 4275461"/>
                <a:gd name="connsiteX62" fmla="*/ 897520 w 3619883"/>
                <a:gd name="connsiteY62" fmla="*/ 88629 h 4275461"/>
                <a:gd name="connsiteX63" fmla="*/ 940510 w 3619883"/>
                <a:gd name="connsiteY63" fmla="*/ 114265 h 4275461"/>
                <a:gd name="connsiteX64" fmla="*/ 1082712 w 3619883"/>
                <a:gd name="connsiteY64" fmla="*/ 144543 h 4275461"/>
                <a:gd name="connsiteX65" fmla="*/ 1205348 w 3619883"/>
                <a:gd name="connsiteY65" fmla="*/ 120753 h 4275461"/>
                <a:gd name="connsiteX66" fmla="*/ 1271764 w 3619883"/>
                <a:gd name="connsiteY66" fmla="*/ 117956 h 4275461"/>
                <a:gd name="connsiteX67" fmla="*/ 1315583 w 3619883"/>
                <a:gd name="connsiteY67" fmla="*/ 125912 h 4275461"/>
                <a:gd name="connsiteX68" fmla="*/ 1359125 w 3619883"/>
                <a:gd name="connsiteY68" fmla="*/ 139761 h 4275461"/>
                <a:gd name="connsiteX69" fmla="*/ 1391919 w 3619883"/>
                <a:gd name="connsiteY69" fmla="*/ 147202 h 4275461"/>
                <a:gd name="connsiteX70" fmla="*/ 1436563 w 3619883"/>
                <a:gd name="connsiteY70" fmla="*/ 137480 h 4275461"/>
                <a:gd name="connsiteX71" fmla="*/ 1471566 w 3619883"/>
                <a:gd name="connsiteY71" fmla="*/ 97777 h 4275461"/>
                <a:gd name="connsiteX72" fmla="*/ 1505739 w 3619883"/>
                <a:gd name="connsiteY72" fmla="*/ 75753 h 4275461"/>
                <a:gd name="connsiteX73" fmla="*/ 1590891 w 3619883"/>
                <a:gd name="connsiteY73" fmla="*/ 144702 h 4275461"/>
                <a:gd name="connsiteX74" fmla="*/ 1625616 w 3619883"/>
                <a:gd name="connsiteY74" fmla="*/ 110893 h 4275461"/>
                <a:gd name="connsiteX75" fmla="*/ 1658964 w 3619883"/>
                <a:gd name="connsiteY75" fmla="*/ 106547 h 4275461"/>
                <a:gd name="connsiteX76" fmla="*/ 1746598 w 3619883"/>
                <a:gd name="connsiteY76" fmla="*/ 122460 h 4275461"/>
                <a:gd name="connsiteX77" fmla="*/ 1811913 w 3619883"/>
                <a:gd name="connsiteY77" fmla="*/ 143234 h 4275461"/>
                <a:gd name="connsiteX78" fmla="*/ 1856557 w 3619883"/>
                <a:gd name="connsiteY78" fmla="*/ 133511 h 4275461"/>
                <a:gd name="connsiteX79" fmla="*/ 2066003 w 3619883"/>
                <a:gd name="connsiteY79" fmla="*/ 143313 h 4275461"/>
                <a:gd name="connsiteX80" fmla="*/ 2177615 w 3619883"/>
                <a:gd name="connsiteY80" fmla="*/ 119007 h 4275461"/>
                <a:gd name="connsiteX81" fmla="*/ 2255883 w 3619883"/>
                <a:gd name="connsiteY81" fmla="*/ 99047 h 4275461"/>
                <a:gd name="connsiteX82" fmla="*/ 2344622 w 3619883"/>
                <a:gd name="connsiteY82" fmla="*/ 91388 h 4275461"/>
                <a:gd name="connsiteX83" fmla="*/ 2455682 w 3619883"/>
                <a:gd name="connsiteY83" fmla="*/ 78869 h 4275461"/>
                <a:gd name="connsiteX84" fmla="*/ 2632609 w 3619883"/>
                <a:gd name="connsiteY84" fmla="*/ 75338 h 4275461"/>
                <a:gd name="connsiteX85" fmla="*/ 2742291 w 3619883"/>
                <a:gd name="connsiteY85" fmla="*/ 92282 h 4275461"/>
                <a:gd name="connsiteX86" fmla="*/ 2851974 w 3619883"/>
                <a:gd name="connsiteY86" fmla="*/ 109227 h 4275461"/>
                <a:gd name="connsiteX87" fmla="*/ 2907643 w 3619883"/>
                <a:gd name="connsiteY87" fmla="*/ 100020 h 4275461"/>
                <a:gd name="connsiteX88" fmla="*/ 2944022 w 3619883"/>
                <a:gd name="connsiteY88" fmla="*/ 30853 h 4275461"/>
                <a:gd name="connsiteX89" fmla="*/ 3022289 w 3619883"/>
                <a:gd name="connsiteY89" fmla="*/ 10893 h 4275461"/>
                <a:gd name="connsiteX90" fmla="*/ 3054807 w 3619883"/>
                <a:gd name="connsiteY90" fmla="*/ 24226 h 4275461"/>
                <a:gd name="connsiteX91" fmla="*/ 3141892 w 3619883"/>
                <a:gd name="connsiteY91" fmla="*/ 51925 h 4275461"/>
                <a:gd name="connsiteX92" fmla="*/ 3185711 w 3619883"/>
                <a:gd name="connsiteY92" fmla="*/ 59881 h 4275461"/>
                <a:gd name="connsiteX93" fmla="*/ 3219056 w 3619883"/>
                <a:gd name="connsiteY93" fmla="*/ 55536 h 4275461"/>
                <a:gd name="connsiteX94" fmla="*/ 3263425 w 3619883"/>
                <a:gd name="connsiteY94" fmla="*/ 51706 h 4275461"/>
                <a:gd name="connsiteX95" fmla="*/ 3296219 w 3619883"/>
                <a:gd name="connsiteY95" fmla="*/ 59147 h 4275461"/>
                <a:gd name="connsiteX96" fmla="*/ 3319094 w 3619883"/>
                <a:gd name="connsiteY96" fmla="*/ 42500 h 4275461"/>
                <a:gd name="connsiteX97" fmla="*/ 3420511 w 3619883"/>
                <a:gd name="connsiteY97" fmla="*/ 0 h 4275461"/>
                <a:gd name="connsiteX98" fmla="*/ 3453305 w 3619883"/>
                <a:gd name="connsiteY98" fmla="*/ 7440 h 4275461"/>
                <a:gd name="connsiteX99" fmla="*/ 3496571 w 3619883"/>
                <a:gd name="connsiteY99" fmla="*/ 27182 h 4275461"/>
                <a:gd name="connsiteX100" fmla="*/ 3602117 w 3619883"/>
                <a:gd name="connsiteY100" fmla="*/ 132521 h 4275461"/>
                <a:gd name="connsiteX101" fmla="*/ 3619883 w 3619883"/>
                <a:gd name="connsiteY101" fmla="*/ 140049 h 4275461"/>
                <a:gd name="connsiteX102" fmla="*/ 3619883 w 3619883"/>
                <a:gd name="connsiteY10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27396 w 3619883"/>
                <a:gd name="connsiteY15" fmla="*/ 4275461 h 4275461"/>
                <a:gd name="connsiteX16" fmla="*/ 1210751 w 3619883"/>
                <a:gd name="connsiteY16" fmla="*/ 4275461 h 4275461"/>
                <a:gd name="connsiteX17" fmla="*/ 1210751 w 3619883"/>
                <a:gd name="connsiteY17" fmla="*/ 4128157 h 4275461"/>
                <a:gd name="connsiteX18" fmla="*/ 1271978 w 3619883"/>
                <a:gd name="connsiteY18" fmla="*/ 4128157 h 4275461"/>
                <a:gd name="connsiteX19" fmla="*/ 1271978 w 3619883"/>
                <a:gd name="connsiteY19" fmla="*/ 3951392 h 4275461"/>
                <a:gd name="connsiteX20" fmla="*/ 1094193 w 3619883"/>
                <a:gd name="connsiteY20" fmla="*/ 3951392 h 4275461"/>
                <a:gd name="connsiteX21" fmla="*/ 1094193 w 3619883"/>
                <a:gd name="connsiteY21" fmla="*/ 4128157 h 4275461"/>
                <a:gd name="connsiteX22" fmla="*/ 1140354 w 3619883"/>
                <a:gd name="connsiteY22" fmla="*/ 4128157 h 4275461"/>
                <a:gd name="connsiteX23" fmla="*/ 1140354 w 3619883"/>
                <a:gd name="connsiteY23" fmla="*/ 4275461 h 4275461"/>
                <a:gd name="connsiteX24" fmla="*/ 953807 w 3619883"/>
                <a:gd name="connsiteY24" fmla="*/ 4275461 h 4275461"/>
                <a:gd name="connsiteX25" fmla="*/ 912215 w 3619883"/>
                <a:gd name="connsiteY25" fmla="*/ 4128157 h 4275461"/>
                <a:gd name="connsiteX26" fmla="*/ 961020 w 3619883"/>
                <a:gd name="connsiteY26" fmla="*/ 4128157 h 4275461"/>
                <a:gd name="connsiteX27" fmla="*/ 961020 w 3619883"/>
                <a:gd name="connsiteY27" fmla="*/ 3951392 h 4275461"/>
                <a:gd name="connsiteX28" fmla="*/ 783235 w 3619883"/>
                <a:gd name="connsiteY28" fmla="*/ 3951392 h 4275461"/>
                <a:gd name="connsiteX29" fmla="*/ 783235 w 3619883"/>
                <a:gd name="connsiteY29" fmla="*/ 4128157 h 4275461"/>
                <a:gd name="connsiteX30" fmla="*/ 871024 w 3619883"/>
                <a:gd name="connsiteY30" fmla="*/ 4128157 h 4275461"/>
                <a:gd name="connsiteX31" fmla="*/ 829432 w 3619883"/>
                <a:gd name="connsiteY31" fmla="*/ 4275461 h 4275461"/>
                <a:gd name="connsiteX32" fmla="*/ 611484 w 3619883"/>
                <a:gd name="connsiteY32" fmla="*/ 4275461 h 4275461"/>
                <a:gd name="connsiteX33" fmla="*/ 621247 w 3619883"/>
                <a:gd name="connsiteY33" fmla="*/ 4128157 h 4275461"/>
                <a:gd name="connsiteX34" fmla="*/ 650062 w 3619883"/>
                <a:gd name="connsiteY34" fmla="*/ 4128157 h 4275461"/>
                <a:gd name="connsiteX35" fmla="*/ 650062 w 3619883"/>
                <a:gd name="connsiteY35" fmla="*/ 3951392 h 4275461"/>
                <a:gd name="connsiteX36" fmla="*/ 472277 w 3619883"/>
                <a:gd name="connsiteY36" fmla="*/ 3951392 h 4275461"/>
                <a:gd name="connsiteX37" fmla="*/ 472277 w 3619883"/>
                <a:gd name="connsiteY37" fmla="*/ 4128157 h 4275461"/>
                <a:gd name="connsiteX38" fmla="*/ 522650 w 3619883"/>
                <a:gd name="connsiteY38" fmla="*/ 4128157 h 4275461"/>
                <a:gd name="connsiteX39" fmla="*/ 573998 w 3619883"/>
                <a:gd name="connsiteY39" fmla="*/ 4275461 h 4275461"/>
                <a:gd name="connsiteX40" fmla="*/ 336164 w 3619883"/>
                <a:gd name="connsiteY40" fmla="*/ 4275461 h 4275461"/>
                <a:gd name="connsiteX41" fmla="*/ 294572 w 3619883"/>
                <a:gd name="connsiteY41" fmla="*/ 4128157 h 4275461"/>
                <a:gd name="connsiteX42" fmla="*/ 339106 w 3619883"/>
                <a:gd name="connsiteY42" fmla="*/ 4128157 h 4275461"/>
                <a:gd name="connsiteX43" fmla="*/ 339106 w 3619883"/>
                <a:gd name="connsiteY43" fmla="*/ 3951392 h 4275461"/>
                <a:gd name="connsiteX44" fmla="*/ 161321 w 3619883"/>
                <a:gd name="connsiteY44" fmla="*/ 3951392 h 4275461"/>
                <a:gd name="connsiteX45" fmla="*/ 161321 w 3619883"/>
                <a:gd name="connsiteY45" fmla="*/ 4128157 h 4275461"/>
                <a:gd name="connsiteX46" fmla="*/ 230914 w 3619883"/>
                <a:gd name="connsiteY46" fmla="*/ 4128157 h 4275461"/>
                <a:gd name="connsiteX47" fmla="*/ 189322 w 3619883"/>
                <a:gd name="connsiteY47" fmla="*/ 4275461 h 4275461"/>
                <a:gd name="connsiteX48" fmla="*/ 0 w 3619883"/>
                <a:gd name="connsiteY48" fmla="*/ 4275461 h 4275461"/>
                <a:gd name="connsiteX49" fmla="*/ 0 w 3619883"/>
                <a:gd name="connsiteY49" fmla="*/ 42229 h 4275461"/>
                <a:gd name="connsiteX50" fmla="*/ 42464 w 3619883"/>
                <a:gd name="connsiteY50" fmla="*/ 40518 h 4275461"/>
                <a:gd name="connsiteX51" fmla="*/ 137733 w 3619883"/>
                <a:gd name="connsiteY51" fmla="*/ 35355 h 4275461"/>
                <a:gd name="connsiteX52" fmla="*/ 270565 w 3619883"/>
                <a:gd name="connsiteY52" fmla="*/ 29759 h 4275461"/>
                <a:gd name="connsiteX53" fmla="*/ 479734 w 3619883"/>
                <a:gd name="connsiteY53" fmla="*/ 45455 h 4275461"/>
                <a:gd name="connsiteX54" fmla="*/ 524103 w 3619883"/>
                <a:gd name="connsiteY54" fmla="*/ 41625 h 4275461"/>
                <a:gd name="connsiteX55" fmla="*/ 624416 w 3619883"/>
                <a:gd name="connsiteY55" fmla="*/ 22696 h 4275461"/>
                <a:gd name="connsiteX56" fmla="*/ 657762 w 3619883"/>
                <a:gd name="connsiteY56" fmla="*/ 18351 h 4275461"/>
                <a:gd name="connsiteX57" fmla="*/ 690557 w 3619883"/>
                <a:gd name="connsiteY57" fmla="*/ 25792 h 4275461"/>
                <a:gd name="connsiteX58" fmla="*/ 745123 w 3619883"/>
                <a:gd name="connsiteY58" fmla="*/ 40157 h 4275461"/>
                <a:gd name="connsiteX59" fmla="*/ 789493 w 3619883"/>
                <a:gd name="connsiteY59" fmla="*/ 36327 h 4275461"/>
                <a:gd name="connsiteX60" fmla="*/ 854255 w 3619883"/>
                <a:gd name="connsiteY60" fmla="*/ 68887 h 4275461"/>
                <a:gd name="connsiteX61" fmla="*/ 897520 w 3619883"/>
                <a:gd name="connsiteY61" fmla="*/ 88629 h 4275461"/>
                <a:gd name="connsiteX62" fmla="*/ 940510 w 3619883"/>
                <a:gd name="connsiteY62" fmla="*/ 114265 h 4275461"/>
                <a:gd name="connsiteX63" fmla="*/ 1082712 w 3619883"/>
                <a:gd name="connsiteY63" fmla="*/ 144543 h 4275461"/>
                <a:gd name="connsiteX64" fmla="*/ 1205348 w 3619883"/>
                <a:gd name="connsiteY64" fmla="*/ 120753 h 4275461"/>
                <a:gd name="connsiteX65" fmla="*/ 1271764 w 3619883"/>
                <a:gd name="connsiteY65" fmla="*/ 117956 h 4275461"/>
                <a:gd name="connsiteX66" fmla="*/ 1315583 w 3619883"/>
                <a:gd name="connsiteY66" fmla="*/ 125912 h 4275461"/>
                <a:gd name="connsiteX67" fmla="*/ 1359125 w 3619883"/>
                <a:gd name="connsiteY67" fmla="*/ 139761 h 4275461"/>
                <a:gd name="connsiteX68" fmla="*/ 1391919 w 3619883"/>
                <a:gd name="connsiteY68" fmla="*/ 147202 h 4275461"/>
                <a:gd name="connsiteX69" fmla="*/ 1436563 w 3619883"/>
                <a:gd name="connsiteY69" fmla="*/ 137480 h 4275461"/>
                <a:gd name="connsiteX70" fmla="*/ 1471566 w 3619883"/>
                <a:gd name="connsiteY70" fmla="*/ 97777 h 4275461"/>
                <a:gd name="connsiteX71" fmla="*/ 1505739 w 3619883"/>
                <a:gd name="connsiteY71" fmla="*/ 75753 h 4275461"/>
                <a:gd name="connsiteX72" fmla="*/ 1590891 w 3619883"/>
                <a:gd name="connsiteY72" fmla="*/ 144702 h 4275461"/>
                <a:gd name="connsiteX73" fmla="*/ 1625616 w 3619883"/>
                <a:gd name="connsiteY73" fmla="*/ 110893 h 4275461"/>
                <a:gd name="connsiteX74" fmla="*/ 1658964 w 3619883"/>
                <a:gd name="connsiteY74" fmla="*/ 106547 h 4275461"/>
                <a:gd name="connsiteX75" fmla="*/ 1746598 w 3619883"/>
                <a:gd name="connsiteY75" fmla="*/ 122460 h 4275461"/>
                <a:gd name="connsiteX76" fmla="*/ 1811913 w 3619883"/>
                <a:gd name="connsiteY76" fmla="*/ 143234 h 4275461"/>
                <a:gd name="connsiteX77" fmla="*/ 1856557 w 3619883"/>
                <a:gd name="connsiteY77" fmla="*/ 133511 h 4275461"/>
                <a:gd name="connsiteX78" fmla="*/ 2066003 w 3619883"/>
                <a:gd name="connsiteY78" fmla="*/ 143313 h 4275461"/>
                <a:gd name="connsiteX79" fmla="*/ 2177615 w 3619883"/>
                <a:gd name="connsiteY79" fmla="*/ 119007 h 4275461"/>
                <a:gd name="connsiteX80" fmla="*/ 2255883 w 3619883"/>
                <a:gd name="connsiteY80" fmla="*/ 99047 h 4275461"/>
                <a:gd name="connsiteX81" fmla="*/ 2344622 w 3619883"/>
                <a:gd name="connsiteY81" fmla="*/ 91388 h 4275461"/>
                <a:gd name="connsiteX82" fmla="*/ 2455682 w 3619883"/>
                <a:gd name="connsiteY82" fmla="*/ 78869 h 4275461"/>
                <a:gd name="connsiteX83" fmla="*/ 2632609 w 3619883"/>
                <a:gd name="connsiteY83" fmla="*/ 75338 h 4275461"/>
                <a:gd name="connsiteX84" fmla="*/ 2742291 w 3619883"/>
                <a:gd name="connsiteY84" fmla="*/ 92282 h 4275461"/>
                <a:gd name="connsiteX85" fmla="*/ 2851974 w 3619883"/>
                <a:gd name="connsiteY85" fmla="*/ 109227 h 4275461"/>
                <a:gd name="connsiteX86" fmla="*/ 2907643 w 3619883"/>
                <a:gd name="connsiteY86" fmla="*/ 100020 h 4275461"/>
                <a:gd name="connsiteX87" fmla="*/ 2944022 w 3619883"/>
                <a:gd name="connsiteY87" fmla="*/ 30853 h 4275461"/>
                <a:gd name="connsiteX88" fmla="*/ 3022289 w 3619883"/>
                <a:gd name="connsiteY88" fmla="*/ 10893 h 4275461"/>
                <a:gd name="connsiteX89" fmla="*/ 3054807 w 3619883"/>
                <a:gd name="connsiteY89" fmla="*/ 24226 h 4275461"/>
                <a:gd name="connsiteX90" fmla="*/ 3141892 w 3619883"/>
                <a:gd name="connsiteY90" fmla="*/ 51925 h 4275461"/>
                <a:gd name="connsiteX91" fmla="*/ 3185711 w 3619883"/>
                <a:gd name="connsiteY91" fmla="*/ 59881 h 4275461"/>
                <a:gd name="connsiteX92" fmla="*/ 3219056 w 3619883"/>
                <a:gd name="connsiteY92" fmla="*/ 55536 h 4275461"/>
                <a:gd name="connsiteX93" fmla="*/ 3263425 w 3619883"/>
                <a:gd name="connsiteY93" fmla="*/ 51706 h 4275461"/>
                <a:gd name="connsiteX94" fmla="*/ 3296219 w 3619883"/>
                <a:gd name="connsiteY94" fmla="*/ 59147 h 4275461"/>
                <a:gd name="connsiteX95" fmla="*/ 3319094 w 3619883"/>
                <a:gd name="connsiteY95" fmla="*/ 42500 h 4275461"/>
                <a:gd name="connsiteX96" fmla="*/ 3420511 w 3619883"/>
                <a:gd name="connsiteY96" fmla="*/ 0 h 4275461"/>
                <a:gd name="connsiteX97" fmla="*/ 3453305 w 3619883"/>
                <a:gd name="connsiteY97" fmla="*/ 7440 h 4275461"/>
                <a:gd name="connsiteX98" fmla="*/ 3496571 w 3619883"/>
                <a:gd name="connsiteY98" fmla="*/ 27182 h 4275461"/>
                <a:gd name="connsiteX99" fmla="*/ 3602117 w 3619883"/>
                <a:gd name="connsiteY99" fmla="*/ 132521 h 4275461"/>
                <a:gd name="connsiteX100" fmla="*/ 3619883 w 3619883"/>
                <a:gd name="connsiteY100" fmla="*/ 140049 h 4275461"/>
                <a:gd name="connsiteX101" fmla="*/ 3619883 w 3619883"/>
                <a:gd name="connsiteY10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10751 w 3619883"/>
                <a:gd name="connsiteY16" fmla="*/ 4128157 h 4275461"/>
                <a:gd name="connsiteX17" fmla="*/ 1271978 w 3619883"/>
                <a:gd name="connsiteY17" fmla="*/ 4128157 h 4275461"/>
                <a:gd name="connsiteX18" fmla="*/ 1271978 w 3619883"/>
                <a:gd name="connsiteY18" fmla="*/ 3951392 h 4275461"/>
                <a:gd name="connsiteX19" fmla="*/ 1094193 w 3619883"/>
                <a:gd name="connsiteY19" fmla="*/ 3951392 h 4275461"/>
                <a:gd name="connsiteX20" fmla="*/ 1094193 w 3619883"/>
                <a:gd name="connsiteY20" fmla="*/ 4128157 h 4275461"/>
                <a:gd name="connsiteX21" fmla="*/ 1140354 w 3619883"/>
                <a:gd name="connsiteY21" fmla="*/ 4128157 h 4275461"/>
                <a:gd name="connsiteX22" fmla="*/ 1140354 w 3619883"/>
                <a:gd name="connsiteY22" fmla="*/ 4275461 h 4275461"/>
                <a:gd name="connsiteX23" fmla="*/ 953807 w 3619883"/>
                <a:gd name="connsiteY23" fmla="*/ 4275461 h 4275461"/>
                <a:gd name="connsiteX24" fmla="*/ 912215 w 3619883"/>
                <a:gd name="connsiteY24" fmla="*/ 4128157 h 4275461"/>
                <a:gd name="connsiteX25" fmla="*/ 961020 w 3619883"/>
                <a:gd name="connsiteY25" fmla="*/ 4128157 h 4275461"/>
                <a:gd name="connsiteX26" fmla="*/ 961020 w 3619883"/>
                <a:gd name="connsiteY26" fmla="*/ 3951392 h 4275461"/>
                <a:gd name="connsiteX27" fmla="*/ 783235 w 3619883"/>
                <a:gd name="connsiteY27" fmla="*/ 3951392 h 4275461"/>
                <a:gd name="connsiteX28" fmla="*/ 783235 w 3619883"/>
                <a:gd name="connsiteY28" fmla="*/ 4128157 h 4275461"/>
                <a:gd name="connsiteX29" fmla="*/ 871024 w 3619883"/>
                <a:gd name="connsiteY29" fmla="*/ 4128157 h 4275461"/>
                <a:gd name="connsiteX30" fmla="*/ 829432 w 3619883"/>
                <a:gd name="connsiteY30" fmla="*/ 4275461 h 4275461"/>
                <a:gd name="connsiteX31" fmla="*/ 611484 w 3619883"/>
                <a:gd name="connsiteY31" fmla="*/ 4275461 h 4275461"/>
                <a:gd name="connsiteX32" fmla="*/ 621247 w 3619883"/>
                <a:gd name="connsiteY32" fmla="*/ 4128157 h 4275461"/>
                <a:gd name="connsiteX33" fmla="*/ 650062 w 3619883"/>
                <a:gd name="connsiteY33" fmla="*/ 4128157 h 4275461"/>
                <a:gd name="connsiteX34" fmla="*/ 650062 w 3619883"/>
                <a:gd name="connsiteY34" fmla="*/ 3951392 h 4275461"/>
                <a:gd name="connsiteX35" fmla="*/ 472277 w 3619883"/>
                <a:gd name="connsiteY35" fmla="*/ 3951392 h 4275461"/>
                <a:gd name="connsiteX36" fmla="*/ 472277 w 3619883"/>
                <a:gd name="connsiteY36" fmla="*/ 4128157 h 4275461"/>
                <a:gd name="connsiteX37" fmla="*/ 522650 w 3619883"/>
                <a:gd name="connsiteY37" fmla="*/ 4128157 h 4275461"/>
                <a:gd name="connsiteX38" fmla="*/ 573998 w 3619883"/>
                <a:gd name="connsiteY38" fmla="*/ 4275461 h 4275461"/>
                <a:gd name="connsiteX39" fmla="*/ 336164 w 3619883"/>
                <a:gd name="connsiteY39" fmla="*/ 4275461 h 4275461"/>
                <a:gd name="connsiteX40" fmla="*/ 294572 w 3619883"/>
                <a:gd name="connsiteY40" fmla="*/ 4128157 h 4275461"/>
                <a:gd name="connsiteX41" fmla="*/ 339106 w 3619883"/>
                <a:gd name="connsiteY41" fmla="*/ 4128157 h 4275461"/>
                <a:gd name="connsiteX42" fmla="*/ 339106 w 3619883"/>
                <a:gd name="connsiteY42" fmla="*/ 3951392 h 4275461"/>
                <a:gd name="connsiteX43" fmla="*/ 161321 w 3619883"/>
                <a:gd name="connsiteY43" fmla="*/ 3951392 h 4275461"/>
                <a:gd name="connsiteX44" fmla="*/ 161321 w 3619883"/>
                <a:gd name="connsiteY44" fmla="*/ 4128157 h 4275461"/>
                <a:gd name="connsiteX45" fmla="*/ 230914 w 3619883"/>
                <a:gd name="connsiteY45" fmla="*/ 4128157 h 4275461"/>
                <a:gd name="connsiteX46" fmla="*/ 189322 w 3619883"/>
                <a:gd name="connsiteY46" fmla="*/ 4275461 h 4275461"/>
                <a:gd name="connsiteX47" fmla="*/ 0 w 3619883"/>
                <a:gd name="connsiteY47" fmla="*/ 4275461 h 4275461"/>
                <a:gd name="connsiteX48" fmla="*/ 0 w 3619883"/>
                <a:gd name="connsiteY48" fmla="*/ 42229 h 4275461"/>
                <a:gd name="connsiteX49" fmla="*/ 42464 w 3619883"/>
                <a:gd name="connsiteY49" fmla="*/ 40518 h 4275461"/>
                <a:gd name="connsiteX50" fmla="*/ 137733 w 3619883"/>
                <a:gd name="connsiteY50" fmla="*/ 35355 h 4275461"/>
                <a:gd name="connsiteX51" fmla="*/ 270565 w 3619883"/>
                <a:gd name="connsiteY51" fmla="*/ 29759 h 4275461"/>
                <a:gd name="connsiteX52" fmla="*/ 479734 w 3619883"/>
                <a:gd name="connsiteY52" fmla="*/ 45455 h 4275461"/>
                <a:gd name="connsiteX53" fmla="*/ 524103 w 3619883"/>
                <a:gd name="connsiteY53" fmla="*/ 41625 h 4275461"/>
                <a:gd name="connsiteX54" fmla="*/ 624416 w 3619883"/>
                <a:gd name="connsiteY54" fmla="*/ 22696 h 4275461"/>
                <a:gd name="connsiteX55" fmla="*/ 657762 w 3619883"/>
                <a:gd name="connsiteY55" fmla="*/ 18351 h 4275461"/>
                <a:gd name="connsiteX56" fmla="*/ 690557 w 3619883"/>
                <a:gd name="connsiteY56" fmla="*/ 25792 h 4275461"/>
                <a:gd name="connsiteX57" fmla="*/ 745123 w 3619883"/>
                <a:gd name="connsiteY57" fmla="*/ 40157 h 4275461"/>
                <a:gd name="connsiteX58" fmla="*/ 789493 w 3619883"/>
                <a:gd name="connsiteY58" fmla="*/ 36327 h 4275461"/>
                <a:gd name="connsiteX59" fmla="*/ 854255 w 3619883"/>
                <a:gd name="connsiteY59" fmla="*/ 68887 h 4275461"/>
                <a:gd name="connsiteX60" fmla="*/ 897520 w 3619883"/>
                <a:gd name="connsiteY60" fmla="*/ 88629 h 4275461"/>
                <a:gd name="connsiteX61" fmla="*/ 940510 w 3619883"/>
                <a:gd name="connsiteY61" fmla="*/ 114265 h 4275461"/>
                <a:gd name="connsiteX62" fmla="*/ 1082712 w 3619883"/>
                <a:gd name="connsiteY62" fmla="*/ 144543 h 4275461"/>
                <a:gd name="connsiteX63" fmla="*/ 1205348 w 3619883"/>
                <a:gd name="connsiteY63" fmla="*/ 120753 h 4275461"/>
                <a:gd name="connsiteX64" fmla="*/ 1271764 w 3619883"/>
                <a:gd name="connsiteY64" fmla="*/ 117956 h 4275461"/>
                <a:gd name="connsiteX65" fmla="*/ 1315583 w 3619883"/>
                <a:gd name="connsiteY65" fmla="*/ 125912 h 4275461"/>
                <a:gd name="connsiteX66" fmla="*/ 1359125 w 3619883"/>
                <a:gd name="connsiteY66" fmla="*/ 139761 h 4275461"/>
                <a:gd name="connsiteX67" fmla="*/ 1391919 w 3619883"/>
                <a:gd name="connsiteY67" fmla="*/ 147202 h 4275461"/>
                <a:gd name="connsiteX68" fmla="*/ 1436563 w 3619883"/>
                <a:gd name="connsiteY68" fmla="*/ 137480 h 4275461"/>
                <a:gd name="connsiteX69" fmla="*/ 1471566 w 3619883"/>
                <a:gd name="connsiteY69" fmla="*/ 97777 h 4275461"/>
                <a:gd name="connsiteX70" fmla="*/ 1505739 w 3619883"/>
                <a:gd name="connsiteY70" fmla="*/ 75753 h 4275461"/>
                <a:gd name="connsiteX71" fmla="*/ 1590891 w 3619883"/>
                <a:gd name="connsiteY71" fmla="*/ 144702 h 4275461"/>
                <a:gd name="connsiteX72" fmla="*/ 1625616 w 3619883"/>
                <a:gd name="connsiteY72" fmla="*/ 110893 h 4275461"/>
                <a:gd name="connsiteX73" fmla="*/ 1658964 w 3619883"/>
                <a:gd name="connsiteY73" fmla="*/ 106547 h 4275461"/>
                <a:gd name="connsiteX74" fmla="*/ 1746598 w 3619883"/>
                <a:gd name="connsiteY74" fmla="*/ 122460 h 4275461"/>
                <a:gd name="connsiteX75" fmla="*/ 1811913 w 3619883"/>
                <a:gd name="connsiteY75" fmla="*/ 143234 h 4275461"/>
                <a:gd name="connsiteX76" fmla="*/ 1856557 w 3619883"/>
                <a:gd name="connsiteY76" fmla="*/ 133511 h 4275461"/>
                <a:gd name="connsiteX77" fmla="*/ 2066003 w 3619883"/>
                <a:gd name="connsiteY77" fmla="*/ 143313 h 4275461"/>
                <a:gd name="connsiteX78" fmla="*/ 2177615 w 3619883"/>
                <a:gd name="connsiteY78" fmla="*/ 119007 h 4275461"/>
                <a:gd name="connsiteX79" fmla="*/ 2255883 w 3619883"/>
                <a:gd name="connsiteY79" fmla="*/ 99047 h 4275461"/>
                <a:gd name="connsiteX80" fmla="*/ 2344622 w 3619883"/>
                <a:gd name="connsiteY80" fmla="*/ 91388 h 4275461"/>
                <a:gd name="connsiteX81" fmla="*/ 2455682 w 3619883"/>
                <a:gd name="connsiteY81" fmla="*/ 78869 h 4275461"/>
                <a:gd name="connsiteX82" fmla="*/ 2632609 w 3619883"/>
                <a:gd name="connsiteY82" fmla="*/ 75338 h 4275461"/>
                <a:gd name="connsiteX83" fmla="*/ 2742291 w 3619883"/>
                <a:gd name="connsiteY83" fmla="*/ 92282 h 4275461"/>
                <a:gd name="connsiteX84" fmla="*/ 2851974 w 3619883"/>
                <a:gd name="connsiteY84" fmla="*/ 109227 h 4275461"/>
                <a:gd name="connsiteX85" fmla="*/ 2907643 w 3619883"/>
                <a:gd name="connsiteY85" fmla="*/ 100020 h 4275461"/>
                <a:gd name="connsiteX86" fmla="*/ 2944022 w 3619883"/>
                <a:gd name="connsiteY86" fmla="*/ 30853 h 4275461"/>
                <a:gd name="connsiteX87" fmla="*/ 3022289 w 3619883"/>
                <a:gd name="connsiteY87" fmla="*/ 10893 h 4275461"/>
                <a:gd name="connsiteX88" fmla="*/ 3054807 w 3619883"/>
                <a:gd name="connsiteY88" fmla="*/ 24226 h 4275461"/>
                <a:gd name="connsiteX89" fmla="*/ 3141892 w 3619883"/>
                <a:gd name="connsiteY89" fmla="*/ 51925 h 4275461"/>
                <a:gd name="connsiteX90" fmla="*/ 3185711 w 3619883"/>
                <a:gd name="connsiteY90" fmla="*/ 59881 h 4275461"/>
                <a:gd name="connsiteX91" fmla="*/ 3219056 w 3619883"/>
                <a:gd name="connsiteY91" fmla="*/ 55536 h 4275461"/>
                <a:gd name="connsiteX92" fmla="*/ 3263425 w 3619883"/>
                <a:gd name="connsiteY92" fmla="*/ 51706 h 4275461"/>
                <a:gd name="connsiteX93" fmla="*/ 3296219 w 3619883"/>
                <a:gd name="connsiteY93" fmla="*/ 59147 h 4275461"/>
                <a:gd name="connsiteX94" fmla="*/ 3319094 w 3619883"/>
                <a:gd name="connsiteY94" fmla="*/ 42500 h 4275461"/>
                <a:gd name="connsiteX95" fmla="*/ 3420511 w 3619883"/>
                <a:gd name="connsiteY95" fmla="*/ 0 h 4275461"/>
                <a:gd name="connsiteX96" fmla="*/ 3453305 w 3619883"/>
                <a:gd name="connsiteY96" fmla="*/ 7440 h 4275461"/>
                <a:gd name="connsiteX97" fmla="*/ 3496571 w 3619883"/>
                <a:gd name="connsiteY97" fmla="*/ 27182 h 4275461"/>
                <a:gd name="connsiteX98" fmla="*/ 3602117 w 3619883"/>
                <a:gd name="connsiteY98" fmla="*/ 132521 h 4275461"/>
                <a:gd name="connsiteX99" fmla="*/ 3619883 w 3619883"/>
                <a:gd name="connsiteY99" fmla="*/ 140049 h 4275461"/>
                <a:gd name="connsiteX100" fmla="*/ 3619883 w 3619883"/>
                <a:gd name="connsiteY10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4128157 h 4275461"/>
                <a:gd name="connsiteX17" fmla="*/ 1271978 w 3619883"/>
                <a:gd name="connsiteY17" fmla="*/ 3951392 h 4275461"/>
                <a:gd name="connsiteX18" fmla="*/ 1094193 w 3619883"/>
                <a:gd name="connsiteY18" fmla="*/ 3951392 h 4275461"/>
                <a:gd name="connsiteX19" fmla="*/ 1094193 w 3619883"/>
                <a:gd name="connsiteY19" fmla="*/ 4128157 h 4275461"/>
                <a:gd name="connsiteX20" fmla="*/ 1140354 w 3619883"/>
                <a:gd name="connsiteY20" fmla="*/ 4128157 h 4275461"/>
                <a:gd name="connsiteX21" fmla="*/ 1140354 w 3619883"/>
                <a:gd name="connsiteY21" fmla="*/ 4275461 h 4275461"/>
                <a:gd name="connsiteX22" fmla="*/ 953807 w 3619883"/>
                <a:gd name="connsiteY22" fmla="*/ 4275461 h 4275461"/>
                <a:gd name="connsiteX23" fmla="*/ 912215 w 3619883"/>
                <a:gd name="connsiteY23" fmla="*/ 4128157 h 4275461"/>
                <a:gd name="connsiteX24" fmla="*/ 961020 w 3619883"/>
                <a:gd name="connsiteY24" fmla="*/ 4128157 h 4275461"/>
                <a:gd name="connsiteX25" fmla="*/ 961020 w 3619883"/>
                <a:gd name="connsiteY25" fmla="*/ 3951392 h 4275461"/>
                <a:gd name="connsiteX26" fmla="*/ 783235 w 3619883"/>
                <a:gd name="connsiteY26" fmla="*/ 3951392 h 4275461"/>
                <a:gd name="connsiteX27" fmla="*/ 783235 w 3619883"/>
                <a:gd name="connsiteY27" fmla="*/ 4128157 h 4275461"/>
                <a:gd name="connsiteX28" fmla="*/ 871024 w 3619883"/>
                <a:gd name="connsiteY28" fmla="*/ 4128157 h 4275461"/>
                <a:gd name="connsiteX29" fmla="*/ 829432 w 3619883"/>
                <a:gd name="connsiteY29" fmla="*/ 4275461 h 4275461"/>
                <a:gd name="connsiteX30" fmla="*/ 611484 w 3619883"/>
                <a:gd name="connsiteY30" fmla="*/ 4275461 h 4275461"/>
                <a:gd name="connsiteX31" fmla="*/ 621247 w 3619883"/>
                <a:gd name="connsiteY31" fmla="*/ 4128157 h 4275461"/>
                <a:gd name="connsiteX32" fmla="*/ 650062 w 3619883"/>
                <a:gd name="connsiteY32" fmla="*/ 4128157 h 4275461"/>
                <a:gd name="connsiteX33" fmla="*/ 650062 w 3619883"/>
                <a:gd name="connsiteY33" fmla="*/ 3951392 h 4275461"/>
                <a:gd name="connsiteX34" fmla="*/ 472277 w 3619883"/>
                <a:gd name="connsiteY34" fmla="*/ 3951392 h 4275461"/>
                <a:gd name="connsiteX35" fmla="*/ 472277 w 3619883"/>
                <a:gd name="connsiteY35" fmla="*/ 4128157 h 4275461"/>
                <a:gd name="connsiteX36" fmla="*/ 522650 w 3619883"/>
                <a:gd name="connsiteY36" fmla="*/ 4128157 h 4275461"/>
                <a:gd name="connsiteX37" fmla="*/ 573998 w 3619883"/>
                <a:gd name="connsiteY37" fmla="*/ 4275461 h 4275461"/>
                <a:gd name="connsiteX38" fmla="*/ 336164 w 3619883"/>
                <a:gd name="connsiteY38" fmla="*/ 4275461 h 4275461"/>
                <a:gd name="connsiteX39" fmla="*/ 294572 w 3619883"/>
                <a:gd name="connsiteY39" fmla="*/ 4128157 h 4275461"/>
                <a:gd name="connsiteX40" fmla="*/ 339106 w 3619883"/>
                <a:gd name="connsiteY40" fmla="*/ 4128157 h 4275461"/>
                <a:gd name="connsiteX41" fmla="*/ 339106 w 3619883"/>
                <a:gd name="connsiteY41" fmla="*/ 3951392 h 4275461"/>
                <a:gd name="connsiteX42" fmla="*/ 161321 w 3619883"/>
                <a:gd name="connsiteY42" fmla="*/ 3951392 h 4275461"/>
                <a:gd name="connsiteX43" fmla="*/ 161321 w 3619883"/>
                <a:gd name="connsiteY43" fmla="*/ 4128157 h 4275461"/>
                <a:gd name="connsiteX44" fmla="*/ 230914 w 3619883"/>
                <a:gd name="connsiteY44" fmla="*/ 4128157 h 4275461"/>
                <a:gd name="connsiteX45" fmla="*/ 189322 w 3619883"/>
                <a:gd name="connsiteY45" fmla="*/ 4275461 h 4275461"/>
                <a:gd name="connsiteX46" fmla="*/ 0 w 3619883"/>
                <a:gd name="connsiteY46" fmla="*/ 4275461 h 4275461"/>
                <a:gd name="connsiteX47" fmla="*/ 0 w 3619883"/>
                <a:gd name="connsiteY47" fmla="*/ 42229 h 4275461"/>
                <a:gd name="connsiteX48" fmla="*/ 42464 w 3619883"/>
                <a:gd name="connsiteY48" fmla="*/ 40518 h 4275461"/>
                <a:gd name="connsiteX49" fmla="*/ 137733 w 3619883"/>
                <a:gd name="connsiteY49" fmla="*/ 35355 h 4275461"/>
                <a:gd name="connsiteX50" fmla="*/ 270565 w 3619883"/>
                <a:gd name="connsiteY50" fmla="*/ 29759 h 4275461"/>
                <a:gd name="connsiteX51" fmla="*/ 479734 w 3619883"/>
                <a:gd name="connsiteY51" fmla="*/ 45455 h 4275461"/>
                <a:gd name="connsiteX52" fmla="*/ 524103 w 3619883"/>
                <a:gd name="connsiteY52" fmla="*/ 41625 h 4275461"/>
                <a:gd name="connsiteX53" fmla="*/ 624416 w 3619883"/>
                <a:gd name="connsiteY53" fmla="*/ 22696 h 4275461"/>
                <a:gd name="connsiteX54" fmla="*/ 657762 w 3619883"/>
                <a:gd name="connsiteY54" fmla="*/ 18351 h 4275461"/>
                <a:gd name="connsiteX55" fmla="*/ 690557 w 3619883"/>
                <a:gd name="connsiteY55" fmla="*/ 25792 h 4275461"/>
                <a:gd name="connsiteX56" fmla="*/ 745123 w 3619883"/>
                <a:gd name="connsiteY56" fmla="*/ 40157 h 4275461"/>
                <a:gd name="connsiteX57" fmla="*/ 789493 w 3619883"/>
                <a:gd name="connsiteY57" fmla="*/ 36327 h 4275461"/>
                <a:gd name="connsiteX58" fmla="*/ 854255 w 3619883"/>
                <a:gd name="connsiteY58" fmla="*/ 68887 h 4275461"/>
                <a:gd name="connsiteX59" fmla="*/ 897520 w 3619883"/>
                <a:gd name="connsiteY59" fmla="*/ 88629 h 4275461"/>
                <a:gd name="connsiteX60" fmla="*/ 940510 w 3619883"/>
                <a:gd name="connsiteY60" fmla="*/ 114265 h 4275461"/>
                <a:gd name="connsiteX61" fmla="*/ 1082712 w 3619883"/>
                <a:gd name="connsiteY61" fmla="*/ 144543 h 4275461"/>
                <a:gd name="connsiteX62" fmla="*/ 1205348 w 3619883"/>
                <a:gd name="connsiteY62" fmla="*/ 120753 h 4275461"/>
                <a:gd name="connsiteX63" fmla="*/ 1271764 w 3619883"/>
                <a:gd name="connsiteY63" fmla="*/ 117956 h 4275461"/>
                <a:gd name="connsiteX64" fmla="*/ 1315583 w 3619883"/>
                <a:gd name="connsiteY64" fmla="*/ 125912 h 4275461"/>
                <a:gd name="connsiteX65" fmla="*/ 1359125 w 3619883"/>
                <a:gd name="connsiteY65" fmla="*/ 139761 h 4275461"/>
                <a:gd name="connsiteX66" fmla="*/ 1391919 w 3619883"/>
                <a:gd name="connsiteY66" fmla="*/ 147202 h 4275461"/>
                <a:gd name="connsiteX67" fmla="*/ 1436563 w 3619883"/>
                <a:gd name="connsiteY67" fmla="*/ 137480 h 4275461"/>
                <a:gd name="connsiteX68" fmla="*/ 1471566 w 3619883"/>
                <a:gd name="connsiteY68" fmla="*/ 97777 h 4275461"/>
                <a:gd name="connsiteX69" fmla="*/ 1505739 w 3619883"/>
                <a:gd name="connsiteY69" fmla="*/ 75753 h 4275461"/>
                <a:gd name="connsiteX70" fmla="*/ 1590891 w 3619883"/>
                <a:gd name="connsiteY70" fmla="*/ 144702 h 4275461"/>
                <a:gd name="connsiteX71" fmla="*/ 1625616 w 3619883"/>
                <a:gd name="connsiteY71" fmla="*/ 110893 h 4275461"/>
                <a:gd name="connsiteX72" fmla="*/ 1658964 w 3619883"/>
                <a:gd name="connsiteY72" fmla="*/ 106547 h 4275461"/>
                <a:gd name="connsiteX73" fmla="*/ 1746598 w 3619883"/>
                <a:gd name="connsiteY73" fmla="*/ 122460 h 4275461"/>
                <a:gd name="connsiteX74" fmla="*/ 1811913 w 3619883"/>
                <a:gd name="connsiteY74" fmla="*/ 143234 h 4275461"/>
                <a:gd name="connsiteX75" fmla="*/ 1856557 w 3619883"/>
                <a:gd name="connsiteY75" fmla="*/ 133511 h 4275461"/>
                <a:gd name="connsiteX76" fmla="*/ 2066003 w 3619883"/>
                <a:gd name="connsiteY76" fmla="*/ 143313 h 4275461"/>
                <a:gd name="connsiteX77" fmla="*/ 2177615 w 3619883"/>
                <a:gd name="connsiteY77" fmla="*/ 119007 h 4275461"/>
                <a:gd name="connsiteX78" fmla="*/ 2255883 w 3619883"/>
                <a:gd name="connsiteY78" fmla="*/ 99047 h 4275461"/>
                <a:gd name="connsiteX79" fmla="*/ 2344622 w 3619883"/>
                <a:gd name="connsiteY79" fmla="*/ 91388 h 4275461"/>
                <a:gd name="connsiteX80" fmla="*/ 2455682 w 3619883"/>
                <a:gd name="connsiteY80" fmla="*/ 78869 h 4275461"/>
                <a:gd name="connsiteX81" fmla="*/ 2632609 w 3619883"/>
                <a:gd name="connsiteY81" fmla="*/ 75338 h 4275461"/>
                <a:gd name="connsiteX82" fmla="*/ 2742291 w 3619883"/>
                <a:gd name="connsiteY82" fmla="*/ 92282 h 4275461"/>
                <a:gd name="connsiteX83" fmla="*/ 2851974 w 3619883"/>
                <a:gd name="connsiteY83" fmla="*/ 109227 h 4275461"/>
                <a:gd name="connsiteX84" fmla="*/ 2907643 w 3619883"/>
                <a:gd name="connsiteY84" fmla="*/ 100020 h 4275461"/>
                <a:gd name="connsiteX85" fmla="*/ 2944022 w 3619883"/>
                <a:gd name="connsiteY85" fmla="*/ 30853 h 4275461"/>
                <a:gd name="connsiteX86" fmla="*/ 3022289 w 3619883"/>
                <a:gd name="connsiteY86" fmla="*/ 10893 h 4275461"/>
                <a:gd name="connsiteX87" fmla="*/ 3054807 w 3619883"/>
                <a:gd name="connsiteY87" fmla="*/ 24226 h 4275461"/>
                <a:gd name="connsiteX88" fmla="*/ 3141892 w 3619883"/>
                <a:gd name="connsiteY88" fmla="*/ 51925 h 4275461"/>
                <a:gd name="connsiteX89" fmla="*/ 3185711 w 3619883"/>
                <a:gd name="connsiteY89" fmla="*/ 59881 h 4275461"/>
                <a:gd name="connsiteX90" fmla="*/ 3219056 w 3619883"/>
                <a:gd name="connsiteY90" fmla="*/ 55536 h 4275461"/>
                <a:gd name="connsiteX91" fmla="*/ 3263425 w 3619883"/>
                <a:gd name="connsiteY91" fmla="*/ 51706 h 4275461"/>
                <a:gd name="connsiteX92" fmla="*/ 3296219 w 3619883"/>
                <a:gd name="connsiteY92" fmla="*/ 59147 h 4275461"/>
                <a:gd name="connsiteX93" fmla="*/ 3319094 w 3619883"/>
                <a:gd name="connsiteY93" fmla="*/ 42500 h 4275461"/>
                <a:gd name="connsiteX94" fmla="*/ 3420511 w 3619883"/>
                <a:gd name="connsiteY94" fmla="*/ 0 h 4275461"/>
                <a:gd name="connsiteX95" fmla="*/ 3453305 w 3619883"/>
                <a:gd name="connsiteY95" fmla="*/ 7440 h 4275461"/>
                <a:gd name="connsiteX96" fmla="*/ 3496571 w 3619883"/>
                <a:gd name="connsiteY96" fmla="*/ 27182 h 4275461"/>
                <a:gd name="connsiteX97" fmla="*/ 3602117 w 3619883"/>
                <a:gd name="connsiteY97" fmla="*/ 132521 h 4275461"/>
                <a:gd name="connsiteX98" fmla="*/ 3619883 w 3619883"/>
                <a:gd name="connsiteY98" fmla="*/ 140049 h 4275461"/>
                <a:gd name="connsiteX99" fmla="*/ 3619883 w 3619883"/>
                <a:gd name="connsiteY9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3951392 h 4275461"/>
                <a:gd name="connsiteX17" fmla="*/ 1094193 w 3619883"/>
                <a:gd name="connsiteY17" fmla="*/ 3951392 h 4275461"/>
                <a:gd name="connsiteX18" fmla="*/ 1094193 w 3619883"/>
                <a:gd name="connsiteY18" fmla="*/ 4128157 h 4275461"/>
                <a:gd name="connsiteX19" fmla="*/ 1140354 w 3619883"/>
                <a:gd name="connsiteY19" fmla="*/ 4128157 h 4275461"/>
                <a:gd name="connsiteX20" fmla="*/ 1140354 w 3619883"/>
                <a:gd name="connsiteY20" fmla="*/ 4275461 h 4275461"/>
                <a:gd name="connsiteX21" fmla="*/ 953807 w 3619883"/>
                <a:gd name="connsiteY21" fmla="*/ 4275461 h 4275461"/>
                <a:gd name="connsiteX22" fmla="*/ 912215 w 3619883"/>
                <a:gd name="connsiteY22" fmla="*/ 4128157 h 4275461"/>
                <a:gd name="connsiteX23" fmla="*/ 961020 w 3619883"/>
                <a:gd name="connsiteY23" fmla="*/ 4128157 h 4275461"/>
                <a:gd name="connsiteX24" fmla="*/ 961020 w 3619883"/>
                <a:gd name="connsiteY24" fmla="*/ 3951392 h 4275461"/>
                <a:gd name="connsiteX25" fmla="*/ 783235 w 3619883"/>
                <a:gd name="connsiteY25" fmla="*/ 3951392 h 4275461"/>
                <a:gd name="connsiteX26" fmla="*/ 783235 w 3619883"/>
                <a:gd name="connsiteY26" fmla="*/ 4128157 h 4275461"/>
                <a:gd name="connsiteX27" fmla="*/ 871024 w 3619883"/>
                <a:gd name="connsiteY27" fmla="*/ 4128157 h 4275461"/>
                <a:gd name="connsiteX28" fmla="*/ 829432 w 3619883"/>
                <a:gd name="connsiteY28" fmla="*/ 4275461 h 4275461"/>
                <a:gd name="connsiteX29" fmla="*/ 611484 w 3619883"/>
                <a:gd name="connsiteY29" fmla="*/ 4275461 h 4275461"/>
                <a:gd name="connsiteX30" fmla="*/ 621247 w 3619883"/>
                <a:gd name="connsiteY30" fmla="*/ 4128157 h 4275461"/>
                <a:gd name="connsiteX31" fmla="*/ 650062 w 3619883"/>
                <a:gd name="connsiteY31" fmla="*/ 4128157 h 4275461"/>
                <a:gd name="connsiteX32" fmla="*/ 650062 w 3619883"/>
                <a:gd name="connsiteY32" fmla="*/ 3951392 h 4275461"/>
                <a:gd name="connsiteX33" fmla="*/ 472277 w 3619883"/>
                <a:gd name="connsiteY33" fmla="*/ 3951392 h 4275461"/>
                <a:gd name="connsiteX34" fmla="*/ 472277 w 3619883"/>
                <a:gd name="connsiteY34" fmla="*/ 4128157 h 4275461"/>
                <a:gd name="connsiteX35" fmla="*/ 522650 w 3619883"/>
                <a:gd name="connsiteY35" fmla="*/ 4128157 h 4275461"/>
                <a:gd name="connsiteX36" fmla="*/ 573998 w 3619883"/>
                <a:gd name="connsiteY36" fmla="*/ 4275461 h 4275461"/>
                <a:gd name="connsiteX37" fmla="*/ 336164 w 3619883"/>
                <a:gd name="connsiteY37" fmla="*/ 4275461 h 4275461"/>
                <a:gd name="connsiteX38" fmla="*/ 294572 w 3619883"/>
                <a:gd name="connsiteY38" fmla="*/ 4128157 h 4275461"/>
                <a:gd name="connsiteX39" fmla="*/ 339106 w 3619883"/>
                <a:gd name="connsiteY39" fmla="*/ 4128157 h 4275461"/>
                <a:gd name="connsiteX40" fmla="*/ 339106 w 3619883"/>
                <a:gd name="connsiteY40" fmla="*/ 3951392 h 4275461"/>
                <a:gd name="connsiteX41" fmla="*/ 161321 w 3619883"/>
                <a:gd name="connsiteY41" fmla="*/ 3951392 h 4275461"/>
                <a:gd name="connsiteX42" fmla="*/ 161321 w 3619883"/>
                <a:gd name="connsiteY42" fmla="*/ 4128157 h 4275461"/>
                <a:gd name="connsiteX43" fmla="*/ 230914 w 3619883"/>
                <a:gd name="connsiteY43" fmla="*/ 4128157 h 4275461"/>
                <a:gd name="connsiteX44" fmla="*/ 189322 w 3619883"/>
                <a:gd name="connsiteY44" fmla="*/ 4275461 h 4275461"/>
                <a:gd name="connsiteX45" fmla="*/ 0 w 3619883"/>
                <a:gd name="connsiteY45" fmla="*/ 4275461 h 4275461"/>
                <a:gd name="connsiteX46" fmla="*/ 0 w 3619883"/>
                <a:gd name="connsiteY46" fmla="*/ 42229 h 4275461"/>
                <a:gd name="connsiteX47" fmla="*/ 42464 w 3619883"/>
                <a:gd name="connsiteY47" fmla="*/ 40518 h 4275461"/>
                <a:gd name="connsiteX48" fmla="*/ 137733 w 3619883"/>
                <a:gd name="connsiteY48" fmla="*/ 35355 h 4275461"/>
                <a:gd name="connsiteX49" fmla="*/ 270565 w 3619883"/>
                <a:gd name="connsiteY49" fmla="*/ 29759 h 4275461"/>
                <a:gd name="connsiteX50" fmla="*/ 479734 w 3619883"/>
                <a:gd name="connsiteY50" fmla="*/ 45455 h 4275461"/>
                <a:gd name="connsiteX51" fmla="*/ 524103 w 3619883"/>
                <a:gd name="connsiteY51" fmla="*/ 41625 h 4275461"/>
                <a:gd name="connsiteX52" fmla="*/ 624416 w 3619883"/>
                <a:gd name="connsiteY52" fmla="*/ 22696 h 4275461"/>
                <a:gd name="connsiteX53" fmla="*/ 657762 w 3619883"/>
                <a:gd name="connsiteY53" fmla="*/ 18351 h 4275461"/>
                <a:gd name="connsiteX54" fmla="*/ 690557 w 3619883"/>
                <a:gd name="connsiteY54" fmla="*/ 25792 h 4275461"/>
                <a:gd name="connsiteX55" fmla="*/ 745123 w 3619883"/>
                <a:gd name="connsiteY55" fmla="*/ 40157 h 4275461"/>
                <a:gd name="connsiteX56" fmla="*/ 789493 w 3619883"/>
                <a:gd name="connsiteY56" fmla="*/ 36327 h 4275461"/>
                <a:gd name="connsiteX57" fmla="*/ 854255 w 3619883"/>
                <a:gd name="connsiteY57" fmla="*/ 68887 h 4275461"/>
                <a:gd name="connsiteX58" fmla="*/ 897520 w 3619883"/>
                <a:gd name="connsiteY58" fmla="*/ 88629 h 4275461"/>
                <a:gd name="connsiteX59" fmla="*/ 940510 w 3619883"/>
                <a:gd name="connsiteY59" fmla="*/ 114265 h 4275461"/>
                <a:gd name="connsiteX60" fmla="*/ 1082712 w 3619883"/>
                <a:gd name="connsiteY60" fmla="*/ 144543 h 4275461"/>
                <a:gd name="connsiteX61" fmla="*/ 1205348 w 3619883"/>
                <a:gd name="connsiteY61" fmla="*/ 120753 h 4275461"/>
                <a:gd name="connsiteX62" fmla="*/ 1271764 w 3619883"/>
                <a:gd name="connsiteY62" fmla="*/ 117956 h 4275461"/>
                <a:gd name="connsiteX63" fmla="*/ 1315583 w 3619883"/>
                <a:gd name="connsiteY63" fmla="*/ 125912 h 4275461"/>
                <a:gd name="connsiteX64" fmla="*/ 1359125 w 3619883"/>
                <a:gd name="connsiteY64" fmla="*/ 139761 h 4275461"/>
                <a:gd name="connsiteX65" fmla="*/ 1391919 w 3619883"/>
                <a:gd name="connsiteY65" fmla="*/ 147202 h 4275461"/>
                <a:gd name="connsiteX66" fmla="*/ 1436563 w 3619883"/>
                <a:gd name="connsiteY66" fmla="*/ 137480 h 4275461"/>
                <a:gd name="connsiteX67" fmla="*/ 1471566 w 3619883"/>
                <a:gd name="connsiteY67" fmla="*/ 97777 h 4275461"/>
                <a:gd name="connsiteX68" fmla="*/ 1505739 w 3619883"/>
                <a:gd name="connsiteY68" fmla="*/ 75753 h 4275461"/>
                <a:gd name="connsiteX69" fmla="*/ 1590891 w 3619883"/>
                <a:gd name="connsiteY69" fmla="*/ 144702 h 4275461"/>
                <a:gd name="connsiteX70" fmla="*/ 1625616 w 3619883"/>
                <a:gd name="connsiteY70" fmla="*/ 110893 h 4275461"/>
                <a:gd name="connsiteX71" fmla="*/ 1658964 w 3619883"/>
                <a:gd name="connsiteY71" fmla="*/ 106547 h 4275461"/>
                <a:gd name="connsiteX72" fmla="*/ 1746598 w 3619883"/>
                <a:gd name="connsiteY72" fmla="*/ 122460 h 4275461"/>
                <a:gd name="connsiteX73" fmla="*/ 1811913 w 3619883"/>
                <a:gd name="connsiteY73" fmla="*/ 143234 h 4275461"/>
                <a:gd name="connsiteX74" fmla="*/ 1856557 w 3619883"/>
                <a:gd name="connsiteY74" fmla="*/ 133511 h 4275461"/>
                <a:gd name="connsiteX75" fmla="*/ 2066003 w 3619883"/>
                <a:gd name="connsiteY75" fmla="*/ 143313 h 4275461"/>
                <a:gd name="connsiteX76" fmla="*/ 2177615 w 3619883"/>
                <a:gd name="connsiteY76" fmla="*/ 119007 h 4275461"/>
                <a:gd name="connsiteX77" fmla="*/ 2255883 w 3619883"/>
                <a:gd name="connsiteY77" fmla="*/ 99047 h 4275461"/>
                <a:gd name="connsiteX78" fmla="*/ 2344622 w 3619883"/>
                <a:gd name="connsiteY78" fmla="*/ 91388 h 4275461"/>
                <a:gd name="connsiteX79" fmla="*/ 2455682 w 3619883"/>
                <a:gd name="connsiteY79" fmla="*/ 78869 h 4275461"/>
                <a:gd name="connsiteX80" fmla="*/ 2632609 w 3619883"/>
                <a:gd name="connsiteY80" fmla="*/ 75338 h 4275461"/>
                <a:gd name="connsiteX81" fmla="*/ 2742291 w 3619883"/>
                <a:gd name="connsiteY81" fmla="*/ 92282 h 4275461"/>
                <a:gd name="connsiteX82" fmla="*/ 2851974 w 3619883"/>
                <a:gd name="connsiteY82" fmla="*/ 109227 h 4275461"/>
                <a:gd name="connsiteX83" fmla="*/ 2907643 w 3619883"/>
                <a:gd name="connsiteY83" fmla="*/ 100020 h 4275461"/>
                <a:gd name="connsiteX84" fmla="*/ 2944022 w 3619883"/>
                <a:gd name="connsiteY84" fmla="*/ 30853 h 4275461"/>
                <a:gd name="connsiteX85" fmla="*/ 3022289 w 3619883"/>
                <a:gd name="connsiteY85" fmla="*/ 10893 h 4275461"/>
                <a:gd name="connsiteX86" fmla="*/ 3054807 w 3619883"/>
                <a:gd name="connsiteY86" fmla="*/ 24226 h 4275461"/>
                <a:gd name="connsiteX87" fmla="*/ 3141892 w 3619883"/>
                <a:gd name="connsiteY87" fmla="*/ 51925 h 4275461"/>
                <a:gd name="connsiteX88" fmla="*/ 3185711 w 3619883"/>
                <a:gd name="connsiteY88" fmla="*/ 59881 h 4275461"/>
                <a:gd name="connsiteX89" fmla="*/ 3219056 w 3619883"/>
                <a:gd name="connsiteY89" fmla="*/ 55536 h 4275461"/>
                <a:gd name="connsiteX90" fmla="*/ 3263425 w 3619883"/>
                <a:gd name="connsiteY90" fmla="*/ 51706 h 4275461"/>
                <a:gd name="connsiteX91" fmla="*/ 3296219 w 3619883"/>
                <a:gd name="connsiteY91" fmla="*/ 59147 h 4275461"/>
                <a:gd name="connsiteX92" fmla="*/ 3319094 w 3619883"/>
                <a:gd name="connsiteY92" fmla="*/ 42500 h 4275461"/>
                <a:gd name="connsiteX93" fmla="*/ 3420511 w 3619883"/>
                <a:gd name="connsiteY93" fmla="*/ 0 h 4275461"/>
                <a:gd name="connsiteX94" fmla="*/ 3453305 w 3619883"/>
                <a:gd name="connsiteY94" fmla="*/ 7440 h 4275461"/>
                <a:gd name="connsiteX95" fmla="*/ 3496571 w 3619883"/>
                <a:gd name="connsiteY95" fmla="*/ 27182 h 4275461"/>
                <a:gd name="connsiteX96" fmla="*/ 3602117 w 3619883"/>
                <a:gd name="connsiteY96" fmla="*/ 132521 h 4275461"/>
                <a:gd name="connsiteX97" fmla="*/ 3619883 w 3619883"/>
                <a:gd name="connsiteY97" fmla="*/ 140049 h 4275461"/>
                <a:gd name="connsiteX98" fmla="*/ 3619883 w 3619883"/>
                <a:gd name="connsiteY9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3951392 h 4275461"/>
                <a:gd name="connsiteX17" fmla="*/ 1094193 w 3619883"/>
                <a:gd name="connsiteY17" fmla="*/ 4128157 h 4275461"/>
                <a:gd name="connsiteX18" fmla="*/ 1140354 w 3619883"/>
                <a:gd name="connsiteY18" fmla="*/ 4128157 h 4275461"/>
                <a:gd name="connsiteX19" fmla="*/ 1140354 w 3619883"/>
                <a:gd name="connsiteY19" fmla="*/ 4275461 h 4275461"/>
                <a:gd name="connsiteX20" fmla="*/ 953807 w 3619883"/>
                <a:gd name="connsiteY20" fmla="*/ 4275461 h 4275461"/>
                <a:gd name="connsiteX21" fmla="*/ 912215 w 3619883"/>
                <a:gd name="connsiteY21" fmla="*/ 4128157 h 4275461"/>
                <a:gd name="connsiteX22" fmla="*/ 961020 w 3619883"/>
                <a:gd name="connsiteY22" fmla="*/ 4128157 h 4275461"/>
                <a:gd name="connsiteX23" fmla="*/ 961020 w 3619883"/>
                <a:gd name="connsiteY23" fmla="*/ 3951392 h 4275461"/>
                <a:gd name="connsiteX24" fmla="*/ 783235 w 3619883"/>
                <a:gd name="connsiteY24" fmla="*/ 3951392 h 4275461"/>
                <a:gd name="connsiteX25" fmla="*/ 783235 w 3619883"/>
                <a:gd name="connsiteY25" fmla="*/ 4128157 h 4275461"/>
                <a:gd name="connsiteX26" fmla="*/ 871024 w 3619883"/>
                <a:gd name="connsiteY26" fmla="*/ 4128157 h 4275461"/>
                <a:gd name="connsiteX27" fmla="*/ 829432 w 3619883"/>
                <a:gd name="connsiteY27" fmla="*/ 4275461 h 4275461"/>
                <a:gd name="connsiteX28" fmla="*/ 611484 w 3619883"/>
                <a:gd name="connsiteY28" fmla="*/ 4275461 h 4275461"/>
                <a:gd name="connsiteX29" fmla="*/ 621247 w 3619883"/>
                <a:gd name="connsiteY29" fmla="*/ 4128157 h 4275461"/>
                <a:gd name="connsiteX30" fmla="*/ 650062 w 3619883"/>
                <a:gd name="connsiteY30" fmla="*/ 4128157 h 4275461"/>
                <a:gd name="connsiteX31" fmla="*/ 650062 w 3619883"/>
                <a:gd name="connsiteY31" fmla="*/ 3951392 h 4275461"/>
                <a:gd name="connsiteX32" fmla="*/ 472277 w 3619883"/>
                <a:gd name="connsiteY32" fmla="*/ 3951392 h 4275461"/>
                <a:gd name="connsiteX33" fmla="*/ 472277 w 3619883"/>
                <a:gd name="connsiteY33" fmla="*/ 4128157 h 4275461"/>
                <a:gd name="connsiteX34" fmla="*/ 522650 w 3619883"/>
                <a:gd name="connsiteY34" fmla="*/ 4128157 h 4275461"/>
                <a:gd name="connsiteX35" fmla="*/ 573998 w 3619883"/>
                <a:gd name="connsiteY35" fmla="*/ 4275461 h 4275461"/>
                <a:gd name="connsiteX36" fmla="*/ 336164 w 3619883"/>
                <a:gd name="connsiteY36" fmla="*/ 4275461 h 4275461"/>
                <a:gd name="connsiteX37" fmla="*/ 294572 w 3619883"/>
                <a:gd name="connsiteY37" fmla="*/ 4128157 h 4275461"/>
                <a:gd name="connsiteX38" fmla="*/ 339106 w 3619883"/>
                <a:gd name="connsiteY38" fmla="*/ 4128157 h 4275461"/>
                <a:gd name="connsiteX39" fmla="*/ 339106 w 3619883"/>
                <a:gd name="connsiteY39" fmla="*/ 3951392 h 4275461"/>
                <a:gd name="connsiteX40" fmla="*/ 161321 w 3619883"/>
                <a:gd name="connsiteY40" fmla="*/ 3951392 h 4275461"/>
                <a:gd name="connsiteX41" fmla="*/ 161321 w 3619883"/>
                <a:gd name="connsiteY41" fmla="*/ 4128157 h 4275461"/>
                <a:gd name="connsiteX42" fmla="*/ 230914 w 3619883"/>
                <a:gd name="connsiteY42" fmla="*/ 4128157 h 4275461"/>
                <a:gd name="connsiteX43" fmla="*/ 189322 w 3619883"/>
                <a:gd name="connsiteY43" fmla="*/ 4275461 h 4275461"/>
                <a:gd name="connsiteX44" fmla="*/ 0 w 3619883"/>
                <a:gd name="connsiteY44" fmla="*/ 4275461 h 4275461"/>
                <a:gd name="connsiteX45" fmla="*/ 0 w 3619883"/>
                <a:gd name="connsiteY45" fmla="*/ 42229 h 4275461"/>
                <a:gd name="connsiteX46" fmla="*/ 42464 w 3619883"/>
                <a:gd name="connsiteY46" fmla="*/ 40518 h 4275461"/>
                <a:gd name="connsiteX47" fmla="*/ 137733 w 3619883"/>
                <a:gd name="connsiteY47" fmla="*/ 35355 h 4275461"/>
                <a:gd name="connsiteX48" fmla="*/ 270565 w 3619883"/>
                <a:gd name="connsiteY48" fmla="*/ 29759 h 4275461"/>
                <a:gd name="connsiteX49" fmla="*/ 479734 w 3619883"/>
                <a:gd name="connsiteY49" fmla="*/ 45455 h 4275461"/>
                <a:gd name="connsiteX50" fmla="*/ 524103 w 3619883"/>
                <a:gd name="connsiteY50" fmla="*/ 41625 h 4275461"/>
                <a:gd name="connsiteX51" fmla="*/ 624416 w 3619883"/>
                <a:gd name="connsiteY51" fmla="*/ 22696 h 4275461"/>
                <a:gd name="connsiteX52" fmla="*/ 657762 w 3619883"/>
                <a:gd name="connsiteY52" fmla="*/ 18351 h 4275461"/>
                <a:gd name="connsiteX53" fmla="*/ 690557 w 3619883"/>
                <a:gd name="connsiteY53" fmla="*/ 25792 h 4275461"/>
                <a:gd name="connsiteX54" fmla="*/ 745123 w 3619883"/>
                <a:gd name="connsiteY54" fmla="*/ 40157 h 4275461"/>
                <a:gd name="connsiteX55" fmla="*/ 789493 w 3619883"/>
                <a:gd name="connsiteY55" fmla="*/ 36327 h 4275461"/>
                <a:gd name="connsiteX56" fmla="*/ 854255 w 3619883"/>
                <a:gd name="connsiteY56" fmla="*/ 68887 h 4275461"/>
                <a:gd name="connsiteX57" fmla="*/ 897520 w 3619883"/>
                <a:gd name="connsiteY57" fmla="*/ 88629 h 4275461"/>
                <a:gd name="connsiteX58" fmla="*/ 940510 w 3619883"/>
                <a:gd name="connsiteY58" fmla="*/ 114265 h 4275461"/>
                <a:gd name="connsiteX59" fmla="*/ 1082712 w 3619883"/>
                <a:gd name="connsiteY59" fmla="*/ 144543 h 4275461"/>
                <a:gd name="connsiteX60" fmla="*/ 1205348 w 3619883"/>
                <a:gd name="connsiteY60" fmla="*/ 120753 h 4275461"/>
                <a:gd name="connsiteX61" fmla="*/ 1271764 w 3619883"/>
                <a:gd name="connsiteY61" fmla="*/ 117956 h 4275461"/>
                <a:gd name="connsiteX62" fmla="*/ 1315583 w 3619883"/>
                <a:gd name="connsiteY62" fmla="*/ 125912 h 4275461"/>
                <a:gd name="connsiteX63" fmla="*/ 1359125 w 3619883"/>
                <a:gd name="connsiteY63" fmla="*/ 139761 h 4275461"/>
                <a:gd name="connsiteX64" fmla="*/ 1391919 w 3619883"/>
                <a:gd name="connsiteY64" fmla="*/ 147202 h 4275461"/>
                <a:gd name="connsiteX65" fmla="*/ 1436563 w 3619883"/>
                <a:gd name="connsiteY65" fmla="*/ 137480 h 4275461"/>
                <a:gd name="connsiteX66" fmla="*/ 1471566 w 3619883"/>
                <a:gd name="connsiteY66" fmla="*/ 97777 h 4275461"/>
                <a:gd name="connsiteX67" fmla="*/ 1505739 w 3619883"/>
                <a:gd name="connsiteY67" fmla="*/ 75753 h 4275461"/>
                <a:gd name="connsiteX68" fmla="*/ 1590891 w 3619883"/>
                <a:gd name="connsiteY68" fmla="*/ 144702 h 4275461"/>
                <a:gd name="connsiteX69" fmla="*/ 1625616 w 3619883"/>
                <a:gd name="connsiteY69" fmla="*/ 110893 h 4275461"/>
                <a:gd name="connsiteX70" fmla="*/ 1658964 w 3619883"/>
                <a:gd name="connsiteY70" fmla="*/ 106547 h 4275461"/>
                <a:gd name="connsiteX71" fmla="*/ 1746598 w 3619883"/>
                <a:gd name="connsiteY71" fmla="*/ 122460 h 4275461"/>
                <a:gd name="connsiteX72" fmla="*/ 1811913 w 3619883"/>
                <a:gd name="connsiteY72" fmla="*/ 143234 h 4275461"/>
                <a:gd name="connsiteX73" fmla="*/ 1856557 w 3619883"/>
                <a:gd name="connsiteY73" fmla="*/ 133511 h 4275461"/>
                <a:gd name="connsiteX74" fmla="*/ 2066003 w 3619883"/>
                <a:gd name="connsiteY74" fmla="*/ 143313 h 4275461"/>
                <a:gd name="connsiteX75" fmla="*/ 2177615 w 3619883"/>
                <a:gd name="connsiteY75" fmla="*/ 119007 h 4275461"/>
                <a:gd name="connsiteX76" fmla="*/ 2255883 w 3619883"/>
                <a:gd name="connsiteY76" fmla="*/ 99047 h 4275461"/>
                <a:gd name="connsiteX77" fmla="*/ 2344622 w 3619883"/>
                <a:gd name="connsiteY77" fmla="*/ 91388 h 4275461"/>
                <a:gd name="connsiteX78" fmla="*/ 2455682 w 3619883"/>
                <a:gd name="connsiteY78" fmla="*/ 78869 h 4275461"/>
                <a:gd name="connsiteX79" fmla="*/ 2632609 w 3619883"/>
                <a:gd name="connsiteY79" fmla="*/ 75338 h 4275461"/>
                <a:gd name="connsiteX80" fmla="*/ 2742291 w 3619883"/>
                <a:gd name="connsiteY80" fmla="*/ 92282 h 4275461"/>
                <a:gd name="connsiteX81" fmla="*/ 2851974 w 3619883"/>
                <a:gd name="connsiteY81" fmla="*/ 109227 h 4275461"/>
                <a:gd name="connsiteX82" fmla="*/ 2907643 w 3619883"/>
                <a:gd name="connsiteY82" fmla="*/ 100020 h 4275461"/>
                <a:gd name="connsiteX83" fmla="*/ 2944022 w 3619883"/>
                <a:gd name="connsiteY83" fmla="*/ 30853 h 4275461"/>
                <a:gd name="connsiteX84" fmla="*/ 3022289 w 3619883"/>
                <a:gd name="connsiteY84" fmla="*/ 10893 h 4275461"/>
                <a:gd name="connsiteX85" fmla="*/ 3054807 w 3619883"/>
                <a:gd name="connsiteY85" fmla="*/ 24226 h 4275461"/>
                <a:gd name="connsiteX86" fmla="*/ 3141892 w 3619883"/>
                <a:gd name="connsiteY86" fmla="*/ 51925 h 4275461"/>
                <a:gd name="connsiteX87" fmla="*/ 3185711 w 3619883"/>
                <a:gd name="connsiteY87" fmla="*/ 59881 h 4275461"/>
                <a:gd name="connsiteX88" fmla="*/ 3219056 w 3619883"/>
                <a:gd name="connsiteY88" fmla="*/ 55536 h 4275461"/>
                <a:gd name="connsiteX89" fmla="*/ 3263425 w 3619883"/>
                <a:gd name="connsiteY89" fmla="*/ 51706 h 4275461"/>
                <a:gd name="connsiteX90" fmla="*/ 3296219 w 3619883"/>
                <a:gd name="connsiteY90" fmla="*/ 59147 h 4275461"/>
                <a:gd name="connsiteX91" fmla="*/ 3319094 w 3619883"/>
                <a:gd name="connsiteY91" fmla="*/ 42500 h 4275461"/>
                <a:gd name="connsiteX92" fmla="*/ 3420511 w 3619883"/>
                <a:gd name="connsiteY92" fmla="*/ 0 h 4275461"/>
                <a:gd name="connsiteX93" fmla="*/ 3453305 w 3619883"/>
                <a:gd name="connsiteY93" fmla="*/ 7440 h 4275461"/>
                <a:gd name="connsiteX94" fmla="*/ 3496571 w 3619883"/>
                <a:gd name="connsiteY94" fmla="*/ 27182 h 4275461"/>
                <a:gd name="connsiteX95" fmla="*/ 3602117 w 3619883"/>
                <a:gd name="connsiteY95" fmla="*/ 132521 h 4275461"/>
                <a:gd name="connsiteX96" fmla="*/ 3619883 w 3619883"/>
                <a:gd name="connsiteY96" fmla="*/ 140049 h 4275461"/>
                <a:gd name="connsiteX97" fmla="*/ 3619883 w 3619883"/>
                <a:gd name="connsiteY9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128157 h 4275461"/>
                <a:gd name="connsiteX18" fmla="*/ 1140354 w 3619883"/>
                <a:gd name="connsiteY18" fmla="*/ 4275461 h 4275461"/>
                <a:gd name="connsiteX19" fmla="*/ 953807 w 3619883"/>
                <a:gd name="connsiteY19" fmla="*/ 4275461 h 4275461"/>
                <a:gd name="connsiteX20" fmla="*/ 912215 w 3619883"/>
                <a:gd name="connsiteY20" fmla="*/ 4128157 h 4275461"/>
                <a:gd name="connsiteX21" fmla="*/ 961020 w 3619883"/>
                <a:gd name="connsiteY21" fmla="*/ 4128157 h 4275461"/>
                <a:gd name="connsiteX22" fmla="*/ 961020 w 3619883"/>
                <a:gd name="connsiteY22" fmla="*/ 3951392 h 4275461"/>
                <a:gd name="connsiteX23" fmla="*/ 783235 w 3619883"/>
                <a:gd name="connsiteY23" fmla="*/ 3951392 h 4275461"/>
                <a:gd name="connsiteX24" fmla="*/ 783235 w 3619883"/>
                <a:gd name="connsiteY24" fmla="*/ 4128157 h 4275461"/>
                <a:gd name="connsiteX25" fmla="*/ 871024 w 3619883"/>
                <a:gd name="connsiteY25" fmla="*/ 4128157 h 4275461"/>
                <a:gd name="connsiteX26" fmla="*/ 829432 w 3619883"/>
                <a:gd name="connsiteY26" fmla="*/ 4275461 h 4275461"/>
                <a:gd name="connsiteX27" fmla="*/ 611484 w 3619883"/>
                <a:gd name="connsiteY27" fmla="*/ 4275461 h 4275461"/>
                <a:gd name="connsiteX28" fmla="*/ 621247 w 3619883"/>
                <a:gd name="connsiteY28" fmla="*/ 4128157 h 4275461"/>
                <a:gd name="connsiteX29" fmla="*/ 650062 w 3619883"/>
                <a:gd name="connsiteY29" fmla="*/ 4128157 h 4275461"/>
                <a:gd name="connsiteX30" fmla="*/ 650062 w 3619883"/>
                <a:gd name="connsiteY30" fmla="*/ 3951392 h 4275461"/>
                <a:gd name="connsiteX31" fmla="*/ 472277 w 3619883"/>
                <a:gd name="connsiteY31" fmla="*/ 3951392 h 4275461"/>
                <a:gd name="connsiteX32" fmla="*/ 472277 w 3619883"/>
                <a:gd name="connsiteY32" fmla="*/ 4128157 h 4275461"/>
                <a:gd name="connsiteX33" fmla="*/ 522650 w 3619883"/>
                <a:gd name="connsiteY33" fmla="*/ 4128157 h 4275461"/>
                <a:gd name="connsiteX34" fmla="*/ 573998 w 3619883"/>
                <a:gd name="connsiteY34" fmla="*/ 4275461 h 4275461"/>
                <a:gd name="connsiteX35" fmla="*/ 336164 w 3619883"/>
                <a:gd name="connsiteY35" fmla="*/ 4275461 h 4275461"/>
                <a:gd name="connsiteX36" fmla="*/ 294572 w 3619883"/>
                <a:gd name="connsiteY36" fmla="*/ 4128157 h 4275461"/>
                <a:gd name="connsiteX37" fmla="*/ 339106 w 3619883"/>
                <a:gd name="connsiteY37" fmla="*/ 4128157 h 4275461"/>
                <a:gd name="connsiteX38" fmla="*/ 339106 w 3619883"/>
                <a:gd name="connsiteY38" fmla="*/ 3951392 h 4275461"/>
                <a:gd name="connsiteX39" fmla="*/ 161321 w 3619883"/>
                <a:gd name="connsiteY39" fmla="*/ 3951392 h 4275461"/>
                <a:gd name="connsiteX40" fmla="*/ 161321 w 3619883"/>
                <a:gd name="connsiteY40" fmla="*/ 4128157 h 4275461"/>
                <a:gd name="connsiteX41" fmla="*/ 230914 w 3619883"/>
                <a:gd name="connsiteY41" fmla="*/ 4128157 h 4275461"/>
                <a:gd name="connsiteX42" fmla="*/ 189322 w 3619883"/>
                <a:gd name="connsiteY42" fmla="*/ 4275461 h 4275461"/>
                <a:gd name="connsiteX43" fmla="*/ 0 w 3619883"/>
                <a:gd name="connsiteY43" fmla="*/ 4275461 h 4275461"/>
                <a:gd name="connsiteX44" fmla="*/ 0 w 3619883"/>
                <a:gd name="connsiteY44" fmla="*/ 42229 h 4275461"/>
                <a:gd name="connsiteX45" fmla="*/ 42464 w 3619883"/>
                <a:gd name="connsiteY45" fmla="*/ 40518 h 4275461"/>
                <a:gd name="connsiteX46" fmla="*/ 137733 w 3619883"/>
                <a:gd name="connsiteY46" fmla="*/ 35355 h 4275461"/>
                <a:gd name="connsiteX47" fmla="*/ 270565 w 3619883"/>
                <a:gd name="connsiteY47" fmla="*/ 29759 h 4275461"/>
                <a:gd name="connsiteX48" fmla="*/ 479734 w 3619883"/>
                <a:gd name="connsiteY48" fmla="*/ 45455 h 4275461"/>
                <a:gd name="connsiteX49" fmla="*/ 524103 w 3619883"/>
                <a:gd name="connsiteY49" fmla="*/ 41625 h 4275461"/>
                <a:gd name="connsiteX50" fmla="*/ 624416 w 3619883"/>
                <a:gd name="connsiteY50" fmla="*/ 22696 h 4275461"/>
                <a:gd name="connsiteX51" fmla="*/ 657762 w 3619883"/>
                <a:gd name="connsiteY51" fmla="*/ 18351 h 4275461"/>
                <a:gd name="connsiteX52" fmla="*/ 690557 w 3619883"/>
                <a:gd name="connsiteY52" fmla="*/ 25792 h 4275461"/>
                <a:gd name="connsiteX53" fmla="*/ 745123 w 3619883"/>
                <a:gd name="connsiteY53" fmla="*/ 40157 h 4275461"/>
                <a:gd name="connsiteX54" fmla="*/ 789493 w 3619883"/>
                <a:gd name="connsiteY54" fmla="*/ 36327 h 4275461"/>
                <a:gd name="connsiteX55" fmla="*/ 854255 w 3619883"/>
                <a:gd name="connsiteY55" fmla="*/ 68887 h 4275461"/>
                <a:gd name="connsiteX56" fmla="*/ 897520 w 3619883"/>
                <a:gd name="connsiteY56" fmla="*/ 88629 h 4275461"/>
                <a:gd name="connsiteX57" fmla="*/ 940510 w 3619883"/>
                <a:gd name="connsiteY57" fmla="*/ 114265 h 4275461"/>
                <a:gd name="connsiteX58" fmla="*/ 1082712 w 3619883"/>
                <a:gd name="connsiteY58" fmla="*/ 144543 h 4275461"/>
                <a:gd name="connsiteX59" fmla="*/ 1205348 w 3619883"/>
                <a:gd name="connsiteY59" fmla="*/ 120753 h 4275461"/>
                <a:gd name="connsiteX60" fmla="*/ 1271764 w 3619883"/>
                <a:gd name="connsiteY60" fmla="*/ 117956 h 4275461"/>
                <a:gd name="connsiteX61" fmla="*/ 1315583 w 3619883"/>
                <a:gd name="connsiteY61" fmla="*/ 125912 h 4275461"/>
                <a:gd name="connsiteX62" fmla="*/ 1359125 w 3619883"/>
                <a:gd name="connsiteY62" fmla="*/ 139761 h 4275461"/>
                <a:gd name="connsiteX63" fmla="*/ 1391919 w 3619883"/>
                <a:gd name="connsiteY63" fmla="*/ 147202 h 4275461"/>
                <a:gd name="connsiteX64" fmla="*/ 1436563 w 3619883"/>
                <a:gd name="connsiteY64" fmla="*/ 137480 h 4275461"/>
                <a:gd name="connsiteX65" fmla="*/ 1471566 w 3619883"/>
                <a:gd name="connsiteY65" fmla="*/ 97777 h 4275461"/>
                <a:gd name="connsiteX66" fmla="*/ 1505739 w 3619883"/>
                <a:gd name="connsiteY66" fmla="*/ 75753 h 4275461"/>
                <a:gd name="connsiteX67" fmla="*/ 1590891 w 3619883"/>
                <a:gd name="connsiteY67" fmla="*/ 144702 h 4275461"/>
                <a:gd name="connsiteX68" fmla="*/ 1625616 w 3619883"/>
                <a:gd name="connsiteY68" fmla="*/ 110893 h 4275461"/>
                <a:gd name="connsiteX69" fmla="*/ 1658964 w 3619883"/>
                <a:gd name="connsiteY69" fmla="*/ 106547 h 4275461"/>
                <a:gd name="connsiteX70" fmla="*/ 1746598 w 3619883"/>
                <a:gd name="connsiteY70" fmla="*/ 122460 h 4275461"/>
                <a:gd name="connsiteX71" fmla="*/ 1811913 w 3619883"/>
                <a:gd name="connsiteY71" fmla="*/ 143234 h 4275461"/>
                <a:gd name="connsiteX72" fmla="*/ 1856557 w 3619883"/>
                <a:gd name="connsiteY72" fmla="*/ 133511 h 4275461"/>
                <a:gd name="connsiteX73" fmla="*/ 2066003 w 3619883"/>
                <a:gd name="connsiteY73" fmla="*/ 143313 h 4275461"/>
                <a:gd name="connsiteX74" fmla="*/ 2177615 w 3619883"/>
                <a:gd name="connsiteY74" fmla="*/ 119007 h 4275461"/>
                <a:gd name="connsiteX75" fmla="*/ 2255883 w 3619883"/>
                <a:gd name="connsiteY75" fmla="*/ 99047 h 4275461"/>
                <a:gd name="connsiteX76" fmla="*/ 2344622 w 3619883"/>
                <a:gd name="connsiteY76" fmla="*/ 91388 h 4275461"/>
                <a:gd name="connsiteX77" fmla="*/ 2455682 w 3619883"/>
                <a:gd name="connsiteY77" fmla="*/ 78869 h 4275461"/>
                <a:gd name="connsiteX78" fmla="*/ 2632609 w 3619883"/>
                <a:gd name="connsiteY78" fmla="*/ 75338 h 4275461"/>
                <a:gd name="connsiteX79" fmla="*/ 2742291 w 3619883"/>
                <a:gd name="connsiteY79" fmla="*/ 92282 h 4275461"/>
                <a:gd name="connsiteX80" fmla="*/ 2851974 w 3619883"/>
                <a:gd name="connsiteY80" fmla="*/ 109227 h 4275461"/>
                <a:gd name="connsiteX81" fmla="*/ 2907643 w 3619883"/>
                <a:gd name="connsiteY81" fmla="*/ 100020 h 4275461"/>
                <a:gd name="connsiteX82" fmla="*/ 2944022 w 3619883"/>
                <a:gd name="connsiteY82" fmla="*/ 30853 h 4275461"/>
                <a:gd name="connsiteX83" fmla="*/ 3022289 w 3619883"/>
                <a:gd name="connsiteY83" fmla="*/ 10893 h 4275461"/>
                <a:gd name="connsiteX84" fmla="*/ 3054807 w 3619883"/>
                <a:gd name="connsiteY84" fmla="*/ 24226 h 4275461"/>
                <a:gd name="connsiteX85" fmla="*/ 3141892 w 3619883"/>
                <a:gd name="connsiteY85" fmla="*/ 51925 h 4275461"/>
                <a:gd name="connsiteX86" fmla="*/ 3185711 w 3619883"/>
                <a:gd name="connsiteY86" fmla="*/ 59881 h 4275461"/>
                <a:gd name="connsiteX87" fmla="*/ 3219056 w 3619883"/>
                <a:gd name="connsiteY87" fmla="*/ 55536 h 4275461"/>
                <a:gd name="connsiteX88" fmla="*/ 3263425 w 3619883"/>
                <a:gd name="connsiteY88" fmla="*/ 51706 h 4275461"/>
                <a:gd name="connsiteX89" fmla="*/ 3296219 w 3619883"/>
                <a:gd name="connsiteY89" fmla="*/ 59147 h 4275461"/>
                <a:gd name="connsiteX90" fmla="*/ 3319094 w 3619883"/>
                <a:gd name="connsiteY90" fmla="*/ 42500 h 4275461"/>
                <a:gd name="connsiteX91" fmla="*/ 3420511 w 3619883"/>
                <a:gd name="connsiteY91" fmla="*/ 0 h 4275461"/>
                <a:gd name="connsiteX92" fmla="*/ 3453305 w 3619883"/>
                <a:gd name="connsiteY92" fmla="*/ 7440 h 4275461"/>
                <a:gd name="connsiteX93" fmla="*/ 3496571 w 3619883"/>
                <a:gd name="connsiteY93" fmla="*/ 27182 h 4275461"/>
                <a:gd name="connsiteX94" fmla="*/ 3602117 w 3619883"/>
                <a:gd name="connsiteY94" fmla="*/ 132521 h 4275461"/>
                <a:gd name="connsiteX95" fmla="*/ 3619883 w 3619883"/>
                <a:gd name="connsiteY95" fmla="*/ 140049 h 4275461"/>
                <a:gd name="connsiteX96" fmla="*/ 3619883 w 3619883"/>
                <a:gd name="connsiteY9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275461 h 4275461"/>
                <a:gd name="connsiteX18" fmla="*/ 953807 w 3619883"/>
                <a:gd name="connsiteY18" fmla="*/ 4275461 h 4275461"/>
                <a:gd name="connsiteX19" fmla="*/ 912215 w 3619883"/>
                <a:gd name="connsiteY19" fmla="*/ 4128157 h 4275461"/>
                <a:gd name="connsiteX20" fmla="*/ 961020 w 3619883"/>
                <a:gd name="connsiteY20" fmla="*/ 4128157 h 4275461"/>
                <a:gd name="connsiteX21" fmla="*/ 961020 w 3619883"/>
                <a:gd name="connsiteY21" fmla="*/ 3951392 h 4275461"/>
                <a:gd name="connsiteX22" fmla="*/ 783235 w 3619883"/>
                <a:gd name="connsiteY22" fmla="*/ 3951392 h 4275461"/>
                <a:gd name="connsiteX23" fmla="*/ 783235 w 3619883"/>
                <a:gd name="connsiteY23" fmla="*/ 4128157 h 4275461"/>
                <a:gd name="connsiteX24" fmla="*/ 871024 w 3619883"/>
                <a:gd name="connsiteY24" fmla="*/ 4128157 h 4275461"/>
                <a:gd name="connsiteX25" fmla="*/ 829432 w 3619883"/>
                <a:gd name="connsiteY25" fmla="*/ 4275461 h 4275461"/>
                <a:gd name="connsiteX26" fmla="*/ 611484 w 3619883"/>
                <a:gd name="connsiteY26" fmla="*/ 4275461 h 4275461"/>
                <a:gd name="connsiteX27" fmla="*/ 621247 w 3619883"/>
                <a:gd name="connsiteY27" fmla="*/ 4128157 h 4275461"/>
                <a:gd name="connsiteX28" fmla="*/ 650062 w 3619883"/>
                <a:gd name="connsiteY28" fmla="*/ 4128157 h 4275461"/>
                <a:gd name="connsiteX29" fmla="*/ 650062 w 3619883"/>
                <a:gd name="connsiteY29" fmla="*/ 3951392 h 4275461"/>
                <a:gd name="connsiteX30" fmla="*/ 472277 w 3619883"/>
                <a:gd name="connsiteY30" fmla="*/ 3951392 h 4275461"/>
                <a:gd name="connsiteX31" fmla="*/ 472277 w 3619883"/>
                <a:gd name="connsiteY31" fmla="*/ 4128157 h 4275461"/>
                <a:gd name="connsiteX32" fmla="*/ 522650 w 3619883"/>
                <a:gd name="connsiteY32" fmla="*/ 4128157 h 4275461"/>
                <a:gd name="connsiteX33" fmla="*/ 573998 w 3619883"/>
                <a:gd name="connsiteY33" fmla="*/ 4275461 h 4275461"/>
                <a:gd name="connsiteX34" fmla="*/ 336164 w 3619883"/>
                <a:gd name="connsiteY34" fmla="*/ 4275461 h 4275461"/>
                <a:gd name="connsiteX35" fmla="*/ 294572 w 3619883"/>
                <a:gd name="connsiteY35" fmla="*/ 4128157 h 4275461"/>
                <a:gd name="connsiteX36" fmla="*/ 339106 w 3619883"/>
                <a:gd name="connsiteY36" fmla="*/ 4128157 h 4275461"/>
                <a:gd name="connsiteX37" fmla="*/ 339106 w 3619883"/>
                <a:gd name="connsiteY37" fmla="*/ 3951392 h 4275461"/>
                <a:gd name="connsiteX38" fmla="*/ 161321 w 3619883"/>
                <a:gd name="connsiteY38" fmla="*/ 3951392 h 4275461"/>
                <a:gd name="connsiteX39" fmla="*/ 161321 w 3619883"/>
                <a:gd name="connsiteY39" fmla="*/ 4128157 h 4275461"/>
                <a:gd name="connsiteX40" fmla="*/ 230914 w 3619883"/>
                <a:gd name="connsiteY40" fmla="*/ 4128157 h 4275461"/>
                <a:gd name="connsiteX41" fmla="*/ 189322 w 3619883"/>
                <a:gd name="connsiteY41" fmla="*/ 4275461 h 4275461"/>
                <a:gd name="connsiteX42" fmla="*/ 0 w 3619883"/>
                <a:gd name="connsiteY42" fmla="*/ 4275461 h 4275461"/>
                <a:gd name="connsiteX43" fmla="*/ 0 w 3619883"/>
                <a:gd name="connsiteY43" fmla="*/ 42229 h 4275461"/>
                <a:gd name="connsiteX44" fmla="*/ 42464 w 3619883"/>
                <a:gd name="connsiteY44" fmla="*/ 40518 h 4275461"/>
                <a:gd name="connsiteX45" fmla="*/ 137733 w 3619883"/>
                <a:gd name="connsiteY45" fmla="*/ 35355 h 4275461"/>
                <a:gd name="connsiteX46" fmla="*/ 270565 w 3619883"/>
                <a:gd name="connsiteY46" fmla="*/ 29759 h 4275461"/>
                <a:gd name="connsiteX47" fmla="*/ 479734 w 3619883"/>
                <a:gd name="connsiteY47" fmla="*/ 45455 h 4275461"/>
                <a:gd name="connsiteX48" fmla="*/ 524103 w 3619883"/>
                <a:gd name="connsiteY48" fmla="*/ 41625 h 4275461"/>
                <a:gd name="connsiteX49" fmla="*/ 624416 w 3619883"/>
                <a:gd name="connsiteY49" fmla="*/ 22696 h 4275461"/>
                <a:gd name="connsiteX50" fmla="*/ 657762 w 3619883"/>
                <a:gd name="connsiteY50" fmla="*/ 18351 h 4275461"/>
                <a:gd name="connsiteX51" fmla="*/ 690557 w 3619883"/>
                <a:gd name="connsiteY51" fmla="*/ 25792 h 4275461"/>
                <a:gd name="connsiteX52" fmla="*/ 745123 w 3619883"/>
                <a:gd name="connsiteY52" fmla="*/ 40157 h 4275461"/>
                <a:gd name="connsiteX53" fmla="*/ 789493 w 3619883"/>
                <a:gd name="connsiteY53" fmla="*/ 36327 h 4275461"/>
                <a:gd name="connsiteX54" fmla="*/ 854255 w 3619883"/>
                <a:gd name="connsiteY54" fmla="*/ 68887 h 4275461"/>
                <a:gd name="connsiteX55" fmla="*/ 897520 w 3619883"/>
                <a:gd name="connsiteY55" fmla="*/ 88629 h 4275461"/>
                <a:gd name="connsiteX56" fmla="*/ 940510 w 3619883"/>
                <a:gd name="connsiteY56" fmla="*/ 114265 h 4275461"/>
                <a:gd name="connsiteX57" fmla="*/ 1082712 w 3619883"/>
                <a:gd name="connsiteY57" fmla="*/ 144543 h 4275461"/>
                <a:gd name="connsiteX58" fmla="*/ 1205348 w 3619883"/>
                <a:gd name="connsiteY58" fmla="*/ 120753 h 4275461"/>
                <a:gd name="connsiteX59" fmla="*/ 1271764 w 3619883"/>
                <a:gd name="connsiteY59" fmla="*/ 117956 h 4275461"/>
                <a:gd name="connsiteX60" fmla="*/ 1315583 w 3619883"/>
                <a:gd name="connsiteY60" fmla="*/ 125912 h 4275461"/>
                <a:gd name="connsiteX61" fmla="*/ 1359125 w 3619883"/>
                <a:gd name="connsiteY61" fmla="*/ 139761 h 4275461"/>
                <a:gd name="connsiteX62" fmla="*/ 1391919 w 3619883"/>
                <a:gd name="connsiteY62" fmla="*/ 147202 h 4275461"/>
                <a:gd name="connsiteX63" fmla="*/ 1436563 w 3619883"/>
                <a:gd name="connsiteY63" fmla="*/ 137480 h 4275461"/>
                <a:gd name="connsiteX64" fmla="*/ 1471566 w 3619883"/>
                <a:gd name="connsiteY64" fmla="*/ 97777 h 4275461"/>
                <a:gd name="connsiteX65" fmla="*/ 1505739 w 3619883"/>
                <a:gd name="connsiteY65" fmla="*/ 75753 h 4275461"/>
                <a:gd name="connsiteX66" fmla="*/ 1590891 w 3619883"/>
                <a:gd name="connsiteY66" fmla="*/ 144702 h 4275461"/>
                <a:gd name="connsiteX67" fmla="*/ 1625616 w 3619883"/>
                <a:gd name="connsiteY67" fmla="*/ 110893 h 4275461"/>
                <a:gd name="connsiteX68" fmla="*/ 1658964 w 3619883"/>
                <a:gd name="connsiteY68" fmla="*/ 106547 h 4275461"/>
                <a:gd name="connsiteX69" fmla="*/ 1746598 w 3619883"/>
                <a:gd name="connsiteY69" fmla="*/ 122460 h 4275461"/>
                <a:gd name="connsiteX70" fmla="*/ 1811913 w 3619883"/>
                <a:gd name="connsiteY70" fmla="*/ 143234 h 4275461"/>
                <a:gd name="connsiteX71" fmla="*/ 1856557 w 3619883"/>
                <a:gd name="connsiteY71" fmla="*/ 133511 h 4275461"/>
                <a:gd name="connsiteX72" fmla="*/ 2066003 w 3619883"/>
                <a:gd name="connsiteY72" fmla="*/ 143313 h 4275461"/>
                <a:gd name="connsiteX73" fmla="*/ 2177615 w 3619883"/>
                <a:gd name="connsiteY73" fmla="*/ 119007 h 4275461"/>
                <a:gd name="connsiteX74" fmla="*/ 2255883 w 3619883"/>
                <a:gd name="connsiteY74" fmla="*/ 99047 h 4275461"/>
                <a:gd name="connsiteX75" fmla="*/ 2344622 w 3619883"/>
                <a:gd name="connsiteY75" fmla="*/ 91388 h 4275461"/>
                <a:gd name="connsiteX76" fmla="*/ 2455682 w 3619883"/>
                <a:gd name="connsiteY76" fmla="*/ 78869 h 4275461"/>
                <a:gd name="connsiteX77" fmla="*/ 2632609 w 3619883"/>
                <a:gd name="connsiteY77" fmla="*/ 75338 h 4275461"/>
                <a:gd name="connsiteX78" fmla="*/ 2742291 w 3619883"/>
                <a:gd name="connsiteY78" fmla="*/ 92282 h 4275461"/>
                <a:gd name="connsiteX79" fmla="*/ 2851974 w 3619883"/>
                <a:gd name="connsiteY79" fmla="*/ 109227 h 4275461"/>
                <a:gd name="connsiteX80" fmla="*/ 2907643 w 3619883"/>
                <a:gd name="connsiteY80" fmla="*/ 100020 h 4275461"/>
                <a:gd name="connsiteX81" fmla="*/ 2944022 w 3619883"/>
                <a:gd name="connsiteY81" fmla="*/ 30853 h 4275461"/>
                <a:gd name="connsiteX82" fmla="*/ 3022289 w 3619883"/>
                <a:gd name="connsiteY82" fmla="*/ 10893 h 4275461"/>
                <a:gd name="connsiteX83" fmla="*/ 3054807 w 3619883"/>
                <a:gd name="connsiteY83" fmla="*/ 24226 h 4275461"/>
                <a:gd name="connsiteX84" fmla="*/ 3141892 w 3619883"/>
                <a:gd name="connsiteY84" fmla="*/ 51925 h 4275461"/>
                <a:gd name="connsiteX85" fmla="*/ 3185711 w 3619883"/>
                <a:gd name="connsiteY85" fmla="*/ 59881 h 4275461"/>
                <a:gd name="connsiteX86" fmla="*/ 3219056 w 3619883"/>
                <a:gd name="connsiteY86" fmla="*/ 55536 h 4275461"/>
                <a:gd name="connsiteX87" fmla="*/ 3263425 w 3619883"/>
                <a:gd name="connsiteY87" fmla="*/ 51706 h 4275461"/>
                <a:gd name="connsiteX88" fmla="*/ 3296219 w 3619883"/>
                <a:gd name="connsiteY88" fmla="*/ 59147 h 4275461"/>
                <a:gd name="connsiteX89" fmla="*/ 3319094 w 3619883"/>
                <a:gd name="connsiteY89" fmla="*/ 42500 h 4275461"/>
                <a:gd name="connsiteX90" fmla="*/ 3420511 w 3619883"/>
                <a:gd name="connsiteY90" fmla="*/ 0 h 4275461"/>
                <a:gd name="connsiteX91" fmla="*/ 3453305 w 3619883"/>
                <a:gd name="connsiteY91" fmla="*/ 7440 h 4275461"/>
                <a:gd name="connsiteX92" fmla="*/ 3496571 w 3619883"/>
                <a:gd name="connsiteY92" fmla="*/ 27182 h 4275461"/>
                <a:gd name="connsiteX93" fmla="*/ 3602117 w 3619883"/>
                <a:gd name="connsiteY93" fmla="*/ 132521 h 4275461"/>
                <a:gd name="connsiteX94" fmla="*/ 3619883 w 3619883"/>
                <a:gd name="connsiteY94" fmla="*/ 140049 h 4275461"/>
                <a:gd name="connsiteX95" fmla="*/ 3619883 w 3619883"/>
                <a:gd name="connsiteY9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4128157 h 4275461"/>
                <a:gd name="connsiteX20" fmla="*/ 961020 w 3619883"/>
                <a:gd name="connsiteY20" fmla="*/ 3951392 h 4275461"/>
                <a:gd name="connsiteX21" fmla="*/ 783235 w 3619883"/>
                <a:gd name="connsiteY21" fmla="*/ 3951392 h 4275461"/>
                <a:gd name="connsiteX22" fmla="*/ 783235 w 3619883"/>
                <a:gd name="connsiteY22" fmla="*/ 4128157 h 4275461"/>
                <a:gd name="connsiteX23" fmla="*/ 871024 w 3619883"/>
                <a:gd name="connsiteY23" fmla="*/ 4128157 h 4275461"/>
                <a:gd name="connsiteX24" fmla="*/ 829432 w 3619883"/>
                <a:gd name="connsiteY24" fmla="*/ 4275461 h 4275461"/>
                <a:gd name="connsiteX25" fmla="*/ 611484 w 3619883"/>
                <a:gd name="connsiteY25" fmla="*/ 4275461 h 4275461"/>
                <a:gd name="connsiteX26" fmla="*/ 621247 w 3619883"/>
                <a:gd name="connsiteY26" fmla="*/ 4128157 h 4275461"/>
                <a:gd name="connsiteX27" fmla="*/ 650062 w 3619883"/>
                <a:gd name="connsiteY27" fmla="*/ 4128157 h 4275461"/>
                <a:gd name="connsiteX28" fmla="*/ 650062 w 3619883"/>
                <a:gd name="connsiteY28" fmla="*/ 3951392 h 4275461"/>
                <a:gd name="connsiteX29" fmla="*/ 472277 w 3619883"/>
                <a:gd name="connsiteY29" fmla="*/ 3951392 h 4275461"/>
                <a:gd name="connsiteX30" fmla="*/ 472277 w 3619883"/>
                <a:gd name="connsiteY30" fmla="*/ 4128157 h 4275461"/>
                <a:gd name="connsiteX31" fmla="*/ 522650 w 3619883"/>
                <a:gd name="connsiteY31" fmla="*/ 4128157 h 4275461"/>
                <a:gd name="connsiteX32" fmla="*/ 573998 w 3619883"/>
                <a:gd name="connsiteY32" fmla="*/ 4275461 h 4275461"/>
                <a:gd name="connsiteX33" fmla="*/ 336164 w 3619883"/>
                <a:gd name="connsiteY33" fmla="*/ 4275461 h 4275461"/>
                <a:gd name="connsiteX34" fmla="*/ 294572 w 3619883"/>
                <a:gd name="connsiteY34" fmla="*/ 4128157 h 4275461"/>
                <a:gd name="connsiteX35" fmla="*/ 339106 w 3619883"/>
                <a:gd name="connsiteY35" fmla="*/ 4128157 h 4275461"/>
                <a:gd name="connsiteX36" fmla="*/ 339106 w 3619883"/>
                <a:gd name="connsiteY36" fmla="*/ 3951392 h 4275461"/>
                <a:gd name="connsiteX37" fmla="*/ 161321 w 3619883"/>
                <a:gd name="connsiteY37" fmla="*/ 3951392 h 4275461"/>
                <a:gd name="connsiteX38" fmla="*/ 161321 w 3619883"/>
                <a:gd name="connsiteY38" fmla="*/ 4128157 h 4275461"/>
                <a:gd name="connsiteX39" fmla="*/ 230914 w 3619883"/>
                <a:gd name="connsiteY39" fmla="*/ 4128157 h 4275461"/>
                <a:gd name="connsiteX40" fmla="*/ 189322 w 3619883"/>
                <a:gd name="connsiteY40" fmla="*/ 4275461 h 4275461"/>
                <a:gd name="connsiteX41" fmla="*/ 0 w 3619883"/>
                <a:gd name="connsiteY41" fmla="*/ 4275461 h 4275461"/>
                <a:gd name="connsiteX42" fmla="*/ 0 w 3619883"/>
                <a:gd name="connsiteY42" fmla="*/ 42229 h 4275461"/>
                <a:gd name="connsiteX43" fmla="*/ 42464 w 3619883"/>
                <a:gd name="connsiteY43" fmla="*/ 40518 h 4275461"/>
                <a:gd name="connsiteX44" fmla="*/ 137733 w 3619883"/>
                <a:gd name="connsiteY44" fmla="*/ 35355 h 4275461"/>
                <a:gd name="connsiteX45" fmla="*/ 270565 w 3619883"/>
                <a:gd name="connsiteY45" fmla="*/ 29759 h 4275461"/>
                <a:gd name="connsiteX46" fmla="*/ 479734 w 3619883"/>
                <a:gd name="connsiteY46" fmla="*/ 45455 h 4275461"/>
                <a:gd name="connsiteX47" fmla="*/ 524103 w 3619883"/>
                <a:gd name="connsiteY47" fmla="*/ 41625 h 4275461"/>
                <a:gd name="connsiteX48" fmla="*/ 624416 w 3619883"/>
                <a:gd name="connsiteY48" fmla="*/ 22696 h 4275461"/>
                <a:gd name="connsiteX49" fmla="*/ 657762 w 3619883"/>
                <a:gd name="connsiteY49" fmla="*/ 18351 h 4275461"/>
                <a:gd name="connsiteX50" fmla="*/ 690557 w 3619883"/>
                <a:gd name="connsiteY50" fmla="*/ 25792 h 4275461"/>
                <a:gd name="connsiteX51" fmla="*/ 745123 w 3619883"/>
                <a:gd name="connsiteY51" fmla="*/ 40157 h 4275461"/>
                <a:gd name="connsiteX52" fmla="*/ 789493 w 3619883"/>
                <a:gd name="connsiteY52" fmla="*/ 36327 h 4275461"/>
                <a:gd name="connsiteX53" fmla="*/ 854255 w 3619883"/>
                <a:gd name="connsiteY53" fmla="*/ 68887 h 4275461"/>
                <a:gd name="connsiteX54" fmla="*/ 897520 w 3619883"/>
                <a:gd name="connsiteY54" fmla="*/ 88629 h 4275461"/>
                <a:gd name="connsiteX55" fmla="*/ 940510 w 3619883"/>
                <a:gd name="connsiteY55" fmla="*/ 114265 h 4275461"/>
                <a:gd name="connsiteX56" fmla="*/ 1082712 w 3619883"/>
                <a:gd name="connsiteY56" fmla="*/ 144543 h 4275461"/>
                <a:gd name="connsiteX57" fmla="*/ 1205348 w 3619883"/>
                <a:gd name="connsiteY57" fmla="*/ 120753 h 4275461"/>
                <a:gd name="connsiteX58" fmla="*/ 1271764 w 3619883"/>
                <a:gd name="connsiteY58" fmla="*/ 117956 h 4275461"/>
                <a:gd name="connsiteX59" fmla="*/ 1315583 w 3619883"/>
                <a:gd name="connsiteY59" fmla="*/ 125912 h 4275461"/>
                <a:gd name="connsiteX60" fmla="*/ 1359125 w 3619883"/>
                <a:gd name="connsiteY60" fmla="*/ 139761 h 4275461"/>
                <a:gd name="connsiteX61" fmla="*/ 1391919 w 3619883"/>
                <a:gd name="connsiteY61" fmla="*/ 147202 h 4275461"/>
                <a:gd name="connsiteX62" fmla="*/ 1436563 w 3619883"/>
                <a:gd name="connsiteY62" fmla="*/ 137480 h 4275461"/>
                <a:gd name="connsiteX63" fmla="*/ 1471566 w 3619883"/>
                <a:gd name="connsiteY63" fmla="*/ 97777 h 4275461"/>
                <a:gd name="connsiteX64" fmla="*/ 1505739 w 3619883"/>
                <a:gd name="connsiteY64" fmla="*/ 75753 h 4275461"/>
                <a:gd name="connsiteX65" fmla="*/ 1590891 w 3619883"/>
                <a:gd name="connsiteY65" fmla="*/ 144702 h 4275461"/>
                <a:gd name="connsiteX66" fmla="*/ 1625616 w 3619883"/>
                <a:gd name="connsiteY66" fmla="*/ 110893 h 4275461"/>
                <a:gd name="connsiteX67" fmla="*/ 1658964 w 3619883"/>
                <a:gd name="connsiteY67" fmla="*/ 106547 h 4275461"/>
                <a:gd name="connsiteX68" fmla="*/ 1746598 w 3619883"/>
                <a:gd name="connsiteY68" fmla="*/ 122460 h 4275461"/>
                <a:gd name="connsiteX69" fmla="*/ 1811913 w 3619883"/>
                <a:gd name="connsiteY69" fmla="*/ 143234 h 4275461"/>
                <a:gd name="connsiteX70" fmla="*/ 1856557 w 3619883"/>
                <a:gd name="connsiteY70" fmla="*/ 133511 h 4275461"/>
                <a:gd name="connsiteX71" fmla="*/ 2066003 w 3619883"/>
                <a:gd name="connsiteY71" fmla="*/ 143313 h 4275461"/>
                <a:gd name="connsiteX72" fmla="*/ 2177615 w 3619883"/>
                <a:gd name="connsiteY72" fmla="*/ 119007 h 4275461"/>
                <a:gd name="connsiteX73" fmla="*/ 2255883 w 3619883"/>
                <a:gd name="connsiteY73" fmla="*/ 99047 h 4275461"/>
                <a:gd name="connsiteX74" fmla="*/ 2344622 w 3619883"/>
                <a:gd name="connsiteY74" fmla="*/ 91388 h 4275461"/>
                <a:gd name="connsiteX75" fmla="*/ 2455682 w 3619883"/>
                <a:gd name="connsiteY75" fmla="*/ 78869 h 4275461"/>
                <a:gd name="connsiteX76" fmla="*/ 2632609 w 3619883"/>
                <a:gd name="connsiteY76" fmla="*/ 75338 h 4275461"/>
                <a:gd name="connsiteX77" fmla="*/ 2742291 w 3619883"/>
                <a:gd name="connsiteY77" fmla="*/ 92282 h 4275461"/>
                <a:gd name="connsiteX78" fmla="*/ 2851974 w 3619883"/>
                <a:gd name="connsiteY78" fmla="*/ 109227 h 4275461"/>
                <a:gd name="connsiteX79" fmla="*/ 2907643 w 3619883"/>
                <a:gd name="connsiteY79" fmla="*/ 100020 h 4275461"/>
                <a:gd name="connsiteX80" fmla="*/ 2944022 w 3619883"/>
                <a:gd name="connsiteY80" fmla="*/ 30853 h 4275461"/>
                <a:gd name="connsiteX81" fmla="*/ 3022289 w 3619883"/>
                <a:gd name="connsiteY81" fmla="*/ 10893 h 4275461"/>
                <a:gd name="connsiteX82" fmla="*/ 3054807 w 3619883"/>
                <a:gd name="connsiteY82" fmla="*/ 24226 h 4275461"/>
                <a:gd name="connsiteX83" fmla="*/ 3141892 w 3619883"/>
                <a:gd name="connsiteY83" fmla="*/ 51925 h 4275461"/>
                <a:gd name="connsiteX84" fmla="*/ 3185711 w 3619883"/>
                <a:gd name="connsiteY84" fmla="*/ 59881 h 4275461"/>
                <a:gd name="connsiteX85" fmla="*/ 3219056 w 3619883"/>
                <a:gd name="connsiteY85" fmla="*/ 55536 h 4275461"/>
                <a:gd name="connsiteX86" fmla="*/ 3263425 w 3619883"/>
                <a:gd name="connsiteY86" fmla="*/ 51706 h 4275461"/>
                <a:gd name="connsiteX87" fmla="*/ 3296219 w 3619883"/>
                <a:gd name="connsiteY87" fmla="*/ 59147 h 4275461"/>
                <a:gd name="connsiteX88" fmla="*/ 3319094 w 3619883"/>
                <a:gd name="connsiteY88" fmla="*/ 42500 h 4275461"/>
                <a:gd name="connsiteX89" fmla="*/ 3420511 w 3619883"/>
                <a:gd name="connsiteY89" fmla="*/ 0 h 4275461"/>
                <a:gd name="connsiteX90" fmla="*/ 3453305 w 3619883"/>
                <a:gd name="connsiteY90" fmla="*/ 7440 h 4275461"/>
                <a:gd name="connsiteX91" fmla="*/ 3496571 w 3619883"/>
                <a:gd name="connsiteY91" fmla="*/ 27182 h 4275461"/>
                <a:gd name="connsiteX92" fmla="*/ 3602117 w 3619883"/>
                <a:gd name="connsiteY92" fmla="*/ 132521 h 4275461"/>
                <a:gd name="connsiteX93" fmla="*/ 3619883 w 3619883"/>
                <a:gd name="connsiteY93" fmla="*/ 140049 h 4275461"/>
                <a:gd name="connsiteX94" fmla="*/ 3619883 w 3619883"/>
                <a:gd name="connsiteY9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3951392 h 4275461"/>
                <a:gd name="connsiteX20" fmla="*/ 783235 w 3619883"/>
                <a:gd name="connsiteY20" fmla="*/ 3951392 h 4275461"/>
                <a:gd name="connsiteX21" fmla="*/ 783235 w 3619883"/>
                <a:gd name="connsiteY21" fmla="*/ 4128157 h 4275461"/>
                <a:gd name="connsiteX22" fmla="*/ 871024 w 3619883"/>
                <a:gd name="connsiteY22" fmla="*/ 4128157 h 4275461"/>
                <a:gd name="connsiteX23" fmla="*/ 829432 w 3619883"/>
                <a:gd name="connsiteY23" fmla="*/ 4275461 h 4275461"/>
                <a:gd name="connsiteX24" fmla="*/ 611484 w 3619883"/>
                <a:gd name="connsiteY24" fmla="*/ 4275461 h 4275461"/>
                <a:gd name="connsiteX25" fmla="*/ 621247 w 3619883"/>
                <a:gd name="connsiteY25" fmla="*/ 4128157 h 4275461"/>
                <a:gd name="connsiteX26" fmla="*/ 650062 w 3619883"/>
                <a:gd name="connsiteY26" fmla="*/ 4128157 h 4275461"/>
                <a:gd name="connsiteX27" fmla="*/ 650062 w 3619883"/>
                <a:gd name="connsiteY27" fmla="*/ 3951392 h 4275461"/>
                <a:gd name="connsiteX28" fmla="*/ 472277 w 3619883"/>
                <a:gd name="connsiteY28" fmla="*/ 3951392 h 4275461"/>
                <a:gd name="connsiteX29" fmla="*/ 472277 w 3619883"/>
                <a:gd name="connsiteY29" fmla="*/ 4128157 h 4275461"/>
                <a:gd name="connsiteX30" fmla="*/ 522650 w 3619883"/>
                <a:gd name="connsiteY30" fmla="*/ 4128157 h 4275461"/>
                <a:gd name="connsiteX31" fmla="*/ 573998 w 3619883"/>
                <a:gd name="connsiteY31" fmla="*/ 4275461 h 4275461"/>
                <a:gd name="connsiteX32" fmla="*/ 336164 w 3619883"/>
                <a:gd name="connsiteY32" fmla="*/ 4275461 h 4275461"/>
                <a:gd name="connsiteX33" fmla="*/ 294572 w 3619883"/>
                <a:gd name="connsiteY33" fmla="*/ 4128157 h 4275461"/>
                <a:gd name="connsiteX34" fmla="*/ 339106 w 3619883"/>
                <a:gd name="connsiteY34" fmla="*/ 4128157 h 4275461"/>
                <a:gd name="connsiteX35" fmla="*/ 339106 w 3619883"/>
                <a:gd name="connsiteY35" fmla="*/ 3951392 h 4275461"/>
                <a:gd name="connsiteX36" fmla="*/ 161321 w 3619883"/>
                <a:gd name="connsiteY36" fmla="*/ 3951392 h 4275461"/>
                <a:gd name="connsiteX37" fmla="*/ 161321 w 3619883"/>
                <a:gd name="connsiteY37" fmla="*/ 4128157 h 4275461"/>
                <a:gd name="connsiteX38" fmla="*/ 230914 w 3619883"/>
                <a:gd name="connsiteY38" fmla="*/ 4128157 h 4275461"/>
                <a:gd name="connsiteX39" fmla="*/ 189322 w 3619883"/>
                <a:gd name="connsiteY39" fmla="*/ 4275461 h 4275461"/>
                <a:gd name="connsiteX40" fmla="*/ 0 w 3619883"/>
                <a:gd name="connsiteY40" fmla="*/ 4275461 h 4275461"/>
                <a:gd name="connsiteX41" fmla="*/ 0 w 3619883"/>
                <a:gd name="connsiteY41" fmla="*/ 42229 h 4275461"/>
                <a:gd name="connsiteX42" fmla="*/ 42464 w 3619883"/>
                <a:gd name="connsiteY42" fmla="*/ 40518 h 4275461"/>
                <a:gd name="connsiteX43" fmla="*/ 137733 w 3619883"/>
                <a:gd name="connsiteY43" fmla="*/ 35355 h 4275461"/>
                <a:gd name="connsiteX44" fmla="*/ 270565 w 3619883"/>
                <a:gd name="connsiteY44" fmla="*/ 29759 h 4275461"/>
                <a:gd name="connsiteX45" fmla="*/ 479734 w 3619883"/>
                <a:gd name="connsiteY45" fmla="*/ 45455 h 4275461"/>
                <a:gd name="connsiteX46" fmla="*/ 524103 w 3619883"/>
                <a:gd name="connsiteY46" fmla="*/ 41625 h 4275461"/>
                <a:gd name="connsiteX47" fmla="*/ 624416 w 3619883"/>
                <a:gd name="connsiteY47" fmla="*/ 22696 h 4275461"/>
                <a:gd name="connsiteX48" fmla="*/ 657762 w 3619883"/>
                <a:gd name="connsiteY48" fmla="*/ 18351 h 4275461"/>
                <a:gd name="connsiteX49" fmla="*/ 690557 w 3619883"/>
                <a:gd name="connsiteY49" fmla="*/ 25792 h 4275461"/>
                <a:gd name="connsiteX50" fmla="*/ 745123 w 3619883"/>
                <a:gd name="connsiteY50" fmla="*/ 40157 h 4275461"/>
                <a:gd name="connsiteX51" fmla="*/ 789493 w 3619883"/>
                <a:gd name="connsiteY51" fmla="*/ 36327 h 4275461"/>
                <a:gd name="connsiteX52" fmla="*/ 854255 w 3619883"/>
                <a:gd name="connsiteY52" fmla="*/ 68887 h 4275461"/>
                <a:gd name="connsiteX53" fmla="*/ 897520 w 3619883"/>
                <a:gd name="connsiteY53" fmla="*/ 88629 h 4275461"/>
                <a:gd name="connsiteX54" fmla="*/ 940510 w 3619883"/>
                <a:gd name="connsiteY54" fmla="*/ 114265 h 4275461"/>
                <a:gd name="connsiteX55" fmla="*/ 1082712 w 3619883"/>
                <a:gd name="connsiteY55" fmla="*/ 144543 h 4275461"/>
                <a:gd name="connsiteX56" fmla="*/ 1205348 w 3619883"/>
                <a:gd name="connsiteY56" fmla="*/ 120753 h 4275461"/>
                <a:gd name="connsiteX57" fmla="*/ 1271764 w 3619883"/>
                <a:gd name="connsiteY57" fmla="*/ 117956 h 4275461"/>
                <a:gd name="connsiteX58" fmla="*/ 1315583 w 3619883"/>
                <a:gd name="connsiteY58" fmla="*/ 125912 h 4275461"/>
                <a:gd name="connsiteX59" fmla="*/ 1359125 w 3619883"/>
                <a:gd name="connsiteY59" fmla="*/ 139761 h 4275461"/>
                <a:gd name="connsiteX60" fmla="*/ 1391919 w 3619883"/>
                <a:gd name="connsiteY60" fmla="*/ 147202 h 4275461"/>
                <a:gd name="connsiteX61" fmla="*/ 1436563 w 3619883"/>
                <a:gd name="connsiteY61" fmla="*/ 137480 h 4275461"/>
                <a:gd name="connsiteX62" fmla="*/ 1471566 w 3619883"/>
                <a:gd name="connsiteY62" fmla="*/ 97777 h 4275461"/>
                <a:gd name="connsiteX63" fmla="*/ 1505739 w 3619883"/>
                <a:gd name="connsiteY63" fmla="*/ 75753 h 4275461"/>
                <a:gd name="connsiteX64" fmla="*/ 1590891 w 3619883"/>
                <a:gd name="connsiteY64" fmla="*/ 144702 h 4275461"/>
                <a:gd name="connsiteX65" fmla="*/ 1625616 w 3619883"/>
                <a:gd name="connsiteY65" fmla="*/ 110893 h 4275461"/>
                <a:gd name="connsiteX66" fmla="*/ 1658964 w 3619883"/>
                <a:gd name="connsiteY66" fmla="*/ 106547 h 4275461"/>
                <a:gd name="connsiteX67" fmla="*/ 1746598 w 3619883"/>
                <a:gd name="connsiteY67" fmla="*/ 122460 h 4275461"/>
                <a:gd name="connsiteX68" fmla="*/ 1811913 w 3619883"/>
                <a:gd name="connsiteY68" fmla="*/ 143234 h 4275461"/>
                <a:gd name="connsiteX69" fmla="*/ 1856557 w 3619883"/>
                <a:gd name="connsiteY69" fmla="*/ 133511 h 4275461"/>
                <a:gd name="connsiteX70" fmla="*/ 2066003 w 3619883"/>
                <a:gd name="connsiteY70" fmla="*/ 143313 h 4275461"/>
                <a:gd name="connsiteX71" fmla="*/ 2177615 w 3619883"/>
                <a:gd name="connsiteY71" fmla="*/ 119007 h 4275461"/>
                <a:gd name="connsiteX72" fmla="*/ 2255883 w 3619883"/>
                <a:gd name="connsiteY72" fmla="*/ 99047 h 4275461"/>
                <a:gd name="connsiteX73" fmla="*/ 2344622 w 3619883"/>
                <a:gd name="connsiteY73" fmla="*/ 91388 h 4275461"/>
                <a:gd name="connsiteX74" fmla="*/ 2455682 w 3619883"/>
                <a:gd name="connsiteY74" fmla="*/ 78869 h 4275461"/>
                <a:gd name="connsiteX75" fmla="*/ 2632609 w 3619883"/>
                <a:gd name="connsiteY75" fmla="*/ 75338 h 4275461"/>
                <a:gd name="connsiteX76" fmla="*/ 2742291 w 3619883"/>
                <a:gd name="connsiteY76" fmla="*/ 92282 h 4275461"/>
                <a:gd name="connsiteX77" fmla="*/ 2851974 w 3619883"/>
                <a:gd name="connsiteY77" fmla="*/ 109227 h 4275461"/>
                <a:gd name="connsiteX78" fmla="*/ 2907643 w 3619883"/>
                <a:gd name="connsiteY78" fmla="*/ 100020 h 4275461"/>
                <a:gd name="connsiteX79" fmla="*/ 2944022 w 3619883"/>
                <a:gd name="connsiteY79" fmla="*/ 30853 h 4275461"/>
                <a:gd name="connsiteX80" fmla="*/ 3022289 w 3619883"/>
                <a:gd name="connsiteY80" fmla="*/ 10893 h 4275461"/>
                <a:gd name="connsiteX81" fmla="*/ 3054807 w 3619883"/>
                <a:gd name="connsiteY81" fmla="*/ 24226 h 4275461"/>
                <a:gd name="connsiteX82" fmla="*/ 3141892 w 3619883"/>
                <a:gd name="connsiteY82" fmla="*/ 51925 h 4275461"/>
                <a:gd name="connsiteX83" fmla="*/ 3185711 w 3619883"/>
                <a:gd name="connsiteY83" fmla="*/ 59881 h 4275461"/>
                <a:gd name="connsiteX84" fmla="*/ 3219056 w 3619883"/>
                <a:gd name="connsiteY84" fmla="*/ 55536 h 4275461"/>
                <a:gd name="connsiteX85" fmla="*/ 3263425 w 3619883"/>
                <a:gd name="connsiteY85" fmla="*/ 51706 h 4275461"/>
                <a:gd name="connsiteX86" fmla="*/ 3296219 w 3619883"/>
                <a:gd name="connsiteY86" fmla="*/ 59147 h 4275461"/>
                <a:gd name="connsiteX87" fmla="*/ 3319094 w 3619883"/>
                <a:gd name="connsiteY87" fmla="*/ 42500 h 4275461"/>
                <a:gd name="connsiteX88" fmla="*/ 3420511 w 3619883"/>
                <a:gd name="connsiteY88" fmla="*/ 0 h 4275461"/>
                <a:gd name="connsiteX89" fmla="*/ 3453305 w 3619883"/>
                <a:gd name="connsiteY89" fmla="*/ 7440 h 4275461"/>
                <a:gd name="connsiteX90" fmla="*/ 3496571 w 3619883"/>
                <a:gd name="connsiteY90" fmla="*/ 27182 h 4275461"/>
                <a:gd name="connsiteX91" fmla="*/ 3602117 w 3619883"/>
                <a:gd name="connsiteY91" fmla="*/ 132521 h 4275461"/>
                <a:gd name="connsiteX92" fmla="*/ 3619883 w 3619883"/>
                <a:gd name="connsiteY92" fmla="*/ 140049 h 4275461"/>
                <a:gd name="connsiteX93" fmla="*/ 3619883 w 3619883"/>
                <a:gd name="connsiteY9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61020 w 3619883"/>
                <a:gd name="connsiteY18" fmla="*/ 3951392 h 4275461"/>
                <a:gd name="connsiteX19" fmla="*/ 783235 w 3619883"/>
                <a:gd name="connsiteY19" fmla="*/ 3951392 h 4275461"/>
                <a:gd name="connsiteX20" fmla="*/ 783235 w 3619883"/>
                <a:gd name="connsiteY20" fmla="*/ 4128157 h 4275461"/>
                <a:gd name="connsiteX21" fmla="*/ 871024 w 3619883"/>
                <a:gd name="connsiteY21" fmla="*/ 4128157 h 4275461"/>
                <a:gd name="connsiteX22" fmla="*/ 829432 w 3619883"/>
                <a:gd name="connsiteY22" fmla="*/ 4275461 h 4275461"/>
                <a:gd name="connsiteX23" fmla="*/ 611484 w 3619883"/>
                <a:gd name="connsiteY23" fmla="*/ 4275461 h 4275461"/>
                <a:gd name="connsiteX24" fmla="*/ 621247 w 3619883"/>
                <a:gd name="connsiteY24" fmla="*/ 4128157 h 4275461"/>
                <a:gd name="connsiteX25" fmla="*/ 650062 w 3619883"/>
                <a:gd name="connsiteY25" fmla="*/ 4128157 h 4275461"/>
                <a:gd name="connsiteX26" fmla="*/ 650062 w 3619883"/>
                <a:gd name="connsiteY26" fmla="*/ 3951392 h 4275461"/>
                <a:gd name="connsiteX27" fmla="*/ 472277 w 3619883"/>
                <a:gd name="connsiteY27" fmla="*/ 3951392 h 4275461"/>
                <a:gd name="connsiteX28" fmla="*/ 472277 w 3619883"/>
                <a:gd name="connsiteY28" fmla="*/ 4128157 h 4275461"/>
                <a:gd name="connsiteX29" fmla="*/ 522650 w 3619883"/>
                <a:gd name="connsiteY29" fmla="*/ 4128157 h 4275461"/>
                <a:gd name="connsiteX30" fmla="*/ 573998 w 3619883"/>
                <a:gd name="connsiteY30" fmla="*/ 4275461 h 4275461"/>
                <a:gd name="connsiteX31" fmla="*/ 336164 w 3619883"/>
                <a:gd name="connsiteY31" fmla="*/ 4275461 h 4275461"/>
                <a:gd name="connsiteX32" fmla="*/ 294572 w 3619883"/>
                <a:gd name="connsiteY32" fmla="*/ 4128157 h 4275461"/>
                <a:gd name="connsiteX33" fmla="*/ 339106 w 3619883"/>
                <a:gd name="connsiteY33" fmla="*/ 4128157 h 4275461"/>
                <a:gd name="connsiteX34" fmla="*/ 339106 w 3619883"/>
                <a:gd name="connsiteY34" fmla="*/ 3951392 h 4275461"/>
                <a:gd name="connsiteX35" fmla="*/ 161321 w 3619883"/>
                <a:gd name="connsiteY35" fmla="*/ 3951392 h 4275461"/>
                <a:gd name="connsiteX36" fmla="*/ 161321 w 3619883"/>
                <a:gd name="connsiteY36" fmla="*/ 4128157 h 4275461"/>
                <a:gd name="connsiteX37" fmla="*/ 230914 w 3619883"/>
                <a:gd name="connsiteY37" fmla="*/ 4128157 h 4275461"/>
                <a:gd name="connsiteX38" fmla="*/ 189322 w 3619883"/>
                <a:gd name="connsiteY38" fmla="*/ 4275461 h 4275461"/>
                <a:gd name="connsiteX39" fmla="*/ 0 w 3619883"/>
                <a:gd name="connsiteY39" fmla="*/ 4275461 h 4275461"/>
                <a:gd name="connsiteX40" fmla="*/ 0 w 3619883"/>
                <a:gd name="connsiteY40" fmla="*/ 42229 h 4275461"/>
                <a:gd name="connsiteX41" fmla="*/ 42464 w 3619883"/>
                <a:gd name="connsiteY41" fmla="*/ 40518 h 4275461"/>
                <a:gd name="connsiteX42" fmla="*/ 137733 w 3619883"/>
                <a:gd name="connsiteY42" fmla="*/ 35355 h 4275461"/>
                <a:gd name="connsiteX43" fmla="*/ 270565 w 3619883"/>
                <a:gd name="connsiteY43" fmla="*/ 29759 h 4275461"/>
                <a:gd name="connsiteX44" fmla="*/ 479734 w 3619883"/>
                <a:gd name="connsiteY44" fmla="*/ 45455 h 4275461"/>
                <a:gd name="connsiteX45" fmla="*/ 524103 w 3619883"/>
                <a:gd name="connsiteY45" fmla="*/ 41625 h 4275461"/>
                <a:gd name="connsiteX46" fmla="*/ 624416 w 3619883"/>
                <a:gd name="connsiteY46" fmla="*/ 22696 h 4275461"/>
                <a:gd name="connsiteX47" fmla="*/ 657762 w 3619883"/>
                <a:gd name="connsiteY47" fmla="*/ 18351 h 4275461"/>
                <a:gd name="connsiteX48" fmla="*/ 690557 w 3619883"/>
                <a:gd name="connsiteY48" fmla="*/ 25792 h 4275461"/>
                <a:gd name="connsiteX49" fmla="*/ 745123 w 3619883"/>
                <a:gd name="connsiteY49" fmla="*/ 40157 h 4275461"/>
                <a:gd name="connsiteX50" fmla="*/ 789493 w 3619883"/>
                <a:gd name="connsiteY50" fmla="*/ 36327 h 4275461"/>
                <a:gd name="connsiteX51" fmla="*/ 854255 w 3619883"/>
                <a:gd name="connsiteY51" fmla="*/ 68887 h 4275461"/>
                <a:gd name="connsiteX52" fmla="*/ 897520 w 3619883"/>
                <a:gd name="connsiteY52" fmla="*/ 88629 h 4275461"/>
                <a:gd name="connsiteX53" fmla="*/ 940510 w 3619883"/>
                <a:gd name="connsiteY53" fmla="*/ 114265 h 4275461"/>
                <a:gd name="connsiteX54" fmla="*/ 1082712 w 3619883"/>
                <a:gd name="connsiteY54" fmla="*/ 144543 h 4275461"/>
                <a:gd name="connsiteX55" fmla="*/ 1205348 w 3619883"/>
                <a:gd name="connsiteY55" fmla="*/ 120753 h 4275461"/>
                <a:gd name="connsiteX56" fmla="*/ 1271764 w 3619883"/>
                <a:gd name="connsiteY56" fmla="*/ 117956 h 4275461"/>
                <a:gd name="connsiteX57" fmla="*/ 1315583 w 3619883"/>
                <a:gd name="connsiteY57" fmla="*/ 125912 h 4275461"/>
                <a:gd name="connsiteX58" fmla="*/ 1359125 w 3619883"/>
                <a:gd name="connsiteY58" fmla="*/ 139761 h 4275461"/>
                <a:gd name="connsiteX59" fmla="*/ 1391919 w 3619883"/>
                <a:gd name="connsiteY59" fmla="*/ 147202 h 4275461"/>
                <a:gd name="connsiteX60" fmla="*/ 1436563 w 3619883"/>
                <a:gd name="connsiteY60" fmla="*/ 137480 h 4275461"/>
                <a:gd name="connsiteX61" fmla="*/ 1471566 w 3619883"/>
                <a:gd name="connsiteY61" fmla="*/ 97777 h 4275461"/>
                <a:gd name="connsiteX62" fmla="*/ 1505739 w 3619883"/>
                <a:gd name="connsiteY62" fmla="*/ 75753 h 4275461"/>
                <a:gd name="connsiteX63" fmla="*/ 1590891 w 3619883"/>
                <a:gd name="connsiteY63" fmla="*/ 144702 h 4275461"/>
                <a:gd name="connsiteX64" fmla="*/ 1625616 w 3619883"/>
                <a:gd name="connsiteY64" fmla="*/ 110893 h 4275461"/>
                <a:gd name="connsiteX65" fmla="*/ 1658964 w 3619883"/>
                <a:gd name="connsiteY65" fmla="*/ 106547 h 4275461"/>
                <a:gd name="connsiteX66" fmla="*/ 1746598 w 3619883"/>
                <a:gd name="connsiteY66" fmla="*/ 122460 h 4275461"/>
                <a:gd name="connsiteX67" fmla="*/ 1811913 w 3619883"/>
                <a:gd name="connsiteY67" fmla="*/ 143234 h 4275461"/>
                <a:gd name="connsiteX68" fmla="*/ 1856557 w 3619883"/>
                <a:gd name="connsiteY68" fmla="*/ 133511 h 4275461"/>
                <a:gd name="connsiteX69" fmla="*/ 2066003 w 3619883"/>
                <a:gd name="connsiteY69" fmla="*/ 143313 h 4275461"/>
                <a:gd name="connsiteX70" fmla="*/ 2177615 w 3619883"/>
                <a:gd name="connsiteY70" fmla="*/ 119007 h 4275461"/>
                <a:gd name="connsiteX71" fmla="*/ 2255883 w 3619883"/>
                <a:gd name="connsiteY71" fmla="*/ 99047 h 4275461"/>
                <a:gd name="connsiteX72" fmla="*/ 2344622 w 3619883"/>
                <a:gd name="connsiteY72" fmla="*/ 91388 h 4275461"/>
                <a:gd name="connsiteX73" fmla="*/ 2455682 w 3619883"/>
                <a:gd name="connsiteY73" fmla="*/ 78869 h 4275461"/>
                <a:gd name="connsiteX74" fmla="*/ 2632609 w 3619883"/>
                <a:gd name="connsiteY74" fmla="*/ 75338 h 4275461"/>
                <a:gd name="connsiteX75" fmla="*/ 2742291 w 3619883"/>
                <a:gd name="connsiteY75" fmla="*/ 92282 h 4275461"/>
                <a:gd name="connsiteX76" fmla="*/ 2851974 w 3619883"/>
                <a:gd name="connsiteY76" fmla="*/ 109227 h 4275461"/>
                <a:gd name="connsiteX77" fmla="*/ 2907643 w 3619883"/>
                <a:gd name="connsiteY77" fmla="*/ 100020 h 4275461"/>
                <a:gd name="connsiteX78" fmla="*/ 2944022 w 3619883"/>
                <a:gd name="connsiteY78" fmla="*/ 30853 h 4275461"/>
                <a:gd name="connsiteX79" fmla="*/ 3022289 w 3619883"/>
                <a:gd name="connsiteY79" fmla="*/ 10893 h 4275461"/>
                <a:gd name="connsiteX80" fmla="*/ 3054807 w 3619883"/>
                <a:gd name="connsiteY80" fmla="*/ 24226 h 4275461"/>
                <a:gd name="connsiteX81" fmla="*/ 3141892 w 3619883"/>
                <a:gd name="connsiteY81" fmla="*/ 51925 h 4275461"/>
                <a:gd name="connsiteX82" fmla="*/ 3185711 w 3619883"/>
                <a:gd name="connsiteY82" fmla="*/ 59881 h 4275461"/>
                <a:gd name="connsiteX83" fmla="*/ 3219056 w 3619883"/>
                <a:gd name="connsiteY83" fmla="*/ 55536 h 4275461"/>
                <a:gd name="connsiteX84" fmla="*/ 3263425 w 3619883"/>
                <a:gd name="connsiteY84" fmla="*/ 51706 h 4275461"/>
                <a:gd name="connsiteX85" fmla="*/ 3296219 w 3619883"/>
                <a:gd name="connsiteY85" fmla="*/ 59147 h 4275461"/>
                <a:gd name="connsiteX86" fmla="*/ 3319094 w 3619883"/>
                <a:gd name="connsiteY86" fmla="*/ 42500 h 4275461"/>
                <a:gd name="connsiteX87" fmla="*/ 3420511 w 3619883"/>
                <a:gd name="connsiteY87" fmla="*/ 0 h 4275461"/>
                <a:gd name="connsiteX88" fmla="*/ 3453305 w 3619883"/>
                <a:gd name="connsiteY88" fmla="*/ 7440 h 4275461"/>
                <a:gd name="connsiteX89" fmla="*/ 3496571 w 3619883"/>
                <a:gd name="connsiteY89" fmla="*/ 27182 h 4275461"/>
                <a:gd name="connsiteX90" fmla="*/ 3602117 w 3619883"/>
                <a:gd name="connsiteY90" fmla="*/ 132521 h 4275461"/>
                <a:gd name="connsiteX91" fmla="*/ 3619883 w 3619883"/>
                <a:gd name="connsiteY91" fmla="*/ 140049 h 4275461"/>
                <a:gd name="connsiteX92" fmla="*/ 3619883 w 3619883"/>
                <a:gd name="connsiteY9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71024 w 3619883"/>
                <a:gd name="connsiteY20" fmla="*/ 4128157 h 4275461"/>
                <a:gd name="connsiteX21" fmla="*/ 829432 w 3619883"/>
                <a:gd name="connsiteY21" fmla="*/ 4275461 h 4275461"/>
                <a:gd name="connsiteX22" fmla="*/ 611484 w 3619883"/>
                <a:gd name="connsiteY22" fmla="*/ 4275461 h 4275461"/>
                <a:gd name="connsiteX23" fmla="*/ 621247 w 3619883"/>
                <a:gd name="connsiteY23" fmla="*/ 4128157 h 4275461"/>
                <a:gd name="connsiteX24" fmla="*/ 650062 w 3619883"/>
                <a:gd name="connsiteY24" fmla="*/ 4128157 h 4275461"/>
                <a:gd name="connsiteX25" fmla="*/ 650062 w 3619883"/>
                <a:gd name="connsiteY25" fmla="*/ 3951392 h 4275461"/>
                <a:gd name="connsiteX26" fmla="*/ 472277 w 3619883"/>
                <a:gd name="connsiteY26" fmla="*/ 3951392 h 4275461"/>
                <a:gd name="connsiteX27" fmla="*/ 472277 w 3619883"/>
                <a:gd name="connsiteY27" fmla="*/ 4128157 h 4275461"/>
                <a:gd name="connsiteX28" fmla="*/ 522650 w 3619883"/>
                <a:gd name="connsiteY28" fmla="*/ 4128157 h 4275461"/>
                <a:gd name="connsiteX29" fmla="*/ 573998 w 3619883"/>
                <a:gd name="connsiteY29" fmla="*/ 4275461 h 4275461"/>
                <a:gd name="connsiteX30" fmla="*/ 336164 w 3619883"/>
                <a:gd name="connsiteY30" fmla="*/ 4275461 h 4275461"/>
                <a:gd name="connsiteX31" fmla="*/ 294572 w 3619883"/>
                <a:gd name="connsiteY31" fmla="*/ 4128157 h 4275461"/>
                <a:gd name="connsiteX32" fmla="*/ 339106 w 3619883"/>
                <a:gd name="connsiteY32" fmla="*/ 4128157 h 4275461"/>
                <a:gd name="connsiteX33" fmla="*/ 339106 w 3619883"/>
                <a:gd name="connsiteY33" fmla="*/ 3951392 h 4275461"/>
                <a:gd name="connsiteX34" fmla="*/ 161321 w 3619883"/>
                <a:gd name="connsiteY34" fmla="*/ 3951392 h 4275461"/>
                <a:gd name="connsiteX35" fmla="*/ 161321 w 3619883"/>
                <a:gd name="connsiteY35" fmla="*/ 4128157 h 4275461"/>
                <a:gd name="connsiteX36" fmla="*/ 230914 w 3619883"/>
                <a:gd name="connsiteY36" fmla="*/ 4128157 h 4275461"/>
                <a:gd name="connsiteX37" fmla="*/ 189322 w 3619883"/>
                <a:gd name="connsiteY37" fmla="*/ 4275461 h 4275461"/>
                <a:gd name="connsiteX38" fmla="*/ 0 w 3619883"/>
                <a:gd name="connsiteY38" fmla="*/ 4275461 h 4275461"/>
                <a:gd name="connsiteX39" fmla="*/ 0 w 3619883"/>
                <a:gd name="connsiteY39" fmla="*/ 42229 h 4275461"/>
                <a:gd name="connsiteX40" fmla="*/ 42464 w 3619883"/>
                <a:gd name="connsiteY40" fmla="*/ 40518 h 4275461"/>
                <a:gd name="connsiteX41" fmla="*/ 137733 w 3619883"/>
                <a:gd name="connsiteY41" fmla="*/ 35355 h 4275461"/>
                <a:gd name="connsiteX42" fmla="*/ 270565 w 3619883"/>
                <a:gd name="connsiteY42" fmla="*/ 29759 h 4275461"/>
                <a:gd name="connsiteX43" fmla="*/ 479734 w 3619883"/>
                <a:gd name="connsiteY43" fmla="*/ 45455 h 4275461"/>
                <a:gd name="connsiteX44" fmla="*/ 524103 w 3619883"/>
                <a:gd name="connsiteY44" fmla="*/ 41625 h 4275461"/>
                <a:gd name="connsiteX45" fmla="*/ 624416 w 3619883"/>
                <a:gd name="connsiteY45" fmla="*/ 22696 h 4275461"/>
                <a:gd name="connsiteX46" fmla="*/ 657762 w 3619883"/>
                <a:gd name="connsiteY46" fmla="*/ 18351 h 4275461"/>
                <a:gd name="connsiteX47" fmla="*/ 690557 w 3619883"/>
                <a:gd name="connsiteY47" fmla="*/ 25792 h 4275461"/>
                <a:gd name="connsiteX48" fmla="*/ 745123 w 3619883"/>
                <a:gd name="connsiteY48" fmla="*/ 40157 h 4275461"/>
                <a:gd name="connsiteX49" fmla="*/ 789493 w 3619883"/>
                <a:gd name="connsiteY49" fmla="*/ 36327 h 4275461"/>
                <a:gd name="connsiteX50" fmla="*/ 854255 w 3619883"/>
                <a:gd name="connsiteY50" fmla="*/ 68887 h 4275461"/>
                <a:gd name="connsiteX51" fmla="*/ 897520 w 3619883"/>
                <a:gd name="connsiteY51" fmla="*/ 88629 h 4275461"/>
                <a:gd name="connsiteX52" fmla="*/ 940510 w 3619883"/>
                <a:gd name="connsiteY52" fmla="*/ 114265 h 4275461"/>
                <a:gd name="connsiteX53" fmla="*/ 1082712 w 3619883"/>
                <a:gd name="connsiteY53" fmla="*/ 144543 h 4275461"/>
                <a:gd name="connsiteX54" fmla="*/ 1205348 w 3619883"/>
                <a:gd name="connsiteY54" fmla="*/ 120753 h 4275461"/>
                <a:gd name="connsiteX55" fmla="*/ 1271764 w 3619883"/>
                <a:gd name="connsiteY55" fmla="*/ 117956 h 4275461"/>
                <a:gd name="connsiteX56" fmla="*/ 1315583 w 3619883"/>
                <a:gd name="connsiteY56" fmla="*/ 125912 h 4275461"/>
                <a:gd name="connsiteX57" fmla="*/ 1359125 w 3619883"/>
                <a:gd name="connsiteY57" fmla="*/ 139761 h 4275461"/>
                <a:gd name="connsiteX58" fmla="*/ 1391919 w 3619883"/>
                <a:gd name="connsiteY58" fmla="*/ 147202 h 4275461"/>
                <a:gd name="connsiteX59" fmla="*/ 1436563 w 3619883"/>
                <a:gd name="connsiteY59" fmla="*/ 137480 h 4275461"/>
                <a:gd name="connsiteX60" fmla="*/ 1471566 w 3619883"/>
                <a:gd name="connsiteY60" fmla="*/ 97777 h 4275461"/>
                <a:gd name="connsiteX61" fmla="*/ 1505739 w 3619883"/>
                <a:gd name="connsiteY61" fmla="*/ 75753 h 4275461"/>
                <a:gd name="connsiteX62" fmla="*/ 1590891 w 3619883"/>
                <a:gd name="connsiteY62" fmla="*/ 144702 h 4275461"/>
                <a:gd name="connsiteX63" fmla="*/ 1625616 w 3619883"/>
                <a:gd name="connsiteY63" fmla="*/ 110893 h 4275461"/>
                <a:gd name="connsiteX64" fmla="*/ 1658964 w 3619883"/>
                <a:gd name="connsiteY64" fmla="*/ 106547 h 4275461"/>
                <a:gd name="connsiteX65" fmla="*/ 1746598 w 3619883"/>
                <a:gd name="connsiteY65" fmla="*/ 122460 h 4275461"/>
                <a:gd name="connsiteX66" fmla="*/ 1811913 w 3619883"/>
                <a:gd name="connsiteY66" fmla="*/ 143234 h 4275461"/>
                <a:gd name="connsiteX67" fmla="*/ 1856557 w 3619883"/>
                <a:gd name="connsiteY67" fmla="*/ 133511 h 4275461"/>
                <a:gd name="connsiteX68" fmla="*/ 2066003 w 3619883"/>
                <a:gd name="connsiteY68" fmla="*/ 143313 h 4275461"/>
                <a:gd name="connsiteX69" fmla="*/ 2177615 w 3619883"/>
                <a:gd name="connsiteY69" fmla="*/ 119007 h 4275461"/>
                <a:gd name="connsiteX70" fmla="*/ 2255883 w 3619883"/>
                <a:gd name="connsiteY70" fmla="*/ 99047 h 4275461"/>
                <a:gd name="connsiteX71" fmla="*/ 2344622 w 3619883"/>
                <a:gd name="connsiteY71" fmla="*/ 91388 h 4275461"/>
                <a:gd name="connsiteX72" fmla="*/ 2455682 w 3619883"/>
                <a:gd name="connsiteY72" fmla="*/ 78869 h 4275461"/>
                <a:gd name="connsiteX73" fmla="*/ 2632609 w 3619883"/>
                <a:gd name="connsiteY73" fmla="*/ 75338 h 4275461"/>
                <a:gd name="connsiteX74" fmla="*/ 2742291 w 3619883"/>
                <a:gd name="connsiteY74" fmla="*/ 92282 h 4275461"/>
                <a:gd name="connsiteX75" fmla="*/ 2851974 w 3619883"/>
                <a:gd name="connsiteY75" fmla="*/ 109227 h 4275461"/>
                <a:gd name="connsiteX76" fmla="*/ 2907643 w 3619883"/>
                <a:gd name="connsiteY76" fmla="*/ 100020 h 4275461"/>
                <a:gd name="connsiteX77" fmla="*/ 2944022 w 3619883"/>
                <a:gd name="connsiteY77" fmla="*/ 30853 h 4275461"/>
                <a:gd name="connsiteX78" fmla="*/ 3022289 w 3619883"/>
                <a:gd name="connsiteY78" fmla="*/ 10893 h 4275461"/>
                <a:gd name="connsiteX79" fmla="*/ 3054807 w 3619883"/>
                <a:gd name="connsiteY79" fmla="*/ 24226 h 4275461"/>
                <a:gd name="connsiteX80" fmla="*/ 3141892 w 3619883"/>
                <a:gd name="connsiteY80" fmla="*/ 51925 h 4275461"/>
                <a:gd name="connsiteX81" fmla="*/ 3185711 w 3619883"/>
                <a:gd name="connsiteY81" fmla="*/ 59881 h 4275461"/>
                <a:gd name="connsiteX82" fmla="*/ 3219056 w 3619883"/>
                <a:gd name="connsiteY82" fmla="*/ 55536 h 4275461"/>
                <a:gd name="connsiteX83" fmla="*/ 3263425 w 3619883"/>
                <a:gd name="connsiteY83" fmla="*/ 51706 h 4275461"/>
                <a:gd name="connsiteX84" fmla="*/ 3296219 w 3619883"/>
                <a:gd name="connsiteY84" fmla="*/ 59147 h 4275461"/>
                <a:gd name="connsiteX85" fmla="*/ 3319094 w 3619883"/>
                <a:gd name="connsiteY85" fmla="*/ 42500 h 4275461"/>
                <a:gd name="connsiteX86" fmla="*/ 3420511 w 3619883"/>
                <a:gd name="connsiteY86" fmla="*/ 0 h 4275461"/>
                <a:gd name="connsiteX87" fmla="*/ 3453305 w 3619883"/>
                <a:gd name="connsiteY87" fmla="*/ 7440 h 4275461"/>
                <a:gd name="connsiteX88" fmla="*/ 3496571 w 3619883"/>
                <a:gd name="connsiteY88" fmla="*/ 27182 h 4275461"/>
                <a:gd name="connsiteX89" fmla="*/ 3602117 w 3619883"/>
                <a:gd name="connsiteY89" fmla="*/ 132521 h 4275461"/>
                <a:gd name="connsiteX90" fmla="*/ 3619883 w 3619883"/>
                <a:gd name="connsiteY90" fmla="*/ 140049 h 4275461"/>
                <a:gd name="connsiteX91" fmla="*/ 3619883 w 3619883"/>
                <a:gd name="connsiteY9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29432 w 3619883"/>
                <a:gd name="connsiteY20" fmla="*/ 4275461 h 4275461"/>
                <a:gd name="connsiteX21" fmla="*/ 611484 w 3619883"/>
                <a:gd name="connsiteY21" fmla="*/ 4275461 h 4275461"/>
                <a:gd name="connsiteX22" fmla="*/ 621247 w 3619883"/>
                <a:gd name="connsiteY22" fmla="*/ 4128157 h 4275461"/>
                <a:gd name="connsiteX23" fmla="*/ 650062 w 3619883"/>
                <a:gd name="connsiteY23" fmla="*/ 4128157 h 4275461"/>
                <a:gd name="connsiteX24" fmla="*/ 650062 w 3619883"/>
                <a:gd name="connsiteY24" fmla="*/ 3951392 h 4275461"/>
                <a:gd name="connsiteX25" fmla="*/ 472277 w 3619883"/>
                <a:gd name="connsiteY25" fmla="*/ 3951392 h 4275461"/>
                <a:gd name="connsiteX26" fmla="*/ 472277 w 3619883"/>
                <a:gd name="connsiteY26" fmla="*/ 4128157 h 4275461"/>
                <a:gd name="connsiteX27" fmla="*/ 522650 w 3619883"/>
                <a:gd name="connsiteY27" fmla="*/ 4128157 h 4275461"/>
                <a:gd name="connsiteX28" fmla="*/ 573998 w 3619883"/>
                <a:gd name="connsiteY28" fmla="*/ 4275461 h 4275461"/>
                <a:gd name="connsiteX29" fmla="*/ 336164 w 3619883"/>
                <a:gd name="connsiteY29" fmla="*/ 4275461 h 4275461"/>
                <a:gd name="connsiteX30" fmla="*/ 294572 w 3619883"/>
                <a:gd name="connsiteY30" fmla="*/ 4128157 h 4275461"/>
                <a:gd name="connsiteX31" fmla="*/ 339106 w 3619883"/>
                <a:gd name="connsiteY31" fmla="*/ 4128157 h 4275461"/>
                <a:gd name="connsiteX32" fmla="*/ 339106 w 3619883"/>
                <a:gd name="connsiteY32" fmla="*/ 3951392 h 4275461"/>
                <a:gd name="connsiteX33" fmla="*/ 161321 w 3619883"/>
                <a:gd name="connsiteY33" fmla="*/ 3951392 h 4275461"/>
                <a:gd name="connsiteX34" fmla="*/ 161321 w 3619883"/>
                <a:gd name="connsiteY34" fmla="*/ 4128157 h 4275461"/>
                <a:gd name="connsiteX35" fmla="*/ 230914 w 3619883"/>
                <a:gd name="connsiteY35" fmla="*/ 4128157 h 4275461"/>
                <a:gd name="connsiteX36" fmla="*/ 189322 w 3619883"/>
                <a:gd name="connsiteY36" fmla="*/ 4275461 h 4275461"/>
                <a:gd name="connsiteX37" fmla="*/ 0 w 3619883"/>
                <a:gd name="connsiteY37" fmla="*/ 4275461 h 4275461"/>
                <a:gd name="connsiteX38" fmla="*/ 0 w 3619883"/>
                <a:gd name="connsiteY38" fmla="*/ 42229 h 4275461"/>
                <a:gd name="connsiteX39" fmla="*/ 42464 w 3619883"/>
                <a:gd name="connsiteY39" fmla="*/ 40518 h 4275461"/>
                <a:gd name="connsiteX40" fmla="*/ 137733 w 3619883"/>
                <a:gd name="connsiteY40" fmla="*/ 35355 h 4275461"/>
                <a:gd name="connsiteX41" fmla="*/ 270565 w 3619883"/>
                <a:gd name="connsiteY41" fmla="*/ 29759 h 4275461"/>
                <a:gd name="connsiteX42" fmla="*/ 479734 w 3619883"/>
                <a:gd name="connsiteY42" fmla="*/ 45455 h 4275461"/>
                <a:gd name="connsiteX43" fmla="*/ 524103 w 3619883"/>
                <a:gd name="connsiteY43" fmla="*/ 41625 h 4275461"/>
                <a:gd name="connsiteX44" fmla="*/ 624416 w 3619883"/>
                <a:gd name="connsiteY44" fmla="*/ 22696 h 4275461"/>
                <a:gd name="connsiteX45" fmla="*/ 657762 w 3619883"/>
                <a:gd name="connsiteY45" fmla="*/ 18351 h 4275461"/>
                <a:gd name="connsiteX46" fmla="*/ 690557 w 3619883"/>
                <a:gd name="connsiteY46" fmla="*/ 25792 h 4275461"/>
                <a:gd name="connsiteX47" fmla="*/ 745123 w 3619883"/>
                <a:gd name="connsiteY47" fmla="*/ 40157 h 4275461"/>
                <a:gd name="connsiteX48" fmla="*/ 789493 w 3619883"/>
                <a:gd name="connsiteY48" fmla="*/ 36327 h 4275461"/>
                <a:gd name="connsiteX49" fmla="*/ 854255 w 3619883"/>
                <a:gd name="connsiteY49" fmla="*/ 68887 h 4275461"/>
                <a:gd name="connsiteX50" fmla="*/ 897520 w 3619883"/>
                <a:gd name="connsiteY50" fmla="*/ 88629 h 4275461"/>
                <a:gd name="connsiteX51" fmla="*/ 940510 w 3619883"/>
                <a:gd name="connsiteY51" fmla="*/ 114265 h 4275461"/>
                <a:gd name="connsiteX52" fmla="*/ 1082712 w 3619883"/>
                <a:gd name="connsiteY52" fmla="*/ 144543 h 4275461"/>
                <a:gd name="connsiteX53" fmla="*/ 1205348 w 3619883"/>
                <a:gd name="connsiteY53" fmla="*/ 120753 h 4275461"/>
                <a:gd name="connsiteX54" fmla="*/ 1271764 w 3619883"/>
                <a:gd name="connsiteY54" fmla="*/ 117956 h 4275461"/>
                <a:gd name="connsiteX55" fmla="*/ 1315583 w 3619883"/>
                <a:gd name="connsiteY55" fmla="*/ 125912 h 4275461"/>
                <a:gd name="connsiteX56" fmla="*/ 1359125 w 3619883"/>
                <a:gd name="connsiteY56" fmla="*/ 139761 h 4275461"/>
                <a:gd name="connsiteX57" fmla="*/ 1391919 w 3619883"/>
                <a:gd name="connsiteY57" fmla="*/ 147202 h 4275461"/>
                <a:gd name="connsiteX58" fmla="*/ 1436563 w 3619883"/>
                <a:gd name="connsiteY58" fmla="*/ 137480 h 4275461"/>
                <a:gd name="connsiteX59" fmla="*/ 1471566 w 3619883"/>
                <a:gd name="connsiteY59" fmla="*/ 97777 h 4275461"/>
                <a:gd name="connsiteX60" fmla="*/ 1505739 w 3619883"/>
                <a:gd name="connsiteY60" fmla="*/ 75753 h 4275461"/>
                <a:gd name="connsiteX61" fmla="*/ 1590891 w 3619883"/>
                <a:gd name="connsiteY61" fmla="*/ 144702 h 4275461"/>
                <a:gd name="connsiteX62" fmla="*/ 1625616 w 3619883"/>
                <a:gd name="connsiteY62" fmla="*/ 110893 h 4275461"/>
                <a:gd name="connsiteX63" fmla="*/ 1658964 w 3619883"/>
                <a:gd name="connsiteY63" fmla="*/ 106547 h 4275461"/>
                <a:gd name="connsiteX64" fmla="*/ 1746598 w 3619883"/>
                <a:gd name="connsiteY64" fmla="*/ 122460 h 4275461"/>
                <a:gd name="connsiteX65" fmla="*/ 1811913 w 3619883"/>
                <a:gd name="connsiteY65" fmla="*/ 143234 h 4275461"/>
                <a:gd name="connsiteX66" fmla="*/ 1856557 w 3619883"/>
                <a:gd name="connsiteY66" fmla="*/ 133511 h 4275461"/>
                <a:gd name="connsiteX67" fmla="*/ 2066003 w 3619883"/>
                <a:gd name="connsiteY67" fmla="*/ 143313 h 4275461"/>
                <a:gd name="connsiteX68" fmla="*/ 2177615 w 3619883"/>
                <a:gd name="connsiteY68" fmla="*/ 119007 h 4275461"/>
                <a:gd name="connsiteX69" fmla="*/ 2255883 w 3619883"/>
                <a:gd name="connsiteY69" fmla="*/ 99047 h 4275461"/>
                <a:gd name="connsiteX70" fmla="*/ 2344622 w 3619883"/>
                <a:gd name="connsiteY70" fmla="*/ 91388 h 4275461"/>
                <a:gd name="connsiteX71" fmla="*/ 2455682 w 3619883"/>
                <a:gd name="connsiteY71" fmla="*/ 78869 h 4275461"/>
                <a:gd name="connsiteX72" fmla="*/ 2632609 w 3619883"/>
                <a:gd name="connsiteY72" fmla="*/ 75338 h 4275461"/>
                <a:gd name="connsiteX73" fmla="*/ 2742291 w 3619883"/>
                <a:gd name="connsiteY73" fmla="*/ 92282 h 4275461"/>
                <a:gd name="connsiteX74" fmla="*/ 2851974 w 3619883"/>
                <a:gd name="connsiteY74" fmla="*/ 109227 h 4275461"/>
                <a:gd name="connsiteX75" fmla="*/ 2907643 w 3619883"/>
                <a:gd name="connsiteY75" fmla="*/ 100020 h 4275461"/>
                <a:gd name="connsiteX76" fmla="*/ 2944022 w 3619883"/>
                <a:gd name="connsiteY76" fmla="*/ 30853 h 4275461"/>
                <a:gd name="connsiteX77" fmla="*/ 3022289 w 3619883"/>
                <a:gd name="connsiteY77" fmla="*/ 10893 h 4275461"/>
                <a:gd name="connsiteX78" fmla="*/ 3054807 w 3619883"/>
                <a:gd name="connsiteY78" fmla="*/ 24226 h 4275461"/>
                <a:gd name="connsiteX79" fmla="*/ 3141892 w 3619883"/>
                <a:gd name="connsiteY79" fmla="*/ 51925 h 4275461"/>
                <a:gd name="connsiteX80" fmla="*/ 3185711 w 3619883"/>
                <a:gd name="connsiteY80" fmla="*/ 59881 h 4275461"/>
                <a:gd name="connsiteX81" fmla="*/ 3219056 w 3619883"/>
                <a:gd name="connsiteY81" fmla="*/ 55536 h 4275461"/>
                <a:gd name="connsiteX82" fmla="*/ 3263425 w 3619883"/>
                <a:gd name="connsiteY82" fmla="*/ 51706 h 4275461"/>
                <a:gd name="connsiteX83" fmla="*/ 3296219 w 3619883"/>
                <a:gd name="connsiteY83" fmla="*/ 59147 h 4275461"/>
                <a:gd name="connsiteX84" fmla="*/ 3319094 w 3619883"/>
                <a:gd name="connsiteY84" fmla="*/ 42500 h 4275461"/>
                <a:gd name="connsiteX85" fmla="*/ 3420511 w 3619883"/>
                <a:gd name="connsiteY85" fmla="*/ 0 h 4275461"/>
                <a:gd name="connsiteX86" fmla="*/ 3453305 w 3619883"/>
                <a:gd name="connsiteY86" fmla="*/ 7440 h 4275461"/>
                <a:gd name="connsiteX87" fmla="*/ 3496571 w 3619883"/>
                <a:gd name="connsiteY87" fmla="*/ 27182 h 4275461"/>
                <a:gd name="connsiteX88" fmla="*/ 3602117 w 3619883"/>
                <a:gd name="connsiteY88" fmla="*/ 132521 h 4275461"/>
                <a:gd name="connsiteX89" fmla="*/ 3619883 w 3619883"/>
                <a:gd name="connsiteY89" fmla="*/ 140049 h 4275461"/>
                <a:gd name="connsiteX90" fmla="*/ 3619883 w 3619883"/>
                <a:gd name="connsiteY9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829432 w 3619883"/>
                <a:gd name="connsiteY19" fmla="*/ 4275461 h 4275461"/>
                <a:gd name="connsiteX20" fmla="*/ 611484 w 3619883"/>
                <a:gd name="connsiteY20" fmla="*/ 4275461 h 4275461"/>
                <a:gd name="connsiteX21" fmla="*/ 621247 w 3619883"/>
                <a:gd name="connsiteY21" fmla="*/ 4128157 h 4275461"/>
                <a:gd name="connsiteX22" fmla="*/ 650062 w 3619883"/>
                <a:gd name="connsiteY22" fmla="*/ 4128157 h 4275461"/>
                <a:gd name="connsiteX23" fmla="*/ 650062 w 3619883"/>
                <a:gd name="connsiteY23" fmla="*/ 3951392 h 4275461"/>
                <a:gd name="connsiteX24" fmla="*/ 472277 w 3619883"/>
                <a:gd name="connsiteY24" fmla="*/ 3951392 h 4275461"/>
                <a:gd name="connsiteX25" fmla="*/ 472277 w 3619883"/>
                <a:gd name="connsiteY25" fmla="*/ 4128157 h 4275461"/>
                <a:gd name="connsiteX26" fmla="*/ 522650 w 3619883"/>
                <a:gd name="connsiteY26" fmla="*/ 4128157 h 4275461"/>
                <a:gd name="connsiteX27" fmla="*/ 573998 w 3619883"/>
                <a:gd name="connsiteY27" fmla="*/ 4275461 h 4275461"/>
                <a:gd name="connsiteX28" fmla="*/ 336164 w 3619883"/>
                <a:gd name="connsiteY28" fmla="*/ 4275461 h 4275461"/>
                <a:gd name="connsiteX29" fmla="*/ 294572 w 3619883"/>
                <a:gd name="connsiteY29" fmla="*/ 4128157 h 4275461"/>
                <a:gd name="connsiteX30" fmla="*/ 339106 w 3619883"/>
                <a:gd name="connsiteY30" fmla="*/ 4128157 h 4275461"/>
                <a:gd name="connsiteX31" fmla="*/ 339106 w 3619883"/>
                <a:gd name="connsiteY31" fmla="*/ 3951392 h 4275461"/>
                <a:gd name="connsiteX32" fmla="*/ 161321 w 3619883"/>
                <a:gd name="connsiteY32" fmla="*/ 3951392 h 4275461"/>
                <a:gd name="connsiteX33" fmla="*/ 161321 w 3619883"/>
                <a:gd name="connsiteY33" fmla="*/ 4128157 h 4275461"/>
                <a:gd name="connsiteX34" fmla="*/ 230914 w 3619883"/>
                <a:gd name="connsiteY34" fmla="*/ 4128157 h 4275461"/>
                <a:gd name="connsiteX35" fmla="*/ 189322 w 3619883"/>
                <a:gd name="connsiteY35" fmla="*/ 4275461 h 4275461"/>
                <a:gd name="connsiteX36" fmla="*/ 0 w 3619883"/>
                <a:gd name="connsiteY36" fmla="*/ 4275461 h 4275461"/>
                <a:gd name="connsiteX37" fmla="*/ 0 w 3619883"/>
                <a:gd name="connsiteY37" fmla="*/ 42229 h 4275461"/>
                <a:gd name="connsiteX38" fmla="*/ 42464 w 3619883"/>
                <a:gd name="connsiteY38" fmla="*/ 40518 h 4275461"/>
                <a:gd name="connsiteX39" fmla="*/ 137733 w 3619883"/>
                <a:gd name="connsiteY39" fmla="*/ 35355 h 4275461"/>
                <a:gd name="connsiteX40" fmla="*/ 270565 w 3619883"/>
                <a:gd name="connsiteY40" fmla="*/ 29759 h 4275461"/>
                <a:gd name="connsiteX41" fmla="*/ 479734 w 3619883"/>
                <a:gd name="connsiteY41" fmla="*/ 45455 h 4275461"/>
                <a:gd name="connsiteX42" fmla="*/ 524103 w 3619883"/>
                <a:gd name="connsiteY42" fmla="*/ 41625 h 4275461"/>
                <a:gd name="connsiteX43" fmla="*/ 624416 w 3619883"/>
                <a:gd name="connsiteY43" fmla="*/ 22696 h 4275461"/>
                <a:gd name="connsiteX44" fmla="*/ 657762 w 3619883"/>
                <a:gd name="connsiteY44" fmla="*/ 18351 h 4275461"/>
                <a:gd name="connsiteX45" fmla="*/ 690557 w 3619883"/>
                <a:gd name="connsiteY45" fmla="*/ 25792 h 4275461"/>
                <a:gd name="connsiteX46" fmla="*/ 745123 w 3619883"/>
                <a:gd name="connsiteY46" fmla="*/ 40157 h 4275461"/>
                <a:gd name="connsiteX47" fmla="*/ 789493 w 3619883"/>
                <a:gd name="connsiteY47" fmla="*/ 36327 h 4275461"/>
                <a:gd name="connsiteX48" fmla="*/ 854255 w 3619883"/>
                <a:gd name="connsiteY48" fmla="*/ 68887 h 4275461"/>
                <a:gd name="connsiteX49" fmla="*/ 897520 w 3619883"/>
                <a:gd name="connsiteY49" fmla="*/ 88629 h 4275461"/>
                <a:gd name="connsiteX50" fmla="*/ 940510 w 3619883"/>
                <a:gd name="connsiteY50" fmla="*/ 114265 h 4275461"/>
                <a:gd name="connsiteX51" fmla="*/ 1082712 w 3619883"/>
                <a:gd name="connsiteY51" fmla="*/ 144543 h 4275461"/>
                <a:gd name="connsiteX52" fmla="*/ 1205348 w 3619883"/>
                <a:gd name="connsiteY52" fmla="*/ 120753 h 4275461"/>
                <a:gd name="connsiteX53" fmla="*/ 1271764 w 3619883"/>
                <a:gd name="connsiteY53" fmla="*/ 117956 h 4275461"/>
                <a:gd name="connsiteX54" fmla="*/ 1315583 w 3619883"/>
                <a:gd name="connsiteY54" fmla="*/ 125912 h 4275461"/>
                <a:gd name="connsiteX55" fmla="*/ 1359125 w 3619883"/>
                <a:gd name="connsiteY55" fmla="*/ 139761 h 4275461"/>
                <a:gd name="connsiteX56" fmla="*/ 1391919 w 3619883"/>
                <a:gd name="connsiteY56" fmla="*/ 147202 h 4275461"/>
                <a:gd name="connsiteX57" fmla="*/ 1436563 w 3619883"/>
                <a:gd name="connsiteY57" fmla="*/ 137480 h 4275461"/>
                <a:gd name="connsiteX58" fmla="*/ 1471566 w 3619883"/>
                <a:gd name="connsiteY58" fmla="*/ 97777 h 4275461"/>
                <a:gd name="connsiteX59" fmla="*/ 1505739 w 3619883"/>
                <a:gd name="connsiteY59" fmla="*/ 75753 h 4275461"/>
                <a:gd name="connsiteX60" fmla="*/ 1590891 w 3619883"/>
                <a:gd name="connsiteY60" fmla="*/ 144702 h 4275461"/>
                <a:gd name="connsiteX61" fmla="*/ 1625616 w 3619883"/>
                <a:gd name="connsiteY61" fmla="*/ 110893 h 4275461"/>
                <a:gd name="connsiteX62" fmla="*/ 1658964 w 3619883"/>
                <a:gd name="connsiteY62" fmla="*/ 106547 h 4275461"/>
                <a:gd name="connsiteX63" fmla="*/ 1746598 w 3619883"/>
                <a:gd name="connsiteY63" fmla="*/ 122460 h 4275461"/>
                <a:gd name="connsiteX64" fmla="*/ 1811913 w 3619883"/>
                <a:gd name="connsiteY64" fmla="*/ 143234 h 4275461"/>
                <a:gd name="connsiteX65" fmla="*/ 1856557 w 3619883"/>
                <a:gd name="connsiteY65" fmla="*/ 133511 h 4275461"/>
                <a:gd name="connsiteX66" fmla="*/ 2066003 w 3619883"/>
                <a:gd name="connsiteY66" fmla="*/ 143313 h 4275461"/>
                <a:gd name="connsiteX67" fmla="*/ 2177615 w 3619883"/>
                <a:gd name="connsiteY67" fmla="*/ 119007 h 4275461"/>
                <a:gd name="connsiteX68" fmla="*/ 2255883 w 3619883"/>
                <a:gd name="connsiteY68" fmla="*/ 99047 h 4275461"/>
                <a:gd name="connsiteX69" fmla="*/ 2344622 w 3619883"/>
                <a:gd name="connsiteY69" fmla="*/ 91388 h 4275461"/>
                <a:gd name="connsiteX70" fmla="*/ 2455682 w 3619883"/>
                <a:gd name="connsiteY70" fmla="*/ 78869 h 4275461"/>
                <a:gd name="connsiteX71" fmla="*/ 2632609 w 3619883"/>
                <a:gd name="connsiteY71" fmla="*/ 75338 h 4275461"/>
                <a:gd name="connsiteX72" fmla="*/ 2742291 w 3619883"/>
                <a:gd name="connsiteY72" fmla="*/ 92282 h 4275461"/>
                <a:gd name="connsiteX73" fmla="*/ 2851974 w 3619883"/>
                <a:gd name="connsiteY73" fmla="*/ 109227 h 4275461"/>
                <a:gd name="connsiteX74" fmla="*/ 2907643 w 3619883"/>
                <a:gd name="connsiteY74" fmla="*/ 100020 h 4275461"/>
                <a:gd name="connsiteX75" fmla="*/ 2944022 w 3619883"/>
                <a:gd name="connsiteY75" fmla="*/ 30853 h 4275461"/>
                <a:gd name="connsiteX76" fmla="*/ 3022289 w 3619883"/>
                <a:gd name="connsiteY76" fmla="*/ 10893 h 4275461"/>
                <a:gd name="connsiteX77" fmla="*/ 3054807 w 3619883"/>
                <a:gd name="connsiteY77" fmla="*/ 24226 h 4275461"/>
                <a:gd name="connsiteX78" fmla="*/ 3141892 w 3619883"/>
                <a:gd name="connsiteY78" fmla="*/ 51925 h 4275461"/>
                <a:gd name="connsiteX79" fmla="*/ 3185711 w 3619883"/>
                <a:gd name="connsiteY79" fmla="*/ 59881 h 4275461"/>
                <a:gd name="connsiteX80" fmla="*/ 3219056 w 3619883"/>
                <a:gd name="connsiteY80" fmla="*/ 55536 h 4275461"/>
                <a:gd name="connsiteX81" fmla="*/ 3263425 w 3619883"/>
                <a:gd name="connsiteY81" fmla="*/ 51706 h 4275461"/>
                <a:gd name="connsiteX82" fmla="*/ 3296219 w 3619883"/>
                <a:gd name="connsiteY82" fmla="*/ 59147 h 4275461"/>
                <a:gd name="connsiteX83" fmla="*/ 3319094 w 3619883"/>
                <a:gd name="connsiteY83" fmla="*/ 42500 h 4275461"/>
                <a:gd name="connsiteX84" fmla="*/ 3420511 w 3619883"/>
                <a:gd name="connsiteY84" fmla="*/ 0 h 4275461"/>
                <a:gd name="connsiteX85" fmla="*/ 3453305 w 3619883"/>
                <a:gd name="connsiteY85" fmla="*/ 7440 h 4275461"/>
                <a:gd name="connsiteX86" fmla="*/ 3496571 w 3619883"/>
                <a:gd name="connsiteY86" fmla="*/ 27182 h 4275461"/>
                <a:gd name="connsiteX87" fmla="*/ 3602117 w 3619883"/>
                <a:gd name="connsiteY87" fmla="*/ 132521 h 4275461"/>
                <a:gd name="connsiteX88" fmla="*/ 3619883 w 3619883"/>
                <a:gd name="connsiteY88" fmla="*/ 140049 h 4275461"/>
                <a:gd name="connsiteX89" fmla="*/ 3619883 w 3619883"/>
                <a:gd name="connsiteY8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4128157 h 4275461"/>
                <a:gd name="connsiteX22" fmla="*/ 650062 w 3619883"/>
                <a:gd name="connsiteY22" fmla="*/ 3951392 h 4275461"/>
                <a:gd name="connsiteX23" fmla="*/ 472277 w 3619883"/>
                <a:gd name="connsiteY23" fmla="*/ 3951392 h 4275461"/>
                <a:gd name="connsiteX24" fmla="*/ 472277 w 3619883"/>
                <a:gd name="connsiteY24" fmla="*/ 4128157 h 4275461"/>
                <a:gd name="connsiteX25" fmla="*/ 522650 w 3619883"/>
                <a:gd name="connsiteY25" fmla="*/ 4128157 h 4275461"/>
                <a:gd name="connsiteX26" fmla="*/ 573998 w 3619883"/>
                <a:gd name="connsiteY26" fmla="*/ 4275461 h 4275461"/>
                <a:gd name="connsiteX27" fmla="*/ 336164 w 3619883"/>
                <a:gd name="connsiteY27" fmla="*/ 4275461 h 4275461"/>
                <a:gd name="connsiteX28" fmla="*/ 294572 w 3619883"/>
                <a:gd name="connsiteY28" fmla="*/ 4128157 h 4275461"/>
                <a:gd name="connsiteX29" fmla="*/ 339106 w 3619883"/>
                <a:gd name="connsiteY29" fmla="*/ 4128157 h 4275461"/>
                <a:gd name="connsiteX30" fmla="*/ 339106 w 3619883"/>
                <a:gd name="connsiteY30" fmla="*/ 3951392 h 4275461"/>
                <a:gd name="connsiteX31" fmla="*/ 161321 w 3619883"/>
                <a:gd name="connsiteY31" fmla="*/ 3951392 h 4275461"/>
                <a:gd name="connsiteX32" fmla="*/ 161321 w 3619883"/>
                <a:gd name="connsiteY32" fmla="*/ 4128157 h 4275461"/>
                <a:gd name="connsiteX33" fmla="*/ 230914 w 3619883"/>
                <a:gd name="connsiteY33" fmla="*/ 4128157 h 4275461"/>
                <a:gd name="connsiteX34" fmla="*/ 189322 w 3619883"/>
                <a:gd name="connsiteY34" fmla="*/ 4275461 h 4275461"/>
                <a:gd name="connsiteX35" fmla="*/ 0 w 3619883"/>
                <a:gd name="connsiteY35" fmla="*/ 4275461 h 4275461"/>
                <a:gd name="connsiteX36" fmla="*/ 0 w 3619883"/>
                <a:gd name="connsiteY36" fmla="*/ 42229 h 4275461"/>
                <a:gd name="connsiteX37" fmla="*/ 42464 w 3619883"/>
                <a:gd name="connsiteY37" fmla="*/ 40518 h 4275461"/>
                <a:gd name="connsiteX38" fmla="*/ 137733 w 3619883"/>
                <a:gd name="connsiteY38" fmla="*/ 35355 h 4275461"/>
                <a:gd name="connsiteX39" fmla="*/ 270565 w 3619883"/>
                <a:gd name="connsiteY39" fmla="*/ 29759 h 4275461"/>
                <a:gd name="connsiteX40" fmla="*/ 479734 w 3619883"/>
                <a:gd name="connsiteY40" fmla="*/ 45455 h 4275461"/>
                <a:gd name="connsiteX41" fmla="*/ 524103 w 3619883"/>
                <a:gd name="connsiteY41" fmla="*/ 41625 h 4275461"/>
                <a:gd name="connsiteX42" fmla="*/ 624416 w 3619883"/>
                <a:gd name="connsiteY42" fmla="*/ 22696 h 4275461"/>
                <a:gd name="connsiteX43" fmla="*/ 657762 w 3619883"/>
                <a:gd name="connsiteY43" fmla="*/ 18351 h 4275461"/>
                <a:gd name="connsiteX44" fmla="*/ 690557 w 3619883"/>
                <a:gd name="connsiteY44" fmla="*/ 25792 h 4275461"/>
                <a:gd name="connsiteX45" fmla="*/ 745123 w 3619883"/>
                <a:gd name="connsiteY45" fmla="*/ 40157 h 4275461"/>
                <a:gd name="connsiteX46" fmla="*/ 789493 w 3619883"/>
                <a:gd name="connsiteY46" fmla="*/ 36327 h 4275461"/>
                <a:gd name="connsiteX47" fmla="*/ 854255 w 3619883"/>
                <a:gd name="connsiteY47" fmla="*/ 68887 h 4275461"/>
                <a:gd name="connsiteX48" fmla="*/ 897520 w 3619883"/>
                <a:gd name="connsiteY48" fmla="*/ 88629 h 4275461"/>
                <a:gd name="connsiteX49" fmla="*/ 940510 w 3619883"/>
                <a:gd name="connsiteY49" fmla="*/ 114265 h 4275461"/>
                <a:gd name="connsiteX50" fmla="*/ 1082712 w 3619883"/>
                <a:gd name="connsiteY50" fmla="*/ 144543 h 4275461"/>
                <a:gd name="connsiteX51" fmla="*/ 1205348 w 3619883"/>
                <a:gd name="connsiteY51" fmla="*/ 120753 h 4275461"/>
                <a:gd name="connsiteX52" fmla="*/ 1271764 w 3619883"/>
                <a:gd name="connsiteY52" fmla="*/ 117956 h 4275461"/>
                <a:gd name="connsiteX53" fmla="*/ 1315583 w 3619883"/>
                <a:gd name="connsiteY53" fmla="*/ 125912 h 4275461"/>
                <a:gd name="connsiteX54" fmla="*/ 1359125 w 3619883"/>
                <a:gd name="connsiteY54" fmla="*/ 139761 h 4275461"/>
                <a:gd name="connsiteX55" fmla="*/ 1391919 w 3619883"/>
                <a:gd name="connsiteY55" fmla="*/ 147202 h 4275461"/>
                <a:gd name="connsiteX56" fmla="*/ 1436563 w 3619883"/>
                <a:gd name="connsiteY56" fmla="*/ 137480 h 4275461"/>
                <a:gd name="connsiteX57" fmla="*/ 1471566 w 3619883"/>
                <a:gd name="connsiteY57" fmla="*/ 97777 h 4275461"/>
                <a:gd name="connsiteX58" fmla="*/ 1505739 w 3619883"/>
                <a:gd name="connsiteY58" fmla="*/ 75753 h 4275461"/>
                <a:gd name="connsiteX59" fmla="*/ 1590891 w 3619883"/>
                <a:gd name="connsiteY59" fmla="*/ 144702 h 4275461"/>
                <a:gd name="connsiteX60" fmla="*/ 1625616 w 3619883"/>
                <a:gd name="connsiteY60" fmla="*/ 110893 h 4275461"/>
                <a:gd name="connsiteX61" fmla="*/ 1658964 w 3619883"/>
                <a:gd name="connsiteY61" fmla="*/ 106547 h 4275461"/>
                <a:gd name="connsiteX62" fmla="*/ 1746598 w 3619883"/>
                <a:gd name="connsiteY62" fmla="*/ 122460 h 4275461"/>
                <a:gd name="connsiteX63" fmla="*/ 1811913 w 3619883"/>
                <a:gd name="connsiteY63" fmla="*/ 143234 h 4275461"/>
                <a:gd name="connsiteX64" fmla="*/ 1856557 w 3619883"/>
                <a:gd name="connsiteY64" fmla="*/ 133511 h 4275461"/>
                <a:gd name="connsiteX65" fmla="*/ 2066003 w 3619883"/>
                <a:gd name="connsiteY65" fmla="*/ 143313 h 4275461"/>
                <a:gd name="connsiteX66" fmla="*/ 2177615 w 3619883"/>
                <a:gd name="connsiteY66" fmla="*/ 119007 h 4275461"/>
                <a:gd name="connsiteX67" fmla="*/ 2255883 w 3619883"/>
                <a:gd name="connsiteY67" fmla="*/ 99047 h 4275461"/>
                <a:gd name="connsiteX68" fmla="*/ 2344622 w 3619883"/>
                <a:gd name="connsiteY68" fmla="*/ 91388 h 4275461"/>
                <a:gd name="connsiteX69" fmla="*/ 2455682 w 3619883"/>
                <a:gd name="connsiteY69" fmla="*/ 78869 h 4275461"/>
                <a:gd name="connsiteX70" fmla="*/ 2632609 w 3619883"/>
                <a:gd name="connsiteY70" fmla="*/ 75338 h 4275461"/>
                <a:gd name="connsiteX71" fmla="*/ 2742291 w 3619883"/>
                <a:gd name="connsiteY71" fmla="*/ 92282 h 4275461"/>
                <a:gd name="connsiteX72" fmla="*/ 2851974 w 3619883"/>
                <a:gd name="connsiteY72" fmla="*/ 109227 h 4275461"/>
                <a:gd name="connsiteX73" fmla="*/ 2907643 w 3619883"/>
                <a:gd name="connsiteY73" fmla="*/ 100020 h 4275461"/>
                <a:gd name="connsiteX74" fmla="*/ 2944022 w 3619883"/>
                <a:gd name="connsiteY74" fmla="*/ 30853 h 4275461"/>
                <a:gd name="connsiteX75" fmla="*/ 3022289 w 3619883"/>
                <a:gd name="connsiteY75" fmla="*/ 10893 h 4275461"/>
                <a:gd name="connsiteX76" fmla="*/ 3054807 w 3619883"/>
                <a:gd name="connsiteY76" fmla="*/ 24226 h 4275461"/>
                <a:gd name="connsiteX77" fmla="*/ 3141892 w 3619883"/>
                <a:gd name="connsiteY77" fmla="*/ 51925 h 4275461"/>
                <a:gd name="connsiteX78" fmla="*/ 3185711 w 3619883"/>
                <a:gd name="connsiteY78" fmla="*/ 59881 h 4275461"/>
                <a:gd name="connsiteX79" fmla="*/ 3219056 w 3619883"/>
                <a:gd name="connsiteY79" fmla="*/ 55536 h 4275461"/>
                <a:gd name="connsiteX80" fmla="*/ 3263425 w 3619883"/>
                <a:gd name="connsiteY80" fmla="*/ 51706 h 4275461"/>
                <a:gd name="connsiteX81" fmla="*/ 3296219 w 3619883"/>
                <a:gd name="connsiteY81" fmla="*/ 59147 h 4275461"/>
                <a:gd name="connsiteX82" fmla="*/ 3319094 w 3619883"/>
                <a:gd name="connsiteY82" fmla="*/ 42500 h 4275461"/>
                <a:gd name="connsiteX83" fmla="*/ 3420511 w 3619883"/>
                <a:gd name="connsiteY83" fmla="*/ 0 h 4275461"/>
                <a:gd name="connsiteX84" fmla="*/ 3453305 w 3619883"/>
                <a:gd name="connsiteY84" fmla="*/ 7440 h 4275461"/>
                <a:gd name="connsiteX85" fmla="*/ 3496571 w 3619883"/>
                <a:gd name="connsiteY85" fmla="*/ 27182 h 4275461"/>
                <a:gd name="connsiteX86" fmla="*/ 3602117 w 3619883"/>
                <a:gd name="connsiteY86" fmla="*/ 132521 h 4275461"/>
                <a:gd name="connsiteX87" fmla="*/ 3619883 w 3619883"/>
                <a:gd name="connsiteY87" fmla="*/ 140049 h 4275461"/>
                <a:gd name="connsiteX88" fmla="*/ 3619883 w 3619883"/>
                <a:gd name="connsiteY8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3951392 h 4275461"/>
                <a:gd name="connsiteX22" fmla="*/ 472277 w 3619883"/>
                <a:gd name="connsiteY22" fmla="*/ 3951392 h 4275461"/>
                <a:gd name="connsiteX23" fmla="*/ 472277 w 3619883"/>
                <a:gd name="connsiteY23" fmla="*/ 4128157 h 4275461"/>
                <a:gd name="connsiteX24" fmla="*/ 522650 w 3619883"/>
                <a:gd name="connsiteY24" fmla="*/ 4128157 h 4275461"/>
                <a:gd name="connsiteX25" fmla="*/ 573998 w 3619883"/>
                <a:gd name="connsiteY25" fmla="*/ 4275461 h 4275461"/>
                <a:gd name="connsiteX26" fmla="*/ 336164 w 3619883"/>
                <a:gd name="connsiteY26" fmla="*/ 4275461 h 4275461"/>
                <a:gd name="connsiteX27" fmla="*/ 294572 w 3619883"/>
                <a:gd name="connsiteY27" fmla="*/ 4128157 h 4275461"/>
                <a:gd name="connsiteX28" fmla="*/ 339106 w 3619883"/>
                <a:gd name="connsiteY28" fmla="*/ 4128157 h 4275461"/>
                <a:gd name="connsiteX29" fmla="*/ 339106 w 3619883"/>
                <a:gd name="connsiteY29" fmla="*/ 3951392 h 4275461"/>
                <a:gd name="connsiteX30" fmla="*/ 161321 w 3619883"/>
                <a:gd name="connsiteY30" fmla="*/ 3951392 h 4275461"/>
                <a:gd name="connsiteX31" fmla="*/ 161321 w 3619883"/>
                <a:gd name="connsiteY31" fmla="*/ 4128157 h 4275461"/>
                <a:gd name="connsiteX32" fmla="*/ 230914 w 3619883"/>
                <a:gd name="connsiteY32" fmla="*/ 4128157 h 4275461"/>
                <a:gd name="connsiteX33" fmla="*/ 189322 w 3619883"/>
                <a:gd name="connsiteY33" fmla="*/ 4275461 h 4275461"/>
                <a:gd name="connsiteX34" fmla="*/ 0 w 3619883"/>
                <a:gd name="connsiteY34" fmla="*/ 4275461 h 4275461"/>
                <a:gd name="connsiteX35" fmla="*/ 0 w 3619883"/>
                <a:gd name="connsiteY35" fmla="*/ 42229 h 4275461"/>
                <a:gd name="connsiteX36" fmla="*/ 42464 w 3619883"/>
                <a:gd name="connsiteY36" fmla="*/ 40518 h 4275461"/>
                <a:gd name="connsiteX37" fmla="*/ 137733 w 3619883"/>
                <a:gd name="connsiteY37" fmla="*/ 35355 h 4275461"/>
                <a:gd name="connsiteX38" fmla="*/ 270565 w 3619883"/>
                <a:gd name="connsiteY38" fmla="*/ 29759 h 4275461"/>
                <a:gd name="connsiteX39" fmla="*/ 479734 w 3619883"/>
                <a:gd name="connsiteY39" fmla="*/ 45455 h 4275461"/>
                <a:gd name="connsiteX40" fmla="*/ 524103 w 3619883"/>
                <a:gd name="connsiteY40" fmla="*/ 41625 h 4275461"/>
                <a:gd name="connsiteX41" fmla="*/ 624416 w 3619883"/>
                <a:gd name="connsiteY41" fmla="*/ 22696 h 4275461"/>
                <a:gd name="connsiteX42" fmla="*/ 657762 w 3619883"/>
                <a:gd name="connsiteY42" fmla="*/ 18351 h 4275461"/>
                <a:gd name="connsiteX43" fmla="*/ 690557 w 3619883"/>
                <a:gd name="connsiteY43" fmla="*/ 25792 h 4275461"/>
                <a:gd name="connsiteX44" fmla="*/ 745123 w 3619883"/>
                <a:gd name="connsiteY44" fmla="*/ 40157 h 4275461"/>
                <a:gd name="connsiteX45" fmla="*/ 789493 w 3619883"/>
                <a:gd name="connsiteY45" fmla="*/ 36327 h 4275461"/>
                <a:gd name="connsiteX46" fmla="*/ 854255 w 3619883"/>
                <a:gd name="connsiteY46" fmla="*/ 68887 h 4275461"/>
                <a:gd name="connsiteX47" fmla="*/ 897520 w 3619883"/>
                <a:gd name="connsiteY47" fmla="*/ 88629 h 4275461"/>
                <a:gd name="connsiteX48" fmla="*/ 940510 w 3619883"/>
                <a:gd name="connsiteY48" fmla="*/ 114265 h 4275461"/>
                <a:gd name="connsiteX49" fmla="*/ 1082712 w 3619883"/>
                <a:gd name="connsiteY49" fmla="*/ 144543 h 4275461"/>
                <a:gd name="connsiteX50" fmla="*/ 1205348 w 3619883"/>
                <a:gd name="connsiteY50" fmla="*/ 120753 h 4275461"/>
                <a:gd name="connsiteX51" fmla="*/ 1271764 w 3619883"/>
                <a:gd name="connsiteY51" fmla="*/ 117956 h 4275461"/>
                <a:gd name="connsiteX52" fmla="*/ 1315583 w 3619883"/>
                <a:gd name="connsiteY52" fmla="*/ 125912 h 4275461"/>
                <a:gd name="connsiteX53" fmla="*/ 1359125 w 3619883"/>
                <a:gd name="connsiteY53" fmla="*/ 139761 h 4275461"/>
                <a:gd name="connsiteX54" fmla="*/ 1391919 w 3619883"/>
                <a:gd name="connsiteY54" fmla="*/ 147202 h 4275461"/>
                <a:gd name="connsiteX55" fmla="*/ 1436563 w 3619883"/>
                <a:gd name="connsiteY55" fmla="*/ 137480 h 4275461"/>
                <a:gd name="connsiteX56" fmla="*/ 1471566 w 3619883"/>
                <a:gd name="connsiteY56" fmla="*/ 97777 h 4275461"/>
                <a:gd name="connsiteX57" fmla="*/ 1505739 w 3619883"/>
                <a:gd name="connsiteY57" fmla="*/ 75753 h 4275461"/>
                <a:gd name="connsiteX58" fmla="*/ 1590891 w 3619883"/>
                <a:gd name="connsiteY58" fmla="*/ 144702 h 4275461"/>
                <a:gd name="connsiteX59" fmla="*/ 1625616 w 3619883"/>
                <a:gd name="connsiteY59" fmla="*/ 110893 h 4275461"/>
                <a:gd name="connsiteX60" fmla="*/ 1658964 w 3619883"/>
                <a:gd name="connsiteY60" fmla="*/ 106547 h 4275461"/>
                <a:gd name="connsiteX61" fmla="*/ 1746598 w 3619883"/>
                <a:gd name="connsiteY61" fmla="*/ 122460 h 4275461"/>
                <a:gd name="connsiteX62" fmla="*/ 1811913 w 3619883"/>
                <a:gd name="connsiteY62" fmla="*/ 143234 h 4275461"/>
                <a:gd name="connsiteX63" fmla="*/ 1856557 w 3619883"/>
                <a:gd name="connsiteY63" fmla="*/ 133511 h 4275461"/>
                <a:gd name="connsiteX64" fmla="*/ 2066003 w 3619883"/>
                <a:gd name="connsiteY64" fmla="*/ 143313 h 4275461"/>
                <a:gd name="connsiteX65" fmla="*/ 2177615 w 3619883"/>
                <a:gd name="connsiteY65" fmla="*/ 119007 h 4275461"/>
                <a:gd name="connsiteX66" fmla="*/ 2255883 w 3619883"/>
                <a:gd name="connsiteY66" fmla="*/ 99047 h 4275461"/>
                <a:gd name="connsiteX67" fmla="*/ 2344622 w 3619883"/>
                <a:gd name="connsiteY67" fmla="*/ 91388 h 4275461"/>
                <a:gd name="connsiteX68" fmla="*/ 2455682 w 3619883"/>
                <a:gd name="connsiteY68" fmla="*/ 78869 h 4275461"/>
                <a:gd name="connsiteX69" fmla="*/ 2632609 w 3619883"/>
                <a:gd name="connsiteY69" fmla="*/ 75338 h 4275461"/>
                <a:gd name="connsiteX70" fmla="*/ 2742291 w 3619883"/>
                <a:gd name="connsiteY70" fmla="*/ 92282 h 4275461"/>
                <a:gd name="connsiteX71" fmla="*/ 2851974 w 3619883"/>
                <a:gd name="connsiteY71" fmla="*/ 109227 h 4275461"/>
                <a:gd name="connsiteX72" fmla="*/ 2907643 w 3619883"/>
                <a:gd name="connsiteY72" fmla="*/ 100020 h 4275461"/>
                <a:gd name="connsiteX73" fmla="*/ 2944022 w 3619883"/>
                <a:gd name="connsiteY73" fmla="*/ 30853 h 4275461"/>
                <a:gd name="connsiteX74" fmla="*/ 3022289 w 3619883"/>
                <a:gd name="connsiteY74" fmla="*/ 10893 h 4275461"/>
                <a:gd name="connsiteX75" fmla="*/ 3054807 w 3619883"/>
                <a:gd name="connsiteY75" fmla="*/ 24226 h 4275461"/>
                <a:gd name="connsiteX76" fmla="*/ 3141892 w 3619883"/>
                <a:gd name="connsiteY76" fmla="*/ 51925 h 4275461"/>
                <a:gd name="connsiteX77" fmla="*/ 3185711 w 3619883"/>
                <a:gd name="connsiteY77" fmla="*/ 59881 h 4275461"/>
                <a:gd name="connsiteX78" fmla="*/ 3219056 w 3619883"/>
                <a:gd name="connsiteY78" fmla="*/ 55536 h 4275461"/>
                <a:gd name="connsiteX79" fmla="*/ 3263425 w 3619883"/>
                <a:gd name="connsiteY79" fmla="*/ 51706 h 4275461"/>
                <a:gd name="connsiteX80" fmla="*/ 3296219 w 3619883"/>
                <a:gd name="connsiteY80" fmla="*/ 59147 h 4275461"/>
                <a:gd name="connsiteX81" fmla="*/ 3319094 w 3619883"/>
                <a:gd name="connsiteY81" fmla="*/ 42500 h 4275461"/>
                <a:gd name="connsiteX82" fmla="*/ 3420511 w 3619883"/>
                <a:gd name="connsiteY82" fmla="*/ 0 h 4275461"/>
                <a:gd name="connsiteX83" fmla="*/ 3453305 w 3619883"/>
                <a:gd name="connsiteY83" fmla="*/ 7440 h 4275461"/>
                <a:gd name="connsiteX84" fmla="*/ 3496571 w 3619883"/>
                <a:gd name="connsiteY84" fmla="*/ 27182 h 4275461"/>
                <a:gd name="connsiteX85" fmla="*/ 3602117 w 3619883"/>
                <a:gd name="connsiteY85" fmla="*/ 132521 h 4275461"/>
                <a:gd name="connsiteX86" fmla="*/ 3619883 w 3619883"/>
                <a:gd name="connsiteY86" fmla="*/ 140049 h 4275461"/>
                <a:gd name="connsiteX87" fmla="*/ 3619883 w 3619883"/>
                <a:gd name="connsiteY8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472277 w 3619883"/>
                <a:gd name="connsiteY21" fmla="*/ 3951392 h 4275461"/>
                <a:gd name="connsiteX22" fmla="*/ 472277 w 3619883"/>
                <a:gd name="connsiteY22" fmla="*/ 4128157 h 4275461"/>
                <a:gd name="connsiteX23" fmla="*/ 522650 w 3619883"/>
                <a:gd name="connsiteY23" fmla="*/ 4128157 h 4275461"/>
                <a:gd name="connsiteX24" fmla="*/ 573998 w 3619883"/>
                <a:gd name="connsiteY24" fmla="*/ 4275461 h 4275461"/>
                <a:gd name="connsiteX25" fmla="*/ 336164 w 3619883"/>
                <a:gd name="connsiteY25" fmla="*/ 4275461 h 4275461"/>
                <a:gd name="connsiteX26" fmla="*/ 294572 w 3619883"/>
                <a:gd name="connsiteY26" fmla="*/ 4128157 h 4275461"/>
                <a:gd name="connsiteX27" fmla="*/ 339106 w 3619883"/>
                <a:gd name="connsiteY27" fmla="*/ 4128157 h 4275461"/>
                <a:gd name="connsiteX28" fmla="*/ 339106 w 3619883"/>
                <a:gd name="connsiteY28" fmla="*/ 3951392 h 4275461"/>
                <a:gd name="connsiteX29" fmla="*/ 161321 w 3619883"/>
                <a:gd name="connsiteY29" fmla="*/ 3951392 h 4275461"/>
                <a:gd name="connsiteX30" fmla="*/ 161321 w 3619883"/>
                <a:gd name="connsiteY30" fmla="*/ 4128157 h 4275461"/>
                <a:gd name="connsiteX31" fmla="*/ 230914 w 3619883"/>
                <a:gd name="connsiteY31" fmla="*/ 4128157 h 4275461"/>
                <a:gd name="connsiteX32" fmla="*/ 189322 w 3619883"/>
                <a:gd name="connsiteY32" fmla="*/ 4275461 h 4275461"/>
                <a:gd name="connsiteX33" fmla="*/ 0 w 3619883"/>
                <a:gd name="connsiteY33" fmla="*/ 4275461 h 4275461"/>
                <a:gd name="connsiteX34" fmla="*/ 0 w 3619883"/>
                <a:gd name="connsiteY34" fmla="*/ 42229 h 4275461"/>
                <a:gd name="connsiteX35" fmla="*/ 42464 w 3619883"/>
                <a:gd name="connsiteY35" fmla="*/ 40518 h 4275461"/>
                <a:gd name="connsiteX36" fmla="*/ 137733 w 3619883"/>
                <a:gd name="connsiteY36" fmla="*/ 35355 h 4275461"/>
                <a:gd name="connsiteX37" fmla="*/ 270565 w 3619883"/>
                <a:gd name="connsiteY37" fmla="*/ 29759 h 4275461"/>
                <a:gd name="connsiteX38" fmla="*/ 479734 w 3619883"/>
                <a:gd name="connsiteY38" fmla="*/ 45455 h 4275461"/>
                <a:gd name="connsiteX39" fmla="*/ 524103 w 3619883"/>
                <a:gd name="connsiteY39" fmla="*/ 41625 h 4275461"/>
                <a:gd name="connsiteX40" fmla="*/ 624416 w 3619883"/>
                <a:gd name="connsiteY40" fmla="*/ 22696 h 4275461"/>
                <a:gd name="connsiteX41" fmla="*/ 657762 w 3619883"/>
                <a:gd name="connsiteY41" fmla="*/ 18351 h 4275461"/>
                <a:gd name="connsiteX42" fmla="*/ 690557 w 3619883"/>
                <a:gd name="connsiteY42" fmla="*/ 25792 h 4275461"/>
                <a:gd name="connsiteX43" fmla="*/ 745123 w 3619883"/>
                <a:gd name="connsiteY43" fmla="*/ 40157 h 4275461"/>
                <a:gd name="connsiteX44" fmla="*/ 789493 w 3619883"/>
                <a:gd name="connsiteY44" fmla="*/ 36327 h 4275461"/>
                <a:gd name="connsiteX45" fmla="*/ 854255 w 3619883"/>
                <a:gd name="connsiteY45" fmla="*/ 68887 h 4275461"/>
                <a:gd name="connsiteX46" fmla="*/ 897520 w 3619883"/>
                <a:gd name="connsiteY46" fmla="*/ 88629 h 4275461"/>
                <a:gd name="connsiteX47" fmla="*/ 940510 w 3619883"/>
                <a:gd name="connsiteY47" fmla="*/ 114265 h 4275461"/>
                <a:gd name="connsiteX48" fmla="*/ 1082712 w 3619883"/>
                <a:gd name="connsiteY48" fmla="*/ 144543 h 4275461"/>
                <a:gd name="connsiteX49" fmla="*/ 1205348 w 3619883"/>
                <a:gd name="connsiteY49" fmla="*/ 120753 h 4275461"/>
                <a:gd name="connsiteX50" fmla="*/ 1271764 w 3619883"/>
                <a:gd name="connsiteY50" fmla="*/ 117956 h 4275461"/>
                <a:gd name="connsiteX51" fmla="*/ 1315583 w 3619883"/>
                <a:gd name="connsiteY51" fmla="*/ 125912 h 4275461"/>
                <a:gd name="connsiteX52" fmla="*/ 1359125 w 3619883"/>
                <a:gd name="connsiteY52" fmla="*/ 139761 h 4275461"/>
                <a:gd name="connsiteX53" fmla="*/ 1391919 w 3619883"/>
                <a:gd name="connsiteY53" fmla="*/ 147202 h 4275461"/>
                <a:gd name="connsiteX54" fmla="*/ 1436563 w 3619883"/>
                <a:gd name="connsiteY54" fmla="*/ 137480 h 4275461"/>
                <a:gd name="connsiteX55" fmla="*/ 1471566 w 3619883"/>
                <a:gd name="connsiteY55" fmla="*/ 97777 h 4275461"/>
                <a:gd name="connsiteX56" fmla="*/ 1505739 w 3619883"/>
                <a:gd name="connsiteY56" fmla="*/ 75753 h 4275461"/>
                <a:gd name="connsiteX57" fmla="*/ 1590891 w 3619883"/>
                <a:gd name="connsiteY57" fmla="*/ 144702 h 4275461"/>
                <a:gd name="connsiteX58" fmla="*/ 1625616 w 3619883"/>
                <a:gd name="connsiteY58" fmla="*/ 110893 h 4275461"/>
                <a:gd name="connsiteX59" fmla="*/ 1658964 w 3619883"/>
                <a:gd name="connsiteY59" fmla="*/ 106547 h 4275461"/>
                <a:gd name="connsiteX60" fmla="*/ 1746598 w 3619883"/>
                <a:gd name="connsiteY60" fmla="*/ 122460 h 4275461"/>
                <a:gd name="connsiteX61" fmla="*/ 1811913 w 3619883"/>
                <a:gd name="connsiteY61" fmla="*/ 143234 h 4275461"/>
                <a:gd name="connsiteX62" fmla="*/ 1856557 w 3619883"/>
                <a:gd name="connsiteY62" fmla="*/ 133511 h 4275461"/>
                <a:gd name="connsiteX63" fmla="*/ 2066003 w 3619883"/>
                <a:gd name="connsiteY63" fmla="*/ 143313 h 4275461"/>
                <a:gd name="connsiteX64" fmla="*/ 2177615 w 3619883"/>
                <a:gd name="connsiteY64" fmla="*/ 119007 h 4275461"/>
                <a:gd name="connsiteX65" fmla="*/ 2255883 w 3619883"/>
                <a:gd name="connsiteY65" fmla="*/ 99047 h 4275461"/>
                <a:gd name="connsiteX66" fmla="*/ 2344622 w 3619883"/>
                <a:gd name="connsiteY66" fmla="*/ 91388 h 4275461"/>
                <a:gd name="connsiteX67" fmla="*/ 2455682 w 3619883"/>
                <a:gd name="connsiteY67" fmla="*/ 78869 h 4275461"/>
                <a:gd name="connsiteX68" fmla="*/ 2632609 w 3619883"/>
                <a:gd name="connsiteY68" fmla="*/ 75338 h 4275461"/>
                <a:gd name="connsiteX69" fmla="*/ 2742291 w 3619883"/>
                <a:gd name="connsiteY69" fmla="*/ 92282 h 4275461"/>
                <a:gd name="connsiteX70" fmla="*/ 2851974 w 3619883"/>
                <a:gd name="connsiteY70" fmla="*/ 109227 h 4275461"/>
                <a:gd name="connsiteX71" fmla="*/ 2907643 w 3619883"/>
                <a:gd name="connsiteY71" fmla="*/ 100020 h 4275461"/>
                <a:gd name="connsiteX72" fmla="*/ 2944022 w 3619883"/>
                <a:gd name="connsiteY72" fmla="*/ 30853 h 4275461"/>
                <a:gd name="connsiteX73" fmla="*/ 3022289 w 3619883"/>
                <a:gd name="connsiteY73" fmla="*/ 10893 h 4275461"/>
                <a:gd name="connsiteX74" fmla="*/ 3054807 w 3619883"/>
                <a:gd name="connsiteY74" fmla="*/ 24226 h 4275461"/>
                <a:gd name="connsiteX75" fmla="*/ 3141892 w 3619883"/>
                <a:gd name="connsiteY75" fmla="*/ 51925 h 4275461"/>
                <a:gd name="connsiteX76" fmla="*/ 3185711 w 3619883"/>
                <a:gd name="connsiteY76" fmla="*/ 59881 h 4275461"/>
                <a:gd name="connsiteX77" fmla="*/ 3219056 w 3619883"/>
                <a:gd name="connsiteY77" fmla="*/ 55536 h 4275461"/>
                <a:gd name="connsiteX78" fmla="*/ 3263425 w 3619883"/>
                <a:gd name="connsiteY78" fmla="*/ 51706 h 4275461"/>
                <a:gd name="connsiteX79" fmla="*/ 3296219 w 3619883"/>
                <a:gd name="connsiteY79" fmla="*/ 59147 h 4275461"/>
                <a:gd name="connsiteX80" fmla="*/ 3319094 w 3619883"/>
                <a:gd name="connsiteY80" fmla="*/ 42500 h 4275461"/>
                <a:gd name="connsiteX81" fmla="*/ 3420511 w 3619883"/>
                <a:gd name="connsiteY81" fmla="*/ 0 h 4275461"/>
                <a:gd name="connsiteX82" fmla="*/ 3453305 w 3619883"/>
                <a:gd name="connsiteY82" fmla="*/ 7440 h 4275461"/>
                <a:gd name="connsiteX83" fmla="*/ 3496571 w 3619883"/>
                <a:gd name="connsiteY83" fmla="*/ 27182 h 4275461"/>
                <a:gd name="connsiteX84" fmla="*/ 3602117 w 3619883"/>
                <a:gd name="connsiteY84" fmla="*/ 132521 h 4275461"/>
                <a:gd name="connsiteX85" fmla="*/ 3619883 w 3619883"/>
                <a:gd name="connsiteY85" fmla="*/ 140049 h 4275461"/>
                <a:gd name="connsiteX86" fmla="*/ 3619883 w 3619883"/>
                <a:gd name="connsiteY8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3951392 h 4275461"/>
                <a:gd name="connsiteX21" fmla="*/ 472277 w 3619883"/>
                <a:gd name="connsiteY21" fmla="*/ 4128157 h 4275461"/>
                <a:gd name="connsiteX22" fmla="*/ 522650 w 3619883"/>
                <a:gd name="connsiteY22" fmla="*/ 4128157 h 4275461"/>
                <a:gd name="connsiteX23" fmla="*/ 573998 w 3619883"/>
                <a:gd name="connsiteY23" fmla="*/ 4275461 h 4275461"/>
                <a:gd name="connsiteX24" fmla="*/ 336164 w 3619883"/>
                <a:gd name="connsiteY24" fmla="*/ 4275461 h 4275461"/>
                <a:gd name="connsiteX25" fmla="*/ 294572 w 3619883"/>
                <a:gd name="connsiteY25" fmla="*/ 4128157 h 4275461"/>
                <a:gd name="connsiteX26" fmla="*/ 339106 w 3619883"/>
                <a:gd name="connsiteY26" fmla="*/ 4128157 h 4275461"/>
                <a:gd name="connsiteX27" fmla="*/ 339106 w 3619883"/>
                <a:gd name="connsiteY27" fmla="*/ 3951392 h 4275461"/>
                <a:gd name="connsiteX28" fmla="*/ 161321 w 3619883"/>
                <a:gd name="connsiteY28" fmla="*/ 3951392 h 4275461"/>
                <a:gd name="connsiteX29" fmla="*/ 161321 w 3619883"/>
                <a:gd name="connsiteY29" fmla="*/ 4128157 h 4275461"/>
                <a:gd name="connsiteX30" fmla="*/ 230914 w 3619883"/>
                <a:gd name="connsiteY30" fmla="*/ 4128157 h 4275461"/>
                <a:gd name="connsiteX31" fmla="*/ 189322 w 3619883"/>
                <a:gd name="connsiteY31" fmla="*/ 4275461 h 4275461"/>
                <a:gd name="connsiteX32" fmla="*/ 0 w 3619883"/>
                <a:gd name="connsiteY32" fmla="*/ 4275461 h 4275461"/>
                <a:gd name="connsiteX33" fmla="*/ 0 w 3619883"/>
                <a:gd name="connsiteY33" fmla="*/ 42229 h 4275461"/>
                <a:gd name="connsiteX34" fmla="*/ 42464 w 3619883"/>
                <a:gd name="connsiteY34" fmla="*/ 40518 h 4275461"/>
                <a:gd name="connsiteX35" fmla="*/ 137733 w 3619883"/>
                <a:gd name="connsiteY35" fmla="*/ 35355 h 4275461"/>
                <a:gd name="connsiteX36" fmla="*/ 270565 w 3619883"/>
                <a:gd name="connsiteY36" fmla="*/ 29759 h 4275461"/>
                <a:gd name="connsiteX37" fmla="*/ 479734 w 3619883"/>
                <a:gd name="connsiteY37" fmla="*/ 45455 h 4275461"/>
                <a:gd name="connsiteX38" fmla="*/ 524103 w 3619883"/>
                <a:gd name="connsiteY38" fmla="*/ 41625 h 4275461"/>
                <a:gd name="connsiteX39" fmla="*/ 624416 w 3619883"/>
                <a:gd name="connsiteY39" fmla="*/ 22696 h 4275461"/>
                <a:gd name="connsiteX40" fmla="*/ 657762 w 3619883"/>
                <a:gd name="connsiteY40" fmla="*/ 18351 h 4275461"/>
                <a:gd name="connsiteX41" fmla="*/ 690557 w 3619883"/>
                <a:gd name="connsiteY41" fmla="*/ 25792 h 4275461"/>
                <a:gd name="connsiteX42" fmla="*/ 745123 w 3619883"/>
                <a:gd name="connsiteY42" fmla="*/ 40157 h 4275461"/>
                <a:gd name="connsiteX43" fmla="*/ 789493 w 3619883"/>
                <a:gd name="connsiteY43" fmla="*/ 36327 h 4275461"/>
                <a:gd name="connsiteX44" fmla="*/ 854255 w 3619883"/>
                <a:gd name="connsiteY44" fmla="*/ 68887 h 4275461"/>
                <a:gd name="connsiteX45" fmla="*/ 897520 w 3619883"/>
                <a:gd name="connsiteY45" fmla="*/ 88629 h 4275461"/>
                <a:gd name="connsiteX46" fmla="*/ 940510 w 3619883"/>
                <a:gd name="connsiteY46" fmla="*/ 114265 h 4275461"/>
                <a:gd name="connsiteX47" fmla="*/ 1082712 w 3619883"/>
                <a:gd name="connsiteY47" fmla="*/ 144543 h 4275461"/>
                <a:gd name="connsiteX48" fmla="*/ 1205348 w 3619883"/>
                <a:gd name="connsiteY48" fmla="*/ 120753 h 4275461"/>
                <a:gd name="connsiteX49" fmla="*/ 1271764 w 3619883"/>
                <a:gd name="connsiteY49" fmla="*/ 117956 h 4275461"/>
                <a:gd name="connsiteX50" fmla="*/ 1315583 w 3619883"/>
                <a:gd name="connsiteY50" fmla="*/ 125912 h 4275461"/>
                <a:gd name="connsiteX51" fmla="*/ 1359125 w 3619883"/>
                <a:gd name="connsiteY51" fmla="*/ 139761 h 4275461"/>
                <a:gd name="connsiteX52" fmla="*/ 1391919 w 3619883"/>
                <a:gd name="connsiteY52" fmla="*/ 147202 h 4275461"/>
                <a:gd name="connsiteX53" fmla="*/ 1436563 w 3619883"/>
                <a:gd name="connsiteY53" fmla="*/ 137480 h 4275461"/>
                <a:gd name="connsiteX54" fmla="*/ 1471566 w 3619883"/>
                <a:gd name="connsiteY54" fmla="*/ 97777 h 4275461"/>
                <a:gd name="connsiteX55" fmla="*/ 1505739 w 3619883"/>
                <a:gd name="connsiteY55" fmla="*/ 75753 h 4275461"/>
                <a:gd name="connsiteX56" fmla="*/ 1590891 w 3619883"/>
                <a:gd name="connsiteY56" fmla="*/ 144702 h 4275461"/>
                <a:gd name="connsiteX57" fmla="*/ 1625616 w 3619883"/>
                <a:gd name="connsiteY57" fmla="*/ 110893 h 4275461"/>
                <a:gd name="connsiteX58" fmla="*/ 1658964 w 3619883"/>
                <a:gd name="connsiteY58" fmla="*/ 106547 h 4275461"/>
                <a:gd name="connsiteX59" fmla="*/ 1746598 w 3619883"/>
                <a:gd name="connsiteY59" fmla="*/ 122460 h 4275461"/>
                <a:gd name="connsiteX60" fmla="*/ 1811913 w 3619883"/>
                <a:gd name="connsiteY60" fmla="*/ 143234 h 4275461"/>
                <a:gd name="connsiteX61" fmla="*/ 1856557 w 3619883"/>
                <a:gd name="connsiteY61" fmla="*/ 133511 h 4275461"/>
                <a:gd name="connsiteX62" fmla="*/ 2066003 w 3619883"/>
                <a:gd name="connsiteY62" fmla="*/ 143313 h 4275461"/>
                <a:gd name="connsiteX63" fmla="*/ 2177615 w 3619883"/>
                <a:gd name="connsiteY63" fmla="*/ 119007 h 4275461"/>
                <a:gd name="connsiteX64" fmla="*/ 2255883 w 3619883"/>
                <a:gd name="connsiteY64" fmla="*/ 99047 h 4275461"/>
                <a:gd name="connsiteX65" fmla="*/ 2344622 w 3619883"/>
                <a:gd name="connsiteY65" fmla="*/ 91388 h 4275461"/>
                <a:gd name="connsiteX66" fmla="*/ 2455682 w 3619883"/>
                <a:gd name="connsiteY66" fmla="*/ 78869 h 4275461"/>
                <a:gd name="connsiteX67" fmla="*/ 2632609 w 3619883"/>
                <a:gd name="connsiteY67" fmla="*/ 75338 h 4275461"/>
                <a:gd name="connsiteX68" fmla="*/ 2742291 w 3619883"/>
                <a:gd name="connsiteY68" fmla="*/ 92282 h 4275461"/>
                <a:gd name="connsiteX69" fmla="*/ 2851974 w 3619883"/>
                <a:gd name="connsiteY69" fmla="*/ 109227 h 4275461"/>
                <a:gd name="connsiteX70" fmla="*/ 2907643 w 3619883"/>
                <a:gd name="connsiteY70" fmla="*/ 100020 h 4275461"/>
                <a:gd name="connsiteX71" fmla="*/ 2944022 w 3619883"/>
                <a:gd name="connsiteY71" fmla="*/ 30853 h 4275461"/>
                <a:gd name="connsiteX72" fmla="*/ 3022289 w 3619883"/>
                <a:gd name="connsiteY72" fmla="*/ 10893 h 4275461"/>
                <a:gd name="connsiteX73" fmla="*/ 3054807 w 3619883"/>
                <a:gd name="connsiteY73" fmla="*/ 24226 h 4275461"/>
                <a:gd name="connsiteX74" fmla="*/ 3141892 w 3619883"/>
                <a:gd name="connsiteY74" fmla="*/ 51925 h 4275461"/>
                <a:gd name="connsiteX75" fmla="*/ 3185711 w 3619883"/>
                <a:gd name="connsiteY75" fmla="*/ 59881 h 4275461"/>
                <a:gd name="connsiteX76" fmla="*/ 3219056 w 3619883"/>
                <a:gd name="connsiteY76" fmla="*/ 55536 h 4275461"/>
                <a:gd name="connsiteX77" fmla="*/ 3263425 w 3619883"/>
                <a:gd name="connsiteY77" fmla="*/ 51706 h 4275461"/>
                <a:gd name="connsiteX78" fmla="*/ 3296219 w 3619883"/>
                <a:gd name="connsiteY78" fmla="*/ 59147 h 4275461"/>
                <a:gd name="connsiteX79" fmla="*/ 3319094 w 3619883"/>
                <a:gd name="connsiteY79" fmla="*/ 42500 h 4275461"/>
                <a:gd name="connsiteX80" fmla="*/ 3420511 w 3619883"/>
                <a:gd name="connsiteY80" fmla="*/ 0 h 4275461"/>
                <a:gd name="connsiteX81" fmla="*/ 3453305 w 3619883"/>
                <a:gd name="connsiteY81" fmla="*/ 7440 h 4275461"/>
                <a:gd name="connsiteX82" fmla="*/ 3496571 w 3619883"/>
                <a:gd name="connsiteY82" fmla="*/ 27182 h 4275461"/>
                <a:gd name="connsiteX83" fmla="*/ 3602117 w 3619883"/>
                <a:gd name="connsiteY83" fmla="*/ 132521 h 4275461"/>
                <a:gd name="connsiteX84" fmla="*/ 3619883 w 3619883"/>
                <a:gd name="connsiteY84" fmla="*/ 140049 h 4275461"/>
                <a:gd name="connsiteX85" fmla="*/ 3619883 w 3619883"/>
                <a:gd name="connsiteY8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4128157 h 4275461"/>
                <a:gd name="connsiteX21" fmla="*/ 522650 w 3619883"/>
                <a:gd name="connsiteY21" fmla="*/ 4128157 h 4275461"/>
                <a:gd name="connsiteX22" fmla="*/ 573998 w 3619883"/>
                <a:gd name="connsiteY22" fmla="*/ 4275461 h 4275461"/>
                <a:gd name="connsiteX23" fmla="*/ 336164 w 3619883"/>
                <a:gd name="connsiteY23" fmla="*/ 4275461 h 4275461"/>
                <a:gd name="connsiteX24" fmla="*/ 294572 w 3619883"/>
                <a:gd name="connsiteY24" fmla="*/ 4128157 h 4275461"/>
                <a:gd name="connsiteX25" fmla="*/ 339106 w 3619883"/>
                <a:gd name="connsiteY25" fmla="*/ 4128157 h 4275461"/>
                <a:gd name="connsiteX26" fmla="*/ 339106 w 3619883"/>
                <a:gd name="connsiteY26" fmla="*/ 3951392 h 4275461"/>
                <a:gd name="connsiteX27" fmla="*/ 161321 w 3619883"/>
                <a:gd name="connsiteY27" fmla="*/ 3951392 h 4275461"/>
                <a:gd name="connsiteX28" fmla="*/ 161321 w 3619883"/>
                <a:gd name="connsiteY28" fmla="*/ 4128157 h 4275461"/>
                <a:gd name="connsiteX29" fmla="*/ 230914 w 3619883"/>
                <a:gd name="connsiteY29" fmla="*/ 4128157 h 4275461"/>
                <a:gd name="connsiteX30" fmla="*/ 189322 w 3619883"/>
                <a:gd name="connsiteY30" fmla="*/ 4275461 h 4275461"/>
                <a:gd name="connsiteX31" fmla="*/ 0 w 3619883"/>
                <a:gd name="connsiteY31" fmla="*/ 4275461 h 4275461"/>
                <a:gd name="connsiteX32" fmla="*/ 0 w 3619883"/>
                <a:gd name="connsiteY32" fmla="*/ 42229 h 4275461"/>
                <a:gd name="connsiteX33" fmla="*/ 42464 w 3619883"/>
                <a:gd name="connsiteY33" fmla="*/ 40518 h 4275461"/>
                <a:gd name="connsiteX34" fmla="*/ 137733 w 3619883"/>
                <a:gd name="connsiteY34" fmla="*/ 35355 h 4275461"/>
                <a:gd name="connsiteX35" fmla="*/ 270565 w 3619883"/>
                <a:gd name="connsiteY35" fmla="*/ 29759 h 4275461"/>
                <a:gd name="connsiteX36" fmla="*/ 479734 w 3619883"/>
                <a:gd name="connsiteY36" fmla="*/ 45455 h 4275461"/>
                <a:gd name="connsiteX37" fmla="*/ 524103 w 3619883"/>
                <a:gd name="connsiteY37" fmla="*/ 41625 h 4275461"/>
                <a:gd name="connsiteX38" fmla="*/ 624416 w 3619883"/>
                <a:gd name="connsiteY38" fmla="*/ 22696 h 4275461"/>
                <a:gd name="connsiteX39" fmla="*/ 657762 w 3619883"/>
                <a:gd name="connsiteY39" fmla="*/ 18351 h 4275461"/>
                <a:gd name="connsiteX40" fmla="*/ 690557 w 3619883"/>
                <a:gd name="connsiteY40" fmla="*/ 25792 h 4275461"/>
                <a:gd name="connsiteX41" fmla="*/ 745123 w 3619883"/>
                <a:gd name="connsiteY41" fmla="*/ 40157 h 4275461"/>
                <a:gd name="connsiteX42" fmla="*/ 789493 w 3619883"/>
                <a:gd name="connsiteY42" fmla="*/ 36327 h 4275461"/>
                <a:gd name="connsiteX43" fmla="*/ 854255 w 3619883"/>
                <a:gd name="connsiteY43" fmla="*/ 68887 h 4275461"/>
                <a:gd name="connsiteX44" fmla="*/ 897520 w 3619883"/>
                <a:gd name="connsiteY44" fmla="*/ 88629 h 4275461"/>
                <a:gd name="connsiteX45" fmla="*/ 940510 w 3619883"/>
                <a:gd name="connsiteY45" fmla="*/ 114265 h 4275461"/>
                <a:gd name="connsiteX46" fmla="*/ 1082712 w 3619883"/>
                <a:gd name="connsiteY46" fmla="*/ 144543 h 4275461"/>
                <a:gd name="connsiteX47" fmla="*/ 1205348 w 3619883"/>
                <a:gd name="connsiteY47" fmla="*/ 120753 h 4275461"/>
                <a:gd name="connsiteX48" fmla="*/ 1271764 w 3619883"/>
                <a:gd name="connsiteY48" fmla="*/ 117956 h 4275461"/>
                <a:gd name="connsiteX49" fmla="*/ 1315583 w 3619883"/>
                <a:gd name="connsiteY49" fmla="*/ 125912 h 4275461"/>
                <a:gd name="connsiteX50" fmla="*/ 1359125 w 3619883"/>
                <a:gd name="connsiteY50" fmla="*/ 139761 h 4275461"/>
                <a:gd name="connsiteX51" fmla="*/ 1391919 w 3619883"/>
                <a:gd name="connsiteY51" fmla="*/ 147202 h 4275461"/>
                <a:gd name="connsiteX52" fmla="*/ 1436563 w 3619883"/>
                <a:gd name="connsiteY52" fmla="*/ 137480 h 4275461"/>
                <a:gd name="connsiteX53" fmla="*/ 1471566 w 3619883"/>
                <a:gd name="connsiteY53" fmla="*/ 97777 h 4275461"/>
                <a:gd name="connsiteX54" fmla="*/ 1505739 w 3619883"/>
                <a:gd name="connsiteY54" fmla="*/ 75753 h 4275461"/>
                <a:gd name="connsiteX55" fmla="*/ 1590891 w 3619883"/>
                <a:gd name="connsiteY55" fmla="*/ 144702 h 4275461"/>
                <a:gd name="connsiteX56" fmla="*/ 1625616 w 3619883"/>
                <a:gd name="connsiteY56" fmla="*/ 110893 h 4275461"/>
                <a:gd name="connsiteX57" fmla="*/ 1658964 w 3619883"/>
                <a:gd name="connsiteY57" fmla="*/ 106547 h 4275461"/>
                <a:gd name="connsiteX58" fmla="*/ 1746598 w 3619883"/>
                <a:gd name="connsiteY58" fmla="*/ 122460 h 4275461"/>
                <a:gd name="connsiteX59" fmla="*/ 1811913 w 3619883"/>
                <a:gd name="connsiteY59" fmla="*/ 143234 h 4275461"/>
                <a:gd name="connsiteX60" fmla="*/ 1856557 w 3619883"/>
                <a:gd name="connsiteY60" fmla="*/ 133511 h 4275461"/>
                <a:gd name="connsiteX61" fmla="*/ 2066003 w 3619883"/>
                <a:gd name="connsiteY61" fmla="*/ 143313 h 4275461"/>
                <a:gd name="connsiteX62" fmla="*/ 2177615 w 3619883"/>
                <a:gd name="connsiteY62" fmla="*/ 119007 h 4275461"/>
                <a:gd name="connsiteX63" fmla="*/ 2255883 w 3619883"/>
                <a:gd name="connsiteY63" fmla="*/ 99047 h 4275461"/>
                <a:gd name="connsiteX64" fmla="*/ 2344622 w 3619883"/>
                <a:gd name="connsiteY64" fmla="*/ 91388 h 4275461"/>
                <a:gd name="connsiteX65" fmla="*/ 2455682 w 3619883"/>
                <a:gd name="connsiteY65" fmla="*/ 78869 h 4275461"/>
                <a:gd name="connsiteX66" fmla="*/ 2632609 w 3619883"/>
                <a:gd name="connsiteY66" fmla="*/ 75338 h 4275461"/>
                <a:gd name="connsiteX67" fmla="*/ 2742291 w 3619883"/>
                <a:gd name="connsiteY67" fmla="*/ 92282 h 4275461"/>
                <a:gd name="connsiteX68" fmla="*/ 2851974 w 3619883"/>
                <a:gd name="connsiteY68" fmla="*/ 109227 h 4275461"/>
                <a:gd name="connsiteX69" fmla="*/ 2907643 w 3619883"/>
                <a:gd name="connsiteY69" fmla="*/ 100020 h 4275461"/>
                <a:gd name="connsiteX70" fmla="*/ 2944022 w 3619883"/>
                <a:gd name="connsiteY70" fmla="*/ 30853 h 4275461"/>
                <a:gd name="connsiteX71" fmla="*/ 3022289 w 3619883"/>
                <a:gd name="connsiteY71" fmla="*/ 10893 h 4275461"/>
                <a:gd name="connsiteX72" fmla="*/ 3054807 w 3619883"/>
                <a:gd name="connsiteY72" fmla="*/ 24226 h 4275461"/>
                <a:gd name="connsiteX73" fmla="*/ 3141892 w 3619883"/>
                <a:gd name="connsiteY73" fmla="*/ 51925 h 4275461"/>
                <a:gd name="connsiteX74" fmla="*/ 3185711 w 3619883"/>
                <a:gd name="connsiteY74" fmla="*/ 59881 h 4275461"/>
                <a:gd name="connsiteX75" fmla="*/ 3219056 w 3619883"/>
                <a:gd name="connsiteY75" fmla="*/ 55536 h 4275461"/>
                <a:gd name="connsiteX76" fmla="*/ 3263425 w 3619883"/>
                <a:gd name="connsiteY76" fmla="*/ 51706 h 4275461"/>
                <a:gd name="connsiteX77" fmla="*/ 3296219 w 3619883"/>
                <a:gd name="connsiteY77" fmla="*/ 59147 h 4275461"/>
                <a:gd name="connsiteX78" fmla="*/ 3319094 w 3619883"/>
                <a:gd name="connsiteY78" fmla="*/ 42500 h 4275461"/>
                <a:gd name="connsiteX79" fmla="*/ 3420511 w 3619883"/>
                <a:gd name="connsiteY79" fmla="*/ 0 h 4275461"/>
                <a:gd name="connsiteX80" fmla="*/ 3453305 w 3619883"/>
                <a:gd name="connsiteY80" fmla="*/ 7440 h 4275461"/>
                <a:gd name="connsiteX81" fmla="*/ 3496571 w 3619883"/>
                <a:gd name="connsiteY81" fmla="*/ 27182 h 4275461"/>
                <a:gd name="connsiteX82" fmla="*/ 3602117 w 3619883"/>
                <a:gd name="connsiteY82" fmla="*/ 132521 h 4275461"/>
                <a:gd name="connsiteX83" fmla="*/ 3619883 w 3619883"/>
                <a:gd name="connsiteY83" fmla="*/ 140049 h 4275461"/>
                <a:gd name="connsiteX84" fmla="*/ 3619883 w 3619883"/>
                <a:gd name="connsiteY8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22650 w 3619883"/>
                <a:gd name="connsiteY20" fmla="*/ 4128157 h 4275461"/>
                <a:gd name="connsiteX21" fmla="*/ 573998 w 3619883"/>
                <a:gd name="connsiteY21" fmla="*/ 4275461 h 4275461"/>
                <a:gd name="connsiteX22" fmla="*/ 336164 w 3619883"/>
                <a:gd name="connsiteY22" fmla="*/ 4275461 h 4275461"/>
                <a:gd name="connsiteX23" fmla="*/ 294572 w 3619883"/>
                <a:gd name="connsiteY23" fmla="*/ 4128157 h 4275461"/>
                <a:gd name="connsiteX24" fmla="*/ 339106 w 3619883"/>
                <a:gd name="connsiteY24" fmla="*/ 4128157 h 4275461"/>
                <a:gd name="connsiteX25" fmla="*/ 339106 w 3619883"/>
                <a:gd name="connsiteY25" fmla="*/ 3951392 h 4275461"/>
                <a:gd name="connsiteX26" fmla="*/ 161321 w 3619883"/>
                <a:gd name="connsiteY26" fmla="*/ 3951392 h 4275461"/>
                <a:gd name="connsiteX27" fmla="*/ 161321 w 3619883"/>
                <a:gd name="connsiteY27" fmla="*/ 4128157 h 4275461"/>
                <a:gd name="connsiteX28" fmla="*/ 230914 w 3619883"/>
                <a:gd name="connsiteY28" fmla="*/ 4128157 h 4275461"/>
                <a:gd name="connsiteX29" fmla="*/ 189322 w 3619883"/>
                <a:gd name="connsiteY29" fmla="*/ 4275461 h 4275461"/>
                <a:gd name="connsiteX30" fmla="*/ 0 w 3619883"/>
                <a:gd name="connsiteY30" fmla="*/ 4275461 h 4275461"/>
                <a:gd name="connsiteX31" fmla="*/ 0 w 3619883"/>
                <a:gd name="connsiteY31" fmla="*/ 42229 h 4275461"/>
                <a:gd name="connsiteX32" fmla="*/ 42464 w 3619883"/>
                <a:gd name="connsiteY32" fmla="*/ 40518 h 4275461"/>
                <a:gd name="connsiteX33" fmla="*/ 137733 w 3619883"/>
                <a:gd name="connsiteY33" fmla="*/ 35355 h 4275461"/>
                <a:gd name="connsiteX34" fmla="*/ 270565 w 3619883"/>
                <a:gd name="connsiteY34" fmla="*/ 29759 h 4275461"/>
                <a:gd name="connsiteX35" fmla="*/ 479734 w 3619883"/>
                <a:gd name="connsiteY35" fmla="*/ 45455 h 4275461"/>
                <a:gd name="connsiteX36" fmla="*/ 524103 w 3619883"/>
                <a:gd name="connsiteY36" fmla="*/ 41625 h 4275461"/>
                <a:gd name="connsiteX37" fmla="*/ 624416 w 3619883"/>
                <a:gd name="connsiteY37" fmla="*/ 22696 h 4275461"/>
                <a:gd name="connsiteX38" fmla="*/ 657762 w 3619883"/>
                <a:gd name="connsiteY38" fmla="*/ 18351 h 4275461"/>
                <a:gd name="connsiteX39" fmla="*/ 690557 w 3619883"/>
                <a:gd name="connsiteY39" fmla="*/ 25792 h 4275461"/>
                <a:gd name="connsiteX40" fmla="*/ 745123 w 3619883"/>
                <a:gd name="connsiteY40" fmla="*/ 40157 h 4275461"/>
                <a:gd name="connsiteX41" fmla="*/ 789493 w 3619883"/>
                <a:gd name="connsiteY41" fmla="*/ 36327 h 4275461"/>
                <a:gd name="connsiteX42" fmla="*/ 854255 w 3619883"/>
                <a:gd name="connsiteY42" fmla="*/ 68887 h 4275461"/>
                <a:gd name="connsiteX43" fmla="*/ 897520 w 3619883"/>
                <a:gd name="connsiteY43" fmla="*/ 88629 h 4275461"/>
                <a:gd name="connsiteX44" fmla="*/ 940510 w 3619883"/>
                <a:gd name="connsiteY44" fmla="*/ 114265 h 4275461"/>
                <a:gd name="connsiteX45" fmla="*/ 1082712 w 3619883"/>
                <a:gd name="connsiteY45" fmla="*/ 144543 h 4275461"/>
                <a:gd name="connsiteX46" fmla="*/ 1205348 w 3619883"/>
                <a:gd name="connsiteY46" fmla="*/ 120753 h 4275461"/>
                <a:gd name="connsiteX47" fmla="*/ 1271764 w 3619883"/>
                <a:gd name="connsiteY47" fmla="*/ 117956 h 4275461"/>
                <a:gd name="connsiteX48" fmla="*/ 1315583 w 3619883"/>
                <a:gd name="connsiteY48" fmla="*/ 125912 h 4275461"/>
                <a:gd name="connsiteX49" fmla="*/ 1359125 w 3619883"/>
                <a:gd name="connsiteY49" fmla="*/ 139761 h 4275461"/>
                <a:gd name="connsiteX50" fmla="*/ 1391919 w 3619883"/>
                <a:gd name="connsiteY50" fmla="*/ 147202 h 4275461"/>
                <a:gd name="connsiteX51" fmla="*/ 1436563 w 3619883"/>
                <a:gd name="connsiteY51" fmla="*/ 137480 h 4275461"/>
                <a:gd name="connsiteX52" fmla="*/ 1471566 w 3619883"/>
                <a:gd name="connsiteY52" fmla="*/ 97777 h 4275461"/>
                <a:gd name="connsiteX53" fmla="*/ 1505739 w 3619883"/>
                <a:gd name="connsiteY53" fmla="*/ 75753 h 4275461"/>
                <a:gd name="connsiteX54" fmla="*/ 1590891 w 3619883"/>
                <a:gd name="connsiteY54" fmla="*/ 144702 h 4275461"/>
                <a:gd name="connsiteX55" fmla="*/ 1625616 w 3619883"/>
                <a:gd name="connsiteY55" fmla="*/ 110893 h 4275461"/>
                <a:gd name="connsiteX56" fmla="*/ 1658964 w 3619883"/>
                <a:gd name="connsiteY56" fmla="*/ 106547 h 4275461"/>
                <a:gd name="connsiteX57" fmla="*/ 1746598 w 3619883"/>
                <a:gd name="connsiteY57" fmla="*/ 122460 h 4275461"/>
                <a:gd name="connsiteX58" fmla="*/ 1811913 w 3619883"/>
                <a:gd name="connsiteY58" fmla="*/ 143234 h 4275461"/>
                <a:gd name="connsiteX59" fmla="*/ 1856557 w 3619883"/>
                <a:gd name="connsiteY59" fmla="*/ 133511 h 4275461"/>
                <a:gd name="connsiteX60" fmla="*/ 2066003 w 3619883"/>
                <a:gd name="connsiteY60" fmla="*/ 143313 h 4275461"/>
                <a:gd name="connsiteX61" fmla="*/ 2177615 w 3619883"/>
                <a:gd name="connsiteY61" fmla="*/ 119007 h 4275461"/>
                <a:gd name="connsiteX62" fmla="*/ 2255883 w 3619883"/>
                <a:gd name="connsiteY62" fmla="*/ 99047 h 4275461"/>
                <a:gd name="connsiteX63" fmla="*/ 2344622 w 3619883"/>
                <a:gd name="connsiteY63" fmla="*/ 91388 h 4275461"/>
                <a:gd name="connsiteX64" fmla="*/ 2455682 w 3619883"/>
                <a:gd name="connsiteY64" fmla="*/ 78869 h 4275461"/>
                <a:gd name="connsiteX65" fmla="*/ 2632609 w 3619883"/>
                <a:gd name="connsiteY65" fmla="*/ 75338 h 4275461"/>
                <a:gd name="connsiteX66" fmla="*/ 2742291 w 3619883"/>
                <a:gd name="connsiteY66" fmla="*/ 92282 h 4275461"/>
                <a:gd name="connsiteX67" fmla="*/ 2851974 w 3619883"/>
                <a:gd name="connsiteY67" fmla="*/ 109227 h 4275461"/>
                <a:gd name="connsiteX68" fmla="*/ 2907643 w 3619883"/>
                <a:gd name="connsiteY68" fmla="*/ 100020 h 4275461"/>
                <a:gd name="connsiteX69" fmla="*/ 2944022 w 3619883"/>
                <a:gd name="connsiteY69" fmla="*/ 30853 h 4275461"/>
                <a:gd name="connsiteX70" fmla="*/ 3022289 w 3619883"/>
                <a:gd name="connsiteY70" fmla="*/ 10893 h 4275461"/>
                <a:gd name="connsiteX71" fmla="*/ 3054807 w 3619883"/>
                <a:gd name="connsiteY71" fmla="*/ 24226 h 4275461"/>
                <a:gd name="connsiteX72" fmla="*/ 3141892 w 3619883"/>
                <a:gd name="connsiteY72" fmla="*/ 51925 h 4275461"/>
                <a:gd name="connsiteX73" fmla="*/ 3185711 w 3619883"/>
                <a:gd name="connsiteY73" fmla="*/ 59881 h 4275461"/>
                <a:gd name="connsiteX74" fmla="*/ 3219056 w 3619883"/>
                <a:gd name="connsiteY74" fmla="*/ 55536 h 4275461"/>
                <a:gd name="connsiteX75" fmla="*/ 3263425 w 3619883"/>
                <a:gd name="connsiteY75" fmla="*/ 51706 h 4275461"/>
                <a:gd name="connsiteX76" fmla="*/ 3296219 w 3619883"/>
                <a:gd name="connsiteY76" fmla="*/ 59147 h 4275461"/>
                <a:gd name="connsiteX77" fmla="*/ 3319094 w 3619883"/>
                <a:gd name="connsiteY77" fmla="*/ 42500 h 4275461"/>
                <a:gd name="connsiteX78" fmla="*/ 3420511 w 3619883"/>
                <a:gd name="connsiteY78" fmla="*/ 0 h 4275461"/>
                <a:gd name="connsiteX79" fmla="*/ 3453305 w 3619883"/>
                <a:gd name="connsiteY79" fmla="*/ 7440 h 4275461"/>
                <a:gd name="connsiteX80" fmla="*/ 3496571 w 3619883"/>
                <a:gd name="connsiteY80" fmla="*/ 27182 h 4275461"/>
                <a:gd name="connsiteX81" fmla="*/ 3602117 w 3619883"/>
                <a:gd name="connsiteY81" fmla="*/ 132521 h 4275461"/>
                <a:gd name="connsiteX82" fmla="*/ 3619883 w 3619883"/>
                <a:gd name="connsiteY82" fmla="*/ 140049 h 4275461"/>
                <a:gd name="connsiteX83" fmla="*/ 3619883 w 3619883"/>
                <a:gd name="connsiteY8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3951392 h 4275461"/>
                <a:gd name="connsiteX26" fmla="*/ 161321 w 3619883"/>
                <a:gd name="connsiteY26" fmla="*/ 4128157 h 4275461"/>
                <a:gd name="connsiteX27" fmla="*/ 230914 w 3619883"/>
                <a:gd name="connsiteY27" fmla="*/ 4128157 h 4275461"/>
                <a:gd name="connsiteX28" fmla="*/ 189322 w 3619883"/>
                <a:gd name="connsiteY28" fmla="*/ 4275461 h 4275461"/>
                <a:gd name="connsiteX29" fmla="*/ 0 w 3619883"/>
                <a:gd name="connsiteY29" fmla="*/ 4275461 h 4275461"/>
                <a:gd name="connsiteX30" fmla="*/ 0 w 3619883"/>
                <a:gd name="connsiteY30" fmla="*/ 42229 h 4275461"/>
                <a:gd name="connsiteX31" fmla="*/ 42464 w 3619883"/>
                <a:gd name="connsiteY31" fmla="*/ 40518 h 4275461"/>
                <a:gd name="connsiteX32" fmla="*/ 137733 w 3619883"/>
                <a:gd name="connsiteY32" fmla="*/ 35355 h 4275461"/>
                <a:gd name="connsiteX33" fmla="*/ 270565 w 3619883"/>
                <a:gd name="connsiteY33" fmla="*/ 29759 h 4275461"/>
                <a:gd name="connsiteX34" fmla="*/ 479734 w 3619883"/>
                <a:gd name="connsiteY34" fmla="*/ 45455 h 4275461"/>
                <a:gd name="connsiteX35" fmla="*/ 524103 w 3619883"/>
                <a:gd name="connsiteY35" fmla="*/ 41625 h 4275461"/>
                <a:gd name="connsiteX36" fmla="*/ 624416 w 3619883"/>
                <a:gd name="connsiteY36" fmla="*/ 22696 h 4275461"/>
                <a:gd name="connsiteX37" fmla="*/ 657762 w 3619883"/>
                <a:gd name="connsiteY37" fmla="*/ 18351 h 4275461"/>
                <a:gd name="connsiteX38" fmla="*/ 690557 w 3619883"/>
                <a:gd name="connsiteY38" fmla="*/ 25792 h 4275461"/>
                <a:gd name="connsiteX39" fmla="*/ 745123 w 3619883"/>
                <a:gd name="connsiteY39" fmla="*/ 40157 h 4275461"/>
                <a:gd name="connsiteX40" fmla="*/ 789493 w 3619883"/>
                <a:gd name="connsiteY40" fmla="*/ 36327 h 4275461"/>
                <a:gd name="connsiteX41" fmla="*/ 854255 w 3619883"/>
                <a:gd name="connsiteY41" fmla="*/ 68887 h 4275461"/>
                <a:gd name="connsiteX42" fmla="*/ 897520 w 3619883"/>
                <a:gd name="connsiteY42" fmla="*/ 88629 h 4275461"/>
                <a:gd name="connsiteX43" fmla="*/ 940510 w 3619883"/>
                <a:gd name="connsiteY43" fmla="*/ 114265 h 4275461"/>
                <a:gd name="connsiteX44" fmla="*/ 1082712 w 3619883"/>
                <a:gd name="connsiteY44" fmla="*/ 144543 h 4275461"/>
                <a:gd name="connsiteX45" fmla="*/ 1205348 w 3619883"/>
                <a:gd name="connsiteY45" fmla="*/ 120753 h 4275461"/>
                <a:gd name="connsiteX46" fmla="*/ 1271764 w 3619883"/>
                <a:gd name="connsiteY46" fmla="*/ 117956 h 4275461"/>
                <a:gd name="connsiteX47" fmla="*/ 1315583 w 3619883"/>
                <a:gd name="connsiteY47" fmla="*/ 125912 h 4275461"/>
                <a:gd name="connsiteX48" fmla="*/ 1359125 w 3619883"/>
                <a:gd name="connsiteY48" fmla="*/ 139761 h 4275461"/>
                <a:gd name="connsiteX49" fmla="*/ 1391919 w 3619883"/>
                <a:gd name="connsiteY49" fmla="*/ 147202 h 4275461"/>
                <a:gd name="connsiteX50" fmla="*/ 1436563 w 3619883"/>
                <a:gd name="connsiteY50" fmla="*/ 137480 h 4275461"/>
                <a:gd name="connsiteX51" fmla="*/ 1471566 w 3619883"/>
                <a:gd name="connsiteY51" fmla="*/ 97777 h 4275461"/>
                <a:gd name="connsiteX52" fmla="*/ 1505739 w 3619883"/>
                <a:gd name="connsiteY52" fmla="*/ 75753 h 4275461"/>
                <a:gd name="connsiteX53" fmla="*/ 1590891 w 3619883"/>
                <a:gd name="connsiteY53" fmla="*/ 144702 h 4275461"/>
                <a:gd name="connsiteX54" fmla="*/ 1625616 w 3619883"/>
                <a:gd name="connsiteY54" fmla="*/ 110893 h 4275461"/>
                <a:gd name="connsiteX55" fmla="*/ 1658964 w 3619883"/>
                <a:gd name="connsiteY55" fmla="*/ 106547 h 4275461"/>
                <a:gd name="connsiteX56" fmla="*/ 1746598 w 3619883"/>
                <a:gd name="connsiteY56" fmla="*/ 122460 h 4275461"/>
                <a:gd name="connsiteX57" fmla="*/ 1811913 w 3619883"/>
                <a:gd name="connsiteY57" fmla="*/ 143234 h 4275461"/>
                <a:gd name="connsiteX58" fmla="*/ 1856557 w 3619883"/>
                <a:gd name="connsiteY58" fmla="*/ 133511 h 4275461"/>
                <a:gd name="connsiteX59" fmla="*/ 2066003 w 3619883"/>
                <a:gd name="connsiteY59" fmla="*/ 143313 h 4275461"/>
                <a:gd name="connsiteX60" fmla="*/ 2177615 w 3619883"/>
                <a:gd name="connsiteY60" fmla="*/ 119007 h 4275461"/>
                <a:gd name="connsiteX61" fmla="*/ 2255883 w 3619883"/>
                <a:gd name="connsiteY61" fmla="*/ 99047 h 4275461"/>
                <a:gd name="connsiteX62" fmla="*/ 2344622 w 3619883"/>
                <a:gd name="connsiteY62" fmla="*/ 91388 h 4275461"/>
                <a:gd name="connsiteX63" fmla="*/ 2455682 w 3619883"/>
                <a:gd name="connsiteY63" fmla="*/ 78869 h 4275461"/>
                <a:gd name="connsiteX64" fmla="*/ 2632609 w 3619883"/>
                <a:gd name="connsiteY64" fmla="*/ 75338 h 4275461"/>
                <a:gd name="connsiteX65" fmla="*/ 2742291 w 3619883"/>
                <a:gd name="connsiteY65" fmla="*/ 92282 h 4275461"/>
                <a:gd name="connsiteX66" fmla="*/ 2851974 w 3619883"/>
                <a:gd name="connsiteY66" fmla="*/ 109227 h 4275461"/>
                <a:gd name="connsiteX67" fmla="*/ 2907643 w 3619883"/>
                <a:gd name="connsiteY67" fmla="*/ 100020 h 4275461"/>
                <a:gd name="connsiteX68" fmla="*/ 2944022 w 3619883"/>
                <a:gd name="connsiteY68" fmla="*/ 30853 h 4275461"/>
                <a:gd name="connsiteX69" fmla="*/ 3022289 w 3619883"/>
                <a:gd name="connsiteY69" fmla="*/ 10893 h 4275461"/>
                <a:gd name="connsiteX70" fmla="*/ 3054807 w 3619883"/>
                <a:gd name="connsiteY70" fmla="*/ 24226 h 4275461"/>
                <a:gd name="connsiteX71" fmla="*/ 3141892 w 3619883"/>
                <a:gd name="connsiteY71" fmla="*/ 51925 h 4275461"/>
                <a:gd name="connsiteX72" fmla="*/ 3185711 w 3619883"/>
                <a:gd name="connsiteY72" fmla="*/ 59881 h 4275461"/>
                <a:gd name="connsiteX73" fmla="*/ 3219056 w 3619883"/>
                <a:gd name="connsiteY73" fmla="*/ 55536 h 4275461"/>
                <a:gd name="connsiteX74" fmla="*/ 3263425 w 3619883"/>
                <a:gd name="connsiteY74" fmla="*/ 51706 h 4275461"/>
                <a:gd name="connsiteX75" fmla="*/ 3296219 w 3619883"/>
                <a:gd name="connsiteY75" fmla="*/ 59147 h 4275461"/>
                <a:gd name="connsiteX76" fmla="*/ 3319094 w 3619883"/>
                <a:gd name="connsiteY76" fmla="*/ 42500 h 4275461"/>
                <a:gd name="connsiteX77" fmla="*/ 3420511 w 3619883"/>
                <a:gd name="connsiteY77" fmla="*/ 0 h 4275461"/>
                <a:gd name="connsiteX78" fmla="*/ 3453305 w 3619883"/>
                <a:gd name="connsiteY78" fmla="*/ 7440 h 4275461"/>
                <a:gd name="connsiteX79" fmla="*/ 3496571 w 3619883"/>
                <a:gd name="connsiteY79" fmla="*/ 27182 h 4275461"/>
                <a:gd name="connsiteX80" fmla="*/ 3602117 w 3619883"/>
                <a:gd name="connsiteY80" fmla="*/ 132521 h 4275461"/>
                <a:gd name="connsiteX81" fmla="*/ 3619883 w 3619883"/>
                <a:gd name="connsiteY81" fmla="*/ 140049 h 4275461"/>
                <a:gd name="connsiteX82" fmla="*/ 3619883 w 3619883"/>
                <a:gd name="connsiteY8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230914 w 3619883"/>
                <a:gd name="connsiteY26" fmla="*/ 4128157 h 4275461"/>
                <a:gd name="connsiteX27" fmla="*/ 189322 w 3619883"/>
                <a:gd name="connsiteY27" fmla="*/ 4275461 h 4275461"/>
                <a:gd name="connsiteX28" fmla="*/ 0 w 3619883"/>
                <a:gd name="connsiteY28" fmla="*/ 4275461 h 4275461"/>
                <a:gd name="connsiteX29" fmla="*/ 0 w 3619883"/>
                <a:gd name="connsiteY29" fmla="*/ 42229 h 4275461"/>
                <a:gd name="connsiteX30" fmla="*/ 42464 w 3619883"/>
                <a:gd name="connsiteY30" fmla="*/ 40518 h 4275461"/>
                <a:gd name="connsiteX31" fmla="*/ 137733 w 3619883"/>
                <a:gd name="connsiteY31" fmla="*/ 35355 h 4275461"/>
                <a:gd name="connsiteX32" fmla="*/ 270565 w 3619883"/>
                <a:gd name="connsiteY32" fmla="*/ 29759 h 4275461"/>
                <a:gd name="connsiteX33" fmla="*/ 479734 w 3619883"/>
                <a:gd name="connsiteY33" fmla="*/ 45455 h 4275461"/>
                <a:gd name="connsiteX34" fmla="*/ 524103 w 3619883"/>
                <a:gd name="connsiteY34" fmla="*/ 41625 h 4275461"/>
                <a:gd name="connsiteX35" fmla="*/ 624416 w 3619883"/>
                <a:gd name="connsiteY35" fmla="*/ 22696 h 4275461"/>
                <a:gd name="connsiteX36" fmla="*/ 657762 w 3619883"/>
                <a:gd name="connsiteY36" fmla="*/ 18351 h 4275461"/>
                <a:gd name="connsiteX37" fmla="*/ 690557 w 3619883"/>
                <a:gd name="connsiteY37" fmla="*/ 25792 h 4275461"/>
                <a:gd name="connsiteX38" fmla="*/ 745123 w 3619883"/>
                <a:gd name="connsiteY38" fmla="*/ 40157 h 4275461"/>
                <a:gd name="connsiteX39" fmla="*/ 789493 w 3619883"/>
                <a:gd name="connsiteY39" fmla="*/ 36327 h 4275461"/>
                <a:gd name="connsiteX40" fmla="*/ 854255 w 3619883"/>
                <a:gd name="connsiteY40" fmla="*/ 68887 h 4275461"/>
                <a:gd name="connsiteX41" fmla="*/ 897520 w 3619883"/>
                <a:gd name="connsiteY41" fmla="*/ 88629 h 4275461"/>
                <a:gd name="connsiteX42" fmla="*/ 940510 w 3619883"/>
                <a:gd name="connsiteY42" fmla="*/ 114265 h 4275461"/>
                <a:gd name="connsiteX43" fmla="*/ 1082712 w 3619883"/>
                <a:gd name="connsiteY43" fmla="*/ 144543 h 4275461"/>
                <a:gd name="connsiteX44" fmla="*/ 1205348 w 3619883"/>
                <a:gd name="connsiteY44" fmla="*/ 120753 h 4275461"/>
                <a:gd name="connsiteX45" fmla="*/ 1271764 w 3619883"/>
                <a:gd name="connsiteY45" fmla="*/ 117956 h 4275461"/>
                <a:gd name="connsiteX46" fmla="*/ 1315583 w 3619883"/>
                <a:gd name="connsiteY46" fmla="*/ 125912 h 4275461"/>
                <a:gd name="connsiteX47" fmla="*/ 1359125 w 3619883"/>
                <a:gd name="connsiteY47" fmla="*/ 139761 h 4275461"/>
                <a:gd name="connsiteX48" fmla="*/ 1391919 w 3619883"/>
                <a:gd name="connsiteY48" fmla="*/ 147202 h 4275461"/>
                <a:gd name="connsiteX49" fmla="*/ 1436563 w 3619883"/>
                <a:gd name="connsiteY49" fmla="*/ 137480 h 4275461"/>
                <a:gd name="connsiteX50" fmla="*/ 1471566 w 3619883"/>
                <a:gd name="connsiteY50" fmla="*/ 97777 h 4275461"/>
                <a:gd name="connsiteX51" fmla="*/ 1505739 w 3619883"/>
                <a:gd name="connsiteY51" fmla="*/ 75753 h 4275461"/>
                <a:gd name="connsiteX52" fmla="*/ 1590891 w 3619883"/>
                <a:gd name="connsiteY52" fmla="*/ 144702 h 4275461"/>
                <a:gd name="connsiteX53" fmla="*/ 1625616 w 3619883"/>
                <a:gd name="connsiteY53" fmla="*/ 110893 h 4275461"/>
                <a:gd name="connsiteX54" fmla="*/ 1658964 w 3619883"/>
                <a:gd name="connsiteY54" fmla="*/ 106547 h 4275461"/>
                <a:gd name="connsiteX55" fmla="*/ 1746598 w 3619883"/>
                <a:gd name="connsiteY55" fmla="*/ 122460 h 4275461"/>
                <a:gd name="connsiteX56" fmla="*/ 1811913 w 3619883"/>
                <a:gd name="connsiteY56" fmla="*/ 143234 h 4275461"/>
                <a:gd name="connsiteX57" fmla="*/ 1856557 w 3619883"/>
                <a:gd name="connsiteY57" fmla="*/ 133511 h 4275461"/>
                <a:gd name="connsiteX58" fmla="*/ 2066003 w 3619883"/>
                <a:gd name="connsiteY58" fmla="*/ 143313 h 4275461"/>
                <a:gd name="connsiteX59" fmla="*/ 2177615 w 3619883"/>
                <a:gd name="connsiteY59" fmla="*/ 119007 h 4275461"/>
                <a:gd name="connsiteX60" fmla="*/ 2255883 w 3619883"/>
                <a:gd name="connsiteY60" fmla="*/ 99047 h 4275461"/>
                <a:gd name="connsiteX61" fmla="*/ 2344622 w 3619883"/>
                <a:gd name="connsiteY61" fmla="*/ 91388 h 4275461"/>
                <a:gd name="connsiteX62" fmla="*/ 2455682 w 3619883"/>
                <a:gd name="connsiteY62" fmla="*/ 78869 h 4275461"/>
                <a:gd name="connsiteX63" fmla="*/ 2632609 w 3619883"/>
                <a:gd name="connsiteY63" fmla="*/ 75338 h 4275461"/>
                <a:gd name="connsiteX64" fmla="*/ 2742291 w 3619883"/>
                <a:gd name="connsiteY64" fmla="*/ 92282 h 4275461"/>
                <a:gd name="connsiteX65" fmla="*/ 2851974 w 3619883"/>
                <a:gd name="connsiteY65" fmla="*/ 109227 h 4275461"/>
                <a:gd name="connsiteX66" fmla="*/ 2907643 w 3619883"/>
                <a:gd name="connsiteY66" fmla="*/ 100020 h 4275461"/>
                <a:gd name="connsiteX67" fmla="*/ 2944022 w 3619883"/>
                <a:gd name="connsiteY67" fmla="*/ 30853 h 4275461"/>
                <a:gd name="connsiteX68" fmla="*/ 3022289 w 3619883"/>
                <a:gd name="connsiteY68" fmla="*/ 10893 h 4275461"/>
                <a:gd name="connsiteX69" fmla="*/ 3054807 w 3619883"/>
                <a:gd name="connsiteY69" fmla="*/ 24226 h 4275461"/>
                <a:gd name="connsiteX70" fmla="*/ 3141892 w 3619883"/>
                <a:gd name="connsiteY70" fmla="*/ 51925 h 4275461"/>
                <a:gd name="connsiteX71" fmla="*/ 3185711 w 3619883"/>
                <a:gd name="connsiteY71" fmla="*/ 59881 h 4275461"/>
                <a:gd name="connsiteX72" fmla="*/ 3219056 w 3619883"/>
                <a:gd name="connsiteY72" fmla="*/ 55536 h 4275461"/>
                <a:gd name="connsiteX73" fmla="*/ 3263425 w 3619883"/>
                <a:gd name="connsiteY73" fmla="*/ 51706 h 4275461"/>
                <a:gd name="connsiteX74" fmla="*/ 3296219 w 3619883"/>
                <a:gd name="connsiteY74" fmla="*/ 59147 h 4275461"/>
                <a:gd name="connsiteX75" fmla="*/ 3319094 w 3619883"/>
                <a:gd name="connsiteY75" fmla="*/ 42500 h 4275461"/>
                <a:gd name="connsiteX76" fmla="*/ 3420511 w 3619883"/>
                <a:gd name="connsiteY76" fmla="*/ 0 h 4275461"/>
                <a:gd name="connsiteX77" fmla="*/ 3453305 w 3619883"/>
                <a:gd name="connsiteY77" fmla="*/ 7440 h 4275461"/>
                <a:gd name="connsiteX78" fmla="*/ 3496571 w 3619883"/>
                <a:gd name="connsiteY78" fmla="*/ 27182 h 4275461"/>
                <a:gd name="connsiteX79" fmla="*/ 3602117 w 3619883"/>
                <a:gd name="connsiteY79" fmla="*/ 132521 h 4275461"/>
                <a:gd name="connsiteX80" fmla="*/ 3619883 w 3619883"/>
                <a:gd name="connsiteY80" fmla="*/ 140049 h 4275461"/>
                <a:gd name="connsiteX81" fmla="*/ 3619883 w 3619883"/>
                <a:gd name="connsiteY8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189322 w 3619883"/>
                <a:gd name="connsiteY26" fmla="*/ 4275461 h 4275461"/>
                <a:gd name="connsiteX27" fmla="*/ 0 w 3619883"/>
                <a:gd name="connsiteY27" fmla="*/ 4275461 h 4275461"/>
                <a:gd name="connsiteX28" fmla="*/ 0 w 3619883"/>
                <a:gd name="connsiteY28" fmla="*/ 42229 h 4275461"/>
                <a:gd name="connsiteX29" fmla="*/ 42464 w 3619883"/>
                <a:gd name="connsiteY29" fmla="*/ 40518 h 4275461"/>
                <a:gd name="connsiteX30" fmla="*/ 137733 w 3619883"/>
                <a:gd name="connsiteY30" fmla="*/ 35355 h 4275461"/>
                <a:gd name="connsiteX31" fmla="*/ 270565 w 3619883"/>
                <a:gd name="connsiteY31" fmla="*/ 29759 h 4275461"/>
                <a:gd name="connsiteX32" fmla="*/ 479734 w 3619883"/>
                <a:gd name="connsiteY32" fmla="*/ 45455 h 4275461"/>
                <a:gd name="connsiteX33" fmla="*/ 524103 w 3619883"/>
                <a:gd name="connsiteY33" fmla="*/ 41625 h 4275461"/>
                <a:gd name="connsiteX34" fmla="*/ 624416 w 3619883"/>
                <a:gd name="connsiteY34" fmla="*/ 22696 h 4275461"/>
                <a:gd name="connsiteX35" fmla="*/ 657762 w 3619883"/>
                <a:gd name="connsiteY35" fmla="*/ 18351 h 4275461"/>
                <a:gd name="connsiteX36" fmla="*/ 690557 w 3619883"/>
                <a:gd name="connsiteY36" fmla="*/ 25792 h 4275461"/>
                <a:gd name="connsiteX37" fmla="*/ 745123 w 3619883"/>
                <a:gd name="connsiteY37" fmla="*/ 40157 h 4275461"/>
                <a:gd name="connsiteX38" fmla="*/ 789493 w 3619883"/>
                <a:gd name="connsiteY38" fmla="*/ 36327 h 4275461"/>
                <a:gd name="connsiteX39" fmla="*/ 854255 w 3619883"/>
                <a:gd name="connsiteY39" fmla="*/ 68887 h 4275461"/>
                <a:gd name="connsiteX40" fmla="*/ 897520 w 3619883"/>
                <a:gd name="connsiteY40" fmla="*/ 88629 h 4275461"/>
                <a:gd name="connsiteX41" fmla="*/ 940510 w 3619883"/>
                <a:gd name="connsiteY41" fmla="*/ 114265 h 4275461"/>
                <a:gd name="connsiteX42" fmla="*/ 1082712 w 3619883"/>
                <a:gd name="connsiteY42" fmla="*/ 144543 h 4275461"/>
                <a:gd name="connsiteX43" fmla="*/ 1205348 w 3619883"/>
                <a:gd name="connsiteY43" fmla="*/ 120753 h 4275461"/>
                <a:gd name="connsiteX44" fmla="*/ 1271764 w 3619883"/>
                <a:gd name="connsiteY44" fmla="*/ 117956 h 4275461"/>
                <a:gd name="connsiteX45" fmla="*/ 1315583 w 3619883"/>
                <a:gd name="connsiteY45" fmla="*/ 125912 h 4275461"/>
                <a:gd name="connsiteX46" fmla="*/ 1359125 w 3619883"/>
                <a:gd name="connsiteY46" fmla="*/ 139761 h 4275461"/>
                <a:gd name="connsiteX47" fmla="*/ 1391919 w 3619883"/>
                <a:gd name="connsiteY47" fmla="*/ 147202 h 4275461"/>
                <a:gd name="connsiteX48" fmla="*/ 1436563 w 3619883"/>
                <a:gd name="connsiteY48" fmla="*/ 137480 h 4275461"/>
                <a:gd name="connsiteX49" fmla="*/ 1471566 w 3619883"/>
                <a:gd name="connsiteY49" fmla="*/ 97777 h 4275461"/>
                <a:gd name="connsiteX50" fmla="*/ 1505739 w 3619883"/>
                <a:gd name="connsiteY50" fmla="*/ 75753 h 4275461"/>
                <a:gd name="connsiteX51" fmla="*/ 1590891 w 3619883"/>
                <a:gd name="connsiteY51" fmla="*/ 144702 h 4275461"/>
                <a:gd name="connsiteX52" fmla="*/ 1625616 w 3619883"/>
                <a:gd name="connsiteY52" fmla="*/ 110893 h 4275461"/>
                <a:gd name="connsiteX53" fmla="*/ 1658964 w 3619883"/>
                <a:gd name="connsiteY53" fmla="*/ 106547 h 4275461"/>
                <a:gd name="connsiteX54" fmla="*/ 1746598 w 3619883"/>
                <a:gd name="connsiteY54" fmla="*/ 122460 h 4275461"/>
                <a:gd name="connsiteX55" fmla="*/ 1811913 w 3619883"/>
                <a:gd name="connsiteY55" fmla="*/ 143234 h 4275461"/>
                <a:gd name="connsiteX56" fmla="*/ 1856557 w 3619883"/>
                <a:gd name="connsiteY56" fmla="*/ 133511 h 4275461"/>
                <a:gd name="connsiteX57" fmla="*/ 2066003 w 3619883"/>
                <a:gd name="connsiteY57" fmla="*/ 143313 h 4275461"/>
                <a:gd name="connsiteX58" fmla="*/ 2177615 w 3619883"/>
                <a:gd name="connsiteY58" fmla="*/ 119007 h 4275461"/>
                <a:gd name="connsiteX59" fmla="*/ 2255883 w 3619883"/>
                <a:gd name="connsiteY59" fmla="*/ 99047 h 4275461"/>
                <a:gd name="connsiteX60" fmla="*/ 2344622 w 3619883"/>
                <a:gd name="connsiteY60" fmla="*/ 91388 h 4275461"/>
                <a:gd name="connsiteX61" fmla="*/ 2455682 w 3619883"/>
                <a:gd name="connsiteY61" fmla="*/ 78869 h 4275461"/>
                <a:gd name="connsiteX62" fmla="*/ 2632609 w 3619883"/>
                <a:gd name="connsiteY62" fmla="*/ 75338 h 4275461"/>
                <a:gd name="connsiteX63" fmla="*/ 2742291 w 3619883"/>
                <a:gd name="connsiteY63" fmla="*/ 92282 h 4275461"/>
                <a:gd name="connsiteX64" fmla="*/ 2851974 w 3619883"/>
                <a:gd name="connsiteY64" fmla="*/ 109227 h 4275461"/>
                <a:gd name="connsiteX65" fmla="*/ 2907643 w 3619883"/>
                <a:gd name="connsiteY65" fmla="*/ 100020 h 4275461"/>
                <a:gd name="connsiteX66" fmla="*/ 2944022 w 3619883"/>
                <a:gd name="connsiteY66" fmla="*/ 30853 h 4275461"/>
                <a:gd name="connsiteX67" fmla="*/ 3022289 w 3619883"/>
                <a:gd name="connsiteY67" fmla="*/ 10893 h 4275461"/>
                <a:gd name="connsiteX68" fmla="*/ 3054807 w 3619883"/>
                <a:gd name="connsiteY68" fmla="*/ 24226 h 4275461"/>
                <a:gd name="connsiteX69" fmla="*/ 3141892 w 3619883"/>
                <a:gd name="connsiteY69" fmla="*/ 51925 h 4275461"/>
                <a:gd name="connsiteX70" fmla="*/ 3185711 w 3619883"/>
                <a:gd name="connsiteY70" fmla="*/ 59881 h 4275461"/>
                <a:gd name="connsiteX71" fmla="*/ 3219056 w 3619883"/>
                <a:gd name="connsiteY71" fmla="*/ 55536 h 4275461"/>
                <a:gd name="connsiteX72" fmla="*/ 3263425 w 3619883"/>
                <a:gd name="connsiteY72" fmla="*/ 51706 h 4275461"/>
                <a:gd name="connsiteX73" fmla="*/ 3296219 w 3619883"/>
                <a:gd name="connsiteY73" fmla="*/ 59147 h 4275461"/>
                <a:gd name="connsiteX74" fmla="*/ 3319094 w 3619883"/>
                <a:gd name="connsiteY74" fmla="*/ 42500 h 4275461"/>
                <a:gd name="connsiteX75" fmla="*/ 3420511 w 3619883"/>
                <a:gd name="connsiteY75" fmla="*/ 0 h 4275461"/>
                <a:gd name="connsiteX76" fmla="*/ 3453305 w 3619883"/>
                <a:gd name="connsiteY76" fmla="*/ 7440 h 4275461"/>
                <a:gd name="connsiteX77" fmla="*/ 3496571 w 3619883"/>
                <a:gd name="connsiteY77" fmla="*/ 27182 h 4275461"/>
                <a:gd name="connsiteX78" fmla="*/ 3602117 w 3619883"/>
                <a:gd name="connsiteY78" fmla="*/ 132521 h 4275461"/>
                <a:gd name="connsiteX79" fmla="*/ 3619883 w 3619883"/>
                <a:gd name="connsiteY79" fmla="*/ 140049 h 4275461"/>
                <a:gd name="connsiteX80" fmla="*/ 3619883 w 3619883"/>
                <a:gd name="connsiteY8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89322 w 3619883"/>
                <a:gd name="connsiteY25" fmla="*/ 4275461 h 4275461"/>
                <a:gd name="connsiteX26" fmla="*/ 0 w 3619883"/>
                <a:gd name="connsiteY26" fmla="*/ 4275461 h 4275461"/>
                <a:gd name="connsiteX27" fmla="*/ 0 w 3619883"/>
                <a:gd name="connsiteY27" fmla="*/ 42229 h 4275461"/>
                <a:gd name="connsiteX28" fmla="*/ 42464 w 3619883"/>
                <a:gd name="connsiteY28" fmla="*/ 40518 h 4275461"/>
                <a:gd name="connsiteX29" fmla="*/ 137733 w 3619883"/>
                <a:gd name="connsiteY29" fmla="*/ 35355 h 4275461"/>
                <a:gd name="connsiteX30" fmla="*/ 270565 w 3619883"/>
                <a:gd name="connsiteY30" fmla="*/ 29759 h 4275461"/>
                <a:gd name="connsiteX31" fmla="*/ 479734 w 3619883"/>
                <a:gd name="connsiteY31" fmla="*/ 45455 h 4275461"/>
                <a:gd name="connsiteX32" fmla="*/ 524103 w 3619883"/>
                <a:gd name="connsiteY32" fmla="*/ 41625 h 4275461"/>
                <a:gd name="connsiteX33" fmla="*/ 624416 w 3619883"/>
                <a:gd name="connsiteY33" fmla="*/ 22696 h 4275461"/>
                <a:gd name="connsiteX34" fmla="*/ 657762 w 3619883"/>
                <a:gd name="connsiteY34" fmla="*/ 18351 h 4275461"/>
                <a:gd name="connsiteX35" fmla="*/ 690557 w 3619883"/>
                <a:gd name="connsiteY35" fmla="*/ 25792 h 4275461"/>
                <a:gd name="connsiteX36" fmla="*/ 745123 w 3619883"/>
                <a:gd name="connsiteY36" fmla="*/ 40157 h 4275461"/>
                <a:gd name="connsiteX37" fmla="*/ 789493 w 3619883"/>
                <a:gd name="connsiteY37" fmla="*/ 36327 h 4275461"/>
                <a:gd name="connsiteX38" fmla="*/ 854255 w 3619883"/>
                <a:gd name="connsiteY38" fmla="*/ 68887 h 4275461"/>
                <a:gd name="connsiteX39" fmla="*/ 897520 w 3619883"/>
                <a:gd name="connsiteY39" fmla="*/ 88629 h 4275461"/>
                <a:gd name="connsiteX40" fmla="*/ 940510 w 3619883"/>
                <a:gd name="connsiteY40" fmla="*/ 114265 h 4275461"/>
                <a:gd name="connsiteX41" fmla="*/ 1082712 w 3619883"/>
                <a:gd name="connsiteY41" fmla="*/ 144543 h 4275461"/>
                <a:gd name="connsiteX42" fmla="*/ 1205348 w 3619883"/>
                <a:gd name="connsiteY42" fmla="*/ 120753 h 4275461"/>
                <a:gd name="connsiteX43" fmla="*/ 1271764 w 3619883"/>
                <a:gd name="connsiteY43" fmla="*/ 117956 h 4275461"/>
                <a:gd name="connsiteX44" fmla="*/ 1315583 w 3619883"/>
                <a:gd name="connsiteY44" fmla="*/ 125912 h 4275461"/>
                <a:gd name="connsiteX45" fmla="*/ 1359125 w 3619883"/>
                <a:gd name="connsiteY45" fmla="*/ 139761 h 4275461"/>
                <a:gd name="connsiteX46" fmla="*/ 1391919 w 3619883"/>
                <a:gd name="connsiteY46" fmla="*/ 147202 h 4275461"/>
                <a:gd name="connsiteX47" fmla="*/ 1436563 w 3619883"/>
                <a:gd name="connsiteY47" fmla="*/ 137480 h 4275461"/>
                <a:gd name="connsiteX48" fmla="*/ 1471566 w 3619883"/>
                <a:gd name="connsiteY48" fmla="*/ 97777 h 4275461"/>
                <a:gd name="connsiteX49" fmla="*/ 1505739 w 3619883"/>
                <a:gd name="connsiteY49" fmla="*/ 75753 h 4275461"/>
                <a:gd name="connsiteX50" fmla="*/ 1590891 w 3619883"/>
                <a:gd name="connsiteY50" fmla="*/ 144702 h 4275461"/>
                <a:gd name="connsiteX51" fmla="*/ 1625616 w 3619883"/>
                <a:gd name="connsiteY51" fmla="*/ 110893 h 4275461"/>
                <a:gd name="connsiteX52" fmla="*/ 1658964 w 3619883"/>
                <a:gd name="connsiteY52" fmla="*/ 106547 h 4275461"/>
                <a:gd name="connsiteX53" fmla="*/ 1746598 w 3619883"/>
                <a:gd name="connsiteY53" fmla="*/ 122460 h 4275461"/>
                <a:gd name="connsiteX54" fmla="*/ 1811913 w 3619883"/>
                <a:gd name="connsiteY54" fmla="*/ 143234 h 4275461"/>
                <a:gd name="connsiteX55" fmla="*/ 1856557 w 3619883"/>
                <a:gd name="connsiteY55" fmla="*/ 133511 h 4275461"/>
                <a:gd name="connsiteX56" fmla="*/ 2066003 w 3619883"/>
                <a:gd name="connsiteY56" fmla="*/ 143313 h 4275461"/>
                <a:gd name="connsiteX57" fmla="*/ 2177615 w 3619883"/>
                <a:gd name="connsiteY57" fmla="*/ 119007 h 4275461"/>
                <a:gd name="connsiteX58" fmla="*/ 2255883 w 3619883"/>
                <a:gd name="connsiteY58" fmla="*/ 99047 h 4275461"/>
                <a:gd name="connsiteX59" fmla="*/ 2344622 w 3619883"/>
                <a:gd name="connsiteY59" fmla="*/ 91388 h 4275461"/>
                <a:gd name="connsiteX60" fmla="*/ 2455682 w 3619883"/>
                <a:gd name="connsiteY60" fmla="*/ 78869 h 4275461"/>
                <a:gd name="connsiteX61" fmla="*/ 2632609 w 3619883"/>
                <a:gd name="connsiteY61" fmla="*/ 75338 h 4275461"/>
                <a:gd name="connsiteX62" fmla="*/ 2742291 w 3619883"/>
                <a:gd name="connsiteY62" fmla="*/ 92282 h 4275461"/>
                <a:gd name="connsiteX63" fmla="*/ 2851974 w 3619883"/>
                <a:gd name="connsiteY63" fmla="*/ 109227 h 4275461"/>
                <a:gd name="connsiteX64" fmla="*/ 2907643 w 3619883"/>
                <a:gd name="connsiteY64" fmla="*/ 100020 h 4275461"/>
                <a:gd name="connsiteX65" fmla="*/ 2944022 w 3619883"/>
                <a:gd name="connsiteY65" fmla="*/ 30853 h 4275461"/>
                <a:gd name="connsiteX66" fmla="*/ 3022289 w 3619883"/>
                <a:gd name="connsiteY66" fmla="*/ 10893 h 4275461"/>
                <a:gd name="connsiteX67" fmla="*/ 3054807 w 3619883"/>
                <a:gd name="connsiteY67" fmla="*/ 24226 h 4275461"/>
                <a:gd name="connsiteX68" fmla="*/ 3141892 w 3619883"/>
                <a:gd name="connsiteY68" fmla="*/ 51925 h 4275461"/>
                <a:gd name="connsiteX69" fmla="*/ 3185711 w 3619883"/>
                <a:gd name="connsiteY69" fmla="*/ 59881 h 4275461"/>
                <a:gd name="connsiteX70" fmla="*/ 3219056 w 3619883"/>
                <a:gd name="connsiteY70" fmla="*/ 55536 h 4275461"/>
                <a:gd name="connsiteX71" fmla="*/ 3263425 w 3619883"/>
                <a:gd name="connsiteY71" fmla="*/ 51706 h 4275461"/>
                <a:gd name="connsiteX72" fmla="*/ 3296219 w 3619883"/>
                <a:gd name="connsiteY72" fmla="*/ 59147 h 4275461"/>
                <a:gd name="connsiteX73" fmla="*/ 3319094 w 3619883"/>
                <a:gd name="connsiteY73" fmla="*/ 42500 h 4275461"/>
                <a:gd name="connsiteX74" fmla="*/ 3420511 w 3619883"/>
                <a:gd name="connsiteY74" fmla="*/ 0 h 4275461"/>
                <a:gd name="connsiteX75" fmla="*/ 3453305 w 3619883"/>
                <a:gd name="connsiteY75" fmla="*/ 7440 h 4275461"/>
                <a:gd name="connsiteX76" fmla="*/ 3496571 w 3619883"/>
                <a:gd name="connsiteY76" fmla="*/ 27182 h 4275461"/>
                <a:gd name="connsiteX77" fmla="*/ 3602117 w 3619883"/>
                <a:gd name="connsiteY77" fmla="*/ 132521 h 4275461"/>
                <a:gd name="connsiteX78" fmla="*/ 3619883 w 3619883"/>
                <a:gd name="connsiteY78" fmla="*/ 140049 h 4275461"/>
                <a:gd name="connsiteX79" fmla="*/ 3619883 w 3619883"/>
                <a:gd name="connsiteY7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4128157 h 4275461"/>
                <a:gd name="connsiteX23" fmla="*/ 339106 w 3619883"/>
                <a:gd name="connsiteY23" fmla="*/ 3951392 h 4275461"/>
                <a:gd name="connsiteX24" fmla="*/ 189322 w 3619883"/>
                <a:gd name="connsiteY24" fmla="*/ 4275461 h 4275461"/>
                <a:gd name="connsiteX25" fmla="*/ 0 w 3619883"/>
                <a:gd name="connsiteY25" fmla="*/ 4275461 h 4275461"/>
                <a:gd name="connsiteX26" fmla="*/ 0 w 3619883"/>
                <a:gd name="connsiteY26" fmla="*/ 42229 h 4275461"/>
                <a:gd name="connsiteX27" fmla="*/ 42464 w 3619883"/>
                <a:gd name="connsiteY27" fmla="*/ 40518 h 4275461"/>
                <a:gd name="connsiteX28" fmla="*/ 137733 w 3619883"/>
                <a:gd name="connsiteY28" fmla="*/ 35355 h 4275461"/>
                <a:gd name="connsiteX29" fmla="*/ 270565 w 3619883"/>
                <a:gd name="connsiteY29" fmla="*/ 29759 h 4275461"/>
                <a:gd name="connsiteX30" fmla="*/ 479734 w 3619883"/>
                <a:gd name="connsiteY30" fmla="*/ 45455 h 4275461"/>
                <a:gd name="connsiteX31" fmla="*/ 524103 w 3619883"/>
                <a:gd name="connsiteY31" fmla="*/ 41625 h 4275461"/>
                <a:gd name="connsiteX32" fmla="*/ 624416 w 3619883"/>
                <a:gd name="connsiteY32" fmla="*/ 22696 h 4275461"/>
                <a:gd name="connsiteX33" fmla="*/ 657762 w 3619883"/>
                <a:gd name="connsiteY33" fmla="*/ 18351 h 4275461"/>
                <a:gd name="connsiteX34" fmla="*/ 690557 w 3619883"/>
                <a:gd name="connsiteY34" fmla="*/ 25792 h 4275461"/>
                <a:gd name="connsiteX35" fmla="*/ 745123 w 3619883"/>
                <a:gd name="connsiteY35" fmla="*/ 40157 h 4275461"/>
                <a:gd name="connsiteX36" fmla="*/ 789493 w 3619883"/>
                <a:gd name="connsiteY36" fmla="*/ 36327 h 4275461"/>
                <a:gd name="connsiteX37" fmla="*/ 854255 w 3619883"/>
                <a:gd name="connsiteY37" fmla="*/ 68887 h 4275461"/>
                <a:gd name="connsiteX38" fmla="*/ 897520 w 3619883"/>
                <a:gd name="connsiteY38" fmla="*/ 88629 h 4275461"/>
                <a:gd name="connsiteX39" fmla="*/ 940510 w 3619883"/>
                <a:gd name="connsiteY39" fmla="*/ 114265 h 4275461"/>
                <a:gd name="connsiteX40" fmla="*/ 1082712 w 3619883"/>
                <a:gd name="connsiteY40" fmla="*/ 144543 h 4275461"/>
                <a:gd name="connsiteX41" fmla="*/ 1205348 w 3619883"/>
                <a:gd name="connsiteY41" fmla="*/ 120753 h 4275461"/>
                <a:gd name="connsiteX42" fmla="*/ 1271764 w 3619883"/>
                <a:gd name="connsiteY42" fmla="*/ 117956 h 4275461"/>
                <a:gd name="connsiteX43" fmla="*/ 1315583 w 3619883"/>
                <a:gd name="connsiteY43" fmla="*/ 125912 h 4275461"/>
                <a:gd name="connsiteX44" fmla="*/ 1359125 w 3619883"/>
                <a:gd name="connsiteY44" fmla="*/ 139761 h 4275461"/>
                <a:gd name="connsiteX45" fmla="*/ 1391919 w 3619883"/>
                <a:gd name="connsiteY45" fmla="*/ 147202 h 4275461"/>
                <a:gd name="connsiteX46" fmla="*/ 1436563 w 3619883"/>
                <a:gd name="connsiteY46" fmla="*/ 137480 h 4275461"/>
                <a:gd name="connsiteX47" fmla="*/ 1471566 w 3619883"/>
                <a:gd name="connsiteY47" fmla="*/ 97777 h 4275461"/>
                <a:gd name="connsiteX48" fmla="*/ 1505739 w 3619883"/>
                <a:gd name="connsiteY48" fmla="*/ 75753 h 4275461"/>
                <a:gd name="connsiteX49" fmla="*/ 1590891 w 3619883"/>
                <a:gd name="connsiteY49" fmla="*/ 144702 h 4275461"/>
                <a:gd name="connsiteX50" fmla="*/ 1625616 w 3619883"/>
                <a:gd name="connsiteY50" fmla="*/ 110893 h 4275461"/>
                <a:gd name="connsiteX51" fmla="*/ 1658964 w 3619883"/>
                <a:gd name="connsiteY51" fmla="*/ 106547 h 4275461"/>
                <a:gd name="connsiteX52" fmla="*/ 1746598 w 3619883"/>
                <a:gd name="connsiteY52" fmla="*/ 122460 h 4275461"/>
                <a:gd name="connsiteX53" fmla="*/ 1811913 w 3619883"/>
                <a:gd name="connsiteY53" fmla="*/ 143234 h 4275461"/>
                <a:gd name="connsiteX54" fmla="*/ 1856557 w 3619883"/>
                <a:gd name="connsiteY54" fmla="*/ 133511 h 4275461"/>
                <a:gd name="connsiteX55" fmla="*/ 2066003 w 3619883"/>
                <a:gd name="connsiteY55" fmla="*/ 143313 h 4275461"/>
                <a:gd name="connsiteX56" fmla="*/ 2177615 w 3619883"/>
                <a:gd name="connsiteY56" fmla="*/ 119007 h 4275461"/>
                <a:gd name="connsiteX57" fmla="*/ 2255883 w 3619883"/>
                <a:gd name="connsiteY57" fmla="*/ 99047 h 4275461"/>
                <a:gd name="connsiteX58" fmla="*/ 2344622 w 3619883"/>
                <a:gd name="connsiteY58" fmla="*/ 91388 h 4275461"/>
                <a:gd name="connsiteX59" fmla="*/ 2455682 w 3619883"/>
                <a:gd name="connsiteY59" fmla="*/ 78869 h 4275461"/>
                <a:gd name="connsiteX60" fmla="*/ 2632609 w 3619883"/>
                <a:gd name="connsiteY60" fmla="*/ 75338 h 4275461"/>
                <a:gd name="connsiteX61" fmla="*/ 2742291 w 3619883"/>
                <a:gd name="connsiteY61" fmla="*/ 92282 h 4275461"/>
                <a:gd name="connsiteX62" fmla="*/ 2851974 w 3619883"/>
                <a:gd name="connsiteY62" fmla="*/ 109227 h 4275461"/>
                <a:gd name="connsiteX63" fmla="*/ 2907643 w 3619883"/>
                <a:gd name="connsiteY63" fmla="*/ 100020 h 4275461"/>
                <a:gd name="connsiteX64" fmla="*/ 2944022 w 3619883"/>
                <a:gd name="connsiteY64" fmla="*/ 30853 h 4275461"/>
                <a:gd name="connsiteX65" fmla="*/ 3022289 w 3619883"/>
                <a:gd name="connsiteY65" fmla="*/ 10893 h 4275461"/>
                <a:gd name="connsiteX66" fmla="*/ 3054807 w 3619883"/>
                <a:gd name="connsiteY66" fmla="*/ 24226 h 4275461"/>
                <a:gd name="connsiteX67" fmla="*/ 3141892 w 3619883"/>
                <a:gd name="connsiteY67" fmla="*/ 51925 h 4275461"/>
                <a:gd name="connsiteX68" fmla="*/ 3185711 w 3619883"/>
                <a:gd name="connsiteY68" fmla="*/ 59881 h 4275461"/>
                <a:gd name="connsiteX69" fmla="*/ 3219056 w 3619883"/>
                <a:gd name="connsiteY69" fmla="*/ 55536 h 4275461"/>
                <a:gd name="connsiteX70" fmla="*/ 3263425 w 3619883"/>
                <a:gd name="connsiteY70" fmla="*/ 51706 h 4275461"/>
                <a:gd name="connsiteX71" fmla="*/ 3296219 w 3619883"/>
                <a:gd name="connsiteY71" fmla="*/ 59147 h 4275461"/>
                <a:gd name="connsiteX72" fmla="*/ 3319094 w 3619883"/>
                <a:gd name="connsiteY72" fmla="*/ 42500 h 4275461"/>
                <a:gd name="connsiteX73" fmla="*/ 3420511 w 3619883"/>
                <a:gd name="connsiteY73" fmla="*/ 0 h 4275461"/>
                <a:gd name="connsiteX74" fmla="*/ 3453305 w 3619883"/>
                <a:gd name="connsiteY74" fmla="*/ 7440 h 4275461"/>
                <a:gd name="connsiteX75" fmla="*/ 3496571 w 3619883"/>
                <a:gd name="connsiteY75" fmla="*/ 27182 h 4275461"/>
                <a:gd name="connsiteX76" fmla="*/ 3602117 w 3619883"/>
                <a:gd name="connsiteY76" fmla="*/ 132521 h 4275461"/>
                <a:gd name="connsiteX77" fmla="*/ 3619883 w 3619883"/>
                <a:gd name="connsiteY77" fmla="*/ 140049 h 4275461"/>
                <a:gd name="connsiteX78" fmla="*/ 3619883 w 3619883"/>
                <a:gd name="connsiteY7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3951392 h 4275461"/>
                <a:gd name="connsiteX23" fmla="*/ 189322 w 3619883"/>
                <a:gd name="connsiteY23" fmla="*/ 4275461 h 4275461"/>
                <a:gd name="connsiteX24" fmla="*/ 0 w 3619883"/>
                <a:gd name="connsiteY24" fmla="*/ 4275461 h 4275461"/>
                <a:gd name="connsiteX25" fmla="*/ 0 w 3619883"/>
                <a:gd name="connsiteY25" fmla="*/ 42229 h 4275461"/>
                <a:gd name="connsiteX26" fmla="*/ 42464 w 3619883"/>
                <a:gd name="connsiteY26" fmla="*/ 40518 h 4275461"/>
                <a:gd name="connsiteX27" fmla="*/ 137733 w 3619883"/>
                <a:gd name="connsiteY27" fmla="*/ 35355 h 4275461"/>
                <a:gd name="connsiteX28" fmla="*/ 270565 w 3619883"/>
                <a:gd name="connsiteY28" fmla="*/ 29759 h 4275461"/>
                <a:gd name="connsiteX29" fmla="*/ 479734 w 3619883"/>
                <a:gd name="connsiteY29" fmla="*/ 45455 h 4275461"/>
                <a:gd name="connsiteX30" fmla="*/ 524103 w 3619883"/>
                <a:gd name="connsiteY30" fmla="*/ 41625 h 4275461"/>
                <a:gd name="connsiteX31" fmla="*/ 624416 w 3619883"/>
                <a:gd name="connsiteY31" fmla="*/ 22696 h 4275461"/>
                <a:gd name="connsiteX32" fmla="*/ 657762 w 3619883"/>
                <a:gd name="connsiteY32" fmla="*/ 18351 h 4275461"/>
                <a:gd name="connsiteX33" fmla="*/ 690557 w 3619883"/>
                <a:gd name="connsiteY33" fmla="*/ 25792 h 4275461"/>
                <a:gd name="connsiteX34" fmla="*/ 745123 w 3619883"/>
                <a:gd name="connsiteY34" fmla="*/ 40157 h 4275461"/>
                <a:gd name="connsiteX35" fmla="*/ 789493 w 3619883"/>
                <a:gd name="connsiteY35" fmla="*/ 36327 h 4275461"/>
                <a:gd name="connsiteX36" fmla="*/ 854255 w 3619883"/>
                <a:gd name="connsiteY36" fmla="*/ 68887 h 4275461"/>
                <a:gd name="connsiteX37" fmla="*/ 897520 w 3619883"/>
                <a:gd name="connsiteY37" fmla="*/ 88629 h 4275461"/>
                <a:gd name="connsiteX38" fmla="*/ 940510 w 3619883"/>
                <a:gd name="connsiteY38" fmla="*/ 114265 h 4275461"/>
                <a:gd name="connsiteX39" fmla="*/ 1082712 w 3619883"/>
                <a:gd name="connsiteY39" fmla="*/ 144543 h 4275461"/>
                <a:gd name="connsiteX40" fmla="*/ 1205348 w 3619883"/>
                <a:gd name="connsiteY40" fmla="*/ 120753 h 4275461"/>
                <a:gd name="connsiteX41" fmla="*/ 1271764 w 3619883"/>
                <a:gd name="connsiteY41" fmla="*/ 117956 h 4275461"/>
                <a:gd name="connsiteX42" fmla="*/ 1315583 w 3619883"/>
                <a:gd name="connsiteY42" fmla="*/ 125912 h 4275461"/>
                <a:gd name="connsiteX43" fmla="*/ 1359125 w 3619883"/>
                <a:gd name="connsiteY43" fmla="*/ 139761 h 4275461"/>
                <a:gd name="connsiteX44" fmla="*/ 1391919 w 3619883"/>
                <a:gd name="connsiteY44" fmla="*/ 147202 h 4275461"/>
                <a:gd name="connsiteX45" fmla="*/ 1436563 w 3619883"/>
                <a:gd name="connsiteY45" fmla="*/ 137480 h 4275461"/>
                <a:gd name="connsiteX46" fmla="*/ 1471566 w 3619883"/>
                <a:gd name="connsiteY46" fmla="*/ 97777 h 4275461"/>
                <a:gd name="connsiteX47" fmla="*/ 1505739 w 3619883"/>
                <a:gd name="connsiteY47" fmla="*/ 75753 h 4275461"/>
                <a:gd name="connsiteX48" fmla="*/ 1590891 w 3619883"/>
                <a:gd name="connsiteY48" fmla="*/ 144702 h 4275461"/>
                <a:gd name="connsiteX49" fmla="*/ 1625616 w 3619883"/>
                <a:gd name="connsiteY49" fmla="*/ 110893 h 4275461"/>
                <a:gd name="connsiteX50" fmla="*/ 1658964 w 3619883"/>
                <a:gd name="connsiteY50" fmla="*/ 106547 h 4275461"/>
                <a:gd name="connsiteX51" fmla="*/ 1746598 w 3619883"/>
                <a:gd name="connsiteY51" fmla="*/ 122460 h 4275461"/>
                <a:gd name="connsiteX52" fmla="*/ 1811913 w 3619883"/>
                <a:gd name="connsiteY52" fmla="*/ 143234 h 4275461"/>
                <a:gd name="connsiteX53" fmla="*/ 1856557 w 3619883"/>
                <a:gd name="connsiteY53" fmla="*/ 133511 h 4275461"/>
                <a:gd name="connsiteX54" fmla="*/ 2066003 w 3619883"/>
                <a:gd name="connsiteY54" fmla="*/ 143313 h 4275461"/>
                <a:gd name="connsiteX55" fmla="*/ 2177615 w 3619883"/>
                <a:gd name="connsiteY55" fmla="*/ 119007 h 4275461"/>
                <a:gd name="connsiteX56" fmla="*/ 2255883 w 3619883"/>
                <a:gd name="connsiteY56" fmla="*/ 99047 h 4275461"/>
                <a:gd name="connsiteX57" fmla="*/ 2344622 w 3619883"/>
                <a:gd name="connsiteY57" fmla="*/ 91388 h 4275461"/>
                <a:gd name="connsiteX58" fmla="*/ 2455682 w 3619883"/>
                <a:gd name="connsiteY58" fmla="*/ 78869 h 4275461"/>
                <a:gd name="connsiteX59" fmla="*/ 2632609 w 3619883"/>
                <a:gd name="connsiteY59" fmla="*/ 75338 h 4275461"/>
                <a:gd name="connsiteX60" fmla="*/ 2742291 w 3619883"/>
                <a:gd name="connsiteY60" fmla="*/ 92282 h 4275461"/>
                <a:gd name="connsiteX61" fmla="*/ 2851974 w 3619883"/>
                <a:gd name="connsiteY61" fmla="*/ 109227 h 4275461"/>
                <a:gd name="connsiteX62" fmla="*/ 2907643 w 3619883"/>
                <a:gd name="connsiteY62" fmla="*/ 100020 h 4275461"/>
                <a:gd name="connsiteX63" fmla="*/ 2944022 w 3619883"/>
                <a:gd name="connsiteY63" fmla="*/ 30853 h 4275461"/>
                <a:gd name="connsiteX64" fmla="*/ 3022289 w 3619883"/>
                <a:gd name="connsiteY64" fmla="*/ 10893 h 4275461"/>
                <a:gd name="connsiteX65" fmla="*/ 3054807 w 3619883"/>
                <a:gd name="connsiteY65" fmla="*/ 24226 h 4275461"/>
                <a:gd name="connsiteX66" fmla="*/ 3141892 w 3619883"/>
                <a:gd name="connsiteY66" fmla="*/ 51925 h 4275461"/>
                <a:gd name="connsiteX67" fmla="*/ 3185711 w 3619883"/>
                <a:gd name="connsiteY67" fmla="*/ 59881 h 4275461"/>
                <a:gd name="connsiteX68" fmla="*/ 3219056 w 3619883"/>
                <a:gd name="connsiteY68" fmla="*/ 55536 h 4275461"/>
                <a:gd name="connsiteX69" fmla="*/ 3263425 w 3619883"/>
                <a:gd name="connsiteY69" fmla="*/ 51706 h 4275461"/>
                <a:gd name="connsiteX70" fmla="*/ 3296219 w 3619883"/>
                <a:gd name="connsiteY70" fmla="*/ 59147 h 4275461"/>
                <a:gd name="connsiteX71" fmla="*/ 3319094 w 3619883"/>
                <a:gd name="connsiteY71" fmla="*/ 42500 h 4275461"/>
                <a:gd name="connsiteX72" fmla="*/ 3420511 w 3619883"/>
                <a:gd name="connsiteY72" fmla="*/ 0 h 4275461"/>
                <a:gd name="connsiteX73" fmla="*/ 3453305 w 3619883"/>
                <a:gd name="connsiteY73" fmla="*/ 7440 h 4275461"/>
                <a:gd name="connsiteX74" fmla="*/ 3496571 w 3619883"/>
                <a:gd name="connsiteY74" fmla="*/ 27182 h 4275461"/>
                <a:gd name="connsiteX75" fmla="*/ 3602117 w 3619883"/>
                <a:gd name="connsiteY75" fmla="*/ 132521 h 4275461"/>
                <a:gd name="connsiteX76" fmla="*/ 3619883 w 3619883"/>
                <a:gd name="connsiteY76" fmla="*/ 140049 h 4275461"/>
                <a:gd name="connsiteX77" fmla="*/ 3619883 w 3619883"/>
                <a:gd name="connsiteY7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4275461 h 4275461"/>
                <a:gd name="connsiteX0" fmla="*/ 3619883 w 3619883"/>
                <a:gd name="connsiteY0" fmla="*/ 755612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755612 h 4275461"/>
                <a:gd name="connsiteX0" fmla="*/ 3619883 w 3619883"/>
                <a:gd name="connsiteY0" fmla="*/ 755612 h 4275461"/>
                <a:gd name="connsiteX1" fmla="*/ 3269726 w 3619883"/>
                <a:gd name="connsiteY1" fmla="*/ 4275461 h 4275461"/>
                <a:gd name="connsiteX2" fmla="*/ 3052674 w 3619883"/>
                <a:gd name="connsiteY2" fmla="*/ 4275461 h 4275461"/>
                <a:gd name="connsiteX3" fmla="*/ 3014011 w 3619883"/>
                <a:gd name="connsiteY3" fmla="*/ 4275461 h 4275461"/>
                <a:gd name="connsiteX4" fmla="*/ 2761042 w 3619883"/>
                <a:gd name="connsiteY4" fmla="*/ 4275461 h 4275461"/>
                <a:gd name="connsiteX5" fmla="*/ 2690646 w 3619883"/>
                <a:gd name="connsiteY5" fmla="*/ 4275461 h 4275461"/>
                <a:gd name="connsiteX6" fmla="*/ 2511710 w 3619883"/>
                <a:gd name="connsiteY6" fmla="*/ 4275461 h 4275461"/>
                <a:gd name="connsiteX7" fmla="*/ 2337697 w 3619883"/>
                <a:gd name="connsiteY7" fmla="*/ 4275461 h 4275461"/>
                <a:gd name="connsiteX8" fmla="*/ 2150155 w 3619883"/>
                <a:gd name="connsiteY8" fmla="*/ 4275461 h 4275461"/>
                <a:gd name="connsiteX9" fmla="*/ 2079759 w 3619883"/>
                <a:gd name="connsiteY9" fmla="*/ 4275461 h 4275461"/>
                <a:gd name="connsiteX10" fmla="*/ 1824703 w 3619883"/>
                <a:gd name="connsiteY10" fmla="*/ 4275461 h 4275461"/>
                <a:gd name="connsiteX11" fmla="*/ 1796694 w 3619883"/>
                <a:gd name="connsiteY11" fmla="*/ 4275461 h 4275461"/>
                <a:gd name="connsiteX12" fmla="*/ 1558844 w 3619883"/>
                <a:gd name="connsiteY12" fmla="*/ 4275461 h 4275461"/>
                <a:gd name="connsiteX13" fmla="*/ 1427396 w 3619883"/>
                <a:gd name="connsiteY13" fmla="*/ 4275461 h 4275461"/>
                <a:gd name="connsiteX14" fmla="*/ 1210751 w 3619883"/>
                <a:gd name="connsiteY14" fmla="*/ 4275461 h 4275461"/>
                <a:gd name="connsiteX15" fmla="*/ 1140354 w 3619883"/>
                <a:gd name="connsiteY15" fmla="*/ 4275461 h 4275461"/>
                <a:gd name="connsiteX16" fmla="*/ 953807 w 3619883"/>
                <a:gd name="connsiteY16" fmla="*/ 4275461 h 4275461"/>
                <a:gd name="connsiteX17" fmla="*/ 829432 w 3619883"/>
                <a:gd name="connsiteY17" fmla="*/ 4275461 h 4275461"/>
                <a:gd name="connsiteX18" fmla="*/ 611484 w 3619883"/>
                <a:gd name="connsiteY18" fmla="*/ 4275461 h 4275461"/>
                <a:gd name="connsiteX19" fmla="*/ 573998 w 3619883"/>
                <a:gd name="connsiteY19" fmla="*/ 4275461 h 4275461"/>
                <a:gd name="connsiteX20" fmla="*/ 336164 w 3619883"/>
                <a:gd name="connsiteY20" fmla="*/ 4275461 h 4275461"/>
                <a:gd name="connsiteX21" fmla="*/ 189322 w 3619883"/>
                <a:gd name="connsiteY21" fmla="*/ 4275461 h 4275461"/>
                <a:gd name="connsiteX22" fmla="*/ 0 w 3619883"/>
                <a:gd name="connsiteY22" fmla="*/ 4275461 h 4275461"/>
                <a:gd name="connsiteX23" fmla="*/ 0 w 3619883"/>
                <a:gd name="connsiteY23" fmla="*/ 42229 h 4275461"/>
                <a:gd name="connsiteX24" fmla="*/ 42464 w 3619883"/>
                <a:gd name="connsiteY24" fmla="*/ 40518 h 4275461"/>
                <a:gd name="connsiteX25" fmla="*/ 137733 w 3619883"/>
                <a:gd name="connsiteY25" fmla="*/ 35355 h 4275461"/>
                <a:gd name="connsiteX26" fmla="*/ 270565 w 3619883"/>
                <a:gd name="connsiteY26" fmla="*/ 29759 h 4275461"/>
                <a:gd name="connsiteX27" fmla="*/ 479734 w 3619883"/>
                <a:gd name="connsiteY27" fmla="*/ 45455 h 4275461"/>
                <a:gd name="connsiteX28" fmla="*/ 524103 w 3619883"/>
                <a:gd name="connsiteY28" fmla="*/ 41625 h 4275461"/>
                <a:gd name="connsiteX29" fmla="*/ 624416 w 3619883"/>
                <a:gd name="connsiteY29" fmla="*/ 22696 h 4275461"/>
                <a:gd name="connsiteX30" fmla="*/ 657762 w 3619883"/>
                <a:gd name="connsiteY30" fmla="*/ 18351 h 4275461"/>
                <a:gd name="connsiteX31" fmla="*/ 690557 w 3619883"/>
                <a:gd name="connsiteY31" fmla="*/ 25792 h 4275461"/>
                <a:gd name="connsiteX32" fmla="*/ 745123 w 3619883"/>
                <a:gd name="connsiteY32" fmla="*/ 40157 h 4275461"/>
                <a:gd name="connsiteX33" fmla="*/ 789493 w 3619883"/>
                <a:gd name="connsiteY33" fmla="*/ 36327 h 4275461"/>
                <a:gd name="connsiteX34" fmla="*/ 854255 w 3619883"/>
                <a:gd name="connsiteY34" fmla="*/ 68887 h 4275461"/>
                <a:gd name="connsiteX35" fmla="*/ 897520 w 3619883"/>
                <a:gd name="connsiteY35" fmla="*/ 88629 h 4275461"/>
                <a:gd name="connsiteX36" fmla="*/ 940510 w 3619883"/>
                <a:gd name="connsiteY36" fmla="*/ 114265 h 4275461"/>
                <a:gd name="connsiteX37" fmla="*/ 1082712 w 3619883"/>
                <a:gd name="connsiteY37" fmla="*/ 144543 h 4275461"/>
                <a:gd name="connsiteX38" fmla="*/ 1205348 w 3619883"/>
                <a:gd name="connsiteY38" fmla="*/ 120753 h 4275461"/>
                <a:gd name="connsiteX39" fmla="*/ 1271764 w 3619883"/>
                <a:gd name="connsiteY39" fmla="*/ 117956 h 4275461"/>
                <a:gd name="connsiteX40" fmla="*/ 1315583 w 3619883"/>
                <a:gd name="connsiteY40" fmla="*/ 125912 h 4275461"/>
                <a:gd name="connsiteX41" fmla="*/ 1359125 w 3619883"/>
                <a:gd name="connsiteY41" fmla="*/ 139761 h 4275461"/>
                <a:gd name="connsiteX42" fmla="*/ 1391919 w 3619883"/>
                <a:gd name="connsiteY42" fmla="*/ 147202 h 4275461"/>
                <a:gd name="connsiteX43" fmla="*/ 1436563 w 3619883"/>
                <a:gd name="connsiteY43" fmla="*/ 137480 h 4275461"/>
                <a:gd name="connsiteX44" fmla="*/ 1471566 w 3619883"/>
                <a:gd name="connsiteY44" fmla="*/ 97777 h 4275461"/>
                <a:gd name="connsiteX45" fmla="*/ 1505739 w 3619883"/>
                <a:gd name="connsiteY45" fmla="*/ 75753 h 4275461"/>
                <a:gd name="connsiteX46" fmla="*/ 1590891 w 3619883"/>
                <a:gd name="connsiteY46" fmla="*/ 144702 h 4275461"/>
                <a:gd name="connsiteX47" fmla="*/ 1625616 w 3619883"/>
                <a:gd name="connsiteY47" fmla="*/ 110893 h 4275461"/>
                <a:gd name="connsiteX48" fmla="*/ 1658964 w 3619883"/>
                <a:gd name="connsiteY48" fmla="*/ 106547 h 4275461"/>
                <a:gd name="connsiteX49" fmla="*/ 1746598 w 3619883"/>
                <a:gd name="connsiteY49" fmla="*/ 122460 h 4275461"/>
                <a:gd name="connsiteX50" fmla="*/ 1811913 w 3619883"/>
                <a:gd name="connsiteY50" fmla="*/ 143234 h 4275461"/>
                <a:gd name="connsiteX51" fmla="*/ 1856557 w 3619883"/>
                <a:gd name="connsiteY51" fmla="*/ 133511 h 4275461"/>
                <a:gd name="connsiteX52" fmla="*/ 2066003 w 3619883"/>
                <a:gd name="connsiteY52" fmla="*/ 143313 h 4275461"/>
                <a:gd name="connsiteX53" fmla="*/ 2177615 w 3619883"/>
                <a:gd name="connsiteY53" fmla="*/ 119007 h 4275461"/>
                <a:gd name="connsiteX54" fmla="*/ 2255883 w 3619883"/>
                <a:gd name="connsiteY54" fmla="*/ 99047 h 4275461"/>
                <a:gd name="connsiteX55" fmla="*/ 2344622 w 3619883"/>
                <a:gd name="connsiteY55" fmla="*/ 91388 h 4275461"/>
                <a:gd name="connsiteX56" fmla="*/ 2455682 w 3619883"/>
                <a:gd name="connsiteY56" fmla="*/ 78869 h 4275461"/>
                <a:gd name="connsiteX57" fmla="*/ 2632609 w 3619883"/>
                <a:gd name="connsiteY57" fmla="*/ 75338 h 4275461"/>
                <a:gd name="connsiteX58" fmla="*/ 2742291 w 3619883"/>
                <a:gd name="connsiteY58" fmla="*/ 92282 h 4275461"/>
                <a:gd name="connsiteX59" fmla="*/ 2851974 w 3619883"/>
                <a:gd name="connsiteY59" fmla="*/ 109227 h 4275461"/>
                <a:gd name="connsiteX60" fmla="*/ 2907643 w 3619883"/>
                <a:gd name="connsiteY60" fmla="*/ 100020 h 4275461"/>
                <a:gd name="connsiteX61" fmla="*/ 2944022 w 3619883"/>
                <a:gd name="connsiteY61" fmla="*/ 30853 h 4275461"/>
                <a:gd name="connsiteX62" fmla="*/ 3022289 w 3619883"/>
                <a:gd name="connsiteY62" fmla="*/ 10893 h 4275461"/>
                <a:gd name="connsiteX63" fmla="*/ 3054807 w 3619883"/>
                <a:gd name="connsiteY63" fmla="*/ 24226 h 4275461"/>
                <a:gd name="connsiteX64" fmla="*/ 3141892 w 3619883"/>
                <a:gd name="connsiteY64" fmla="*/ 51925 h 4275461"/>
                <a:gd name="connsiteX65" fmla="*/ 3185711 w 3619883"/>
                <a:gd name="connsiteY65" fmla="*/ 59881 h 4275461"/>
                <a:gd name="connsiteX66" fmla="*/ 3219056 w 3619883"/>
                <a:gd name="connsiteY66" fmla="*/ 55536 h 4275461"/>
                <a:gd name="connsiteX67" fmla="*/ 3263425 w 3619883"/>
                <a:gd name="connsiteY67" fmla="*/ 51706 h 4275461"/>
                <a:gd name="connsiteX68" fmla="*/ 3296219 w 3619883"/>
                <a:gd name="connsiteY68" fmla="*/ 59147 h 4275461"/>
                <a:gd name="connsiteX69" fmla="*/ 3319094 w 3619883"/>
                <a:gd name="connsiteY69" fmla="*/ 42500 h 4275461"/>
                <a:gd name="connsiteX70" fmla="*/ 3420511 w 3619883"/>
                <a:gd name="connsiteY70" fmla="*/ 0 h 4275461"/>
                <a:gd name="connsiteX71" fmla="*/ 3453305 w 3619883"/>
                <a:gd name="connsiteY71" fmla="*/ 7440 h 4275461"/>
                <a:gd name="connsiteX72" fmla="*/ 3496571 w 3619883"/>
                <a:gd name="connsiteY72" fmla="*/ 27182 h 4275461"/>
                <a:gd name="connsiteX73" fmla="*/ 3602117 w 3619883"/>
                <a:gd name="connsiteY73" fmla="*/ 132521 h 4275461"/>
                <a:gd name="connsiteX74" fmla="*/ 3619883 w 3619883"/>
                <a:gd name="connsiteY74" fmla="*/ 140049 h 4275461"/>
                <a:gd name="connsiteX75" fmla="*/ 3619883 w 3619883"/>
                <a:gd name="connsiteY75" fmla="*/ 755612 h 4275461"/>
                <a:gd name="connsiteX0" fmla="*/ 3619883 w 3619883"/>
                <a:gd name="connsiteY0" fmla="*/ 755612 h 4275461"/>
                <a:gd name="connsiteX1" fmla="*/ 3052674 w 3619883"/>
                <a:gd name="connsiteY1" fmla="*/ 4275461 h 4275461"/>
                <a:gd name="connsiteX2" fmla="*/ 3014011 w 3619883"/>
                <a:gd name="connsiteY2" fmla="*/ 4275461 h 4275461"/>
                <a:gd name="connsiteX3" fmla="*/ 2761042 w 3619883"/>
                <a:gd name="connsiteY3" fmla="*/ 4275461 h 4275461"/>
                <a:gd name="connsiteX4" fmla="*/ 2690646 w 3619883"/>
                <a:gd name="connsiteY4" fmla="*/ 4275461 h 4275461"/>
                <a:gd name="connsiteX5" fmla="*/ 2511710 w 3619883"/>
                <a:gd name="connsiteY5" fmla="*/ 4275461 h 4275461"/>
                <a:gd name="connsiteX6" fmla="*/ 2337697 w 3619883"/>
                <a:gd name="connsiteY6" fmla="*/ 4275461 h 4275461"/>
                <a:gd name="connsiteX7" fmla="*/ 2150155 w 3619883"/>
                <a:gd name="connsiteY7" fmla="*/ 4275461 h 4275461"/>
                <a:gd name="connsiteX8" fmla="*/ 2079759 w 3619883"/>
                <a:gd name="connsiteY8" fmla="*/ 4275461 h 4275461"/>
                <a:gd name="connsiteX9" fmla="*/ 1824703 w 3619883"/>
                <a:gd name="connsiteY9" fmla="*/ 4275461 h 4275461"/>
                <a:gd name="connsiteX10" fmla="*/ 1796694 w 3619883"/>
                <a:gd name="connsiteY10" fmla="*/ 4275461 h 4275461"/>
                <a:gd name="connsiteX11" fmla="*/ 1558844 w 3619883"/>
                <a:gd name="connsiteY11" fmla="*/ 4275461 h 4275461"/>
                <a:gd name="connsiteX12" fmla="*/ 1427396 w 3619883"/>
                <a:gd name="connsiteY12" fmla="*/ 4275461 h 4275461"/>
                <a:gd name="connsiteX13" fmla="*/ 1210751 w 3619883"/>
                <a:gd name="connsiteY13" fmla="*/ 4275461 h 4275461"/>
                <a:gd name="connsiteX14" fmla="*/ 1140354 w 3619883"/>
                <a:gd name="connsiteY14" fmla="*/ 4275461 h 4275461"/>
                <a:gd name="connsiteX15" fmla="*/ 953807 w 3619883"/>
                <a:gd name="connsiteY15" fmla="*/ 4275461 h 4275461"/>
                <a:gd name="connsiteX16" fmla="*/ 829432 w 3619883"/>
                <a:gd name="connsiteY16" fmla="*/ 4275461 h 4275461"/>
                <a:gd name="connsiteX17" fmla="*/ 611484 w 3619883"/>
                <a:gd name="connsiteY17" fmla="*/ 4275461 h 4275461"/>
                <a:gd name="connsiteX18" fmla="*/ 573998 w 3619883"/>
                <a:gd name="connsiteY18" fmla="*/ 4275461 h 4275461"/>
                <a:gd name="connsiteX19" fmla="*/ 336164 w 3619883"/>
                <a:gd name="connsiteY19" fmla="*/ 4275461 h 4275461"/>
                <a:gd name="connsiteX20" fmla="*/ 189322 w 3619883"/>
                <a:gd name="connsiteY20" fmla="*/ 4275461 h 4275461"/>
                <a:gd name="connsiteX21" fmla="*/ 0 w 3619883"/>
                <a:gd name="connsiteY21" fmla="*/ 4275461 h 4275461"/>
                <a:gd name="connsiteX22" fmla="*/ 0 w 3619883"/>
                <a:gd name="connsiteY22" fmla="*/ 42229 h 4275461"/>
                <a:gd name="connsiteX23" fmla="*/ 42464 w 3619883"/>
                <a:gd name="connsiteY23" fmla="*/ 40518 h 4275461"/>
                <a:gd name="connsiteX24" fmla="*/ 137733 w 3619883"/>
                <a:gd name="connsiteY24" fmla="*/ 35355 h 4275461"/>
                <a:gd name="connsiteX25" fmla="*/ 270565 w 3619883"/>
                <a:gd name="connsiteY25" fmla="*/ 29759 h 4275461"/>
                <a:gd name="connsiteX26" fmla="*/ 479734 w 3619883"/>
                <a:gd name="connsiteY26" fmla="*/ 45455 h 4275461"/>
                <a:gd name="connsiteX27" fmla="*/ 524103 w 3619883"/>
                <a:gd name="connsiteY27" fmla="*/ 41625 h 4275461"/>
                <a:gd name="connsiteX28" fmla="*/ 624416 w 3619883"/>
                <a:gd name="connsiteY28" fmla="*/ 22696 h 4275461"/>
                <a:gd name="connsiteX29" fmla="*/ 657762 w 3619883"/>
                <a:gd name="connsiteY29" fmla="*/ 18351 h 4275461"/>
                <a:gd name="connsiteX30" fmla="*/ 690557 w 3619883"/>
                <a:gd name="connsiteY30" fmla="*/ 25792 h 4275461"/>
                <a:gd name="connsiteX31" fmla="*/ 745123 w 3619883"/>
                <a:gd name="connsiteY31" fmla="*/ 40157 h 4275461"/>
                <a:gd name="connsiteX32" fmla="*/ 789493 w 3619883"/>
                <a:gd name="connsiteY32" fmla="*/ 36327 h 4275461"/>
                <a:gd name="connsiteX33" fmla="*/ 854255 w 3619883"/>
                <a:gd name="connsiteY33" fmla="*/ 68887 h 4275461"/>
                <a:gd name="connsiteX34" fmla="*/ 897520 w 3619883"/>
                <a:gd name="connsiteY34" fmla="*/ 88629 h 4275461"/>
                <a:gd name="connsiteX35" fmla="*/ 940510 w 3619883"/>
                <a:gd name="connsiteY35" fmla="*/ 114265 h 4275461"/>
                <a:gd name="connsiteX36" fmla="*/ 1082712 w 3619883"/>
                <a:gd name="connsiteY36" fmla="*/ 144543 h 4275461"/>
                <a:gd name="connsiteX37" fmla="*/ 1205348 w 3619883"/>
                <a:gd name="connsiteY37" fmla="*/ 120753 h 4275461"/>
                <a:gd name="connsiteX38" fmla="*/ 1271764 w 3619883"/>
                <a:gd name="connsiteY38" fmla="*/ 117956 h 4275461"/>
                <a:gd name="connsiteX39" fmla="*/ 1315583 w 3619883"/>
                <a:gd name="connsiteY39" fmla="*/ 125912 h 4275461"/>
                <a:gd name="connsiteX40" fmla="*/ 1359125 w 3619883"/>
                <a:gd name="connsiteY40" fmla="*/ 139761 h 4275461"/>
                <a:gd name="connsiteX41" fmla="*/ 1391919 w 3619883"/>
                <a:gd name="connsiteY41" fmla="*/ 147202 h 4275461"/>
                <a:gd name="connsiteX42" fmla="*/ 1436563 w 3619883"/>
                <a:gd name="connsiteY42" fmla="*/ 137480 h 4275461"/>
                <a:gd name="connsiteX43" fmla="*/ 1471566 w 3619883"/>
                <a:gd name="connsiteY43" fmla="*/ 97777 h 4275461"/>
                <a:gd name="connsiteX44" fmla="*/ 1505739 w 3619883"/>
                <a:gd name="connsiteY44" fmla="*/ 75753 h 4275461"/>
                <a:gd name="connsiteX45" fmla="*/ 1590891 w 3619883"/>
                <a:gd name="connsiteY45" fmla="*/ 144702 h 4275461"/>
                <a:gd name="connsiteX46" fmla="*/ 1625616 w 3619883"/>
                <a:gd name="connsiteY46" fmla="*/ 110893 h 4275461"/>
                <a:gd name="connsiteX47" fmla="*/ 1658964 w 3619883"/>
                <a:gd name="connsiteY47" fmla="*/ 106547 h 4275461"/>
                <a:gd name="connsiteX48" fmla="*/ 1746598 w 3619883"/>
                <a:gd name="connsiteY48" fmla="*/ 122460 h 4275461"/>
                <a:gd name="connsiteX49" fmla="*/ 1811913 w 3619883"/>
                <a:gd name="connsiteY49" fmla="*/ 143234 h 4275461"/>
                <a:gd name="connsiteX50" fmla="*/ 1856557 w 3619883"/>
                <a:gd name="connsiteY50" fmla="*/ 133511 h 4275461"/>
                <a:gd name="connsiteX51" fmla="*/ 2066003 w 3619883"/>
                <a:gd name="connsiteY51" fmla="*/ 143313 h 4275461"/>
                <a:gd name="connsiteX52" fmla="*/ 2177615 w 3619883"/>
                <a:gd name="connsiteY52" fmla="*/ 119007 h 4275461"/>
                <a:gd name="connsiteX53" fmla="*/ 2255883 w 3619883"/>
                <a:gd name="connsiteY53" fmla="*/ 99047 h 4275461"/>
                <a:gd name="connsiteX54" fmla="*/ 2344622 w 3619883"/>
                <a:gd name="connsiteY54" fmla="*/ 91388 h 4275461"/>
                <a:gd name="connsiteX55" fmla="*/ 2455682 w 3619883"/>
                <a:gd name="connsiteY55" fmla="*/ 78869 h 4275461"/>
                <a:gd name="connsiteX56" fmla="*/ 2632609 w 3619883"/>
                <a:gd name="connsiteY56" fmla="*/ 75338 h 4275461"/>
                <a:gd name="connsiteX57" fmla="*/ 2742291 w 3619883"/>
                <a:gd name="connsiteY57" fmla="*/ 92282 h 4275461"/>
                <a:gd name="connsiteX58" fmla="*/ 2851974 w 3619883"/>
                <a:gd name="connsiteY58" fmla="*/ 109227 h 4275461"/>
                <a:gd name="connsiteX59" fmla="*/ 2907643 w 3619883"/>
                <a:gd name="connsiteY59" fmla="*/ 100020 h 4275461"/>
                <a:gd name="connsiteX60" fmla="*/ 2944022 w 3619883"/>
                <a:gd name="connsiteY60" fmla="*/ 30853 h 4275461"/>
                <a:gd name="connsiteX61" fmla="*/ 3022289 w 3619883"/>
                <a:gd name="connsiteY61" fmla="*/ 10893 h 4275461"/>
                <a:gd name="connsiteX62" fmla="*/ 3054807 w 3619883"/>
                <a:gd name="connsiteY62" fmla="*/ 24226 h 4275461"/>
                <a:gd name="connsiteX63" fmla="*/ 3141892 w 3619883"/>
                <a:gd name="connsiteY63" fmla="*/ 51925 h 4275461"/>
                <a:gd name="connsiteX64" fmla="*/ 3185711 w 3619883"/>
                <a:gd name="connsiteY64" fmla="*/ 59881 h 4275461"/>
                <a:gd name="connsiteX65" fmla="*/ 3219056 w 3619883"/>
                <a:gd name="connsiteY65" fmla="*/ 55536 h 4275461"/>
                <a:gd name="connsiteX66" fmla="*/ 3263425 w 3619883"/>
                <a:gd name="connsiteY66" fmla="*/ 51706 h 4275461"/>
                <a:gd name="connsiteX67" fmla="*/ 3296219 w 3619883"/>
                <a:gd name="connsiteY67" fmla="*/ 59147 h 4275461"/>
                <a:gd name="connsiteX68" fmla="*/ 3319094 w 3619883"/>
                <a:gd name="connsiteY68" fmla="*/ 42500 h 4275461"/>
                <a:gd name="connsiteX69" fmla="*/ 3420511 w 3619883"/>
                <a:gd name="connsiteY69" fmla="*/ 0 h 4275461"/>
                <a:gd name="connsiteX70" fmla="*/ 3453305 w 3619883"/>
                <a:gd name="connsiteY70" fmla="*/ 7440 h 4275461"/>
                <a:gd name="connsiteX71" fmla="*/ 3496571 w 3619883"/>
                <a:gd name="connsiteY71" fmla="*/ 27182 h 4275461"/>
                <a:gd name="connsiteX72" fmla="*/ 3602117 w 3619883"/>
                <a:gd name="connsiteY72" fmla="*/ 132521 h 4275461"/>
                <a:gd name="connsiteX73" fmla="*/ 3619883 w 3619883"/>
                <a:gd name="connsiteY73" fmla="*/ 140049 h 4275461"/>
                <a:gd name="connsiteX74" fmla="*/ 3619883 w 3619883"/>
                <a:gd name="connsiteY74" fmla="*/ 755612 h 4275461"/>
                <a:gd name="connsiteX0" fmla="*/ 3619883 w 3619883"/>
                <a:gd name="connsiteY0" fmla="*/ 755612 h 4275461"/>
                <a:gd name="connsiteX1" fmla="*/ 3014011 w 3619883"/>
                <a:gd name="connsiteY1" fmla="*/ 4275461 h 4275461"/>
                <a:gd name="connsiteX2" fmla="*/ 2761042 w 3619883"/>
                <a:gd name="connsiteY2" fmla="*/ 4275461 h 4275461"/>
                <a:gd name="connsiteX3" fmla="*/ 2690646 w 3619883"/>
                <a:gd name="connsiteY3" fmla="*/ 4275461 h 4275461"/>
                <a:gd name="connsiteX4" fmla="*/ 2511710 w 3619883"/>
                <a:gd name="connsiteY4" fmla="*/ 4275461 h 4275461"/>
                <a:gd name="connsiteX5" fmla="*/ 2337697 w 3619883"/>
                <a:gd name="connsiteY5" fmla="*/ 4275461 h 4275461"/>
                <a:gd name="connsiteX6" fmla="*/ 2150155 w 3619883"/>
                <a:gd name="connsiteY6" fmla="*/ 4275461 h 4275461"/>
                <a:gd name="connsiteX7" fmla="*/ 2079759 w 3619883"/>
                <a:gd name="connsiteY7" fmla="*/ 4275461 h 4275461"/>
                <a:gd name="connsiteX8" fmla="*/ 1824703 w 3619883"/>
                <a:gd name="connsiteY8" fmla="*/ 4275461 h 4275461"/>
                <a:gd name="connsiteX9" fmla="*/ 1796694 w 3619883"/>
                <a:gd name="connsiteY9" fmla="*/ 4275461 h 4275461"/>
                <a:gd name="connsiteX10" fmla="*/ 1558844 w 3619883"/>
                <a:gd name="connsiteY10" fmla="*/ 4275461 h 4275461"/>
                <a:gd name="connsiteX11" fmla="*/ 1427396 w 3619883"/>
                <a:gd name="connsiteY11" fmla="*/ 4275461 h 4275461"/>
                <a:gd name="connsiteX12" fmla="*/ 1210751 w 3619883"/>
                <a:gd name="connsiteY12" fmla="*/ 4275461 h 4275461"/>
                <a:gd name="connsiteX13" fmla="*/ 1140354 w 3619883"/>
                <a:gd name="connsiteY13" fmla="*/ 4275461 h 4275461"/>
                <a:gd name="connsiteX14" fmla="*/ 953807 w 3619883"/>
                <a:gd name="connsiteY14" fmla="*/ 4275461 h 4275461"/>
                <a:gd name="connsiteX15" fmla="*/ 829432 w 3619883"/>
                <a:gd name="connsiteY15" fmla="*/ 4275461 h 4275461"/>
                <a:gd name="connsiteX16" fmla="*/ 611484 w 3619883"/>
                <a:gd name="connsiteY16" fmla="*/ 4275461 h 4275461"/>
                <a:gd name="connsiteX17" fmla="*/ 573998 w 3619883"/>
                <a:gd name="connsiteY17" fmla="*/ 4275461 h 4275461"/>
                <a:gd name="connsiteX18" fmla="*/ 336164 w 3619883"/>
                <a:gd name="connsiteY18" fmla="*/ 4275461 h 4275461"/>
                <a:gd name="connsiteX19" fmla="*/ 189322 w 3619883"/>
                <a:gd name="connsiteY19" fmla="*/ 4275461 h 4275461"/>
                <a:gd name="connsiteX20" fmla="*/ 0 w 3619883"/>
                <a:gd name="connsiteY20" fmla="*/ 4275461 h 4275461"/>
                <a:gd name="connsiteX21" fmla="*/ 0 w 3619883"/>
                <a:gd name="connsiteY21" fmla="*/ 42229 h 4275461"/>
                <a:gd name="connsiteX22" fmla="*/ 42464 w 3619883"/>
                <a:gd name="connsiteY22" fmla="*/ 40518 h 4275461"/>
                <a:gd name="connsiteX23" fmla="*/ 137733 w 3619883"/>
                <a:gd name="connsiteY23" fmla="*/ 35355 h 4275461"/>
                <a:gd name="connsiteX24" fmla="*/ 270565 w 3619883"/>
                <a:gd name="connsiteY24" fmla="*/ 29759 h 4275461"/>
                <a:gd name="connsiteX25" fmla="*/ 479734 w 3619883"/>
                <a:gd name="connsiteY25" fmla="*/ 45455 h 4275461"/>
                <a:gd name="connsiteX26" fmla="*/ 524103 w 3619883"/>
                <a:gd name="connsiteY26" fmla="*/ 41625 h 4275461"/>
                <a:gd name="connsiteX27" fmla="*/ 624416 w 3619883"/>
                <a:gd name="connsiteY27" fmla="*/ 22696 h 4275461"/>
                <a:gd name="connsiteX28" fmla="*/ 657762 w 3619883"/>
                <a:gd name="connsiteY28" fmla="*/ 18351 h 4275461"/>
                <a:gd name="connsiteX29" fmla="*/ 690557 w 3619883"/>
                <a:gd name="connsiteY29" fmla="*/ 25792 h 4275461"/>
                <a:gd name="connsiteX30" fmla="*/ 745123 w 3619883"/>
                <a:gd name="connsiteY30" fmla="*/ 40157 h 4275461"/>
                <a:gd name="connsiteX31" fmla="*/ 789493 w 3619883"/>
                <a:gd name="connsiteY31" fmla="*/ 36327 h 4275461"/>
                <a:gd name="connsiteX32" fmla="*/ 854255 w 3619883"/>
                <a:gd name="connsiteY32" fmla="*/ 68887 h 4275461"/>
                <a:gd name="connsiteX33" fmla="*/ 897520 w 3619883"/>
                <a:gd name="connsiteY33" fmla="*/ 88629 h 4275461"/>
                <a:gd name="connsiteX34" fmla="*/ 940510 w 3619883"/>
                <a:gd name="connsiteY34" fmla="*/ 114265 h 4275461"/>
                <a:gd name="connsiteX35" fmla="*/ 1082712 w 3619883"/>
                <a:gd name="connsiteY35" fmla="*/ 144543 h 4275461"/>
                <a:gd name="connsiteX36" fmla="*/ 1205348 w 3619883"/>
                <a:gd name="connsiteY36" fmla="*/ 120753 h 4275461"/>
                <a:gd name="connsiteX37" fmla="*/ 1271764 w 3619883"/>
                <a:gd name="connsiteY37" fmla="*/ 117956 h 4275461"/>
                <a:gd name="connsiteX38" fmla="*/ 1315583 w 3619883"/>
                <a:gd name="connsiteY38" fmla="*/ 125912 h 4275461"/>
                <a:gd name="connsiteX39" fmla="*/ 1359125 w 3619883"/>
                <a:gd name="connsiteY39" fmla="*/ 139761 h 4275461"/>
                <a:gd name="connsiteX40" fmla="*/ 1391919 w 3619883"/>
                <a:gd name="connsiteY40" fmla="*/ 147202 h 4275461"/>
                <a:gd name="connsiteX41" fmla="*/ 1436563 w 3619883"/>
                <a:gd name="connsiteY41" fmla="*/ 137480 h 4275461"/>
                <a:gd name="connsiteX42" fmla="*/ 1471566 w 3619883"/>
                <a:gd name="connsiteY42" fmla="*/ 97777 h 4275461"/>
                <a:gd name="connsiteX43" fmla="*/ 1505739 w 3619883"/>
                <a:gd name="connsiteY43" fmla="*/ 75753 h 4275461"/>
                <a:gd name="connsiteX44" fmla="*/ 1590891 w 3619883"/>
                <a:gd name="connsiteY44" fmla="*/ 144702 h 4275461"/>
                <a:gd name="connsiteX45" fmla="*/ 1625616 w 3619883"/>
                <a:gd name="connsiteY45" fmla="*/ 110893 h 4275461"/>
                <a:gd name="connsiteX46" fmla="*/ 1658964 w 3619883"/>
                <a:gd name="connsiteY46" fmla="*/ 106547 h 4275461"/>
                <a:gd name="connsiteX47" fmla="*/ 1746598 w 3619883"/>
                <a:gd name="connsiteY47" fmla="*/ 122460 h 4275461"/>
                <a:gd name="connsiteX48" fmla="*/ 1811913 w 3619883"/>
                <a:gd name="connsiteY48" fmla="*/ 143234 h 4275461"/>
                <a:gd name="connsiteX49" fmla="*/ 1856557 w 3619883"/>
                <a:gd name="connsiteY49" fmla="*/ 133511 h 4275461"/>
                <a:gd name="connsiteX50" fmla="*/ 2066003 w 3619883"/>
                <a:gd name="connsiteY50" fmla="*/ 143313 h 4275461"/>
                <a:gd name="connsiteX51" fmla="*/ 2177615 w 3619883"/>
                <a:gd name="connsiteY51" fmla="*/ 119007 h 4275461"/>
                <a:gd name="connsiteX52" fmla="*/ 2255883 w 3619883"/>
                <a:gd name="connsiteY52" fmla="*/ 99047 h 4275461"/>
                <a:gd name="connsiteX53" fmla="*/ 2344622 w 3619883"/>
                <a:gd name="connsiteY53" fmla="*/ 91388 h 4275461"/>
                <a:gd name="connsiteX54" fmla="*/ 2455682 w 3619883"/>
                <a:gd name="connsiteY54" fmla="*/ 78869 h 4275461"/>
                <a:gd name="connsiteX55" fmla="*/ 2632609 w 3619883"/>
                <a:gd name="connsiteY55" fmla="*/ 75338 h 4275461"/>
                <a:gd name="connsiteX56" fmla="*/ 2742291 w 3619883"/>
                <a:gd name="connsiteY56" fmla="*/ 92282 h 4275461"/>
                <a:gd name="connsiteX57" fmla="*/ 2851974 w 3619883"/>
                <a:gd name="connsiteY57" fmla="*/ 109227 h 4275461"/>
                <a:gd name="connsiteX58" fmla="*/ 2907643 w 3619883"/>
                <a:gd name="connsiteY58" fmla="*/ 100020 h 4275461"/>
                <a:gd name="connsiteX59" fmla="*/ 2944022 w 3619883"/>
                <a:gd name="connsiteY59" fmla="*/ 30853 h 4275461"/>
                <a:gd name="connsiteX60" fmla="*/ 3022289 w 3619883"/>
                <a:gd name="connsiteY60" fmla="*/ 10893 h 4275461"/>
                <a:gd name="connsiteX61" fmla="*/ 3054807 w 3619883"/>
                <a:gd name="connsiteY61" fmla="*/ 24226 h 4275461"/>
                <a:gd name="connsiteX62" fmla="*/ 3141892 w 3619883"/>
                <a:gd name="connsiteY62" fmla="*/ 51925 h 4275461"/>
                <a:gd name="connsiteX63" fmla="*/ 3185711 w 3619883"/>
                <a:gd name="connsiteY63" fmla="*/ 59881 h 4275461"/>
                <a:gd name="connsiteX64" fmla="*/ 3219056 w 3619883"/>
                <a:gd name="connsiteY64" fmla="*/ 55536 h 4275461"/>
                <a:gd name="connsiteX65" fmla="*/ 3263425 w 3619883"/>
                <a:gd name="connsiteY65" fmla="*/ 51706 h 4275461"/>
                <a:gd name="connsiteX66" fmla="*/ 3296219 w 3619883"/>
                <a:gd name="connsiteY66" fmla="*/ 59147 h 4275461"/>
                <a:gd name="connsiteX67" fmla="*/ 3319094 w 3619883"/>
                <a:gd name="connsiteY67" fmla="*/ 42500 h 4275461"/>
                <a:gd name="connsiteX68" fmla="*/ 3420511 w 3619883"/>
                <a:gd name="connsiteY68" fmla="*/ 0 h 4275461"/>
                <a:gd name="connsiteX69" fmla="*/ 3453305 w 3619883"/>
                <a:gd name="connsiteY69" fmla="*/ 7440 h 4275461"/>
                <a:gd name="connsiteX70" fmla="*/ 3496571 w 3619883"/>
                <a:gd name="connsiteY70" fmla="*/ 27182 h 4275461"/>
                <a:gd name="connsiteX71" fmla="*/ 3602117 w 3619883"/>
                <a:gd name="connsiteY71" fmla="*/ 132521 h 4275461"/>
                <a:gd name="connsiteX72" fmla="*/ 3619883 w 3619883"/>
                <a:gd name="connsiteY72" fmla="*/ 140049 h 4275461"/>
                <a:gd name="connsiteX73" fmla="*/ 3619883 w 3619883"/>
                <a:gd name="connsiteY73" fmla="*/ 755612 h 4275461"/>
                <a:gd name="connsiteX0" fmla="*/ 3619883 w 3619883"/>
                <a:gd name="connsiteY0" fmla="*/ 755612 h 4275461"/>
                <a:gd name="connsiteX1" fmla="*/ 2761042 w 3619883"/>
                <a:gd name="connsiteY1" fmla="*/ 4275461 h 4275461"/>
                <a:gd name="connsiteX2" fmla="*/ 2690646 w 3619883"/>
                <a:gd name="connsiteY2" fmla="*/ 4275461 h 4275461"/>
                <a:gd name="connsiteX3" fmla="*/ 2511710 w 3619883"/>
                <a:gd name="connsiteY3" fmla="*/ 4275461 h 4275461"/>
                <a:gd name="connsiteX4" fmla="*/ 2337697 w 3619883"/>
                <a:gd name="connsiteY4" fmla="*/ 4275461 h 4275461"/>
                <a:gd name="connsiteX5" fmla="*/ 2150155 w 3619883"/>
                <a:gd name="connsiteY5" fmla="*/ 4275461 h 4275461"/>
                <a:gd name="connsiteX6" fmla="*/ 2079759 w 3619883"/>
                <a:gd name="connsiteY6" fmla="*/ 4275461 h 4275461"/>
                <a:gd name="connsiteX7" fmla="*/ 1824703 w 3619883"/>
                <a:gd name="connsiteY7" fmla="*/ 4275461 h 4275461"/>
                <a:gd name="connsiteX8" fmla="*/ 1796694 w 3619883"/>
                <a:gd name="connsiteY8" fmla="*/ 4275461 h 4275461"/>
                <a:gd name="connsiteX9" fmla="*/ 1558844 w 3619883"/>
                <a:gd name="connsiteY9" fmla="*/ 4275461 h 4275461"/>
                <a:gd name="connsiteX10" fmla="*/ 1427396 w 3619883"/>
                <a:gd name="connsiteY10" fmla="*/ 4275461 h 4275461"/>
                <a:gd name="connsiteX11" fmla="*/ 1210751 w 3619883"/>
                <a:gd name="connsiteY11" fmla="*/ 4275461 h 4275461"/>
                <a:gd name="connsiteX12" fmla="*/ 1140354 w 3619883"/>
                <a:gd name="connsiteY12" fmla="*/ 4275461 h 4275461"/>
                <a:gd name="connsiteX13" fmla="*/ 953807 w 3619883"/>
                <a:gd name="connsiteY13" fmla="*/ 4275461 h 4275461"/>
                <a:gd name="connsiteX14" fmla="*/ 829432 w 3619883"/>
                <a:gd name="connsiteY14" fmla="*/ 4275461 h 4275461"/>
                <a:gd name="connsiteX15" fmla="*/ 611484 w 3619883"/>
                <a:gd name="connsiteY15" fmla="*/ 4275461 h 4275461"/>
                <a:gd name="connsiteX16" fmla="*/ 573998 w 3619883"/>
                <a:gd name="connsiteY16" fmla="*/ 4275461 h 4275461"/>
                <a:gd name="connsiteX17" fmla="*/ 336164 w 3619883"/>
                <a:gd name="connsiteY17" fmla="*/ 4275461 h 4275461"/>
                <a:gd name="connsiteX18" fmla="*/ 189322 w 3619883"/>
                <a:gd name="connsiteY18" fmla="*/ 4275461 h 4275461"/>
                <a:gd name="connsiteX19" fmla="*/ 0 w 3619883"/>
                <a:gd name="connsiteY19" fmla="*/ 4275461 h 4275461"/>
                <a:gd name="connsiteX20" fmla="*/ 0 w 3619883"/>
                <a:gd name="connsiteY20" fmla="*/ 42229 h 4275461"/>
                <a:gd name="connsiteX21" fmla="*/ 42464 w 3619883"/>
                <a:gd name="connsiteY21" fmla="*/ 40518 h 4275461"/>
                <a:gd name="connsiteX22" fmla="*/ 137733 w 3619883"/>
                <a:gd name="connsiteY22" fmla="*/ 35355 h 4275461"/>
                <a:gd name="connsiteX23" fmla="*/ 270565 w 3619883"/>
                <a:gd name="connsiteY23" fmla="*/ 29759 h 4275461"/>
                <a:gd name="connsiteX24" fmla="*/ 479734 w 3619883"/>
                <a:gd name="connsiteY24" fmla="*/ 45455 h 4275461"/>
                <a:gd name="connsiteX25" fmla="*/ 524103 w 3619883"/>
                <a:gd name="connsiteY25" fmla="*/ 41625 h 4275461"/>
                <a:gd name="connsiteX26" fmla="*/ 624416 w 3619883"/>
                <a:gd name="connsiteY26" fmla="*/ 22696 h 4275461"/>
                <a:gd name="connsiteX27" fmla="*/ 657762 w 3619883"/>
                <a:gd name="connsiteY27" fmla="*/ 18351 h 4275461"/>
                <a:gd name="connsiteX28" fmla="*/ 690557 w 3619883"/>
                <a:gd name="connsiteY28" fmla="*/ 25792 h 4275461"/>
                <a:gd name="connsiteX29" fmla="*/ 745123 w 3619883"/>
                <a:gd name="connsiteY29" fmla="*/ 40157 h 4275461"/>
                <a:gd name="connsiteX30" fmla="*/ 789493 w 3619883"/>
                <a:gd name="connsiteY30" fmla="*/ 36327 h 4275461"/>
                <a:gd name="connsiteX31" fmla="*/ 854255 w 3619883"/>
                <a:gd name="connsiteY31" fmla="*/ 68887 h 4275461"/>
                <a:gd name="connsiteX32" fmla="*/ 897520 w 3619883"/>
                <a:gd name="connsiteY32" fmla="*/ 88629 h 4275461"/>
                <a:gd name="connsiteX33" fmla="*/ 940510 w 3619883"/>
                <a:gd name="connsiteY33" fmla="*/ 114265 h 4275461"/>
                <a:gd name="connsiteX34" fmla="*/ 1082712 w 3619883"/>
                <a:gd name="connsiteY34" fmla="*/ 144543 h 4275461"/>
                <a:gd name="connsiteX35" fmla="*/ 1205348 w 3619883"/>
                <a:gd name="connsiteY35" fmla="*/ 120753 h 4275461"/>
                <a:gd name="connsiteX36" fmla="*/ 1271764 w 3619883"/>
                <a:gd name="connsiteY36" fmla="*/ 117956 h 4275461"/>
                <a:gd name="connsiteX37" fmla="*/ 1315583 w 3619883"/>
                <a:gd name="connsiteY37" fmla="*/ 125912 h 4275461"/>
                <a:gd name="connsiteX38" fmla="*/ 1359125 w 3619883"/>
                <a:gd name="connsiteY38" fmla="*/ 139761 h 4275461"/>
                <a:gd name="connsiteX39" fmla="*/ 1391919 w 3619883"/>
                <a:gd name="connsiteY39" fmla="*/ 147202 h 4275461"/>
                <a:gd name="connsiteX40" fmla="*/ 1436563 w 3619883"/>
                <a:gd name="connsiteY40" fmla="*/ 137480 h 4275461"/>
                <a:gd name="connsiteX41" fmla="*/ 1471566 w 3619883"/>
                <a:gd name="connsiteY41" fmla="*/ 97777 h 4275461"/>
                <a:gd name="connsiteX42" fmla="*/ 1505739 w 3619883"/>
                <a:gd name="connsiteY42" fmla="*/ 75753 h 4275461"/>
                <a:gd name="connsiteX43" fmla="*/ 1590891 w 3619883"/>
                <a:gd name="connsiteY43" fmla="*/ 144702 h 4275461"/>
                <a:gd name="connsiteX44" fmla="*/ 1625616 w 3619883"/>
                <a:gd name="connsiteY44" fmla="*/ 110893 h 4275461"/>
                <a:gd name="connsiteX45" fmla="*/ 1658964 w 3619883"/>
                <a:gd name="connsiteY45" fmla="*/ 106547 h 4275461"/>
                <a:gd name="connsiteX46" fmla="*/ 1746598 w 3619883"/>
                <a:gd name="connsiteY46" fmla="*/ 122460 h 4275461"/>
                <a:gd name="connsiteX47" fmla="*/ 1811913 w 3619883"/>
                <a:gd name="connsiteY47" fmla="*/ 143234 h 4275461"/>
                <a:gd name="connsiteX48" fmla="*/ 1856557 w 3619883"/>
                <a:gd name="connsiteY48" fmla="*/ 133511 h 4275461"/>
                <a:gd name="connsiteX49" fmla="*/ 2066003 w 3619883"/>
                <a:gd name="connsiteY49" fmla="*/ 143313 h 4275461"/>
                <a:gd name="connsiteX50" fmla="*/ 2177615 w 3619883"/>
                <a:gd name="connsiteY50" fmla="*/ 119007 h 4275461"/>
                <a:gd name="connsiteX51" fmla="*/ 2255883 w 3619883"/>
                <a:gd name="connsiteY51" fmla="*/ 99047 h 4275461"/>
                <a:gd name="connsiteX52" fmla="*/ 2344622 w 3619883"/>
                <a:gd name="connsiteY52" fmla="*/ 91388 h 4275461"/>
                <a:gd name="connsiteX53" fmla="*/ 2455682 w 3619883"/>
                <a:gd name="connsiteY53" fmla="*/ 78869 h 4275461"/>
                <a:gd name="connsiteX54" fmla="*/ 2632609 w 3619883"/>
                <a:gd name="connsiteY54" fmla="*/ 75338 h 4275461"/>
                <a:gd name="connsiteX55" fmla="*/ 2742291 w 3619883"/>
                <a:gd name="connsiteY55" fmla="*/ 92282 h 4275461"/>
                <a:gd name="connsiteX56" fmla="*/ 2851974 w 3619883"/>
                <a:gd name="connsiteY56" fmla="*/ 109227 h 4275461"/>
                <a:gd name="connsiteX57" fmla="*/ 2907643 w 3619883"/>
                <a:gd name="connsiteY57" fmla="*/ 100020 h 4275461"/>
                <a:gd name="connsiteX58" fmla="*/ 2944022 w 3619883"/>
                <a:gd name="connsiteY58" fmla="*/ 30853 h 4275461"/>
                <a:gd name="connsiteX59" fmla="*/ 3022289 w 3619883"/>
                <a:gd name="connsiteY59" fmla="*/ 10893 h 4275461"/>
                <a:gd name="connsiteX60" fmla="*/ 3054807 w 3619883"/>
                <a:gd name="connsiteY60" fmla="*/ 24226 h 4275461"/>
                <a:gd name="connsiteX61" fmla="*/ 3141892 w 3619883"/>
                <a:gd name="connsiteY61" fmla="*/ 51925 h 4275461"/>
                <a:gd name="connsiteX62" fmla="*/ 3185711 w 3619883"/>
                <a:gd name="connsiteY62" fmla="*/ 59881 h 4275461"/>
                <a:gd name="connsiteX63" fmla="*/ 3219056 w 3619883"/>
                <a:gd name="connsiteY63" fmla="*/ 55536 h 4275461"/>
                <a:gd name="connsiteX64" fmla="*/ 3263425 w 3619883"/>
                <a:gd name="connsiteY64" fmla="*/ 51706 h 4275461"/>
                <a:gd name="connsiteX65" fmla="*/ 3296219 w 3619883"/>
                <a:gd name="connsiteY65" fmla="*/ 59147 h 4275461"/>
                <a:gd name="connsiteX66" fmla="*/ 3319094 w 3619883"/>
                <a:gd name="connsiteY66" fmla="*/ 42500 h 4275461"/>
                <a:gd name="connsiteX67" fmla="*/ 3420511 w 3619883"/>
                <a:gd name="connsiteY67" fmla="*/ 0 h 4275461"/>
                <a:gd name="connsiteX68" fmla="*/ 3453305 w 3619883"/>
                <a:gd name="connsiteY68" fmla="*/ 7440 h 4275461"/>
                <a:gd name="connsiteX69" fmla="*/ 3496571 w 3619883"/>
                <a:gd name="connsiteY69" fmla="*/ 27182 h 4275461"/>
                <a:gd name="connsiteX70" fmla="*/ 3602117 w 3619883"/>
                <a:gd name="connsiteY70" fmla="*/ 132521 h 4275461"/>
                <a:gd name="connsiteX71" fmla="*/ 3619883 w 3619883"/>
                <a:gd name="connsiteY71" fmla="*/ 140049 h 4275461"/>
                <a:gd name="connsiteX72" fmla="*/ 3619883 w 3619883"/>
                <a:gd name="connsiteY72" fmla="*/ 755612 h 4275461"/>
                <a:gd name="connsiteX0" fmla="*/ 3619883 w 3619883"/>
                <a:gd name="connsiteY0" fmla="*/ 755612 h 4275461"/>
                <a:gd name="connsiteX1" fmla="*/ 2690646 w 3619883"/>
                <a:gd name="connsiteY1" fmla="*/ 4275461 h 4275461"/>
                <a:gd name="connsiteX2" fmla="*/ 2511710 w 3619883"/>
                <a:gd name="connsiteY2" fmla="*/ 4275461 h 4275461"/>
                <a:gd name="connsiteX3" fmla="*/ 2337697 w 3619883"/>
                <a:gd name="connsiteY3" fmla="*/ 4275461 h 4275461"/>
                <a:gd name="connsiteX4" fmla="*/ 2150155 w 3619883"/>
                <a:gd name="connsiteY4" fmla="*/ 4275461 h 4275461"/>
                <a:gd name="connsiteX5" fmla="*/ 2079759 w 3619883"/>
                <a:gd name="connsiteY5" fmla="*/ 4275461 h 4275461"/>
                <a:gd name="connsiteX6" fmla="*/ 1824703 w 3619883"/>
                <a:gd name="connsiteY6" fmla="*/ 4275461 h 4275461"/>
                <a:gd name="connsiteX7" fmla="*/ 1796694 w 3619883"/>
                <a:gd name="connsiteY7" fmla="*/ 4275461 h 4275461"/>
                <a:gd name="connsiteX8" fmla="*/ 1558844 w 3619883"/>
                <a:gd name="connsiteY8" fmla="*/ 4275461 h 4275461"/>
                <a:gd name="connsiteX9" fmla="*/ 1427396 w 3619883"/>
                <a:gd name="connsiteY9" fmla="*/ 4275461 h 4275461"/>
                <a:gd name="connsiteX10" fmla="*/ 1210751 w 3619883"/>
                <a:gd name="connsiteY10" fmla="*/ 4275461 h 4275461"/>
                <a:gd name="connsiteX11" fmla="*/ 1140354 w 3619883"/>
                <a:gd name="connsiteY11" fmla="*/ 4275461 h 4275461"/>
                <a:gd name="connsiteX12" fmla="*/ 953807 w 3619883"/>
                <a:gd name="connsiteY12" fmla="*/ 4275461 h 4275461"/>
                <a:gd name="connsiteX13" fmla="*/ 829432 w 3619883"/>
                <a:gd name="connsiteY13" fmla="*/ 4275461 h 4275461"/>
                <a:gd name="connsiteX14" fmla="*/ 611484 w 3619883"/>
                <a:gd name="connsiteY14" fmla="*/ 4275461 h 4275461"/>
                <a:gd name="connsiteX15" fmla="*/ 573998 w 3619883"/>
                <a:gd name="connsiteY15" fmla="*/ 4275461 h 4275461"/>
                <a:gd name="connsiteX16" fmla="*/ 336164 w 3619883"/>
                <a:gd name="connsiteY16" fmla="*/ 4275461 h 4275461"/>
                <a:gd name="connsiteX17" fmla="*/ 189322 w 3619883"/>
                <a:gd name="connsiteY17" fmla="*/ 4275461 h 4275461"/>
                <a:gd name="connsiteX18" fmla="*/ 0 w 3619883"/>
                <a:gd name="connsiteY18" fmla="*/ 4275461 h 4275461"/>
                <a:gd name="connsiteX19" fmla="*/ 0 w 3619883"/>
                <a:gd name="connsiteY19" fmla="*/ 42229 h 4275461"/>
                <a:gd name="connsiteX20" fmla="*/ 42464 w 3619883"/>
                <a:gd name="connsiteY20" fmla="*/ 40518 h 4275461"/>
                <a:gd name="connsiteX21" fmla="*/ 137733 w 3619883"/>
                <a:gd name="connsiteY21" fmla="*/ 35355 h 4275461"/>
                <a:gd name="connsiteX22" fmla="*/ 270565 w 3619883"/>
                <a:gd name="connsiteY22" fmla="*/ 29759 h 4275461"/>
                <a:gd name="connsiteX23" fmla="*/ 479734 w 3619883"/>
                <a:gd name="connsiteY23" fmla="*/ 45455 h 4275461"/>
                <a:gd name="connsiteX24" fmla="*/ 524103 w 3619883"/>
                <a:gd name="connsiteY24" fmla="*/ 41625 h 4275461"/>
                <a:gd name="connsiteX25" fmla="*/ 624416 w 3619883"/>
                <a:gd name="connsiteY25" fmla="*/ 22696 h 4275461"/>
                <a:gd name="connsiteX26" fmla="*/ 657762 w 3619883"/>
                <a:gd name="connsiteY26" fmla="*/ 18351 h 4275461"/>
                <a:gd name="connsiteX27" fmla="*/ 690557 w 3619883"/>
                <a:gd name="connsiteY27" fmla="*/ 25792 h 4275461"/>
                <a:gd name="connsiteX28" fmla="*/ 745123 w 3619883"/>
                <a:gd name="connsiteY28" fmla="*/ 40157 h 4275461"/>
                <a:gd name="connsiteX29" fmla="*/ 789493 w 3619883"/>
                <a:gd name="connsiteY29" fmla="*/ 36327 h 4275461"/>
                <a:gd name="connsiteX30" fmla="*/ 854255 w 3619883"/>
                <a:gd name="connsiteY30" fmla="*/ 68887 h 4275461"/>
                <a:gd name="connsiteX31" fmla="*/ 897520 w 3619883"/>
                <a:gd name="connsiteY31" fmla="*/ 88629 h 4275461"/>
                <a:gd name="connsiteX32" fmla="*/ 940510 w 3619883"/>
                <a:gd name="connsiteY32" fmla="*/ 114265 h 4275461"/>
                <a:gd name="connsiteX33" fmla="*/ 1082712 w 3619883"/>
                <a:gd name="connsiteY33" fmla="*/ 144543 h 4275461"/>
                <a:gd name="connsiteX34" fmla="*/ 1205348 w 3619883"/>
                <a:gd name="connsiteY34" fmla="*/ 120753 h 4275461"/>
                <a:gd name="connsiteX35" fmla="*/ 1271764 w 3619883"/>
                <a:gd name="connsiteY35" fmla="*/ 117956 h 4275461"/>
                <a:gd name="connsiteX36" fmla="*/ 1315583 w 3619883"/>
                <a:gd name="connsiteY36" fmla="*/ 125912 h 4275461"/>
                <a:gd name="connsiteX37" fmla="*/ 1359125 w 3619883"/>
                <a:gd name="connsiteY37" fmla="*/ 139761 h 4275461"/>
                <a:gd name="connsiteX38" fmla="*/ 1391919 w 3619883"/>
                <a:gd name="connsiteY38" fmla="*/ 147202 h 4275461"/>
                <a:gd name="connsiteX39" fmla="*/ 1436563 w 3619883"/>
                <a:gd name="connsiteY39" fmla="*/ 137480 h 4275461"/>
                <a:gd name="connsiteX40" fmla="*/ 1471566 w 3619883"/>
                <a:gd name="connsiteY40" fmla="*/ 97777 h 4275461"/>
                <a:gd name="connsiteX41" fmla="*/ 1505739 w 3619883"/>
                <a:gd name="connsiteY41" fmla="*/ 75753 h 4275461"/>
                <a:gd name="connsiteX42" fmla="*/ 1590891 w 3619883"/>
                <a:gd name="connsiteY42" fmla="*/ 144702 h 4275461"/>
                <a:gd name="connsiteX43" fmla="*/ 1625616 w 3619883"/>
                <a:gd name="connsiteY43" fmla="*/ 110893 h 4275461"/>
                <a:gd name="connsiteX44" fmla="*/ 1658964 w 3619883"/>
                <a:gd name="connsiteY44" fmla="*/ 106547 h 4275461"/>
                <a:gd name="connsiteX45" fmla="*/ 1746598 w 3619883"/>
                <a:gd name="connsiteY45" fmla="*/ 122460 h 4275461"/>
                <a:gd name="connsiteX46" fmla="*/ 1811913 w 3619883"/>
                <a:gd name="connsiteY46" fmla="*/ 143234 h 4275461"/>
                <a:gd name="connsiteX47" fmla="*/ 1856557 w 3619883"/>
                <a:gd name="connsiteY47" fmla="*/ 133511 h 4275461"/>
                <a:gd name="connsiteX48" fmla="*/ 2066003 w 3619883"/>
                <a:gd name="connsiteY48" fmla="*/ 143313 h 4275461"/>
                <a:gd name="connsiteX49" fmla="*/ 2177615 w 3619883"/>
                <a:gd name="connsiteY49" fmla="*/ 119007 h 4275461"/>
                <a:gd name="connsiteX50" fmla="*/ 2255883 w 3619883"/>
                <a:gd name="connsiteY50" fmla="*/ 99047 h 4275461"/>
                <a:gd name="connsiteX51" fmla="*/ 2344622 w 3619883"/>
                <a:gd name="connsiteY51" fmla="*/ 91388 h 4275461"/>
                <a:gd name="connsiteX52" fmla="*/ 2455682 w 3619883"/>
                <a:gd name="connsiteY52" fmla="*/ 78869 h 4275461"/>
                <a:gd name="connsiteX53" fmla="*/ 2632609 w 3619883"/>
                <a:gd name="connsiteY53" fmla="*/ 75338 h 4275461"/>
                <a:gd name="connsiteX54" fmla="*/ 2742291 w 3619883"/>
                <a:gd name="connsiteY54" fmla="*/ 92282 h 4275461"/>
                <a:gd name="connsiteX55" fmla="*/ 2851974 w 3619883"/>
                <a:gd name="connsiteY55" fmla="*/ 109227 h 4275461"/>
                <a:gd name="connsiteX56" fmla="*/ 2907643 w 3619883"/>
                <a:gd name="connsiteY56" fmla="*/ 100020 h 4275461"/>
                <a:gd name="connsiteX57" fmla="*/ 2944022 w 3619883"/>
                <a:gd name="connsiteY57" fmla="*/ 30853 h 4275461"/>
                <a:gd name="connsiteX58" fmla="*/ 3022289 w 3619883"/>
                <a:gd name="connsiteY58" fmla="*/ 10893 h 4275461"/>
                <a:gd name="connsiteX59" fmla="*/ 3054807 w 3619883"/>
                <a:gd name="connsiteY59" fmla="*/ 24226 h 4275461"/>
                <a:gd name="connsiteX60" fmla="*/ 3141892 w 3619883"/>
                <a:gd name="connsiteY60" fmla="*/ 51925 h 4275461"/>
                <a:gd name="connsiteX61" fmla="*/ 3185711 w 3619883"/>
                <a:gd name="connsiteY61" fmla="*/ 59881 h 4275461"/>
                <a:gd name="connsiteX62" fmla="*/ 3219056 w 3619883"/>
                <a:gd name="connsiteY62" fmla="*/ 55536 h 4275461"/>
                <a:gd name="connsiteX63" fmla="*/ 3263425 w 3619883"/>
                <a:gd name="connsiteY63" fmla="*/ 51706 h 4275461"/>
                <a:gd name="connsiteX64" fmla="*/ 3296219 w 3619883"/>
                <a:gd name="connsiteY64" fmla="*/ 59147 h 4275461"/>
                <a:gd name="connsiteX65" fmla="*/ 3319094 w 3619883"/>
                <a:gd name="connsiteY65" fmla="*/ 42500 h 4275461"/>
                <a:gd name="connsiteX66" fmla="*/ 3420511 w 3619883"/>
                <a:gd name="connsiteY66" fmla="*/ 0 h 4275461"/>
                <a:gd name="connsiteX67" fmla="*/ 3453305 w 3619883"/>
                <a:gd name="connsiteY67" fmla="*/ 7440 h 4275461"/>
                <a:gd name="connsiteX68" fmla="*/ 3496571 w 3619883"/>
                <a:gd name="connsiteY68" fmla="*/ 27182 h 4275461"/>
                <a:gd name="connsiteX69" fmla="*/ 3602117 w 3619883"/>
                <a:gd name="connsiteY69" fmla="*/ 132521 h 4275461"/>
                <a:gd name="connsiteX70" fmla="*/ 3619883 w 3619883"/>
                <a:gd name="connsiteY70" fmla="*/ 140049 h 4275461"/>
                <a:gd name="connsiteX71" fmla="*/ 3619883 w 3619883"/>
                <a:gd name="connsiteY71" fmla="*/ 755612 h 4275461"/>
                <a:gd name="connsiteX0" fmla="*/ 3619883 w 3619883"/>
                <a:gd name="connsiteY0" fmla="*/ 755612 h 4275461"/>
                <a:gd name="connsiteX1" fmla="*/ 2511710 w 3619883"/>
                <a:gd name="connsiteY1" fmla="*/ 4275461 h 4275461"/>
                <a:gd name="connsiteX2" fmla="*/ 2337697 w 3619883"/>
                <a:gd name="connsiteY2" fmla="*/ 4275461 h 4275461"/>
                <a:gd name="connsiteX3" fmla="*/ 2150155 w 3619883"/>
                <a:gd name="connsiteY3" fmla="*/ 4275461 h 4275461"/>
                <a:gd name="connsiteX4" fmla="*/ 2079759 w 3619883"/>
                <a:gd name="connsiteY4" fmla="*/ 4275461 h 4275461"/>
                <a:gd name="connsiteX5" fmla="*/ 1824703 w 3619883"/>
                <a:gd name="connsiteY5" fmla="*/ 4275461 h 4275461"/>
                <a:gd name="connsiteX6" fmla="*/ 1796694 w 3619883"/>
                <a:gd name="connsiteY6" fmla="*/ 4275461 h 4275461"/>
                <a:gd name="connsiteX7" fmla="*/ 1558844 w 3619883"/>
                <a:gd name="connsiteY7" fmla="*/ 4275461 h 4275461"/>
                <a:gd name="connsiteX8" fmla="*/ 1427396 w 3619883"/>
                <a:gd name="connsiteY8" fmla="*/ 4275461 h 4275461"/>
                <a:gd name="connsiteX9" fmla="*/ 1210751 w 3619883"/>
                <a:gd name="connsiteY9" fmla="*/ 4275461 h 4275461"/>
                <a:gd name="connsiteX10" fmla="*/ 1140354 w 3619883"/>
                <a:gd name="connsiteY10" fmla="*/ 4275461 h 4275461"/>
                <a:gd name="connsiteX11" fmla="*/ 953807 w 3619883"/>
                <a:gd name="connsiteY11" fmla="*/ 4275461 h 4275461"/>
                <a:gd name="connsiteX12" fmla="*/ 829432 w 3619883"/>
                <a:gd name="connsiteY12" fmla="*/ 4275461 h 4275461"/>
                <a:gd name="connsiteX13" fmla="*/ 611484 w 3619883"/>
                <a:gd name="connsiteY13" fmla="*/ 4275461 h 4275461"/>
                <a:gd name="connsiteX14" fmla="*/ 573998 w 3619883"/>
                <a:gd name="connsiteY14" fmla="*/ 4275461 h 4275461"/>
                <a:gd name="connsiteX15" fmla="*/ 336164 w 3619883"/>
                <a:gd name="connsiteY15" fmla="*/ 4275461 h 4275461"/>
                <a:gd name="connsiteX16" fmla="*/ 189322 w 3619883"/>
                <a:gd name="connsiteY16" fmla="*/ 4275461 h 4275461"/>
                <a:gd name="connsiteX17" fmla="*/ 0 w 3619883"/>
                <a:gd name="connsiteY17" fmla="*/ 4275461 h 4275461"/>
                <a:gd name="connsiteX18" fmla="*/ 0 w 3619883"/>
                <a:gd name="connsiteY18" fmla="*/ 42229 h 4275461"/>
                <a:gd name="connsiteX19" fmla="*/ 42464 w 3619883"/>
                <a:gd name="connsiteY19" fmla="*/ 40518 h 4275461"/>
                <a:gd name="connsiteX20" fmla="*/ 137733 w 3619883"/>
                <a:gd name="connsiteY20" fmla="*/ 35355 h 4275461"/>
                <a:gd name="connsiteX21" fmla="*/ 270565 w 3619883"/>
                <a:gd name="connsiteY21" fmla="*/ 29759 h 4275461"/>
                <a:gd name="connsiteX22" fmla="*/ 479734 w 3619883"/>
                <a:gd name="connsiteY22" fmla="*/ 45455 h 4275461"/>
                <a:gd name="connsiteX23" fmla="*/ 524103 w 3619883"/>
                <a:gd name="connsiteY23" fmla="*/ 41625 h 4275461"/>
                <a:gd name="connsiteX24" fmla="*/ 624416 w 3619883"/>
                <a:gd name="connsiteY24" fmla="*/ 22696 h 4275461"/>
                <a:gd name="connsiteX25" fmla="*/ 657762 w 3619883"/>
                <a:gd name="connsiteY25" fmla="*/ 18351 h 4275461"/>
                <a:gd name="connsiteX26" fmla="*/ 690557 w 3619883"/>
                <a:gd name="connsiteY26" fmla="*/ 25792 h 4275461"/>
                <a:gd name="connsiteX27" fmla="*/ 745123 w 3619883"/>
                <a:gd name="connsiteY27" fmla="*/ 40157 h 4275461"/>
                <a:gd name="connsiteX28" fmla="*/ 789493 w 3619883"/>
                <a:gd name="connsiteY28" fmla="*/ 36327 h 4275461"/>
                <a:gd name="connsiteX29" fmla="*/ 854255 w 3619883"/>
                <a:gd name="connsiteY29" fmla="*/ 68887 h 4275461"/>
                <a:gd name="connsiteX30" fmla="*/ 897520 w 3619883"/>
                <a:gd name="connsiteY30" fmla="*/ 88629 h 4275461"/>
                <a:gd name="connsiteX31" fmla="*/ 940510 w 3619883"/>
                <a:gd name="connsiteY31" fmla="*/ 114265 h 4275461"/>
                <a:gd name="connsiteX32" fmla="*/ 1082712 w 3619883"/>
                <a:gd name="connsiteY32" fmla="*/ 144543 h 4275461"/>
                <a:gd name="connsiteX33" fmla="*/ 1205348 w 3619883"/>
                <a:gd name="connsiteY33" fmla="*/ 120753 h 4275461"/>
                <a:gd name="connsiteX34" fmla="*/ 1271764 w 3619883"/>
                <a:gd name="connsiteY34" fmla="*/ 117956 h 4275461"/>
                <a:gd name="connsiteX35" fmla="*/ 1315583 w 3619883"/>
                <a:gd name="connsiteY35" fmla="*/ 125912 h 4275461"/>
                <a:gd name="connsiteX36" fmla="*/ 1359125 w 3619883"/>
                <a:gd name="connsiteY36" fmla="*/ 139761 h 4275461"/>
                <a:gd name="connsiteX37" fmla="*/ 1391919 w 3619883"/>
                <a:gd name="connsiteY37" fmla="*/ 147202 h 4275461"/>
                <a:gd name="connsiteX38" fmla="*/ 1436563 w 3619883"/>
                <a:gd name="connsiteY38" fmla="*/ 137480 h 4275461"/>
                <a:gd name="connsiteX39" fmla="*/ 1471566 w 3619883"/>
                <a:gd name="connsiteY39" fmla="*/ 97777 h 4275461"/>
                <a:gd name="connsiteX40" fmla="*/ 1505739 w 3619883"/>
                <a:gd name="connsiteY40" fmla="*/ 75753 h 4275461"/>
                <a:gd name="connsiteX41" fmla="*/ 1590891 w 3619883"/>
                <a:gd name="connsiteY41" fmla="*/ 144702 h 4275461"/>
                <a:gd name="connsiteX42" fmla="*/ 1625616 w 3619883"/>
                <a:gd name="connsiteY42" fmla="*/ 110893 h 4275461"/>
                <a:gd name="connsiteX43" fmla="*/ 1658964 w 3619883"/>
                <a:gd name="connsiteY43" fmla="*/ 106547 h 4275461"/>
                <a:gd name="connsiteX44" fmla="*/ 1746598 w 3619883"/>
                <a:gd name="connsiteY44" fmla="*/ 122460 h 4275461"/>
                <a:gd name="connsiteX45" fmla="*/ 1811913 w 3619883"/>
                <a:gd name="connsiteY45" fmla="*/ 143234 h 4275461"/>
                <a:gd name="connsiteX46" fmla="*/ 1856557 w 3619883"/>
                <a:gd name="connsiteY46" fmla="*/ 133511 h 4275461"/>
                <a:gd name="connsiteX47" fmla="*/ 2066003 w 3619883"/>
                <a:gd name="connsiteY47" fmla="*/ 143313 h 4275461"/>
                <a:gd name="connsiteX48" fmla="*/ 2177615 w 3619883"/>
                <a:gd name="connsiteY48" fmla="*/ 119007 h 4275461"/>
                <a:gd name="connsiteX49" fmla="*/ 2255883 w 3619883"/>
                <a:gd name="connsiteY49" fmla="*/ 99047 h 4275461"/>
                <a:gd name="connsiteX50" fmla="*/ 2344622 w 3619883"/>
                <a:gd name="connsiteY50" fmla="*/ 91388 h 4275461"/>
                <a:gd name="connsiteX51" fmla="*/ 2455682 w 3619883"/>
                <a:gd name="connsiteY51" fmla="*/ 78869 h 4275461"/>
                <a:gd name="connsiteX52" fmla="*/ 2632609 w 3619883"/>
                <a:gd name="connsiteY52" fmla="*/ 75338 h 4275461"/>
                <a:gd name="connsiteX53" fmla="*/ 2742291 w 3619883"/>
                <a:gd name="connsiteY53" fmla="*/ 92282 h 4275461"/>
                <a:gd name="connsiteX54" fmla="*/ 2851974 w 3619883"/>
                <a:gd name="connsiteY54" fmla="*/ 109227 h 4275461"/>
                <a:gd name="connsiteX55" fmla="*/ 2907643 w 3619883"/>
                <a:gd name="connsiteY55" fmla="*/ 100020 h 4275461"/>
                <a:gd name="connsiteX56" fmla="*/ 2944022 w 3619883"/>
                <a:gd name="connsiteY56" fmla="*/ 30853 h 4275461"/>
                <a:gd name="connsiteX57" fmla="*/ 3022289 w 3619883"/>
                <a:gd name="connsiteY57" fmla="*/ 10893 h 4275461"/>
                <a:gd name="connsiteX58" fmla="*/ 3054807 w 3619883"/>
                <a:gd name="connsiteY58" fmla="*/ 24226 h 4275461"/>
                <a:gd name="connsiteX59" fmla="*/ 3141892 w 3619883"/>
                <a:gd name="connsiteY59" fmla="*/ 51925 h 4275461"/>
                <a:gd name="connsiteX60" fmla="*/ 3185711 w 3619883"/>
                <a:gd name="connsiteY60" fmla="*/ 59881 h 4275461"/>
                <a:gd name="connsiteX61" fmla="*/ 3219056 w 3619883"/>
                <a:gd name="connsiteY61" fmla="*/ 55536 h 4275461"/>
                <a:gd name="connsiteX62" fmla="*/ 3263425 w 3619883"/>
                <a:gd name="connsiteY62" fmla="*/ 51706 h 4275461"/>
                <a:gd name="connsiteX63" fmla="*/ 3296219 w 3619883"/>
                <a:gd name="connsiteY63" fmla="*/ 59147 h 4275461"/>
                <a:gd name="connsiteX64" fmla="*/ 3319094 w 3619883"/>
                <a:gd name="connsiteY64" fmla="*/ 42500 h 4275461"/>
                <a:gd name="connsiteX65" fmla="*/ 3420511 w 3619883"/>
                <a:gd name="connsiteY65" fmla="*/ 0 h 4275461"/>
                <a:gd name="connsiteX66" fmla="*/ 3453305 w 3619883"/>
                <a:gd name="connsiteY66" fmla="*/ 7440 h 4275461"/>
                <a:gd name="connsiteX67" fmla="*/ 3496571 w 3619883"/>
                <a:gd name="connsiteY67" fmla="*/ 27182 h 4275461"/>
                <a:gd name="connsiteX68" fmla="*/ 3602117 w 3619883"/>
                <a:gd name="connsiteY68" fmla="*/ 132521 h 4275461"/>
                <a:gd name="connsiteX69" fmla="*/ 3619883 w 3619883"/>
                <a:gd name="connsiteY69" fmla="*/ 140049 h 4275461"/>
                <a:gd name="connsiteX70" fmla="*/ 3619883 w 3619883"/>
                <a:gd name="connsiteY70" fmla="*/ 755612 h 4275461"/>
                <a:gd name="connsiteX0" fmla="*/ 3619883 w 3619883"/>
                <a:gd name="connsiteY0" fmla="*/ 755612 h 4275461"/>
                <a:gd name="connsiteX1" fmla="*/ 2337697 w 3619883"/>
                <a:gd name="connsiteY1" fmla="*/ 4275461 h 4275461"/>
                <a:gd name="connsiteX2" fmla="*/ 2150155 w 3619883"/>
                <a:gd name="connsiteY2" fmla="*/ 4275461 h 4275461"/>
                <a:gd name="connsiteX3" fmla="*/ 2079759 w 3619883"/>
                <a:gd name="connsiteY3" fmla="*/ 4275461 h 4275461"/>
                <a:gd name="connsiteX4" fmla="*/ 1824703 w 3619883"/>
                <a:gd name="connsiteY4" fmla="*/ 4275461 h 4275461"/>
                <a:gd name="connsiteX5" fmla="*/ 1796694 w 3619883"/>
                <a:gd name="connsiteY5" fmla="*/ 4275461 h 4275461"/>
                <a:gd name="connsiteX6" fmla="*/ 1558844 w 3619883"/>
                <a:gd name="connsiteY6" fmla="*/ 4275461 h 4275461"/>
                <a:gd name="connsiteX7" fmla="*/ 1427396 w 3619883"/>
                <a:gd name="connsiteY7" fmla="*/ 4275461 h 4275461"/>
                <a:gd name="connsiteX8" fmla="*/ 1210751 w 3619883"/>
                <a:gd name="connsiteY8" fmla="*/ 4275461 h 4275461"/>
                <a:gd name="connsiteX9" fmla="*/ 1140354 w 3619883"/>
                <a:gd name="connsiteY9" fmla="*/ 4275461 h 4275461"/>
                <a:gd name="connsiteX10" fmla="*/ 953807 w 3619883"/>
                <a:gd name="connsiteY10" fmla="*/ 4275461 h 4275461"/>
                <a:gd name="connsiteX11" fmla="*/ 829432 w 3619883"/>
                <a:gd name="connsiteY11" fmla="*/ 4275461 h 4275461"/>
                <a:gd name="connsiteX12" fmla="*/ 611484 w 3619883"/>
                <a:gd name="connsiteY12" fmla="*/ 4275461 h 4275461"/>
                <a:gd name="connsiteX13" fmla="*/ 573998 w 3619883"/>
                <a:gd name="connsiteY13" fmla="*/ 4275461 h 4275461"/>
                <a:gd name="connsiteX14" fmla="*/ 336164 w 3619883"/>
                <a:gd name="connsiteY14" fmla="*/ 4275461 h 4275461"/>
                <a:gd name="connsiteX15" fmla="*/ 189322 w 3619883"/>
                <a:gd name="connsiteY15" fmla="*/ 4275461 h 4275461"/>
                <a:gd name="connsiteX16" fmla="*/ 0 w 3619883"/>
                <a:gd name="connsiteY16" fmla="*/ 4275461 h 4275461"/>
                <a:gd name="connsiteX17" fmla="*/ 0 w 3619883"/>
                <a:gd name="connsiteY17" fmla="*/ 42229 h 4275461"/>
                <a:gd name="connsiteX18" fmla="*/ 42464 w 3619883"/>
                <a:gd name="connsiteY18" fmla="*/ 40518 h 4275461"/>
                <a:gd name="connsiteX19" fmla="*/ 137733 w 3619883"/>
                <a:gd name="connsiteY19" fmla="*/ 35355 h 4275461"/>
                <a:gd name="connsiteX20" fmla="*/ 270565 w 3619883"/>
                <a:gd name="connsiteY20" fmla="*/ 29759 h 4275461"/>
                <a:gd name="connsiteX21" fmla="*/ 479734 w 3619883"/>
                <a:gd name="connsiteY21" fmla="*/ 45455 h 4275461"/>
                <a:gd name="connsiteX22" fmla="*/ 524103 w 3619883"/>
                <a:gd name="connsiteY22" fmla="*/ 41625 h 4275461"/>
                <a:gd name="connsiteX23" fmla="*/ 624416 w 3619883"/>
                <a:gd name="connsiteY23" fmla="*/ 22696 h 4275461"/>
                <a:gd name="connsiteX24" fmla="*/ 657762 w 3619883"/>
                <a:gd name="connsiteY24" fmla="*/ 18351 h 4275461"/>
                <a:gd name="connsiteX25" fmla="*/ 690557 w 3619883"/>
                <a:gd name="connsiteY25" fmla="*/ 25792 h 4275461"/>
                <a:gd name="connsiteX26" fmla="*/ 745123 w 3619883"/>
                <a:gd name="connsiteY26" fmla="*/ 40157 h 4275461"/>
                <a:gd name="connsiteX27" fmla="*/ 789493 w 3619883"/>
                <a:gd name="connsiteY27" fmla="*/ 36327 h 4275461"/>
                <a:gd name="connsiteX28" fmla="*/ 854255 w 3619883"/>
                <a:gd name="connsiteY28" fmla="*/ 68887 h 4275461"/>
                <a:gd name="connsiteX29" fmla="*/ 897520 w 3619883"/>
                <a:gd name="connsiteY29" fmla="*/ 88629 h 4275461"/>
                <a:gd name="connsiteX30" fmla="*/ 940510 w 3619883"/>
                <a:gd name="connsiteY30" fmla="*/ 114265 h 4275461"/>
                <a:gd name="connsiteX31" fmla="*/ 1082712 w 3619883"/>
                <a:gd name="connsiteY31" fmla="*/ 144543 h 4275461"/>
                <a:gd name="connsiteX32" fmla="*/ 1205348 w 3619883"/>
                <a:gd name="connsiteY32" fmla="*/ 120753 h 4275461"/>
                <a:gd name="connsiteX33" fmla="*/ 1271764 w 3619883"/>
                <a:gd name="connsiteY33" fmla="*/ 117956 h 4275461"/>
                <a:gd name="connsiteX34" fmla="*/ 1315583 w 3619883"/>
                <a:gd name="connsiteY34" fmla="*/ 125912 h 4275461"/>
                <a:gd name="connsiteX35" fmla="*/ 1359125 w 3619883"/>
                <a:gd name="connsiteY35" fmla="*/ 139761 h 4275461"/>
                <a:gd name="connsiteX36" fmla="*/ 1391919 w 3619883"/>
                <a:gd name="connsiteY36" fmla="*/ 147202 h 4275461"/>
                <a:gd name="connsiteX37" fmla="*/ 1436563 w 3619883"/>
                <a:gd name="connsiteY37" fmla="*/ 137480 h 4275461"/>
                <a:gd name="connsiteX38" fmla="*/ 1471566 w 3619883"/>
                <a:gd name="connsiteY38" fmla="*/ 97777 h 4275461"/>
                <a:gd name="connsiteX39" fmla="*/ 1505739 w 3619883"/>
                <a:gd name="connsiteY39" fmla="*/ 75753 h 4275461"/>
                <a:gd name="connsiteX40" fmla="*/ 1590891 w 3619883"/>
                <a:gd name="connsiteY40" fmla="*/ 144702 h 4275461"/>
                <a:gd name="connsiteX41" fmla="*/ 1625616 w 3619883"/>
                <a:gd name="connsiteY41" fmla="*/ 110893 h 4275461"/>
                <a:gd name="connsiteX42" fmla="*/ 1658964 w 3619883"/>
                <a:gd name="connsiteY42" fmla="*/ 106547 h 4275461"/>
                <a:gd name="connsiteX43" fmla="*/ 1746598 w 3619883"/>
                <a:gd name="connsiteY43" fmla="*/ 122460 h 4275461"/>
                <a:gd name="connsiteX44" fmla="*/ 1811913 w 3619883"/>
                <a:gd name="connsiteY44" fmla="*/ 143234 h 4275461"/>
                <a:gd name="connsiteX45" fmla="*/ 1856557 w 3619883"/>
                <a:gd name="connsiteY45" fmla="*/ 133511 h 4275461"/>
                <a:gd name="connsiteX46" fmla="*/ 2066003 w 3619883"/>
                <a:gd name="connsiteY46" fmla="*/ 143313 h 4275461"/>
                <a:gd name="connsiteX47" fmla="*/ 2177615 w 3619883"/>
                <a:gd name="connsiteY47" fmla="*/ 119007 h 4275461"/>
                <a:gd name="connsiteX48" fmla="*/ 2255883 w 3619883"/>
                <a:gd name="connsiteY48" fmla="*/ 99047 h 4275461"/>
                <a:gd name="connsiteX49" fmla="*/ 2344622 w 3619883"/>
                <a:gd name="connsiteY49" fmla="*/ 91388 h 4275461"/>
                <a:gd name="connsiteX50" fmla="*/ 2455682 w 3619883"/>
                <a:gd name="connsiteY50" fmla="*/ 78869 h 4275461"/>
                <a:gd name="connsiteX51" fmla="*/ 2632609 w 3619883"/>
                <a:gd name="connsiteY51" fmla="*/ 75338 h 4275461"/>
                <a:gd name="connsiteX52" fmla="*/ 2742291 w 3619883"/>
                <a:gd name="connsiteY52" fmla="*/ 92282 h 4275461"/>
                <a:gd name="connsiteX53" fmla="*/ 2851974 w 3619883"/>
                <a:gd name="connsiteY53" fmla="*/ 109227 h 4275461"/>
                <a:gd name="connsiteX54" fmla="*/ 2907643 w 3619883"/>
                <a:gd name="connsiteY54" fmla="*/ 100020 h 4275461"/>
                <a:gd name="connsiteX55" fmla="*/ 2944022 w 3619883"/>
                <a:gd name="connsiteY55" fmla="*/ 30853 h 4275461"/>
                <a:gd name="connsiteX56" fmla="*/ 3022289 w 3619883"/>
                <a:gd name="connsiteY56" fmla="*/ 10893 h 4275461"/>
                <a:gd name="connsiteX57" fmla="*/ 3054807 w 3619883"/>
                <a:gd name="connsiteY57" fmla="*/ 24226 h 4275461"/>
                <a:gd name="connsiteX58" fmla="*/ 3141892 w 3619883"/>
                <a:gd name="connsiteY58" fmla="*/ 51925 h 4275461"/>
                <a:gd name="connsiteX59" fmla="*/ 3185711 w 3619883"/>
                <a:gd name="connsiteY59" fmla="*/ 59881 h 4275461"/>
                <a:gd name="connsiteX60" fmla="*/ 3219056 w 3619883"/>
                <a:gd name="connsiteY60" fmla="*/ 55536 h 4275461"/>
                <a:gd name="connsiteX61" fmla="*/ 3263425 w 3619883"/>
                <a:gd name="connsiteY61" fmla="*/ 51706 h 4275461"/>
                <a:gd name="connsiteX62" fmla="*/ 3296219 w 3619883"/>
                <a:gd name="connsiteY62" fmla="*/ 59147 h 4275461"/>
                <a:gd name="connsiteX63" fmla="*/ 3319094 w 3619883"/>
                <a:gd name="connsiteY63" fmla="*/ 42500 h 4275461"/>
                <a:gd name="connsiteX64" fmla="*/ 3420511 w 3619883"/>
                <a:gd name="connsiteY64" fmla="*/ 0 h 4275461"/>
                <a:gd name="connsiteX65" fmla="*/ 3453305 w 3619883"/>
                <a:gd name="connsiteY65" fmla="*/ 7440 h 4275461"/>
                <a:gd name="connsiteX66" fmla="*/ 3496571 w 3619883"/>
                <a:gd name="connsiteY66" fmla="*/ 27182 h 4275461"/>
                <a:gd name="connsiteX67" fmla="*/ 3602117 w 3619883"/>
                <a:gd name="connsiteY67" fmla="*/ 132521 h 4275461"/>
                <a:gd name="connsiteX68" fmla="*/ 3619883 w 3619883"/>
                <a:gd name="connsiteY68" fmla="*/ 140049 h 4275461"/>
                <a:gd name="connsiteX69" fmla="*/ 3619883 w 3619883"/>
                <a:gd name="connsiteY69" fmla="*/ 755612 h 4275461"/>
                <a:gd name="connsiteX0" fmla="*/ 3619883 w 3619883"/>
                <a:gd name="connsiteY0" fmla="*/ 755612 h 4275461"/>
                <a:gd name="connsiteX1" fmla="*/ 2150155 w 3619883"/>
                <a:gd name="connsiteY1" fmla="*/ 4275461 h 4275461"/>
                <a:gd name="connsiteX2" fmla="*/ 2079759 w 3619883"/>
                <a:gd name="connsiteY2" fmla="*/ 4275461 h 4275461"/>
                <a:gd name="connsiteX3" fmla="*/ 1824703 w 3619883"/>
                <a:gd name="connsiteY3" fmla="*/ 4275461 h 4275461"/>
                <a:gd name="connsiteX4" fmla="*/ 1796694 w 3619883"/>
                <a:gd name="connsiteY4" fmla="*/ 4275461 h 4275461"/>
                <a:gd name="connsiteX5" fmla="*/ 1558844 w 3619883"/>
                <a:gd name="connsiteY5" fmla="*/ 4275461 h 4275461"/>
                <a:gd name="connsiteX6" fmla="*/ 1427396 w 3619883"/>
                <a:gd name="connsiteY6" fmla="*/ 4275461 h 4275461"/>
                <a:gd name="connsiteX7" fmla="*/ 1210751 w 3619883"/>
                <a:gd name="connsiteY7" fmla="*/ 4275461 h 4275461"/>
                <a:gd name="connsiteX8" fmla="*/ 1140354 w 3619883"/>
                <a:gd name="connsiteY8" fmla="*/ 4275461 h 4275461"/>
                <a:gd name="connsiteX9" fmla="*/ 953807 w 3619883"/>
                <a:gd name="connsiteY9" fmla="*/ 4275461 h 4275461"/>
                <a:gd name="connsiteX10" fmla="*/ 829432 w 3619883"/>
                <a:gd name="connsiteY10" fmla="*/ 4275461 h 4275461"/>
                <a:gd name="connsiteX11" fmla="*/ 611484 w 3619883"/>
                <a:gd name="connsiteY11" fmla="*/ 4275461 h 4275461"/>
                <a:gd name="connsiteX12" fmla="*/ 573998 w 3619883"/>
                <a:gd name="connsiteY12" fmla="*/ 4275461 h 4275461"/>
                <a:gd name="connsiteX13" fmla="*/ 336164 w 3619883"/>
                <a:gd name="connsiteY13" fmla="*/ 4275461 h 4275461"/>
                <a:gd name="connsiteX14" fmla="*/ 189322 w 3619883"/>
                <a:gd name="connsiteY14" fmla="*/ 4275461 h 4275461"/>
                <a:gd name="connsiteX15" fmla="*/ 0 w 3619883"/>
                <a:gd name="connsiteY15" fmla="*/ 4275461 h 4275461"/>
                <a:gd name="connsiteX16" fmla="*/ 0 w 3619883"/>
                <a:gd name="connsiteY16" fmla="*/ 42229 h 4275461"/>
                <a:gd name="connsiteX17" fmla="*/ 42464 w 3619883"/>
                <a:gd name="connsiteY17" fmla="*/ 40518 h 4275461"/>
                <a:gd name="connsiteX18" fmla="*/ 137733 w 3619883"/>
                <a:gd name="connsiteY18" fmla="*/ 35355 h 4275461"/>
                <a:gd name="connsiteX19" fmla="*/ 270565 w 3619883"/>
                <a:gd name="connsiteY19" fmla="*/ 29759 h 4275461"/>
                <a:gd name="connsiteX20" fmla="*/ 479734 w 3619883"/>
                <a:gd name="connsiteY20" fmla="*/ 45455 h 4275461"/>
                <a:gd name="connsiteX21" fmla="*/ 524103 w 3619883"/>
                <a:gd name="connsiteY21" fmla="*/ 41625 h 4275461"/>
                <a:gd name="connsiteX22" fmla="*/ 624416 w 3619883"/>
                <a:gd name="connsiteY22" fmla="*/ 22696 h 4275461"/>
                <a:gd name="connsiteX23" fmla="*/ 657762 w 3619883"/>
                <a:gd name="connsiteY23" fmla="*/ 18351 h 4275461"/>
                <a:gd name="connsiteX24" fmla="*/ 690557 w 3619883"/>
                <a:gd name="connsiteY24" fmla="*/ 25792 h 4275461"/>
                <a:gd name="connsiteX25" fmla="*/ 745123 w 3619883"/>
                <a:gd name="connsiteY25" fmla="*/ 40157 h 4275461"/>
                <a:gd name="connsiteX26" fmla="*/ 789493 w 3619883"/>
                <a:gd name="connsiteY26" fmla="*/ 36327 h 4275461"/>
                <a:gd name="connsiteX27" fmla="*/ 854255 w 3619883"/>
                <a:gd name="connsiteY27" fmla="*/ 68887 h 4275461"/>
                <a:gd name="connsiteX28" fmla="*/ 897520 w 3619883"/>
                <a:gd name="connsiteY28" fmla="*/ 88629 h 4275461"/>
                <a:gd name="connsiteX29" fmla="*/ 940510 w 3619883"/>
                <a:gd name="connsiteY29" fmla="*/ 114265 h 4275461"/>
                <a:gd name="connsiteX30" fmla="*/ 1082712 w 3619883"/>
                <a:gd name="connsiteY30" fmla="*/ 144543 h 4275461"/>
                <a:gd name="connsiteX31" fmla="*/ 1205348 w 3619883"/>
                <a:gd name="connsiteY31" fmla="*/ 120753 h 4275461"/>
                <a:gd name="connsiteX32" fmla="*/ 1271764 w 3619883"/>
                <a:gd name="connsiteY32" fmla="*/ 117956 h 4275461"/>
                <a:gd name="connsiteX33" fmla="*/ 1315583 w 3619883"/>
                <a:gd name="connsiteY33" fmla="*/ 125912 h 4275461"/>
                <a:gd name="connsiteX34" fmla="*/ 1359125 w 3619883"/>
                <a:gd name="connsiteY34" fmla="*/ 139761 h 4275461"/>
                <a:gd name="connsiteX35" fmla="*/ 1391919 w 3619883"/>
                <a:gd name="connsiteY35" fmla="*/ 147202 h 4275461"/>
                <a:gd name="connsiteX36" fmla="*/ 1436563 w 3619883"/>
                <a:gd name="connsiteY36" fmla="*/ 137480 h 4275461"/>
                <a:gd name="connsiteX37" fmla="*/ 1471566 w 3619883"/>
                <a:gd name="connsiteY37" fmla="*/ 97777 h 4275461"/>
                <a:gd name="connsiteX38" fmla="*/ 1505739 w 3619883"/>
                <a:gd name="connsiteY38" fmla="*/ 75753 h 4275461"/>
                <a:gd name="connsiteX39" fmla="*/ 1590891 w 3619883"/>
                <a:gd name="connsiteY39" fmla="*/ 144702 h 4275461"/>
                <a:gd name="connsiteX40" fmla="*/ 1625616 w 3619883"/>
                <a:gd name="connsiteY40" fmla="*/ 110893 h 4275461"/>
                <a:gd name="connsiteX41" fmla="*/ 1658964 w 3619883"/>
                <a:gd name="connsiteY41" fmla="*/ 106547 h 4275461"/>
                <a:gd name="connsiteX42" fmla="*/ 1746598 w 3619883"/>
                <a:gd name="connsiteY42" fmla="*/ 122460 h 4275461"/>
                <a:gd name="connsiteX43" fmla="*/ 1811913 w 3619883"/>
                <a:gd name="connsiteY43" fmla="*/ 143234 h 4275461"/>
                <a:gd name="connsiteX44" fmla="*/ 1856557 w 3619883"/>
                <a:gd name="connsiteY44" fmla="*/ 133511 h 4275461"/>
                <a:gd name="connsiteX45" fmla="*/ 2066003 w 3619883"/>
                <a:gd name="connsiteY45" fmla="*/ 143313 h 4275461"/>
                <a:gd name="connsiteX46" fmla="*/ 2177615 w 3619883"/>
                <a:gd name="connsiteY46" fmla="*/ 119007 h 4275461"/>
                <a:gd name="connsiteX47" fmla="*/ 2255883 w 3619883"/>
                <a:gd name="connsiteY47" fmla="*/ 99047 h 4275461"/>
                <a:gd name="connsiteX48" fmla="*/ 2344622 w 3619883"/>
                <a:gd name="connsiteY48" fmla="*/ 91388 h 4275461"/>
                <a:gd name="connsiteX49" fmla="*/ 2455682 w 3619883"/>
                <a:gd name="connsiteY49" fmla="*/ 78869 h 4275461"/>
                <a:gd name="connsiteX50" fmla="*/ 2632609 w 3619883"/>
                <a:gd name="connsiteY50" fmla="*/ 75338 h 4275461"/>
                <a:gd name="connsiteX51" fmla="*/ 2742291 w 3619883"/>
                <a:gd name="connsiteY51" fmla="*/ 92282 h 4275461"/>
                <a:gd name="connsiteX52" fmla="*/ 2851974 w 3619883"/>
                <a:gd name="connsiteY52" fmla="*/ 109227 h 4275461"/>
                <a:gd name="connsiteX53" fmla="*/ 2907643 w 3619883"/>
                <a:gd name="connsiteY53" fmla="*/ 100020 h 4275461"/>
                <a:gd name="connsiteX54" fmla="*/ 2944022 w 3619883"/>
                <a:gd name="connsiteY54" fmla="*/ 30853 h 4275461"/>
                <a:gd name="connsiteX55" fmla="*/ 3022289 w 3619883"/>
                <a:gd name="connsiteY55" fmla="*/ 10893 h 4275461"/>
                <a:gd name="connsiteX56" fmla="*/ 3054807 w 3619883"/>
                <a:gd name="connsiteY56" fmla="*/ 24226 h 4275461"/>
                <a:gd name="connsiteX57" fmla="*/ 3141892 w 3619883"/>
                <a:gd name="connsiteY57" fmla="*/ 51925 h 4275461"/>
                <a:gd name="connsiteX58" fmla="*/ 3185711 w 3619883"/>
                <a:gd name="connsiteY58" fmla="*/ 59881 h 4275461"/>
                <a:gd name="connsiteX59" fmla="*/ 3219056 w 3619883"/>
                <a:gd name="connsiteY59" fmla="*/ 55536 h 4275461"/>
                <a:gd name="connsiteX60" fmla="*/ 3263425 w 3619883"/>
                <a:gd name="connsiteY60" fmla="*/ 51706 h 4275461"/>
                <a:gd name="connsiteX61" fmla="*/ 3296219 w 3619883"/>
                <a:gd name="connsiteY61" fmla="*/ 59147 h 4275461"/>
                <a:gd name="connsiteX62" fmla="*/ 3319094 w 3619883"/>
                <a:gd name="connsiteY62" fmla="*/ 42500 h 4275461"/>
                <a:gd name="connsiteX63" fmla="*/ 3420511 w 3619883"/>
                <a:gd name="connsiteY63" fmla="*/ 0 h 4275461"/>
                <a:gd name="connsiteX64" fmla="*/ 3453305 w 3619883"/>
                <a:gd name="connsiteY64" fmla="*/ 7440 h 4275461"/>
                <a:gd name="connsiteX65" fmla="*/ 3496571 w 3619883"/>
                <a:gd name="connsiteY65" fmla="*/ 27182 h 4275461"/>
                <a:gd name="connsiteX66" fmla="*/ 3602117 w 3619883"/>
                <a:gd name="connsiteY66" fmla="*/ 132521 h 4275461"/>
                <a:gd name="connsiteX67" fmla="*/ 3619883 w 3619883"/>
                <a:gd name="connsiteY67" fmla="*/ 140049 h 4275461"/>
                <a:gd name="connsiteX68" fmla="*/ 3619883 w 3619883"/>
                <a:gd name="connsiteY68" fmla="*/ 755612 h 4275461"/>
                <a:gd name="connsiteX0" fmla="*/ 3619883 w 3619883"/>
                <a:gd name="connsiteY0" fmla="*/ 755612 h 4275461"/>
                <a:gd name="connsiteX1" fmla="*/ 2079759 w 3619883"/>
                <a:gd name="connsiteY1" fmla="*/ 4275461 h 4275461"/>
                <a:gd name="connsiteX2" fmla="*/ 1824703 w 3619883"/>
                <a:gd name="connsiteY2" fmla="*/ 4275461 h 4275461"/>
                <a:gd name="connsiteX3" fmla="*/ 1796694 w 3619883"/>
                <a:gd name="connsiteY3" fmla="*/ 4275461 h 4275461"/>
                <a:gd name="connsiteX4" fmla="*/ 1558844 w 3619883"/>
                <a:gd name="connsiteY4" fmla="*/ 4275461 h 4275461"/>
                <a:gd name="connsiteX5" fmla="*/ 1427396 w 3619883"/>
                <a:gd name="connsiteY5" fmla="*/ 4275461 h 4275461"/>
                <a:gd name="connsiteX6" fmla="*/ 1210751 w 3619883"/>
                <a:gd name="connsiteY6" fmla="*/ 4275461 h 4275461"/>
                <a:gd name="connsiteX7" fmla="*/ 1140354 w 3619883"/>
                <a:gd name="connsiteY7" fmla="*/ 4275461 h 4275461"/>
                <a:gd name="connsiteX8" fmla="*/ 953807 w 3619883"/>
                <a:gd name="connsiteY8" fmla="*/ 4275461 h 4275461"/>
                <a:gd name="connsiteX9" fmla="*/ 829432 w 3619883"/>
                <a:gd name="connsiteY9" fmla="*/ 4275461 h 4275461"/>
                <a:gd name="connsiteX10" fmla="*/ 611484 w 3619883"/>
                <a:gd name="connsiteY10" fmla="*/ 4275461 h 4275461"/>
                <a:gd name="connsiteX11" fmla="*/ 573998 w 3619883"/>
                <a:gd name="connsiteY11" fmla="*/ 4275461 h 4275461"/>
                <a:gd name="connsiteX12" fmla="*/ 336164 w 3619883"/>
                <a:gd name="connsiteY12" fmla="*/ 4275461 h 4275461"/>
                <a:gd name="connsiteX13" fmla="*/ 189322 w 3619883"/>
                <a:gd name="connsiteY13" fmla="*/ 4275461 h 4275461"/>
                <a:gd name="connsiteX14" fmla="*/ 0 w 3619883"/>
                <a:gd name="connsiteY14" fmla="*/ 4275461 h 4275461"/>
                <a:gd name="connsiteX15" fmla="*/ 0 w 3619883"/>
                <a:gd name="connsiteY15" fmla="*/ 42229 h 4275461"/>
                <a:gd name="connsiteX16" fmla="*/ 42464 w 3619883"/>
                <a:gd name="connsiteY16" fmla="*/ 40518 h 4275461"/>
                <a:gd name="connsiteX17" fmla="*/ 137733 w 3619883"/>
                <a:gd name="connsiteY17" fmla="*/ 35355 h 4275461"/>
                <a:gd name="connsiteX18" fmla="*/ 270565 w 3619883"/>
                <a:gd name="connsiteY18" fmla="*/ 29759 h 4275461"/>
                <a:gd name="connsiteX19" fmla="*/ 479734 w 3619883"/>
                <a:gd name="connsiteY19" fmla="*/ 45455 h 4275461"/>
                <a:gd name="connsiteX20" fmla="*/ 524103 w 3619883"/>
                <a:gd name="connsiteY20" fmla="*/ 41625 h 4275461"/>
                <a:gd name="connsiteX21" fmla="*/ 624416 w 3619883"/>
                <a:gd name="connsiteY21" fmla="*/ 22696 h 4275461"/>
                <a:gd name="connsiteX22" fmla="*/ 657762 w 3619883"/>
                <a:gd name="connsiteY22" fmla="*/ 18351 h 4275461"/>
                <a:gd name="connsiteX23" fmla="*/ 690557 w 3619883"/>
                <a:gd name="connsiteY23" fmla="*/ 25792 h 4275461"/>
                <a:gd name="connsiteX24" fmla="*/ 745123 w 3619883"/>
                <a:gd name="connsiteY24" fmla="*/ 40157 h 4275461"/>
                <a:gd name="connsiteX25" fmla="*/ 789493 w 3619883"/>
                <a:gd name="connsiteY25" fmla="*/ 36327 h 4275461"/>
                <a:gd name="connsiteX26" fmla="*/ 854255 w 3619883"/>
                <a:gd name="connsiteY26" fmla="*/ 68887 h 4275461"/>
                <a:gd name="connsiteX27" fmla="*/ 897520 w 3619883"/>
                <a:gd name="connsiteY27" fmla="*/ 88629 h 4275461"/>
                <a:gd name="connsiteX28" fmla="*/ 940510 w 3619883"/>
                <a:gd name="connsiteY28" fmla="*/ 114265 h 4275461"/>
                <a:gd name="connsiteX29" fmla="*/ 1082712 w 3619883"/>
                <a:gd name="connsiteY29" fmla="*/ 144543 h 4275461"/>
                <a:gd name="connsiteX30" fmla="*/ 1205348 w 3619883"/>
                <a:gd name="connsiteY30" fmla="*/ 120753 h 4275461"/>
                <a:gd name="connsiteX31" fmla="*/ 1271764 w 3619883"/>
                <a:gd name="connsiteY31" fmla="*/ 117956 h 4275461"/>
                <a:gd name="connsiteX32" fmla="*/ 1315583 w 3619883"/>
                <a:gd name="connsiteY32" fmla="*/ 125912 h 4275461"/>
                <a:gd name="connsiteX33" fmla="*/ 1359125 w 3619883"/>
                <a:gd name="connsiteY33" fmla="*/ 139761 h 4275461"/>
                <a:gd name="connsiteX34" fmla="*/ 1391919 w 3619883"/>
                <a:gd name="connsiteY34" fmla="*/ 147202 h 4275461"/>
                <a:gd name="connsiteX35" fmla="*/ 1436563 w 3619883"/>
                <a:gd name="connsiteY35" fmla="*/ 137480 h 4275461"/>
                <a:gd name="connsiteX36" fmla="*/ 1471566 w 3619883"/>
                <a:gd name="connsiteY36" fmla="*/ 97777 h 4275461"/>
                <a:gd name="connsiteX37" fmla="*/ 1505739 w 3619883"/>
                <a:gd name="connsiteY37" fmla="*/ 75753 h 4275461"/>
                <a:gd name="connsiteX38" fmla="*/ 1590891 w 3619883"/>
                <a:gd name="connsiteY38" fmla="*/ 144702 h 4275461"/>
                <a:gd name="connsiteX39" fmla="*/ 1625616 w 3619883"/>
                <a:gd name="connsiteY39" fmla="*/ 110893 h 4275461"/>
                <a:gd name="connsiteX40" fmla="*/ 1658964 w 3619883"/>
                <a:gd name="connsiteY40" fmla="*/ 106547 h 4275461"/>
                <a:gd name="connsiteX41" fmla="*/ 1746598 w 3619883"/>
                <a:gd name="connsiteY41" fmla="*/ 122460 h 4275461"/>
                <a:gd name="connsiteX42" fmla="*/ 1811913 w 3619883"/>
                <a:gd name="connsiteY42" fmla="*/ 143234 h 4275461"/>
                <a:gd name="connsiteX43" fmla="*/ 1856557 w 3619883"/>
                <a:gd name="connsiteY43" fmla="*/ 133511 h 4275461"/>
                <a:gd name="connsiteX44" fmla="*/ 2066003 w 3619883"/>
                <a:gd name="connsiteY44" fmla="*/ 143313 h 4275461"/>
                <a:gd name="connsiteX45" fmla="*/ 2177615 w 3619883"/>
                <a:gd name="connsiteY45" fmla="*/ 119007 h 4275461"/>
                <a:gd name="connsiteX46" fmla="*/ 2255883 w 3619883"/>
                <a:gd name="connsiteY46" fmla="*/ 99047 h 4275461"/>
                <a:gd name="connsiteX47" fmla="*/ 2344622 w 3619883"/>
                <a:gd name="connsiteY47" fmla="*/ 91388 h 4275461"/>
                <a:gd name="connsiteX48" fmla="*/ 2455682 w 3619883"/>
                <a:gd name="connsiteY48" fmla="*/ 78869 h 4275461"/>
                <a:gd name="connsiteX49" fmla="*/ 2632609 w 3619883"/>
                <a:gd name="connsiteY49" fmla="*/ 75338 h 4275461"/>
                <a:gd name="connsiteX50" fmla="*/ 2742291 w 3619883"/>
                <a:gd name="connsiteY50" fmla="*/ 92282 h 4275461"/>
                <a:gd name="connsiteX51" fmla="*/ 2851974 w 3619883"/>
                <a:gd name="connsiteY51" fmla="*/ 109227 h 4275461"/>
                <a:gd name="connsiteX52" fmla="*/ 2907643 w 3619883"/>
                <a:gd name="connsiteY52" fmla="*/ 100020 h 4275461"/>
                <a:gd name="connsiteX53" fmla="*/ 2944022 w 3619883"/>
                <a:gd name="connsiteY53" fmla="*/ 30853 h 4275461"/>
                <a:gd name="connsiteX54" fmla="*/ 3022289 w 3619883"/>
                <a:gd name="connsiteY54" fmla="*/ 10893 h 4275461"/>
                <a:gd name="connsiteX55" fmla="*/ 3054807 w 3619883"/>
                <a:gd name="connsiteY55" fmla="*/ 24226 h 4275461"/>
                <a:gd name="connsiteX56" fmla="*/ 3141892 w 3619883"/>
                <a:gd name="connsiteY56" fmla="*/ 51925 h 4275461"/>
                <a:gd name="connsiteX57" fmla="*/ 3185711 w 3619883"/>
                <a:gd name="connsiteY57" fmla="*/ 59881 h 4275461"/>
                <a:gd name="connsiteX58" fmla="*/ 3219056 w 3619883"/>
                <a:gd name="connsiteY58" fmla="*/ 55536 h 4275461"/>
                <a:gd name="connsiteX59" fmla="*/ 3263425 w 3619883"/>
                <a:gd name="connsiteY59" fmla="*/ 51706 h 4275461"/>
                <a:gd name="connsiteX60" fmla="*/ 3296219 w 3619883"/>
                <a:gd name="connsiteY60" fmla="*/ 59147 h 4275461"/>
                <a:gd name="connsiteX61" fmla="*/ 3319094 w 3619883"/>
                <a:gd name="connsiteY61" fmla="*/ 42500 h 4275461"/>
                <a:gd name="connsiteX62" fmla="*/ 3420511 w 3619883"/>
                <a:gd name="connsiteY62" fmla="*/ 0 h 4275461"/>
                <a:gd name="connsiteX63" fmla="*/ 3453305 w 3619883"/>
                <a:gd name="connsiteY63" fmla="*/ 7440 h 4275461"/>
                <a:gd name="connsiteX64" fmla="*/ 3496571 w 3619883"/>
                <a:gd name="connsiteY64" fmla="*/ 27182 h 4275461"/>
                <a:gd name="connsiteX65" fmla="*/ 3602117 w 3619883"/>
                <a:gd name="connsiteY65" fmla="*/ 132521 h 4275461"/>
                <a:gd name="connsiteX66" fmla="*/ 3619883 w 3619883"/>
                <a:gd name="connsiteY66" fmla="*/ 140049 h 4275461"/>
                <a:gd name="connsiteX67" fmla="*/ 3619883 w 3619883"/>
                <a:gd name="connsiteY67" fmla="*/ 755612 h 4275461"/>
                <a:gd name="connsiteX0" fmla="*/ 3619883 w 3619883"/>
                <a:gd name="connsiteY0" fmla="*/ 755612 h 4275461"/>
                <a:gd name="connsiteX1" fmla="*/ 1824703 w 3619883"/>
                <a:gd name="connsiteY1" fmla="*/ 4275461 h 4275461"/>
                <a:gd name="connsiteX2" fmla="*/ 1796694 w 3619883"/>
                <a:gd name="connsiteY2" fmla="*/ 4275461 h 4275461"/>
                <a:gd name="connsiteX3" fmla="*/ 1558844 w 3619883"/>
                <a:gd name="connsiteY3" fmla="*/ 4275461 h 4275461"/>
                <a:gd name="connsiteX4" fmla="*/ 1427396 w 3619883"/>
                <a:gd name="connsiteY4" fmla="*/ 4275461 h 4275461"/>
                <a:gd name="connsiteX5" fmla="*/ 1210751 w 3619883"/>
                <a:gd name="connsiteY5" fmla="*/ 4275461 h 4275461"/>
                <a:gd name="connsiteX6" fmla="*/ 1140354 w 3619883"/>
                <a:gd name="connsiteY6" fmla="*/ 4275461 h 4275461"/>
                <a:gd name="connsiteX7" fmla="*/ 953807 w 3619883"/>
                <a:gd name="connsiteY7" fmla="*/ 4275461 h 4275461"/>
                <a:gd name="connsiteX8" fmla="*/ 829432 w 3619883"/>
                <a:gd name="connsiteY8" fmla="*/ 4275461 h 4275461"/>
                <a:gd name="connsiteX9" fmla="*/ 611484 w 3619883"/>
                <a:gd name="connsiteY9" fmla="*/ 4275461 h 4275461"/>
                <a:gd name="connsiteX10" fmla="*/ 573998 w 3619883"/>
                <a:gd name="connsiteY10" fmla="*/ 4275461 h 4275461"/>
                <a:gd name="connsiteX11" fmla="*/ 336164 w 3619883"/>
                <a:gd name="connsiteY11" fmla="*/ 4275461 h 4275461"/>
                <a:gd name="connsiteX12" fmla="*/ 189322 w 3619883"/>
                <a:gd name="connsiteY12" fmla="*/ 4275461 h 4275461"/>
                <a:gd name="connsiteX13" fmla="*/ 0 w 3619883"/>
                <a:gd name="connsiteY13" fmla="*/ 4275461 h 4275461"/>
                <a:gd name="connsiteX14" fmla="*/ 0 w 3619883"/>
                <a:gd name="connsiteY14" fmla="*/ 42229 h 4275461"/>
                <a:gd name="connsiteX15" fmla="*/ 42464 w 3619883"/>
                <a:gd name="connsiteY15" fmla="*/ 40518 h 4275461"/>
                <a:gd name="connsiteX16" fmla="*/ 137733 w 3619883"/>
                <a:gd name="connsiteY16" fmla="*/ 35355 h 4275461"/>
                <a:gd name="connsiteX17" fmla="*/ 270565 w 3619883"/>
                <a:gd name="connsiteY17" fmla="*/ 29759 h 4275461"/>
                <a:gd name="connsiteX18" fmla="*/ 479734 w 3619883"/>
                <a:gd name="connsiteY18" fmla="*/ 45455 h 4275461"/>
                <a:gd name="connsiteX19" fmla="*/ 524103 w 3619883"/>
                <a:gd name="connsiteY19" fmla="*/ 41625 h 4275461"/>
                <a:gd name="connsiteX20" fmla="*/ 624416 w 3619883"/>
                <a:gd name="connsiteY20" fmla="*/ 22696 h 4275461"/>
                <a:gd name="connsiteX21" fmla="*/ 657762 w 3619883"/>
                <a:gd name="connsiteY21" fmla="*/ 18351 h 4275461"/>
                <a:gd name="connsiteX22" fmla="*/ 690557 w 3619883"/>
                <a:gd name="connsiteY22" fmla="*/ 25792 h 4275461"/>
                <a:gd name="connsiteX23" fmla="*/ 745123 w 3619883"/>
                <a:gd name="connsiteY23" fmla="*/ 40157 h 4275461"/>
                <a:gd name="connsiteX24" fmla="*/ 789493 w 3619883"/>
                <a:gd name="connsiteY24" fmla="*/ 36327 h 4275461"/>
                <a:gd name="connsiteX25" fmla="*/ 854255 w 3619883"/>
                <a:gd name="connsiteY25" fmla="*/ 68887 h 4275461"/>
                <a:gd name="connsiteX26" fmla="*/ 897520 w 3619883"/>
                <a:gd name="connsiteY26" fmla="*/ 88629 h 4275461"/>
                <a:gd name="connsiteX27" fmla="*/ 940510 w 3619883"/>
                <a:gd name="connsiteY27" fmla="*/ 114265 h 4275461"/>
                <a:gd name="connsiteX28" fmla="*/ 1082712 w 3619883"/>
                <a:gd name="connsiteY28" fmla="*/ 144543 h 4275461"/>
                <a:gd name="connsiteX29" fmla="*/ 1205348 w 3619883"/>
                <a:gd name="connsiteY29" fmla="*/ 120753 h 4275461"/>
                <a:gd name="connsiteX30" fmla="*/ 1271764 w 3619883"/>
                <a:gd name="connsiteY30" fmla="*/ 117956 h 4275461"/>
                <a:gd name="connsiteX31" fmla="*/ 1315583 w 3619883"/>
                <a:gd name="connsiteY31" fmla="*/ 125912 h 4275461"/>
                <a:gd name="connsiteX32" fmla="*/ 1359125 w 3619883"/>
                <a:gd name="connsiteY32" fmla="*/ 139761 h 4275461"/>
                <a:gd name="connsiteX33" fmla="*/ 1391919 w 3619883"/>
                <a:gd name="connsiteY33" fmla="*/ 147202 h 4275461"/>
                <a:gd name="connsiteX34" fmla="*/ 1436563 w 3619883"/>
                <a:gd name="connsiteY34" fmla="*/ 137480 h 4275461"/>
                <a:gd name="connsiteX35" fmla="*/ 1471566 w 3619883"/>
                <a:gd name="connsiteY35" fmla="*/ 97777 h 4275461"/>
                <a:gd name="connsiteX36" fmla="*/ 1505739 w 3619883"/>
                <a:gd name="connsiteY36" fmla="*/ 75753 h 4275461"/>
                <a:gd name="connsiteX37" fmla="*/ 1590891 w 3619883"/>
                <a:gd name="connsiteY37" fmla="*/ 144702 h 4275461"/>
                <a:gd name="connsiteX38" fmla="*/ 1625616 w 3619883"/>
                <a:gd name="connsiteY38" fmla="*/ 110893 h 4275461"/>
                <a:gd name="connsiteX39" fmla="*/ 1658964 w 3619883"/>
                <a:gd name="connsiteY39" fmla="*/ 106547 h 4275461"/>
                <a:gd name="connsiteX40" fmla="*/ 1746598 w 3619883"/>
                <a:gd name="connsiteY40" fmla="*/ 122460 h 4275461"/>
                <a:gd name="connsiteX41" fmla="*/ 1811913 w 3619883"/>
                <a:gd name="connsiteY41" fmla="*/ 143234 h 4275461"/>
                <a:gd name="connsiteX42" fmla="*/ 1856557 w 3619883"/>
                <a:gd name="connsiteY42" fmla="*/ 133511 h 4275461"/>
                <a:gd name="connsiteX43" fmla="*/ 2066003 w 3619883"/>
                <a:gd name="connsiteY43" fmla="*/ 143313 h 4275461"/>
                <a:gd name="connsiteX44" fmla="*/ 2177615 w 3619883"/>
                <a:gd name="connsiteY44" fmla="*/ 119007 h 4275461"/>
                <a:gd name="connsiteX45" fmla="*/ 2255883 w 3619883"/>
                <a:gd name="connsiteY45" fmla="*/ 99047 h 4275461"/>
                <a:gd name="connsiteX46" fmla="*/ 2344622 w 3619883"/>
                <a:gd name="connsiteY46" fmla="*/ 91388 h 4275461"/>
                <a:gd name="connsiteX47" fmla="*/ 2455682 w 3619883"/>
                <a:gd name="connsiteY47" fmla="*/ 78869 h 4275461"/>
                <a:gd name="connsiteX48" fmla="*/ 2632609 w 3619883"/>
                <a:gd name="connsiteY48" fmla="*/ 75338 h 4275461"/>
                <a:gd name="connsiteX49" fmla="*/ 2742291 w 3619883"/>
                <a:gd name="connsiteY49" fmla="*/ 92282 h 4275461"/>
                <a:gd name="connsiteX50" fmla="*/ 2851974 w 3619883"/>
                <a:gd name="connsiteY50" fmla="*/ 109227 h 4275461"/>
                <a:gd name="connsiteX51" fmla="*/ 2907643 w 3619883"/>
                <a:gd name="connsiteY51" fmla="*/ 100020 h 4275461"/>
                <a:gd name="connsiteX52" fmla="*/ 2944022 w 3619883"/>
                <a:gd name="connsiteY52" fmla="*/ 30853 h 4275461"/>
                <a:gd name="connsiteX53" fmla="*/ 3022289 w 3619883"/>
                <a:gd name="connsiteY53" fmla="*/ 10893 h 4275461"/>
                <a:gd name="connsiteX54" fmla="*/ 3054807 w 3619883"/>
                <a:gd name="connsiteY54" fmla="*/ 24226 h 4275461"/>
                <a:gd name="connsiteX55" fmla="*/ 3141892 w 3619883"/>
                <a:gd name="connsiteY55" fmla="*/ 51925 h 4275461"/>
                <a:gd name="connsiteX56" fmla="*/ 3185711 w 3619883"/>
                <a:gd name="connsiteY56" fmla="*/ 59881 h 4275461"/>
                <a:gd name="connsiteX57" fmla="*/ 3219056 w 3619883"/>
                <a:gd name="connsiteY57" fmla="*/ 55536 h 4275461"/>
                <a:gd name="connsiteX58" fmla="*/ 3263425 w 3619883"/>
                <a:gd name="connsiteY58" fmla="*/ 51706 h 4275461"/>
                <a:gd name="connsiteX59" fmla="*/ 3296219 w 3619883"/>
                <a:gd name="connsiteY59" fmla="*/ 59147 h 4275461"/>
                <a:gd name="connsiteX60" fmla="*/ 3319094 w 3619883"/>
                <a:gd name="connsiteY60" fmla="*/ 42500 h 4275461"/>
                <a:gd name="connsiteX61" fmla="*/ 3420511 w 3619883"/>
                <a:gd name="connsiteY61" fmla="*/ 0 h 4275461"/>
                <a:gd name="connsiteX62" fmla="*/ 3453305 w 3619883"/>
                <a:gd name="connsiteY62" fmla="*/ 7440 h 4275461"/>
                <a:gd name="connsiteX63" fmla="*/ 3496571 w 3619883"/>
                <a:gd name="connsiteY63" fmla="*/ 27182 h 4275461"/>
                <a:gd name="connsiteX64" fmla="*/ 3602117 w 3619883"/>
                <a:gd name="connsiteY64" fmla="*/ 132521 h 4275461"/>
                <a:gd name="connsiteX65" fmla="*/ 3619883 w 3619883"/>
                <a:gd name="connsiteY65" fmla="*/ 140049 h 4275461"/>
                <a:gd name="connsiteX66" fmla="*/ 3619883 w 3619883"/>
                <a:gd name="connsiteY66" fmla="*/ 755612 h 4275461"/>
                <a:gd name="connsiteX0" fmla="*/ 3619883 w 3619883"/>
                <a:gd name="connsiteY0" fmla="*/ 755612 h 4275461"/>
                <a:gd name="connsiteX1" fmla="*/ 1824703 w 3619883"/>
                <a:gd name="connsiteY1" fmla="*/ 4275461 h 4275461"/>
                <a:gd name="connsiteX2" fmla="*/ 1558844 w 3619883"/>
                <a:gd name="connsiteY2" fmla="*/ 4275461 h 4275461"/>
                <a:gd name="connsiteX3" fmla="*/ 1427396 w 3619883"/>
                <a:gd name="connsiteY3" fmla="*/ 4275461 h 4275461"/>
                <a:gd name="connsiteX4" fmla="*/ 1210751 w 3619883"/>
                <a:gd name="connsiteY4" fmla="*/ 4275461 h 4275461"/>
                <a:gd name="connsiteX5" fmla="*/ 1140354 w 3619883"/>
                <a:gd name="connsiteY5" fmla="*/ 4275461 h 4275461"/>
                <a:gd name="connsiteX6" fmla="*/ 953807 w 3619883"/>
                <a:gd name="connsiteY6" fmla="*/ 4275461 h 4275461"/>
                <a:gd name="connsiteX7" fmla="*/ 829432 w 3619883"/>
                <a:gd name="connsiteY7" fmla="*/ 4275461 h 4275461"/>
                <a:gd name="connsiteX8" fmla="*/ 611484 w 3619883"/>
                <a:gd name="connsiteY8" fmla="*/ 4275461 h 4275461"/>
                <a:gd name="connsiteX9" fmla="*/ 573998 w 3619883"/>
                <a:gd name="connsiteY9" fmla="*/ 4275461 h 4275461"/>
                <a:gd name="connsiteX10" fmla="*/ 336164 w 3619883"/>
                <a:gd name="connsiteY10" fmla="*/ 4275461 h 4275461"/>
                <a:gd name="connsiteX11" fmla="*/ 189322 w 3619883"/>
                <a:gd name="connsiteY11" fmla="*/ 4275461 h 4275461"/>
                <a:gd name="connsiteX12" fmla="*/ 0 w 3619883"/>
                <a:gd name="connsiteY12" fmla="*/ 4275461 h 4275461"/>
                <a:gd name="connsiteX13" fmla="*/ 0 w 3619883"/>
                <a:gd name="connsiteY13" fmla="*/ 42229 h 4275461"/>
                <a:gd name="connsiteX14" fmla="*/ 42464 w 3619883"/>
                <a:gd name="connsiteY14" fmla="*/ 40518 h 4275461"/>
                <a:gd name="connsiteX15" fmla="*/ 137733 w 3619883"/>
                <a:gd name="connsiteY15" fmla="*/ 35355 h 4275461"/>
                <a:gd name="connsiteX16" fmla="*/ 270565 w 3619883"/>
                <a:gd name="connsiteY16" fmla="*/ 29759 h 4275461"/>
                <a:gd name="connsiteX17" fmla="*/ 479734 w 3619883"/>
                <a:gd name="connsiteY17" fmla="*/ 45455 h 4275461"/>
                <a:gd name="connsiteX18" fmla="*/ 524103 w 3619883"/>
                <a:gd name="connsiteY18" fmla="*/ 41625 h 4275461"/>
                <a:gd name="connsiteX19" fmla="*/ 624416 w 3619883"/>
                <a:gd name="connsiteY19" fmla="*/ 22696 h 4275461"/>
                <a:gd name="connsiteX20" fmla="*/ 657762 w 3619883"/>
                <a:gd name="connsiteY20" fmla="*/ 18351 h 4275461"/>
                <a:gd name="connsiteX21" fmla="*/ 690557 w 3619883"/>
                <a:gd name="connsiteY21" fmla="*/ 25792 h 4275461"/>
                <a:gd name="connsiteX22" fmla="*/ 745123 w 3619883"/>
                <a:gd name="connsiteY22" fmla="*/ 40157 h 4275461"/>
                <a:gd name="connsiteX23" fmla="*/ 789493 w 3619883"/>
                <a:gd name="connsiteY23" fmla="*/ 36327 h 4275461"/>
                <a:gd name="connsiteX24" fmla="*/ 854255 w 3619883"/>
                <a:gd name="connsiteY24" fmla="*/ 68887 h 4275461"/>
                <a:gd name="connsiteX25" fmla="*/ 897520 w 3619883"/>
                <a:gd name="connsiteY25" fmla="*/ 88629 h 4275461"/>
                <a:gd name="connsiteX26" fmla="*/ 940510 w 3619883"/>
                <a:gd name="connsiteY26" fmla="*/ 114265 h 4275461"/>
                <a:gd name="connsiteX27" fmla="*/ 1082712 w 3619883"/>
                <a:gd name="connsiteY27" fmla="*/ 144543 h 4275461"/>
                <a:gd name="connsiteX28" fmla="*/ 1205348 w 3619883"/>
                <a:gd name="connsiteY28" fmla="*/ 120753 h 4275461"/>
                <a:gd name="connsiteX29" fmla="*/ 1271764 w 3619883"/>
                <a:gd name="connsiteY29" fmla="*/ 117956 h 4275461"/>
                <a:gd name="connsiteX30" fmla="*/ 1315583 w 3619883"/>
                <a:gd name="connsiteY30" fmla="*/ 125912 h 4275461"/>
                <a:gd name="connsiteX31" fmla="*/ 1359125 w 3619883"/>
                <a:gd name="connsiteY31" fmla="*/ 139761 h 4275461"/>
                <a:gd name="connsiteX32" fmla="*/ 1391919 w 3619883"/>
                <a:gd name="connsiteY32" fmla="*/ 147202 h 4275461"/>
                <a:gd name="connsiteX33" fmla="*/ 1436563 w 3619883"/>
                <a:gd name="connsiteY33" fmla="*/ 137480 h 4275461"/>
                <a:gd name="connsiteX34" fmla="*/ 1471566 w 3619883"/>
                <a:gd name="connsiteY34" fmla="*/ 97777 h 4275461"/>
                <a:gd name="connsiteX35" fmla="*/ 1505739 w 3619883"/>
                <a:gd name="connsiteY35" fmla="*/ 75753 h 4275461"/>
                <a:gd name="connsiteX36" fmla="*/ 1590891 w 3619883"/>
                <a:gd name="connsiteY36" fmla="*/ 144702 h 4275461"/>
                <a:gd name="connsiteX37" fmla="*/ 1625616 w 3619883"/>
                <a:gd name="connsiteY37" fmla="*/ 110893 h 4275461"/>
                <a:gd name="connsiteX38" fmla="*/ 1658964 w 3619883"/>
                <a:gd name="connsiteY38" fmla="*/ 106547 h 4275461"/>
                <a:gd name="connsiteX39" fmla="*/ 1746598 w 3619883"/>
                <a:gd name="connsiteY39" fmla="*/ 122460 h 4275461"/>
                <a:gd name="connsiteX40" fmla="*/ 1811913 w 3619883"/>
                <a:gd name="connsiteY40" fmla="*/ 143234 h 4275461"/>
                <a:gd name="connsiteX41" fmla="*/ 1856557 w 3619883"/>
                <a:gd name="connsiteY41" fmla="*/ 133511 h 4275461"/>
                <a:gd name="connsiteX42" fmla="*/ 2066003 w 3619883"/>
                <a:gd name="connsiteY42" fmla="*/ 143313 h 4275461"/>
                <a:gd name="connsiteX43" fmla="*/ 2177615 w 3619883"/>
                <a:gd name="connsiteY43" fmla="*/ 119007 h 4275461"/>
                <a:gd name="connsiteX44" fmla="*/ 2255883 w 3619883"/>
                <a:gd name="connsiteY44" fmla="*/ 99047 h 4275461"/>
                <a:gd name="connsiteX45" fmla="*/ 2344622 w 3619883"/>
                <a:gd name="connsiteY45" fmla="*/ 91388 h 4275461"/>
                <a:gd name="connsiteX46" fmla="*/ 2455682 w 3619883"/>
                <a:gd name="connsiteY46" fmla="*/ 78869 h 4275461"/>
                <a:gd name="connsiteX47" fmla="*/ 2632609 w 3619883"/>
                <a:gd name="connsiteY47" fmla="*/ 75338 h 4275461"/>
                <a:gd name="connsiteX48" fmla="*/ 2742291 w 3619883"/>
                <a:gd name="connsiteY48" fmla="*/ 92282 h 4275461"/>
                <a:gd name="connsiteX49" fmla="*/ 2851974 w 3619883"/>
                <a:gd name="connsiteY49" fmla="*/ 109227 h 4275461"/>
                <a:gd name="connsiteX50" fmla="*/ 2907643 w 3619883"/>
                <a:gd name="connsiteY50" fmla="*/ 100020 h 4275461"/>
                <a:gd name="connsiteX51" fmla="*/ 2944022 w 3619883"/>
                <a:gd name="connsiteY51" fmla="*/ 30853 h 4275461"/>
                <a:gd name="connsiteX52" fmla="*/ 3022289 w 3619883"/>
                <a:gd name="connsiteY52" fmla="*/ 10893 h 4275461"/>
                <a:gd name="connsiteX53" fmla="*/ 3054807 w 3619883"/>
                <a:gd name="connsiteY53" fmla="*/ 24226 h 4275461"/>
                <a:gd name="connsiteX54" fmla="*/ 3141892 w 3619883"/>
                <a:gd name="connsiteY54" fmla="*/ 51925 h 4275461"/>
                <a:gd name="connsiteX55" fmla="*/ 3185711 w 3619883"/>
                <a:gd name="connsiteY55" fmla="*/ 59881 h 4275461"/>
                <a:gd name="connsiteX56" fmla="*/ 3219056 w 3619883"/>
                <a:gd name="connsiteY56" fmla="*/ 55536 h 4275461"/>
                <a:gd name="connsiteX57" fmla="*/ 3263425 w 3619883"/>
                <a:gd name="connsiteY57" fmla="*/ 51706 h 4275461"/>
                <a:gd name="connsiteX58" fmla="*/ 3296219 w 3619883"/>
                <a:gd name="connsiteY58" fmla="*/ 59147 h 4275461"/>
                <a:gd name="connsiteX59" fmla="*/ 3319094 w 3619883"/>
                <a:gd name="connsiteY59" fmla="*/ 42500 h 4275461"/>
                <a:gd name="connsiteX60" fmla="*/ 3420511 w 3619883"/>
                <a:gd name="connsiteY60" fmla="*/ 0 h 4275461"/>
                <a:gd name="connsiteX61" fmla="*/ 3453305 w 3619883"/>
                <a:gd name="connsiteY61" fmla="*/ 7440 h 4275461"/>
                <a:gd name="connsiteX62" fmla="*/ 3496571 w 3619883"/>
                <a:gd name="connsiteY62" fmla="*/ 27182 h 4275461"/>
                <a:gd name="connsiteX63" fmla="*/ 3602117 w 3619883"/>
                <a:gd name="connsiteY63" fmla="*/ 132521 h 4275461"/>
                <a:gd name="connsiteX64" fmla="*/ 3619883 w 3619883"/>
                <a:gd name="connsiteY64" fmla="*/ 140049 h 4275461"/>
                <a:gd name="connsiteX65" fmla="*/ 3619883 w 3619883"/>
                <a:gd name="connsiteY65" fmla="*/ 755612 h 4275461"/>
                <a:gd name="connsiteX0" fmla="*/ 3619883 w 3619883"/>
                <a:gd name="connsiteY0" fmla="*/ 755612 h 4275461"/>
                <a:gd name="connsiteX1" fmla="*/ 1558844 w 3619883"/>
                <a:gd name="connsiteY1" fmla="*/ 4275461 h 4275461"/>
                <a:gd name="connsiteX2" fmla="*/ 1427396 w 3619883"/>
                <a:gd name="connsiteY2" fmla="*/ 4275461 h 4275461"/>
                <a:gd name="connsiteX3" fmla="*/ 1210751 w 3619883"/>
                <a:gd name="connsiteY3" fmla="*/ 4275461 h 4275461"/>
                <a:gd name="connsiteX4" fmla="*/ 1140354 w 3619883"/>
                <a:gd name="connsiteY4" fmla="*/ 4275461 h 4275461"/>
                <a:gd name="connsiteX5" fmla="*/ 953807 w 3619883"/>
                <a:gd name="connsiteY5" fmla="*/ 4275461 h 4275461"/>
                <a:gd name="connsiteX6" fmla="*/ 829432 w 3619883"/>
                <a:gd name="connsiteY6" fmla="*/ 4275461 h 4275461"/>
                <a:gd name="connsiteX7" fmla="*/ 611484 w 3619883"/>
                <a:gd name="connsiteY7" fmla="*/ 4275461 h 4275461"/>
                <a:gd name="connsiteX8" fmla="*/ 573998 w 3619883"/>
                <a:gd name="connsiteY8" fmla="*/ 4275461 h 4275461"/>
                <a:gd name="connsiteX9" fmla="*/ 336164 w 3619883"/>
                <a:gd name="connsiteY9" fmla="*/ 4275461 h 4275461"/>
                <a:gd name="connsiteX10" fmla="*/ 189322 w 3619883"/>
                <a:gd name="connsiteY10" fmla="*/ 4275461 h 4275461"/>
                <a:gd name="connsiteX11" fmla="*/ 0 w 3619883"/>
                <a:gd name="connsiteY11" fmla="*/ 4275461 h 4275461"/>
                <a:gd name="connsiteX12" fmla="*/ 0 w 3619883"/>
                <a:gd name="connsiteY12" fmla="*/ 42229 h 4275461"/>
                <a:gd name="connsiteX13" fmla="*/ 42464 w 3619883"/>
                <a:gd name="connsiteY13" fmla="*/ 40518 h 4275461"/>
                <a:gd name="connsiteX14" fmla="*/ 137733 w 3619883"/>
                <a:gd name="connsiteY14" fmla="*/ 35355 h 4275461"/>
                <a:gd name="connsiteX15" fmla="*/ 270565 w 3619883"/>
                <a:gd name="connsiteY15" fmla="*/ 29759 h 4275461"/>
                <a:gd name="connsiteX16" fmla="*/ 479734 w 3619883"/>
                <a:gd name="connsiteY16" fmla="*/ 45455 h 4275461"/>
                <a:gd name="connsiteX17" fmla="*/ 524103 w 3619883"/>
                <a:gd name="connsiteY17" fmla="*/ 41625 h 4275461"/>
                <a:gd name="connsiteX18" fmla="*/ 624416 w 3619883"/>
                <a:gd name="connsiteY18" fmla="*/ 22696 h 4275461"/>
                <a:gd name="connsiteX19" fmla="*/ 657762 w 3619883"/>
                <a:gd name="connsiteY19" fmla="*/ 18351 h 4275461"/>
                <a:gd name="connsiteX20" fmla="*/ 690557 w 3619883"/>
                <a:gd name="connsiteY20" fmla="*/ 25792 h 4275461"/>
                <a:gd name="connsiteX21" fmla="*/ 745123 w 3619883"/>
                <a:gd name="connsiteY21" fmla="*/ 40157 h 4275461"/>
                <a:gd name="connsiteX22" fmla="*/ 789493 w 3619883"/>
                <a:gd name="connsiteY22" fmla="*/ 36327 h 4275461"/>
                <a:gd name="connsiteX23" fmla="*/ 854255 w 3619883"/>
                <a:gd name="connsiteY23" fmla="*/ 68887 h 4275461"/>
                <a:gd name="connsiteX24" fmla="*/ 897520 w 3619883"/>
                <a:gd name="connsiteY24" fmla="*/ 88629 h 4275461"/>
                <a:gd name="connsiteX25" fmla="*/ 940510 w 3619883"/>
                <a:gd name="connsiteY25" fmla="*/ 114265 h 4275461"/>
                <a:gd name="connsiteX26" fmla="*/ 1082712 w 3619883"/>
                <a:gd name="connsiteY26" fmla="*/ 144543 h 4275461"/>
                <a:gd name="connsiteX27" fmla="*/ 1205348 w 3619883"/>
                <a:gd name="connsiteY27" fmla="*/ 120753 h 4275461"/>
                <a:gd name="connsiteX28" fmla="*/ 1271764 w 3619883"/>
                <a:gd name="connsiteY28" fmla="*/ 117956 h 4275461"/>
                <a:gd name="connsiteX29" fmla="*/ 1315583 w 3619883"/>
                <a:gd name="connsiteY29" fmla="*/ 125912 h 4275461"/>
                <a:gd name="connsiteX30" fmla="*/ 1359125 w 3619883"/>
                <a:gd name="connsiteY30" fmla="*/ 139761 h 4275461"/>
                <a:gd name="connsiteX31" fmla="*/ 1391919 w 3619883"/>
                <a:gd name="connsiteY31" fmla="*/ 147202 h 4275461"/>
                <a:gd name="connsiteX32" fmla="*/ 1436563 w 3619883"/>
                <a:gd name="connsiteY32" fmla="*/ 137480 h 4275461"/>
                <a:gd name="connsiteX33" fmla="*/ 1471566 w 3619883"/>
                <a:gd name="connsiteY33" fmla="*/ 97777 h 4275461"/>
                <a:gd name="connsiteX34" fmla="*/ 1505739 w 3619883"/>
                <a:gd name="connsiteY34" fmla="*/ 75753 h 4275461"/>
                <a:gd name="connsiteX35" fmla="*/ 1590891 w 3619883"/>
                <a:gd name="connsiteY35" fmla="*/ 144702 h 4275461"/>
                <a:gd name="connsiteX36" fmla="*/ 1625616 w 3619883"/>
                <a:gd name="connsiteY36" fmla="*/ 110893 h 4275461"/>
                <a:gd name="connsiteX37" fmla="*/ 1658964 w 3619883"/>
                <a:gd name="connsiteY37" fmla="*/ 106547 h 4275461"/>
                <a:gd name="connsiteX38" fmla="*/ 1746598 w 3619883"/>
                <a:gd name="connsiteY38" fmla="*/ 122460 h 4275461"/>
                <a:gd name="connsiteX39" fmla="*/ 1811913 w 3619883"/>
                <a:gd name="connsiteY39" fmla="*/ 143234 h 4275461"/>
                <a:gd name="connsiteX40" fmla="*/ 1856557 w 3619883"/>
                <a:gd name="connsiteY40" fmla="*/ 133511 h 4275461"/>
                <a:gd name="connsiteX41" fmla="*/ 2066003 w 3619883"/>
                <a:gd name="connsiteY41" fmla="*/ 143313 h 4275461"/>
                <a:gd name="connsiteX42" fmla="*/ 2177615 w 3619883"/>
                <a:gd name="connsiteY42" fmla="*/ 119007 h 4275461"/>
                <a:gd name="connsiteX43" fmla="*/ 2255883 w 3619883"/>
                <a:gd name="connsiteY43" fmla="*/ 99047 h 4275461"/>
                <a:gd name="connsiteX44" fmla="*/ 2344622 w 3619883"/>
                <a:gd name="connsiteY44" fmla="*/ 91388 h 4275461"/>
                <a:gd name="connsiteX45" fmla="*/ 2455682 w 3619883"/>
                <a:gd name="connsiteY45" fmla="*/ 78869 h 4275461"/>
                <a:gd name="connsiteX46" fmla="*/ 2632609 w 3619883"/>
                <a:gd name="connsiteY46" fmla="*/ 75338 h 4275461"/>
                <a:gd name="connsiteX47" fmla="*/ 2742291 w 3619883"/>
                <a:gd name="connsiteY47" fmla="*/ 92282 h 4275461"/>
                <a:gd name="connsiteX48" fmla="*/ 2851974 w 3619883"/>
                <a:gd name="connsiteY48" fmla="*/ 109227 h 4275461"/>
                <a:gd name="connsiteX49" fmla="*/ 2907643 w 3619883"/>
                <a:gd name="connsiteY49" fmla="*/ 100020 h 4275461"/>
                <a:gd name="connsiteX50" fmla="*/ 2944022 w 3619883"/>
                <a:gd name="connsiteY50" fmla="*/ 30853 h 4275461"/>
                <a:gd name="connsiteX51" fmla="*/ 3022289 w 3619883"/>
                <a:gd name="connsiteY51" fmla="*/ 10893 h 4275461"/>
                <a:gd name="connsiteX52" fmla="*/ 3054807 w 3619883"/>
                <a:gd name="connsiteY52" fmla="*/ 24226 h 4275461"/>
                <a:gd name="connsiteX53" fmla="*/ 3141892 w 3619883"/>
                <a:gd name="connsiteY53" fmla="*/ 51925 h 4275461"/>
                <a:gd name="connsiteX54" fmla="*/ 3185711 w 3619883"/>
                <a:gd name="connsiteY54" fmla="*/ 59881 h 4275461"/>
                <a:gd name="connsiteX55" fmla="*/ 3219056 w 3619883"/>
                <a:gd name="connsiteY55" fmla="*/ 55536 h 4275461"/>
                <a:gd name="connsiteX56" fmla="*/ 3263425 w 3619883"/>
                <a:gd name="connsiteY56" fmla="*/ 51706 h 4275461"/>
                <a:gd name="connsiteX57" fmla="*/ 3296219 w 3619883"/>
                <a:gd name="connsiteY57" fmla="*/ 59147 h 4275461"/>
                <a:gd name="connsiteX58" fmla="*/ 3319094 w 3619883"/>
                <a:gd name="connsiteY58" fmla="*/ 42500 h 4275461"/>
                <a:gd name="connsiteX59" fmla="*/ 3420511 w 3619883"/>
                <a:gd name="connsiteY59" fmla="*/ 0 h 4275461"/>
                <a:gd name="connsiteX60" fmla="*/ 3453305 w 3619883"/>
                <a:gd name="connsiteY60" fmla="*/ 7440 h 4275461"/>
                <a:gd name="connsiteX61" fmla="*/ 3496571 w 3619883"/>
                <a:gd name="connsiteY61" fmla="*/ 27182 h 4275461"/>
                <a:gd name="connsiteX62" fmla="*/ 3602117 w 3619883"/>
                <a:gd name="connsiteY62" fmla="*/ 132521 h 4275461"/>
                <a:gd name="connsiteX63" fmla="*/ 3619883 w 3619883"/>
                <a:gd name="connsiteY63" fmla="*/ 140049 h 4275461"/>
                <a:gd name="connsiteX64" fmla="*/ 3619883 w 3619883"/>
                <a:gd name="connsiteY64" fmla="*/ 755612 h 4275461"/>
                <a:gd name="connsiteX0" fmla="*/ 3619883 w 3619883"/>
                <a:gd name="connsiteY0" fmla="*/ 755612 h 4275461"/>
                <a:gd name="connsiteX1" fmla="*/ 1427396 w 3619883"/>
                <a:gd name="connsiteY1" fmla="*/ 4275461 h 4275461"/>
                <a:gd name="connsiteX2" fmla="*/ 1210751 w 3619883"/>
                <a:gd name="connsiteY2" fmla="*/ 4275461 h 4275461"/>
                <a:gd name="connsiteX3" fmla="*/ 1140354 w 3619883"/>
                <a:gd name="connsiteY3" fmla="*/ 4275461 h 4275461"/>
                <a:gd name="connsiteX4" fmla="*/ 953807 w 3619883"/>
                <a:gd name="connsiteY4" fmla="*/ 4275461 h 4275461"/>
                <a:gd name="connsiteX5" fmla="*/ 829432 w 3619883"/>
                <a:gd name="connsiteY5" fmla="*/ 4275461 h 4275461"/>
                <a:gd name="connsiteX6" fmla="*/ 611484 w 3619883"/>
                <a:gd name="connsiteY6" fmla="*/ 4275461 h 4275461"/>
                <a:gd name="connsiteX7" fmla="*/ 573998 w 3619883"/>
                <a:gd name="connsiteY7" fmla="*/ 4275461 h 4275461"/>
                <a:gd name="connsiteX8" fmla="*/ 336164 w 3619883"/>
                <a:gd name="connsiteY8" fmla="*/ 4275461 h 4275461"/>
                <a:gd name="connsiteX9" fmla="*/ 189322 w 3619883"/>
                <a:gd name="connsiteY9" fmla="*/ 4275461 h 4275461"/>
                <a:gd name="connsiteX10" fmla="*/ 0 w 3619883"/>
                <a:gd name="connsiteY10" fmla="*/ 4275461 h 4275461"/>
                <a:gd name="connsiteX11" fmla="*/ 0 w 3619883"/>
                <a:gd name="connsiteY11" fmla="*/ 42229 h 4275461"/>
                <a:gd name="connsiteX12" fmla="*/ 42464 w 3619883"/>
                <a:gd name="connsiteY12" fmla="*/ 40518 h 4275461"/>
                <a:gd name="connsiteX13" fmla="*/ 137733 w 3619883"/>
                <a:gd name="connsiteY13" fmla="*/ 35355 h 4275461"/>
                <a:gd name="connsiteX14" fmla="*/ 270565 w 3619883"/>
                <a:gd name="connsiteY14" fmla="*/ 29759 h 4275461"/>
                <a:gd name="connsiteX15" fmla="*/ 479734 w 3619883"/>
                <a:gd name="connsiteY15" fmla="*/ 45455 h 4275461"/>
                <a:gd name="connsiteX16" fmla="*/ 524103 w 3619883"/>
                <a:gd name="connsiteY16" fmla="*/ 41625 h 4275461"/>
                <a:gd name="connsiteX17" fmla="*/ 624416 w 3619883"/>
                <a:gd name="connsiteY17" fmla="*/ 22696 h 4275461"/>
                <a:gd name="connsiteX18" fmla="*/ 657762 w 3619883"/>
                <a:gd name="connsiteY18" fmla="*/ 18351 h 4275461"/>
                <a:gd name="connsiteX19" fmla="*/ 690557 w 3619883"/>
                <a:gd name="connsiteY19" fmla="*/ 25792 h 4275461"/>
                <a:gd name="connsiteX20" fmla="*/ 745123 w 3619883"/>
                <a:gd name="connsiteY20" fmla="*/ 40157 h 4275461"/>
                <a:gd name="connsiteX21" fmla="*/ 789493 w 3619883"/>
                <a:gd name="connsiteY21" fmla="*/ 36327 h 4275461"/>
                <a:gd name="connsiteX22" fmla="*/ 854255 w 3619883"/>
                <a:gd name="connsiteY22" fmla="*/ 68887 h 4275461"/>
                <a:gd name="connsiteX23" fmla="*/ 897520 w 3619883"/>
                <a:gd name="connsiteY23" fmla="*/ 88629 h 4275461"/>
                <a:gd name="connsiteX24" fmla="*/ 940510 w 3619883"/>
                <a:gd name="connsiteY24" fmla="*/ 114265 h 4275461"/>
                <a:gd name="connsiteX25" fmla="*/ 1082712 w 3619883"/>
                <a:gd name="connsiteY25" fmla="*/ 144543 h 4275461"/>
                <a:gd name="connsiteX26" fmla="*/ 1205348 w 3619883"/>
                <a:gd name="connsiteY26" fmla="*/ 120753 h 4275461"/>
                <a:gd name="connsiteX27" fmla="*/ 1271764 w 3619883"/>
                <a:gd name="connsiteY27" fmla="*/ 117956 h 4275461"/>
                <a:gd name="connsiteX28" fmla="*/ 1315583 w 3619883"/>
                <a:gd name="connsiteY28" fmla="*/ 125912 h 4275461"/>
                <a:gd name="connsiteX29" fmla="*/ 1359125 w 3619883"/>
                <a:gd name="connsiteY29" fmla="*/ 139761 h 4275461"/>
                <a:gd name="connsiteX30" fmla="*/ 1391919 w 3619883"/>
                <a:gd name="connsiteY30" fmla="*/ 147202 h 4275461"/>
                <a:gd name="connsiteX31" fmla="*/ 1436563 w 3619883"/>
                <a:gd name="connsiteY31" fmla="*/ 137480 h 4275461"/>
                <a:gd name="connsiteX32" fmla="*/ 1471566 w 3619883"/>
                <a:gd name="connsiteY32" fmla="*/ 97777 h 4275461"/>
                <a:gd name="connsiteX33" fmla="*/ 1505739 w 3619883"/>
                <a:gd name="connsiteY33" fmla="*/ 75753 h 4275461"/>
                <a:gd name="connsiteX34" fmla="*/ 1590891 w 3619883"/>
                <a:gd name="connsiteY34" fmla="*/ 144702 h 4275461"/>
                <a:gd name="connsiteX35" fmla="*/ 1625616 w 3619883"/>
                <a:gd name="connsiteY35" fmla="*/ 110893 h 4275461"/>
                <a:gd name="connsiteX36" fmla="*/ 1658964 w 3619883"/>
                <a:gd name="connsiteY36" fmla="*/ 106547 h 4275461"/>
                <a:gd name="connsiteX37" fmla="*/ 1746598 w 3619883"/>
                <a:gd name="connsiteY37" fmla="*/ 122460 h 4275461"/>
                <a:gd name="connsiteX38" fmla="*/ 1811913 w 3619883"/>
                <a:gd name="connsiteY38" fmla="*/ 143234 h 4275461"/>
                <a:gd name="connsiteX39" fmla="*/ 1856557 w 3619883"/>
                <a:gd name="connsiteY39" fmla="*/ 133511 h 4275461"/>
                <a:gd name="connsiteX40" fmla="*/ 2066003 w 3619883"/>
                <a:gd name="connsiteY40" fmla="*/ 143313 h 4275461"/>
                <a:gd name="connsiteX41" fmla="*/ 2177615 w 3619883"/>
                <a:gd name="connsiteY41" fmla="*/ 119007 h 4275461"/>
                <a:gd name="connsiteX42" fmla="*/ 2255883 w 3619883"/>
                <a:gd name="connsiteY42" fmla="*/ 99047 h 4275461"/>
                <a:gd name="connsiteX43" fmla="*/ 2344622 w 3619883"/>
                <a:gd name="connsiteY43" fmla="*/ 91388 h 4275461"/>
                <a:gd name="connsiteX44" fmla="*/ 2455682 w 3619883"/>
                <a:gd name="connsiteY44" fmla="*/ 78869 h 4275461"/>
                <a:gd name="connsiteX45" fmla="*/ 2632609 w 3619883"/>
                <a:gd name="connsiteY45" fmla="*/ 75338 h 4275461"/>
                <a:gd name="connsiteX46" fmla="*/ 2742291 w 3619883"/>
                <a:gd name="connsiteY46" fmla="*/ 92282 h 4275461"/>
                <a:gd name="connsiteX47" fmla="*/ 2851974 w 3619883"/>
                <a:gd name="connsiteY47" fmla="*/ 109227 h 4275461"/>
                <a:gd name="connsiteX48" fmla="*/ 2907643 w 3619883"/>
                <a:gd name="connsiteY48" fmla="*/ 100020 h 4275461"/>
                <a:gd name="connsiteX49" fmla="*/ 2944022 w 3619883"/>
                <a:gd name="connsiteY49" fmla="*/ 30853 h 4275461"/>
                <a:gd name="connsiteX50" fmla="*/ 3022289 w 3619883"/>
                <a:gd name="connsiteY50" fmla="*/ 10893 h 4275461"/>
                <a:gd name="connsiteX51" fmla="*/ 3054807 w 3619883"/>
                <a:gd name="connsiteY51" fmla="*/ 24226 h 4275461"/>
                <a:gd name="connsiteX52" fmla="*/ 3141892 w 3619883"/>
                <a:gd name="connsiteY52" fmla="*/ 51925 h 4275461"/>
                <a:gd name="connsiteX53" fmla="*/ 3185711 w 3619883"/>
                <a:gd name="connsiteY53" fmla="*/ 59881 h 4275461"/>
                <a:gd name="connsiteX54" fmla="*/ 3219056 w 3619883"/>
                <a:gd name="connsiteY54" fmla="*/ 55536 h 4275461"/>
                <a:gd name="connsiteX55" fmla="*/ 3263425 w 3619883"/>
                <a:gd name="connsiteY55" fmla="*/ 51706 h 4275461"/>
                <a:gd name="connsiteX56" fmla="*/ 3296219 w 3619883"/>
                <a:gd name="connsiteY56" fmla="*/ 59147 h 4275461"/>
                <a:gd name="connsiteX57" fmla="*/ 3319094 w 3619883"/>
                <a:gd name="connsiteY57" fmla="*/ 42500 h 4275461"/>
                <a:gd name="connsiteX58" fmla="*/ 3420511 w 3619883"/>
                <a:gd name="connsiteY58" fmla="*/ 0 h 4275461"/>
                <a:gd name="connsiteX59" fmla="*/ 3453305 w 3619883"/>
                <a:gd name="connsiteY59" fmla="*/ 7440 h 4275461"/>
                <a:gd name="connsiteX60" fmla="*/ 3496571 w 3619883"/>
                <a:gd name="connsiteY60" fmla="*/ 27182 h 4275461"/>
                <a:gd name="connsiteX61" fmla="*/ 3602117 w 3619883"/>
                <a:gd name="connsiteY61" fmla="*/ 132521 h 4275461"/>
                <a:gd name="connsiteX62" fmla="*/ 3619883 w 3619883"/>
                <a:gd name="connsiteY62" fmla="*/ 140049 h 4275461"/>
                <a:gd name="connsiteX63" fmla="*/ 3619883 w 3619883"/>
                <a:gd name="connsiteY63" fmla="*/ 755612 h 4275461"/>
                <a:gd name="connsiteX0" fmla="*/ 3619883 w 3619883"/>
                <a:gd name="connsiteY0" fmla="*/ 755612 h 4275461"/>
                <a:gd name="connsiteX1" fmla="*/ 1210751 w 3619883"/>
                <a:gd name="connsiteY1" fmla="*/ 4275461 h 4275461"/>
                <a:gd name="connsiteX2" fmla="*/ 1140354 w 3619883"/>
                <a:gd name="connsiteY2" fmla="*/ 4275461 h 4275461"/>
                <a:gd name="connsiteX3" fmla="*/ 953807 w 3619883"/>
                <a:gd name="connsiteY3" fmla="*/ 4275461 h 4275461"/>
                <a:gd name="connsiteX4" fmla="*/ 829432 w 3619883"/>
                <a:gd name="connsiteY4" fmla="*/ 4275461 h 4275461"/>
                <a:gd name="connsiteX5" fmla="*/ 611484 w 3619883"/>
                <a:gd name="connsiteY5" fmla="*/ 4275461 h 4275461"/>
                <a:gd name="connsiteX6" fmla="*/ 573998 w 3619883"/>
                <a:gd name="connsiteY6" fmla="*/ 4275461 h 4275461"/>
                <a:gd name="connsiteX7" fmla="*/ 336164 w 3619883"/>
                <a:gd name="connsiteY7" fmla="*/ 4275461 h 4275461"/>
                <a:gd name="connsiteX8" fmla="*/ 189322 w 3619883"/>
                <a:gd name="connsiteY8" fmla="*/ 4275461 h 4275461"/>
                <a:gd name="connsiteX9" fmla="*/ 0 w 3619883"/>
                <a:gd name="connsiteY9" fmla="*/ 4275461 h 4275461"/>
                <a:gd name="connsiteX10" fmla="*/ 0 w 3619883"/>
                <a:gd name="connsiteY10" fmla="*/ 42229 h 4275461"/>
                <a:gd name="connsiteX11" fmla="*/ 42464 w 3619883"/>
                <a:gd name="connsiteY11" fmla="*/ 40518 h 4275461"/>
                <a:gd name="connsiteX12" fmla="*/ 137733 w 3619883"/>
                <a:gd name="connsiteY12" fmla="*/ 35355 h 4275461"/>
                <a:gd name="connsiteX13" fmla="*/ 270565 w 3619883"/>
                <a:gd name="connsiteY13" fmla="*/ 29759 h 4275461"/>
                <a:gd name="connsiteX14" fmla="*/ 479734 w 3619883"/>
                <a:gd name="connsiteY14" fmla="*/ 45455 h 4275461"/>
                <a:gd name="connsiteX15" fmla="*/ 524103 w 3619883"/>
                <a:gd name="connsiteY15" fmla="*/ 41625 h 4275461"/>
                <a:gd name="connsiteX16" fmla="*/ 624416 w 3619883"/>
                <a:gd name="connsiteY16" fmla="*/ 22696 h 4275461"/>
                <a:gd name="connsiteX17" fmla="*/ 657762 w 3619883"/>
                <a:gd name="connsiteY17" fmla="*/ 18351 h 4275461"/>
                <a:gd name="connsiteX18" fmla="*/ 690557 w 3619883"/>
                <a:gd name="connsiteY18" fmla="*/ 25792 h 4275461"/>
                <a:gd name="connsiteX19" fmla="*/ 745123 w 3619883"/>
                <a:gd name="connsiteY19" fmla="*/ 40157 h 4275461"/>
                <a:gd name="connsiteX20" fmla="*/ 789493 w 3619883"/>
                <a:gd name="connsiteY20" fmla="*/ 36327 h 4275461"/>
                <a:gd name="connsiteX21" fmla="*/ 854255 w 3619883"/>
                <a:gd name="connsiteY21" fmla="*/ 68887 h 4275461"/>
                <a:gd name="connsiteX22" fmla="*/ 897520 w 3619883"/>
                <a:gd name="connsiteY22" fmla="*/ 88629 h 4275461"/>
                <a:gd name="connsiteX23" fmla="*/ 940510 w 3619883"/>
                <a:gd name="connsiteY23" fmla="*/ 114265 h 4275461"/>
                <a:gd name="connsiteX24" fmla="*/ 1082712 w 3619883"/>
                <a:gd name="connsiteY24" fmla="*/ 144543 h 4275461"/>
                <a:gd name="connsiteX25" fmla="*/ 1205348 w 3619883"/>
                <a:gd name="connsiteY25" fmla="*/ 120753 h 4275461"/>
                <a:gd name="connsiteX26" fmla="*/ 1271764 w 3619883"/>
                <a:gd name="connsiteY26" fmla="*/ 117956 h 4275461"/>
                <a:gd name="connsiteX27" fmla="*/ 1315583 w 3619883"/>
                <a:gd name="connsiteY27" fmla="*/ 125912 h 4275461"/>
                <a:gd name="connsiteX28" fmla="*/ 1359125 w 3619883"/>
                <a:gd name="connsiteY28" fmla="*/ 139761 h 4275461"/>
                <a:gd name="connsiteX29" fmla="*/ 1391919 w 3619883"/>
                <a:gd name="connsiteY29" fmla="*/ 147202 h 4275461"/>
                <a:gd name="connsiteX30" fmla="*/ 1436563 w 3619883"/>
                <a:gd name="connsiteY30" fmla="*/ 137480 h 4275461"/>
                <a:gd name="connsiteX31" fmla="*/ 1471566 w 3619883"/>
                <a:gd name="connsiteY31" fmla="*/ 97777 h 4275461"/>
                <a:gd name="connsiteX32" fmla="*/ 1505739 w 3619883"/>
                <a:gd name="connsiteY32" fmla="*/ 75753 h 4275461"/>
                <a:gd name="connsiteX33" fmla="*/ 1590891 w 3619883"/>
                <a:gd name="connsiteY33" fmla="*/ 144702 h 4275461"/>
                <a:gd name="connsiteX34" fmla="*/ 1625616 w 3619883"/>
                <a:gd name="connsiteY34" fmla="*/ 110893 h 4275461"/>
                <a:gd name="connsiteX35" fmla="*/ 1658964 w 3619883"/>
                <a:gd name="connsiteY35" fmla="*/ 106547 h 4275461"/>
                <a:gd name="connsiteX36" fmla="*/ 1746598 w 3619883"/>
                <a:gd name="connsiteY36" fmla="*/ 122460 h 4275461"/>
                <a:gd name="connsiteX37" fmla="*/ 1811913 w 3619883"/>
                <a:gd name="connsiteY37" fmla="*/ 143234 h 4275461"/>
                <a:gd name="connsiteX38" fmla="*/ 1856557 w 3619883"/>
                <a:gd name="connsiteY38" fmla="*/ 133511 h 4275461"/>
                <a:gd name="connsiteX39" fmla="*/ 2066003 w 3619883"/>
                <a:gd name="connsiteY39" fmla="*/ 143313 h 4275461"/>
                <a:gd name="connsiteX40" fmla="*/ 2177615 w 3619883"/>
                <a:gd name="connsiteY40" fmla="*/ 119007 h 4275461"/>
                <a:gd name="connsiteX41" fmla="*/ 2255883 w 3619883"/>
                <a:gd name="connsiteY41" fmla="*/ 99047 h 4275461"/>
                <a:gd name="connsiteX42" fmla="*/ 2344622 w 3619883"/>
                <a:gd name="connsiteY42" fmla="*/ 91388 h 4275461"/>
                <a:gd name="connsiteX43" fmla="*/ 2455682 w 3619883"/>
                <a:gd name="connsiteY43" fmla="*/ 78869 h 4275461"/>
                <a:gd name="connsiteX44" fmla="*/ 2632609 w 3619883"/>
                <a:gd name="connsiteY44" fmla="*/ 75338 h 4275461"/>
                <a:gd name="connsiteX45" fmla="*/ 2742291 w 3619883"/>
                <a:gd name="connsiteY45" fmla="*/ 92282 h 4275461"/>
                <a:gd name="connsiteX46" fmla="*/ 2851974 w 3619883"/>
                <a:gd name="connsiteY46" fmla="*/ 109227 h 4275461"/>
                <a:gd name="connsiteX47" fmla="*/ 2907643 w 3619883"/>
                <a:gd name="connsiteY47" fmla="*/ 100020 h 4275461"/>
                <a:gd name="connsiteX48" fmla="*/ 2944022 w 3619883"/>
                <a:gd name="connsiteY48" fmla="*/ 30853 h 4275461"/>
                <a:gd name="connsiteX49" fmla="*/ 3022289 w 3619883"/>
                <a:gd name="connsiteY49" fmla="*/ 10893 h 4275461"/>
                <a:gd name="connsiteX50" fmla="*/ 3054807 w 3619883"/>
                <a:gd name="connsiteY50" fmla="*/ 24226 h 4275461"/>
                <a:gd name="connsiteX51" fmla="*/ 3141892 w 3619883"/>
                <a:gd name="connsiteY51" fmla="*/ 51925 h 4275461"/>
                <a:gd name="connsiteX52" fmla="*/ 3185711 w 3619883"/>
                <a:gd name="connsiteY52" fmla="*/ 59881 h 4275461"/>
                <a:gd name="connsiteX53" fmla="*/ 3219056 w 3619883"/>
                <a:gd name="connsiteY53" fmla="*/ 55536 h 4275461"/>
                <a:gd name="connsiteX54" fmla="*/ 3263425 w 3619883"/>
                <a:gd name="connsiteY54" fmla="*/ 51706 h 4275461"/>
                <a:gd name="connsiteX55" fmla="*/ 3296219 w 3619883"/>
                <a:gd name="connsiteY55" fmla="*/ 59147 h 4275461"/>
                <a:gd name="connsiteX56" fmla="*/ 3319094 w 3619883"/>
                <a:gd name="connsiteY56" fmla="*/ 42500 h 4275461"/>
                <a:gd name="connsiteX57" fmla="*/ 3420511 w 3619883"/>
                <a:gd name="connsiteY57" fmla="*/ 0 h 4275461"/>
                <a:gd name="connsiteX58" fmla="*/ 3453305 w 3619883"/>
                <a:gd name="connsiteY58" fmla="*/ 7440 h 4275461"/>
                <a:gd name="connsiteX59" fmla="*/ 3496571 w 3619883"/>
                <a:gd name="connsiteY59" fmla="*/ 27182 h 4275461"/>
                <a:gd name="connsiteX60" fmla="*/ 3602117 w 3619883"/>
                <a:gd name="connsiteY60" fmla="*/ 132521 h 4275461"/>
                <a:gd name="connsiteX61" fmla="*/ 3619883 w 3619883"/>
                <a:gd name="connsiteY61" fmla="*/ 140049 h 4275461"/>
                <a:gd name="connsiteX62" fmla="*/ 3619883 w 3619883"/>
                <a:gd name="connsiteY62" fmla="*/ 755612 h 4275461"/>
                <a:gd name="connsiteX0" fmla="*/ 3619883 w 3619883"/>
                <a:gd name="connsiteY0" fmla="*/ 755612 h 4275461"/>
                <a:gd name="connsiteX1" fmla="*/ 1140354 w 3619883"/>
                <a:gd name="connsiteY1" fmla="*/ 4275461 h 4275461"/>
                <a:gd name="connsiteX2" fmla="*/ 953807 w 3619883"/>
                <a:gd name="connsiteY2" fmla="*/ 4275461 h 4275461"/>
                <a:gd name="connsiteX3" fmla="*/ 829432 w 3619883"/>
                <a:gd name="connsiteY3" fmla="*/ 4275461 h 4275461"/>
                <a:gd name="connsiteX4" fmla="*/ 611484 w 3619883"/>
                <a:gd name="connsiteY4" fmla="*/ 4275461 h 4275461"/>
                <a:gd name="connsiteX5" fmla="*/ 573998 w 3619883"/>
                <a:gd name="connsiteY5" fmla="*/ 4275461 h 4275461"/>
                <a:gd name="connsiteX6" fmla="*/ 336164 w 3619883"/>
                <a:gd name="connsiteY6" fmla="*/ 4275461 h 4275461"/>
                <a:gd name="connsiteX7" fmla="*/ 189322 w 3619883"/>
                <a:gd name="connsiteY7" fmla="*/ 4275461 h 4275461"/>
                <a:gd name="connsiteX8" fmla="*/ 0 w 3619883"/>
                <a:gd name="connsiteY8" fmla="*/ 4275461 h 4275461"/>
                <a:gd name="connsiteX9" fmla="*/ 0 w 3619883"/>
                <a:gd name="connsiteY9" fmla="*/ 42229 h 4275461"/>
                <a:gd name="connsiteX10" fmla="*/ 42464 w 3619883"/>
                <a:gd name="connsiteY10" fmla="*/ 40518 h 4275461"/>
                <a:gd name="connsiteX11" fmla="*/ 137733 w 3619883"/>
                <a:gd name="connsiteY11" fmla="*/ 35355 h 4275461"/>
                <a:gd name="connsiteX12" fmla="*/ 270565 w 3619883"/>
                <a:gd name="connsiteY12" fmla="*/ 29759 h 4275461"/>
                <a:gd name="connsiteX13" fmla="*/ 479734 w 3619883"/>
                <a:gd name="connsiteY13" fmla="*/ 45455 h 4275461"/>
                <a:gd name="connsiteX14" fmla="*/ 524103 w 3619883"/>
                <a:gd name="connsiteY14" fmla="*/ 41625 h 4275461"/>
                <a:gd name="connsiteX15" fmla="*/ 624416 w 3619883"/>
                <a:gd name="connsiteY15" fmla="*/ 22696 h 4275461"/>
                <a:gd name="connsiteX16" fmla="*/ 657762 w 3619883"/>
                <a:gd name="connsiteY16" fmla="*/ 18351 h 4275461"/>
                <a:gd name="connsiteX17" fmla="*/ 690557 w 3619883"/>
                <a:gd name="connsiteY17" fmla="*/ 25792 h 4275461"/>
                <a:gd name="connsiteX18" fmla="*/ 745123 w 3619883"/>
                <a:gd name="connsiteY18" fmla="*/ 40157 h 4275461"/>
                <a:gd name="connsiteX19" fmla="*/ 789493 w 3619883"/>
                <a:gd name="connsiteY19" fmla="*/ 36327 h 4275461"/>
                <a:gd name="connsiteX20" fmla="*/ 854255 w 3619883"/>
                <a:gd name="connsiteY20" fmla="*/ 68887 h 4275461"/>
                <a:gd name="connsiteX21" fmla="*/ 897520 w 3619883"/>
                <a:gd name="connsiteY21" fmla="*/ 88629 h 4275461"/>
                <a:gd name="connsiteX22" fmla="*/ 940510 w 3619883"/>
                <a:gd name="connsiteY22" fmla="*/ 114265 h 4275461"/>
                <a:gd name="connsiteX23" fmla="*/ 1082712 w 3619883"/>
                <a:gd name="connsiteY23" fmla="*/ 144543 h 4275461"/>
                <a:gd name="connsiteX24" fmla="*/ 1205348 w 3619883"/>
                <a:gd name="connsiteY24" fmla="*/ 120753 h 4275461"/>
                <a:gd name="connsiteX25" fmla="*/ 1271764 w 3619883"/>
                <a:gd name="connsiteY25" fmla="*/ 117956 h 4275461"/>
                <a:gd name="connsiteX26" fmla="*/ 1315583 w 3619883"/>
                <a:gd name="connsiteY26" fmla="*/ 125912 h 4275461"/>
                <a:gd name="connsiteX27" fmla="*/ 1359125 w 3619883"/>
                <a:gd name="connsiteY27" fmla="*/ 139761 h 4275461"/>
                <a:gd name="connsiteX28" fmla="*/ 1391919 w 3619883"/>
                <a:gd name="connsiteY28" fmla="*/ 147202 h 4275461"/>
                <a:gd name="connsiteX29" fmla="*/ 1436563 w 3619883"/>
                <a:gd name="connsiteY29" fmla="*/ 137480 h 4275461"/>
                <a:gd name="connsiteX30" fmla="*/ 1471566 w 3619883"/>
                <a:gd name="connsiteY30" fmla="*/ 97777 h 4275461"/>
                <a:gd name="connsiteX31" fmla="*/ 1505739 w 3619883"/>
                <a:gd name="connsiteY31" fmla="*/ 75753 h 4275461"/>
                <a:gd name="connsiteX32" fmla="*/ 1590891 w 3619883"/>
                <a:gd name="connsiteY32" fmla="*/ 144702 h 4275461"/>
                <a:gd name="connsiteX33" fmla="*/ 1625616 w 3619883"/>
                <a:gd name="connsiteY33" fmla="*/ 110893 h 4275461"/>
                <a:gd name="connsiteX34" fmla="*/ 1658964 w 3619883"/>
                <a:gd name="connsiteY34" fmla="*/ 106547 h 4275461"/>
                <a:gd name="connsiteX35" fmla="*/ 1746598 w 3619883"/>
                <a:gd name="connsiteY35" fmla="*/ 122460 h 4275461"/>
                <a:gd name="connsiteX36" fmla="*/ 1811913 w 3619883"/>
                <a:gd name="connsiteY36" fmla="*/ 143234 h 4275461"/>
                <a:gd name="connsiteX37" fmla="*/ 1856557 w 3619883"/>
                <a:gd name="connsiteY37" fmla="*/ 133511 h 4275461"/>
                <a:gd name="connsiteX38" fmla="*/ 2066003 w 3619883"/>
                <a:gd name="connsiteY38" fmla="*/ 143313 h 4275461"/>
                <a:gd name="connsiteX39" fmla="*/ 2177615 w 3619883"/>
                <a:gd name="connsiteY39" fmla="*/ 119007 h 4275461"/>
                <a:gd name="connsiteX40" fmla="*/ 2255883 w 3619883"/>
                <a:gd name="connsiteY40" fmla="*/ 99047 h 4275461"/>
                <a:gd name="connsiteX41" fmla="*/ 2344622 w 3619883"/>
                <a:gd name="connsiteY41" fmla="*/ 91388 h 4275461"/>
                <a:gd name="connsiteX42" fmla="*/ 2455682 w 3619883"/>
                <a:gd name="connsiteY42" fmla="*/ 78869 h 4275461"/>
                <a:gd name="connsiteX43" fmla="*/ 2632609 w 3619883"/>
                <a:gd name="connsiteY43" fmla="*/ 75338 h 4275461"/>
                <a:gd name="connsiteX44" fmla="*/ 2742291 w 3619883"/>
                <a:gd name="connsiteY44" fmla="*/ 92282 h 4275461"/>
                <a:gd name="connsiteX45" fmla="*/ 2851974 w 3619883"/>
                <a:gd name="connsiteY45" fmla="*/ 109227 h 4275461"/>
                <a:gd name="connsiteX46" fmla="*/ 2907643 w 3619883"/>
                <a:gd name="connsiteY46" fmla="*/ 100020 h 4275461"/>
                <a:gd name="connsiteX47" fmla="*/ 2944022 w 3619883"/>
                <a:gd name="connsiteY47" fmla="*/ 30853 h 4275461"/>
                <a:gd name="connsiteX48" fmla="*/ 3022289 w 3619883"/>
                <a:gd name="connsiteY48" fmla="*/ 10893 h 4275461"/>
                <a:gd name="connsiteX49" fmla="*/ 3054807 w 3619883"/>
                <a:gd name="connsiteY49" fmla="*/ 24226 h 4275461"/>
                <a:gd name="connsiteX50" fmla="*/ 3141892 w 3619883"/>
                <a:gd name="connsiteY50" fmla="*/ 51925 h 4275461"/>
                <a:gd name="connsiteX51" fmla="*/ 3185711 w 3619883"/>
                <a:gd name="connsiteY51" fmla="*/ 59881 h 4275461"/>
                <a:gd name="connsiteX52" fmla="*/ 3219056 w 3619883"/>
                <a:gd name="connsiteY52" fmla="*/ 55536 h 4275461"/>
                <a:gd name="connsiteX53" fmla="*/ 3263425 w 3619883"/>
                <a:gd name="connsiteY53" fmla="*/ 51706 h 4275461"/>
                <a:gd name="connsiteX54" fmla="*/ 3296219 w 3619883"/>
                <a:gd name="connsiteY54" fmla="*/ 59147 h 4275461"/>
                <a:gd name="connsiteX55" fmla="*/ 3319094 w 3619883"/>
                <a:gd name="connsiteY55" fmla="*/ 42500 h 4275461"/>
                <a:gd name="connsiteX56" fmla="*/ 3420511 w 3619883"/>
                <a:gd name="connsiteY56" fmla="*/ 0 h 4275461"/>
                <a:gd name="connsiteX57" fmla="*/ 3453305 w 3619883"/>
                <a:gd name="connsiteY57" fmla="*/ 7440 h 4275461"/>
                <a:gd name="connsiteX58" fmla="*/ 3496571 w 3619883"/>
                <a:gd name="connsiteY58" fmla="*/ 27182 h 4275461"/>
                <a:gd name="connsiteX59" fmla="*/ 3602117 w 3619883"/>
                <a:gd name="connsiteY59" fmla="*/ 132521 h 4275461"/>
                <a:gd name="connsiteX60" fmla="*/ 3619883 w 3619883"/>
                <a:gd name="connsiteY60" fmla="*/ 140049 h 4275461"/>
                <a:gd name="connsiteX61" fmla="*/ 3619883 w 3619883"/>
                <a:gd name="connsiteY61" fmla="*/ 755612 h 4275461"/>
                <a:gd name="connsiteX0" fmla="*/ 3619883 w 3619883"/>
                <a:gd name="connsiteY0" fmla="*/ 755612 h 4275461"/>
                <a:gd name="connsiteX1" fmla="*/ 953807 w 3619883"/>
                <a:gd name="connsiteY1" fmla="*/ 4275461 h 4275461"/>
                <a:gd name="connsiteX2" fmla="*/ 829432 w 3619883"/>
                <a:gd name="connsiteY2" fmla="*/ 4275461 h 4275461"/>
                <a:gd name="connsiteX3" fmla="*/ 611484 w 3619883"/>
                <a:gd name="connsiteY3" fmla="*/ 4275461 h 4275461"/>
                <a:gd name="connsiteX4" fmla="*/ 573998 w 3619883"/>
                <a:gd name="connsiteY4" fmla="*/ 4275461 h 4275461"/>
                <a:gd name="connsiteX5" fmla="*/ 336164 w 3619883"/>
                <a:gd name="connsiteY5" fmla="*/ 4275461 h 4275461"/>
                <a:gd name="connsiteX6" fmla="*/ 189322 w 3619883"/>
                <a:gd name="connsiteY6" fmla="*/ 4275461 h 4275461"/>
                <a:gd name="connsiteX7" fmla="*/ 0 w 3619883"/>
                <a:gd name="connsiteY7" fmla="*/ 4275461 h 4275461"/>
                <a:gd name="connsiteX8" fmla="*/ 0 w 3619883"/>
                <a:gd name="connsiteY8" fmla="*/ 42229 h 4275461"/>
                <a:gd name="connsiteX9" fmla="*/ 42464 w 3619883"/>
                <a:gd name="connsiteY9" fmla="*/ 40518 h 4275461"/>
                <a:gd name="connsiteX10" fmla="*/ 137733 w 3619883"/>
                <a:gd name="connsiteY10" fmla="*/ 35355 h 4275461"/>
                <a:gd name="connsiteX11" fmla="*/ 270565 w 3619883"/>
                <a:gd name="connsiteY11" fmla="*/ 29759 h 4275461"/>
                <a:gd name="connsiteX12" fmla="*/ 479734 w 3619883"/>
                <a:gd name="connsiteY12" fmla="*/ 45455 h 4275461"/>
                <a:gd name="connsiteX13" fmla="*/ 524103 w 3619883"/>
                <a:gd name="connsiteY13" fmla="*/ 41625 h 4275461"/>
                <a:gd name="connsiteX14" fmla="*/ 624416 w 3619883"/>
                <a:gd name="connsiteY14" fmla="*/ 22696 h 4275461"/>
                <a:gd name="connsiteX15" fmla="*/ 657762 w 3619883"/>
                <a:gd name="connsiteY15" fmla="*/ 18351 h 4275461"/>
                <a:gd name="connsiteX16" fmla="*/ 690557 w 3619883"/>
                <a:gd name="connsiteY16" fmla="*/ 25792 h 4275461"/>
                <a:gd name="connsiteX17" fmla="*/ 745123 w 3619883"/>
                <a:gd name="connsiteY17" fmla="*/ 40157 h 4275461"/>
                <a:gd name="connsiteX18" fmla="*/ 789493 w 3619883"/>
                <a:gd name="connsiteY18" fmla="*/ 36327 h 4275461"/>
                <a:gd name="connsiteX19" fmla="*/ 854255 w 3619883"/>
                <a:gd name="connsiteY19" fmla="*/ 68887 h 4275461"/>
                <a:gd name="connsiteX20" fmla="*/ 897520 w 3619883"/>
                <a:gd name="connsiteY20" fmla="*/ 88629 h 4275461"/>
                <a:gd name="connsiteX21" fmla="*/ 940510 w 3619883"/>
                <a:gd name="connsiteY21" fmla="*/ 114265 h 4275461"/>
                <a:gd name="connsiteX22" fmla="*/ 1082712 w 3619883"/>
                <a:gd name="connsiteY22" fmla="*/ 144543 h 4275461"/>
                <a:gd name="connsiteX23" fmla="*/ 1205348 w 3619883"/>
                <a:gd name="connsiteY23" fmla="*/ 120753 h 4275461"/>
                <a:gd name="connsiteX24" fmla="*/ 1271764 w 3619883"/>
                <a:gd name="connsiteY24" fmla="*/ 117956 h 4275461"/>
                <a:gd name="connsiteX25" fmla="*/ 1315583 w 3619883"/>
                <a:gd name="connsiteY25" fmla="*/ 125912 h 4275461"/>
                <a:gd name="connsiteX26" fmla="*/ 1359125 w 3619883"/>
                <a:gd name="connsiteY26" fmla="*/ 139761 h 4275461"/>
                <a:gd name="connsiteX27" fmla="*/ 1391919 w 3619883"/>
                <a:gd name="connsiteY27" fmla="*/ 147202 h 4275461"/>
                <a:gd name="connsiteX28" fmla="*/ 1436563 w 3619883"/>
                <a:gd name="connsiteY28" fmla="*/ 137480 h 4275461"/>
                <a:gd name="connsiteX29" fmla="*/ 1471566 w 3619883"/>
                <a:gd name="connsiteY29" fmla="*/ 97777 h 4275461"/>
                <a:gd name="connsiteX30" fmla="*/ 1505739 w 3619883"/>
                <a:gd name="connsiteY30" fmla="*/ 75753 h 4275461"/>
                <a:gd name="connsiteX31" fmla="*/ 1590891 w 3619883"/>
                <a:gd name="connsiteY31" fmla="*/ 144702 h 4275461"/>
                <a:gd name="connsiteX32" fmla="*/ 1625616 w 3619883"/>
                <a:gd name="connsiteY32" fmla="*/ 110893 h 4275461"/>
                <a:gd name="connsiteX33" fmla="*/ 1658964 w 3619883"/>
                <a:gd name="connsiteY33" fmla="*/ 106547 h 4275461"/>
                <a:gd name="connsiteX34" fmla="*/ 1746598 w 3619883"/>
                <a:gd name="connsiteY34" fmla="*/ 122460 h 4275461"/>
                <a:gd name="connsiteX35" fmla="*/ 1811913 w 3619883"/>
                <a:gd name="connsiteY35" fmla="*/ 143234 h 4275461"/>
                <a:gd name="connsiteX36" fmla="*/ 1856557 w 3619883"/>
                <a:gd name="connsiteY36" fmla="*/ 133511 h 4275461"/>
                <a:gd name="connsiteX37" fmla="*/ 2066003 w 3619883"/>
                <a:gd name="connsiteY37" fmla="*/ 143313 h 4275461"/>
                <a:gd name="connsiteX38" fmla="*/ 2177615 w 3619883"/>
                <a:gd name="connsiteY38" fmla="*/ 119007 h 4275461"/>
                <a:gd name="connsiteX39" fmla="*/ 2255883 w 3619883"/>
                <a:gd name="connsiteY39" fmla="*/ 99047 h 4275461"/>
                <a:gd name="connsiteX40" fmla="*/ 2344622 w 3619883"/>
                <a:gd name="connsiteY40" fmla="*/ 91388 h 4275461"/>
                <a:gd name="connsiteX41" fmla="*/ 2455682 w 3619883"/>
                <a:gd name="connsiteY41" fmla="*/ 78869 h 4275461"/>
                <a:gd name="connsiteX42" fmla="*/ 2632609 w 3619883"/>
                <a:gd name="connsiteY42" fmla="*/ 75338 h 4275461"/>
                <a:gd name="connsiteX43" fmla="*/ 2742291 w 3619883"/>
                <a:gd name="connsiteY43" fmla="*/ 92282 h 4275461"/>
                <a:gd name="connsiteX44" fmla="*/ 2851974 w 3619883"/>
                <a:gd name="connsiteY44" fmla="*/ 109227 h 4275461"/>
                <a:gd name="connsiteX45" fmla="*/ 2907643 w 3619883"/>
                <a:gd name="connsiteY45" fmla="*/ 100020 h 4275461"/>
                <a:gd name="connsiteX46" fmla="*/ 2944022 w 3619883"/>
                <a:gd name="connsiteY46" fmla="*/ 30853 h 4275461"/>
                <a:gd name="connsiteX47" fmla="*/ 3022289 w 3619883"/>
                <a:gd name="connsiteY47" fmla="*/ 10893 h 4275461"/>
                <a:gd name="connsiteX48" fmla="*/ 3054807 w 3619883"/>
                <a:gd name="connsiteY48" fmla="*/ 24226 h 4275461"/>
                <a:gd name="connsiteX49" fmla="*/ 3141892 w 3619883"/>
                <a:gd name="connsiteY49" fmla="*/ 51925 h 4275461"/>
                <a:gd name="connsiteX50" fmla="*/ 3185711 w 3619883"/>
                <a:gd name="connsiteY50" fmla="*/ 59881 h 4275461"/>
                <a:gd name="connsiteX51" fmla="*/ 3219056 w 3619883"/>
                <a:gd name="connsiteY51" fmla="*/ 55536 h 4275461"/>
                <a:gd name="connsiteX52" fmla="*/ 3263425 w 3619883"/>
                <a:gd name="connsiteY52" fmla="*/ 51706 h 4275461"/>
                <a:gd name="connsiteX53" fmla="*/ 3296219 w 3619883"/>
                <a:gd name="connsiteY53" fmla="*/ 59147 h 4275461"/>
                <a:gd name="connsiteX54" fmla="*/ 3319094 w 3619883"/>
                <a:gd name="connsiteY54" fmla="*/ 42500 h 4275461"/>
                <a:gd name="connsiteX55" fmla="*/ 3420511 w 3619883"/>
                <a:gd name="connsiteY55" fmla="*/ 0 h 4275461"/>
                <a:gd name="connsiteX56" fmla="*/ 3453305 w 3619883"/>
                <a:gd name="connsiteY56" fmla="*/ 7440 h 4275461"/>
                <a:gd name="connsiteX57" fmla="*/ 3496571 w 3619883"/>
                <a:gd name="connsiteY57" fmla="*/ 27182 h 4275461"/>
                <a:gd name="connsiteX58" fmla="*/ 3602117 w 3619883"/>
                <a:gd name="connsiteY58" fmla="*/ 132521 h 4275461"/>
                <a:gd name="connsiteX59" fmla="*/ 3619883 w 3619883"/>
                <a:gd name="connsiteY59" fmla="*/ 140049 h 4275461"/>
                <a:gd name="connsiteX60" fmla="*/ 3619883 w 3619883"/>
                <a:gd name="connsiteY60" fmla="*/ 755612 h 4275461"/>
                <a:gd name="connsiteX0" fmla="*/ 3619883 w 3619883"/>
                <a:gd name="connsiteY0" fmla="*/ 755612 h 4275461"/>
                <a:gd name="connsiteX1" fmla="*/ 829432 w 3619883"/>
                <a:gd name="connsiteY1" fmla="*/ 4275461 h 4275461"/>
                <a:gd name="connsiteX2" fmla="*/ 611484 w 3619883"/>
                <a:gd name="connsiteY2" fmla="*/ 4275461 h 4275461"/>
                <a:gd name="connsiteX3" fmla="*/ 573998 w 3619883"/>
                <a:gd name="connsiteY3" fmla="*/ 4275461 h 4275461"/>
                <a:gd name="connsiteX4" fmla="*/ 336164 w 3619883"/>
                <a:gd name="connsiteY4" fmla="*/ 4275461 h 4275461"/>
                <a:gd name="connsiteX5" fmla="*/ 189322 w 3619883"/>
                <a:gd name="connsiteY5" fmla="*/ 4275461 h 4275461"/>
                <a:gd name="connsiteX6" fmla="*/ 0 w 3619883"/>
                <a:gd name="connsiteY6" fmla="*/ 4275461 h 4275461"/>
                <a:gd name="connsiteX7" fmla="*/ 0 w 3619883"/>
                <a:gd name="connsiteY7" fmla="*/ 42229 h 4275461"/>
                <a:gd name="connsiteX8" fmla="*/ 42464 w 3619883"/>
                <a:gd name="connsiteY8" fmla="*/ 40518 h 4275461"/>
                <a:gd name="connsiteX9" fmla="*/ 137733 w 3619883"/>
                <a:gd name="connsiteY9" fmla="*/ 35355 h 4275461"/>
                <a:gd name="connsiteX10" fmla="*/ 270565 w 3619883"/>
                <a:gd name="connsiteY10" fmla="*/ 29759 h 4275461"/>
                <a:gd name="connsiteX11" fmla="*/ 479734 w 3619883"/>
                <a:gd name="connsiteY11" fmla="*/ 45455 h 4275461"/>
                <a:gd name="connsiteX12" fmla="*/ 524103 w 3619883"/>
                <a:gd name="connsiteY12" fmla="*/ 41625 h 4275461"/>
                <a:gd name="connsiteX13" fmla="*/ 624416 w 3619883"/>
                <a:gd name="connsiteY13" fmla="*/ 22696 h 4275461"/>
                <a:gd name="connsiteX14" fmla="*/ 657762 w 3619883"/>
                <a:gd name="connsiteY14" fmla="*/ 18351 h 4275461"/>
                <a:gd name="connsiteX15" fmla="*/ 690557 w 3619883"/>
                <a:gd name="connsiteY15" fmla="*/ 25792 h 4275461"/>
                <a:gd name="connsiteX16" fmla="*/ 745123 w 3619883"/>
                <a:gd name="connsiteY16" fmla="*/ 40157 h 4275461"/>
                <a:gd name="connsiteX17" fmla="*/ 789493 w 3619883"/>
                <a:gd name="connsiteY17" fmla="*/ 36327 h 4275461"/>
                <a:gd name="connsiteX18" fmla="*/ 854255 w 3619883"/>
                <a:gd name="connsiteY18" fmla="*/ 68887 h 4275461"/>
                <a:gd name="connsiteX19" fmla="*/ 897520 w 3619883"/>
                <a:gd name="connsiteY19" fmla="*/ 88629 h 4275461"/>
                <a:gd name="connsiteX20" fmla="*/ 940510 w 3619883"/>
                <a:gd name="connsiteY20" fmla="*/ 114265 h 4275461"/>
                <a:gd name="connsiteX21" fmla="*/ 1082712 w 3619883"/>
                <a:gd name="connsiteY21" fmla="*/ 144543 h 4275461"/>
                <a:gd name="connsiteX22" fmla="*/ 1205348 w 3619883"/>
                <a:gd name="connsiteY22" fmla="*/ 120753 h 4275461"/>
                <a:gd name="connsiteX23" fmla="*/ 1271764 w 3619883"/>
                <a:gd name="connsiteY23" fmla="*/ 117956 h 4275461"/>
                <a:gd name="connsiteX24" fmla="*/ 1315583 w 3619883"/>
                <a:gd name="connsiteY24" fmla="*/ 125912 h 4275461"/>
                <a:gd name="connsiteX25" fmla="*/ 1359125 w 3619883"/>
                <a:gd name="connsiteY25" fmla="*/ 139761 h 4275461"/>
                <a:gd name="connsiteX26" fmla="*/ 1391919 w 3619883"/>
                <a:gd name="connsiteY26" fmla="*/ 147202 h 4275461"/>
                <a:gd name="connsiteX27" fmla="*/ 1436563 w 3619883"/>
                <a:gd name="connsiteY27" fmla="*/ 137480 h 4275461"/>
                <a:gd name="connsiteX28" fmla="*/ 1471566 w 3619883"/>
                <a:gd name="connsiteY28" fmla="*/ 97777 h 4275461"/>
                <a:gd name="connsiteX29" fmla="*/ 1505739 w 3619883"/>
                <a:gd name="connsiteY29" fmla="*/ 75753 h 4275461"/>
                <a:gd name="connsiteX30" fmla="*/ 1590891 w 3619883"/>
                <a:gd name="connsiteY30" fmla="*/ 144702 h 4275461"/>
                <a:gd name="connsiteX31" fmla="*/ 1625616 w 3619883"/>
                <a:gd name="connsiteY31" fmla="*/ 110893 h 4275461"/>
                <a:gd name="connsiteX32" fmla="*/ 1658964 w 3619883"/>
                <a:gd name="connsiteY32" fmla="*/ 106547 h 4275461"/>
                <a:gd name="connsiteX33" fmla="*/ 1746598 w 3619883"/>
                <a:gd name="connsiteY33" fmla="*/ 122460 h 4275461"/>
                <a:gd name="connsiteX34" fmla="*/ 1811913 w 3619883"/>
                <a:gd name="connsiteY34" fmla="*/ 143234 h 4275461"/>
                <a:gd name="connsiteX35" fmla="*/ 1856557 w 3619883"/>
                <a:gd name="connsiteY35" fmla="*/ 133511 h 4275461"/>
                <a:gd name="connsiteX36" fmla="*/ 2066003 w 3619883"/>
                <a:gd name="connsiteY36" fmla="*/ 143313 h 4275461"/>
                <a:gd name="connsiteX37" fmla="*/ 2177615 w 3619883"/>
                <a:gd name="connsiteY37" fmla="*/ 119007 h 4275461"/>
                <a:gd name="connsiteX38" fmla="*/ 2255883 w 3619883"/>
                <a:gd name="connsiteY38" fmla="*/ 99047 h 4275461"/>
                <a:gd name="connsiteX39" fmla="*/ 2344622 w 3619883"/>
                <a:gd name="connsiteY39" fmla="*/ 91388 h 4275461"/>
                <a:gd name="connsiteX40" fmla="*/ 2455682 w 3619883"/>
                <a:gd name="connsiteY40" fmla="*/ 78869 h 4275461"/>
                <a:gd name="connsiteX41" fmla="*/ 2632609 w 3619883"/>
                <a:gd name="connsiteY41" fmla="*/ 75338 h 4275461"/>
                <a:gd name="connsiteX42" fmla="*/ 2742291 w 3619883"/>
                <a:gd name="connsiteY42" fmla="*/ 92282 h 4275461"/>
                <a:gd name="connsiteX43" fmla="*/ 2851974 w 3619883"/>
                <a:gd name="connsiteY43" fmla="*/ 109227 h 4275461"/>
                <a:gd name="connsiteX44" fmla="*/ 2907643 w 3619883"/>
                <a:gd name="connsiteY44" fmla="*/ 100020 h 4275461"/>
                <a:gd name="connsiteX45" fmla="*/ 2944022 w 3619883"/>
                <a:gd name="connsiteY45" fmla="*/ 30853 h 4275461"/>
                <a:gd name="connsiteX46" fmla="*/ 3022289 w 3619883"/>
                <a:gd name="connsiteY46" fmla="*/ 10893 h 4275461"/>
                <a:gd name="connsiteX47" fmla="*/ 3054807 w 3619883"/>
                <a:gd name="connsiteY47" fmla="*/ 24226 h 4275461"/>
                <a:gd name="connsiteX48" fmla="*/ 3141892 w 3619883"/>
                <a:gd name="connsiteY48" fmla="*/ 51925 h 4275461"/>
                <a:gd name="connsiteX49" fmla="*/ 3185711 w 3619883"/>
                <a:gd name="connsiteY49" fmla="*/ 59881 h 4275461"/>
                <a:gd name="connsiteX50" fmla="*/ 3219056 w 3619883"/>
                <a:gd name="connsiteY50" fmla="*/ 55536 h 4275461"/>
                <a:gd name="connsiteX51" fmla="*/ 3263425 w 3619883"/>
                <a:gd name="connsiteY51" fmla="*/ 51706 h 4275461"/>
                <a:gd name="connsiteX52" fmla="*/ 3296219 w 3619883"/>
                <a:gd name="connsiteY52" fmla="*/ 59147 h 4275461"/>
                <a:gd name="connsiteX53" fmla="*/ 3319094 w 3619883"/>
                <a:gd name="connsiteY53" fmla="*/ 42500 h 4275461"/>
                <a:gd name="connsiteX54" fmla="*/ 3420511 w 3619883"/>
                <a:gd name="connsiteY54" fmla="*/ 0 h 4275461"/>
                <a:gd name="connsiteX55" fmla="*/ 3453305 w 3619883"/>
                <a:gd name="connsiteY55" fmla="*/ 7440 h 4275461"/>
                <a:gd name="connsiteX56" fmla="*/ 3496571 w 3619883"/>
                <a:gd name="connsiteY56" fmla="*/ 27182 h 4275461"/>
                <a:gd name="connsiteX57" fmla="*/ 3602117 w 3619883"/>
                <a:gd name="connsiteY57" fmla="*/ 132521 h 4275461"/>
                <a:gd name="connsiteX58" fmla="*/ 3619883 w 3619883"/>
                <a:gd name="connsiteY58" fmla="*/ 140049 h 4275461"/>
                <a:gd name="connsiteX59" fmla="*/ 3619883 w 3619883"/>
                <a:gd name="connsiteY59" fmla="*/ 755612 h 4275461"/>
                <a:gd name="connsiteX0" fmla="*/ 3619883 w 3619883"/>
                <a:gd name="connsiteY0" fmla="*/ 755612 h 4275461"/>
                <a:gd name="connsiteX1" fmla="*/ 611484 w 3619883"/>
                <a:gd name="connsiteY1" fmla="*/ 4275461 h 4275461"/>
                <a:gd name="connsiteX2" fmla="*/ 573998 w 3619883"/>
                <a:gd name="connsiteY2" fmla="*/ 4275461 h 4275461"/>
                <a:gd name="connsiteX3" fmla="*/ 336164 w 3619883"/>
                <a:gd name="connsiteY3" fmla="*/ 4275461 h 4275461"/>
                <a:gd name="connsiteX4" fmla="*/ 189322 w 3619883"/>
                <a:gd name="connsiteY4" fmla="*/ 4275461 h 4275461"/>
                <a:gd name="connsiteX5" fmla="*/ 0 w 3619883"/>
                <a:gd name="connsiteY5" fmla="*/ 4275461 h 4275461"/>
                <a:gd name="connsiteX6" fmla="*/ 0 w 3619883"/>
                <a:gd name="connsiteY6" fmla="*/ 42229 h 4275461"/>
                <a:gd name="connsiteX7" fmla="*/ 42464 w 3619883"/>
                <a:gd name="connsiteY7" fmla="*/ 40518 h 4275461"/>
                <a:gd name="connsiteX8" fmla="*/ 137733 w 3619883"/>
                <a:gd name="connsiteY8" fmla="*/ 35355 h 4275461"/>
                <a:gd name="connsiteX9" fmla="*/ 270565 w 3619883"/>
                <a:gd name="connsiteY9" fmla="*/ 29759 h 4275461"/>
                <a:gd name="connsiteX10" fmla="*/ 479734 w 3619883"/>
                <a:gd name="connsiteY10" fmla="*/ 45455 h 4275461"/>
                <a:gd name="connsiteX11" fmla="*/ 524103 w 3619883"/>
                <a:gd name="connsiteY11" fmla="*/ 41625 h 4275461"/>
                <a:gd name="connsiteX12" fmla="*/ 624416 w 3619883"/>
                <a:gd name="connsiteY12" fmla="*/ 22696 h 4275461"/>
                <a:gd name="connsiteX13" fmla="*/ 657762 w 3619883"/>
                <a:gd name="connsiteY13" fmla="*/ 18351 h 4275461"/>
                <a:gd name="connsiteX14" fmla="*/ 690557 w 3619883"/>
                <a:gd name="connsiteY14" fmla="*/ 25792 h 4275461"/>
                <a:gd name="connsiteX15" fmla="*/ 745123 w 3619883"/>
                <a:gd name="connsiteY15" fmla="*/ 40157 h 4275461"/>
                <a:gd name="connsiteX16" fmla="*/ 789493 w 3619883"/>
                <a:gd name="connsiteY16" fmla="*/ 36327 h 4275461"/>
                <a:gd name="connsiteX17" fmla="*/ 854255 w 3619883"/>
                <a:gd name="connsiteY17" fmla="*/ 68887 h 4275461"/>
                <a:gd name="connsiteX18" fmla="*/ 897520 w 3619883"/>
                <a:gd name="connsiteY18" fmla="*/ 88629 h 4275461"/>
                <a:gd name="connsiteX19" fmla="*/ 940510 w 3619883"/>
                <a:gd name="connsiteY19" fmla="*/ 114265 h 4275461"/>
                <a:gd name="connsiteX20" fmla="*/ 1082712 w 3619883"/>
                <a:gd name="connsiteY20" fmla="*/ 144543 h 4275461"/>
                <a:gd name="connsiteX21" fmla="*/ 1205348 w 3619883"/>
                <a:gd name="connsiteY21" fmla="*/ 120753 h 4275461"/>
                <a:gd name="connsiteX22" fmla="*/ 1271764 w 3619883"/>
                <a:gd name="connsiteY22" fmla="*/ 117956 h 4275461"/>
                <a:gd name="connsiteX23" fmla="*/ 1315583 w 3619883"/>
                <a:gd name="connsiteY23" fmla="*/ 125912 h 4275461"/>
                <a:gd name="connsiteX24" fmla="*/ 1359125 w 3619883"/>
                <a:gd name="connsiteY24" fmla="*/ 139761 h 4275461"/>
                <a:gd name="connsiteX25" fmla="*/ 1391919 w 3619883"/>
                <a:gd name="connsiteY25" fmla="*/ 147202 h 4275461"/>
                <a:gd name="connsiteX26" fmla="*/ 1436563 w 3619883"/>
                <a:gd name="connsiteY26" fmla="*/ 137480 h 4275461"/>
                <a:gd name="connsiteX27" fmla="*/ 1471566 w 3619883"/>
                <a:gd name="connsiteY27" fmla="*/ 97777 h 4275461"/>
                <a:gd name="connsiteX28" fmla="*/ 1505739 w 3619883"/>
                <a:gd name="connsiteY28" fmla="*/ 75753 h 4275461"/>
                <a:gd name="connsiteX29" fmla="*/ 1590891 w 3619883"/>
                <a:gd name="connsiteY29" fmla="*/ 144702 h 4275461"/>
                <a:gd name="connsiteX30" fmla="*/ 1625616 w 3619883"/>
                <a:gd name="connsiteY30" fmla="*/ 110893 h 4275461"/>
                <a:gd name="connsiteX31" fmla="*/ 1658964 w 3619883"/>
                <a:gd name="connsiteY31" fmla="*/ 106547 h 4275461"/>
                <a:gd name="connsiteX32" fmla="*/ 1746598 w 3619883"/>
                <a:gd name="connsiteY32" fmla="*/ 122460 h 4275461"/>
                <a:gd name="connsiteX33" fmla="*/ 1811913 w 3619883"/>
                <a:gd name="connsiteY33" fmla="*/ 143234 h 4275461"/>
                <a:gd name="connsiteX34" fmla="*/ 1856557 w 3619883"/>
                <a:gd name="connsiteY34" fmla="*/ 133511 h 4275461"/>
                <a:gd name="connsiteX35" fmla="*/ 2066003 w 3619883"/>
                <a:gd name="connsiteY35" fmla="*/ 143313 h 4275461"/>
                <a:gd name="connsiteX36" fmla="*/ 2177615 w 3619883"/>
                <a:gd name="connsiteY36" fmla="*/ 119007 h 4275461"/>
                <a:gd name="connsiteX37" fmla="*/ 2255883 w 3619883"/>
                <a:gd name="connsiteY37" fmla="*/ 99047 h 4275461"/>
                <a:gd name="connsiteX38" fmla="*/ 2344622 w 3619883"/>
                <a:gd name="connsiteY38" fmla="*/ 91388 h 4275461"/>
                <a:gd name="connsiteX39" fmla="*/ 2455682 w 3619883"/>
                <a:gd name="connsiteY39" fmla="*/ 78869 h 4275461"/>
                <a:gd name="connsiteX40" fmla="*/ 2632609 w 3619883"/>
                <a:gd name="connsiteY40" fmla="*/ 75338 h 4275461"/>
                <a:gd name="connsiteX41" fmla="*/ 2742291 w 3619883"/>
                <a:gd name="connsiteY41" fmla="*/ 92282 h 4275461"/>
                <a:gd name="connsiteX42" fmla="*/ 2851974 w 3619883"/>
                <a:gd name="connsiteY42" fmla="*/ 109227 h 4275461"/>
                <a:gd name="connsiteX43" fmla="*/ 2907643 w 3619883"/>
                <a:gd name="connsiteY43" fmla="*/ 100020 h 4275461"/>
                <a:gd name="connsiteX44" fmla="*/ 2944022 w 3619883"/>
                <a:gd name="connsiteY44" fmla="*/ 30853 h 4275461"/>
                <a:gd name="connsiteX45" fmla="*/ 3022289 w 3619883"/>
                <a:gd name="connsiteY45" fmla="*/ 10893 h 4275461"/>
                <a:gd name="connsiteX46" fmla="*/ 3054807 w 3619883"/>
                <a:gd name="connsiteY46" fmla="*/ 24226 h 4275461"/>
                <a:gd name="connsiteX47" fmla="*/ 3141892 w 3619883"/>
                <a:gd name="connsiteY47" fmla="*/ 51925 h 4275461"/>
                <a:gd name="connsiteX48" fmla="*/ 3185711 w 3619883"/>
                <a:gd name="connsiteY48" fmla="*/ 59881 h 4275461"/>
                <a:gd name="connsiteX49" fmla="*/ 3219056 w 3619883"/>
                <a:gd name="connsiteY49" fmla="*/ 55536 h 4275461"/>
                <a:gd name="connsiteX50" fmla="*/ 3263425 w 3619883"/>
                <a:gd name="connsiteY50" fmla="*/ 51706 h 4275461"/>
                <a:gd name="connsiteX51" fmla="*/ 3296219 w 3619883"/>
                <a:gd name="connsiteY51" fmla="*/ 59147 h 4275461"/>
                <a:gd name="connsiteX52" fmla="*/ 3319094 w 3619883"/>
                <a:gd name="connsiteY52" fmla="*/ 42500 h 4275461"/>
                <a:gd name="connsiteX53" fmla="*/ 3420511 w 3619883"/>
                <a:gd name="connsiteY53" fmla="*/ 0 h 4275461"/>
                <a:gd name="connsiteX54" fmla="*/ 3453305 w 3619883"/>
                <a:gd name="connsiteY54" fmla="*/ 7440 h 4275461"/>
                <a:gd name="connsiteX55" fmla="*/ 3496571 w 3619883"/>
                <a:gd name="connsiteY55" fmla="*/ 27182 h 4275461"/>
                <a:gd name="connsiteX56" fmla="*/ 3602117 w 3619883"/>
                <a:gd name="connsiteY56" fmla="*/ 132521 h 4275461"/>
                <a:gd name="connsiteX57" fmla="*/ 3619883 w 3619883"/>
                <a:gd name="connsiteY57" fmla="*/ 140049 h 4275461"/>
                <a:gd name="connsiteX58" fmla="*/ 3619883 w 3619883"/>
                <a:gd name="connsiteY58" fmla="*/ 755612 h 4275461"/>
                <a:gd name="connsiteX0" fmla="*/ 3619883 w 3619883"/>
                <a:gd name="connsiteY0" fmla="*/ 755612 h 4275461"/>
                <a:gd name="connsiteX1" fmla="*/ 573998 w 3619883"/>
                <a:gd name="connsiteY1" fmla="*/ 4275461 h 4275461"/>
                <a:gd name="connsiteX2" fmla="*/ 336164 w 3619883"/>
                <a:gd name="connsiteY2" fmla="*/ 4275461 h 4275461"/>
                <a:gd name="connsiteX3" fmla="*/ 189322 w 3619883"/>
                <a:gd name="connsiteY3" fmla="*/ 4275461 h 4275461"/>
                <a:gd name="connsiteX4" fmla="*/ 0 w 3619883"/>
                <a:gd name="connsiteY4" fmla="*/ 4275461 h 4275461"/>
                <a:gd name="connsiteX5" fmla="*/ 0 w 3619883"/>
                <a:gd name="connsiteY5" fmla="*/ 42229 h 4275461"/>
                <a:gd name="connsiteX6" fmla="*/ 42464 w 3619883"/>
                <a:gd name="connsiteY6" fmla="*/ 40518 h 4275461"/>
                <a:gd name="connsiteX7" fmla="*/ 137733 w 3619883"/>
                <a:gd name="connsiteY7" fmla="*/ 35355 h 4275461"/>
                <a:gd name="connsiteX8" fmla="*/ 270565 w 3619883"/>
                <a:gd name="connsiteY8" fmla="*/ 29759 h 4275461"/>
                <a:gd name="connsiteX9" fmla="*/ 479734 w 3619883"/>
                <a:gd name="connsiteY9" fmla="*/ 45455 h 4275461"/>
                <a:gd name="connsiteX10" fmla="*/ 524103 w 3619883"/>
                <a:gd name="connsiteY10" fmla="*/ 41625 h 4275461"/>
                <a:gd name="connsiteX11" fmla="*/ 624416 w 3619883"/>
                <a:gd name="connsiteY11" fmla="*/ 22696 h 4275461"/>
                <a:gd name="connsiteX12" fmla="*/ 657762 w 3619883"/>
                <a:gd name="connsiteY12" fmla="*/ 18351 h 4275461"/>
                <a:gd name="connsiteX13" fmla="*/ 690557 w 3619883"/>
                <a:gd name="connsiteY13" fmla="*/ 25792 h 4275461"/>
                <a:gd name="connsiteX14" fmla="*/ 745123 w 3619883"/>
                <a:gd name="connsiteY14" fmla="*/ 40157 h 4275461"/>
                <a:gd name="connsiteX15" fmla="*/ 789493 w 3619883"/>
                <a:gd name="connsiteY15" fmla="*/ 36327 h 4275461"/>
                <a:gd name="connsiteX16" fmla="*/ 854255 w 3619883"/>
                <a:gd name="connsiteY16" fmla="*/ 68887 h 4275461"/>
                <a:gd name="connsiteX17" fmla="*/ 897520 w 3619883"/>
                <a:gd name="connsiteY17" fmla="*/ 88629 h 4275461"/>
                <a:gd name="connsiteX18" fmla="*/ 940510 w 3619883"/>
                <a:gd name="connsiteY18" fmla="*/ 114265 h 4275461"/>
                <a:gd name="connsiteX19" fmla="*/ 1082712 w 3619883"/>
                <a:gd name="connsiteY19" fmla="*/ 144543 h 4275461"/>
                <a:gd name="connsiteX20" fmla="*/ 1205348 w 3619883"/>
                <a:gd name="connsiteY20" fmla="*/ 120753 h 4275461"/>
                <a:gd name="connsiteX21" fmla="*/ 1271764 w 3619883"/>
                <a:gd name="connsiteY21" fmla="*/ 117956 h 4275461"/>
                <a:gd name="connsiteX22" fmla="*/ 1315583 w 3619883"/>
                <a:gd name="connsiteY22" fmla="*/ 125912 h 4275461"/>
                <a:gd name="connsiteX23" fmla="*/ 1359125 w 3619883"/>
                <a:gd name="connsiteY23" fmla="*/ 139761 h 4275461"/>
                <a:gd name="connsiteX24" fmla="*/ 1391919 w 3619883"/>
                <a:gd name="connsiteY24" fmla="*/ 147202 h 4275461"/>
                <a:gd name="connsiteX25" fmla="*/ 1436563 w 3619883"/>
                <a:gd name="connsiteY25" fmla="*/ 137480 h 4275461"/>
                <a:gd name="connsiteX26" fmla="*/ 1471566 w 3619883"/>
                <a:gd name="connsiteY26" fmla="*/ 97777 h 4275461"/>
                <a:gd name="connsiteX27" fmla="*/ 1505739 w 3619883"/>
                <a:gd name="connsiteY27" fmla="*/ 75753 h 4275461"/>
                <a:gd name="connsiteX28" fmla="*/ 1590891 w 3619883"/>
                <a:gd name="connsiteY28" fmla="*/ 144702 h 4275461"/>
                <a:gd name="connsiteX29" fmla="*/ 1625616 w 3619883"/>
                <a:gd name="connsiteY29" fmla="*/ 110893 h 4275461"/>
                <a:gd name="connsiteX30" fmla="*/ 1658964 w 3619883"/>
                <a:gd name="connsiteY30" fmla="*/ 106547 h 4275461"/>
                <a:gd name="connsiteX31" fmla="*/ 1746598 w 3619883"/>
                <a:gd name="connsiteY31" fmla="*/ 122460 h 4275461"/>
                <a:gd name="connsiteX32" fmla="*/ 1811913 w 3619883"/>
                <a:gd name="connsiteY32" fmla="*/ 143234 h 4275461"/>
                <a:gd name="connsiteX33" fmla="*/ 1856557 w 3619883"/>
                <a:gd name="connsiteY33" fmla="*/ 133511 h 4275461"/>
                <a:gd name="connsiteX34" fmla="*/ 2066003 w 3619883"/>
                <a:gd name="connsiteY34" fmla="*/ 143313 h 4275461"/>
                <a:gd name="connsiteX35" fmla="*/ 2177615 w 3619883"/>
                <a:gd name="connsiteY35" fmla="*/ 119007 h 4275461"/>
                <a:gd name="connsiteX36" fmla="*/ 2255883 w 3619883"/>
                <a:gd name="connsiteY36" fmla="*/ 99047 h 4275461"/>
                <a:gd name="connsiteX37" fmla="*/ 2344622 w 3619883"/>
                <a:gd name="connsiteY37" fmla="*/ 91388 h 4275461"/>
                <a:gd name="connsiteX38" fmla="*/ 2455682 w 3619883"/>
                <a:gd name="connsiteY38" fmla="*/ 78869 h 4275461"/>
                <a:gd name="connsiteX39" fmla="*/ 2632609 w 3619883"/>
                <a:gd name="connsiteY39" fmla="*/ 75338 h 4275461"/>
                <a:gd name="connsiteX40" fmla="*/ 2742291 w 3619883"/>
                <a:gd name="connsiteY40" fmla="*/ 92282 h 4275461"/>
                <a:gd name="connsiteX41" fmla="*/ 2851974 w 3619883"/>
                <a:gd name="connsiteY41" fmla="*/ 109227 h 4275461"/>
                <a:gd name="connsiteX42" fmla="*/ 2907643 w 3619883"/>
                <a:gd name="connsiteY42" fmla="*/ 100020 h 4275461"/>
                <a:gd name="connsiteX43" fmla="*/ 2944022 w 3619883"/>
                <a:gd name="connsiteY43" fmla="*/ 30853 h 4275461"/>
                <a:gd name="connsiteX44" fmla="*/ 3022289 w 3619883"/>
                <a:gd name="connsiteY44" fmla="*/ 10893 h 4275461"/>
                <a:gd name="connsiteX45" fmla="*/ 3054807 w 3619883"/>
                <a:gd name="connsiteY45" fmla="*/ 24226 h 4275461"/>
                <a:gd name="connsiteX46" fmla="*/ 3141892 w 3619883"/>
                <a:gd name="connsiteY46" fmla="*/ 51925 h 4275461"/>
                <a:gd name="connsiteX47" fmla="*/ 3185711 w 3619883"/>
                <a:gd name="connsiteY47" fmla="*/ 59881 h 4275461"/>
                <a:gd name="connsiteX48" fmla="*/ 3219056 w 3619883"/>
                <a:gd name="connsiteY48" fmla="*/ 55536 h 4275461"/>
                <a:gd name="connsiteX49" fmla="*/ 3263425 w 3619883"/>
                <a:gd name="connsiteY49" fmla="*/ 51706 h 4275461"/>
                <a:gd name="connsiteX50" fmla="*/ 3296219 w 3619883"/>
                <a:gd name="connsiteY50" fmla="*/ 59147 h 4275461"/>
                <a:gd name="connsiteX51" fmla="*/ 3319094 w 3619883"/>
                <a:gd name="connsiteY51" fmla="*/ 42500 h 4275461"/>
                <a:gd name="connsiteX52" fmla="*/ 3420511 w 3619883"/>
                <a:gd name="connsiteY52" fmla="*/ 0 h 4275461"/>
                <a:gd name="connsiteX53" fmla="*/ 3453305 w 3619883"/>
                <a:gd name="connsiteY53" fmla="*/ 7440 h 4275461"/>
                <a:gd name="connsiteX54" fmla="*/ 3496571 w 3619883"/>
                <a:gd name="connsiteY54" fmla="*/ 27182 h 4275461"/>
                <a:gd name="connsiteX55" fmla="*/ 3602117 w 3619883"/>
                <a:gd name="connsiteY55" fmla="*/ 132521 h 4275461"/>
                <a:gd name="connsiteX56" fmla="*/ 3619883 w 3619883"/>
                <a:gd name="connsiteY56" fmla="*/ 140049 h 4275461"/>
                <a:gd name="connsiteX57" fmla="*/ 3619883 w 3619883"/>
                <a:gd name="connsiteY57" fmla="*/ 755612 h 4275461"/>
                <a:gd name="connsiteX0" fmla="*/ 3619883 w 3619883"/>
                <a:gd name="connsiteY0" fmla="*/ 755612 h 4275461"/>
                <a:gd name="connsiteX1" fmla="*/ 336164 w 3619883"/>
                <a:gd name="connsiteY1" fmla="*/ 4275461 h 4275461"/>
                <a:gd name="connsiteX2" fmla="*/ 189322 w 3619883"/>
                <a:gd name="connsiteY2" fmla="*/ 4275461 h 4275461"/>
                <a:gd name="connsiteX3" fmla="*/ 0 w 3619883"/>
                <a:gd name="connsiteY3" fmla="*/ 4275461 h 4275461"/>
                <a:gd name="connsiteX4" fmla="*/ 0 w 3619883"/>
                <a:gd name="connsiteY4" fmla="*/ 42229 h 4275461"/>
                <a:gd name="connsiteX5" fmla="*/ 42464 w 3619883"/>
                <a:gd name="connsiteY5" fmla="*/ 40518 h 4275461"/>
                <a:gd name="connsiteX6" fmla="*/ 137733 w 3619883"/>
                <a:gd name="connsiteY6" fmla="*/ 35355 h 4275461"/>
                <a:gd name="connsiteX7" fmla="*/ 270565 w 3619883"/>
                <a:gd name="connsiteY7" fmla="*/ 29759 h 4275461"/>
                <a:gd name="connsiteX8" fmla="*/ 479734 w 3619883"/>
                <a:gd name="connsiteY8" fmla="*/ 45455 h 4275461"/>
                <a:gd name="connsiteX9" fmla="*/ 524103 w 3619883"/>
                <a:gd name="connsiteY9" fmla="*/ 41625 h 4275461"/>
                <a:gd name="connsiteX10" fmla="*/ 624416 w 3619883"/>
                <a:gd name="connsiteY10" fmla="*/ 22696 h 4275461"/>
                <a:gd name="connsiteX11" fmla="*/ 657762 w 3619883"/>
                <a:gd name="connsiteY11" fmla="*/ 18351 h 4275461"/>
                <a:gd name="connsiteX12" fmla="*/ 690557 w 3619883"/>
                <a:gd name="connsiteY12" fmla="*/ 25792 h 4275461"/>
                <a:gd name="connsiteX13" fmla="*/ 745123 w 3619883"/>
                <a:gd name="connsiteY13" fmla="*/ 40157 h 4275461"/>
                <a:gd name="connsiteX14" fmla="*/ 789493 w 3619883"/>
                <a:gd name="connsiteY14" fmla="*/ 36327 h 4275461"/>
                <a:gd name="connsiteX15" fmla="*/ 854255 w 3619883"/>
                <a:gd name="connsiteY15" fmla="*/ 68887 h 4275461"/>
                <a:gd name="connsiteX16" fmla="*/ 897520 w 3619883"/>
                <a:gd name="connsiteY16" fmla="*/ 88629 h 4275461"/>
                <a:gd name="connsiteX17" fmla="*/ 940510 w 3619883"/>
                <a:gd name="connsiteY17" fmla="*/ 114265 h 4275461"/>
                <a:gd name="connsiteX18" fmla="*/ 1082712 w 3619883"/>
                <a:gd name="connsiteY18" fmla="*/ 144543 h 4275461"/>
                <a:gd name="connsiteX19" fmla="*/ 1205348 w 3619883"/>
                <a:gd name="connsiteY19" fmla="*/ 120753 h 4275461"/>
                <a:gd name="connsiteX20" fmla="*/ 1271764 w 3619883"/>
                <a:gd name="connsiteY20" fmla="*/ 117956 h 4275461"/>
                <a:gd name="connsiteX21" fmla="*/ 1315583 w 3619883"/>
                <a:gd name="connsiteY21" fmla="*/ 125912 h 4275461"/>
                <a:gd name="connsiteX22" fmla="*/ 1359125 w 3619883"/>
                <a:gd name="connsiteY22" fmla="*/ 139761 h 4275461"/>
                <a:gd name="connsiteX23" fmla="*/ 1391919 w 3619883"/>
                <a:gd name="connsiteY23" fmla="*/ 147202 h 4275461"/>
                <a:gd name="connsiteX24" fmla="*/ 1436563 w 3619883"/>
                <a:gd name="connsiteY24" fmla="*/ 137480 h 4275461"/>
                <a:gd name="connsiteX25" fmla="*/ 1471566 w 3619883"/>
                <a:gd name="connsiteY25" fmla="*/ 97777 h 4275461"/>
                <a:gd name="connsiteX26" fmla="*/ 1505739 w 3619883"/>
                <a:gd name="connsiteY26" fmla="*/ 75753 h 4275461"/>
                <a:gd name="connsiteX27" fmla="*/ 1590891 w 3619883"/>
                <a:gd name="connsiteY27" fmla="*/ 144702 h 4275461"/>
                <a:gd name="connsiteX28" fmla="*/ 1625616 w 3619883"/>
                <a:gd name="connsiteY28" fmla="*/ 110893 h 4275461"/>
                <a:gd name="connsiteX29" fmla="*/ 1658964 w 3619883"/>
                <a:gd name="connsiteY29" fmla="*/ 106547 h 4275461"/>
                <a:gd name="connsiteX30" fmla="*/ 1746598 w 3619883"/>
                <a:gd name="connsiteY30" fmla="*/ 122460 h 4275461"/>
                <a:gd name="connsiteX31" fmla="*/ 1811913 w 3619883"/>
                <a:gd name="connsiteY31" fmla="*/ 143234 h 4275461"/>
                <a:gd name="connsiteX32" fmla="*/ 1856557 w 3619883"/>
                <a:gd name="connsiteY32" fmla="*/ 133511 h 4275461"/>
                <a:gd name="connsiteX33" fmla="*/ 2066003 w 3619883"/>
                <a:gd name="connsiteY33" fmla="*/ 143313 h 4275461"/>
                <a:gd name="connsiteX34" fmla="*/ 2177615 w 3619883"/>
                <a:gd name="connsiteY34" fmla="*/ 119007 h 4275461"/>
                <a:gd name="connsiteX35" fmla="*/ 2255883 w 3619883"/>
                <a:gd name="connsiteY35" fmla="*/ 99047 h 4275461"/>
                <a:gd name="connsiteX36" fmla="*/ 2344622 w 3619883"/>
                <a:gd name="connsiteY36" fmla="*/ 91388 h 4275461"/>
                <a:gd name="connsiteX37" fmla="*/ 2455682 w 3619883"/>
                <a:gd name="connsiteY37" fmla="*/ 78869 h 4275461"/>
                <a:gd name="connsiteX38" fmla="*/ 2632609 w 3619883"/>
                <a:gd name="connsiteY38" fmla="*/ 75338 h 4275461"/>
                <a:gd name="connsiteX39" fmla="*/ 2742291 w 3619883"/>
                <a:gd name="connsiteY39" fmla="*/ 92282 h 4275461"/>
                <a:gd name="connsiteX40" fmla="*/ 2851974 w 3619883"/>
                <a:gd name="connsiteY40" fmla="*/ 109227 h 4275461"/>
                <a:gd name="connsiteX41" fmla="*/ 2907643 w 3619883"/>
                <a:gd name="connsiteY41" fmla="*/ 100020 h 4275461"/>
                <a:gd name="connsiteX42" fmla="*/ 2944022 w 3619883"/>
                <a:gd name="connsiteY42" fmla="*/ 30853 h 4275461"/>
                <a:gd name="connsiteX43" fmla="*/ 3022289 w 3619883"/>
                <a:gd name="connsiteY43" fmla="*/ 10893 h 4275461"/>
                <a:gd name="connsiteX44" fmla="*/ 3054807 w 3619883"/>
                <a:gd name="connsiteY44" fmla="*/ 24226 h 4275461"/>
                <a:gd name="connsiteX45" fmla="*/ 3141892 w 3619883"/>
                <a:gd name="connsiteY45" fmla="*/ 51925 h 4275461"/>
                <a:gd name="connsiteX46" fmla="*/ 3185711 w 3619883"/>
                <a:gd name="connsiteY46" fmla="*/ 59881 h 4275461"/>
                <a:gd name="connsiteX47" fmla="*/ 3219056 w 3619883"/>
                <a:gd name="connsiteY47" fmla="*/ 55536 h 4275461"/>
                <a:gd name="connsiteX48" fmla="*/ 3263425 w 3619883"/>
                <a:gd name="connsiteY48" fmla="*/ 51706 h 4275461"/>
                <a:gd name="connsiteX49" fmla="*/ 3296219 w 3619883"/>
                <a:gd name="connsiteY49" fmla="*/ 59147 h 4275461"/>
                <a:gd name="connsiteX50" fmla="*/ 3319094 w 3619883"/>
                <a:gd name="connsiteY50" fmla="*/ 42500 h 4275461"/>
                <a:gd name="connsiteX51" fmla="*/ 3420511 w 3619883"/>
                <a:gd name="connsiteY51" fmla="*/ 0 h 4275461"/>
                <a:gd name="connsiteX52" fmla="*/ 3453305 w 3619883"/>
                <a:gd name="connsiteY52" fmla="*/ 7440 h 4275461"/>
                <a:gd name="connsiteX53" fmla="*/ 3496571 w 3619883"/>
                <a:gd name="connsiteY53" fmla="*/ 27182 h 4275461"/>
                <a:gd name="connsiteX54" fmla="*/ 3602117 w 3619883"/>
                <a:gd name="connsiteY54" fmla="*/ 132521 h 4275461"/>
                <a:gd name="connsiteX55" fmla="*/ 3619883 w 3619883"/>
                <a:gd name="connsiteY55" fmla="*/ 140049 h 4275461"/>
                <a:gd name="connsiteX56" fmla="*/ 3619883 w 3619883"/>
                <a:gd name="connsiteY56" fmla="*/ 755612 h 4275461"/>
                <a:gd name="connsiteX0" fmla="*/ 3619883 w 3619883"/>
                <a:gd name="connsiteY0" fmla="*/ 755612 h 4275461"/>
                <a:gd name="connsiteX1" fmla="*/ 189322 w 3619883"/>
                <a:gd name="connsiteY1" fmla="*/ 4275461 h 4275461"/>
                <a:gd name="connsiteX2" fmla="*/ 0 w 3619883"/>
                <a:gd name="connsiteY2" fmla="*/ 4275461 h 4275461"/>
                <a:gd name="connsiteX3" fmla="*/ 0 w 3619883"/>
                <a:gd name="connsiteY3" fmla="*/ 42229 h 4275461"/>
                <a:gd name="connsiteX4" fmla="*/ 42464 w 3619883"/>
                <a:gd name="connsiteY4" fmla="*/ 40518 h 4275461"/>
                <a:gd name="connsiteX5" fmla="*/ 137733 w 3619883"/>
                <a:gd name="connsiteY5" fmla="*/ 35355 h 4275461"/>
                <a:gd name="connsiteX6" fmla="*/ 270565 w 3619883"/>
                <a:gd name="connsiteY6" fmla="*/ 29759 h 4275461"/>
                <a:gd name="connsiteX7" fmla="*/ 479734 w 3619883"/>
                <a:gd name="connsiteY7" fmla="*/ 45455 h 4275461"/>
                <a:gd name="connsiteX8" fmla="*/ 524103 w 3619883"/>
                <a:gd name="connsiteY8" fmla="*/ 41625 h 4275461"/>
                <a:gd name="connsiteX9" fmla="*/ 624416 w 3619883"/>
                <a:gd name="connsiteY9" fmla="*/ 22696 h 4275461"/>
                <a:gd name="connsiteX10" fmla="*/ 657762 w 3619883"/>
                <a:gd name="connsiteY10" fmla="*/ 18351 h 4275461"/>
                <a:gd name="connsiteX11" fmla="*/ 690557 w 3619883"/>
                <a:gd name="connsiteY11" fmla="*/ 25792 h 4275461"/>
                <a:gd name="connsiteX12" fmla="*/ 745123 w 3619883"/>
                <a:gd name="connsiteY12" fmla="*/ 40157 h 4275461"/>
                <a:gd name="connsiteX13" fmla="*/ 789493 w 3619883"/>
                <a:gd name="connsiteY13" fmla="*/ 36327 h 4275461"/>
                <a:gd name="connsiteX14" fmla="*/ 854255 w 3619883"/>
                <a:gd name="connsiteY14" fmla="*/ 68887 h 4275461"/>
                <a:gd name="connsiteX15" fmla="*/ 897520 w 3619883"/>
                <a:gd name="connsiteY15" fmla="*/ 88629 h 4275461"/>
                <a:gd name="connsiteX16" fmla="*/ 940510 w 3619883"/>
                <a:gd name="connsiteY16" fmla="*/ 114265 h 4275461"/>
                <a:gd name="connsiteX17" fmla="*/ 1082712 w 3619883"/>
                <a:gd name="connsiteY17" fmla="*/ 144543 h 4275461"/>
                <a:gd name="connsiteX18" fmla="*/ 1205348 w 3619883"/>
                <a:gd name="connsiteY18" fmla="*/ 120753 h 4275461"/>
                <a:gd name="connsiteX19" fmla="*/ 1271764 w 3619883"/>
                <a:gd name="connsiteY19" fmla="*/ 117956 h 4275461"/>
                <a:gd name="connsiteX20" fmla="*/ 1315583 w 3619883"/>
                <a:gd name="connsiteY20" fmla="*/ 125912 h 4275461"/>
                <a:gd name="connsiteX21" fmla="*/ 1359125 w 3619883"/>
                <a:gd name="connsiteY21" fmla="*/ 139761 h 4275461"/>
                <a:gd name="connsiteX22" fmla="*/ 1391919 w 3619883"/>
                <a:gd name="connsiteY22" fmla="*/ 147202 h 4275461"/>
                <a:gd name="connsiteX23" fmla="*/ 1436563 w 3619883"/>
                <a:gd name="connsiteY23" fmla="*/ 137480 h 4275461"/>
                <a:gd name="connsiteX24" fmla="*/ 1471566 w 3619883"/>
                <a:gd name="connsiteY24" fmla="*/ 97777 h 4275461"/>
                <a:gd name="connsiteX25" fmla="*/ 1505739 w 3619883"/>
                <a:gd name="connsiteY25" fmla="*/ 75753 h 4275461"/>
                <a:gd name="connsiteX26" fmla="*/ 1590891 w 3619883"/>
                <a:gd name="connsiteY26" fmla="*/ 144702 h 4275461"/>
                <a:gd name="connsiteX27" fmla="*/ 1625616 w 3619883"/>
                <a:gd name="connsiteY27" fmla="*/ 110893 h 4275461"/>
                <a:gd name="connsiteX28" fmla="*/ 1658964 w 3619883"/>
                <a:gd name="connsiteY28" fmla="*/ 106547 h 4275461"/>
                <a:gd name="connsiteX29" fmla="*/ 1746598 w 3619883"/>
                <a:gd name="connsiteY29" fmla="*/ 122460 h 4275461"/>
                <a:gd name="connsiteX30" fmla="*/ 1811913 w 3619883"/>
                <a:gd name="connsiteY30" fmla="*/ 143234 h 4275461"/>
                <a:gd name="connsiteX31" fmla="*/ 1856557 w 3619883"/>
                <a:gd name="connsiteY31" fmla="*/ 133511 h 4275461"/>
                <a:gd name="connsiteX32" fmla="*/ 2066003 w 3619883"/>
                <a:gd name="connsiteY32" fmla="*/ 143313 h 4275461"/>
                <a:gd name="connsiteX33" fmla="*/ 2177615 w 3619883"/>
                <a:gd name="connsiteY33" fmla="*/ 119007 h 4275461"/>
                <a:gd name="connsiteX34" fmla="*/ 2255883 w 3619883"/>
                <a:gd name="connsiteY34" fmla="*/ 99047 h 4275461"/>
                <a:gd name="connsiteX35" fmla="*/ 2344622 w 3619883"/>
                <a:gd name="connsiteY35" fmla="*/ 91388 h 4275461"/>
                <a:gd name="connsiteX36" fmla="*/ 2455682 w 3619883"/>
                <a:gd name="connsiteY36" fmla="*/ 78869 h 4275461"/>
                <a:gd name="connsiteX37" fmla="*/ 2632609 w 3619883"/>
                <a:gd name="connsiteY37" fmla="*/ 75338 h 4275461"/>
                <a:gd name="connsiteX38" fmla="*/ 2742291 w 3619883"/>
                <a:gd name="connsiteY38" fmla="*/ 92282 h 4275461"/>
                <a:gd name="connsiteX39" fmla="*/ 2851974 w 3619883"/>
                <a:gd name="connsiteY39" fmla="*/ 109227 h 4275461"/>
                <a:gd name="connsiteX40" fmla="*/ 2907643 w 3619883"/>
                <a:gd name="connsiteY40" fmla="*/ 100020 h 4275461"/>
                <a:gd name="connsiteX41" fmla="*/ 2944022 w 3619883"/>
                <a:gd name="connsiteY41" fmla="*/ 30853 h 4275461"/>
                <a:gd name="connsiteX42" fmla="*/ 3022289 w 3619883"/>
                <a:gd name="connsiteY42" fmla="*/ 10893 h 4275461"/>
                <a:gd name="connsiteX43" fmla="*/ 3054807 w 3619883"/>
                <a:gd name="connsiteY43" fmla="*/ 24226 h 4275461"/>
                <a:gd name="connsiteX44" fmla="*/ 3141892 w 3619883"/>
                <a:gd name="connsiteY44" fmla="*/ 51925 h 4275461"/>
                <a:gd name="connsiteX45" fmla="*/ 3185711 w 3619883"/>
                <a:gd name="connsiteY45" fmla="*/ 59881 h 4275461"/>
                <a:gd name="connsiteX46" fmla="*/ 3219056 w 3619883"/>
                <a:gd name="connsiteY46" fmla="*/ 55536 h 4275461"/>
                <a:gd name="connsiteX47" fmla="*/ 3263425 w 3619883"/>
                <a:gd name="connsiteY47" fmla="*/ 51706 h 4275461"/>
                <a:gd name="connsiteX48" fmla="*/ 3296219 w 3619883"/>
                <a:gd name="connsiteY48" fmla="*/ 59147 h 4275461"/>
                <a:gd name="connsiteX49" fmla="*/ 3319094 w 3619883"/>
                <a:gd name="connsiteY49" fmla="*/ 42500 h 4275461"/>
                <a:gd name="connsiteX50" fmla="*/ 3420511 w 3619883"/>
                <a:gd name="connsiteY50" fmla="*/ 0 h 4275461"/>
                <a:gd name="connsiteX51" fmla="*/ 3453305 w 3619883"/>
                <a:gd name="connsiteY51" fmla="*/ 7440 h 4275461"/>
                <a:gd name="connsiteX52" fmla="*/ 3496571 w 3619883"/>
                <a:gd name="connsiteY52" fmla="*/ 27182 h 4275461"/>
                <a:gd name="connsiteX53" fmla="*/ 3602117 w 3619883"/>
                <a:gd name="connsiteY53" fmla="*/ 132521 h 4275461"/>
                <a:gd name="connsiteX54" fmla="*/ 3619883 w 3619883"/>
                <a:gd name="connsiteY54" fmla="*/ 140049 h 4275461"/>
                <a:gd name="connsiteX55" fmla="*/ 3619883 w 3619883"/>
                <a:gd name="connsiteY55" fmla="*/ 755612 h 4275461"/>
                <a:gd name="connsiteX0" fmla="*/ 3619883 w 3619883"/>
                <a:gd name="connsiteY0" fmla="*/ 755612 h 4275461"/>
                <a:gd name="connsiteX1" fmla="*/ 0 w 3619883"/>
                <a:gd name="connsiteY1" fmla="*/ 4275461 h 4275461"/>
                <a:gd name="connsiteX2" fmla="*/ 0 w 3619883"/>
                <a:gd name="connsiteY2" fmla="*/ 42229 h 4275461"/>
                <a:gd name="connsiteX3" fmla="*/ 42464 w 3619883"/>
                <a:gd name="connsiteY3" fmla="*/ 40518 h 4275461"/>
                <a:gd name="connsiteX4" fmla="*/ 137733 w 3619883"/>
                <a:gd name="connsiteY4" fmla="*/ 35355 h 4275461"/>
                <a:gd name="connsiteX5" fmla="*/ 270565 w 3619883"/>
                <a:gd name="connsiteY5" fmla="*/ 29759 h 4275461"/>
                <a:gd name="connsiteX6" fmla="*/ 479734 w 3619883"/>
                <a:gd name="connsiteY6" fmla="*/ 45455 h 4275461"/>
                <a:gd name="connsiteX7" fmla="*/ 524103 w 3619883"/>
                <a:gd name="connsiteY7" fmla="*/ 41625 h 4275461"/>
                <a:gd name="connsiteX8" fmla="*/ 624416 w 3619883"/>
                <a:gd name="connsiteY8" fmla="*/ 22696 h 4275461"/>
                <a:gd name="connsiteX9" fmla="*/ 657762 w 3619883"/>
                <a:gd name="connsiteY9" fmla="*/ 18351 h 4275461"/>
                <a:gd name="connsiteX10" fmla="*/ 690557 w 3619883"/>
                <a:gd name="connsiteY10" fmla="*/ 25792 h 4275461"/>
                <a:gd name="connsiteX11" fmla="*/ 745123 w 3619883"/>
                <a:gd name="connsiteY11" fmla="*/ 40157 h 4275461"/>
                <a:gd name="connsiteX12" fmla="*/ 789493 w 3619883"/>
                <a:gd name="connsiteY12" fmla="*/ 36327 h 4275461"/>
                <a:gd name="connsiteX13" fmla="*/ 854255 w 3619883"/>
                <a:gd name="connsiteY13" fmla="*/ 68887 h 4275461"/>
                <a:gd name="connsiteX14" fmla="*/ 897520 w 3619883"/>
                <a:gd name="connsiteY14" fmla="*/ 88629 h 4275461"/>
                <a:gd name="connsiteX15" fmla="*/ 940510 w 3619883"/>
                <a:gd name="connsiteY15" fmla="*/ 114265 h 4275461"/>
                <a:gd name="connsiteX16" fmla="*/ 1082712 w 3619883"/>
                <a:gd name="connsiteY16" fmla="*/ 144543 h 4275461"/>
                <a:gd name="connsiteX17" fmla="*/ 1205348 w 3619883"/>
                <a:gd name="connsiteY17" fmla="*/ 120753 h 4275461"/>
                <a:gd name="connsiteX18" fmla="*/ 1271764 w 3619883"/>
                <a:gd name="connsiteY18" fmla="*/ 117956 h 4275461"/>
                <a:gd name="connsiteX19" fmla="*/ 1315583 w 3619883"/>
                <a:gd name="connsiteY19" fmla="*/ 125912 h 4275461"/>
                <a:gd name="connsiteX20" fmla="*/ 1359125 w 3619883"/>
                <a:gd name="connsiteY20" fmla="*/ 139761 h 4275461"/>
                <a:gd name="connsiteX21" fmla="*/ 1391919 w 3619883"/>
                <a:gd name="connsiteY21" fmla="*/ 147202 h 4275461"/>
                <a:gd name="connsiteX22" fmla="*/ 1436563 w 3619883"/>
                <a:gd name="connsiteY22" fmla="*/ 137480 h 4275461"/>
                <a:gd name="connsiteX23" fmla="*/ 1471566 w 3619883"/>
                <a:gd name="connsiteY23" fmla="*/ 97777 h 4275461"/>
                <a:gd name="connsiteX24" fmla="*/ 1505739 w 3619883"/>
                <a:gd name="connsiteY24" fmla="*/ 75753 h 4275461"/>
                <a:gd name="connsiteX25" fmla="*/ 1590891 w 3619883"/>
                <a:gd name="connsiteY25" fmla="*/ 144702 h 4275461"/>
                <a:gd name="connsiteX26" fmla="*/ 1625616 w 3619883"/>
                <a:gd name="connsiteY26" fmla="*/ 110893 h 4275461"/>
                <a:gd name="connsiteX27" fmla="*/ 1658964 w 3619883"/>
                <a:gd name="connsiteY27" fmla="*/ 106547 h 4275461"/>
                <a:gd name="connsiteX28" fmla="*/ 1746598 w 3619883"/>
                <a:gd name="connsiteY28" fmla="*/ 122460 h 4275461"/>
                <a:gd name="connsiteX29" fmla="*/ 1811913 w 3619883"/>
                <a:gd name="connsiteY29" fmla="*/ 143234 h 4275461"/>
                <a:gd name="connsiteX30" fmla="*/ 1856557 w 3619883"/>
                <a:gd name="connsiteY30" fmla="*/ 133511 h 4275461"/>
                <a:gd name="connsiteX31" fmla="*/ 2066003 w 3619883"/>
                <a:gd name="connsiteY31" fmla="*/ 143313 h 4275461"/>
                <a:gd name="connsiteX32" fmla="*/ 2177615 w 3619883"/>
                <a:gd name="connsiteY32" fmla="*/ 119007 h 4275461"/>
                <a:gd name="connsiteX33" fmla="*/ 2255883 w 3619883"/>
                <a:gd name="connsiteY33" fmla="*/ 99047 h 4275461"/>
                <a:gd name="connsiteX34" fmla="*/ 2344622 w 3619883"/>
                <a:gd name="connsiteY34" fmla="*/ 91388 h 4275461"/>
                <a:gd name="connsiteX35" fmla="*/ 2455682 w 3619883"/>
                <a:gd name="connsiteY35" fmla="*/ 78869 h 4275461"/>
                <a:gd name="connsiteX36" fmla="*/ 2632609 w 3619883"/>
                <a:gd name="connsiteY36" fmla="*/ 75338 h 4275461"/>
                <a:gd name="connsiteX37" fmla="*/ 2742291 w 3619883"/>
                <a:gd name="connsiteY37" fmla="*/ 92282 h 4275461"/>
                <a:gd name="connsiteX38" fmla="*/ 2851974 w 3619883"/>
                <a:gd name="connsiteY38" fmla="*/ 109227 h 4275461"/>
                <a:gd name="connsiteX39" fmla="*/ 2907643 w 3619883"/>
                <a:gd name="connsiteY39" fmla="*/ 100020 h 4275461"/>
                <a:gd name="connsiteX40" fmla="*/ 2944022 w 3619883"/>
                <a:gd name="connsiteY40" fmla="*/ 30853 h 4275461"/>
                <a:gd name="connsiteX41" fmla="*/ 3022289 w 3619883"/>
                <a:gd name="connsiteY41" fmla="*/ 10893 h 4275461"/>
                <a:gd name="connsiteX42" fmla="*/ 3054807 w 3619883"/>
                <a:gd name="connsiteY42" fmla="*/ 24226 h 4275461"/>
                <a:gd name="connsiteX43" fmla="*/ 3141892 w 3619883"/>
                <a:gd name="connsiteY43" fmla="*/ 51925 h 4275461"/>
                <a:gd name="connsiteX44" fmla="*/ 3185711 w 3619883"/>
                <a:gd name="connsiteY44" fmla="*/ 59881 h 4275461"/>
                <a:gd name="connsiteX45" fmla="*/ 3219056 w 3619883"/>
                <a:gd name="connsiteY45" fmla="*/ 55536 h 4275461"/>
                <a:gd name="connsiteX46" fmla="*/ 3263425 w 3619883"/>
                <a:gd name="connsiteY46" fmla="*/ 51706 h 4275461"/>
                <a:gd name="connsiteX47" fmla="*/ 3296219 w 3619883"/>
                <a:gd name="connsiteY47" fmla="*/ 59147 h 4275461"/>
                <a:gd name="connsiteX48" fmla="*/ 3319094 w 3619883"/>
                <a:gd name="connsiteY48" fmla="*/ 42500 h 4275461"/>
                <a:gd name="connsiteX49" fmla="*/ 3420511 w 3619883"/>
                <a:gd name="connsiteY49" fmla="*/ 0 h 4275461"/>
                <a:gd name="connsiteX50" fmla="*/ 3453305 w 3619883"/>
                <a:gd name="connsiteY50" fmla="*/ 7440 h 4275461"/>
                <a:gd name="connsiteX51" fmla="*/ 3496571 w 3619883"/>
                <a:gd name="connsiteY51" fmla="*/ 27182 h 4275461"/>
                <a:gd name="connsiteX52" fmla="*/ 3602117 w 3619883"/>
                <a:gd name="connsiteY52" fmla="*/ 132521 h 4275461"/>
                <a:gd name="connsiteX53" fmla="*/ 3619883 w 3619883"/>
                <a:gd name="connsiteY53" fmla="*/ 140049 h 4275461"/>
                <a:gd name="connsiteX54" fmla="*/ 3619883 w 3619883"/>
                <a:gd name="connsiteY54" fmla="*/ 755612 h 4275461"/>
                <a:gd name="connsiteX0" fmla="*/ 3619883 w 3619883"/>
                <a:gd name="connsiteY0" fmla="*/ 755612 h 755612"/>
                <a:gd name="connsiteX1" fmla="*/ 21113 w 3619883"/>
                <a:gd name="connsiteY1" fmla="*/ 580168 h 755612"/>
                <a:gd name="connsiteX2" fmla="*/ 0 w 3619883"/>
                <a:gd name="connsiteY2" fmla="*/ 42229 h 755612"/>
                <a:gd name="connsiteX3" fmla="*/ 42464 w 3619883"/>
                <a:gd name="connsiteY3" fmla="*/ 40518 h 755612"/>
                <a:gd name="connsiteX4" fmla="*/ 137733 w 3619883"/>
                <a:gd name="connsiteY4" fmla="*/ 35355 h 755612"/>
                <a:gd name="connsiteX5" fmla="*/ 270565 w 3619883"/>
                <a:gd name="connsiteY5" fmla="*/ 29759 h 755612"/>
                <a:gd name="connsiteX6" fmla="*/ 479734 w 3619883"/>
                <a:gd name="connsiteY6" fmla="*/ 45455 h 755612"/>
                <a:gd name="connsiteX7" fmla="*/ 524103 w 3619883"/>
                <a:gd name="connsiteY7" fmla="*/ 41625 h 755612"/>
                <a:gd name="connsiteX8" fmla="*/ 624416 w 3619883"/>
                <a:gd name="connsiteY8" fmla="*/ 22696 h 755612"/>
                <a:gd name="connsiteX9" fmla="*/ 657762 w 3619883"/>
                <a:gd name="connsiteY9" fmla="*/ 18351 h 755612"/>
                <a:gd name="connsiteX10" fmla="*/ 690557 w 3619883"/>
                <a:gd name="connsiteY10" fmla="*/ 25792 h 755612"/>
                <a:gd name="connsiteX11" fmla="*/ 745123 w 3619883"/>
                <a:gd name="connsiteY11" fmla="*/ 40157 h 755612"/>
                <a:gd name="connsiteX12" fmla="*/ 789493 w 3619883"/>
                <a:gd name="connsiteY12" fmla="*/ 36327 h 755612"/>
                <a:gd name="connsiteX13" fmla="*/ 854255 w 3619883"/>
                <a:gd name="connsiteY13" fmla="*/ 68887 h 755612"/>
                <a:gd name="connsiteX14" fmla="*/ 897520 w 3619883"/>
                <a:gd name="connsiteY14" fmla="*/ 88629 h 755612"/>
                <a:gd name="connsiteX15" fmla="*/ 940510 w 3619883"/>
                <a:gd name="connsiteY15" fmla="*/ 114265 h 755612"/>
                <a:gd name="connsiteX16" fmla="*/ 1082712 w 3619883"/>
                <a:gd name="connsiteY16" fmla="*/ 144543 h 755612"/>
                <a:gd name="connsiteX17" fmla="*/ 1205348 w 3619883"/>
                <a:gd name="connsiteY17" fmla="*/ 120753 h 755612"/>
                <a:gd name="connsiteX18" fmla="*/ 1271764 w 3619883"/>
                <a:gd name="connsiteY18" fmla="*/ 117956 h 755612"/>
                <a:gd name="connsiteX19" fmla="*/ 1315583 w 3619883"/>
                <a:gd name="connsiteY19" fmla="*/ 125912 h 755612"/>
                <a:gd name="connsiteX20" fmla="*/ 1359125 w 3619883"/>
                <a:gd name="connsiteY20" fmla="*/ 139761 h 755612"/>
                <a:gd name="connsiteX21" fmla="*/ 1391919 w 3619883"/>
                <a:gd name="connsiteY21" fmla="*/ 147202 h 755612"/>
                <a:gd name="connsiteX22" fmla="*/ 1436563 w 3619883"/>
                <a:gd name="connsiteY22" fmla="*/ 137480 h 755612"/>
                <a:gd name="connsiteX23" fmla="*/ 1471566 w 3619883"/>
                <a:gd name="connsiteY23" fmla="*/ 97777 h 755612"/>
                <a:gd name="connsiteX24" fmla="*/ 1505739 w 3619883"/>
                <a:gd name="connsiteY24" fmla="*/ 75753 h 755612"/>
                <a:gd name="connsiteX25" fmla="*/ 1590891 w 3619883"/>
                <a:gd name="connsiteY25" fmla="*/ 144702 h 755612"/>
                <a:gd name="connsiteX26" fmla="*/ 1625616 w 3619883"/>
                <a:gd name="connsiteY26" fmla="*/ 110893 h 755612"/>
                <a:gd name="connsiteX27" fmla="*/ 1658964 w 3619883"/>
                <a:gd name="connsiteY27" fmla="*/ 106547 h 755612"/>
                <a:gd name="connsiteX28" fmla="*/ 1746598 w 3619883"/>
                <a:gd name="connsiteY28" fmla="*/ 122460 h 755612"/>
                <a:gd name="connsiteX29" fmla="*/ 1811913 w 3619883"/>
                <a:gd name="connsiteY29" fmla="*/ 143234 h 755612"/>
                <a:gd name="connsiteX30" fmla="*/ 1856557 w 3619883"/>
                <a:gd name="connsiteY30" fmla="*/ 133511 h 755612"/>
                <a:gd name="connsiteX31" fmla="*/ 2066003 w 3619883"/>
                <a:gd name="connsiteY31" fmla="*/ 143313 h 755612"/>
                <a:gd name="connsiteX32" fmla="*/ 2177615 w 3619883"/>
                <a:gd name="connsiteY32" fmla="*/ 119007 h 755612"/>
                <a:gd name="connsiteX33" fmla="*/ 2255883 w 3619883"/>
                <a:gd name="connsiteY33" fmla="*/ 99047 h 755612"/>
                <a:gd name="connsiteX34" fmla="*/ 2344622 w 3619883"/>
                <a:gd name="connsiteY34" fmla="*/ 91388 h 755612"/>
                <a:gd name="connsiteX35" fmla="*/ 2455682 w 3619883"/>
                <a:gd name="connsiteY35" fmla="*/ 78869 h 755612"/>
                <a:gd name="connsiteX36" fmla="*/ 2632609 w 3619883"/>
                <a:gd name="connsiteY36" fmla="*/ 75338 h 755612"/>
                <a:gd name="connsiteX37" fmla="*/ 2742291 w 3619883"/>
                <a:gd name="connsiteY37" fmla="*/ 92282 h 755612"/>
                <a:gd name="connsiteX38" fmla="*/ 2851974 w 3619883"/>
                <a:gd name="connsiteY38" fmla="*/ 109227 h 755612"/>
                <a:gd name="connsiteX39" fmla="*/ 2907643 w 3619883"/>
                <a:gd name="connsiteY39" fmla="*/ 100020 h 755612"/>
                <a:gd name="connsiteX40" fmla="*/ 2944022 w 3619883"/>
                <a:gd name="connsiteY40" fmla="*/ 30853 h 755612"/>
                <a:gd name="connsiteX41" fmla="*/ 3022289 w 3619883"/>
                <a:gd name="connsiteY41" fmla="*/ 10893 h 755612"/>
                <a:gd name="connsiteX42" fmla="*/ 3054807 w 3619883"/>
                <a:gd name="connsiteY42" fmla="*/ 24226 h 755612"/>
                <a:gd name="connsiteX43" fmla="*/ 3141892 w 3619883"/>
                <a:gd name="connsiteY43" fmla="*/ 51925 h 755612"/>
                <a:gd name="connsiteX44" fmla="*/ 3185711 w 3619883"/>
                <a:gd name="connsiteY44" fmla="*/ 59881 h 755612"/>
                <a:gd name="connsiteX45" fmla="*/ 3219056 w 3619883"/>
                <a:gd name="connsiteY45" fmla="*/ 55536 h 755612"/>
                <a:gd name="connsiteX46" fmla="*/ 3263425 w 3619883"/>
                <a:gd name="connsiteY46" fmla="*/ 51706 h 755612"/>
                <a:gd name="connsiteX47" fmla="*/ 3296219 w 3619883"/>
                <a:gd name="connsiteY47" fmla="*/ 59147 h 755612"/>
                <a:gd name="connsiteX48" fmla="*/ 3319094 w 3619883"/>
                <a:gd name="connsiteY48" fmla="*/ 42500 h 755612"/>
                <a:gd name="connsiteX49" fmla="*/ 3420511 w 3619883"/>
                <a:gd name="connsiteY49" fmla="*/ 0 h 755612"/>
                <a:gd name="connsiteX50" fmla="*/ 3453305 w 3619883"/>
                <a:gd name="connsiteY50" fmla="*/ 7440 h 755612"/>
                <a:gd name="connsiteX51" fmla="*/ 3496571 w 3619883"/>
                <a:gd name="connsiteY51" fmla="*/ 27182 h 755612"/>
                <a:gd name="connsiteX52" fmla="*/ 3602117 w 3619883"/>
                <a:gd name="connsiteY52" fmla="*/ 132521 h 755612"/>
                <a:gd name="connsiteX53" fmla="*/ 3619883 w 3619883"/>
                <a:gd name="connsiteY53" fmla="*/ 140049 h 755612"/>
                <a:gd name="connsiteX54" fmla="*/ 3619883 w 3619883"/>
                <a:gd name="connsiteY54" fmla="*/ 755612 h 755612"/>
                <a:gd name="connsiteX0" fmla="*/ 3619883 w 3619883"/>
                <a:gd name="connsiteY0" fmla="*/ 755612 h 766576"/>
                <a:gd name="connsiteX1" fmla="*/ 4223 w 3619883"/>
                <a:gd name="connsiteY1" fmla="*/ 766576 h 766576"/>
                <a:gd name="connsiteX2" fmla="*/ 0 w 3619883"/>
                <a:gd name="connsiteY2" fmla="*/ 42229 h 766576"/>
                <a:gd name="connsiteX3" fmla="*/ 42464 w 3619883"/>
                <a:gd name="connsiteY3" fmla="*/ 40518 h 766576"/>
                <a:gd name="connsiteX4" fmla="*/ 137733 w 3619883"/>
                <a:gd name="connsiteY4" fmla="*/ 35355 h 766576"/>
                <a:gd name="connsiteX5" fmla="*/ 270565 w 3619883"/>
                <a:gd name="connsiteY5" fmla="*/ 29759 h 766576"/>
                <a:gd name="connsiteX6" fmla="*/ 479734 w 3619883"/>
                <a:gd name="connsiteY6" fmla="*/ 45455 h 766576"/>
                <a:gd name="connsiteX7" fmla="*/ 524103 w 3619883"/>
                <a:gd name="connsiteY7" fmla="*/ 41625 h 766576"/>
                <a:gd name="connsiteX8" fmla="*/ 624416 w 3619883"/>
                <a:gd name="connsiteY8" fmla="*/ 22696 h 766576"/>
                <a:gd name="connsiteX9" fmla="*/ 657762 w 3619883"/>
                <a:gd name="connsiteY9" fmla="*/ 18351 h 766576"/>
                <a:gd name="connsiteX10" fmla="*/ 690557 w 3619883"/>
                <a:gd name="connsiteY10" fmla="*/ 25792 h 766576"/>
                <a:gd name="connsiteX11" fmla="*/ 745123 w 3619883"/>
                <a:gd name="connsiteY11" fmla="*/ 40157 h 766576"/>
                <a:gd name="connsiteX12" fmla="*/ 789493 w 3619883"/>
                <a:gd name="connsiteY12" fmla="*/ 36327 h 766576"/>
                <a:gd name="connsiteX13" fmla="*/ 854255 w 3619883"/>
                <a:gd name="connsiteY13" fmla="*/ 68887 h 766576"/>
                <a:gd name="connsiteX14" fmla="*/ 897520 w 3619883"/>
                <a:gd name="connsiteY14" fmla="*/ 88629 h 766576"/>
                <a:gd name="connsiteX15" fmla="*/ 940510 w 3619883"/>
                <a:gd name="connsiteY15" fmla="*/ 114265 h 766576"/>
                <a:gd name="connsiteX16" fmla="*/ 1082712 w 3619883"/>
                <a:gd name="connsiteY16" fmla="*/ 144543 h 766576"/>
                <a:gd name="connsiteX17" fmla="*/ 1205348 w 3619883"/>
                <a:gd name="connsiteY17" fmla="*/ 120753 h 766576"/>
                <a:gd name="connsiteX18" fmla="*/ 1271764 w 3619883"/>
                <a:gd name="connsiteY18" fmla="*/ 117956 h 766576"/>
                <a:gd name="connsiteX19" fmla="*/ 1315583 w 3619883"/>
                <a:gd name="connsiteY19" fmla="*/ 125912 h 766576"/>
                <a:gd name="connsiteX20" fmla="*/ 1359125 w 3619883"/>
                <a:gd name="connsiteY20" fmla="*/ 139761 h 766576"/>
                <a:gd name="connsiteX21" fmla="*/ 1391919 w 3619883"/>
                <a:gd name="connsiteY21" fmla="*/ 147202 h 766576"/>
                <a:gd name="connsiteX22" fmla="*/ 1436563 w 3619883"/>
                <a:gd name="connsiteY22" fmla="*/ 137480 h 766576"/>
                <a:gd name="connsiteX23" fmla="*/ 1471566 w 3619883"/>
                <a:gd name="connsiteY23" fmla="*/ 97777 h 766576"/>
                <a:gd name="connsiteX24" fmla="*/ 1505739 w 3619883"/>
                <a:gd name="connsiteY24" fmla="*/ 75753 h 766576"/>
                <a:gd name="connsiteX25" fmla="*/ 1590891 w 3619883"/>
                <a:gd name="connsiteY25" fmla="*/ 144702 h 766576"/>
                <a:gd name="connsiteX26" fmla="*/ 1625616 w 3619883"/>
                <a:gd name="connsiteY26" fmla="*/ 110893 h 766576"/>
                <a:gd name="connsiteX27" fmla="*/ 1658964 w 3619883"/>
                <a:gd name="connsiteY27" fmla="*/ 106547 h 766576"/>
                <a:gd name="connsiteX28" fmla="*/ 1746598 w 3619883"/>
                <a:gd name="connsiteY28" fmla="*/ 122460 h 766576"/>
                <a:gd name="connsiteX29" fmla="*/ 1811913 w 3619883"/>
                <a:gd name="connsiteY29" fmla="*/ 143234 h 766576"/>
                <a:gd name="connsiteX30" fmla="*/ 1856557 w 3619883"/>
                <a:gd name="connsiteY30" fmla="*/ 133511 h 766576"/>
                <a:gd name="connsiteX31" fmla="*/ 2066003 w 3619883"/>
                <a:gd name="connsiteY31" fmla="*/ 143313 h 766576"/>
                <a:gd name="connsiteX32" fmla="*/ 2177615 w 3619883"/>
                <a:gd name="connsiteY32" fmla="*/ 119007 h 766576"/>
                <a:gd name="connsiteX33" fmla="*/ 2255883 w 3619883"/>
                <a:gd name="connsiteY33" fmla="*/ 99047 h 766576"/>
                <a:gd name="connsiteX34" fmla="*/ 2344622 w 3619883"/>
                <a:gd name="connsiteY34" fmla="*/ 91388 h 766576"/>
                <a:gd name="connsiteX35" fmla="*/ 2455682 w 3619883"/>
                <a:gd name="connsiteY35" fmla="*/ 78869 h 766576"/>
                <a:gd name="connsiteX36" fmla="*/ 2632609 w 3619883"/>
                <a:gd name="connsiteY36" fmla="*/ 75338 h 766576"/>
                <a:gd name="connsiteX37" fmla="*/ 2742291 w 3619883"/>
                <a:gd name="connsiteY37" fmla="*/ 92282 h 766576"/>
                <a:gd name="connsiteX38" fmla="*/ 2851974 w 3619883"/>
                <a:gd name="connsiteY38" fmla="*/ 109227 h 766576"/>
                <a:gd name="connsiteX39" fmla="*/ 2907643 w 3619883"/>
                <a:gd name="connsiteY39" fmla="*/ 100020 h 766576"/>
                <a:gd name="connsiteX40" fmla="*/ 2944022 w 3619883"/>
                <a:gd name="connsiteY40" fmla="*/ 30853 h 766576"/>
                <a:gd name="connsiteX41" fmla="*/ 3022289 w 3619883"/>
                <a:gd name="connsiteY41" fmla="*/ 10893 h 766576"/>
                <a:gd name="connsiteX42" fmla="*/ 3054807 w 3619883"/>
                <a:gd name="connsiteY42" fmla="*/ 24226 h 766576"/>
                <a:gd name="connsiteX43" fmla="*/ 3141892 w 3619883"/>
                <a:gd name="connsiteY43" fmla="*/ 51925 h 766576"/>
                <a:gd name="connsiteX44" fmla="*/ 3185711 w 3619883"/>
                <a:gd name="connsiteY44" fmla="*/ 59881 h 766576"/>
                <a:gd name="connsiteX45" fmla="*/ 3219056 w 3619883"/>
                <a:gd name="connsiteY45" fmla="*/ 55536 h 766576"/>
                <a:gd name="connsiteX46" fmla="*/ 3263425 w 3619883"/>
                <a:gd name="connsiteY46" fmla="*/ 51706 h 766576"/>
                <a:gd name="connsiteX47" fmla="*/ 3296219 w 3619883"/>
                <a:gd name="connsiteY47" fmla="*/ 59147 h 766576"/>
                <a:gd name="connsiteX48" fmla="*/ 3319094 w 3619883"/>
                <a:gd name="connsiteY48" fmla="*/ 42500 h 766576"/>
                <a:gd name="connsiteX49" fmla="*/ 3420511 w 3619883"/>
                <a:gd name="connsiteY49" fmla="*/ 0 h 766576"/>
                <a:gd name="connsiteX50" fmla="*/ 3453305 w 3619883"/>
                <a:gd name="connsiteY50" fmla="*/ 7440 h 766576"/>
                <a:gd name="connsiteX51" fmla="*/ 3496571 w 3619883"/>
                <a:gd name="connsiteY51" fmla="*/ 27182 h 766576"/>
                <a:gd name="connsiteX52" fmla="*/ 3602117 w 3619883"/>
                <a:gd name="connsiteY52" fmla="*/ 132521 h 766576"/>
                <a:gd name="connsiteX53" fmla="*/ 3619883 w 3619883"/>
                <a:gd name="connsiteY53" fmla="*/ 140049 h 766576"/>
                <a:gd name="connsiteX54" fmla="*/ 3619883 w 3619883"/>
                <a:gd name="connsiteY54" fmla="*/ 755612 h 76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619883" h="766576" extrusionOk="0">
                  <a:moveTo>
                    <a:pt x="3619883" y="755612"/>
                  </a:moveTo>
                  <a:lnTo>
                    <a:pt x="4223" y="766576"/>
                  </a:lnTo>
                  <a:cubicBezTo>
                    <a:pt x="2815" y="525127"/>
                    <a:pt x="1408" y="283678"/>
                    <a:pt x="0" y="42229"/>
                  </a:cubicBez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lnTo>
                    <a:pt x="1746598" y="122460"/>
                  </a:lnTo>
                  <a:cubicBezTo>
                    <a:pt x="1784954" y="129898"/>
                    <a:pt x="1777755" y="129229"/>
                    <a:pt x="1811913" y="143234"/>
                  </a:cubicBezTo>
                  <a:cubicBezTo>
                    <a:pt x="1826795" y="139993"/>
                    <a:pt x="1840838" y="135560"/>
                    <a:pt x="1856557" y="133511"/>
                  </a:cubicBezTo>
                  <a:cubicBezTo>
                    <a:pt x="1928018" y="124200"/>
                    <a:pt x="1988968" y="136755"/>
                    <a:pt x="2066003" y="143313"/>
                  </a:cubicBezTo>
                  <a:lnTo>
                    <a:pt x="2177615" y="119007"/>
                  </a:lnTo>
                  <a:cubicBezTo>
                    <a:pt x="2204144" y="112823"/>
                    <a:pt x="2229794" y="105701"/>
                    <a:pt x="2255883" y="99047"/>
                  </a:cubicBezTo>
                  <a:lnTo>
                    <a:pt x="2344622" y="91388"/>
                  </a:ln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lnTo>
                    <a:pt x="3619883" y="755612"/>
                  </a:lnTo>
                  <a:close/>
                </a:path>
              </a:pathLst>
            </a:custGeom>
            <a:solidFill>
              <a:schemeClr val="bg1">
                <a:lumMod val="85000"/>
              </a:schemeClr>
            </a:solidFill>
            <a:ln>
              <a:noFill/>
            </a:ln>
            <a:effectLst>
              <a:outerShdw blurRad="50800" dist="38100" dir="5400000" algn="t" rotWithShape="0">
                <a:prstClr val="black">
                  <a:alpha val="40000"/>
                </a:prst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dirty="0">
                <a:latin typeface="Calibri"/>
                <a:ea typeface="Calibri"/>
                <a:cs typeface="Calibri"/>
                <a:sym typeface="Calibri"/>
              </a:endParaRPr>
            </a:p>
          </p:txBody>
        </p:sp>
      </p:grpSp>
      <p:sp>
        <p:nvSpPr>
          <p:cNvPr id="59" name="Köşeli Çift Ayraç 58"/>
          <p:cNvSpPr/>
          <p:nvPr/>
        </p:nvSpPr>
        <p:spPr>
          <a:xfrm>
            <a:off x="1026928" y="589706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Korsan ürünün zararları nelerdir?</a:t>
            </a:r>
            <a:endParaRPr lang="tr-TR" sz="3200" dirty="0">
              <a:solidFill>
                <a:schemeClr val="tx1"/>
              </a:solidFill>
            </a:endParaRPr>
          </a:p>
        </p:txBody>
      </p:sp>
      <p:grpSp>
        <p:nvGrpSpPr>
          <p:cNvPr id="61" name="Grup 60"/>
          <p:cNvGrpSpPr/>
          <p:nvPr/>
        </p:nvGrpSpPr>
        <p:grpSpPr>
          <a:xfrm>
            <a:off x="240806" y="5875610"/>
            <a:ext cx="914437" cy="819703"/>
            <a:chOff x="313837" y="4957280"/>
            <a:chExt cx="914437" cy="819703"/>
          </a:xfrm>
        </p:grpSpPr>
        <p:grpSp>
          <p:nvGrpSpPr>
            <p:cNvPr id="62" name="Grup 61"/>
            <p:cNvGrpSpPr/>
            <p:nvPr/>
          </p:nvGrpSpPr>
          <p:grpSpPr>
            <a:xfrm>
              <a:off x="313837" y="4957280"/>
              <a:ext cx="914437" cy="819703"/>
              <a:chOff x="6709431" y="3270742"/>
              <a:chExt cx="1544353" cy="1384361"/>
            </a:xfrm>
            <a:solidFill>
              <a:schemeClr val="tx1">
                <a:lumMod val="65000"/>
                <a:lumOff val="35000"/>
              </a:schemeClr>
            </a:solidFill>
          </p:grpSpPr>
          <p:sp>
            <p:nvSpPr>
              <p:cNvPr id="6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410703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1" fill="hold" nodeType="click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p:tgtEl>
                                          <p:spTgt spid="56"/>
                                        </p:tgtEl>
                                        <p:attrNameLst>
                                          <p:attrName>ppt_y</p:attrName>
                                        </p:attrNameLst>
                                      </p:cBhvr>
                                      <p:tavLst>
                                        <p:tav tm="0">
                                          <p:val>
                                            <p:strVal val="#ppt_y-#ppt_h*1.125000"/>
                                          </p:val>
                                        </p:tav>
                                        <p:tav tm="100000">
                                          <p:val>
                                            <p:strVal val="#ppt_y"/>
                                          </p:val>
                                        </p:tav>
                                      </p:tavLst>
                                    </p:anim>
                                    <p:animEffect transition="in" filter="wipe(down)">
                                      <p:cBhvr>
                                        <p:cTn id="19" dur="500"/>
                                        <p:tgtEl>
                                          <p:spTgt spid="5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61"/>
                                        </p:tgtEl>
                                        <p:attrNameLst>
                                          <p:attrName>style.visibility</p:attrName>
                                        </p:attrNameLst>
                                      </p:cBhvr>
                                      <p:to>
                                        <p:strVal val="visible"/>
                                      </p:to>
                                    </p:set>
                                    <p:anim calcmode="lin" valueType="num">
                                      <p:cBhvr>
                                        <p:cTn id="24" dur="500" fill="hold"/>
                                        <p:tgtEl>
                                          <p:spTgt spid="61"/>
                                        </p:tgtEl>
                                        <p:attrNameLst>
                                          <p:attrName>ppt_w</p:attrName>
                                        </p:attrNameLst>
                                      </p:cBhvr>
                                      <p:tavLst>
                                        <p:tav tm="0">
                                          <p:val>
                                            <p:fltVal val="0"/>
                                          </p:val>
                                        </p:tav>
                                        <p:tav tm="100000">
                                          <p:val>
                                            <p:strVal val="#ppt_w"/>
                                          </p:val>
                                        </p:tav>
                                      </p:tavLst>
                                    </p:anim>
                                    <p:anim calcmode="lin" valueType="num">
                                      <p:cBhvr>
                                        <p:cTn id="25" dur="500" fill="hold"/>
                                        <p:tgtEl>
                                          <p:spTgt spid="61"/>
                                        </p:tgtEl>
                                        <p:attrNameLst>
                                          <p:attrName>ppt_h</p:attrName>
                                        </p:attrNameLst>
                                      </p:cBhvr>
                                      <p:tavLst>
                                        <p:tav tm="0">
                                          <p:val>
                                            <p:fltVal val="0"/>
                                          </p:val>
                                        </p:tav>
                                        <p:tav tm="100000">
                                          <p:val>
                                            <p:strVal val="#ppt_h"/>
                                          </p:val>
                                        </p:tav>
                                      </p:tavLst>
                                    </p:anim>
                                    <p:animEffect transition="in" filter="fade">
                                      <p:cBhvr>
                                        <p:cTn id="26" dur="500"/>
                                        <p:tgtEl>
                                          <p:spTgt spid="61"/>
                                        </p:tgtEl>
                                      </p:cBhvr>
                                    </p:animEffect>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wipe(left)">
                                      <p:cBhvr>
                                        <p:cTn id="30" dur="500"/>
                                        <p:tgtEl>
                                          <p:spTgt spid="5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xit" presetSubtype="2" fill="hold" grpId="1" nodeType="clickEffect">
                                  <p:stCondLst>
                                    <p:cond delay="0"/>
                                  </p:stCondLst>
                                  <p:childTnLst>
                                    <p:animEffect transition="out" filter="wipe(right)">
                                      <p:cBhvr>
                                        <p:cTn id="34" dur="500"/>
                                        <p:tgtEl>
                                          <p:spTgt spid="59"/>
                                        </p:tgtEl>
                                      </p:cBhvr>
                                    </p:animEffect>
                                    <p:set>
                                      <p:cBhvr>
                                        <p:cTn id="35" dur="1" fill="hold">
                                          <p:stCondLst>
                                            <p:cond delay="499"/>
                                          </p:stCondLst>
                                        </p:cTn>
                                        <p:tgtEl>
                                          <p:spTgt spid="59"/>
                                        </p:tgtEl>
                                        <p:attrNameLst>
                                          <p:attrName>style.visibility</p:attrName>
                                        </p:attrNameLst>
                                      </p:cBhvr>
                                      <p:to>
                                        <p:strVal val="hidden"/>
                                      </p:to>
                                    </p:set>
                                  </p:childTnLst>
                                </p:cTn>
                              </p:par>
                            </p:childTnLst>
                          </p:cTn>
                        </p:par>
                        <p:par>
                          <p:cTn id="36" fill="hold">
                            <p:stCondLst>
                              <p:cond delay="500"/>
                            </p:stCondLst>
                            <p:childTnLst>
                              <p:par>
                                <p:cTn id="37" presetID="53" presetClass="exit" presetSubtype="32" fill="hold" nodeType="afterEffect">
                                  <p:stCondLst>
                                    <p:cond delay="0"/>
                                  </p:stCondLst>
                                  <p:childTnLst>
                                    <p:anim calcmode="lin" valueType="num">
                                      <p:cBhvr>
                                        <p:cTn id="38" dur="500"/>
                                        <p:tgtEl>
                                          <p:spTgt spid="61"/>
                                        </p:tgtEl>
                                        <p:attrNameLst>
                                          <p:attrName>ppt_w</p:attrName>
                                        </p:attrNameLst>
                                      </p:cBhvr>
                                      <p:tavLst>
                                        <p:tav tm="0">
                                          <p:val>
                                            <p:strVal val="ppt_w"/>
                                          </p:val>
                                        </p:tav>
                                        <p:tav tm="100000">
                                          <p:val>
                                            <p:fltVal val="0"/>
                                          </p:val>
                                        </p:tav>
                                      </p:tavLst>
                                    </p:anim>
                                    <p:anim calcmode="lin" valueType="num">
                                      <p:cBhvr>
                                        <p:cTn id="39" dur="500"/>
                                        <p:tgtEl>
                                          <p:spTgt spid="61"/>
                                        </p:tgtEl>
                                        <p:attrNameLst>
                                          <p:attrName>ppt_h</p:attrName>
                                        </p:attrNameLst>
                                      </p:cBhvr>
                                      <p:tavLst>
                                        <p:tav tm="0">
                                          <p:val>
                                            <p:strVal val="ppt_h"/>
                                          </p:val>
                                        </p:tav>
                                        <p:tav tm="100000">
                                          <p:val>
                                            <p:fltVal val="0"/>
                                          </p:val>
                                        </p:tav>
                                      </p:tavLst>
                                    </p:anim>
                                    <p:animEffect transition="out" filter="fade">
                                      <p:cBhvr>
                                        <p:cTn id="40" dur="500"/>
                                        <p:tgtEl>
                                          <p:spTgt spid="61"/>
                                        </p:tgtEl>
                                      </p:cBhvr>
                                    </p:animEffect>
                                    <p:set>
                                      <p:cBhvr>
                                        <p:cTn id="41" dur="1" fill="hold">
                                          <p:stCondLst>
                                            <p:cond delay="499"/>
                                          </p:stCondLst>
                                        </p:cTn>
                                        <p:tgtEl>
                                          <p:spTgt spid="6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9" grpId="0" animBg="1"/>
      <p:bldP spid="59"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Korsan Ürünlerin Zararları</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98206"/>
            <a:ext cx="12192000" cy="2389909"/>
          </a:xfrm>
          <a:prstGeom prst="rect">
            <a:avLst/>
          </a:prstGeom>
        </p:spPr>
      </p:pic>
      <p:pic>
        <p:nvPicPr>
          <p:cNvPr id="5" name="Resim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077098"/>
            <a:ext cx="12192000" cy="2043545"/>
          </a:xfrm>
          <a:prstGeom prst="rect">
            <a:avLst/>
          </a:prstGeom>
        </p:spPr>
      </p:pic>
      <p:pic>
        <p:nvPicPr>
          <p:cNvPr id="6" name="Resim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4727864"/>
            <a:ext cx="12192000" cy="2130136"/>
          </a:xfrm>
          <a:prstGeom prst="rect">
            <a:avLst/>
          </a:prstGeom>
        </p:spPr>
      </p:pic>
    </p:spTree>
    <p:custDataLst>
      <p:tags r:id="rId1"/>
    </p:custDataLst>
    <p:extLst>
      <p:ext uri="{BB962C8B-B14F-4D97-AF65-F5344CB8AC3E}">
        <p14:creationId xmlns:p14="http://schemas.microsoft.com/office/powerpoint/2010/main" val="1779347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down)">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down)">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p:tgtEl>
                                          <p:spTgt spid="6"/>
                                        </p:tgtEl>
                                        <p:attrNameLst>
                                          <p:attrName>ppt_y</p:attrName>
                                        </p:attrNameLst>
                                      </p:cBhvr>
                                      <p:tavLst>
                                        <p:tav tm="0">
                                          <p:val>
                                            <p:strVal val="#ppt_y-#ppt_h*1.125000"/>
                                          </p:val>
                                        </p:tav>
                                        <p:tav tm="100000">
                                          <p:val>
                                            <p:strVal val="#ppt_y"/>
                                          </p:val>
                                        </p:tav>
                                      </p:tavLst>
                                    </p:anim>
                                    <p:animEffect transition="in" filter="wipe(down)">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5">
            <a:extLst>
              <a:ext uri="{28A0092B-C50C-407E-A947-70E740481C1C}">
                <a14:useLocalDpi xmlns:a14="http://schemas.microsoft.com/office/drawing/2010/main" val="0"/>
              </a:ext>
            </a:extLst>
          </a:blip>
          <a:srcRect t="6918" b="4529"/>
          <a:stretch/>
        </p:blipFill>
        <p:spPr>
          <a:xfrm>
            <a:off x="0" y="700969"/>
            <a:ext cx="12213213" cy="6249879"/>
          </a:xfrm>
          <a:prstGeom prst="rect">
            <a:avLst/>
          </a:prstGeom>
        </p:spPr>
      </p:pic>
      <p:grpSp>
        <p:nvGrpSpPr>
          <p:cNvPr id="21" name="Grup 20"/>
          <p:cNvGrpSpPr/>
          <p:nvPr/>
        </p:nvGrpSpPr>
        <p:grpSpPr>
          <a:xfrm>
            <a:off x="80682" y="5696711"/>
            <a:ext cx="11952990" cy="1161289"/>
            <a:chOff x="2176004" y="1358281"/>
            <a:chExt cx="4082752" cy="2947536"/>
          </a:xfrm>
        </p:grpSpPr>
        <p:sp>
          <p:nvSpPr>
            <p:cNvPr id="22" name="Google Shape;835;p38"/>
            <p:cNvSpPr/>
            <p:nvPr/>
          </p:nvSpPr>
          <p:spPr>
            <a:xfrm rot="10800000" flipV="1">
              <a:off x="2176005" y="1358281"/>
              <a:ext cx="4082751" cy="2840854"/>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sz="2400" dirty="0" smtClean="0"/>
                <a:t>Enes, </a:t>
              </a:r>
              <a:r>
                <a:rPr lang="tr-TR" sz="2400" dirty="0"/>
                <a:t>bu harika fikrinin başkaları tarafından izinsiz üretilmesini istemiyordu.</a:t>
              </a:r>
              <a:endParaRPr sz="2400" b="0" i="0" u="none" strike="noStrike" cap="none" dirty="0">
                <a:latin typeface="Calibri"/>
                <a:ea typeface="Calibri"/>
                <a:cs typeface="Calibri"/>
                <a:sym typeface="Calibri"/>
              </a:endParaRPr>
            </a:p>
          </p:txBody>
        </p:sp>
        <p:sp>
          <p:nvSpPr>
            <p:cNvPr id="23" name="Google Shape;835;p38"/>
            <p:cNvSpPr/>
            <p:nvPr/>
          </p:nvSpPr>
          <p:spPr>
            <a:xfrm flipV="1">
              <a:off x="2176004" y="3972873"/>
              <a:ext cx="4082751" cy="332944"/>
            </a:xfrm>
            <a:custGeom>
              <a:avLst/>
              <a:gdLst>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3951392 h 4275461"/>
                <a:gd name="connsiteX5" fmla="*/ 3270899 w 3619883"/>
                <a:gd name="connsiteY5" fmla="*/ 4128157 h 4275461"/>
                <a:gd name="connsiteX6" fmla="*/ 3327149 w 3619883"/>
                <a:gd name="connsiteY6" fmla="*/ 4128157 h 4275461"/>
                <a:gd name="connsiteX7" fmla="*/ 3269726 w 3619883"/>
                <a:gd name="connsiteY7" fmla="*/ 4275461 h 4275461"/>
                <a:gd name="connsiteX8" fmla="*/ 3052674 w 3619883"/>
                <a:gd name="connsiteY8" fmla="*/ 4275461 h 4275461"/>
                <a:gd name="connsiteX9" fmla="*/ 3096002 w 3619883"/>
                <a:gd name="connsiteY9" fmla="*/ 4128157 h 4275461"/>
                <a:gd name="connsiteX10" fmla="*/ 3137725 w 3619883"/>
                <a:gd name="connsiteY10" fmla="*/ 4128157 h 4275461"/>
                <a:gd name="connsiteX11" fmla="*/ 3137725 w 3619883"/>
                <a:gd name="connsiteY11" fmla="*/ 3951392 h 4275461"/>
                <a:gd name="connsiteX12" fmla="*/ 2959941 w 3619883"/>
                <a:gd name="connsiteY12" fmla="*/ 3951392 h 4275461"/>
                <a:gd name="connsiteX13" fmla="*/ 2959941 w 3619883"/>
                <a:gd name="connsiteY13" fmla="*/ 4128157 h 4275461"/>
                <a:gd name="connsiteX14" fmla="*/ 2996846 w 3619883"/>
                <a:gd name="connsiteY14" fmla="*/ 4128157 h 4275461"/>
                <a:gd name="connsiteX15" fmla="*/ 3014011 w 3619883"/>
                <a:gd name="connsiteY15" fmla="*/ 4275461 h 4275461"/>
                <a:gd name="connsiteX16" fmla="*/ 2761042 w 3619883"/>
                <a:gd name="connsiteY16" fmla="*/ 4275461 h 4275461"/>
                <a:gd name="connsiteX17" fmla="*/ 2761042 w 3619883"/>
                <a:gd name="connsiteY17" fmla="*/ 4128157 h 4275461"/>
                <a:gd name="connsiteX18" fmla="*/ 2826768 w 3619883"/>
                <a:gd name="connsiteY18" fmla="*/ 4128157 h 4275461"/>
                <a:gd name="connsiteX19" fmla="*/ 2826768 w 3619883"/>
                <a:gd name="connsiteY19" fmla="*/ 3951392 h 4275461"/>
                <a:gd name="connsiteX20" fmla="*/ 2648983 w 3619883"/>
                <a:gd name="connsiteY20" fmla="*/ 3951392 h 4275461"/>
                <a:gd name="connsiteX21" fmla="*/ 2648983 w 3619883"/>
                <a:gd name="connsiteY21" fmla="*/ 4128157 h 4275461"/>
                <a:gd name="connsiteX22" fmla="*/ 2690646 w 3619883"/>
                <a:gd name="connsiteY22" fmla="*/ 4128157 h 4275461"/>
                <a:gd name="connsiteX23" fmla="*/ 2690646 w 3619883"/>
                <a:gd name="connsiteY23" fmla="*/ 4275461 h 4275461"/>
                <a:gd name="connsiteX24" fmla="*/ 2511710 w 3619883"/>
                <a:gd name="connsiteY24" fmla="*/ 4275461 h 4275461"/>
                <a:gd name="connsiteX25" fmla="*/ 2454288 w 3619883"/>
                <a:gd name="connsiteY25" fmla="*/ 4128157 h 4275461"/>
                <a:gd name="connsiteX26" fmla="*/ 2515810 w 3619883"/>
                <a:gd name="connsiteY26" fmla="*/ 4128157 h 4275461"/>
                <a:gd name="connsiteX27" fmla="*/ 2515810 w 3619883"/>
                <a:gd name="connsiteY27" fmla="*/ 3951392 h 4275461"/>
                <a:gd name="connsiteX28" fmla="*/ 2338025 w 3619883"/>
                <a:gd name="connsiteY28" fmla="*/ 3951392 h 4275461"/>
                <a:gd name="connsiteX29" fmla="*/ 2338025 w 3619883"/>
                <a:gd name="connsiteY29" fmla="*/ 4128157 h 4275461"/>
                <a:gd name="connsiteX30" fmla="*/ 2395120 w 3619883"/>
                <a:gd name="connsiteY30" fmla="*/ 4128157 h 4275461"/>
                <a:gd name="connsiteX31" fmla="*/ 2337697 w 3619883"/>
                <a:gd name="connsiteY31" fmla="*/ 4275461 h 4275461"/>
                <a:gd name="connsiteX32" fmla="*/ 2150155 w 3619883"/>
                <a:gd name="connsiteY32" fmla="*/ 4275461 h 4275461"/>
                <a:gd name="connsiteX33" fmla="*/ 2150155 w 3619883"/>
                <a:gd name="connsiteY33" fmla="*/ 4128157 h 4275461"/>
                <a:gd name="connsiteX34" fmla="*/ 2204852 w 3619883"/>
                <a:gd name="connsiteY34" fmla="*/ 4128157 h 4275461"/>
                <a:gd name="connsiteX35" fmla="*/ 2204852 w 3619883"/>
                <a:gd name="connsiteY35" fmla="*/ 3951392 h 4275461"/>
                <a:gd name="connsiteX36" fmla="*/ 2027068 w 3619883"/>
                <a:gd name="connsiteY36" fmla="*/ 3951392 h 4275461"/>
                <a:gd name="connsiteX37" fmla="*/ 2027068 w 3619883"/>
                <a:gd name="connsiteY37" fmla="*/ 4128157 h 4275461"/>
                <a:gd name="connsiteX38" fmla="*/ 2079759 w 3619883"/>
                <a:gd name="connsiteY38" fmla="*/ 4128157 h 4275461"/>
                <a:gd name="connsiteX39" fmla="*/ 2079759 w 3619883"/>
                <a:gd name="connsiteY39" fmla="*/ 4275461 h 4275461"/>
                <a:gd name="connsiteX40" fmla="*/ 1824703 w 3619883"/>
                <a:gd name="connsiteY40" fmla="*/ 4275461 h 4275461"/>
                <a:gd name="connsiteX41" fmla="*/ 1834468 w 3619883"/>
                <a:gd name="connsiteY41" fmla="*/ 4128157 h 4275461"/>
                <a:gd name="connsiteX42" fmla="*/ 1893894 w 3619883"/>
                <a:gd name="connsiteY42" fmla="*/ 4128157 h 4275461"/>
                <a:gd name="connsiteX43" fmla="*/ 1893894 w 3619883"/>
                <a:gd name="connsiteY43" fmla="*/ 3951392 h 4275461"/>
                <a:gd name="connsiteX44" fmla="*/ 1716110 w 3619883"/>
                <a:gd name="connsiteY44" fmla="*/ 3951392 h 4275461"/>
                <a:gd name="connsiteX45" fmla="*/ 1716110 w 3619883"/>
                <a:gd name="connsiteY45" fmla="*/ 4006431 h 4275461"/>
                <a:gd name="connsiteX46" fmla="*/ 1703447 w 3619883"/>
                <a:gd name="connsiteY46" fmla="*/ 4007960 h 4275461"/>
                <a:gd name="connsiteX47" fmla="*/ 1716110 w 3619883"/>
                <a:gd name="connsiteY47" fmla="*/ 4044284 h 4275461"/>
                <a:gd name="connsiteX48" fmla="*/ 1716110 w 3619883"/>
                <a:gd name="connsiteY48" fmla="*/ 4128157 h 4275461"/>
                <a:gd name="connsiteX49" fmla="*/ 1745346 w 3619883"/>
                <a:gd name="connsiteY49" fmla="*/ 4128157 h 4275461"/>
                <a:gd name="connsiteX50" fmla="*/ 1796694 w 3619883"/>
                <a:gd name="connsiteY50" fmla="*/ 4275461 h 4275461"/>
                <a:gd name="connsiteX51" fmla="*/ 1558844 w 3619883"/>
                <a:gd name="connsiteY51" fmla="*/ 4275461 h 4275461"/>
                <a:gd name="connsiteX52" fmla="*/ 1517252 w 3619883"/>
                <a:gd name="connsiteY52" fmla="*/ 4128157 h 4275461"/>
                <a:gd name="connsiteX53" fmla="*/ 1582936 w 3619883"/>
                <a:gd name="connsiteY53" fmla="*/ 4128157 h 4275461"/>
                <a:gd name="connsiteX54" fmla="*/ 1582936 w 3619883"/>
                <a:gd name="connsiteY54" fmla="*/ 3951392 h 4275461"/>
                <a:gd name="connsiteX55" fmla="*/ 1405151 w 3619883"/>
                <a:gd name="connsiteY55" fmla="*/ 3951392 h 4275461"/>
                <a:gd name="connsiteX56" fmla="*/ 1405151 w 3619883"/>
                <a:gd name="connsiteY56" fmla="*/ 4128157 h 4275461"/>
                <a:gd name="connsiteX57" fmla="*/ 1468988 w 3619883"/>
                <a:gd name="connsiteY57" fmla="*/ 4128157 h 4275461"/>
                <a:gd name="connsiteX58" fmla="*/ 1427396 w 3619883"/>
                <a:gd name="connsiteY58" fmla="*/ 4275461 h 4275461"/>
                <a:gd name="connsiteX59" fmla="*/ 1210751 w 3619883"/>
                <a:gd name="connsiteY59" fmla="*/ 4275461 h 4275461"/>
                <a:gd name="connsiteX60" fmla="*/ 1210751 w 3619883"/>
                <a:gd name="connsiteY60" fmla="*/ 4128157 h 4275461"/>
                <a:gd name="connsiteX61" fmla="*/ 1271978 w 3619883"/>
                <a:gd name="connsiteY61" fmla="*/ 4128157 h 4275461"/>
                <a:gd name="connsiteX62" fmla="*/ 1271978 w 3619883"/>
                <a:gd name="connsiteY62" fmla="*/ 3951392 h 4275461"/>
                <a:gd name="connsiteX63" fmla="*/ 1094193 w 3619883"/>
                <a:gd name="connsiteY63" fmla="*/ 3951392 h 4275461"/>
                <a:gd name="connsiteX64" fmla="*/ 1094193 w 3619883"/>
                <a:gd name="connsiteY64" fmla="*/ 4128157 h 4275461"/>
                <a:gd name="connsiteX65" fmla="*/ 1140354 w 3619883"/>
                <a:gd name="connsiteY65" fmla="*/ 4128157 h 4275461"/>
                <a:gd name="connsiteX66" fmla="*/ 1140354 w 3619883"/>
                <a:gd name="connsiteY66" fmla="*/ 4275461 h 4275461"/>
                <a:gd name="connsiteX67" fmla="*/ 953807 w 3619883"/>
                <a:gd name="connsiteY67" fmla="*/ 4275461 h 4275461"/>
                <a:gd name="connsiteX68" fmla="*/ 912215 w 3619883"/>
                <a:gd name="connsiteY68" fmla="*/ 4128157 h 4275461"/>
                <a:gd name="connsiteX69" fmla="*/ 961020 w 3619883"/>
                <a:gd name="connsiteY69" fmla="*/ 4128157 h 4275461"/>
                <a:gd name="connsiteX70" fmla="*/ 961020 w 3619883"/>
                <a:gd name="connsiteY70" fmla="*/ 3951392 h 4275461"/>
                <a:gd name="connsiteX71" fmla="*/ 783235 w 3619883"/>
                <a:gd name="connsiteY71" fmla="*/ 3951392 h 4275461"/>
                <a:gd name="connsiteX72" fmla="*/ 783235 w 3619883"/>
                <a:gd name="connsiteY72" fmla="*/ 4128157 h 4275461"/>
                <a:gd name="connsiteX73" fmla="*/ 871024 w 3619883"/>
                <a:gd name="connsiteY73" fmla="*/ 4128157 h 4275461"/>
                <a:gd name="connsiteX74" fmla="*/ 829432 w 3619883"/>
                <a:gd name="connsiteY74" fmla="*/ 4275461 h 4275461"/>
                <a:gd name="connsiteX75" fmla="*/ 611484 w 3619883"/>
                <a:gd name="connsiteY75" fmla="*/ 4275461 h 4275461"/>
                <a:gd name="connsiteX76" fmla="*/ 621247 w 3619883"/>
                <a:gd name="connsiteY76" fmla="*/ 4128157 h 4275461"/>
                <a:gd name="connsiteX77" fmla="*/ 650062 w 3619883"/>
                <a:gd name="connsiteY77" fmla="*/ 4128157 h 4275461"/>
                <a:gd name="connsiteX78" fmla="*/ 650062 w 3619883"/>
                <a:gd name="connsiteY78" fmla="*/ 3951392 h 4275461"/>
                <a:gd name="connsiteX79" fmla="*/ 472277 w 3619883"/>
                <a:gd name="connsiteY79" fmla="*/ 3951392 h 4275461"/>
                <a:gd name="connsiteX80" fmla="*/ 472277 w 3619883"/>
                <a:gd name="connsiteY80" fmla="*/ 4128157 h 4275461"/>
                <a:gd name="connsiteX81" fmla="*/ 522650 w 3619883"/>
                <a:gd name="connsiteY81" fmla="*/ 4128157 h 4275461"/>
                <a:gd name="connsiteX82" fmla="*/ 573998 w 3619883"/>
                <a:gd name="connsiteY82" fmla="*/ 4275461 h 4275461"/>
                <a:gd name="connsiteX83" fmla="*/ 336164 w 3619883"/>
                <a:gd name="connsiteY83" fmla="*/ 4275461 h 4275461"/>
                <a:gd name="connsiteX84" fmla="*/ 294572 w 3619883"/>
                <a:gd name="connsiteY84" fmla="*/ 4128157 h 4275461"/>
                <a:gd name="connsiteX85" fmla="*/ 339106 w 3619883"/>
                <a:gd name="connsiteY85" fmla="*/ 4128157 h 4275461"/>
                <a:gd name="connsiteX86" fmla="*/ 339106 w 3619883"/>
                <a:gd name="connsiteY86" fmla="*/ 3951392 h 4275461"/>
                <a:gd name="connsiteX87" fmla="*/ 161321 w 3619883"/>
                <a:gd name="connsiteY87" fmla="*/ 3951392 h 4275461"/>
                <a:gd name="connsiteX88" fmla="*/ 161321 w 3619883"/>
                <a:gd name="connsiteY88" fmla="*/ 4128157 h 4275461"/>
                <a:gd name="connsiteX89" fmla="*/ 230914 w 3619883"/>
                <a:gd name="connsiteY89" fmla="*/ 4128157 h 4275461"/>
                <a:gd name="connsiteX90" fmla="*/ 189322 w 3619883"/>
                <a:gd name="connsiteY90" fmla="*/ 4275461 h 4275461"/>
                <a:gd name="connsiteX91" fmla="*/ 0 w 3619883"/>
                <a:gd name="connsiteY91" fmla="*/ 4275461 h 4275461"/>
                <a:gd name="connsiteX92" fmla="*/ 0 w 3619883"/>
                <a:gd name="connsiteY92" fmla="*/ 42229 h 4275461"/>
                <a:gd name="connsiteX93" fmla="*/ 42464 w 3619883"/>
                <a:gd name="connsiteY93" fmla="*/ 40518 h 4275461"/>
                <a:gd name="connsiteX94" fmla="*/ 137733 w 3619883"/>
                <a:gd name="connsiteY94" fmla="*/ 35355 h 4275461"/>
                <a:gd name="connsiteX95" fmla="*/ 270565 w 3619883"/>
                <a:gd name="connsiteY95" fmla="*/ 29759 h 4275461"/>
                <a:gd name="connsiteX96" fmla="*/ 479734 w 3619883"/>
                <a:gd name="connsiteY96" fmla="*/ 45455 h 4275461"/>
                <a:gd name="connsiteX97" fmla="*/ 524103 w 3619883"/>
                <a:gd name="connsiteY97" fmla="*/ 41625 h 4275461"/>
                <a:gd name="connsiteX98" fmla="*/ 624416 w 3619883"/>
                <a:gd name="connsiteY98" fmla="*/ 22696 h 4275461"/>
                <a:gd name="connsiteX99" fmla="*/ 657762 w 3619883"/>
                <a:gd name="connsiteY99" fmla="*/ 18351 h 4275461"/>
                <a:gd name="connsiteX100" fmla="*/ 690557 w 3619883"/>
                <a:gd name="connsiteY100" fmla="*/ 25792 h 4275461"/>
                <a:gd name="connsiteX101" fmla="*/ 745123 w 3619883"/>
                <a:gd name="connsiteY101" fmla="*/ 40157 h 4275461"/>
                <a:gd name="connsiteX102" fmla="*/ 789493 w 3619883"/>
                <a:gd name="connsiteY102" fmla="*/ 36327 h 4275461"/>
                <a:gd name="connsiteX103" fmla="*/ 854255 w 3619883"/>
                <a:gd name="connsiteY103" fmla="*/ 68887 h 4275461"/>
                <a:gd name="connsiteX104" fmla="*/ 897520 w 3619883"/>
                <a:gd name="connsiteY104" fmla="*/ 88629 h 4275461"/>
                <a:gd name="connsiteX105" fmla="*/ 940510 w 3619883"/>
                <a:gd name="connsiteY105" fmla="*/ 114265 h 4275461"/>
                <a:gd name="connsiteX106" fmla="*/ 1082712 w 3619883"/>
                <a:gd name="connsiteY106" fmla="*/ 144543 h 4275461"/>
                <a:gd name="connsiteX107" fmla="*/ 1205348 w 3619883"/>
                <a:gd name="connsiteY107" fmla="*/ 120753 h 4275461"/>
                <a:gd name="connsiteX108" fmla="*/ 1271764 w 3619883"/>
                <a:gd name="connsiteY108" fmla="*/ 117956 h 4275461"/>
                <a:gd name="connsiteX109" fmla="*/ 1315583 w 3619883"/>
                <a:gd name="connsiteY109" fmla="*/ 125912 h 4275461"/>
                <a:gd name="connsiteX110" fmla="*/ 1359125 w 3619883"/>
                <a:gd name="connsiteY110" fmla="*/ 139761 h 4275461"/>
                <a:gd name="connsiteX111" fmla="*/ 1391919 w 3619883"/>
                <a:gd name="connsiteY111" fmla="*/ 147202 h 4275461"/>
                <a:gd name="connsiteX112" fmla="*/ 1436563 w 3619883"/>
                <a:gd name="connsiteY112" fmla="*/ 137480 h 4275461"/>
                <a:gd name="connsiteX113" fmla="*/ 1471566 w 3619883"/>
                <a:gd name="connsiteY113" fmla="*/ 97777 h 4275461"/>
                <a:gd name="connsiteX114" fmla="*/ 1505739 w 3619883"/>
                <a:gd name="connsiteY114" fmla="*/ 75753 h 4275461"/>
                <a:gd name="connsiteX115" fmla="*/ 1590891 w 3619883"/>
                <a:gd name="connsiteY115" fmla="*/ 144702 h 4275461"/>
                <a:gd name="connsiteX116" fmla="*/ 1625616 w 3619883"/>
                <a:gd name="connsiteY116" fmla="*/ 110893 h 4275461"/>
                <a:gd name="connsiteX117" fmla="*/ 1658964 w 3619883"/>
                <a:gd name="connsiteY117" fmla="*/ 106547 h 4275461"/>
                <a:gd name="connsiteX118" fmla="*/ 1746598 w 3619883"/>
                <a:gd name="connsiteY118" fmla="*/ 122460 h 4275461"/>
                <a:gd name="connsiteX119" fmla="*/ 1811913 w 3619883"/>
                <a:gd name="connsiteY119" fmla="*/ 143234 h 4275461"/>
                <a:gd name="connsiteX120" fmla="*/ 1856557 w 3619883"/>
                <a:gd name="connsiteY120" fmla="*/ 133511 h 4275461"/>
                <a:gd name="connsiteX121" fmla="*/ 2066003 w 3619883"/>
                <a:gd name="connsiteY121" fmla="*/ 143313 h 4275461"/>
                <a:gd name="connsiteX122" fmla="*/ 2177615 w 3619883"/>
                <a:gd name="connsiteY122" fmla="*/ 119007 h 4275461"/>
                <a:gd name="connsiteX123" fmla="*/ 2255883 w 3619883"/>
                <a:gd name="connsiteY123" fmla="*/ 99047 h 4275461"/>
                <a:gd name="connsiteX124" fmla="*/ 2344622 w 3619883"/>
                <a:gd name="connsiteY124" fmla="*/ 91388 h 4275461"/>
                <a:gd name="connsiteX125" fmla="*/ 2455682 w 3619883"/>
                <a:gd name="connsiteY125" fmla="*/ 78869 h 4275461"/>
                <a:gd name="connsiteX126" fmla="*/ 2632609 w 3619883"/>
                <a:gd name="connsiteY126" fmla="*/ 75338 h 4275461"/>
                <a:gd name="connsiteX127" fmla="*/ 2742291 w 3619883"/>
                <a:gd name="connsiteY127" fmla="*/ 92282 h 4275461"/>
                <a:gd name="connsiteX128" fmla="*/ 2851974 w 3619883"/>
                <a:gd name="connsiteY128" fmla="*/ 109227 h 4275461"/>
                <a:gd name="connsiteX129" fmla="*/ 2907643 w 3619883"/>
                <a:gd name="connsiteY129" fmla="*/ 100020 h 4275461"/>
                <a:gd name="connsiteX130" fmla="*/ 2944022 w 3619883"/>
                <a:gd name="connsiteY130" fmla="*/ 30853 h 4275461"/>
                <a:gd name="connsiteX131" fmla="*/ 3022289 w 3619883"/>
                <a:gd name="connsiteY131" fmla="*/ 10893 h 4275461"/>
                <a:gd name="connsiteX132" fmla="*/ 3054807 w 3619883"/>
                <a:gd name="connsiteY132" fmla="*/ 24226 h 4275461"/>
                <a:gd name="connsiteX133" fmla="*/ 3141892 w 3619883"/>
                <a:gd name="connsiteY133" fmla="*/ 51925 h 4275461"/>
                <a:gd name="connsiteX134" fmla="*/ 3185711 w 3619883"/>
                <a:gd name="connsiteY134" fmla="*/ 59881 h 4275461"/>
                <a:gd name="connsiteX135" fmla="*/ 3219056 w 3619883"/>
                <a:gd name="connsiteY135" fmla="*/ 55536 h 4275461"/>
                <a:gd name="connsiteX136" fmla="*/ 3263425 w 3619883"/>
                <a:gd name="connsiteY136" fmla="*/ 51706 h 4275461"/>
                <a:gd name="connsiteX137" fmla="*/ 3296219 w 3619883"/>
                <a:gd name="connsiteY137" fmla="*/ 59147 h 4275461"/>
                <a:gd name="connsiteX138" fmla="*/ 3319094 w 3619883"/>
                <a:gd name="connsiteY138" fmla="*/ 42500 h 4275461"/>
                <a:gd name="connsiteX139" fmla="*/ 3420511 w 3619883"/>
                <a:gd name="connsiteY139" fmla="*/ 0 h 4275461"/>
                <a:gd name="connsiteX140" fmla="*/ 3453305 w 3619883"/>
                <a:gd name="connsiteY140" fmla="*/ 7440 h 4275461"/>
                <a:gd name="connsiteX141" fmla="*/ 3496571 w 3619883"/>
                <a:gd name="connsiteY141" fmla="*/ 27182 h 4275461"/>
                <a:gd name="connsiteX142" fmla="*/ 3602117 w 3619883"/>
                <a:gd name="connsiteY142" fmla="*/ 132521 h 4275461"/>
                <a:gd name="connsiteX143" fmla="*/ 3619883 w 3619883"/>
                <a:gd name="connsiteY143" fmla="*/ 140049 h 4275461"/>
                <a:gd name="connsiteX144" fmla="*/ 3619883 w 3619883"/>
                <a:gd name="connsiteY144"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4128157 h 4275461"/>
                <a:gd name="connsiteX5" fmla="*/ 3327149 w 3619883"/>
                <a:gd name="connsiteY5" fmla="*/ 4128157 h 4275461"/>
                <a:gd name="connsiteX6" fmla="*/ 3269726 w 3619883"/>
                <a:gd name="connsiteY6" fmla="*/ 4275461 h 4275461"/>
                <a:gd name="connsiteX7" fmla="*/ 3052674 w 3619883"/>
                <a:gd name="connsiteY7" fmla="*/ 4275461 h 4275461"/>
                <a:gd name="connsiteX8" fmla="*/ 3096002 w 3619883"/>
                <a:gd name="connsiteY8" fmla="*/ 4128157 h 4275461"/>
                <a:gd name="connsiteX9" fmla="*/ 3137725 w 3619883"/>
                <a:gd name="connsiteY9" fmla="*/ 4128157 h 4275461"/>
                <a:gd name="connsiteX10" fmla="*/ 3137725 w 3619883"/>
                <a:gd name="connsiteY10" fmla="*/ 3951392 h 4275461"/>
                <a:gd name="connsiteX11" fmla="*/ 2959941 w 3619883"/>
                <a:gd name="connsiteY11" fmla="*/ 3951392 h 4275461"/>
                <a:gd name="connsiteX12" fmla="*/ 2959941 w 3619883"/>
                <a:gd name="connsiteY12" fmla="*/ 4128157 h 4275461"/>
                <a:gd name="connsiteX13" fmla="*/ 2996846 w 3619883"/>
                <a:gd name="connsiteY13" fmla="*/ 4128157 h 4275461"/>
                <a:gd name="connsiteX14" fmla="*/ 3014011 w 3619883"/>
                <a:gd name="connsiteY14" fmla="*/ 4275461 h 4275461"/>
                <a:gd name="connsiteX15" fmla="*/ 2761042 w 3619883"/>
                <a:gd name="connsiteY15" fmla="*/ 4275461 h 4275461"/>
                <a:gd name="connsiteX16" fmla="*/ 2761042 w 3619883"/>
                <a:gd name="connsiteY16" fmla="*/ 4128157 h 4275461"/>
                <a:gd name="connsiteX17" fmla="*/ 2826768 w 3619883"/>
                <a:gd name="connsiteY17" fmla="*/ 4128157 h 4275461"/>
                <a:gd name="connsiteX18" fmla="*/ 2826768 w 3619883"/>
                <a:gd name="connsiteY18" fmla="*/ 3951392 h 4275461"/>
                <a:gd name="connsiteX19" fmla="*/ 2648983 w 3619883"/>
                <a:gd name="connsiteY19" fmla="*/ 3951392 h 4275461"/>
                <a:gd name="connsiteX20" fmla="*/ 2648983 w 3619883"/>
                <a:gd name="connsiteY20" fmla="*/ 4128157 h 4275461"/>
                <a:gd name="connsiteX21" fmla="*/ 2690646 w 3619883"/>
                <a:gd name="connsiteY21" fmla="*/ 4128157 h 4275461"/>
                <a:gd name="connsiteX22" fmla="*/ 2690646 w 3619883"/>
                <a:gd name="connsiteY22" fmla="*/ 4275461 h 4275461"/>
                <a:gd name="connsiteX23" fmla="*/ 2511710 w 3619883"/>
                <a:gd name="connsiteY23" fmla="*/ 4275461 h 4275461"/>
                <a:gd name="connsiteX24" fmla="*/ 2454288 w 3619883"/>
                <a:gd name="connsiteY24" fmla="*/ 4128157 h 4275461"/>
                <a:gd name="connsiteX25" fmla="*/ 2515810 w 3619883"/>
                <a:gd name="connsiteY25" fmla="*/ 4128157 h 4275461"/>
                <a:gd name="connsiteX26" fmla="*/ 2515810 w 3619883"/>
                <a:gd name="connsiteY26" fmla="*/ 3951392 h 4275461"/>
                <a:gd name="connsiteX27" fmla="*/ 2338025 w 3619883"/>
                <a:gd name="connsiteY27" fmla="*/ 3951392 h 4275461"/>
                <a:gd name="connsiteX28" fmla="*/ 2338025 w 3619883"/>
                <a:gd name="connsiteY28" fmla="*/ 4128157 h 4275461"/>
                <a:gd name="connsiteX29" fmla="*/ 2395120 w 3619883"/>
                <a:gd name="connsiteY29" fmla="*/ 4128157 h 4275461"/>
                <a:gd name="connsiteX30" fmla="*/ 2337697 w 3619883"/>
                <a:gd name="connsiteY30" fmla="*/ 4275461 h 4275461"/>
                <a:gd name="connsiteX31" fmla="*/ 2150155 w 3619883"/>
                <a:gd name="connsiteY31" fmla="*/ 4275461 h 4275461"/>
                <a:gd name="connsiteX32" fmla="*/ 2150155 w 3619883"/>
                <a:gd name="connsiteY32" fmla="*/ 4128157 h 4275461"/>
                <a:gd name="connsiteX33" fmla="*/ 2204852 w 3619883"/>
                <a:gd name="connsiteY33" fmla="*/ 4128157 h 4275461"/>
                <a:gd name="connsiteX34" fmla="*/ 2204852 w 3619883"/>
                <a:gd name="connsiteY34" fmla="*/ 3951392 h 4275461"/>
                <a:gd name="connsiteX35" fmla="*/ 2027068 w 3619883"/>
                <a:gd name="connsiteY35" fmla="*/ 3951392 h 4275461"/>
                <a:gd name="connsiteX36" fmla="*/ 2027068 w 3619883"/>
                <a:gd name="connsiteY36" fmla="*/ 4128157 h 4275461"/>
                <a:gd name="connsiteX37" fmla="*/ 2079759 w 3619883"/>
                <a:gd name="connsiteY37" fmla="*/ 4128157 h 4275461"/>
                <a:gd name="connsiteX38" fmla="*/ 2079759 w 3619883"/>
                <a:gd name="connsiteY38" fmla="*/ 4275461 h 4275461"/>
                <a:gd name="connsiteX39" fmla="*/ 1824703 w 3619883"/>
                <a:gd name="connsiteY39" fmla="*/ 4275461 h 4275461"/>
                <a:gd name="connsiteX40" fmla="*/ 1834468 w 3619883"/>
                <a:gd name="connsiteY40" fmla="*/ 4128157 h 4275461"/>
                <a:gd name="connsiteX41" fmla="*/ 1893894 w 3619883"/>
                <a:gd name="connsiteY41" fmla="*/ 4128157 h 4275461"/>
                <a:gd name="connsiteX42" fmla="*/ 1893894 w 3619883"/>
                <a:gd name="connsiteY42" fmla="*/ 3951392 h 4275461"/>
                <a:gd name="connsiteX43" fmla="*/ 1716110 w 3619883"/>
                <a:gd name="connsiteY43" fmla="*/ 3951392 h 4275461"/>
                <a:gd name="connsiteX44" fmla="*/ 1716110 w 3619883"/>
                <a:gd name="connsiteY44" fmla="*/ 4006431 h 4275461"/>
                <a:gd name="connsiteX45" fmla="*/ 1703447 w 3619883"/>
                <a:gd name="connsiteY45" fmla="*/ 4007960 h 4275461"/>
                <a:gd name="connsiteX46" fmla="*/ 1716110 w 3619883"/>
                <a:gd name="connsiteY46" fmla="*/ 4044284 h 4275461"/>
                <a:gd name="connsiteX47" fmla="*/ 1716110 w 3619883"/>
                <a:gd name="connsiteY47" fmla="*/ 4128157 h 4275461"/>
                <a:gd name="connsiteX48" fmla="*/ 1745346 w 3619883"/>
                <a:gd name="connsiteY48" fmla="*/ 4128157 h 4275461"/>
                <a:gd name="connsiteX49" fmla="*/ 1796694 w 3619883"/>
                <a:gd name="connsiteY49" fmla="*/ 4275461 h 4275461"/>
                <a:gd name="connsiteX50" fmla="*/ 1558844 w 3619883"/>
                <a:gd name="connsiteY50" fmla="*/ 4275461 h 4275461"/>
                <a:gd name="connsiteX51" fmla="*/ 1517252 w 3619883"/>
                <a:gd name="connsiteY51" fmla="*/ 4128157 h 4275461"/>
                <a:gd name="connsiteX52" fmla="*/ 1582936 w 3619883"/>
                <a:gd name="connsiteY52" fmla="*/ 4128157 h 4275461"/>
                <a:gd name="connsiteX53" fmla="*/ 1582936 w 3619883"/>
                <a:gd name="connsiteY53" fmla="*/ 3951392 h 4275461"/>
                <a:gd name="connsiteX54" fmla="*/ 1405151 w 3619883"/>
                <a:gd name="connsiteY54" fmla="*/ 3951392 h 4275461"/>
                <a:gd name="connsiteX55" fmla="*/ 1405151 w 3619883"/>
                <a:gd name="connsiteY55" fmla="*/ 4128157 h 4275461"/>
                <a:gd name="connsiteX56" fmla="*/ 1468988 w 3619883"/>
                <a:gd name="connsiteY56" fmla="*/ 4128157 h 4275461"/>
                <a:gd name="connsiteX57" fmla="*/ 1427396 w 3619883"/>
                <a:gd name="connsiteY57" fmla="*/ 4275461 h 4275461"/>
                <a:gd name="connsiteX58" fmla="*/ 1210751 w 3619883"/>
                <a:gd name="connsiteY58" fmla="*/ 4275461 h 4275461"/>
                <a:gd name="connsiteX59" fmla="*/ 1210751 w 3619883"/>
                <a:gd name="connsiteY59" fmla="*/ 4128157 h 4275461"/>
                <a:gd name="connsiteX60" fmla="*/ 1271978 w 3619883"/>
                <a:gd name="connsiteY60" fmla="*/ 4128157 h 4275461"/>
                <a:gd name="connsiteX61" fmla="*/ 1271978 w 3619883"/>
                <a:gd name="connsiteY61" fmla="*/ 3951392 h 4275461"/>
                <a:gd name="connsiteX62" fmla="*/ 1094193 w 3619883"/>
                <a:gd name="connsiteY62" fmla="*/ 3951392 h 4275461"/>
                <a:gd name="connsiteX63" fmla="*/ 1094193 w 3619883"/>
                <a:gd name="connsiteY63" fmla="*/ 4128157 h 4275461"/>
                <a:gd name="connsiteX64" fmla="*/ 1140354 w 3619883"/>
                <a:gd name="connsiteY64" fmla="*/ 4128157 h 4275461"/>
                <a:gd name="connsiteX65" fmla="*/ 1140354 w 3619883"/>
                <a:gd name="connsiteY65" fmla="*/ 4275461 h 4275461"/>
                <a:gd name="connsiteX66" fmla="*/ 953807 w 3619883"/>
                <a:gd name="connsiteY66" fmla="*/ 4275461 h 4275461"/>
                <a:gd name="connsiteX67" fmla="*/ 912215 w 3619883"/>
                <a:gd name="connsiteY67" fmla="*/ 4128157 h 4275461"/>
                <a:gd name="connsiteX68" fmla="*/ 961020 w 3619883"/>
                <a:gd name="connsiteY68" fmla="*/ 4128157 h 4275461"/>
                <a:gd name="connsiteX69" fmla="*/ 961020 w 3619883"/>
                <a:gd name="connsiteY69" fmla="*/ 3951392 h 4275461"/>
                <a:gd name="connsiteX70" fmla="*/ 783235 w 3619883"/>
                <a:gd name="connsiteY70" fmla="*/ 3951392 h 4275461"/>
                <a:gd name="connsiteX71" fmla="*/ 783235 w 3619883"/>
                <a:gd name="connsiteY71" fmla="*/ 4128157 h 4275461"/>
                <a:gd name="connsiteX72" fmla="*/ 871024 w 3619883"/>
                <a:gd name="connsiteY72" fmla="*/ 4128157 h 4275461"/>
                <a:gd name="connsiteX73" fmla="*/ 829432 w 3619883"/>
                <a:gd name="connsiteY73" fmla="*/ 4275461 h 4275461"/>
                <a:gd name="connsiteX74" fmla="*/ 611484 w 3619883"/>
                <a:gd name="connsiteY74" fmla="*/ 4275461 h 4275461"/>
                <a:gd name="connsiteX75" fmla="*/ 621247 w 3619883"/>
                <a:gd name="connsiteY75" fmla="*/ 4128157 h 4275461"/>
                <a:gd name="connsiteX76" fmla="*/ 650062 w 3619883"/>
                <a:gd name="connsiteY76" fmla="*/ 4128157 h 4275461"/>
                <a:gd name="connsiteX77" fmla="*/ 650062 w 3619883"/>
                <a:gd name="connsiteY77" fmla="*/ 3951392 h 4275461"/>
                <a:gd name="connsiteX78" fmla="*/ 472277 w 3619883"/>
                <a:gd name="connsiteY78" fmla="*/ 3951392 h 4275461"/>
                <a:gd name="connsiteX79" fmla="*/ 472277 w 3619883"/>
                <a:gd name="connsiteY79" fmla="*/ 4128157 h 4275461"/>
                <a:gd name="connsiteX80" fmla="*/ 522650 w 3619883"/>
                <a:gd name="connsiteY80" fmla="*/ 4128157 h 4275461"/>
                <a:gd name="connsiteX81" fmla="*/ 573998 w 3619883"/>
                <a:gd name="connsiteY81" fmla="*/ 4275461 h 4275461"/>
                <a:gd name="connsiteX82" fmla="*/ 336164 w 3619883"/>
                <a:gd name="connsiteY82" fmla="*/ 4275461 h 4275461"/>
                <a:gd name="connsiteX83" fmla="*/ 294572 w 3619883"/>
                <a:gd name="connsiteY83" fmla="*/ 4128157 h 4275461"/>
                <a:gd name="connsiteX84" fmla="*/ 339106 w 3619883"/>
                <a:gd name="connsiteY84" fmla="*/ 4128157 h 4275461"/>
                <a:gd name="connsiteX85" fmla="*/ 339106 w 3619883"/>
                <a:gd name="connsiteY85" fmla="*/ 3951392 h 4275461"/>
                <a:gd name="connsiteX86" fmla="*/ 161321 w 3619883"/>
                <a:gd name="connsiteY86" fmla="*/ 3951392 h 4275461"/>
                <a:gd name="connsiteX87" fmla="*/ 161321 w 3619883"/>
                <a:gd name="connsiteY87" fmla="*/ 4128157 h 4275461"/>
                <a:gd name="connsiteX88" fmla="*/ 230914 w 3619883"/>
                <a:gd name="connsiteY88" fmla="*/ 4128157 h 4275461"/>
                <a:gd name="connsiteX89" fmla="*/ 189322 w 3619883"/>
                <a:gd name="connsiteY89" fmla="*/ 4275461 h 4275461"/>
                <a:gd name="connsiteX90" fmla="*/ 0 w 3619883"/>
                <a:gd name="connsiteY90" fmla="*/ 4275461 h 4275461"/>
                <a:gd name="connsiteX91" fmla="*/ 0 w 3619883"/>
                <a:gd name="connsiteY91" fmla="*/ 42229 h 4275461"/>
                <a:gd name="connsiteX92" fmla="*/ 42464 w 3619883"/>
                <a:gd name="connsiteY92" fmla="*/ 40518 h 4275461"/>
                <a:gd name="connsiteX93" fmla="*/ 137733 w 3619883"/>
                <a:gd name="connsiteY93" fmla="*/ 35355 h 4275461"/>
                <a:gd name="connsiteX94" fmla="*/ 270565 w 3619883"/>
                <a:gd name="connsiteY94" fmla="*/ 29759 h 4275461"/>
                <a:gd name="connsiteX95" fmla="*/ 479734 w 3619883"/>
                <a:gd name="connsiteY95" fmla="*/ 45455 h 4275461"/>
                <a:gd name="connsiteX96" fmla="*/ 524103 w 3619883"/>
                <a:gd name="connsiteY96" fmla="*/ 41625 h 4275461"/>
                <a:gd name="connsiteX97" fmla="*/ 624416 w 3619883"/>
                <a:gd name="connsiteY97" fmla="*/ 22696 h 4275461"/>
                <a:gd name="connsiteX98" fmla="*/ 657762 w 3619883"/>
                <a:gd name="connsiteY98" fmla="*/ 18351 h 4275461"/>
                <a:gd name="connsiteX99" fmla="*/ 690557 w 3619883"/>
                <a:gd name="connsiteY99" fmla="*/ 25792 h 4275461"/>
                <a:gd name="connsiteX100" fmla="*/ 745123 w 3619883"/>
                <a:gd name="connsiteY100" fmla="*/ 40157 h 4275461"/>
                <a:gd name="connsiteX101" fmla="*/ 789493 w 3619883"/>
                <a:gd name="connsiteY101" fmla="*/ 36327 h 4275461"/>
                <a:gd name="connsiteX102" fmla="*/ 854255 w 3619883"/>
                <a:gd name="connsiteY102" fmla="*/ 68887 h 4275461"/>
                <a:gd name="connsiteX103" fmla="*/ 897520 w 3619883"/>
                <a:gd name="connsiteY103" fmla="*/ 88629 h 4275461"/>
                <a:gd name="connsiteX104" fmla="*/ 940510 w 3619883"/>
                <a:gd name="connsiteY104" fmla="*/ 114265 h 4275461"/>
                <a:gd name="connsiteX105" fmla="*/ 1082712 w 3619883"/>
                <a:gd name="connsiteY105" fmla="*/ 144543 h 4275461"/>
                <a:gd name="connsiteX106" fmla="*/ 1205348 w 3619883"/>
                <a:gd name="connsiteY106" fmla="*/ 120753 h 4275461"/>
                <a:gd name="connsiteX107" fmla="*/ 1271764 w 3619883"/>
                <a:gd name="connsiteY107" fmla="*/ 117956 h 4275461"/>
                <a:gd name="connsiteX108" fmla="*/ 1315583 w 3619883"/>
                <a:gd name="connsiteY108" fmla="*/ 125912 h 4275461"/>
                <a:gd name="connsiteX109" fmla="*/ 1359125 w 3619883"/>
                <a:gd name="connsiteY109" fmla="*/ 139761 h 4275461"/>
                <a:gd name="connsiteX110" fmla="*/ 1391919 w 3619883"/>
                <a:gd name="connsiteY110" fmla="*/ 147202 h 4275461"/>
                <a:gd name="connsiteX111" fmla="*/ 1436563 w 3619883"/>
                <a:gd name="connsiteY111" fmla="*/ 137480 h 4275461"/>
                <a:gd name="connsiteX112" fmla="*/ 1471566 w 3619883"/>
                <a:gd name="connsiteY112" fmla="*/ 97777 h 4275461"/>
                <a:gd name="connsiteX113" fmla="*/ 1505739 w 3619883"/>
                <a:gd name="connsiteY113" fmla="*/ 75753 h 4275461"/>
                <a:gd name="connsiteX114" fmla="*/ 1590891 w 3619883"/>
                <a:gd name="connsiteY114" fmla="*/ 144702 h 4275461"/>
                <a:gd name="connsiteX115" fmla="*/ 1625616 w 3619883"/>
                <a:gd name="connsiteY115" fmla="*/ 110893 h 4275461"/>
                <a:gd name="connsiteX116" fmla="*/ 1658964 w 3619883"/>
                <a:gd name="connsiteY116" fmla="*/ 106547 h 4275461"/>
                <a:gd name="connsiteX117" fmla="*/ 1746598 w 3619883"/>
                <a:gd name="connsiteY117" fmla="*/ 122460 h 4275461"/>
                <a:gd name="connsiteX118" fmla="*/ 1811913 w 3619883"/>
                <a:gd name="connsiteY118" fmla="*/ 143234 h 4275461"/>
                <a:gd name="connsiteX119" fmla="*/ 1856557 w 3619883"/>
                <a:gd name="connsiteY119" fmla="*/ 133511 h 4275461"/>
                <a:gd name="connsiteX120" fmla="*/ 2066003 w 3619883"/>
                <a:gd name="connsiteY120" fmla="*/ 143313 h 4275461"/>
                <a:gd name="connsiteX121" fmla="*/ 2177615 w 3619883"/>
                <a:gd name="connsiteY121" fmla="*/ 119007 h 4275461"/>
                <a:gd name="connsiteX122" fmla="*/ 2255883 w 3619883"/>
                <a:gd name="connsiteY122" fmla="*/ 99047 h 4275461"/>
                <a:gd name="connsiteX123" fmla="*/ 2344622 w 3619883"/>
                <a:gd name="connsiteY123" fmla="*/ 91388 h 4275461"/>
                <a:gd name="connsiteX124" fmla="*/ 2455682 w 3619883"/>
                <a:gd name="connsiteY124" fmla="*/ 78869 h 4275461"/>
                <a:gd name="connsiteX125" fmla="*/ 2632609 w 3619883"/>
                <a:gd name="connsiteY125" fmla="*/ 75338 h 4275461"/>
                <a:gd name="connsiteX126" fmla="*/ 2742291 w 3619883"/>
                <a:gd name="connsiteY126" fmla="*/ 92282 h 4275461"/>
                <a:gd name="connsiteX127" fmla="*/ 2851974 w 3619883"/>
                <a:gd name="connsiteY127" fmla="*/ 109227 h 4275461"/>
                <a:gd name="connsiteX128" fmla="*/ 2907643 w 3619883"/>
                <a:gd name="connsiteY128" fmla="*/ 100020 h 4275461"/>
                <a:gd name="connsiteX129" fmla="*/ 2944022 w 3619883"/>
                <a:gd name="connsiteY129" fmla="*/ 30853 h 4275461"/>
                <a:gd name="connsiteX130" fmla="*/ 3022289 w 3619883"/>
                <a:gd name="connsiteY130" fmla="*/ 10893 h 4275461"/>
                <a:gd name="connsiteX131" fmla="*/ 3054807 w 3619883"/>
                <a:gd name="connsiteY131" fmla="*/ 24226 h 4275461"/>
                <a:gd name="connsiteX132" fmla="*/ 3141892 w 3619883"/>
                <a:gd name="connsiteY132" fmla="*/ 51925 h 4275461"/>
                <a:gd name="connsiteX133" fmla="*/ 3185711 w 3619883"/>
                <a:gd name="connsiteY133" fmla="*/ 59881 h 4275461"/>
                <a:gd name="connsiteX134" fmla="*/ 3219056 w 3619883"/>
                <a:gd name="connsiteY134" fmla="*/ 55536 h 4275461"/>
                <a:gd name="connsiteX135" fmla="*/ 3263425 w 3619883"/>
                <a:gd name="connsiteY135" fmla="*/ 51706 h 4275461"/>
                <a:gd name="connsiteX136" fmla="*/ 3296219 w 3619883"/>
                <a:gd name="connsiteY136" fmla="*/ 59147 h 4275461"/>
                <a:gd name="connsiteX137" fmla="*/ 3319094 w 3619883"/>
                <a:gd name="connsiteY137" fmla="*/ 42500 h 4275461"/>
                <a:gd name="connsiteX138" fmla="*/ 3420511 w 3619883"/>
                <a:gd name="connsiteY138" fmla="*/ 0 h 4275461"/>
                <a:gd name="connsiteX139" fmla="*/ 3453305 w 3619883"/>
                <a:gd name="connsiteY139" fmla="*/ 7440 h 4275461"/>
                <a:gd name="connsiteX140" fmla="*/ 3496571 w 3619883"/>
                <a:gd name="connsiteY140" fmla="*/ 27182 h 4275461"/>
                <a:gd name="connsiteX141" fmla="*/ 3602117 w 3619883"/>
                <a:gd name="connsiteY141" fmla="*/ 132521 h 4275461"/>
                <a:gd name="connsiteX142" fmla="*/ 3619883 w 3619883"/>
                <a:gd name="connsiteY142" fmla="*/ 140049 h 4275461"/>
                <a:gd name="connsiteX143" fmla="*/ 3619883 w 3619883"/>
                <a:gd name="connsiteY143"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270899 w 3619883"/>
                <a:gd name="connsiteY3" fmla="*/ 4128157 h 4275461"/>
                <a:gd name="connsiteX4" fmla="*/ 3327149 w 3619883"/>
                <a:gd name="connsiteY4" fmla="*/ 4128157 h 4275461"/>
                <a:gd name="connsiteX5" fmla="*/ 3269726 w 3619883"/>
                <a:gd name="connsiteY5" fmla="*/ 4275461 h 4275461"/>
                <a:gd name="connsiteX6" fmla="*/ 3052674 w 3619883"/>
                <a:gd name="connsiteY6" fmla="*/ 4275461 h 4275461"/>
                <a:gd name="connsiteX7" fmla="*/ 3096002 w 3619883"/>
                <a:gd name="connsiteY7" fmla="*/ 4128157 h 4275461"/>
                <a:gd name="connsiteX8" fmla="*/ 3137725 w 3619883"/>
                <a:gd name="connsiteY8" fmla="*/ 4128157 h 4275461"/>
                <a:gd name="connsiteX9" fmla="*/ 3137725 w 3619883"/>
                <a:gd name="connsiteY9" fmla="*/ 3951392 h 4275461"/>
                <a:gd name="connsiteX10" fmla="*/ 2959941 w 3619883"/>
                <a:gd name="connsiteY10" fmla="*/ 3951392 h 4275461"/>
                <a:gd name="connsiteX11" fmla="*/ 2959941 w 3619883"/>
                <a:gd name="connsiteY11" fmla="*/ 4128157 h 4275461"/>
                <a:gd name="connsiteX12" fmla="*/ 2996846 w 3619883"/>
                <a:gd name="connsiteY12" fmla="*/ 4128157 h 4275461"/>
                <a:gd name="connsiteX13" fmla="*/ 3014011 w 3619883"/>
                <a:gd name="connsiteY13" fmla="*/ 4275461 h 4275461"/>
                <a:gd name="connsiteX14" fmla="*/ 2761042 w 3619883"/>
                <a:gd name="connsiteY14" fmla="*/ 4275461 h 4275461"/>
                <a:gd name="connsiteX15" fmla="*/ 2761042 w 3619883"/>
                <a:gd name="connsiteY15" fmla="*/ 4128157 h 4275461"/>
                <a:gd name="connsiteX16" fmla="*/ 2826768 w 3619883"/>
                <a:gd name="connsiteY16" fmla="*/ 4128157 h 4275461"/>
                <a:gd name="connsiteX17" fmla="*/ 2826768 w 3619883"/>
                <a:gd name="connsiteY17" fmla="*/ 3951392 h 4275461"/>
                <a:gd name="connsiteX18" fmla="*/ 2648983 w 3619883"/>
                <a:gd name="connsiteY18" fmla="*/ 3951392 h 4275461"/>
                <a:gd name="connsiteX19" fmla="*/ 2648983 w 3619883"/>
                <a:gd name="connsiteY19" fmla="*/ 4128157 h 4275461"/>
                <a:gd name="connsiteX20" fmla="*/ 2690646 w 3619883"/>
                <a:gd name="connsiteY20" fmla="*/ 4128157 h 4275461"/>
                <a:gd name="connsiteX21" fmla="*/ 2690646 w 3619883"/>
                <a:gd name="connsiteY21" fmla="*/ 4275461 h 4275461"/>
                <a:gd name="connsiteX22" fmla="*/ 2511710 w 3619883"/>
                <a:gd name="connsiteY22" fmla="*/ 4275461 h 4275461"/>
                <a:gd name="connsiteX23" fmla="*/ 2454288 w 3619883"/>
                <a:gd name="connsiteY23" fmla="*/ 4128157 h 4275461"/>
                <a:gd name="connsiteX24" fmla="*/ 2515810 w 3619883"/>
                <a:gd name="connsiteY24" fmla="*/ 4128157 h 4275461"/>
                <a:gd name="connsiteX25" fmla="*/ 2515810 w 3619883"/>
                <a:gd name="connsiteY25" fmla="*/ 3951392 h 4275461"/>
                <a:gd name="connsiteX26" fmla="*/ 2338025 w 3619883"/>
                <a:gd name="connsiteY26" fmla="*/ 3951392 h 4275461"/>
                <a:gd name="connsiteX27" fmla="*/ 2338025 w 3619883"/>
                <a:gd name="connsiteY27" fmla="*/ 4128157 h 4275461"/>
                <a:gd name="connsiteX28" fmla="*/ 2395120 w 3619883"/>
                <a:gd name="connsiteY28" fmla="*/ 4128157 h 4275461"/>
                <a:gd name="connsiteX29" fmla="*/ 2337697 w 3619883"/>
                <a:gd name="connsiteY29" fmla="*/ 4275461 h 4275461"/>
                <a:gd name="connsiteX30" fmla="*/ 2150155 w 3619883"/>
                <a:gd name="connsiteY30" fmla="*/ 4275461 h 4275461"/>
                <a:gd name="connsiteX31" fmla="*/ 2150155 w 3619883"/>
                <a:gd name="connsiteY31" fmla="*/ 4128157 h 4275461"/>
                <a:gd name="connsiteX32" fmla="*/ 2204852 w 3619883"/>
                <a:gd name="connsiteY32" fmla="*/ 4128157 h 4275461"/>
                <a:gd name="connsiteX33" fmla="*/ 2204852 w 3619883"/>
                <a:gd name="connsiteY33" fmla="*/ 3951392 h 4275461"/>
                <a:gd name="connsiteX34" fmla="*/ 2027068 w 3619883"/>
                <a:gd name="connsiteY34" fmla="*/ 3951392 h 4275461"/>
                <a:gd name="connsiteX35" fmla="*/ 2027068 w 3619883"/>
                <a:gd name="connsiteY35" fmla="*/ 4128157 h 4275461"/>
                <a:gd name="connsiteX36" fmla="*/ 2079759 w 3619883"/>
                <a:gd name="connsiteY36" fmla="*/ 4128157 h 4275461"/>
                <a:gd name="connsiteX37" fmla="*/ 2079759 w 3619883"/>
                <a:gd name="connsiteY37" fmla="*/ 4275461 h 4275461"/>
                <a:gd name="connsiteX38" fmla="*/ 1824703 w 3619883"/>
                <a:gd name="connsiteY38" fmla="*/ 4275461 h 4275461"/>
                <a:gd name="connsiteX39" fmla="*/ 1834468 w 3619883"/>
                <a:gd name="connsiteY39" fmla="*/ 4128157 h 4275461"/>
                <a:gd name="connsiteX40" fmla="*/ 1893894 w 3619883"/>
                <a:gd name="connsiteY40" fmla="*/ 4128157 h 4275461"/>
                <a:gd name="connsiteX41" fmla="*/ 1893894 w 3619883"/>
                <a:gd name="connsiteY41" fmla="*/ 3951392 h 4275461"/>
                <a:gd name="connsiteX42" fmla="*/ 1716110 w 3619883"/>
                <a:gd name="connsiteY42" fmla="*/ 3951392 h 4275461"/>
                <a:gd name="connsiteX43" fmla="*/ 1716110 w 3619883"/>
                <a:gd name="connsiteY43" fmla="*/ 4006431 h 4275461"/>
                <a:gd name="connsiteX44" fmla="*/ 1703447 w 3619883"/>
                <a:gd name="connsiteY44" fmla="*/ 4007960 h 4275461"/>
                <a:gd name="connsiteX45" fmla="*/ 1716110 w 3619883"/>
                <a:gd name="connsiteY45" fmla="*/ 4044284 h 4275461"/>
                <a:gd name="connsiteX46" fmla="*/ 1716110 w 3619883"/>
                <a:gd name="connsiteY46" fmla="*/ 4128157 h 4275461"/>
                <a:gd name="connsiteX47" fmla="*/ 1745346 w 3619883"/>
                <a:gd name="connsiteY47" fmla="*/ 4128157 h 4275461"/>
                <a:gd name="connsiteX48" fmla="*/ 1796694 w 3619883"/>
                <a:gd name="connsiteY48" fmla="*/ 4275461 h 4275461"/>
                <a:gd name="connsiteX49" fmla="*/ 1558844 w 3619883"/>
                <a:gd name="connsiteY49" fmla="*/ 4275461 h 4275461"/>
                <a:gd name="connsiteX50" fmla="*/ 1517252 w 3619883"/>
                <a:gd name="connsiteY50" fmla="*/ 4128157 h 4275461"/>
                <a:gd name="connsiteX51" fmla="*/ 1582936 w 3619883"/>
                <a:gd name="connsiteY51" fmla="*/ 4128157 h 4275461"/>
                <a:gd name="connsiteX52" fmla="*/ 1582936 w 3619883"/>
                <a:gd name="connsiteY52" fmla="*/ 3951392 h 4275461"/>
                <a:gd name="connsiteX53" fmla="*/ 1405151 w 3619883"/>
                <a:gd name="connsiteY53" fmla="*/ 3951392 h 4275461"/>
                <a:gd name="connsiteX54" fmla="*/ 1405151 w 3619883"/>
                <a:gd name="connsiteY54" fmla="*/ 4128157 h 4275461"/>
                <a:gd name="connsiteX55" fmla="*/ 1468988 w 3619883"/>
                <a:gd name="connsiteY55" fmla="*/ 4128157 h 4275461"/>
                <a:gd name="connsiteX56" fmla="*/ 1427396 w 3619883"/>
                <a:gd name="connsiteY56" fmla="*/ 4275461 h 4275461"/>
                <a:gd name="connsiteX57" fmla="*/ 1210751 w 3619883"/>
                <a:gd name="connsiteY57" fmla="*/ 4275461 h 4275461"/>
                <a:gd name="connsiteX58" fmla="*/ 1210751 w 3619883"/>
                <a:gd name="connsiteY58" fmla="*/ 4128157 h 4275461"/>
                <a:gd name="connsiteX59" fmla="*/ 1271978 w 3619883"/>
                <a:gd name="connsiteY59" fmla="*/ 4128157 h 4275461"/>
                <a:gd name="connsiteX60" fmla="*/ 1271978 w 3619883"/>
                <a:gd name="connsiteY60" fmla="*/ 3951392 h 4275461"/>
                <a:gd name="connsiteX61" fmla="*/ 1094193 w 3619883"/>
                <a:gd name="connsiteY61" fmla="*/ 3951392 h 4275461"/>
                <a:gd name="connsiteX62" fmla="*/ 1094193 w 3619883"/>
                <a:gd name="connsiteY62" fmla="*/ 4128157 h 4275461"/>
                <a:gd name="connsiteX63" fmla="*/ 1140354 w 3619883"/>
                <a:gd name="connsiteY63" fmla="*/ 4128157 h 4275461"/>
                <a:gd name="connsiteX64" fmla="*/ 1140354 w 3619883"/>
                <a:gd name="connsiteY64" fmla="*/ 4275461 h 4275461"/>
                <a:gd name="connsiteX65" fmla="*/ 953807 w 3619883"/>
                <a:gd name="connsiteY65" fmla="*/ 4275461 h 4275461"/>
                <a:gd name="connsiteX66" fmla="*/ 912215 w 3619883"/>
                <a:gd name="connsiteY66" fmla="*/ 4128157 h 4275461"/>
                <a:gd name="connsiteX67" fmla="*/ 961020 w 3619883"/>
                <a:gd name="connsiteY67" fmla="*/ 4128157 h 4275461"/>
                <a:gd name="connsiteX68" fmla="*/ 961020 w 3619883"/>
                <a:gd name="connsiteY68" fmla="*/ 3951392 h 4275461"/>
                <a:gd name="connsiteX69" fmla="*/ 783235 w 3619883"/>
                <a:gd name="connsiteY69" fmla="*/ 3951392 h 4275461"/>
                <a:gd name="connsiteX70" fmla="*/ 783235 w 3619883"/>
                <a:gd name="connsiteY70" fmla="*/ 4128157 h 4275461"/>
                <a:gd name="connsiteX71" fmla="*/ 871024 w 3619883"/>
                <a:gd name="connsiteY71" fmla="*/ 4128157 h 4275461"/>
                <a:gd name="connsiteX72" fmla="*/ 829432 w 3619883"/>
                <a:gd name="connsiteY72" fmla="*/ 4275461 h 4275461"/>
                <a:gd name="connsiteX73" fmla="*/ 611484 w 3619883"/>
                <a:gd name="connsiteY73" fmla="*/ 4275461 h 4275461"/>
                <a:gd name="connsiteX74" fmla="*/ 621247 w 3619883"/>
                <a:gd name="connsiteY74" fmla="*/ 4128157 h 4275461"/>
                <a:gd name="connsiteX75" fmla="*/ 650062 w 3619883"/>
                <a:gd name="connsiteY75" fmla="*/ 4128157 h 4275461"/>
                <a:gd name="connsiteX76" fmla="*/ 650062 w 3619883"/>
                <a:gd name="connsiteY76" fmla="*/ 3951392 h 4275461"/>
                <a:gd name="connsiteX77" fmla="*/ 472277 w 3619883"/>
                <a:gd name="connsiteY77" fmla="*/ 3951392 h 4275461"/>
                <a:gd name="connsiteX78" fmla="*/ 472277 w 3619883"/>
                <a:gd name="connsiteY78" fmla="*/ 4128157 h 4275461"/>
                <a:gd name="connsiteX79" fmla="*/ 522650 w 3619883"/>
                <a:gd name="connsiteY79" fmla="*/ 4128157 h 4275461"/>
                <a:gd name="connsiteX80" fmla="*/ 573998 w 3619883"/>
                <a:gd name="connsiteY80" fmla="*/ 4275461 h 4275461"/>
                <a:gd name="connsiteX81" fmla="*/ 336164 w 3619883"/>
                <a:gd name="connsiteY81" fmla="*/ 4275461 h 4275461"/>
                <a:gd name="connsiteX82" fmla="*/ 294572 w 3619883"/>
                <a:gd name="connsiteY82" fmla="*/ 4128157 h 4275461"/>
                <a:gd name="connsiteX83" fmla="*/ 339106 w 3619883"/>
                <a:gd name="connsiteY83" fmla="*/ 4128157 h 4275461"/>
                <a:gd name="connsiteX84" fmla="*/ 339106 w 3619883"/>
                <a:gd name="connsiteY84" fmla="*/ 3951392 h 4275461"/>
                <a:gd name="connsiteX85" fmla="*/ 161321 w 3619883"/>
                <a:gd name="connsiteY85" fmla="*/ 3951392 h 4275461"/>
                <a:gd name="connsiteX86" fmla="*/ 161321 w 3619883"/>
                <a:gd name="connsiteY86" fmla="*/ 4128157 h 4275461"/>
                <a:gd name="connsiteX87" fmla="*/ 230914 w 3619883"/>
                <a:gd name="connsiteY87" fmla="*/ 4128157 h 4275461"/>
                <a:gd name="connsiteX88" fmla="*/ 189322 w 3619883"/>
                <a:gd name="connsiteY88" fmla="*/ 4275461 h 4275461"/>
                <a:gd name="connsiteX89" fmla="*/ 0 w 3619883"/>
                <a:gd name="connsiteY89" fmla="*/ 4275461 h 4275461"/>
                <a:gd name="connsiteX90" fmla="*/ 0 w 3619883"/>
                <a:gd name="connsiteY90" fmla="*/ 42229 h 4275461"/>
                <a:gd name="connsiteX91" fmla="*/ 42464 w 3619883"/>
                <a:gd name="connsiteY91" fmla="*/ 40518 h 4275461"/>
                <a:gd name="connsiteX92" fmla="*/ 137733 w 3619883"/>
                <a:gd name="connsiteY92" fmla="*/ 35355 h 4275461"/>
                <a:gd name="connsiteX93" fmla="*/ 270565 w 3619883"/>
                <a:gd name="connsiteY93" fmla="*/ 29759 h 4275461"/>
                <a:gd name="connsiteX94" fmla="*/ 479734 w 3619883"/>
                <a:gd name="connsiteY94" fmla="*/ 45455 h 4275461"/>
                <a:gd name="connsiteX95" fmla="*/ 524103 w 3619883"/>
                <a:gd name="connsiteY95" fmla="*/ 41625 h 4275461"/>
                <a:gd name="connsiteX96" fmla="*/ 624416 w 3619883"/>
                <a:gd name="connsiteY96" fmla="*/ 22696 h 4275461"/>
                <a:gd name="connsiteX97" fmla="*/ 657762 w 3619883"/>
                <a:gd name="connsiteY97" fmla="*/ 18351 h 4275461"/>
                <a:gd name="connsiteX98" fmla="*/ 690557 w 3619883"/>
                <a:gd name="connsiteY98" fmla="*/ 25792 h 4275461"/>
                <a:gd name="connsiteX99" fmla="*/ 745123 w 3619883"/>
                <a:gd name="connsiteY99" fmla="*/ 40157 h 4275461"/>
                <a:gd name="connsiteX100" fmla="*/ 789493 w 3619883"/>
                <a:gd name="connsiteY100" fmla="*/ 36327 h 4275461"/>
                <a:gd name="connsiteX101" fmla="*/ 854255 w 3619883"/>
                <a:gd name="connsiteY101" fmla="*/ 68887 h 4275461"/>
                <a:gd name="connsiteX102" fmla="*/ 897520 w 3619883"/>
                <a:gd name="connsiteY102" fmla="*/ 88629 h 4275461"/>
                <a:gd name="connsiteX103" fmla="*/ 940510 w 3619883"/>
                <a:gd name="connsiteY103" fmla="*/ 114265 h 4275461"/>
                <a:gd name="connsiteX104" fmla="*/ 1082712 w 3619883"/>
                <a:gd name="connsiteY104" fmla="*/ 144543 h 4275461"/>
                <a:gd name="connsiteX105" fmla="*/ 1205348 w 3619883"/>
                <a:gd name="connsiteY105" fmla="*/ 120753 h 4275461"/>
                <a:gd name="connsiteX106" fmla="*/ 1271764 w 3619883"/>
                <a:gd name="connsiteY106" fmla="*/ 117956 h 4275461"/>
                <a:gd name="connsiteX107" fmla="*/ 1315583 w 3619883"/>
                <a:gd name="connsiteY107" fmla="*/ 125912 h 4275461"/>
                <a:gd name="connsiteX108" fmla="*/ 1359125 w 3619883"/>
                <a:gd name="connsiteY108" fmla="*/ 139761 h 4275461"/>
                <a:gd name="connsiteX109" fmla="*/ 1391919 w 3619883"/>
                <a:gd name="connsiteY109" fmla="*/ 147202 h 4275461"/>
                <a:gd name="connsiteX110" fmla="*/ 1436563 w 3619883"/>
                <a:gd name="connsiteY110" fmla="*/ 137480 h 4275461"/>
                <a:gd name="connsiteX111" fmla="*/ 1471566 w 3619883"/>
                <a:gd name="connsiteY111" fmla="*/ 97777 h 4275461"/>
                <a:gd name="connsiteX112" fmla="*/ 1505739 w 3619883"/>
                <a:gd name="connsiteY112" fmla="*/ 75753 h 4275461"/>
                <a:gd name="connsiteX113" fmla="*/ 1590891 w 3619883"/>
                <a:gd name="connsiteY113" fmla="*/ 144702 h 4275461"/>
                <a:gd name="connsiteX114" fmla="*/ 1625616 w 3619883"/>
                <a:gd name="connsiteY114" fmla="*/ 110893 h 4275461"/>
                <a:gd name="connsiteX115" fmla="*/ 1658964 w 3619883"/>
                <a:gd name="connsiteY115" fmla="*/ 106547 h 4275461"/>
                <a:gd name="connsiteX116" fmla="*/ 1746598 w 3619883"/>
                <a:gd name="connsiteY116" fmla="*/ 122460 h 4275461"/>
                <a:gd name="connsiteX117" fmla="*/ 1811913 w 3619883"/>
                <a:gd name="connsiteY117" fmla="*/ 143234 h 4275461"/>
                <a:gd name="connsiteX118" fmla="*/ 1856557 w 3619883"/>
                <a:gd name="connsiteY118" fmla="*/ 133511 h 4275461"/>
                <a:gd name="connsiteX119" fmla="*/ 2066003 w 3619883"/>
                <a:gd name="connsiteY119" fmla="*/ 143313 h 4275461"/>
                <a:gd name="connsiteX120" fmla="*/ 2177615 w 3619883"/>
                <a:gd name="connsiteY120" fmla="*/ 119007 h 4275461"/>
                <a:gd name="connsiteX121" fmla="*/ 2255883 w 3619883"/>
                <a:gd name="connsiteY121" fmla="*/ 99047 h 4275461"/>
                <a:gd name="connsiteX122" fmla="*/ 2344622 w 3619883"/>
                <a:gd name="connsiteY122" fmla="*/ 91388 h 4275461"/>
                <a:gd name="connsiteX123" fmla="*/ 2455682 w 3619883"/>
                <a:gd name="connsiteY123" fmla="*/ 78869 h 4275461"/>
                <a:gd name="connsiteX124" fmla="*/ 2632609 w 3619883"/>
                <a:gd name="connsiteY124" fmla="*/ 75338 h 4275461"/>
                <a:gd name="connsiteX125" fmla="*/ 2742291 w 3619883"/>
                <a:gd name="connsiteY125" fmla="*/ 92282 h 4275461"/>
                <a:gd name="connsiteX126" fmla="*/ 2851974 w 3619883"/>
                <a:gd name="connsiteY126" fmla="*/ 109227 h 4275461"/>
                <a:gd name="connsiteX127" fmla="*/ 2907643 w 3619883"/>
                <a:gd name="connsiteY127" fmla="*/ 100020 h 4275461"/>
                <a:gd name="connsiteX128" fmla="*/ 2944022 w 3619883"/>
                <a:gd name="connsiteY128" fmla="*/ 30853 h 4275461"/>
                <a:gd name="connsiteX129" fmla="*/ 3022289 w 3619883"/>
                <a:gd name="connsiteY129" fmla="*/ 10893 h 4275461"/>
                <a:gd name="connsiteX130" fmla="*/ 3054807 w 3619883"/>
                <a:gd name="connsiteY130" fmla="*/ 24226 h 4275461"/>
                <a:gd name="connsiteX131" fmla="*/ 3141892 w 3619883"/>
                <a:gd name="connsiteY131" fmla="*/ 51925 h 4275461"/>
                <a:gd name="connsiteX132" fmla="*/ 3185711 w 3619883"/>
                <a:gd name="connsiteY132" fmla="*/ 59881 h 4275461"/>
                <a:gd name="connsiteX133" fmla="*/ 3219056 w 3619883"/>
                <a:gd name="connsiteY133" fmla="*/ 55536 h 4275461"/>
                <a:gd name="connsiteX134" fmla="*/ 3263425 w 3619883"/>
                <a:gd name="connsiteY134" fmla="*/ 51706 h 4275461"/>
                <a:gd name="connsiteX135" fmla="*/ 3296219 w 3619883"/>
                <a:gd name="connsiteY135" fmla="*/ 59147 h 4275461"/>
                <a:gd name="connsiteX136" fmla="*/ 3319094 w 3619883"/>
                <a:gd name="connsiteY136" fmla="*/ 42500 h 4275461"/>
                <a:gd name="connsiteX137" fmla="*/ 3420511 w 3619883"/>
                <a:gd name="connsiteY137" fmla="*/ 0 h 4275461"/>
                <a:gd name="connsiteX138" fmla="*/ 3453305 w 3619883"/>
                <a:gd name="connsiteY138" fmla="*/ 7440 h 4275461"/>
                <a:gd name="connsiteX139" fmla="*/ 3496571 w 3619883"/>
                <a:gd name="connsiteY139" fmla="*/ 27182 h 4275461"/>
                <a:gd name="connsiteX140" fmla="*/ 3602117 w 3619883"/>
                <a:gd name="connsiteY140" fmla="*/ 132521 h 4275461"/>
                <a:gd name="connsiteX141" fmla="*/ 3619883 w 3619883"/>
                <a:gd name="connsiteY141" fmla="*/ 140049 h 4275461"/>
                <a:gd name="connsiteX142" fmla="*/ 3619883 w 3619883"/>
                <a:gd name="connsiteY142"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327149 w 3619883"/>
                <a:gd name="connsiteY3" fmla="*/ 4128157 h 4275461"/>
                <a:gd name="connsiteX4" fmla="*/ 3269726 w 3619883"/>
                <a:gd name="connsiteY4" fmla="*/ 4275461 h 4275461"/>
                <a:gd name="connsiteX5" fmla="*/ 3052674 w 3619883"/>
                <a:gd name="connsiteY5" fmla="*/ 4275461 h 4275461"/>
                <a:gd name="connsiteX6" fmla="*/ 3096002 w 3619883"/>
                <a:gd name="connsiteY6" fmla="*/ 4128157 h 4275461"/>
                <a:gd name="connsiteX7" fmla="*/ 3137725 w 3619883"/>
                <a:gd name="connsiteY7" fmla="*/ 4128157 h 4275461"/>
                <a:gd name="connsiteX8" fmla="*/ 3137725 w 3619883"/>
                <a:gd name="connsiteY8" fmla="*/ 3951392 h 4275461"/>
                <a:gd name="connsiteX9" fmla="*/ 2959941 w 3619883"/>
                <a:gd name="connsiteY9" fmla="*/ 3951392 h 4275461"/>
                <a:gd name="connsiteX10" fmla="*/ 2959941 w 3619883"/>
                <a:gd name="connsiteY10" fmla="*/ 4128157 h 4275461"/>
                <a:gd name="connsiteX11" fmla="*/ 2996846 w 3619883"/>
                <a:gd name="connsiteY11" fmla="*/ 4128157 h 4275461"/>
                <a:gd name="connsiteX12" fmla="*/ 3014011 w 3619883"/>
                <a:gd name="connsiteY12" fmla="*/ 4275461 h 4275461"/>
                <a:gd name="connsiteX13" fmla="*/ 2761042 w 3619883"/>
                <a:gd name="connsiteY13" fmla="*/ 4275461 h 4275461"/>
                <a:gd name="connsiteX14" fmla="*/ 2761042 w 3619883"/>
                <a:gd name="connsiteY14" fmla="*/ 4128157 h 4275461"/>
                <a:gd name="connsiteX15" fmla="*/ 2826768 w 3619883"/>
                <a:gd name="connsiteY15" fmla="*/ 4128157 h 4275461"/>
                <a:gd name="connsiteX16" fmla="*/ 2826768 w 3619883"/>
                <a:gd name="connsiteY16" fmla="*/ 3951392 h 4275461"/>
                <a:gd name="connsiteX17" fmla="*/ 2648983 w 3619883"/>
                <a:gd name="connsiteY17" fmla="*/ 3951392 h 4275461"/>
                <a:gd name="connsiteX18" fmla="*/ 2648983 w 3619883"/>
                <a:gd name="connsiteY18" fmla="*/ 4128157 h 4275461"/>
                <a:gd name="connsiteX19" fmla="*/ 2690646 w 3619883"/>
                <a:gd name="connsiteY19" fmla="*/ 4128157 h 4275461"/>
                <a:gd name="connsiteX20" fmla="*/ 2690646 w 3619883"/>
                <a:gd name="connsiteY20" fmla="*/ 4275461 h 4275461"/>
                <a:gd name="connsiteX21" fmla="*/ 2511710 w 3619883"/>
                <a:gd name="connsiteY21" fmla="*/ 4275461 h 4275461"/>
                <a:gd name="connsiteX22" fmla="*/ 2454288 w 3619883"/>
                <a:gd name="connsiteY22" fmla="*/ 4128157 h 4275461"/>
                <a:gd name="connsiteX23" fmla="*/ 2515810 w 3619883"/>
                <a:gd name="connsiteY23" fmla="*/ 4128157 h 4275461"/>
                <a:gd name="connsiteX24" fmla="*/ 2515810 w 3619883"/>
                <a:gd name="connsiteY24" fmla="*/ 3951392 h 4275461"/>
                <a:gd name="connsiteX25" fmla="*/ 2338025 w 3619883"/>
                <a:gd name="connsiteY25" fmla="*/ 3951392 h 4275461"/>
                <a:gd name="connsiteX26" fmla="*/ 2338025 w 3619883"/>
                <a:gd name="connsiteY26" fmla="*/ 4128157 h 4275461"/>
                <a:gd name="connsiteX27" fmla="*/ 2395120 w 3619883"/>
                <a:gd name="connsiteY27" fmla="*/ 4128157 h 4275461"/>
                <a:gd name="connsiteX28" fmla="*/ 2337697 w 3619883"/>
                <a:gd name="connsiteY28" fmla="*/ 4275461 h 4275461"/>
                <a:gd name="connsiteX29" fmla="*/ 2150155 w 3619883"/>
                <a:gd name="connsiteY29" fmla="*/ 4275461 h 4275461"/>
                <a:gd name="connsiteX30" fmla="*/ 2150155 w 3619883"/>
                <a:gd name="connsiteY30" fmla="*/ 4128157 h 4275461"/>
                <a:gd name="connsiteX31" fmla="*/ 2204852 w 3619883"/>
                <a:gd name="connsiteY31" fmla="*/ 4128157 h 4275461"/>
                <a:gd name="connsiteX32" fmla="*/ 2204852 w 3619883"/>
                <a:gd name="connsiteY32" fmla="*/ 3951392 h 4275461"/>
                <a:gd name="connsiteX33" fmla="*/ 2027068 w 3619883"/>
                <a:gd name="connsiteY33" fmla="*/ 3951392 h 4275461"/>
                <a:gd name="connsiteX34" fmla="*/ 2027068 w 3619883"/>
                <a:gd name="connsiteY34" fmla="*/ 4128157 h 4275461"/>
                <a:gd name="connsiteX35" fmla="*/ 2079759 w 3619883"/>
                <a:gd name="connsiteY35" fmla="*/ 4128157 h 4275461"/>
                <a:gd name="connsiteX36" fmla="*/ 2079759 w 3619883"/>
                <a:gd name="connsiteY36" fmla="*/ 4275461 h 4275461"/>
                <a:gd name="connsiteX37" fmla="*/ 1824703 w 3619883"/>
                <a:gd name="connsiteY37" fmla="*/ 4275461 h 4275461"/>
                <a:gd name="connsiteX38" fmla="*/ 1834468 w 3619883"/>
                <a:gd name="connsiteY38" fmla="*/ 4128157 h 4275461"/>
                <a:gd name="connsiteX39" fmla="*/ 1893894 w 3619883"/>
                <a:gd name="connsiteY39" fmla="*/ 4128157 h 4275461"/>
                <a:gd name="connsiteX40" fmla="*/ 1893894 w 3619883"/>
                <a:gd name="connsiteY40" fmla="*/ 3951392 h 4275461"/>
                <a:gd name="connsiteX41" fmla="*/ 1716110 w 3619883"/>
                <a:gd name="connsiteY41" fmla="*/ 3951392 h 4275461"/>
                <a:gd name="connsiteX42" fmla="*/ 1716110 w 3619883"/>
                <a:gd name="connsiteY42" fmla="*/ 4006431 h 4275461"/>
                <a:gd name="connsiteX43" fmla="*/ 1703447 w 3619883"/>
                <a:gd name="connsiteY43" fmla="*/ 4007960 h 4275461"/>
                <a:gd name="connsiteX44" fmla="*/ 1716110 w 3619883"/>
                <a:gd name="connsiteY44" fmla="*/ 4044284 h 4275461"/>
                <a:gd name="connsiteX45" fmla="*/ 1716110 w 3619883"/>
                <a:gd name="connsiteY45" fmla="*/ 4128157 h 4275461"/>
                <a:gd name="connsiteX46" fmla="*/ 1745346 w 3619883"/>
                <a:gd name="connsiteY46" fmla="*/ 4128157 h 4275461"/>
                <a:gd name="connsiteX47" fmla="*/ 1796694 w 3619883"/>
                <a:gd name="connsiteY47" fmla="*/ 4275461 h 4275461"/>
                <a:gd name="connsiteX48" fmla="*/ 1558844 w 3619883"/>
                <a:gd name="connsiteY48" fmla="*/ 4275461 h 4275461"/>
                <a:gd name="connsiteX49" fmla="*/ 1517252 w 3619883"/>
                <a:gd name="connsiteY49" fmla="*/ 4128157 h 4275461"/>
                <a:gd name="connsiteX50" fmla="*/ 1582936 w 3619883"/>
                <a:gd name="connsiteY50" fmla="*/ 4128157 h 4275461"/>
                <a:gd name="connsiteX51" fmla="*/ 1582936 w 3619883"/>
                <a:gd name="connsiteY51" fmla="*/ 3951392 h 4275461"/>
                <a:gd name="connsiteX52" fmla="*/ 1405151 w 3619883"/>
                <a:gd name="connsiteY52" fmla="*/ 3951392 h 4275461"/>
                <a:gd name="connsiteX53" fmla="*/ 1405151 w 3619883"/>
                <a:gd name="connsiteY53" fmla="*/ 4128157 h 4275461"/>
                <a:gd name="connsiteX54" fmla="*/ 1468988 w 3619883"/>
                <a:gd name="connsiteY54" fmla="*/ 4128157 h 4275461"/>
                <a:gd name="connsiteX55" fmla="*/ 1427396 w 3619883"/>
                <a:gd name="connsiteY55" fmla="*/ 4275461 h 4275461"/>
                <a:gd name="connsiteX56" fmla="*/ 1210751 w 3619883"/>
                <a:gd name="connsiteY56" fmla="*/ 4275461 h 4275461"/>
                <a:gd name="connsiteX57" fmla="*/ 1210751 w 3619883"/>
                <a:gd name="connsiteY57" fmla="*/ 4128157 h 4275461"/>
                <a:gd name="connsiteX58" fmla="*/ 1271978 w 3619883"/>
                <a:gd name="connsiteY58" fmla="*/ 4128157 h 4275461"/>
                <a:gd name="connsiteX59" fmla="*/ 1271978 w 3619883"/>
                <a:gd name="connsiteY59" fmla="*/ 3951392 h 4275461"/>
                <a:gd name="connsiteX60" fmla="*/ 1094193 w 3619883"/>
                <a:gd name="connsiteY60" fmla="*/ 3951392 h 4275461"/>
                <a:gd name="connsiteX61" fmla="*/ 1094193 w 3619883"/>
                <a:gd name="connsiteY61" fmla="*/ 4128157 h 4275461"/>
                <a:gd name="connsiteX62" fmla="*/ 1140354 w 3619883"/>
                <a:gd name="connsiteY62" fmla="*/ 4128157 h 4275461"/>
                <a:gd name="connsiteX63" fmla="*/ 1140354 w 3619883"/>
                <a:gd name="connsiteY63" fmla="*/ 4275461 h 4275461"/>
                <a:gd name="connsiteX64" fmla="*/ 953807 w 3619883"/>
                <a:gd name="connsiteY64" fmla="*/ 4275461 h 4275461"/>
                <a:gd name="connsiteX65" fmla="*/ 912215 w 3619883"/>
                <a:gd name="connsiteY65" fmla="*/ 4128157 h 4275461"/>
                <a:gd name="connsiteX66" fmla="*/ 961020 w 3619883"/>
                <a:gd name="connsiteY66" fmla="*/ 4128157 h 4275461"/>
                <a:gd name="connsiteX67" fmla="*/ 961020 w 3619883"/>
                <a:gd name="connsiteY67" fmla="*/ 3951392 h 4275461"/>
                <a:gd name="connsiteX68" fmla="*/ 783235 w 3619883"/>
                <a:gd name="connsiteY68" fmla="*/ 3951392 h 4275461"/>
                <a:gd name="connsiteX69" fmla="*/ 783235 w 3619883"/>
                <a:gd name="connsiteY69" fmla="*/ 4128157 h 4275461"/>
                <a:gd name="connsiteX70" fmla="*/ 871024 w 3619883"/>
                <a:gd name="connsiteY70" fmla="*/ 4128157 h 4275461"/>
                <a:gd name="connsiteX71" fmla="*/ 829432 w 3619883"/>
                <a:gd name="connsiteY71" fmla="*/ 4275461 h 4275461"/>
                <a:gd name="connsiteX72" fmla="*/ 611484 w 3619883"/>
                <a:gd name="connsiteY72" fmla="*/ 4275461 h 4275461"/>
                <a:gd name="connsiteX73" fmla="*/ 621247 w 3619883"/>
                <a:gd name="connsiteY73" fmla="*/ 4128157 h 4275461"/>
                <a:gd name="connsiteX74" fmla="*/ 650062 w 3619883"/>
                <a:gd name="connsiteY74" fmla="*/ 4128157 h 4275461"/>
                <a:gd name="connsiteX75" fmla="*/ 650062 w 3619883"/>
                <a:gd name="connsiteY75" fmla="*/ 3951392 h 4275461"/>
                <a:gd name="connsiteX76" fmla="*/ 472277 w 3619883"/>
                <a:gd name="connsiteY76" fmla="*/ 3951392 h 4275461"/>
                <a:gd name="connsiteX77" fmla="*/ 472277 w 3619883"/>
                <a:gd name="connsiteY77" fmla="*/ 4128157 h 4275461"/>
                <a:gd name="connsiteX78" fmla="*/ 522650 w 3619883"/>
                <a:gd name="connsiteY78" fmla="*/ 4128157 h 4275461"/>
                <a:gd name="connsiteX79" fmla="*/ 573998 w 3619883"/>
                <a:gd name="connsiteY79" fmla="*/ 4275461 h 4275461"/>
                <a:gd name="connsiteX80" fmla="*/ 336164 w 3619883"/>
                <a:gd name="connsiteY80" fmla="*/ 4275461 h 4275461"/>
                <a:gd name="connsiteX81" fmla="*/ 294572 w 3619883"/>
                <a:gd name="connsiteY81" fmla="*/ 4128157 h 4275461"/>
                <a:gd name="connsiteX82" fmla="*/ 339106 w 3619883"/>
                <a:gd name="connsiteY82" fmla="*/ 4128157 h 4275461"/>
                <a:gd name="connsiteX83" fmla="*/ 339106 w 3619883"/>
                <a:gd name="connsiteY83" fmla="*/ 3951392 h 4275461"/>
                <a:gd name="connsiteX84" fmla="*/ 161321 w 3619883"/>
                <a:gd name="connsiteY84" fmla="*/ 3951392 h 4275461"/>
                <a:gd name="connsiteX85" fmla="*/ 161321 w 3619883"/>
                <a:gd name="connsiteY85" fmla="*/ 4128157 h 4275461"/>
                <a:gd name="connsiteX86" fmla="*/ 230914 w 3619883"/>
                <a:gd name="connsiteY86" fmla="*/ 4128157 h 4275461"/>
                <a:gd name="connsiteX87" fmla="*/ 189322 w 3619883"/>
                <a:gd name="connsiteY87" fmla="*/ 4275461 h 4275461"/>
                <a:gd name="connsiteX88" fmla="*/ 0 w 3619883"/>
                <a:gd name="connsiteY88" fmla="*/ 4275461 h 4275461"/>
                <a:gd name="connsiteX89" fmla="*/ 0 w 3619883"/>
                <a:gd name="connsiteY89" fmla="*/ 42229 h 4275461"/>
                <a:gd name="connsiteX90" fmla="*/ 42464 w 3619883"/>
                <a:gd name="connsiteY90" fmla="*/ 40518 h 4275461"/>
                <a:gd name="connsiteX91" fmla="*/ 137733 w 3619883"/>
                <a:gd name="connsiteY91" fmla="*/ 35355 h 4275461"/>
                <a:gd name="connsiteX92" fmla="*/ 270565 w 3619883"/>
                <a:gd name="connsiteY92" fmla="*/ 29759 h 4275461"/>
                <a:gd name="connsiteX93" fmla="*/ 479734 w 3619883"/>
                <a:gd name="connsiteY93" fmla="*/ 45455 h 4275461"/>
                <a:gd name="connsiteX94" fmla="*/ 524103 w 3619883"/>
                <a:gd name="connsiteY94" fmla="*/ 41625 h 4275461"/>
                <a:gd name="connsiteX95" fmla="*/ 624416 w 3619883"/>
                <a:gd name="connsiteY95" fmla="*/ 22696 h 4275461"/>
                <a:gd name="connsiteX96" fmla="*/ 657762 w 3619883"/>
                <a:gd name="connsiteY96" fmla="*/ 18351 h 4275461"/>
                <a:gd name="connsiteX97" fmla="*/ 690557 w 3619883"/>
                <a:gd name="connsiteY97" fmla="*/ 25792 h 4275461"/>
                <a:gd name="connsiteX98" fmla="*/ 745123 w 3619883"/>
                <a:gd name="connsiteY98" fmla="*/ 40157 h 4275461"/>
                <a:gd name="connsiteX99" fmla="*/ 789493 w 3619883"/>
                <a:gd name="connsiteY99" fmla="*/ 36327 h 4275461"/>
                <a:gd name="connsiteX100" fmla="*/ 854255 w 3619883"/>
                <a:gd name="connsiteY100" fmla="*/ 68887 h 4275461"/>
                <a:gd name="connsiteX101" fmla="*/ 897520 w 3619883"/>
                <a:gd name="connsiteY101" fmla="*/ 88629 h 4275461"/>
                <a:gd name="connsiteX102" fmla="*/ 940510 w 3619883"/>
                <a:gd name="connsiteY102" fmla="*/ 114265 h 4275461"/>
                <a:gd name="connsiteX103" fmla="*/ 1082712 w 3619883"/>
                <a:gd name="connsiteY103" fmla="*/ 144543 h 4275461"/>
                <a:gd name="connsiteX104" fmla="*/ 1205348 w 3619883"/>
                <a:gd name="connsiteY104" fmla="*/ 120753 h 4275461"/>
                <a:gd name="connsiteX105" fmla="*/ 1271764 w 3619883"/>
                <a:gd name="connsiteY105" fmla="*/ 117956 h 4275461"/>
                <a:gd name="connsiteX106" fmla="*/ 1315583 w 3619883"/>
                <a:gd name="connsiteY106" fmla="*/ 125912 h 4275461"/>
                <a:gd name="connsiteX107" fmla="*/ 1359125 w 3619883"/>
                <a:gd name="connsiteY107" fmla="*/ 139761 h 4275461"/>
                <a:gd name="connsiteX108" fmla="*/ 1391919 w 3619883"/>
                <a:gd name="connsiteY108" fmla="*/ 147202 h 4275461"/>
                <a:gd name="connsiteX109" fmla="*/ 1436563 w 3619883"/>
                <a:gd name="connsiteY109" fmla="*/ 137480 h 4275461"/>
                <a:gd name="connsiteX110" fmla="*/ 1471566 w 3619883"/>
                <a:gd name="connsiteY110" fmla="*/ 97777 h 4275461"/>
                <a:gd name="connsiteX111" fmla="*/ 1505739 w 3619883"/>
                <a:gd name="connsiteY111" fmla="*/ 75753 h 4275461"/>
                <a:gd name="connsiteX112" fmla="*/ 1590891 w 3619883"/>
                <a:gd name="connsiteY112" fmla="*/ 144702 h 4275461"/>
                <a:gd name="connsiteX113" fmla="*/ 1625616 w 3619883"/>
                <a:gd name="connsiteY113" fmla="*/ 110893 h 4275461"/>
                <a:gd name="connsiteX114" fmla="*/ 1658964 w 3619883"/>
                <a:gd name="connsiteY114" fmla="*/ 106547 h 4275461"/>
                <a:gd name="connsiteX115" fmla="*/ 1746598 w 3619883"/>
                <a:gd name="connsiteY115" fmla="*/ 122460 h 4275461"/>
                <a:gd name="connsiteX116" fmla="*/ 1811913 w 3619883"/>
                <a:gd name="connsiteY116" fmla="*/ 143234 h 4275461"/>
                <a:gd name="connsiteX117" fmla="*/ 1856557 w 3619883"/>
                <a:gd name="connsiteY117" fmla="*/ 133511 h 4275461"/>
                <a:gd name="connsiteX118" fmla="*/ 2066003 w 3619883"/>
                <a:gd name="connsiteY118" fmla="*/ 143313 h 4275461"/>
                <a:gd name="connsiteX119" fmla="*/ 2177615 w 3619883"/>
                <a:gd name="connsiteY119" fmla="*/ 119007 h 4275461"/>
                <a:gd name="connsiteX120" fmla="*/ 2255883 w 3619883"/>
                <a:gd name="connsiteY120" fmla="*/ 99047 h 4275461"/>
                <a:gd name="connsiteX121" fmla="*/ 2344622 w 3619883"/>
                <a:gd name="connsiteY121" fmla="*/ 91388 h 4275461"/>
                <a:gd name="connsiteX122" fmla="*/ 2455682 w 3619883"/>
                <a:gd name="connsiteY122" fmla="*/ 78869 h 4275461"/>
                <a:gd name="connsiteX123" fmla="*/ 2632609 w 3619883"/>
                <a:gd name="connsiteY123" fmla="*/ 75338 h 4275461"/>
                <a:gd name="connsiteX124" fmla="*/ 2742291 w 3619883"/>
                <a:gd name="connsiteY124" fmla="*/ 92282 h 4275461"/>
                <a:gd name="connsiteX125" fmla="*/ 2851974 w 3619883"/>
                <a:gd name="connsiteY125" fmla="*/ 109227 h 4275461"/>
                <a:gd name="connsiteX126" fmla="*/ 2907643 w 3619883"/>
                <a:gd name="connsiteY126" fmla="*/ 100020 h 4275461"/>
                <a:gd name="connsiteX127" fmla="*/ 2944022 w 3619883"/>
                <a:gd name="connsiteY127" fmla="*/ 30853 h 4275461"/>
                <a:gd name="connsiteX128" fmla="*/ 3022289 w 3619883"/>
                <a:gd name="connsiteY128" fmla="*/ 10893 h 4275461"/>
                <a:gd name="connsiteX129" fmla="*/ 3054807 w 3619883"/>
                <a:gd name="connsiteY129" fmla="*/ 24226 h 4275461"/>
                <a:gd name="connsiteX130" fmla="*/ 3141892 w 3619883"/>
                <a:gd name="connsiteY130" fmla="*/ 51925 h 4275461"/>
                <a:gd name="connsiteX131" fmla="*/ 3185711 w 3619883"/>
                <a:gd name="connsiteY131" fmla="*/ 59881 h 4275461"/>
                <a:gd name="connsiteX132" fmla="*/ 3219056 w 3619883"/>
                <a:gd name="connsiteY132" fmla="*/ 55536 h 4275461"/>
                <a:gd name="connsiteX133" fmla="*/ 3263425 w 3619883"/>
                <a:gd name="connsiteY133" fmla="*/ 51706 h 4275461"/>
                <a:gd name="connsiteX134" fmla="*/ 3296219 w 3619883"/>
                <a:gd name="connsiteY134" fmla="*/ 59147 h 4275461"/>
                <a:gd name="connsiteX135" fmla="*/ 3319094 w 3619883"/>
                <a:gd name="connsiteY135" fmla="*/ 42500 h 4275461"/>
                <a:gd name="connsiteX136" fmla="*/ 3420511 w 3619883"/>
                <a:gd name="connsiteY136" fmla="*/ 0 h 4275461"/>
                <a:gd name="connsiteX137" fmla="*/ 3453305 w 3619883"/>
                <a:gd name="connsiteY137" fmla="*/ 7440 h 4275461"/>
                <a:gd name="connsiteX138" fmla="*/ 3496571 w 3619883"/>
                <a:gd name="connsiteY138" fmla="*/ 27182 h 4275461"/>
                <a:gd name="connsiteX139" fmla="*/ 3602117 w 3619883"/>
                <a:gd name="connsiteY139" fmla="*/ 132521 h 4275461"/>
                <a:gd name="connsiteX140" fmla="*/ 3619883 w 3619883"/>
                <a:gd name="connsiteY140" fmla="*/ 140049 h 4275461"/>
                <a:gd name="connsiteX141" fmla="*/ 3619883 w 3619883"/>
                <a:gd name="connsiteY141"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269726 w 3619883"/>
                <a:gd name="connsiteY3" fmla="*/ 4275461 h 4275461"/>
                <a:gd name="connsiteX4" fmla="*/ 3052674 w 3619883"/>
                <a:gd name="connsiteY4" fmla="*/ 4275461 h 4275461"/>
                <a:gd name="connsiteX5" fmla="*/ 3096002 w 3619883"/>
                <a:gd name="connsiteY5" fmla="*/ 4128157 h 4275461"/>
                <a:gd name="connsiteX6" fmla="*/ 3137725 w 3619883"/>
                <a:gd name="connsiteY6" fmla="*/ 4128157 h 4275461"/>
                <a:gd name="connsiteX7" fmla="*/ 3137725 w 3619883"/>
                <a:gd name="connsiteY7" fmla="*/ 3951392 h 4275461"/>
                <a:gd name="connsiteX8" fmla="*/ 2959941 w 3619883"/>
                <a:gd name="connsiteY8" fmla="*/ 3951392 h 4275461"/>
                <a:gd name="connsiteX9" fmla="*/ 2959941 w 3619883"/>
                <a:gd name="connsiteY9" fmla="*/ 4128157 h 4275461"/>
                <a:gd name="connsiteX10" fmla="*/ 2996846 w 3619883"/>
                <a:gd name="connsiteY10" fmla="*/ 4128157 h 4275461"/>
                <a:gd name="connsiteX11" fmla="*/ 3014011 w 3619883"/>
                <a:gd name="connsiteY11" fmla="*/ 4275461 h 4275461"/>
                <a:gd name="connsiteX12" fmla="*/ 2761042 w 3619883"/>
                <a:gd name="connsiteY12" fmla="*/ 4275461 h 4275461"/>
                <a:gd name="connsiteX13" fmla="*/ 2761042 w 3619883"/>
                <a:gd name="connsiteY13" fmla="*/ 4128157 h 4275461"/>
                <a:gd name="connsiteX14" fmla="*/ 2826768 w 3619883"/>
                <a:gd name="connsiteY14" fmla="*/ 4128157 h 4275461"/>
                <a:gd name="connsiteX15" fmla="*/ 2826768 w 3619883"/>
                <a:gd name="connsiteY15" fmla="*/ 3951392 h 4275461"/>
                <a:gd name="connsiteX16" fmla="*/ 2648983 w 3619883"/>
                <a:gd name="connsiteY16" fmla="*/ 3951392 h 4275461"/>
                <a:gd name="connsiteX17" fmla="*/ 2648983 w 3619883"/>
                <a:gd name="connsiteY17" fmla="*/ 4128157 h 4275461"/>
                <a:gd name="connsiteX18" fmla="*/ 2690646 w 3619883"/>
                <a:gd name="connsiteY18" fmla="*/ 4128157 h 4275461"/>
                <a:gd name="connsiteX19" fmla="*/ 2690646 w 3619883"/>
                <a:gd name="connsiteY19" fmla="*/ 4275461 h 4275461"/>
                <a:gd name="connsiteX20" fmla="*/ 2511710 w 3619883"/>
                <a:gd name="connsiteY20" fmla="*/ 4275461 h 4275461"/>
                <a:gd name="connsiteX21" fmla="*/ 2454288 w 3619883"/>
                <a:gd name="connsiteY21" fmla="*/ 4128157 h 4275461"/>
                <a:gd name="connsiteX22" fmla="*/ 2515810 w 3619883"/>
                <a:gd name="connsiteY22" fmla="*/ 4128157 h 4275461"/>
                <a:gd name="connsiteX23" fmla="*/ 2515810 w 3619883"/>
                <a:gd name="connsiteY23" fmla="*/ 3951392 h 4275461"/>
                <a:gd name="connsiteX24" fmla="*/ 2338025 w 3619883"/>
                <a:gd name="connsiteY24" fmla="*/ 3951392 h 4275461"/>
                <a:gd name="connsiteX25" fmla="*/ 2338025 w 3619883"/>
                <a:gd name="connsiteY25" fmla="*/ 4128157 h 4275461"/>
                <a:gd name="connsiteX26" fmla="*/ 2395120 w 3619883"/>
                <a:gd name="connsiteY26" fmla="*/ 4128157 h 4275461"/>
                <a:gd name="connsiteX27" fmla="*/ 2337697 w 3619883"/>
                <a:gd name="connsiteY27" fmla="*/ 4275461 h 4275461"/>
                <a:gd name="connsiteX28" fmla="*/ 2150155 w 3619883"/>
                <a:gd name="connsiteY28" fmla="*/ 4275461 h 4275461"/>
                <a:gd name="connsiteX29" fmla="*/ 2150155 w 3619883"/>
                <a:gd name="connsiteY29" fmla="*/ 4128157 h 4275461"/>
                <a:gd name="connsiteX30" fmla="*/ 2204852 w 3619883"/>
                <a:gd name="connsiteY30" fmla="*/ 4128157 h 4275461"/>
                <a:gd name="connsiteX31" fmla="*/ 2204852 w 3619883"/>
                <a:gd name="connsiteY31" fmla="*/ 3951392 h 4275461"/>
                <a:gd name="connsiteX32" fmla="*/ 2027068 w 3619883"/>
                <a:gd name="connsiteY32" fmla="*/ 3951392 h 4275461"/>
                <a:gd name="connsiteX33" fmla="*/ 2027068 w 3619883"/>
                <a:gd name="connsiteY33" fmla="*/ 4128157 h 4275461"/>
                <a:gd name="connsiteX34" fmla="*/ 2079759 w 3619883"/>
                <a:gd name="connsiteY34" fmla="*/ 4128157 h 4275461"/>
                <a:gd name="connsiteX35" fmla="*/ 2079759 w 3619883"/>
                <a:gd name="connsiteY35" fmla="*/ 4275461 h 4275461"/>
                <a:gd name="connsiteX36" fmla="*/ 1824703 w 3619883"/>
                <a:gd name="connsiteY36" fmla="*/ 4275461 h 4275461"/>
                <a:gd name="connsiteX37" fmla="*/ 1834468 w 3619883"/>
                <a:gd name="connsiteY37" fmla="*/ 4128157 h 4275461"/>
                <a:gd name="connsiteX38" fmla="*/ 1893894 w 3619883"/>
                <a:gd name="connsiteY38" fmla="*/ 4128157 h 4275461"/>
                <a:gd name="connsiteX39" fmla="*/ 1893894 w 3619883"/>
                <a:gd name="connsiteY39" fmla="*/ 3951392 h 4275461"/>
                <a:gd name="connsiteX40" fmla="*/ 1716110 w 3619883"/>
                <a:gd name="connsiteY40" fmla="*/ 3951392 h 4275461"/>
                <a:gd name="connsiteX41" fmla="*/ 1716110 w 3619883"/>
                <a:gd name="connsiteY41" fmla="*/ 4006431 h 4275461"/>
                <a:gd name="connsiteX42" fmla="*/ 1703447 w 3619883"/>
                <a:gd name="connsiteY42" fmla="*/ 4007960 h 4275461"/>
                <a:gd name="connsiteX43" fmla="*/ 1716110 w 3619883"/>
                <a:gd name="connsiteY43" fmla="*/ 4044284 h 4275461"/>
                <a:gd name="connsiteX44" fmla="*/ 1716110 w 3619883"/>
                <a:gd name="connsiteY44" fmla="*/ 4128157 h 4275461"/>
                <a:gd name="connsiteX45" fmla="*/ 1745346 w 3619883"/>
                <a:gd name="connsiteY45" fmla="*/ 4128157 h 4275461"/>
                <a:gd name="connsiteX46" fmla="*/ 1796694 w 3619883"/>
                <a:gd name="connsiteY46" fmla="*/ 4275461 h 4275461"/>
                <a:gd name="connsiteX47" fmla="*/ 1558844 w 3619883"/>
                <a:gd name="connsiteY47" fmla="*/ 4275461 h 4275461"/>
                <a:gd name="connsiteX48" fmla="*/ 1517252 w 3619883"/>
                <a:gd name="connsiteY48" fmla="*/ 4128157 h 4275461"/>
                <a:gd name="connsiteX49" fmla="*/ 1582936 w 3619883"/>
                <a:gd name="connsiteY49" fmla="*/ 4128157 h 4275461"/>
                <a:gd name="connsiteX50" fmla="*/ 1582936 w 3619883"/>
                <a:gd name="connsiteY50" fmla="*/ 3951392 h 4275461"/>
                <a:gd name="connsiteX51" fmla="*/ 1405151 w 3619883"/>
                <a:gd name="connsiteY51" fmla="*/ 3951392 h 4275461"/>
                <a:gd name="connsiteX52" fmla="*/ 1405151 w 3619883"/>
                <a:gd name="connsiteY52" fmla="*/ 4128157 h 4275461"/>
                <a:gd name="connsiteX53" fmla="*/ 1468988 w 3619883"/>
                <a:gd name="connsiteY53" fmla="*/ 4128157 h 4275461"/>
                <a:gd name="connsiteX54" fmla="*/ 1427396 w 3619883"/>
                <a:gd name="connsiteY54" fmla="*/ 4275461 h 4275461"/>
                <a:gd name="connsiteX55" fmla="*/ 1210751 w 3619883"/>
                <a:gd name="connsiteY55" fmla="*/ 4275461 h 4275461"/>
                <a:gd name="connsiteX56" fmla="*/ 1210751 w 3619883"/>
                <a:gd name="connsiteY56" fmla="*/ 4128157 h 4275461"/>
                <a:gd name="connsiteX57" fmla="*/ 1271978 w 3619883"/>
                <a:gd name="connsiteY57" fmla="*/ 4128157 h 4275461"/>
                <a:gd name="connsiteX58" fmla="*/ 1271978 w 3619883"/>
                <a:gd name="connsiteY58" fmla="*/ 3951392 h 4275461"/>
                <a:gd name="connsiteX59" fmla="*/ 1094193 w 3619883"/>
                <a:gd name="connsiteY59" fmla="*/ 3951392 h 4275461"/>
                <a:gd name="connsiteX60" fmla="*/ 1094193 w 3619883"/>
                <a:gd name="connsiteY60" fmla="*/ 4128157 h 4275461"/>
                <a:gd name="connsiteX61" fmla="*/ 1140354 w 3619883"/>
                <a:gd name="connsiteY61" fmla="*/ 4128157 h 4275461"/>
                <a:gd name="connsiteX62" fmla="*/ 1140354 w 3619883"/>
                <a:gd name="connsiteY62" fmla="*/ 4275461 h 4275461"/>
                <a:gd name="connsiteX63" fmla="*/ 953807 w 3619883"/>
                <a:gd name="connsiteY63" fmla="*/ 4275461 h 4275461"/>
                <a:gd name="connsiteX64" fmla="*/ 912215 w 3619883"/>
                <a:gd name="connsiteY64" fmla="*/ 4128157 h 4275461"/>
                <a:gd name="connsiteX65" fmla="*/ 961020 w 3619883"/>
                <a:gd name="connsiteY65" fmla="*/ 4128157 h 4275461"/>
                <a:gd name="connsiteX66" fmla="*/ 961020 w 3619883"/>
                <a:gd name="connsiteY66" fmla="*/ 3951392 h 4275461"/>
                <a:gd name="connsiteX67" fmla="*/ 783235 w 3619883"/>
                <a:gd name="connsiteY67" fmla="*/ 3951392 h 4275461"/>
                <a:gd name="connsiteX68" fmla="*/ 783235 w 3619883"/>
                <a:gd name="connsiteY68" fmla="*/ 4128157 h 4275461"/>
                <a:gd name="connsiteX69" fmla="*/ 871024 w 3619883"/>
                <a:gd name="connsiteY69" fmla="*/ 4128157 h 4275461"/>
                <a:gd name="connsiteX70" fmla="*/ 829432 w 3619883"/>
                <a:gd name="connsiteY70" fmla="*/ 4275461 h 4275461"/>
                <a:gd name="connsiteX71" fmla="*/ 611484 w 3619883"/>
                <a:gd name="connsiteY71" fmla="*/ 4275461 h 4275461"/>
                <a:gd name="connsiteX72" fmla="*/ 621247 w 3619883"/>
                <a:gd name="connsiteY72" fmla="*/ 4128157 h 4275461"/>
                <a:gd name="connsiteX73" fmla="*/ 650062 w 3619883"/>
                <a:gd name="connsiteY73" fmla="*/ 4128157 h 4275461"/>
                <a:gd name="connsiteX74" fmla="*/ 650062 w 3619883"/>
                <a:gd name="connsiteY74" fmla="*/ 3951392 h 4275461"/>
                <a:gd name="connsiteX75" fmla="*/ 472277 w 3619883"/>
                <a:gd name="connsiteY75" fmla="*/ 3951392 h 4275461"/>
                <a:gd name="connsiteX76" fmla="*/ 472277 w 3619883"/>
                <a:gd name="connsiteY76" fmla="*/ 4128157 h 4275461"/>
                <a:gd name="connsiteX77" fmla="*/ 522650 w 3619883"/>
                <a:gd name="connsiteY77" fmla="*/ 4128157 h 4275461"/>
                <a:gd name="connsiteX78" fmla="*/ 573998 w 3619883"/>
                <a:gd name="connsiteY78" fmla="*/ 4275461 h 4275461"/>
                <a:gd name="connsiteX79" fmla="*/ 336164 w 3619883"/>
                <a:gd name="connsiteY79" fmla="*/ 4275461 h 4275461"/>
                <a:gd name="connsiteX80" fmla="*/ 294572 w 3619883"/>
                <a:gd name="connsiteY80" fmla="*/ 4128157 h 4275461"/>
                <a:gd name="connsiteX81" fmla="*/ 339106 w 3619883"/>
                <a:gd name="connsiteY81" fmla="*/ 4128157 h 4275461"/>
                <a:gd name="connsiteX82" fmla="*/ 339106 w 3619883"/>
                <a:gd name="connsiteY82" fmla="*/ 3951392 h 4275461"/>
                <a:gd name="connsiteX83" fmla="*/ 161321 w 3619883"/>
                <a:gd name="connsiteY83" fmla="*/ 3951392 h 4275461"/>
                <a:gd name="connsiteX84" fmla="*/ 161321 w 3619883"/>
                <a:gd name="connsiteY84" fmla="*/ 4128157 h 4275461"/>
                <a:gd name="connsiteX85" fmla="*/ 230914 w 3619883"/>
                <a:gd name="connsiteY85" fmla="*/ 4128157 h 4275461"/>
                <a:gd name="connsiteX86" fmla="*/ 189322 w 3619883"/>
                <a:gd name="connsiteY86" fmla="*/ 4275461 h 4275461"/>
                <a:gd name="connsiteX87" fmla="*/ 0 w 3619883"/>
                <a:gd name="connsiteY87" fmla="*/ 4275461 h 4275461"/>
                <a:gd name="connsiteX88" fmla="*/ 0 w 3619883"/>
                <a:gd name="connsiteY88" fmla="*/ 42229 h 4275461"/>
                <a:gd name="connsiteX89" fmla="*/ 42464 w 3619883"/>
                <a:gd name="connsiteY89" fmla="*/ 40518 h 4275461"/>
                <a:gd name="connsiteX90" fmla="*/ 137733 w 3619883"/>
                <a:gd name="connsiteY90" fmla="*/ 35355 h 4275461"/>
                <a:gd name="connsiteX91" fmla="*/ 270565 w 3619883"/>
                <a:gd name="connsiteY91" fmla="*/ 29759 h 4275461"/>
                <a:gd name="connsiteX92" fmla="*/ 479734 w 3619883"/>
                <a:gd name="connsiteY92" fmla="*/ 45455 h 4275461"/>
                <a:gd name="connsiteX93" fmla="*/ 524103 w 3619883"/>
                <a:gd name="connsiteY93" fmla="*/ 41625 h 4275461"/>
                <a:gd name="connsiteX94" fmla="*/ 624416 w 3619883"/>
                <a:gd name="connsiteY94" fmla="*/ 22696 h 4275461"/>
                <a:gd name="connsiteX95" fmla="*/ 657762 w 3619883"/>
                <a:gd name="connsiteY95" fmla="*/ 18351 h 4275461"/>
                <a:gd name="connsiteX96" fmla="*/ 690557 w 3619883"/>
                <a:gd name="connsiteY96" fmla="*/ 25792 h 4275461"/>
                <a:gd name="connsiteX97" fmla="*/ 745123 w 3619883"/>
                <a:gd name="connsiteY97" fmla="*/ 40157 h 4275461"/>
                <a:gd name="connsiteX98" fmla="*/ 789493 w 3619883"/>
                <a:gd name="connsiteY98" fmla="*/ 36327 h 4275461"/>
                <a:gd name="connsiteX99" fmla="*/ 854255 w 3619883"/>
                <a:gd name="connsiteY99" fmla="*/ 68887 h 4275461"/>
                <a:gd name="connsiteX100" fmla="*/ 897520 w 3619883"/>
                <a:gd name="connsiteY100" fmla="*/ 88629 h 4275461"/>
                <a:gd name="connsiteX101" fmla="*/ 940510 w 3619883"/>
                <a:gd name="connsiteY101" fmla="*/ 114265 h 4275461"/>
                <a:gd name="connsiteX102" fmla="*/ 1082712 w 3619883"/>
                <a:gd name="connsiteY102" fmla="*/ 144543 h 4275461"/>
                <a:gd name="connsiteX103" fmla="*/ 1205348 w 3619883"/>
                <a:gd name="connsiteY103" fmla="*/ 120753 h 4275461"/>
                <a:gd name="connsiteX104" fmla="*/ 1271764 w 3619883"/>
                <a:gd name="connsiteY104" fmla="*/ 117956 h 4275461"/>
                <a:gd name="connsiteX105" fmla="*/ 1315583 w 3619883"/>
                <a:gd name="connsiteY105" fmla="*/ 125912 h 4275461"/>
                <a:gd name="connsiteX106" fmla="*/ 1359125 w 3619883"/>
                <a:gd name="connsiteY106" fmla="*/ 139761 h 4275461"/>
                <a:gd name="connsiteX107" fmla="*/ 1391919 w 3619883"/>
                <a:gd name="connsiteY107" fmla="*/ 147202 h 4275461"/>
                <a:gd name="connsiteX108" fmla="*/ 1436563 w 3619883"/>
                <a:gd name="connsiteY108" fmla="*/ 137480 h 4275461"/>
                <a:gd name="connsiteX109" fmla="*/ 1471566 w 3619883"/>
                <a:gd name="connsiteY109" fmla="*/ 97777 h 4275461"/>
                <a:gd name="connsiteX110" fmla="*/ 1505739 w 3619883"/>
                <a:gd name="connsiteY110" fmla="*/ 75753 h 4275461"/>
                <a:gd name="connsiteX111" fmla="*/ 1590891 w 3619883"/>
                <a:gd name="connsiteY111" fmla="*/ 144702 h 4275461"/>
                <a:gd name="connsiteX112" fmla="*/ 1625616 w 3619883"/>
                <a:gd name="connsiteY112" fmla="*/ 110893 h 4275461"/>
                <a:gd name="connsiteX113" fmla="*/ 1658964 w 3619883"/>
                <a:gd name="connsiteY113" fmla="*/ 106547 h 4275461"/>
                <a:gd name="connsiteX114" fmla="*/ 1746598 w 3619883"/>
                <a:gd name="connsiteY114" fmla="*/ 122460 h 4275461"/>
                <a:gd name="connsiteX115" fmla="*/ 1811913 w 3619883"/>
                <a:gd name="connsiteY115" fmla="*/ 143234 h 4275461"/>
                <a:gd name="connsiteX116" fmla="*/ 1856557 w 3619883"/>
                <a:gd name="connsiteY116" fmla="*/ 133511 h 4275461"/>
                <a:gd name="connsiteX117" fmla="*/ 2066003 w 3619883"/>
                <a:gd name="connsiteY117" fmla="*/ 143313 h 4275461"/>
                <a:gd name="connsiteX118" fmla="*/ 2177615 w 3619883"/>
                <a:gd name="connsiteY118" fmla="*/ 119007 h 4275461"/>
                <a:gd name="connsiteX119" fmla="*/ 2255883 w 3619883"/>
                <a:gd name="connsiteY119" fmla="*/ 99047 h 4275461"/>
                <a:gd name="connsiteX120" fmla="*/ 2344622 w 3619883"/>
                <a:gd name="connsiteY120" fmla="*/ 91388 h 4275461"/>
                <a:gd name="connsiteX121" fmla="*/ 2455682 w 3619883"/>
                <a:gd name="connsiteY121" fmla="*/ 78869 h 4275461"/>
                <a:gd name="connsiteX122" fmla="*/ 2632609 w 3619883"/>
                <a:gd name="connsiteY122" fmla="*/ 75338 h 4275461"/>
                <a:gd name="connsiteX123" fmla="*/ 2742291 w 3619883"/>
                <a:gd name="connsiteY123" fmla="*/ 92282 h 4275461"/>
                <a:gd name="connsiteX124" fmla="*/ 2851974 w 3619883"/>
                <a:gd name="connsiteY124" fmla="*/ 109227 h 4275461"/>
                <a:gd name="connsiteX125" fmla="*/ 2907643 w 3619883"/>
                <a:gd name="connsiteY125" fmla="*/ 100020 h 4275461"/>
                <a:gd name="connsiteX126" fmla="*/ 2944022 w 3619883"/>
                <a:gd name="connsiteY126" fmla="*/ 30853 h 4275461"/>
                <a:gd name="connsiteX127" fmla="*/ 3022289 w 3619883"/>
                <a:gd name="connsiteY127" fmla="*/ 10893 h 4275461"/>
                <a:gd name="connsiteX128" fmla="*/ 3054807 w 3619883"/>
                <a:gd name="connsiteY128" fmla="*/ 24226 h 4275461"/>
                <a:gd name="connsiteX129" fmla="*/ 3141892 w 3619883"/>
                <a:gd name="connsiteY129" fmla="*/ 51925 h 4275461"/>
                <a:gd name="connsiteX130" fmla="*/ 3185711 w 3619883"/>
                <a:gd name="connsiteY130" fmla="*/ 59881 h 4275461"/>
                <a:gd name="connsiteX131" fmla="*/ 3219056 w 3619883"/>
                <a:gd name="connsiteY131" fmla="*/ 55536 h 4275461"/>
                <a:gd name="connsiteX132" fmla="*/ 3263425 w 3619883"/>
                <a:gd name="connsiteY132" fmla="*/ 51706 h 4275461"/>
                <a:gd name="connsiteX133" fmla="*/ 3296219 w 3619883"/>
                <a:gd name="connsiteY133" fmla="*/ 59147 h 4275461"/>
                <a:gd name="connsiteX134" fmla="*/ 3319094 w 3619883"/>
                <a:gd name="connsiteY134" fmla="*/ 42500 h 4275461"/>
                <a:gd name="connsiteX135" fmla="*/ 3420511 w 3619883"/>
                <a:gd name="connsiteY135" fmla="*/ 0 h 4275461"/>
                <a:gd name="connsiteX136" fmla="*/ 3453305 w 3619883"/>
                <a:gd name="connsiteY136" fmla="*/ 7440 h 4275461"/>
                <a:gd name="connsiteX137" fmla="*/ 3496571 w 3619883"/>
                <a:gd name="connsiteY137" fmla="*/ 27182 h 4275461"/>
                <a:gd name="connsiteX138" fmla="*/ 3602117 w 3619883"/>
                <a:gd name="connsiteY138" fmla="*/ 132521 h 4275461"/>
                <a:gd name="connsiteX139" fmla="*/ 3619883 w 3619883"/>
                <a:gd name="connsiteY139" fmla="*/ 140049 h 4275461"/>
                <a:gd name="connsiteX140" fmla="*/ 3619883 w 3619883"/>
                <a:gd name="connsiteY14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4128157 h 4275461"/>
                <a:gd name="connsiteX6" fmla="*/ 3137725 w 3619883"/>
                <a:gd name="connsiteY6" fmla="*/ 3951392 h 4275461"/>
                <a:gd name="connsiteX7" fmla="*/ 2959941 w 3619883"/>
                <a:gd name="connsiteY7" fmla="*/ 3951392 h 4275461"/>
                <a:gd name="connsiteX8" fmla="*/ 2959941 w 3619883"/>
                <a:gd name="connsiteY8" fmla="*/ 4128157 h 4275461"/>
                <a:gd name="connsiteX9" fmla="*/ 2996846 w 3619883"/>
                <a:gd name="connsiteY9" fmla="*/ 4128157 h 4275461"/>
                <a:gd name="connsiteX10" fmla="*/ 3014011 w 3619883"/>
                <a:gd name="connsiteY10" fmla="*/ 4275461 h 4275461"/>
                <a:gd name="connsiteX11" fmla="*/ 2761042 w 3619883"/>
                <a:gd name="connsiteY11" fmla="*/ 4275461 h 4275461"/>
                <a:gd name="connsiteX12" fmla="*/ 2761042 w 3619883"/>
                <a:gd name="connsiteY12" fmla="*/ 4128157 h 4275461"/>
                <a:gd name="connsiteX13" fmla="*/ 2826768 w 3619883"/>
                <a:gd name="connsiteY13" fmla="*/ 4128157 h 4275461"/>
                <a:gd name="connsiteX14" fmla="*/ 2826768 w 3619883"/>
                <a:gd name="connsiteY14" fmla="*/ 3951392 h 4275461"/>
                <a:gd name="connsiteX15" fmla="*/ 2648983 w 3619883"/>
                <a:gd name="connsiteY15" fmla="*/ 3951392 h 4275461"/>
                <a:gd name="connsiteX16" fmla="*/ 2648983 w 3619883"/>
                <a:gd name="connsiteY16" fmla="*/ 4128157 h 4275461"/>
                <a:gd name="connsiteX17" fmla="*/ 2690646 w 3619883"/>
                <a:gd name="connsiteY17" fmla="*/ 4128157 h 4275461"/>
                <a:gd name="connsiteX18" fmla="*/ 2690646 w 3619883"/>
                <a:gd name="connsiteY18" fmla="*/ 4275461 h 4275461"/>
                <a:gd name="connsiteX19" fmla="*/ 2511710 w 3619883"/>
                <a:gd name="connsiteY19" fmla="*/ 4275461 h 4275461"/>
                <a:gd name="connsiteX20" fmla="*/ 2454288 w 3619883"/>
                <a:gd name="connsiteY20" fmla="*/ 4128157 h 4275461"/>
                <a:gd name="connsiteX21" fmla="*/ 2515810 w 3619883"/>
                <a:gd name="connsiteY21" fmla="*/ 4128157 h 4275461"/>
                <a:gd name="connsiteX22" fmla="*/ 2515810 w 3619883"/>
                <a:gd name="connsiteY22" fmla="*/ 3951392 h 4275461"/>
                <a:gd name="connsiteX23" fmla="*/ 2338025 w 3619883"/>
                <a:gd name="connsiteY23" fmla="*/ 3951392 h 4275461"/>
                <a:gd name="connsiteX24" fmla="*/ 2338025 w 3619883"/>
                <a:gd name="connsiteY24" fmla="*/ 4128157 h 4275461"/>
                <a:gd name="connsiteX25" fmla="*/ 2395120 w 3619883"/>
                <a:gd name="connsiteY25" fmla="*/ 4128157 h 4275461"/>
                <a:gd name="connsiteX26" fmla="*/ 2337697 w 3619883"/>
                <a:gd name="connsiteY26" fmla="*/ 4275461 h 4275461"/>
                <a:gd name="connsiteX27" fmla="*/ 2150155 w 3619883"/>
                <a:gd name="connsiteY27" fmla="*/ 4275461 h 4275461"/>
                <a:gd name="connsiteX28" fmla="*/ 2150155 w 3619883"/>
                <a:gd name="connsiteY28" fmla="*/ 4128157 h 4275461"/>
                <a:gd name="connsiteX29" fmla="*/ 2204852 w 3619883"/>
                <a:gd name="connsiteY29" fmla="*/ 4128157 h 4275461"/>
                <a:gd name="connsiteX30" fmla="*/ 2204852 w 3619883"/>
                <a:gd name="connsiteY30" fmla="*/ 3951392 h 4275461"/>
                <a:gd name="connsiteX31" fmla="*/ 2027068 w 3619883"/>
                <a:gd name="connsiteY31" fmla="*/ 3951392 h 4275461"/>
                <a:gd name="connsiteX32" fmla="*/ 2027068 w 3619883"/>
                <a:gd name="connsiteY32" fmla="*/ 4128157 h 4275461"/>
                <a:gd name="connsiteX33" fmla="*/ 2079759 w 3619883"/>
                <a:gd name="connsiteY33" fmla="*/ 4128157 h 4275461"/>
                <a:gd name="connsiteX34" fmla="*/ 2079759 w 3619883"/>
                <a:gd name="connsiteY34" fmla="*/ 4275461 h 4275461"/>
                <a:gd name="connsiteX35" fmla="*/ 1824703 w 3619883"/>
                <a:gd name="connsiteY35" fmla="*/ 4275461 h 4275461"/>
                <a:gd name="connsiteX36" fmla="*/ 1834468 w 3619883"/>
                <a:gd name="connsiteY36" fmla="*/ 4128157 h 4275461"/>
                <a:gd name="connsiteX37" fmla="*/ 1893894 w 3619883"/>
                <a:gd name="connsiteY37" fmla="*/ 4128157 h 4275461"/>
                <a:gd name="connsiteX38" fmla="*/ 1893894 w 3619883"/>
                <a:gd name="connsiteY38" fmla="*/ 3951392 h 4275461"/>
                <a:gd name="connsiteX39" fmla="*/ 1716110 w 3619883"/>
                <a:gd name="connsiteY39" fmla="*/ 3951392 h 4275461"/>
                <a:gd name="connsiteX40" fmla="*/ 1716110 w 3619883"/>
                <a:gd name="connsiteY40" fmla="*/ 4006431 h 4275461"/>
                <a:gd name="connsiteX41" fmla="*/ 1703447 w 3619883"/>
                <a:gd name="connsiteY41" fmla="*/ 4007960 h 4275461"/>
                <a:gd name="connsiteX42" fmla="*/ 1716110 w 3619883"/>
                <a:gd name="connsiteY42" fmla="*/ 4044284 h 4275461"/>
                <a:gd name="connsiteX43" fmla="*/ 1716110 w 3619883"/>
                <a:gd name="connsiteY43" fmla="*/ 4128157 h 4275461"/>
                <a:gd name="connsiteX44" fmla="*/ 1745346 w 3619883"/>
                <a:gd name="connsiteY44" fmla="*/ 4128157 h 4275461"/>
                <a:gd name="connsiteX45" fmla="*/ 1796694 w 3619883"/>
                <a:gd name="connsiteY45" fmla="*/ 4275461 h 4275461"/>
                <a:gd name="connsiteX46" fmla="*/ 1558844 w 3619883"/>
                <a:gd name="connsiteY46" fmla="*/ 4275461 h 4275461"/>
                <a:gd name="connsiteX47" fmla="*/ 1517252 w 3619883"/>
                <a:gd name="connsiteY47" fmla="*/ 4128157 h 4275461"/>
                <a:gd name="connsiteX48" fmla="*/ 1582936 w 3619883"/>
                <a:gd name="connsiteY48" fmla="*/ 4128157 h 4275461"/>
                <a:gd name="connsiteX49" fmla="*/ 1582936 w 3619883"/>
                <a:gd name="connsiteY49" fmla="*/ 3951392 h 4275461"/>
                <a:gd name="connsiteX50" fmla="*/ 1405151 w 3619883"/>
                <a:gd name="connsiteY50" fmla="*/ 3951392 h 4275461"/>
                <a:gd name="connsiteX51" fmla="*/ 1405151 w 3619883"/>
                <a:gd name="connsiteY51" fmla="*/ 4128157 h 4275461"/>
                <a:gd name="connsiteX52" fmla="*/ 1468988 w 3619883"/>
                <a:gd name="connsiteY52" fmla="*/ 4128157 h 4275461"/>
                <a:gd name="connsiteX53" fmla="*/ 1427396 w 3619883"/>
                <a:gd name="connsiteY53" fmla="*/ 4275461 h 4275461"/>
                <a:gd name="connsiteX54" fmla="*/ 1210751 w 3619883"/>
                <a:gd name="connsiteY54" fmla="*/ 4275461 h 4275461"/>
                <a:gd name="connsiteX55" fmla="*/ 1210751 w 3619883"/>
                <a:gd name="connsiteY55" fmla="*/ 4128157 h 4275461"/>
                <a:gd name="connsiteX56" fmla="*/ 1271978 w 3619883"/>
                <a:gd name="connsiteY56" fmla="*/ 4128157 h 4275461"/>
                <a:gd name="connsiteX57" fmla="*/ 1271978 w 3619883"/>
                <a:gd name="connsiteY57" fmla="*/ 3951392 h 4275461"/>
                <a:gd name="connsiteX58" fmla="*/ 1094193 w 3619883"/>
                <a:gd name="connsiteY58" fmla="*/ 3951392 h 4275461"/>
                <a:gd name="connsiteX59" fmla="*/ 1094193 w 3619883"/>
                <a:gd name="connsiteY59" fmla="*/ 4128157 h 4275461"/>
                <a:gd name="connsiteX60" fmla="*/ 1140354 w 3619883"/>
                <a:gd name="connsiteY60" fmla="*/ 4128157 h 4275461"/>
                <a:gd name="connsiteX61" fmla="*/ 1140354 w 3619883"/>
                <a:gd name="connsiteY61" fmla="*/ 4275461 h 4275461"/>
                <a:gd name="connsiteX62" fmla="*/ 953807 w 3619883"/>
                <a:gd name="connsiteY62" fmla="*/ 4275461 h 4275461"/>
                <a:gd name="connsiteX63" fmla="*/ 912215 w 3619883"/>
                <a:gd name="connsiteY63" fmla="*/ 4128157 h 4275461"/>
                <a:gd name="connsiteX64" fmla="*/ 961020 w 3619883"/>
                <a:gd name="connsiteY64" fmla="*/ 4128157 h 4275461"/>
                <a:gd name="connsiteX65" fmla="*/ 961020 w 3619883"/>
                <a:gd name="connsiteY65" fmla="*/ 3951392 h 4275461"/>
                <a:gd name="connsiteX66" fmla="*/ 783235 w 3619883"/>
                <a:gd name="connsiteY66" fmla="*/ 3951392 h 4275461"/>
                <a:gd name="connsiteX67" fmla="*/ 783235 w 3619883"/>
                <a:gd name="connsiteY67" fmla="*/ 4128157 h 4275461"/>
                <a:gd name="connsiteX68" fmla="*/ 871024 w 3619883"/>
                <a:gd name="connsiteY68" fmla="*/ 4128157 h 4275461"/>
                <a:gd name="connsiteX69" fmla="*/ 829432 w 3619883"/>
                <a:gd name="connsiteY69" fmla="*/ 4275461 h 4275461"/>
                <a:gd name="connsiteX70" fmla="*/ 611484 w 3619883"/>
                <a:gd name="connsiteY70" fmla="*/ 4275461 h 4275461"/>
                <a:gd name="connsiteX71" fmla="*/ 621247 w 3619883"/>
                <a:gd name="connsiteY71" fmla="*/ 4128157 h 4275461"/>
                <a:gd name="connsiteX72" fmla="*/ 650062 w 3619883"/>
                <a:gd name="connsiteY72" fmla="*/ 4128157 h 4275461"/>
                <a:gd name="connsiteX73" fmla="*/ 650062 w 3619883"/>
                <a:gd name="connsiteY73" fmla="*/ 3951392 h 4275461"/>
                <a:gd name="connsiteX74" fmla="*/ 472277 w 3619883"/>
                <a:gd name="connsiteY74" fmla="*/ 3951392 h 4275461"/>
                <a:gd name="connsiteX75" fmla="*/ 472277 w 3619883"/>
                <a:gd name="connsiteY75" fmla="*/ 4128157 h 4275461"/>
                <a:gd name="connsiteX76" fmla="*/ 522650 w 3619883"/>
                <a:gd name="connsiteY76" fmla="*/ 4128157 h 4275461"/>
                <a:gd name="connsiteX77" fmla="*/ 573998 w 3619883"/>
                <a:gd name="connsiteY77" fmla="*/ 4275461 h 4275461"/>
                <a:gd name="connsiteX78" fmla="*/ 336164 w 3619883"/>
                <a:gd name="connsiteY78" fmla="*/ 4275461 h 4275461"/>
                <a:gd name="connsiteX79" fmla="*/ 294572 w 3619883"/>
                <a:gd name="connsiteY79" fmla="*/ 4128157 h 4275461"/>
                <a:gd name="connsiteX80" fmla="*/ 339106 w 3619883"/>
                <a:gd name="connsiteY80" fmla="*/ 4128157 h 4275461"/>
                <a:gd name="connsiteX81" fmla="*/ 339106 w 3619883"/>
                <a:gd name="connsiteY81" fmla="*/ 3951392 h 4275461"/>
                <a:gd name="connsiteX82" fmla="*/ 161321 w 3619883"/>
                <a:gd name="connsiteY82" fmla="*/ 3951392 h 4275461"/>
                <a:gd name="connsiteX83" fmla="*/ 161321 w 3619883"/>
                <a:gd name="connsiteY83" fmla="*/ 4128157 h 4275461"/>
                <a:gd name="connsiteX84" fmla="*/ 230914 w 3619883"/>
                <a:gd name="connsiteY84" fmla="*/ 4128157 h 4275461"/>
                <a:gd name="connsiteX85" fmla="*/ 189322 w 3619883"/>
                <a:gd name="connsiteY85" fmla="*/ 4275461 h 4275461"/>
                <a:gd name="connsiteX86" fmla="*/ 0 w 3619883"/>
                <a:gd name="connsiteY86" fmla="*/ 4275461 h 4275461"/>
                <a:gd name="connsiteX87" fmla="*/ 0 w 3619883"/>
                <a:gd name="connsiteY87" fmla="*/ 42229 h 4275461"/>
                <a:gd name="connsiteX88" fmla="*/ 42464 w 3619883"/>
                <a:gd name="connsiteY88" fmla="*/ 40518 h 4275461"/>
                <a:gd name="connsiteX89" fmla="*/ 137733 w 3619883"/>
                <a:gd name="connsiteY89" fmla="*/ 35355 h 4275461"/>
                <a:gd name="connsiteX90" fmla="*/ 270565 w 3619883"/>
                <a:gd name="connsiteY90" fmla="*/ 29759 h 4275461"/>
                <a:gd name="connsiteX91" fmla="*/ 479734 w 3619883"/>
                <a:gd name="connsiteY91" fmla="*/ 45455 h 4275461"/>
                <a:gd name="connsiteX92" fmla="*/ 524103 w 3619883"/>
                <a:gd name="connsiteY92" fmla="*/ 41625 h 4275461"/>
                <a:gd name="connsiteX93" fmla="*/ 624416 w 3619883"/>
                <a:gd name="connsiteY93" fmla="*/ 22696 h 4275461"/>
                <a:gd name="connsiteX94" fmla="*/ 657762 w 3619883"/>
                <a:gd name="connsiteY94" fmla="*/ 18351 h 4275461"/>
                <a:gd name="connsiteX95" fmla="*/ 690557 w 3619883"/>
                <a:gd name="connsiteY95" fmla="*/ 25792 h 4275461"/>
                <a:gd name="connsiteX96" fmla="*/ 745123 w 3619883"/>
                <a:gd name="connsiteY96" fmla="*/ 40157 h 4275461"/>
                <a:gd name="connsiteX97" fmla="*/ 789493 w 3619883"/>
                <a:gd name="connsiteY97" fmla="*/ 36327 h 4275461"/>
                <a:gd name="connsiteX98" fmla="*/ 854255 w 3619883"/>
                <a:gd name="connsiteY98" fmla="*/ 68887 h 4275461"/>
                <a:gd name="connsiteX99" fmla="*/ 897520 w 3619883"/>
                <a:gd name="connsiteY99" fmla="*/ 88629 h 4275461"/>
                <a:gd name="connsiteX100" fmla="*/ 940510 w 3619883"/>
                <a:gd name="connsiteY100" fmla="*/ 114265 h 4275461"/>
                <a:gd name="connsiteX101" fmla="*/ 1082712 w 3619883"/>
                <a:gd name="connsiteY101" fmla="*/ 144543 h 4275461"/>
                <a:gd name="connsiteX102" fmla="*/ 1205348 w 3619883"/>
                <a:gd name="connsiteY102" fmla="*/ 120753 h 4275461"/>
                <a:gd name="connsiteX103" fmla="*/ 1271764 w 3619883"/>
                <a:gd name="connsiteY103" fmla="*/ 117956 h 4275461"/>
                <a:gd name="connsiteX104" fmla="*/ 1315583 w 3619883"/>
                <a:gd name="connsiteY104" fmla="*/ 125912 h 4275461"/>
                <a:gd name="connsiteX105" fmla="*/ 1359125 w 3619883"/>
                <a:gd name="connsiteY105" fmla="*/ 139761 h 4275461"/>
                <a:gd name="connsiteX106" fmla="*/ 1391919 w 3619883"/>
                <a:gd name="connsiteY106" fmla="*/ 147202 h 4275461"/>
                <a:gd name="connsiteX107" fmla="*/ 1436563 w 3619883"/>
                <a:gd name="connsiteY107" fmla="*/ 137480 h 4275461"/>
                <a:gd name="connsiteX108" fmla="*/ 1471566 w 3619883"/>
                <a:gd name="connsiteY108" fmla="*/ 97777 h 4275461"/>
                <a:gd name="connsiteX109" fmla="*/ 1505739 w 3619883"/>
                <a:gd name="connsiteY109" fmla="*/ 75753 h 4275461"/>
                <a:gd name="connsiteX110" fmla="*/ 1590891 w 3619883"/>
                <a:gd name="connsiteY110" fmla="*/ 144702 h 4275461"/>
                <a:gd name="connsiteX111" fmla="*/ 1625616 w 3619883"/>
                <a:gd name="connsiteY111" fmla="*/ 110893 h 4275461"/>
                <a:gd name="connsiteX112" fmla="*/ 1658964 w 3619883"/>
                <a:gd name="connsiteY112" fmla="*/ 106547 h 4275461"/>
                <a:gd name="connsiteX113" fmla="*/ 1746598 w 3619883"/>
                <a:gd name="connsiteY113" fmla="*/ 122460 h 4275461"/>
                <a:gd name="connsiteX114" fmla="*/ 1811913 w 3619883"/>
                <a:gd name="connsiteY114" fmla="*/ 143234 h 4275461"/>
                <a:gd name="connsiteX115" fmla="*/ 1856557 w 3619883"/>
                <a:gd name="connsiteY115" fmla="*/ 133511 h 4275461"/>
                <a:gd name="connsiteX116" fmla="*/ 2066003 w 3619883"/>
                <a:gd name="connsiteY116" fmla="*/ 143313 h 4275461"/>
                <a:gd name="connsiteX117" fmla="*/ 2177615 w 3619883"/>
                <a:gd name="connsiteY117" fmla="*/ 119007 h 4275461"/>
                <a:gd name="connsiteX118" fmla="*/ 2255883 w 3619883"/>
                <a:gd name="connsiteY118" fmla="*/ 99047 h 4275461"/>
                <a:gd name="connsiteX119" fmla="*/ 2344622 w 3619883"/>
                <a:gd name="connsiteY119" fmla="*/ 91388 h 4275461"/>
                <a:gd name="connsiteX120" fmla="*/ 2455682 w 3619883"/>
                <a:gd name="connsiteY120" fmla="*/ 78869 h 4275461"/>
                <a:gd name="connsiteX121" fmla="*/ 2632609 w 3619883"/>
                <a:gd name="connsiteY121" fmla="*/ 75338 h 4275461"/>
                <a:gd name="connsiteX122" fmla="*/ 2742291 w 3619883"/>
                <a:gd name="connsiteY122" fmla="*/ 92282 h 4275461"/>
                <a:gd name="connsiteX123" fmla="*/ 2851974 w 3619883"/>
                <a:gd name="connsiteY123" fmla="*/ 109227 h 4275461"/>
                <a:gd name="connsiteX124" fmla="*/ 2907643 w 3619883"/>
                <a:gd name="connsiteY124" fmla="*/ 100020 h 4275461"/>
                <a:gd name="connsiteX125" fmla="*/ 2944022 w 3619883"/>
                <a:gd name="connsiteY125" fmla="*/ 30853 h 4275461"/>
                <a:gd name="connsiteX126" fmla="*/ 3022289 w 3619883"/>
                <a:gd name="connsiteY126" fmla="*/ 10893 h 4275461"/>
                <a:gd name="connsiteX127" fmla="*/ 3054807 w 3619883"/>
                <a:gd name="connsiteY127" fmla="*/ 24226 h 4275461"/>
                <a:gd name="connsiteX128" fmla="*/ 3141892 w 3619883"/>
                <a:gd name="connsiteY128" fmla="*/ 51925 h 4275461"/>
                <a:gd name="connsiteX129" fmla="*/ 3185711 w 3619883"/>
                <a:gd name="connsiteY129" fmla="*/ 59881 h 4275461"/>
                <a:gd name="connsiteX130" fmla="*/ 3219056 w 3619883"/>
                <a:gd name="connsiteY130" fmla="*/ 55536 h 4275461"/>
                <a:gd name="connsiteX131" fmla="*/ 3263425 w 3619883"/>
                <a:gd name="connsiteY131" fmla="*/ 51706 h 4275461"/>
                <a:gd name="connsiteX132" fmla="*/ 3296219 w 3619883"/>
                <a:gd name="connsiteY132" fmla="*/ 59147 h 4275461"/>
                <a:gd name="connsiteX133" fmla="*/ 3319094 w 3619883"/>
                <a:gd name="connsiteY133" fmla="*/ 42500 h 4275461"/>
                <a:gd name="connsiteX134" fmla="*/ 3420511 w 3619883"/>
                <a:gd name="connsiteY134" fmla="*/ 0 h 4275461"/>
                <a:gd name="connsiteX135" fmla="*/ 3453305 w 3619883"/>
                <a:gd name="connsiteY135" fmla="*/ 7440 h 4275461"/>
                <a:gd name="connsiteX136" fmla="*/ 3496571 w 3619883"/>
                <a:gd name="connsiteY136" fmla="*/ 27182 h 4275461"/>
                <a:gd name="connsiteX137" fmla="*/ 3602117 w 3619883"/>
                <a:gd name="connsiteY137" fmla="*/ 132521 h 4275461"/>
                <a:gd name="connsiteX138" fmla="*/ 3619883 w 3619883"/>
                <a:gd name="connsiteY138" fmla="*/ 140049 h 4275461"/>
                <a:gd name="connsiteX139" fmla="*/ 3619883 w 3619883"/>
                <a:gd name="connsiteY13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3951392 h 4275461"/>
                <a:gd name="connsiteX7" fmla="*/ 2959941 w 3619883"/>
                <a:gd name="connsiteY7" fmla="*/ 4128157 h 4275461"/>
                <a:gd name="connsiteX8" fmla="*/ 2996846 w 3619883"/>
                <a:gd name="connsiteY8" fmla="*/ 4128157 h 4275461"/>
                <a:gd name="connsiteX9" fmla="*/ 3014011 w 3619883"/>
                <a:gd name="connsiteY9" fmla="*/ 4275461 h 4275461"/>
                <a:gd name="connsiteX10" fmla="*/ 2761042 w 3619883"/>
                <a:gd name="connsiteY10" fmla="*/ 4275461 h 4275461"/>
                <a:gd name="connsiteX11" fmla="*/ 2761042 w 3619883"/>
                <a:gd name="connsiteY11" fmla="*/ 4128157 h 4275461"/>
                <a:gd name="connsiteX12" fmla="*/ 2826768 w 3619883"/>
                <a:gd name="connsiteY12" fmla="*/ 4128157 h 4275461"/>
                <a:gd name="connsiteX13" fmla="*/ 2826768 w 3619883"/>
                <a:gd name="connsiteY13" fmla="*/ 3951392 h 4275461"/>
                <a:gd name="connsiteX14" fmla="*/ 2648983 w 3619883"/>
                <a:gd name="connsiteY14" fmla="*/ 3951392 h 4275461"/>
                <a:gd name="connsiteX15" fmla="*/ 2648983 w 3619883"/>
                <a:gd name="connsiteY15" fmla="*/ 4128157 h 4275461"/>
                <a:gd name="connsiteX16" fmla="*/ 2690646 w 3619883"/>
                <a:gd name="connsiteY16" fmla="*/ 4128157 h 4275461"/>
                <a:gd name="connsiteX17" fmla="*/ 2690646 w 3619883"/>
                <a:gd name="connsiteY17" fmla="*/ 4275461 h 4275461"/>
                <a:gd name="connsiteX18" fmla="*/ 2511710 w 3619883"/>
                <a:gd name="connsiteY18" fmla="*/ 4275461 h 4275461"/>
                <a:gd name="connsiteX19" fmla="*/ 2454288 w 3619883"/>
                <a:gd name="connsiteY19" fmla="*/ 4128157 h 4275461"/>
                <a:gd name="connsiteX20" fmla="*/ 2515810 w 3619883"/>
                <a:gd name="connsiteY20" fmla="*/ 4128157 h 4275461"/>
                <a:gd name="connsiteX21" fmla="*/ 2515810 w 3619883"/>
                <a:gd name="connsiteY21" fmla="*/ 3951392 h 4275461"/>
                <a:gd name="connsiteX22" fmla="*/ 2338025 w 3619883"/>
                <a:gd name="connsiteY22" fmla="*/ 3951392 h 4275461"/>
                <a:gd name="connsiteX23" fmla="*/ 2338025 w 3619883"/>
                <a:gd name="connsiteY23" fmla="*/ 4128157 h 4275461"/>
                <a:gd name="connsiteX24" fmla="*/ 2395120 w 3619883"/>
                <a:gd name="connsiteY24" fmla="*/ 4128157 h 4275461"/>
                <a:gd name="connsiteX25" fmla="*/ 2337697 w 3619883"/>
                <a:gd name="connsiteY25" fmla="*/ 4275461 h 4275461"/>
                <a:gd name="connsiteX26" fmla="*/ 2150155 w 3619883"/>
                <a:gd name="connsiteY26" fmla="*/ 4275461 h 4275461"/>
                <a:gd name="connsiteX27" fmla="*/ 2150155 w 3619883"/>
                <a:gd name="connsiteY27" fmla="*/ 4128157 h 4275461"/>
                <a:gd name="connsiteX28" fmla="*/ 2204852 w 3619883"/>
                <a:gd name="connsiteY28" fmla="*/ 4128157 h 4275461"/>
                <a:gd name="connsiteX29" fmla="*/ 2204852 w 3619883"/>
                <a:gd name="connsiteY29" fmla="*/ 3951392 h 4275461"/>
                <a:gd name="connsiteX30" fmla="*/ 2027068 w 3619883"/>
                <a:gd name="connsiteY30" fmla="*/ 3951392 h 4275461"/>
                <a:gd name="connsiteX31" fmla="*/ 2027068 w 3619883"/>
                <a:gd name="connsiteY31" fmla="*/ 4128157 h 4275461"/>
                <a:gd name="connsiteX32" fmla="*/ 2079759 w 3619883"/>
                <a:gd name="connsiteY32" fmla="*/ 4128157 h 4275461"/>
                <a:gd name="connsiteX33" fmla="*/ 2079759 w 3619883"/>
                <a:gd name="connsiteY33" fmla="*/ 4275461 h 4275461"/>
                <a:gd name="connsiteX34" fmla="*/ 1824703 w 3619883"/>
                <a:gd name="connsiteY34" fmla="*/ 4275461 h 4275461"/>
                <a:gd name="connsiteX35" fmla="*/ 1834468 w 3619883"/>
                <a:gd name="connsiteY35" fmla="*/ 4128157 h 4275461"/>
                <a:gd name="connsiteX36" fmla="*/ 1893894 w 3619883"/>
                <a:gd name="connsiteY36" fmla="*/ 4128157 h 4275461"/>
                <a:gd name="connsiteX37" fmla="*/ 1893894 w 3619883"/>
                <a:gd name="connsiteY37" fmla="*/ 3951392 h 4275461"/>
                <a:gd name="connsiteX38" fmla="*/ 1716110 w 3619883"/>
                <a:gd name="connsiteY38" fmla="*/ 3951392 h 4275461"/>
                <a:gd name="connsiteX39" fmla="*/ 1716110 w 3619883"/>
                <a:gd name="connsiteY39" fmla="*/ 4006431 h 4275461"/>
                <a:gd name="connsiteX40" fmla="*/ 1703447 w 3619883"/>
                <a:gd name="connsiteY40" fmla="*/ 4007960 h 4275461"/>
                <a:gd name="connsiteX41" fmla="*/ 1716110 w 3619883"/>
                <a:gd name="connsiteY41" fmla="*/ 4044284 h 4275461"/>
                <a:gd name="connsiteX42" fmla="*/ 1716110 w 3619883"/>
                <a:gd name="connsiteY42" fmla="*/ 4128157 h 4275461"/>
                <a:gd name="connsiteX43" fmla="*/ 1745346 w 3619883"/>
                <a:gd name="connsiteY43" fmla="*/ 4128157 h 4275461"/>
                <a:gd name="connsiteX44" fmla="*/ 1796694 w 3619883"/>
                <a:gd name="connsiteY44" fmla="*/ 4275461 h 4275461"/>
                <a:gd name="connsiteX45" fmla="*/ 1558844 w 3619883"/>
                <a:gd name="connsiteY45" fmla="*/ 4275461 h 4275461"/>
                <a:gd name="connsiteX46" fmla="*/ 1517252 w 3619883"/>
                <a:gd name="connsiteY46" fmla="*/ 4128157 h 4275461"/>
                <a:gd name="connsiteX47" fmla="*/ 1582936 w 3619883"/>
                <a:gd name="connsiteY47" fmla="*/ 4128157 h 4275461"/>
                <a:gd name="connsiteX48" fmla="*/ 1582936 w 3619883"/>
                <a:gd name="connsiteY48" fmla="*/ 3951392 h 4275461"/>
                <a:gd name="connsiteX49" fmla="*/ 1405151 w 3619883"/>
                <a:gd name="connsiteY49" fmla="*/ 3951392 h 4275461"/>
                <a:gd name="connsiteX50" fmla="*/ 1405151 w 3619883"/>
                <a:gd name="connsiteY50" fmla="*/ 4128157 h 4275461"/>
                <a:gd name="connsiteX51" fmla="*/ 1468988 w 3619883"/>
                <a:gd name="connsiteY51" fmla="*/ 4128157 h 4275461"/>
                <a:gd name="connsiteX52" fmla="*/ 1427396 w 3619883"/>
                <a:gd name="connsiteY52" fmla="*/ 4275461 h 4275461"/>
                <a:gd name="connsiteX53" fmla="*/ 1210751 w 3619883"/>
                <a:gd name="connsiteY53" fmla="*/ 4275461 h 4275461"/>
                <a:gd name="connsiteX54" fmla="*/ 1210751 w 3619883"/>
                <a:gd name="connsiteY54" fmla="*/ 4128157 h 4275461"/>
                <a:gd name="connsiteX55" fmla="*/ 1271978 w 3619883"/>
                <a:gd name="connsiteY55" fmla="*/ 4128157 h 4275461"/>
                <a:gd name="connsiteX56" fmla="*/ 1271978 w 3619883"/>
                <a:gd name="connsiteY56" fmla="*/ 3951392 h 4275461"/>
                <a:gd name="connsiteX57" fmla="*/ 1094193 w 3619883"/>
                <a:gd name="connsiteY57" fmla="*/ 3951392 h 4275461"/>
                <a:gd name="connsiteX58" fmla="*/ 1094193 w 3619883"/>
                <a:gd name="connsiteY58" fmla="*/ 4128157 h 4275461"/>
                <a:gd name="connsiteX59" fmla="*/ 1140354 w 3619883"/>
                <a:gd name="connsiteY59" fmla="*/ 4128157 h 4275461"/>
                <a:gd name="connsiteX60" fmla="*/ 1140354 w 3619883"/>
                <a:gd name="connsiteY60" fmla="*/ 4275461 h 4275461"/>
                <a:gd name="connsiteX61" fmla="*/ 953807 w 3619883"/>
                <a:gd name="connsiteY61" fmla="*/ 4275461 h 4275461"/>
                <a:gd name="connsiteX62" fmla="*/ 912215 w 3619883"/>
                <a:gd name="connsiteY62" fmla="*/ 4128157 h 4275461"/>
                <a:gd name="connsiteX63" fmla="*/ 961020 w 3619883"/>
                <a:gd name="connsiteY63" fmla="*/ 4128157 h 4275461"/>
                <a:gd name="connsiteX64" fmla="*/ 961020 w 3619883"/>
                <a:gd name="connsiteY64" fmla="*/ 3951392 h 4275461"/>
                <a:gd name="connsiteX65" fmla="*/ 783235 w 3619883"/>
                <a:gd name="connsiteY65" fmla="*/ 3951392 h 4275461"/>
                <a:gd name="connsiteX66" fmla="*/ 783235 w 3619883"/>
                <a:gd name="connsiteY66" fmla="*/ 4128157 h 4275461"/>
                <a:gd name="connsiteX67" fmla="*/ 871024 w 3619883"/>
                <a:gd name="connsiteY67" fmla="*/ 4128157 h 4275461"/>
                <a:gd name="connsiteX68" fmla="*/ 829432 w 3619883"/>
                <a:gd name="connsiteY68" fmla="*/ 4275461 h 4275461"/>
                <a:gd name="connsiteX69" fmla="*/ 611484 w 3619883"/>
                <a:gd name="connsiteY69" fmla="*/ 4275461 h 4275461"/>
                <a:gd name="connsiteX70" fmla="*/ 621247 w 3619883"/>
                <a:gd name="connsiteY70" fmla="*/ 4128157 h 4275461"/>
                <a:gd name="connsiteX71" fmla="*/ 650062 w 3619883"/>
                <a:gd name="connsiteY71" fmla="*/ 4128157 h 4275461"/>
                <a:gd name="connsiteX72" fmla="*/ 650062 w 3619883"/>
                <a:gd name="connsiteY72" fmla="*/ 3951392 h 4275461"/>
                <a:gd name="connsiteX73" fmla="*/ 472277 w 3619883"/>
                <a:gd name="connsiteY73" fmla="*/ 3951392 h 4275461"/>
                <a:gd name="connsiteX74" fmla="*/ 472277 w 3619883"/>
                <a:gd name="connsiteY74" fmla="*/ 4128157 h 4275461"/>
                <a:gd name="connsiteX75" fmla="*/ 522650 w 3619883"/>
                <a:gd name="connsiteY75" fmla="*/ 4128157 h 4275461"/>
                <a:gd name="connsiteX76" fmla="*/ 573998 w 3619883"/>
                <a:gd name="connsiteY76" fmla="*/ 4275461 h 4275461"/>
                <a:gd name="connsiteX77" fmla="*/ 336164 w 3619883"/>
                <a:gd name="connsiteY77" fmla="*/ 4275461 h 4275461"/>
                <a:gd name="connsiteX78" fmla="*/ 294572 w 3619883"/>
                <a:gd name="connsiteY78" fmla="*/ 4128157 h 4275461"/>
                <a:gd name="connsiteX79" fmla="*/ 339106 w 3619883"/>
                <a:gd name="connsiteY79" fmla="*/ 4128157 h 4275461"/>
                <a:gd name="connsiteX80" fmla="*/ 339106 w 3619883"/>
                <a:gd name="connsiteY80" fmla="*/ 3951392 h 4275461"/>
                <a:gd name="connsiteX81" fmla="*/ 161321 w 3619883"/>
                <a:gd name="connsiteY81" fmla="*/ 3951392 h 4275461"/>
                <a:gd name="connsiteX82" fmla="*/ 161321 w 3619883"/>
                <a:gd name="connsiteY82" fmla="*/ 4128157 h 4275461"/>
                <a:gd name="connsiteX83" fmla="*/ 230914 w 3619883"/>
                <a:gd name="connsiteY83" fmla="*/ 4128157 h 4275461"/>
                <a:gd name="connsiteX84" fmla="*/ 189322 w 3619883"/>
                <a:gd name="connsiteY84" fmla="*/ 4275461 h 4275461"/>
                <a:gd name="connsiteX85" fmla="*/ 0 w 3619883"/>
                <a:gd name="connsiteY85" fmla="*/ 4275461 h 4275461"/>
                <a:gd name="connsiteX86" fmla="*/ 0 w 3619883"/>
                <a:gd name="connsiteY86" fmla="*/ 42229 h 4275461"/>
                <a:gd name="connsiteX87" fmla="*/ 42464 w 3619883"/>
                <a:gd name="connsiteY87" fmla="*/ 40518 h 4275461"/>
                <a:gd name="connsiteX88" fmla="*/ 137733 w 3619883"/>
                <a:gd name="connsiteY88" fmla="*/ 35355 h 4275461"/>
                <a:gd name="connsiteX89" fmla="*/ 270565 w 3619883"/>
                <a:gd name="connsiteY89" fmla="*/ 29759 h 4275461"/>
                <a:gd name="connsiteX90" fmla="*/ 479734 w 3619883"/>
                <a:gd name="connsiteY90" fmla="*/ 45455 h 4275461"/>
                <a:gd name="connsiteX91" fmla="*/ 524103 w 3619883"/>
                <a:gd name="connsiteY91" fmla="*/ 41625 h 4275461"/>
                <a:gd name="connsiteX92" fmla="*/ 624416 w 3619883"/>
                <a:gd name="connsiteY92" fmla="*/ 22696 h 4275461"/>
                <a:gd name="connsiteX93" fmla="*/ 657762 w 3619883"/>
                <a:gd name="connsiteY93" fmla="*/ 18351 h 4275461"/>
                <a:gd name="connsiteX94" fmla="*/ 690557 w 3619883"/>
                <a:gd name="connsiteY94" fmla="*/ 25792 h 4275461"/>
                <a:gd name="connsiteX95" fmla="*/ 745123 w 3619883"/>
                <a:gd name="connsiteY95" fmla="*/ 40157 h 4275461"/>
                <a:gd name="connsiteX96" fmla="*/ 789493 w 3619883"/>
                <a:gd name="connsiteY96" fmla="*/ 36327 h 4275461"/>
                <a:gd name="connsiteX97" fmla="*/ 854255 w 3619883"/>
                <a:gd name="connsiteY97" fmla="*/ 68887 h 4275461"/>
                <a:gd name="connsiteX98" fmla="*/ 897520 w 3619883"/>
                <a:gd name="connsiteY98" fmla="*/ 88629 h 4275461"/>
                <a:gd name="connsiteX99" fmla="*/ 940510 w 3619883"/>
                <a:gd name="connsiteY99" fmla="*/ 114265 h 4275461"/>
                <a:gd name="connsiteX100" fmla="*/ 1082712 w 3619883"/>
                <a:gd name="connsiteY100" fmla="*/ 144543 h 4275461"/>
                <a:gd name="connsiteX101" fmla="*/ 1205348 w 3619883"/>
                <a:gd name="connsiteY101" fmla="*/ 120753 h 4275461"/>
                <a:gd name="connsiteX102" fmla="*/ 1271764 w 3619883"/>
                <a:gd name="connsiteY102" fmla="*/ 117956 h 4275461"/>
                <a:gd name="connsiteX103" fmla="*/ 1315583 w 3619883"/>
                <a:gd name="connsiteY103" fmla="*/ 125912 h 4275461"/>
                <a:gd name="connsiteX104" fmla="*/ 1359125 w 3619883"/>
                <a:gd name="connsiteY104" fmla="*/ 139761 h 4275461"/>
                <a:gd name="connsiteX105" fmla="*/ 1391919 w 3619883"/>
                <a:gd name="connsiteY105" fmla="*/ 147202 h 4275461"/>
                <a:gd name="connsiteX106" fmla="*/ 1436563 w 3619883"/>
                <a:gd name="connsiteY106" fmla="*/ 137480 h 4275461"/>
                <a:gd name="connsiteX107" fmla="*/ 1471566 w 3619883"/>
                <a:gd name="connsiteY107" fmla="*/ 97777 h 4275461"/>
                <a:gd name="connsiteX108" fmla="*/ 1505739 w 3619883"/>
                <a:gd name="connsiteY108" fmla="*/ 75753 h 4275461"/>
                <a:gd name="connsiteX109" fmla="*/ 1590891 w 3619883"/>
                <a:gd name="connsiteY109" fmla="*/ 144702 h 4275461"/>
                <a:gd name="connsiteX110" fmla="*/ 1625616 w 3619883"/>
                <a:gd name="connsiteY110" fmla="*/ 110893 h 4275461"/>
                <a:gd name="connsiteX111" fmla="*/ 1658964 w 3619883"/>
                <a:gd name="connsiteY111" fmla="*/ 106547 h 4275461"/>
                <a:gd name="connsiteX112" fmla="*/ 1746598 w 3619883"/>
                <a:gd name="connsiteY112" fmla="*/ 122460 h 4275461"/>
                <a:gd name="connsiteX113" fmla="*/ 1811913 w 3619883"/>
                <a:gd name="connsiteY113" fmla="*/ 143234 h 4275461"/>
                <a:gd name="connsiteX114" fmla="*/ 1856557 w 3619883"/>
                <a:gd name="connsiteY114" fmla="*/ 133511 h 4275461"/>
                <a:gd name="connsiteX115" fmla="*/ 2066003 w 3619883"/>
                <a:gd name="connsiteY115" fmla="*/ 143313 h 4275461"/>
                <a:gd name="connsiteX116" fmla="*/ 2177615 w 3619883"/>
                <a:gd name="connsiteY116" fmla="*/ 119007 h 4275461"/>
                <a:gd name="connsiteX117" fmla="*/ 2255883 w 3619883"/>
                <a:gd name="connsiteY117" fmla="*/ 99047 h 4275461"/>
                <a:gd name="connsiteX118" fmla="*/ 2344622 w 3619883"/>
                <a:gd name="connsiteY118" fmla="*/ 91388 h 4275461"/>
                <a:gd name="connsiteX119" fmla="*/ 2455682 w 3619883"/>
                <a:gd name="connsiteY119" fmla="*/ 78869 h 4275461"/>
                <a:gd name="connsiteX120" fmla="*/ 2632609 w 3619883"/>
                <a:gd name="connsiteY120" fmla="*/ 75338 h 4275461"/>
                <a:gd name="connsiteX121" fmla="*/ 2742291 w 3619883"/>
                <a:gd name="connsiteY121" fmla="*/ 92282 h 4275461"/>
                <a:gd name="connsiteX122" fmla="*/ 2851974 w 3619883"/>
                <a:gd name="connsiteY122" fmla="*/ 109227 h 4275461"/>
                <a:gd name="connsiteX123" fmla="*/ 2907643 w 3619883"/>
                <a:gd name="connsiteY123" fmla="*/ 100020 h 4275461"/>
                <a:gd name="connsiteX124" fmla="*/ 2944022 w 3619883"/>
                <a:gd name="connsiteY124" fmla="*/ 30853 h 4275461"/>
                <a:gd name="connsiteX125" fmla="*/ 3022289 w 3619883"/>
                <a:gd name="connsiteY125" fmla="*/ 10893 h 4275461"/>
                <a:gd name="connsiteX126" fmla="*/ 3054807 w 3619883"/>
                <a:gd name="connsiteY126" fmla="*/ 24226 h 4275461"/>
                <a:gd name="connsiteX127" fmla="*/ 3141892 w 3619883"/>
                <a:gd name="connsiteY127" fmla="*/ 51925 h 4275461"/>
                <a:gd name="connsiteX128" fmla="*/ 3185711 w 3619883"/>
                <a:gd name="connsiteY128" fmla="*/ 59881 h 4275461"/>
                <a:gd name="connsiteX129" fmla="*/ 3219056 w 3619883"/>
                <a:gd name="connsiteY129" fmla="*/ 55536 h 4275461"/>
                <a:gd name="connsiteX130" fmla="*/ 3263425 w 3619883"/>
                <a:gd name="connsiteY130" fmla="*/ 51706 h 4275461"/>
                <a:gd name="connsiteX131" fmla="*/ 3296219 w 3619883"/>
                <a:gd name="connsiteY131" fmla="*/ 59147 h 4275461"/>
                <a:gd name="connsiteX132" fmla="*/ 3319094 w 3619883"/>
                <a:gd name="connsiteY132" fmla="*/ 42500 h 4275461"/>
                <a:gd name="connsiteX133" fmla="*/ 3420511 w 3619883"/>
                <a:gd name="connsiteY133" fmla="*/ 0 h 4275461"/>
                <a:gd name="connsiteX134" fmla="*/ 3453305 w 3619883"/>
                <a:gd name="connsiteY134" fmla="*/ 7440 h 4275461"/>
                <a:gd name="connsiteX135" fmla="*/ 3496571 w 3619883"/>
                <a:gd name="connsiteY135" fmla="*/ 27182 h 4275461"/>
                <a:gd name="connsiteX136" fmla="*/ 3602117 w 3619883"/>
                <a:gd name="connsiteY136" fmla="*/ 132521 h 4275461"/>
                <a:gd name="connsiteX137" fmla="*/ 3619883 w 3619883"/>
                <a:gd name="connsiteY137" fmla="*/ 140049 h 4275461"/>
                <a:gd name="connsiteX138" fmla="*/ 3619883 w 3619883"/>
                <a:gd name="connsiteY13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4128157 h 4275461"/>
                <a:gd name="connsiteX7" fmla="*/ 2996846 w 3619883"/>
                <a:gd name="connsiteY7" fmla="*/ 4128157 h 4275461"/>
                <a:gd name="connsiteX8" fmla="*/ 3014011 w 3619883"/>
                <a:gd name="connsiteY8" fmla="*/ 4275461 h 4275461"/>
                <a:gd name="connsiteX9" fmla="*/ 2761042 w 3619883"/>
                <a:gd name="connsiteY9" fmla="*/ 4275461 h 4275461"/>
                <a:gd name="connsiteX10" fmla="*/ 2761042 w 3619883"/>
                <a:gd name="connsiteY10" fmla="*/ 4128157 h 4275461"/>
                <a:gd name="connsiteX11" fmla="*/ 2826768 w 3619883"/>
                <a:gd name="connsiteY11" fmla="*/ 4128157 h 4275461"/>
                <a:gd name="connsiteX12" fmla="*/ 2826768 w 3619883"/>
                <a:gd name="connsiteY12" fmla="*/ 3951392 h 4275461"/>
                <a:gd name="connsiteX13" fmla="*/ 2648983 w 3619883"/>
                <a:gd name="connsiteY13" fmla="*/ 3951392 h 4275461"/>
                <a:gd name="connsiteX14" fmla="*/ 2648983 w 3619883"/>
                <a:gd name="connsiteY14" fmla="*/ 4128157 h 4275461"/>
                <a:gd name="connsiteX15" fmla="*/ 2690646 w 3619883"/>
                <a:gd name="connsiteY15" fmla="*/ 4128157 h 4275461"/>
                <a:gd name="connsiteX16" fmla="*/ 2690646 w 3619883"/>
                <a:gd name="connsiteY16" fmla="*/ 4275461 h 4275461"/>
                <a:gd name="connsiteX17" fmla="*/ 2511710 w 3619883"/>
                <a:gd name="connsiteY17" fmla="*/ 4275461 h 4275461"/>
                <a:gd name="connsiteX18" fmla="*/ 2454288 w 3619883"/>
                <a:gd name="connsiteY18" fmla="*/ 4128157 h 4275461"/>
                <a:gd name="connsiteX19" fmla="*/ 2515810 w 3619883"/>
                <a:gd name="connsiteY19" fmla="*/ 4128157 h 4275461"/>
                <a:gd name="connsiteX20" fmla="*/ 2515810 w 3619883"/>
                <a:gd name="connsiteY20" fmla="*/ 3951392 h 4275461"/>
                <a:gd name="connsiteX21" fmla="*/ 2338025 w 3619883"/>
                <a:gd name="connsiteY21" fmla="*/ 3951392 h 4275461"/>
                <a:gd name="connsiteX22" fmla="*/ 2338025 w 3619883"/>
                <a:gd name="connsiteY22" fmla="*/ 4128157 h 4275461"/>
                <a:gd name="connsiteX23" fmla="*/ 2395120 w 3619883"/>
                <a:gd name="connsiteY23" fmla="*/ 4128157 h 4275461"/>
                <a:gd name="connsiteX24" fmla="*/ 2337697 w 3619883"/>
                <a:gd name="connsiteY24" fmla="*/ 4275461 h 4275461"/>
                <a:gd name="connsiteX25" fmla="*/ 2150155 w 3619883"/>
                <a:gd name="connsiteY25" fmla="*/ 4275461 h 4275461"/>
                <a:gd name="connsiteX26" fmla="*/ 2150155 w 3619883"/>
                <a:gd name="connsiteY26" fmla="*/ 4128157 h 4275461"/>
                <a:gd name="connsiteX27" fmla="*/ 2204852 w 3619883"/>
                <a:gd name="connsiteY27" fmla="*/ 4128157 h 4275461"/>
                <a:gd name="connsiteX28" fmla="*/ 2204852 w 3619883"/>
                <a:gd name="connsiteY28" fmla="*/ 3951392 h 4275461"/>
                <a:gd name="connsiteX29" fmla="*/ 2027068 w 3619883"/>
                <a:gd name="connsiteY29" fmla="*/ 3951392 h 4275461"/>
                <a:gd name="connsiteX30" fmla="*/ 2027068 w 3619883"/>
                <a:gd name="connsiteY30" fmla="*/ 4128157 h 4275461"/>
                <a:gd name="connsiteX31" fmla="*/ 2079759 w 3619883"/>
                <a:gd name="connsiteY31" fmla="*/ 4128157 h 4275461"/>
                <a:gd name="connsiteX32" fmla="*/ 2079759 w 3619883"/>
                <a:gd name="connsiteY32" fmla="*/ 4275461 h 4275461"/>
                <a:gd name="connsiteX33" fmla="*/ 1824703 w 3619883"/>
                <a:gd name="connsiteY33" fmla="*/ 4275461 h 4275461"/>
                <a:gd name="connsiteX34" fmla="*/ 1834468 w 3619883"/>
                <a:gd name="connsiteY34" fmla="*/ 4128157 h 4275461"/>
                <a:gd name="connsiteX35" fmla="*/ 1893894 w 3619883"/>
                <a:gd name="connsiteY35" fmla="*/ 4128157 h 4275461"/>
                <a:gd name="connsiteX36" fmla="*/ 1893894 w 3619883"/>
                <a:gd name="connsiteY36" fmla="*/ 3951392 h 4275461"/>
                <a:gd name="connsiteX37" fmla="*/ 1716110 w 3619883"/>
                <a:gd name="connsiteY37" fmla="*/ 3951392 h 4275461"/>
                <a:gd name="connsiteX38" fmla="*/ 1716110 w 3619883"/>
                <a:gd name="connsiteY38" fmla="*/ 4006431 h 4275461"/>
                <a:gd name="connsiteX39" fmla="*/ 1703447 w 3619883"/>
                <a:gd name="connsiteY39" fmla="*/ 4007960 h 4275461"/>
                <a:gd name="connsiteX40" fmla="*/ 1716110 w 3619883"/>
                <a:gd name="connsiteY40" fmla="*/ 4044284 h 4275461"/>
                <a:gd name="connsiteX41" fmla="*/ 1716110 w 3619883"/>
                <a:gd name="connsiteY41" fmla="*/ 4128157 h 4275461"/>
                <a:gd name="connsiteX42" fmla="*/ 1745346 w 3619883"/>
                <a:gd name="connsiteY42" fmla="*/ 4128157 h 4275461"/>
                <a:gd name="connsiteX43" fmla="*/ 1796694 w 3619883"/>
                <a:gd name="connsiteY43" fmla="*/ 4275461 h 4275461"/>
                <a:gd name="connsiteX44" fmla="*/ 1558844 w 3619883"/>
                <a:gd name="connsiteY44" fmla="*/ 4275461 h 4275461"/>
                <a:gd name="connsiteX45" fmla="*/ 1517252 w 3619883"/>
                <a:gd name="connsiteY45" fmla="*/ 4128157 h 4275461"/>
                <a:gd name="connsiteX46" fmla="*/ 1582936 w 3619883"/>
                <a:gd name="connsiteY46" fmla="*/ 4128157 h 4275461"/>
                <a:gd name="connsiteX47" fmla="*/ 1582936 w 3619883"/>
                <a:gd name="connsiteY47" fmla="*/ 3951392 h 4275461"/>
                <a:gd name="connsiteX48" fmla="*/ 1405151 w 3619883"/>
                <a:gd name="connsiteY48" fmla="*/ 3951392 h 4275461"/>
                <a:gd name="connsiteX49" fmla="*/ 1405151 w 3619883"/>
                <a:gd name="connsiteY49" fmla="*/ 4128157 h 4275461"/>
                <a:gd name="connsiteX50" fmla="*/ 1468988 w 3619883"/>
                <a:gd name="connsiteY50" fmla="*/ 4128157 h 4275461"/>
                <a:gd name="connsiteX51" fmla="*/ 1427396 w 3619883"/>
                <a:gd name="connsiteY51" fmla="*/ 4275461 h 4275461"/>
                <a:gd name="connsiteX52" fmla="*/ 1210751 w 3619883"/>
                <a:gd name="connsiteY52" fmla="*/ 4275461 h 4275461"/>
                <a:gd name="connsiteX53" fmla="*/ 1210751 w 3619883"/>
                <a:gd name="connsiteY53" fmla="*/ 4128157 h 4275461"/>
                <a:gd name="connsiteX54" fmla="*/ 1271978 w 3619883"/>
                <a:gd name="connsiteY54" fmla="*/ 4128157 h 4275461"/>
                <a:gd name="connsiteX55" fmla="*/ 1271978 w 3619883"/>
                <a:gd name="connsiteY55" fmla="*/ 3951392 h 4275461"/>
                <a:gd name="connsiteX56" fmla="*/ 1094193 w 3619883"/>
                <a:gd name="connsiteY56" fmla="*/ 3951392 h 4275461"/>
                <a:gd name="connsiteX57" fmla="*/ 1094193 w 3619883"/>
                <a:gd name="connsiteY57" fmla="*/ 4128157 h 4275461"/>
                <a:gd name="connsiteX58" fmla="*/ 1140354 w 3619883"/>
                <a:gd name="connsiteY58" fmla="*/ 4128157 h 4275461"/>
                <a:gd name="connsiteX59" fmla="*/ 1140354 w 3619883"/>
                <a:gd name="connsiteY59" fmla="*/ 4275461 h 4275461"/>
                <a:gd name="connsiteX60" fmla="*/ 953807 w 3619883"/>
                <a:gd name="connsiteY60" fmla="*/ 4275461 h 4275461"/>
                <a:gd name="connsiteX61" fmla="*/ 912215 w 3619883"/>
                <a:gd name="connsiteY61" fmla="*/ 4128157 h 4275461"/>
                <a:gd name="connsiteX62" fmla="*/ 961020 w 3619883"/>
                <a:gd name="connsiteY62" fmla="*/ 4128157 h 4275461"/>
                <a:gd name="connsiteX63" fmla="*/ 961020 w 3619883"/>
                <a:gd name="connsiteY63" fmla="*/ 3951392 h 4275461"/>
                <a:gd name="connsiteX64" fmla="*/ 783235 w 3619883"/>
                <a:gd name="connsiteY64" fmla="*/ 3951392 h 4275461"/>
                <a:gd name="connsiteX65" fmla="*/ 783235 w 3619883"/>
                <a:gd name="connsiteY65" fmla="*/ 4128157 h 4275461"/>
                <a:gd name="connsiteX66" fmla="*/ 871024 w 3619883"/>
                <a:gd name="connsiteY66" fmla="*/ 4128157 h 4275461"/>
                <a:gd name="connsiteX67" fmla="*/ 829432 w 3619883"/>
                <a:gd name="connsiteY67" fmla="*/ 4275461 h 4275461"/>
                <a:gd name="connsiteX68" fmla="*/ 611484 w 3619883"/>
                <a:gd name="connsiteY68" fmla="*/ 4275461 h 4275461"/>
                <a:gd name="connsiteX69" fmla="*/ 621247 w 3619883"/>
                <a:gd name="connsiteY69" fmla="*/ 4128157 h 4275461"/>
                <a:gd name="connsiteX70" fmla="*/ 650062 w 3619883"/>
                <a:gd name="connsiteY70" fmla="*/ 4128157 h 4275461"/>
                <a:gd name="connsiteX71" fmla="*/ 650062 w 3619883"/>
                <a:gd name="connsiteY71" fmla="*/ 3951392 h 4275461"/>
                <a:gd name="connsiteX72" fmla="*/ 472277 w 3619883"/>
                <a:gd name="connsiteY72" fmla="*/ 3951392 h 4275461"/>
                <a:gd name="connsiteX73" fmla="*/ 472277 w 3619883"/>
                <a:gd name="connsiteY73" fmla="*/ 4128157 h 4275461"/>
                <a:gd name="connsiteX74" fmla="*/ 522650 w 3619883"/>
                <a:gd name="connsiteY74" fmla="*/ 4128157 h 4275461"/>
                <a:gd name="connsiteX75" fmla="*/ 573998 w 3619883"/>
                <a:gd name="connsiteY75" fmla="*/ 4275461 h 4275461"/>
                <a:gd name="connsiteX76" fmla="*/ 336164 w 3619883"/>
                <a:gd name="connsiteY76" fmla="*/ 4275461 h 4275461"/>
                <a:gd name="connsiteX77" fmla="*/ 294572 w 3619883"/>
                <a:gd name="connsiteY77" fmla="*/ 4128157 h 4275461"/>
                <a:gd name="connsiteX78" fmla="*/ 339106 w 3619883"/>
                <a:gd name="connsiteY78" fmla="*/ 4128157 h 4275461"/>
                <a:gd name="connsiteX79" fmla="*/ 339106 w 3619883"/>
                <a:gd name="connsiteY79" fmla="*/ 3951392 h 4275461"/>
                <a:gd name="connsiteX80" fmla="*/ 161321 w 3619883"/>
                <a:gd name="connsiteY80" fmla="*/ 3951392 h 4275461"/>
                <a:gd name="connsiteX81" fmla="*/ 161321 w 3619883"/>
                <a:gd name="connsiteY81" fmla="*/ 4128157 h 4275461"/>
                <a:gd name="connsiteX82" fmla="*/ 230914 w 3619883"/>
                <a:gd name="connsiteY82" fmla="*/ 4128157 h 4275461"/>
                <a:gd name="connsiteX83" fmla="*/ 189322 w 3619883"/>
                <a:gd name="connsiteY83" fmla="*/ 4275461 h 4275461"/>
                <a:gd name="connsiteX84" fmla="*/ 0 w 3619883"/>
                <a:gd name="connsiteY84" fmla="*/ 4275461 h 4275461"/>
                <a:gd name="connsiteX85" fmla="*/ 0 w 3619883"/>
                <a:gd name="connsiteY85" fmla="*/ 42229 h 4275461"/>
                <a:gd name="connsiteX86" fmla="*/ 42464 w 3619883"/>
                <a:gd name="connsiteY86" fmla="*/ 40518 h 4275461"/>
                <a:gd name="connsiteX87" fmla="*/ 137733 w 3619883"/>
                <a:gd name="connsiteY87" fmla="*/ 35355 h 4275461"/>
                <a:gd name="connsiteX88" fmla="*/ 270565 w 3619883"/>
                <a:gd name="connsiteY88" fmla="*/ 29759 h 4275461"/>
                <a:gd name="connsiteX89" fmla="*/ 479734 w 3619883"/>
                <a:gd name="connsiteY89" fmla="*/ 45455 h 4275461"/>
                <a:gd name="connsiteX90" fmla="*/ 524103 w 3619883"/>
                <a:gd name="connsiteY90" fmla="*/ 41625 h 4275461"/>
                <a:gd name="connsiteX91" fmla="*/ 624416 w 3619883"/>
                <a:gd name="connsiteY91" fmla="*/ 22696 h 4275461"/>
                <a:gd name="connsiteX92" fmla="*/ 657762 w 3619883"/>
                <a:gd name="connsiteY92" fmla="*/ 18351 h 4275461"/>
                <a:gd name="connsiteX93" fmla="*/ 690557 w 3619883"/>
                <a:gd name="connsiteY93" fmla="*/ 25792 h 4275461"/>
                <a:gd name="connsiteX94" fmla="*/ 745123 w 3619883"/>
                <a:gd name="connsiteY94" fmla="*/ 40157 h 4275461"/>
                <a:gd name="connsiteX95" fmla="*/ 789493 w 3619883"/>
                <a:gd name="connsiteY95" fmla="*/ 36327 h 4275461"/>
                <a:gd name="connsiteX96" fmla="*/ 854255 w 3619883"/>
                <a:gd name="connsiteY96" fmla="*/ 68887 h 4275461"/>
                <a:gd name="connsiteX97" fmla="*/ 897520 w 3619883"/>
                <a:gd name="connsiteY97" fmla="*/ 88629 h 4275461"/>
                <a:gd name="connsiteX98" fmla="*/ 940510 w 3619883"/>
                <a:gd name="connsiteY98" fmla="*/ 114265 h 4275461"/>
                <a:gd name="connsiteX99" fmla="*/ 1082712 w 3619883"/>
                <a:gd name="connsiteY99" fmla="*/ 144543 h 4275461"/>
                <a:gd name="connsiteX100" fmla="*/ 1205348 w 3619883"/>
                <a:gd name="connsiteY100" fmla="*/ 120753 h 4275461"/>
                <a:gd name="connsiteX101" fmla="*/ 1271764 w 3619883"/>
                <a:gd name="connsiteY101" fmla="*/ 117956 h 4275461"/>
                <a:gd name="connsiteX102" fmla="*/ 1315583 w 3619883"/>
                <a:gd name="connsiteY102" fmla="*/ 125912 h 4275461"/>
                <a:gd name="connsiteX103" fmla="*/ 1359125 w 3619883"/>
                <a:gd name="connsiteY103" fmla="*/ 139761 h 4275461"/>
                <a:gd name="connsiteX104" fmla="*/ 1391919 w 3619883"/>
                <a:gd name="connsiteY104" fmla="*/ 147202 h 4275461"/>
                <a:gd name="connsiteX105" fmla="*/ 1436563 w 3619883"/>
                <a:gd name="connsiteY105" fmla="*/ 137480 h 4275461"/>
                <a:gd name="connsiteX106" fmla="*/ 1471566 w 3619883"/>
                <a:gd name="connsiteY106" fmla="*/ 97777 h 4275461"/>
                <a:gd name="connsiteX107" fmla="*/ 1505739 w 3619883"/>
                <a:gd name="connsiteY107" fmla="*/ 75753 h 4275461"/>
                <a:gd name="connsiteX108" fmla="*/ 1590891 w 3619883"/>
                <a:gd name="connsiteY108" fmla="*/ 144702 h 4275461"/>
                <a:gd name="connsiteX109" fmla="*/ 1625616 w 3619883"/>
                <a:gd name="connsiteY109" fmla="*/ 110893 h 4275461"/>
                <a:gd name="connsiteX110" fmla="*/ 1658964 w 3619883"/>
                <a:gd name="connsiteY110" fmla="*/ 106547 h 4275461"/>
                <a:gd name="connsiteX111" fmla="*/ 1746598 w 3619883"/>
                <a:gd name="connsiteY111" fmla="*/ 122460 h 4275461"/>
                <a:gd name="connsiteX112" fmla="*/ 1811913 w 3619883"/>
                <a:gd name="connsiteY112" fmla="*/ 143234 h 4275461"/>
                <a:gd name="connsiteX113" fmla="*/ 1856557 w 3619883"/>
                <a:gd name="connsiteY113" fmla="*/ 133511 h 4275461"/>
                <a:gd name="connsiteX114" fmla="*/ 2066003 w 3619883"/>
                <a:gd name="connsiteY114" fmla="*/ 143313 h 4275461"/>
                <a:gd name="connsiteX115" fmla="*/ 2177615 w 3619883"/>
                <a:gd name="connsiteY115" fmla="*/ 119007 h 4275461"/>
                <a:gd name="connsiteX116" fmla="*/ 2255883 w 3619883"/>
                <a:gd name="connsiteY116" fmla="*/ 99047 h 4275461"/>
                <a:gd name="connsiteX117" fmla="*/ 2344622 w 3619883"/>
                <a:gd name="connsiteY117" fmla="*/ 91388 h 4275461"/>
                <a:gd name="connsiteX118" fmla="*/ 2455682 w 3619883"/>
                <a:gd name="connsiteY118" fmla="*/ 78869 h 4275461"/>
                <a:gd name="connsiteX119" fmla="*/ 2632609 w 3619883"/>
                <a:gd name="connsiteY119" fmla="*/ 75338 h 4275461"/>
                <a:gd name="connsiteX120" fmla="*/ 2742291 w 3619883"/>
                <a:gd name="connsiteY120" fmla="*/ 92282 h 4275461"/>
                <a:gd name="connsiteX121" fmla="*/ 2851974 w 3619883"/>
                <a:gd name="connsiteY121" fmla="*/ 109227 h 4275461"/>
                <a:gd name="connsiteX122" fmla="*/ 2907643 w 3619883"/>
                <a:gd name="connsiteY122" fmla="*/ 100020 h 4275461"/>
                <a:gd name="connsiteX123" fmla="*/ 2944022 w 3619883"/>
                <a:gd name="connsiteY123" fmla="*/ 30853 h 4275461"/>
                <a:gd name="connsiteX124" fmla="*/ 3022289 w 3619883"/>
                <a:gd name="connsiteY124" fmla="*/ 10893 h 4275461"/>
                <a:gd name="connsiteX125" fmla="*/ 3054807 w 3619883"/>
                <a:gd name="connsiteY125" fmla="*/ 24226 h 4275461"/>
                <a:gd name="connsiteX126" fmla="*/ 3141892 w 3619883"/>
                <a:gd name="connsiteY126" fmla="*/ 51925 h 4275461"/>
                <a:gd name="connsiteX127" fmla="*/ 3185711 w 3619883"/>
                <a:gd name="connsiteY127" fmla="*/ 59881 h 4275461"/>
                <a:gd name="connsiteX128" fmla="*/ 3219056 w 3619883"/>
                <a:gd name="connsiteY128" fmla="*/ 55536 h 4275461"/>
                <a:gd name="connsiteX129" fmla="*/ 3263425 w 3619883"/>
                <a:gd name="connsiteY129" fmla="*/ 51706 h 4275461"/>
                <a:gd name="connsiteX130" fmla="*/ 3296219 w 3619883"/>
                <a:gd name="connsiteY130" fmla="*/ 59147 h 4275461"/>
                <a:gd name="connsiteX131" fmla="*/ 3319094 w 3619883"/>
                <a:gd name="connsiteY131" fmla="*/ 42500 h 4275461"/>
                <a:gd name="connsiteX132" fmla="*/ 3420511 w 3619883"/>
                <a:gd name="connsiteY132" fmla="*/ 0 h 4275461"/>
                <a:gd name="connsiteX133" fmla="*/ 3453305 w 3619883"/>
                <a:gd name="connsiteY133" fmla="*/ 7440 h 4275461"/>
                <a:gd name="connsiteX134" fmla="*/ 3496571 w 3619883"/>
                <a:gd name="connsiteY134" fmla="*/ 27182 h 4275461"/>
                <a:gd name="connsiteX135" fmla="*/ 3602117 w 3619883"/>
                <a:gd name="connsiteY135" fmla="*/ 132521 h 4275461"/>
                <a:gd name="connsiteX136" fmla="*/ 3619883 w 3619883"/>
                <a:gd name="connsiteY136" fmla="*/ 140049 h 4275461"/>
                <a:gd name="connsiteX137" fmla="*/ 3619883 w 3619883"/>
                <a:gd name="connsiteY13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96846 w 3619883"/>
                <a:gd name="connsiteY6" fmla="*/ 4128157 h 4275461"/>
                <a:gd name="connsiteX7" fmla="*/ 3014011 w 3619883"/>
                <a:gd name="connsiteY7" fmla="*/ 4275461 h 4275461"/>
                <a:gd name="connsiteX8" fmla="*/ 2761042 w 3619883"/>
                <a:gd name="connsiteY8" fmla="*/ 4275461 h 4275461"/>
                <a:gd name="connsiteX9" fmla="*/ 2761042 w 3619883"/>
                <a:gd name="connsiteY9" fmla="*/ 4128157 h 4275461"/>
                <a:gd name="connsiteX10" fmla="*/ 2826768 w 3619883"/>
                <a:gd name="connsiteY10" fmla="*/ 4128157 h 4275461"/>
                <a:gd name="connsiteX11" fmla="*/ 2826768 w 3619883"/>
                <a:gd name="connsiteY11" fmla="*/ 3951392 h 4275461"/>
                <a:gd name="connsiteX12" fmla="*/ 2648983 w 3619883"/>
                <a:gd name="connsiteY12" fmla="*/ 3951392 h 4275461"/>
                <a:gd name="connsiteX13" fmla="*/ 2648983 w 3619883"/>
                <a:gd name="connsiteY13" fmla="*/ 4128157 h 4275461"/>
                <a:gd name="connsiteX14" fmla="*/ 2690646 w 3619883"/>
                <a:gd name="connsiteY14" fmla="*/ 4128157 h 4275461"/>
                <a:gd name="connsiteX15" fmla="*/ 2690646 w 3619883"/>
                <a:gd name="connsiteY15" fmla="*/ 4275461 h 4275461"/>
                <a:gd name="connsiteX16" fmla="*/ 2511710 w 3619883"/>
                <a:gd name="connsiteY16" fmla="*/ 4275461 h 4275461"/>
                <a:gd name="connsiteX17" fmla="*/ 2454288 w 3619883"/>
                <a:gd name="connsiteY17" fmla="*/ 4128157 h 4275461"/>
                <a:gd name="connsiteX18" fmla="*/ 2515810 w 3619883"/>
                <a:gd name="connsiteY18" fmla="*/ 4128157 h 4275461"/>
                <a:gd name="connsiteX19" fmla="*/ 2515810 w 3619883"/>
                <a:gd name="connsiteY19" fmla="*/ 3951392 h 4275461"/>
                <a:gd name="connsiteX20" fmla="*/ 2338025 w 3619883"/>
                <a:gd name="connsiteY20" fmla="*/ 3951392 h 4275461"/>
                <a:gd name="connsiteX21" fmla="*/ 2338025 w 3619883"/>
                <a:gd name="connsiteY21" fmla="*/ 4128157 h 4275461"/>
                <a:gd name="connsiteX22" fmla="*/ 2395120 w 3619883"/>
                <a:gd name="connsiteY22" fmla="*/ 4128157 h 4275461"/>
                <a:gd name="connsiteX23" fmla="*/ 2337697 w 3619883"/>
                <a:gd name="connsiteY23" fmla="*/ 4275461 h 4275461"/>
                <a:gd name="connsiteX24" fmla="*/ 2150155 w 3619883"/>
                <a:gd name="connsiteY24" fmla="*/ 4275461 h 4275461"/>
                <a:gd name="connsiteX25" fmla="*/ 2150155 w 3619883"/>
                <a:gd name="connsiteY25" fmla="*/ 4128157 h 4275461"/>
                <a:gd name="connsiteX26" fmla="*/ 2204852 w 3619883"/>
                <a:gd name="connsiteY26" fmla="*/ 4128157 h 4275461"/>
                <a:gd name="connsiteX27" fmla="*/ 2204852 w 3619883"/>
                <a:gd name="connsiteY27" fmla="*/ 3951392 h 4275461"/>
                <a:gd name="connsiteX28" fmla="*/ 2027068 w 3619883"/>
                <a:gd name="connsiteY28" fmla="*/ 3951392 h 4275461"/>
                <a:gd name="connsiteX29" fmla="*/ 2027068 w 3619883"/>
                <a:gd name="connsiteY29" fmla="*/ 4128157 h 4275461"/>
                <a:gd name="connsiteX30" fmla="*/ 2079759 w 3619883"/>
                <a:gd name="connsiteY30" fmla="*/ 4128157 h 4275461"/>
                <a:gd name="connsiteX31" fmla="*/ 2079759 w 3619883"/>
                <a:gd name="connsiteY31" fmla="*/ 4275461 h 4275461"/>
                <a:gd name="connsiteX32" fmla="*/ 1824703 w 3619883"/>
                <a:gd name="connsiteY32" fmla="*/ 4275461 h 4275461"/>
                <a:gd name="connsiteX33" fmla="*/ 1834468 w 3619883"/>
                <a:gd name="connsiteY33" fmla="*/ 4128157 h 4275461"/>
                <a:gd name="connsiteX34" fmla="*/ 1893894 w 3619883"/>
                <a:gd name="connsiteY34" fmla="*/ 4128157 h 4275461"/>
                <a:gd name="connsiteX35" fmla="*/ 1893894 w 3619883"/>
                <a:gd name="connsiteY35" fmla="*/ 3951392 h 4275461"/>
                <a:gd name="connsiteX36" fmla="*/ 1716110 w 3619883"/>
                <a:gd name="connsiteY36" fmla="*/ 3951392 h 4275461"/>
                <a:gd name="connsiteX37" fmla="*/ 1716110 w 3619883"/>
                <a:gd name="connsiteY37" fmla="*/ 4006431 h 4275461"/>
                <a:gd name="connsiteX38" fmla="*/ 1703447 w 3619883"/>
                <a:gd name="connsiteY38" fmla="*/ 4007960 h 4275461"/>
                <a:gd name="connsiteX39" fmla="*/ 1716110 w 3619883"/>
                <a:gd name="connsiteY39" fmla="*/ 4044284 h 4275461"/>
                <a:gd name="connsiteX40" fmla="*/ 1716110 w 3619883"/>
                <a:gd name="connsiteY40" fmla="*/ 4128157 h 4275461"/>
                <a:gd name="connsiteX41" fmla="*/ 1745346 w 3619883"/>
                <a:gd name="connsiteY41" fmla="*/ 4128157 h 4275461"/>
                <a:gd name="connsiteX42" fmla="*/ 1796694 w 3619883"/>
                <a:gd name="connsiteY42" fmla="*/ 4275461 h 4275461"/>
                <a:gd name="connsiteX43" fmla="*/ 1558844 w 3619883"/>
                <a:gd name="connsiteY43" fmla="*/ 4275461 h 4275461"/>
                <a:gd name="connsiteX44" fmla="*/ 1517252 w 3619883"/>
                <a:gd name="connsiteY44" fmla="*/ 4128157 h 4275461"/>
                <a:gd name="connsiteX45" fmla="*/ 1582936 w 3619883"/>
                <a:gd name="connsiteY45" fmla="*/ 4128157 h 4275461"/>
                <a:gd name="connsiteX46" fmla="*/ 1582936 w 3619883"/>
                <a:gd name="connsiteY46" fmla="*/ 3951392 h 4275461"/>
                <a:gd name="connsiteX47" fmla="*/ 1405151 w 3619883"/>
                <a:gd name="connsiteY47" fmla="*/ 3951392 h 4275461"/>
                <a:gd name="connsiteX48" fmla="*/ 1405151 w 3619883"/>
                <a:gd name="connsiteY48" fmla="*/ 4128157 h 4275461"/>
                <a:gd name="connsiteX49" fmla="*/ 1468988 w 3619883"/>
                <a:gd name="connsiteY49" fmla="*/ 4128157 h 4275461"/>
                <a:gd name="connsiteX50" fmla="*/ 1427396 w 3619883"/>
                <a:gd name="connsiteY50" fmla="*/ 4275461 h 4275461"/>
                <a:gd name="connsiteX51" fmla="*/ 1210751 w 3619883"/>
                <a:gd name="connsiteY51" fmla="*/ 4275461 h 4275461"/>
                <a:gd name="connsiteX52" fmla="*/ 1210751 w 3619883"/>
                <a:gd name="connsiteY52" fmla="*/ 4128157 h 4275461"/>
                <a:gd name="connsiteX53" fmla="*/ 1271978 w 3619883"/>
                <a:gd name="connsiteY53" fmla="*/ 4128157 h 4275461"/>
                <a:gd name="connsiteX54" fmla="*/ 1271978 w 3619883"/>
                <a:gd name="connsiteY54" fmla="*/ 3951392 h 4275461"/>
                <a:gd name="connsiteX55" fmla="*/ 1094193 w 3619883"/>
                <a:gd name="connsiteY55" fmla="*/ 3951392 h 4275461"/>
                <a:gd name="connsiteX56" fmla="*/ 1094193 w 3619883"/>
                <a:gd name="connsiteY56" fmla="*/ 4128157 h 4275461"/>
                <a:gd name="connsiteX57" fmla="*/ 1140354 w 3619883"/>
                <a:gd name="connsiteY57" fmla="*/ 4128157 h 4275461"/>
                <a:gd name="connsiteX58" fmla="*/ 1140354 w 3619883"/>
                <a:gd name="connsiteY58" fmla="*/ 4275461 h 4275461"/>
                <a:gd name="connsiteX59" fmla="*/ 953807 w 3619883"/>
                <a:gd name="connsiteY59" fmla="*/ 4275461 h 4275461"/>
                <a:gd name="connsiteX60" fmla="*/ 912215 w 3619883"/>
                <a:gd name="connsiteY60" fmla="*/ 4128157 h 4275461"/>
                <a:gd name="connsiteX61" fmla="*/ 961020 w 3619883"/>
                <a:gd name="connsiteY61" fmla="*/ 4128157 h 4275461"/>
                <a:gd name="connsiteX62" fmla="*/ 961020 w 3619883"/>
                <a:gd name="connsiteY62" fmla="*/ 3951392 h 4275461"/>
                <a:gd name="connsiteX63" fmla="*/ 783235 w 3619883"/>
                <a:gd name="connsiteY63" fmla="*/ 3951392 h 4275461"/>
                <a:gd name="connsiteX64" fmla="*/ 783235 w 3619883"/>
                <a:gd name="connsiteY64" fmla="*/ 4128157 h 4275461"/>
                <a:gd name="connsiteX65" fmla="*/ 871024 w 3619883"/>
                <a:gd name="connsiteY65" fmla="*/ 4128157 h 4275461"/>
                <a:gd name="connsiteX66" fmla="*/ 829432 w 3619883"/>
                <a:gd name="connsiteY66" fmla="*/ 4275461 h 4275461"/>
                <a:gd name="connsiteX67" fmla="*/ 611484 w 3619883"/>
                <a:gd name="connsiteY67" fmla="*/ 4275461 h 4275461"/>
                <a:gd name="connsiteX68" fmla="*/ 621247 w 3619883"/>
                <a:gd name="connsiteY68" fmla="*/ 4128157 h 4275461"/>
                <a:gd name="connsiteX69" fmla="*/ 650062 w 3619883"/>
                <a:gd name="connsiteY69" fmla="*/ 4128157 h 4275461"/>
                <a:gd name="connsiteX70" fmla="*/ 650062 w 3619883"/>
                <a:gd name="connsiteY70" fmla="*/ 3951392 h 4275461"/>
                <a:gd name="connsiteX71" fmla="*/ 472277 w 3619883"/>
                <a:gd name="connsiteY71" fmla="*/ 3951392 h 4275461"/>
                <a:gd name="connsiteX72" fmla="*/ 472277 w 3619883"/>
                <a:gd name="connsiteY72" fmla="*/ 4128157 h 4275461"/>
                <a:gd name="connsiteX73" fmla="*/ 522650 w 3619883"/>
                <a:gd name="connsiteY73" fmla="*/ 4128157 h 4275461"/>
                <a:gd name="connsiteX74" fmla="*/ 573998 w 3619883"/>
                <a:gd name="connsiteY74" fmla="*/ 4275461 h 4275461"/>
                <a:gd name="connsiteX75" fmla="*/ 336164 w 3619883"/>
                <a:gd name="connsiteY75" fmla="*/ 4275461 h 4275461"/>
                <a:gd name="connsiteX76" fmla="*/ 294572 w 3619883"/>
                <a:gd name="connsiteY76" fmla="*/ 4128157 h 4275461"/>
                <a:gd name="connsiteX77" fmla="*/ 339106 w 3619883"/>
                <a:gd name="connsiteY77" fmla="*/ 4128157 h 4275461"/>
                <a:gd name="connsiteX78" fmla="*/ 339106 w 3619883"/>
                <a:gd name="connsiteY78" fmla="*/ 3951392 h 4275461"/>
                <a:gd name="connsiteX79" fmla="*/ 161321 w 3619883"/>
                <a:gd name="connsiteY79" fmla="*/ 3951392 h 4275461"/>
                <a:gd name="connsiteX80" fmla="*/ 161321 w 3619883"/>
                <a:gd name="connsiteY80" fmla="*/ 4128157 h 4275461"/>
                <a:gd name="connsiteX81" fmla="*/ 230914 w 3619883"/>
                <a:gd name="connsiteY81" fmla="*/ 4128157 h 4275461"/>
                <a:gd name="connsiteX82" fmla="*/ 189322 w 3619883"/>
                <a:gd name="connsiteY82" fmla="*/ 4275461 h 4275461"/>
                <a:gd name="connsiteX83" fmla="*/ 0 w 3619883"/>
                <a:gd name="connsiteY83" fmla="*/ 4275461 h 4275461"/>
                <a:gd name="connsiteX84" fmla="*/ 0 w 3619883"/>
                <a:gd name="connsiteY84" fmla="*/ 42229 h 4275461"/>
                <a:gd name="connsiteX85" fmla="*/ 42464 w 3619883"/>
                <a:gd name="connsiteY85" fmla="*/ 40518 h 4275461"/>
                <a:gd name="connsiteX86" fmla="*/ 137733 w 3619883"/>
                <a:gd name="connsiteY86" fmla="*/ 35355 h 4275461"/>
                <a:gd name="connsiteX87" fmla="*/ 270565 w 3619883"/>
                <a:gd name="connsiteY87" fmla="*/ 29759 h 4275461"/>
                <a:gd name="connsiteX88" fmla="*/ 479734 w 3619883"/>
                <a:gd name="connsiteY88" fmla="*/ 45455 h 4275461"/>
                <a:gd name="connsiteX89" fmla="*/ 524103 w 3619883"/>
                <a:gd name="connsiteY89" fmla="*/ 41625 h 4275461"/>
                <a:gd name="connsiteX90" fmla="*/ 624416 w 3619883"/>
                <a:gd name="connsiteY90" fmla="*/ 22696 h 4275461"/>
                <a:gd name="connsiteX91" fmla="*/ 657762 w 3619883"/>
                <a:gd name="connsiteY91" fmla="*/ 18351 h 4275461"/>
                <a:gd name="connsiteX92" fmla="*/ 690557 w 3619883"/>
                <a:gd name="connsiteY92" fmla="*/ 25792 h 4275461"/>
                <a:gd name="connsiteX93" fmla="*/ 745123 w 3619883"/>
                <a:gd name="connsiteY93" fmla="*/ 40157 h 4275461"/>
                <a:gd name="connsiteX94" fmla="*/ 789493 w 3619883"/>
                <a:gd name="connsiteY94" fmla="*/ 36327 h 4275461"/>
                <a:gd name="connsiteX95" fmla="*/ 854255 w 3619883"/>
                <a:gd name="connsiteY95" fmla="*/ 68887 h 4275461"/>
                <a:gd name="connsiteX96" fmla="*/ 897520 w 3619883"/>
                <a:gd name="connsiteY96" fmla="*/ 88629 h 4275461"/>
                <a:gd name="connsiteX97" fmla="*/ 940510 w 3619883"/>
                <a:gd name="connsiteY97" fmla="*/ 114265 h 4275461"/>
                <a:gd name="connsiteX98" fmla="*/ 1082712 w 3619883"/>
                <a:gd name="connsiteY98" fmla="*/ 144543 h 4275461"/>
                <a:gd name="connsiteX99" fmla="*/ 1205348 w 3619883"/>
                <a:gd name="connsiteY99" fmla="*/ 120753 h 4275461"/>
                <a:gd name="connsiteX100" fmla="*/ 1271764 w 3619883"/>
                <a:gd name="connsiteY100" fmla="*/ 117956 h 4275461"/>
                <a:gd name="connsiteX101" fmla="*/ 1315583 w 3619883"/>
                <a:gd name="connsiteY101" fmla="*/ 125912 h 4275461"/>
                <a:gd name="connsiteX102" fmla="*/ 1359125 w 3619883"/>
                <a:gd name="connsiteY102" fmla="*/ 139761 h 4275461"/>
                <a:gd name="connsiteX103" fmla="*/ 1391919 w 3619883"/>
                <a:gd name="connsiteY103" fmla="*/ 147202 h 4275461"/>
                <a:gd name="connsiteX104" fmla="*/ 1436563 w 3619883"/>
                <a:gd name="connsiteY104" fmla="*/ 137480 h 4275461"/>
                <a:gd name="connsiteX105" fmla="*/ 1471566 w 3619883"/>
                <a:gd name="connsiteY105" fmla="*/ 97777 h 4275461"/>
                <a:gd name="connsiteX106" fmla="*/ 1505739 w 3619883"/>
                <a:gd name="connsiteY106" fmla="*/ 75753 h 4275461"/>
                <a:gd name="connsiteX107" fmla="*/ 1590891 w 3619883"/>
                <a:gd name="connsiteY107" fmla="*/ 144702 h 4275461"/>
                <a:gd name="connsiteX108" fmla="*/ 1625616 w 3619883"/>
                <a:gd name="connsiteY108" fmla="*/ 110893 h 4275461"/>
                <a:gd name="connsiteX109" fmla="*/ 1658964 w 3619883"/>
                <a:gd name="connsiteY109" fmla="*/ 106547 h 4275461"/>
                <a:gd name="connsiteX110" fmla="*/ 1746598 w 3619883"/>
                <a:gd name="connsiteY110" fmla="*/ 122460 h 4275461"/>
                <a:gd name="connsiteX111" fmla="*/ 1811913 w 3619883"/>
                <a:gd name="connsiteY111" fmla="*/ 143234 h 4275461"/>
                <a:gd name="connsiteX112" fmla="*/ 1856557 w 3619883"/>
                <a:gd name="connsiteY112" fmla="*/ 133511 h 4275461"/>
                <a:gd name="connsiteX113" fmla="*/ 2066003 w 3619883"/>
                <a:gd name="connsiteY113" fmla="*/ 143313 h 4275461"/>
                <a:gd name="connsiteX114" fmla="*/ 2177615 w 3619883"/>
                <a:gd name="connsiteY114" fmla="*/ 119007 h 4275461"/>
                <a:gd name="connsiteX115" fmla="*/ 2255883 w 3619883"/>
                <a:gd name="connsiteY115" fmla="*/ 99047 h 4275461"/>
                <a:gd name="connsiteX116" fmla="*/ 2344622 w 3619883"/>
                <a:gd name="connsiteY116" fmla="*/ 91388 h 4275461"/>
                <a:gd name="connsiteX117" fmla="*/ 2455682 w 3619883"/>
                <a:gd name="connsiteY117" fmla="*/ 78869 h 4275461"/>
                <a:gd name="connsiteX118" fmla="*/ 2632609 w 3619883"/>
                <a:gd name="connsiteY118" fmla="*/ 75338 h 4275461"/>
                <a:gd name="connsiteX119" fmla="*/ 2742291 w 3619883"/>
                <a:gd name="connsiteY119" fmla="*/ 92282 h 4275461"/>
                <a:gd name="connsiteX120" fmla="*/ 2851974 w 3619883"/>
                <a:gd name="connsiteY120" fmla="*/ 109227 h 4275461"/>
                <a:gd name="connsiteX121" fmla="*/ 2907643 w 3619883"/>
                <a:gd name="connsiteY121" fmla="*/ 100020 h 4275461"/>
                <a:gd name="connsiteX122" fmla="*/ 2944022 w 3619883"/>
                <a:gd name="connsiteY122" fmla="*/ 30853 h 4275461"/>
                <a:gd name="connsiteX123" fmla="*/ 3022289 w 3619883"/>
                <a:gd name="connsiteY123" fmla="*/ 10893 h 4275461"/>
                <a:gd name="connsiteX124" fmla="*/ 3054807 w 3619883"/>
                <a:gd name="connsiteY124" fmla="*/ 24226 h 4275461"/>
                <a:gd name="connsiteX125" fmla="*/ 3141892 w 3619883"/>
                <a:gd name="connsiteY125" fmla="*/ 51925 h 4275461"/>
                <a:gd name="connsiteX126" fmla="*/ 3185711 w 3619883"/>
                <a:gd name="connsiteY126" fmla="*/ 59881 h 4275461"/>
                <a:gd name="connsiteX127" fmla="*/ 3219056 w 3619883"/>
                <a:gd name="connsiteY127" fmla="*/ 55536 h 4275461"/>
                <a:gd name="connsiteX128" fmla="*/ 3263425 w 3619883"/>
                <a:gd name="connsiteY128" fmla="*/ 51706 h 4275461"/>
                <a:gd name="connsiteX129" fmla="*/ 3296219 w 3619883"/>
                <a:gd name="connsiteY129" fmla="*/ 59147 h 4275461"/>
                <a:gd name="connsiteX130" fmla="*/ 3319094 w 3619883"/>
                <a:gd name="connsiteY130" fmla="*/ 42500 h 4275461"/>
                <a:gd name="connsiteX131" fmla="*/ 3420511 w 3619883"/>
                <a:gd name="connsiteY131" fmla="*/ 0 h 4275461"/>
                <a:gd name="connsiteX132" fmla="*/ 3453305 w 3619883"/>
                <a:gd name="connsiteY132" fmla="*/ 7440 h 4275461"/>
                <a:gd name="connsiteX133" fmla="*/ 3496571 w 3619883"/>
                <a:gd name="connsiteY133" fmla="*/ 27182 h 4275461"/>
                <a:gd name="connsiteX134" fmla="*/ 3602117 w 3619883"/>
                <a:gd name="connsiteY134" fmla="*/ 132521 h 4275461"/>
                <a:gd name="connsiteX135" fmla="*/ 3619883 w 3619883"/>
                <a:gd name="connsiteY135" fmla="*/ 140049 h 4275461"/>
                <a:gd name="connsiteX136" fmla="*/ 3619883 w 3619883"/>
                <a:gd name="connsiteY13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3014011 w 3619883"/>
                <a:gd name="connsiteY6" fmla="*/ 4275461 h 4275461"/>
                <a:gd name="connsiteX7" fmla="*/ 2761042 w 3619883"/>
                <a:gd name="connsiteY7" fmla="*/ 4275461 h 4275461"/>
                <a:gd name="connsiteX8" fmla="*/ 2761042 w 3619883"/>
                <a:gd name="connsiteY8" fmla="*/ 4128157 h 4275461"/>
                <a:gd name="connsiteX9" fmla="*/ 2826768 w 3619883"/>
                <a:gd name="connsiteY9" fmla="*/ 4128157 h 4275461"/>
                <a:gd name="connsiteX10" fmla="*/ 2826768 w 3619883"/>
                <a:gd name="connsiteY10" fmla="*/ 3951392 h 4275461"/>
                <a:gd name="connsiteX11" fmla="*/ 2648983 w 3619883"/>
                <a:gd name="connsiteY11" fmla="*/ 3951392 h 4275461"/>
                <a:gd name="connsiteX12" fmla="*/ 2648983 w 3619883"/>
                <a:gd name="connsiteY12" fmla="*/ 4128157 h 4275461"/>
                <a:gd name="connsiteX13" fmla="*/ 2690646 w 3619883"/>
                <a:gd name="connsiteY13" fmla="*/ 4128157 h 4275461"/>
                <a:gd name="connsiteX14" fmla="*/ 2690646 w 3619883"/>
                <a:gd name="connsiteY14" fmla="*/ 4275461 h 4275461"/>
                <a:gd name="connsiteX15" fmla="*/ 2511710 w 3619883"/>
                <a:gd name="connsiteY15" fmla="*/ 4275461 h 4275461"/>
                <a:gd name="connsiteX16" fmla="*/ 2454288 w 3619883"/>
                <a:gd name="connsiteY16" fmla="*/ 4128157 h 4275461"/>
                <a:gd name="connsiteX17" fmla="*/ 2515810 w 3619883"/>
                <a:gd name="connsiteY17" fmla="*/ 4128157 h 4275461"/>
                <a:gd name="connsiteX18" fmla="*/ 2515810 w 3619883"/>
                <a:gd name="connsiteY18" fmla="*/ 3951392 h 4275461"/>
                <a:gd name="connsiteX19" fmla="*/ 2338025 w 3619883"/>
                <a:gd name="connsiteY19" fmla="*/ 3951392 h 4275461"/>
                <a:gd name="connsiteX20" fmla="*/ 2338025 w 3619883"/>
                <a:gd name="connsiteY20" fmla="*/ 4128157 h 4275461"/>
                <a:gd name="connsiteX21" fmla="*/ 2395120 w 3619883"/>
                <a:gd name="connsiteY21" fmla="*/ 4128157 h 4275461"/>
                <a:gd name="connsiteX22" fmla="*/ 2337697 w 3619883"/>
                <a:gd name="connsiteY22" fmla="*/ 4275461 h 4275461"/>
                <a:gd name="connsiteX23" fmla="*/ 2150155 w 3619883"/>
                <a:gd name="connsiteY23" fmla="*/ 4275461 h 4275461"/>
                <a:gd name="connsiteX24" fmla="*/ 2150155 w 3619883"/>
                <a:gd name="connsiteY24" fmla="*/ 4128157 h 4275461"/>
                <a:gd name="connsiteX25" fmla="*/ 2204852 w 3619883"/>
                <a:gd name="connsiteY25" fmla="*/ 4128157 h 4275461"/>
                <a:gd name="connsiteX26" fmla="*/ 2204852 w 3619883"/>
                <a:gd name="connsiteY26" fmla="*/ 3951392 h 4275461"/>
                <a:gd name="connsiteX27" fmla="*/ 2027068 w 3619883"/>
                <a:gd name="connsiteY27" fmla="*/ 3951392 h 4275461"/>
                <a:gd name="connsiteX28" fmla="*/ 2027068 w 3619883"/>
                <a:gd name="connsiteY28" fmla="*/ 4128157 h 4275461"/>
                <a:gd name="connsiteX29" fmla="*/ 2079759 w 3619883"/>
                <a:gd name="connsiteY29" fmla="*/ 4128157 h 4275461"/>
                <a:gd name="connsiteX30" fmla="*/ 2079759 w 3619883"/>
                <a:gd name="connsiteY30" fmla="*/ 4275461 h 4275461"/>
                <a:gd name="connsiteX31" fmla="*/ 1824703 w 3619883"/>
                <a:gd name="connsiteY31" fmla="*/ 4275461 h 4275461"/>
                <a:gd name="connsiteX32" fmla="*/ 1834468 w 3619883"/>
                <a:gd name="connsiteY32" fmla="*/ 4128157 h 4275461"/>
                <a:gd name="connsiteX33" fmla="*/ 1893894 w 3619883"/>
                <a:gd name="connsiteY33" fmla="*/ 4128157 h 4275461"/>
                <a:gd name="connsiteX34" fmla="*/ 1893894 w 3619883"/>
                <a:gd name="connsiteY34" fmla="*/ 3951392 h 4275461"/>
                <a:gd name="connsiteX35" fmla="*/ 1716110 w 3619883"/>
                <a:gd name="connsiteY35" fmla="*/ 3951392 h 4275461"/>
                <a:gd name="connsiteX36" fmla="*/ 1716110 w 3619883"/>
                <a:gd name="connsiteY36" fmla="*/ 4006431 h 4275461"/>
                <a:gd name="connsiteX37" fmla="*/ 1703447 w 3619883"/>
                <a:gd name="connsiteY37" fmla="*/ 4007960 h 4275461"/>
                <a:gd name="connsiteX38" fmla="*/ 1716110 w 3619883"/>
                <a:gd name="connsiteY38" fmla="*/ 4044284 h 4275461"/>
                <a:gd name="connsiteX39" fmla="*/ 1716110 w 3619883"/>
                <a:gd name="connsiteY39" fmla="*/ 4128157 h 4275461"/>
                <a:gd name="connsiteX40" fmla="*/ 1745346 w 3619883"/>
                <a:gd name="connsiteY40" fmla="*/ 4128157 h 4275461"/>
                <a:gd name="connsiteX41" fmla="*/ 1796694 w 3619883"/>
                <a:gd name="connsiteY41" fmla="*/ 4275461 h 4275461"/>
                <a:gd name="connsiteX42" fmla="*/ 1558844 w 3619883"/>
                <a:gd name="connsiteY42" fmla="*/ 4275461 h 4275461"/>
                <a:gd name="connsiteX43" fmla="*/ 1517252 w 3619883"/>
                <a:gd name="connsiteY43" fmla="*/ 4128157 h 4275461"/>
                <a:gd name="connsiteX44" fmla="*/ 1582936 w 3619883"/>
                <a:gd name="connsiteY44" fmla="*/ 4128157 h 4275461"/>
                <a:gd name="connsiteX45" fmla="*/ 1582936 w 3619883"/>
                <a:gd name="connsiteY45" fmla="*/ 3951392 h 4275461"/>
                <a:gd name="connsiteX46" fmla="*/ 1405151 w 3619883"/>
                <a:gd name="connsiteY46" fmla="*/ 3951392 h 4275461"/>
                <a:gd name="connsiteX47" fmla="*/ 1405151 w 3619883"/>
                <a:gd name="connsiteY47" fmla="*/ 4128157 h 4275461"/>
                <a:gd name="connsiteX48" fmla="*/ 1468988 w 3619883"/>
                <a:gd name="connsiteY48" fmla="*/ 4128157 h 4275461"/>
                <a:gd name="connsiteX49" fmla="*/ 1427396 w 3619883"/>
                <a:gd name="connsiteY49" fmla="*/ 4275461 h 4275461"/>
                <a:gd name="connsiteX50" fmla="*/ 1210751 w 3619883"/>
                <a:gd name="connsiteY50" fmla="*/ 4275461 h 4275461"/>
                <a:gd name="connsiteX51" fmla="*/ 1210751 w 3619883"/>
                <a:gd name="connsiteY51" fmla="*/ 4128157 h 4275461"/>
                <a:gd name="connsiteX52" fmla="*/ 1271978 w 3619883"/>
                <a:gd name="connsiteY52" fmla="*/ 4128157 h 4275461"/>
                <a:gd name="connsiteX53" fmla="*/ 1271978 w 3619883"/>
                <a:gd name="connsiteY53" fmla="*/ 3951392 h 4275461"/>
                <a:gd name="connsiteX54" fmla="*/ 1094193 w 3619883"/>
                <a:gd name="connsiteY54" fmla="*/ 3951392 h 4275461"/>
                <a:gd name="connsiteX55" fmla="*/ 1094193 w 3619883"/>
                <a:gd name="connsiteY55" fmla="*/ 4128157 h 4275461"/>
                <a:gd name="connsiteX56" fmla="*/ 1140354 w 3619883"/>
                <a:gd name="connsiteY56" fmla="*/ 4128157 h 4275461"/>
                <a:gd name="connsiteX57" fmla="*/ 1140354 w 3619883"/>
                <a:gd name="connsiteY57" fmla="*/ 4275461 h 4275461"/>
                <a:gd name="connsiteX58" fmla="*/ 953807 w 3619883"/>
                <a:gd name="connsiteY58" fmla="*/ 4275461 h 4275461"/>
                <a:gd name="connsiteX59" fmla="*/ 912215 w 3619883"/>
                <a:gd name="connsiteY59" fmla="*/ 4128157 h 4275461"/>
                <a:gd name="connsiteX60" fmla="*/ 961020 w 3619883"/>
                <a:gd name="connsiteY60" fmla="*/ 4128157 h 4275461"/>
                <a:gd name="connsiteX61" fmla="*/ 961020 w 3619883"/>
                <a:gd name="connsiteY61" fmla="*/ 3951392 h 4275461"/>
                <a:gd name="connsiteX62" fmla="*/ 783235 w 3619883"/>
                <a:gd name="connsiteY62" fmla="*/ 3951392 h 4275461"/>
                <a:gd name="connsiteX63" fmla="*/ 783235 w 3619883"/>
                <a:gd name="connsiteY63" fmla="*/ 4128157 h 4275461"/>
                <a:gd name="connsiteX64" fmla="*/ 871024 w 3619883"/>
                <a:gd name="connsiteY64" fmla="*/ 4128157 h 4275461"/>
                <a:gd name="connsiteX65" fmla="*/ 829432 w 3619883"/>
                <a:gd name="connsiteY65" fmla="*/ 4275461 h 4275461"/>
                <a:gd name="connsiteX66" fmla="*/ 611484 w 3619883"/>
                <a:gd name="connsiteY66" fmla="*/ 4275461 h 4275461"/>
                <a:gd name="connsiteX67" fmla="*/ 621247 w 3619883"/>
                <a:gd name="connsiteY67" fmla="*/ 4128157 h 4275461"/>
                <a:gd name="connsiteX68" fmla="*/ 650062 w 3619883"/>
                <a:gd name="connsiteY68" fmla="*/ 4128157 h 4275461"/>
                <a:gd name="connsiteX69" fmla="*/ 650062 w 3619883"/>
                <a:gd name="connsiteY69" fmla="*/ 3951392 h 4275461"/>
                <a:gd name="connsiteX70" fmla="*/ 472277 w 3619883"/>
                <a:gd name="connsiteY70" fmla="*/ 3951392 h 4275461"/>
                <a:gd name="connsiteX71" fmla="*/ 472277 w 3619883"/>
                <a:gd name="connsiteY71" fmla="*/ 4128157 h 4275461"/>
                <a:gd name="connsiteX72" fmla="*/ 522650 w 3619883"/>
                <a:gd name="connsiteY72" fmla="*/ 4128157 h 4275461"/>
                <a:gd name="connsiteX73" fmla="*/ 573998 w 3619883"/>
                <a:gd name="connsiteY73" fmla="*/ 4275461 h 4275461"/>
                <a:gd name="connsiteX74" fmla="*/ 336164 w 3619883"/>
                <a:gd name="connsiteY74" fmla="*/ 4275461 h 4275461"/>
                <a:gd name="connsiteX75" fmla="*/ 294572 w 3619883"/>
                <a:gd name="connsiteY75" fmla="*/ 4128157 h 4275461"/>
                <a:gd name="connsiteX76" fmla="*/ 339106 w 3619883"/>
                <a:gd name="connsiteY76" fmla="*/ 4128157 h 4275461"/>
                <a:gd name="connsiteX77" fmla="*/ 339106 w 3619883"/>
                <a:gd name="connsiteY77" fmla="*/ 3951392 h 4275461"/>
                <a:gd name="connsiteX78" fmla="*/ 161321 w 3619883"/>
                <a:gd name="connsiteY78" fmla="*/ 3951392 h 4275461"/>
                <a:gd name="connsiteX79" fmla="*/ 161321 w 3619883"/>
                <a:gd name="connsiteY79" fmla="*/ 4128157 h 4275461"/>
                <a:gd name="connsiteX80" fmla="*/ 230914 w 3619883"/>
                <a:gd name="connsiteY80" fmla="*/ 4128157 h 4275461"/>
                <a:gd name="connsiteX81" fmla="*/ 189322 w 3619883"/>
                <a:gd name="connsiteY81" fmla="*/ 4275461 h 4275461"/>
                <a:gd name="connsiteX82" fmla="*/ 0 w 3619883"/>
                <a:gd name="connsiteY82" fmla="*/ 4275461 h 4275461"/>
                <a:gd name="connsiteX83" fmla="*/ 0 w 3619883"/>
                <a:gd name="connsiteY83" fmla="*/ 42229 h 4275461"/>
                <a:gd name="connsiteX84" fmla="*/ 42464 w 3619883"/>
                <a:gd name="connsiteY84" fmla="*/ 40518 h 4275461"/>
                <a:gd name="connsiteX85" fmla="*/ 137733 w 3619883"/>
                <a:gd name="connsiteY85" fmla="*/ 35355 h 4275461"/>
                <a:gd name="connsiteX86" fmla="*/ 270565 w 3619883"/>
                <a:gd name="connsiteY86" fmla="*/ 29759 h 4275461"/>
                <a:gd name="connsiteX87" fmla="*/ 479734 w 3619883"/>
                <a:gd name="connsiteY87" fmla="*/ 45455 h 4275461"/>
                <a:gd name="connsiteX88" fmla="*/ 524103 w 3619883"/>
                <a:gd name="connsiteY88" fmla="*/ 41625 h 4275461"/>
                <a:gd name="connsiteX89" fmla="*/ 624416 w 3619883"/>
                <a:gd name="connsiteY89" fmla="*/ 22696 h 4275461"/>
                <a:gd name="connsiteX90" fmla="*/ 657762 w 3619883"/>
                <a:gd name="connsiteY90" fmla="*/ 18351 h 4275461"/>
                <a:gd name="connsiteX91" fmla="*/ 690557 w 3619883"/>
                <a:gd name="connsiteY91" fmla="*/ 25792 h 4275461"/>
                <a:gd name="connsiteX92" fmla="*/ 745123 w 3619883"/>
                <a:gd name="connsiteY92" fmla="*/ 40157 h 4275461"/>
                <a:gd name="connsiteX93" fmla="*/ 789493 w 3619883"/>
                <a:gd name="connsiteY93" fmla="*/ 36327 h 4275461"/>
                <a:gd name="connsiteX94" fmla="*/ 854255 w 3619883"/>
                <a:gd name="connsiteY94" fmla="*/ 68887 h 4275461"/>
                <a:gd name="connsiteX95" fmla="*/ 897520 w 3619883"/>
                <a:gd name="connsiteY95" fmla="*/ 88629 h 4275461"/>
                <a:gd name="connsiteX96" fmla="*/ 940510 w 3619883"/>
                <a:gd name="connsiteY96" fmla="*/ 114265 h 4275461"/>
                <a:gd name="connsiteX97" fmla="*/ 1082712 w 3619883"/>
                <a:gd name="connsiteY97" fmla="*/ 144543 h 4275461"/>
                <a:gd name="connsiteX98" fmla="*/ 1205348 w 3619883"/>
                <a:gd name="connsiteY98" fmla="*/ 120753 h 4275461"/>
                <a:gd name="connsiteX99" fmla="*/ 1271764 w 3619883"/>
                <a:gd name="connsiteY99" fmla="*/ 117956 h 4275461"/>
                <a:gd name="connsiteX100" fmla="*/ 1315583 w 3619883"/>
                <a:gd name="connsiteY100" fmla="*/ 125912 h 4275461"/>
                <a:gd name="connsiteX101" fmla="*/ 1359125 w 3619883"/>
                <a:gd name="connsiteY101" fmla="*/ 139761 h 4275461"/>
                <a:gd name="connsiteX102" fmla="*/ 1391919 w 3619883"/>
                <a:gd name="connsiteY102" fmla="*/ 147202 h 4275461"/>
                <a:gd name="connsiteX103" fmla="*/ 1436563 w 3619883"/>
                <a:gd name="connsiteY103" fmla="*/ 137480 h 4275461"/>
                <a:gd name="connsiteX104" fmla="*/ 1471566 w 3619883"/>
                <a:gd name="connsiteY104" fmla="*/ 97777 h 4275461"/>
                <a:gd name="connsiteX105" fmla="*/ 1505739 w 3619883"/>
                <a:gd name="connsiteY105" fmla="*/ 75753 h 4275461"/>
                <a:gd name="connsiteX106" fmla="*/ 1590891 w 3619883"/>
                <a:gd name="connsiteY106" fmla="*/ 144702 h 4275461"/>
                <a:gd name="connsiteX107" fmla="*/ 1625616 w 3619883"/>
                <a:gd name="connsiteY107" fmla="*/ 110893 h 4275461"/>
                <a:gd name="connsiteX108" fmla="*/ 1658964 w 3619883"/>
                <a:gd name="connsiteY108" fmla="*/ 106547 h 4275461"/>
                <a:gd name="connsiteX109" fmla="*/ 1746598 w 3619883"/>
                <a:gd name="connsiteY109" fmla="*/ 122460 h 4275461"/>
                <a:gd name="connsiteX110" fmla="*/ 1811913 w 3619883"/>
                <a:gd name="connsiteY110" fmla="*/ 143234 h 4275461"/>
                <a:gd name="connsiteX111" fmla="*/ 1856557 w 3619883"/>
                <a:gd name="connsiteY111" fmla="*/ 133511 h 4275461"/>
                <a:gd name="connsiteX112" fmla="*/ 2066003 w 3619883"/>
                <a:gd name="connsiteY112" fmla="*/ 143313 h 4275461"/>
                <a:gd name="connsiteX113" fmla="*/ 2177615 w 3619883"/>
                <a:gd name="connsiteY113" fmla="*/ 119007 h 4275461"/>
                <a:gd name="connsiteX114" fmla="*/ 2255883 w 3619883"/>
                <a:gd name="connsiteY114" fmla="*/ 99047 h 4275461"/>
                <a:gd name="connsiteX115" fmla="*/ 2344622 w 3619883"/>
                <a:gd name="connsiteY115" fmla="*/ 91388 h 4275461"/>
                <a:gd name="connsiteX116" fmla="*/ 2455682 w 3619883"/>
                <a:gd name="connsiteY116" fmla="*/ 78869 h 4275461"/>
                <a:gd name="connsiteX117" fmla="*/ 2632609 w 3619883"/>
                <a:gd name="connsiteY117" fmla="*/ 75338 h 4275461"/>
                <a:gd name="connsiteX118" fmla="*/ 2742291 w 3619883"/>
                <a:gd name="connsiteY118" fmla="*/ 92282 h 4275461"/>
                <a:gd name="connsiteX119" fmla="*/ 2851974 w 3619883"/>
                <a:gd name="connsiteY119" fmla="*/ 109227 h 4275461"/>
                <a:gd name="connsiteX120" fmla="*/ 2907643 w 3619883"/>
                <a:gd name="connsiteY120" fmla="*/ 100020 h 4275461"/>
                <a:gd name="connsiteX121" fmla="*/ 2944022 w 3619883"/>
                <a:gd name="connsiteY121" fmla="*/ 30853 h 4275461"/>
                <a:gd name="connsiteX122" fmla="*/ 3022289 w 3619883"/>
                <a:gd name="connsiteY122" fmla="*/ 10893 h 4275461"/>
                <a:gd name="connsiteX123" fmla="*/ 3054807 w 3619883"/>
                <a:gd name="connsiteY123" fmla="*/ 24226 h 4275461"/>
                <a:gd name="connsiteX124" fmla="*/ 3141892 w 3619883"/>
                <a:gd name="connsiteY124" fmla="*/ 51925 h 4275461"/>
                <a:gd name="connsiteX125" fmla="*/ 3185711 w 3619883"/>
                <a:gd name="connsiteY125" fmla="*/ 59881 h 4275461"/>
                <a:gd name="connsiteX126" fmla="*/ 3219056 w 3619883"/>
                <a:gd name="connsiteY126" fmla="*/ 55536 h 4275461"/>
                <a:gd name="connsiteX127" fmla="*/ 3263425 w 3619883"/>
                <a:gd name="connsiteY127" fmla="*/ 51706 h 4275461"/>
                <a:gd name="connsiteX128" fmla="*/ 3296219 w 3619883"/>
                <a:gd name="connsiteY128" fmla="*/ 59147 h 4275461"/>
                <a:gd name="connsiteX129" fmla="*/ 3319094 w 3619883"/>
                <a:gd name="connsiteY129" fmla="*/ 42500 h 4275461"/>
                <a:gd name="connsiteX130" fmla="*/ 3420511 w 3619883"/>
                <a:gd name="connsiteY130" fmla="*/ 0 h 4275461"/>
                <a:gd name="connsiteX131" fmla="*/ 3453305 w 3619883"/>
                <a:gd name="connsiteY131" fmla="*/ 7440 h 4275461"/>
                <a:gd name="connsiteX132" fmla="*/ 3496571 w 3619883"/>
                <a:gd name="connsiteY132" fmla="*/ 27182 h 4275461"/>
                <a:gd name="connsiteX133" fmla="*/ 3602117 w 3619883"/>
                <a:gd name="connsiteY133" fmla="*/ 132521 h 4275461"/>
                <a:gd name="connsiteX134" fmla="*/ 3619883 w 3619883"/>
                <a:gd name="connsiteY134" fmla="*/ 140049 h 4275461"/>
                <a:gd name="connsiteX135" fmla="*/ 3619883 w 3619883"/>
                <a:gd name="connsiteY13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137725 w 3619883"/>
                <a:gd name="connsiteY4" fmla="*/ 3951392 h 4275461"/>
                <a:gd name="connsiteX5" fmla="*/ 3014011 w 3619883"/>
                <a:gd name="connsiteY5" fmla="*/ 4275461 h 4275461"/>
                <a:gd name="connsiteX6" fmla="*/ 2761042 w 3619883"/>
                <a:gd name="connsiteY6" fmla="*/ 4275461 h 4275461"/>
                <a:gd name="connsiteX7" fmla="*/ 2761042 w 3619883"/>
                <a:gd name="connsiteY7" fmla="*/ 4128157 h 4275461"/>
                <a:gd name="connsiteX8" fmla="*/ 2826768 w 3619883"/>
                <a:gd name="connsiteY8" fmla="*/ 4128157 h 4275461"/>
                <a:gd name="connsiteX9" fmla="*/ 2826768 w 3619883"/>
                <a:gd name="connsiteY9" fmla="*/ 3951392 h 4275461"/>
                <a:gd name="connsiteX10" fmla="*/ 2648983 w 3619883"/>
                <a:gd name="connsiteY10" fmla="*/ 3951392 h 4275461"/>
                <a:gd name="connsiteX11" fmla="*/ 2648983 w 3619883"/>
                <a:gd name="connsiteY11" fmla="*/ 4128157 h 4275461"/>
                <a:gd name="connsiteX12" fmla="*/ 2690646 w 3619883"/>
                <a:gd name="connsiteY12" fmla="*/ 4128157 h 4275461"/>
                <a:gd name="connsiteX13" fmla="*/ 2690646 w 3619883"/>
                <a:gd name="connsiteY13" fmla="*/ 4275461 h 4275461"/>
                <a:gd name="connsiteX14" fmla="*/ 2511710 w 3619883"/>
                <a:gd name="connsiteY14" fmla="*/ 4275461 h 4275461"/>
                <a:gd name="connsiteX15" fmla="*/ 2454288 w 3619883"/>
                <a:gd name="connsiteY15" fmla="*/ 4128157 h 4275461"/>
                <a:gd name="connsiteX16" fmla="*/ 2515810 w 3619883"/>
                <a:gd name="connsiteY16" fmla="*/ 4128157 h 4275461"/>
                <a:gd name="connsiteX17" fmla="*/ 2515810 w 3619883"/>
                <a:gd name="connsiteY17" fmla="*/ 3951392 h 4275461"/>
                <a:gd name="connsiteX18" fmla="*/ 2338025 w 3619883"/>
                <a:gd name="connsiteY18" fmla="*/ 3951392 h 4275461"/>
                <a:gd name="connsiteX19" fmla="*/ 2338025 w 3619883"/>
                <a:gd name="connsiteY19" fmla="*/ 4128157 h 4275461"/>
                <a:gd name="connsiteX20" fmla="*/ 2395120 w 3619883"/>
                <a:gd name="connsiteY20" fmla="*/ 4128157 h 4275461"/>
                <a:gd name="connsiteX21" fmla="*/ 2337697 w 3619883"/>
                <a:gd name="connsiteY21" fmla="*/ 4275461 h 4275461"/>
                <a:gd name="connsiteX22" fmla="*/ 2150155 w 3619883"/>
                <a:gd name="connsiteY22" fmla="*/ 4275461 h 4275461"/>
                <a:gd name="connsiteX23" fmla="*/ 2150155 w 3619883"/>
                <a:gd name="connsiteY23" fmla="*/ 4128157 h 4275461"/>
                <a:gd name="connsiteX24" fmla="*/ 2204852 w 3619883"/>
                <a:gd name="connsiteY24" fmla="*/ 4128157 h 4275461"/>
                <a:gd name="connsiteX25" fmla="*/ 2204852 w 3619883"/>
                <a:gd name="connsiteY25" fmla="*/ 3951392 h 4275461"/>
                <a:gd name="connsiteX26" fmla="*/ 2027068 w 3619883"/>
                <a:gd name="connsiteY26" fmla="*/ 3951392 h 4275461"/>
                <a:gd name="connsiteX27" fmla="*/ 2027068 w 3619883"/>
                <a:gd name="connsiteY27" fmla="*/ 4128157 h 4275461"/>
                <a:gd name="connsiteX28" fmla="*/ 2079759 w 3619883"/>
                <a:gd name="connsiteY28" fmla="*/ 4128157 h 4275461"/>
                <a:gd name="connsiteX29" fmla="*/ 2079759 w 3619883"/>
                <a:gd name="connsiteY29" fmla="*/ 4275461 h 4275461"/>
                <a:gd name="connsiteX30" fmla="*/ 1824703 w 3619883"/>
                <a:gd name="connsiteY30" fmla="*/ 4275461 h 4275461"/>
                <a:gd name="connsiteX31" fmla="*/ 1834468 w 3619883"/>
                <a:gd name="connsiteY31" fmla="*/ 4128157 h 4275461"/>
                <a:gd name="connsiteX32" fmla="*/ 1893894 w 3619883"/>
                <a:gd name="connsiteY32" fmla="*/ 4128157 h 4275461"/>
                <a:gd name="connsiteX33" fmla="*/ 1893894 w 3619883"/>
                <a:gd name="connsiteY33" fmla="*/ 3951392 h 4275461"/>
                <a:gd name="connsiteX34" fmla="*/ 1716110 w 3619883"/>
                <a:gd name="connsiteY34" fmla="*/ 3951392 h 4275461"/>
                <a:gd name="connsiteX35" fmla="*/ 1716110 w 3619883"/>
                <a:gd name="connsiteY35" fmla="*/ 4006431 h 4275461"/>
                <a:gd name="connsiteX36" fmla="*/ 1703447 w 3619883"/>
                <a:gd name="connsiteY36" fmla="*/ 4007960 h 4275461"/>
                <a:gd name="connsiteX37" fmla="*/ 1716110 w 3619883"/>
                <a:gd name="connsiteY37" fmla="*/ 4044284 h 4275461"/>
                <a:gd name="connsiteX38" fmla="*/ 1716110 w 3619883"/>
                <a:gd name="connsiteY38" fmla="*/ 4128157 h 4275461"/>
                <a:gd name="connsiteX39" fmla="*/ 1745346 w 3619883"/>
                <a:gd name="connsiteY39" fmla="*/ 4128157 h 4275461"/>
                <a:gd name="connsiteX40" fmla="*/ 1796694 w 3619883"/>
                <a:gd name="connsiteY40" fmla="*/ 4275461 h 4275461"/>
                <a:gd name="connsiteX41" fmla="*/ 1558844 w 3619883"/>
                <a:gd name="connsiteY41" fmla="*/ 4275461 h 4275461"/>
                <a:gd name="connsiteX42" fmla="*/ 1517252 w 3619883"/>
                <a:gd name="connsiteY42" fmla="*/ 4128157 h 4275461"/>
                <a:gd name="connsiteX43" fmla="*/ 1582936 w 3619883"/>
                <a:gd name="connsiteY43" fmla="*/ 4128157 h 4275461"/>
                <a:gd name="connsiteX44" fmla="*/ 1582936 w 3619883"/>
                <a:gd name="connsiteY44" fmla="*/ 3951392 h 4275461"/>
                <a:gd name="connsiteX45" fmla="*/ 1405151 w 3619883"/>
                <a:gd name="connsiteY45" fmla="*/ 3951392 h 4275461"/>
                <a:gd name="connsiteX46" fmla="*/ 1405151 w 3619883"/>
                <a:gd name="connsiteY46" fmla="*/ 4128157 h 4275461"/>
                <a:gd name="connsiteX47" fmla="*/ 1468988 w 3619883"/>
                <a:gd name="connsiteY47" fmla="*/ 4128157 h 4275461"/>
                <a:gd name="connsiteX48" fmla="*/ 1427396 w 3619883"/>
                <a:gd name="connsiteY48" fmla="*/ 4275461 h 4275461"/>
                <a:gd name="connsiteX49" fmla="*/ 1210751 w 3619883"/>
                <a:gd name="connsiteY49" fmla="*/ 4275461 h 4275461"/>
                <a:gd name="connsiteX50" fmla="*/ 1210751 w 3619883"/>
                <a:gd name="connsiteY50" fmla="*/ 4128157 h 4275461"/>
                <a:gd name="connsiteX51" fmla="*/ 1271978 w 3619883"/>
                <a:gd name="connsiteY51" fmla="*/ 4128157 h 4275461"/>
                <a:gd name="connsiteX52" fmla="*/ 1271978 w 3619883"/>
                <a:gd name="connsiteY52" fmla="*/ 3951392 h 4275461"/>
                <a:gd name="connsiteX53" fmla="*/ 1094193 w 3619883"/>
                <a:gd name="connsiteY53" fmla="*/ 3951392 h 4275461"/>
                <a:gd name="connsiteX54" fmla="*/ 1094193 w 3619883"/>
                <a:gd name="connsiteY54" fmla="*/ 4128157 h 4275461"/>
                <a:gd name="connsiteX55" fmla="*/ 1140354 w 3619883"/>
                <a:gd name="connsiteY55" fmla="*/ 4128157 h 4275461"/>
                <a:gd name="connsiteX56" fmla="*/ 1140354 w 3619883"/>
                <a:gd name="connsiteY56" fmla="*/ 4275461 h 4275461"/>
                <a:gd name="connsiteX57" fmla="*/ 953807 w 3619883"/>
                <a:gd name="connsiteY57" fmla="*/ 4275461 h 4275461"/>
                <a:gd name="connsiteX58" fmla="*/ 912215 w 3619883"/>
                <a:gd name="connsiteY58" fmla="*/ 4128157 h 4275461"/>
                <a:gd name="connsiteX59" fmla="*/ 961020 w 3619883"/>
                <a:gd name="connsiteY59" fmla="*/ 4128157 h 4275461"/>
                <a:gd name="connsiteX60" fmla="*/ 961020 w 3619883"/>
                <a:gd name="connsiteY60" fmla="*/ 3951392 h 4275461"/>
                <a:gd name="connsiteX61" fmla="*/ 783235 w 3619883"/>
                <a:gd name="connsiteY61" fmla="*/ 3951392 h 4275461"/>
                <a:gd name="connsiteX62" fmla="*/ 783235 w 3619883"/>
                <a:gd name="connsiteY62" fmla="*/ 4128157 h 4275461"/>
                <a:gd name="connsiteX63" fmla="*/ 871024 w 3619883"/>
                <a:gd name="connsiteY63" fmla="*/ 4128157 h 4275461"/>
                <a:gd name="connsiteX64" fmla="*/ 829432 w 3619883"/>
                <a:gd name="connsiteY64" fmla="*/ 4275461 h 4275461"/>
                <a:gd name="connsiteX65" fmla="*/ 611484 w 3619883"/>
                <a:gd name="connsiteY65" fmla="*/ 4275461 h 4275461"/>
                <a:gd name="connsiteX66" fmla="*/ 621247 w 3619883"/>
                <a:gd name="connsiteY66" fmla="*/ 4128157 h 4275461"/>
                <a:gd name="connsiteX67" fmla="*/ 650062 w 3619883"/>
                <a:gd name="connsiteY67" fmla="*/ 4128157 h 4275461"/>
                <a:gd name="connsiteX68" fmla="*/ 650062 w 3619883"/>
                <a:gd name="connsiteY68" fmla="*/ 3951392 h 4275461"/>
                <a:gd name="connsiteX69" fmla="*/ 472277 w 3619883"/>
                <a:gd name="connsiteY69" fmla="*/ 3951392 h 4275461"/>
                <a:gd name="connsiteX70" fmla="*/ 472277 w 3619883"/>
                <a:gd name="connsiteY70" fmla="*/ 4128157 h 4275461"/>
                <a:gd name="connsiteX71" fmla="*/ 522650 w 3619883"/>
                <a:gd name="connsiteY71" fmla="*/ 4128157 h 4275461"/>
                <a:gd name="connsiteX72" fmla="*/ 573998 w 3619883"/>
                <a:gd name="connsiteY72" fmla="*/ 4275461 h 4275461"/>
                <a:gd name="connsiteX73" fmla="*/ 336164 w 3619883"/>
                <a:gd name="connsiteY73" fmla="*/ 4275461 h 4275461"/>
                <a:gd name="connsiteX74" fmla="*/ 294572 w 3619883"/>
                <a:gd name="connsiteY74" fmla="*/ 4128157 h 4275461"/>
                <a:gd name="connsiteX75" fmla="*/ 339106 w 3619883"/>
                <a:gd name="connsiteY75" fmla="*/ 4128157 h 4275461"/>
                <a:gd name="connsiteX76" fmla="*/ 339106 w 3619883"/>
                <a:gd name="connsiteY76" fmla="*/ 3951392 h 4275461"/>
                <a:gd name="connsiteX77" fmla="*/ 161321 w 3619883"/>
                <a:gd name="connsiteY77" fmla="*/ 3951392 h 4275461"/>
                <a:gd name="connsiteX78" fmla="*/ 161321 w 3619883"/>
                <a:gd name="connsiteY78" fmla="*/ 4128157 h 4275461"/>
                <a:gd name="connsiteX79" fmla="*/ 230914 w 3619883"/>
                <a:gd name="connsiteY79" fmla="*/ 4128157 h 4275461"/>
                <a:gd name="connsiteX80" fmla="*/ 189322 w 3619883"/>
                <a:gd name="connsiteY80" fmla="*/ 4275461 h 4275461"/>
                <a:gd name="connsiteX81" fmla="*/ 0 w 3619883"/>
                <a:gd name="connsiteY81" fmla="*/ 4275461 h 4275461"/>
                <a:gd name="connsiteX82" fmla="*/ 0 w 3619883"/>
                <a:gd name="connsiteY82" fmla="*/ 42229 h 4275461"/>
                <a:gd name="connsiteX83" fmla="*/ 42464 w 3619883"/>
                <a:gd name="connsiteY83" fmla="*/ 40518 h 4275461"/>
                <a:gd name="connsiteX84" fmla="*/ 137733 w 3619883"/>
                <a:gd name="connsiteY84" fmla="*/ 35355 h 4275461"/>
                <a:gd name="connsiteX85" fmla="*/ 270565 w 3619883"/>
                <a:gd name="connsiteY85" fmla="*/ 29759 h 4275461"/>
                <a:gd name="connsiteX86" fmla="*/ 479734 w 3619883"/>
                <a:gd name="connsiteY86" fmla="*/ 45455 h 4275461"/>
                <a:gd name="connsiteX87" fmla="*/ 524103 w 3619883"/>
                <a:gd name="connsiteY87" fmla="*/ 41625 h 4275461"/>
                <a:gd name="connsiteX88" fmla="*/ 624416 w 3619883"/>
                <a:gd name="connsiteY88" fmla="*/ 22696 h 4275461"/>
                <a:gd name="connsiteX89" fmla="*/ 657762 w 3619883"/>
                <a:gd name="connsiteY89" fmla="*/ 18351 h 4275461"/>
                <a:gd name="connsiteX90" fmla="*/ 690557 w 3619883"/>
                <a:gd name="connsiteY90" fmla="*/ 25792 h 4275461"/>
                <a:gd name="connsiteX91" fmla="*/ 745123 w 3619883"/>
                <a:gd name="connsiteY91" fmla="*/ 40157 h 4275461"/>
                <a:gd name="connsiteX92" fmla="*/ 789493 w 3619883"/>
                <a:gd name="connsiteY92" fmla="*/ 36327 h 4275461"/>
                <a:gd name="connsiteX93" fmla="*/ 854255 w 3619883"/>
                <a:gd name="connsiteY93" fmla="*/ 68887 h 4275461"/>
                <a:gd name="connsiteX94" fmla="*/ 897520 w 3619883"/>
                <a:gd name="connsiteY94" fmla="*/ 88629 h 4275461"/>
                <a:gd name="connsiteX95" fmla="*/ 940510 w 3619883"/>
                <a:gd name="connsiteY95" fmla="*/ 114265 h 4275461"/>
                <a:gd name="connsiteX96" fmla="*/ 1082712 w 3619883"/>
                <a:gd name="connsiteY96" fmla="*/ 144543 h 4275461"/>
                <a:gd name="connsiteX97" fmla="*/ 1205348 w 3619883"/>
                <a:gd name="connsiteY97" fmla="*/ 120753 h 4275461"/>
                <a:gd name="connsiteX98" fmla="*/ 1271764 w 3619883"/>
                <a:gd name="connsiteY98" fmla="*/ 117956 h 4275461"/>
                <a:gd name="connsiteX99" fmla="*/ 1315583 w 3619883"/>
                <a:gd name="connsiteY99" fmla="*/ 125912 h 4275461"/>
                <a:gd name="connsiteX100" fmla="*/ 1359125 w 3619883"/>
                <a:gd name="connsiteY100" fmla="*/ 139761 h 4275461"/>
                <a:gd name="connsiteX101" fmla="*/ 1391919 w 3619883"/>
                <a:gd name="connsiteY101" fmla="*/ 147202 h 4275461"/>
                <a:gd name="connsiteX102" fmla="*/ 1436563 w 3619883"/>
                <a:gd name="connsiteY102" fmla="*/ 137480 h 4275461"/>
                <a:gd name="connsiteX103" fmla="*/ 1471566 w 3619883"/>
                <a:gd name="connsiteY103" fmla="*/ 97777 h 4275461"/>
                <a:gd name="connsiteX104" fmla="*/ 1505739 w 3619883"/>
                <a:gd name="connsiteY104" fmla="*/ 75753 h 4275461"/>
                <a:gd name="connsiteX105" fmla="*/ 1590891 w 3619883"/>
                <a:gd name="connsiteY105" fmla="*/ 144702 h 4275461"/>
                <a:gd name="connsiteX106" fmla="*/ 1625616 w 3619883"/>
                <a:gd name="connsiteY106" fmla="*/ 110893 h 4275461"/>
                <a:gd name="connsiteX107" fmla="*/ 1658964 w 3619883"/>
                <a:gd name="connsiteY107" fmla="*/ 106547 h 4275461"/>
                <a:gd name="connsiteX108" fmla="*/ 1746598 w 3619883"/>
                <a:gd name="connsiteY108" fmla="*/ 122460 h 4275461"/>
                <a:gd name="connsiteX109" fmla="*/ 1811913 w 3619883"/>
                <a:gd name="connsiteY109" fmla="*/ 143234 h 4275461"/>
                <a:gd name="connsiteX110" fmla="*/ 1856557 w 3619883"/>
                <a:gd name="connsiteY110" fmla="*/ 133511 h 4275461"/>
                <a:gd name="connsiteX111" fmla="*/ 2066003 w 3619883"/>
                <a:gd name="connsiteY111" fmla="*/ 143313 h 4275461"/>
                <a:gd name="connsiteX112" fmla="*/ 2177615 w 3619883"/>
                <a:gd name="connsiteY112" fmla="*/ 119007 h 4275461"/>
                <a:gd name="connsiteX113" fmla="*/ 2255883 w 3619883"/>
                <a:gd name="connsiteY113" fmla="*/ 99047 h 4275461"/>
                <a:gd name="connsiteX114" fmla="*/ 2344622 w 3619883"/>
                <a:gd name="connsiteY114" fmla="*/ 91388 h 4275461"/>
                <a:gd name="connsiteX115" fmla="*/ 2455682 w 3619883"/>
                <a:gd name="connsiteY115" fmla="*/ 78869 h 4275461"/>
                <a:gd name="connsiteX116" fmla="*/ 2632609 w 3619883"/>
                <a:gd name="connsiteY116" fmla="*/ 75338 h 4275461"/>
                <a:gd name="connsiteX117" fmla="*/ 2742291 w 3619883"/>
                <a:gd name="connsiteY117" fmla="*/ 92282 h 4275461"/>
                <a:gd name="connsiteX118" fmla="*/ 2851974 w 3619883"/>
                <a:gd name="connsiteY118" fmla="*/ 109227 h 4275461"/>
                <a:gd name="connsiteX119" fmla="*/ 2907643 w 3619883"/>
                <a:gd name="connsiteY119" fmla="*/ 100020 h 4275461"/>
                <a:gd name="connsiteX120" fmla="*/ 2944022 w 3619883"/>
                <a:gd name="connsiteY120" fmla="*/ 30853 h 4275461"/>
                <a:gd name="connsiteX121" fmla="*/ 3022289 w 3619883"/>
                <a:gd name="connsiteY121" fmla="*/ 10893 h 4275461"/>
                <a:gd name="connsiteX122" fmla="*/ 3054807 w 3619883"/>
                <a:gd name="connsiteY122" fmla="*/ 24226 h 4275461"/>
                <a:gd name="connsiteX123" fmla="*/ 3141892 w 3619883"/>
                <a:gd name="connsiteY123" fmla="*/ 51925 h 4275461"/>
                <a:gd name="connsiteX124" fmla="*/ 3185711 w 3619883"/>
                <a:gd name="connsiteY124" fmla="*/ 59881 h 4275461"/>
                <a:gd name="connsiteX125" fmla="*/ 3219056 w 3619883"/>
                <a:gd name="connsiteY125" fmla="*/ 55536 h 4275461"/>
                <a:gd name="connsiteX126" fmla="*/ 3263425 w 3619883"/>
                <a:gd name="connsiteY126" fmla="*/ 51706 h 4275461"/>
                <a:gd name="connsiteX127" fmla="*/ 3296219 w 3619883"/>
                <a:gd name="connsiteY127" fmla="*/ 59147 h 4275461"/>
                <a:gd name="connsiteX128" fmla="*/ 3319094 w 3619883"/>
                <a:gd name="connsiteY128" fmla="*/ 42500 h 4275461"/>
                <a:gd name="connsiteX129" fmla="*/ 3420511 w 3619883"/>
                <a:gd name="connsiteY129" fmla="*/ 0 h 4275461"/>
                <a:gd name="connsiteX130" fmla="*/ 3453305 w 3619883"/>
                <a:gd name="connsiteY130" fmla="*/ 7440 h 4275461"/>
                <a:gd name="connsiteX131" fmla="*/ 3496571 w 3619883"/>
                <a:gd name="connsiteY131" fmla="*/ 27182 h 4275461"/>
                <a:gd name="connsiteX132" fmla="*/ 3602117 w 3619883"/>
                <a:gd name="connsiteY132" fmla="*/ 132521 h 4275461"/>
                <a:gd name="connsiteX133" fmla="*/ 3619883 w 3619883"/>
                <a:gd name="connsiteY133" fmla="*/ 140049 h 4275461"/>
                <a:gd name="connsiteX134" fmla="*/ 3619883 w 3619883"/>
                <a:gd name="connsiteY13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4128157 h 4275461"/>
                <a:gd name="connsiteX8" fmla="*/ 2826768 w 3619883"/>
                <a:gd name="connsiteY8" fmla="*/ 3951392 h 4275461"/>
                <a:gd name="connsiteX9" fmla="*/ 2648983 w 3619883"/>
                <a:gd name="connsiteY9" fmla="*/ 3951392 h 4275461"/>
                <a:gd name="connsiteX10" fmla="*/ 2648983 w 3619883"/>
                <a:gd name="connsiteY10" fmla="*/ 4128157 h 4275461"/>
                <a:gd name="connsiteX11" fmla="*/ 2690646 w 3619883"/>
                <a:gd name="connsiteY11" fmla="*/ 4128157 h 4275461"/>
                <a:gd name="connsiteX12" fmla="*/ 2690646 w 3619883"/>
                <a:gd name="connsiteY12" fmla="*/ 4275461 h 4275461"/>
                <a:gd name="connsiteX13" fmla="*/ 2511710 w 3619883"/>
                <a:gd name="connsiteY13" fmla="*/ 4275461 h 4275461"/>
                <a:gd name="connsiteX14" fmla="*/ 2454288 w 3619883"/>
                <a:gd name="connsiteY14" fmla="*/ 4128157 h 4275461"/>
                <a:gd name="connsiteX15" fmla="*/ 2515810 w 3619883"/>
                <a:gd name="connsiteY15" fmla="*/ 4128157 h 4275461"/>
                <a:gd name="connsiteX16" fmla="*/ 2515810 w 3619883"/>
                <a:gd name="connsiteY16" fmla="*/ 3951392 h 4275461"/>
                <a:gd name="connsiteX17" fmla="*/ 2338025 w 3619883"/>
                <a:gd name="connsiteY17" fmla="*/ 3951392 h 4275461"/>
                <a:gd name="connsiteX18" fmla="*/ 2338025 w 3619883"/>
                <a:gd name="connsiteY18" fmla="*/ 4128157 h 4275461"/>
                <a:gd name="connsiteX19" fmla="*/ 2395120 w 3619883"/>
                <a:gd name="connsiteY19" fmla="*/ 4128157 h 4275461"/>
                <a:gd name="connsiteX20" fmla="*/ 2337697 w 3619883"/>
                <a:gd name="connsiteY20" fmla="*/ 4275461 h 4275461"/>
                <a:gd name="connsiteX21" fmla="*/ 2150155 w 3619883"/>
                <a:gd name="connsiteY21" fmla="*/ 4275461 h 4275461"/>
                <a:gd name="connsiteX22" fmla="*/ 2150155 w 3619883"/>
                <a:gd name="connsiteY22" fmla="*/ 4128157 h 4275461"/>
                <a:gd name="connsiteX23" fmla="*/ 2204852 w 3619883"/>
                <a:gd name="connsiteY23" fmla="*/ 4128157 h 4275461"/>
                <a:gd name="connsiteX24" fmla="*/ 2204852 w 3619883"/>
                <a:gd name="connsiteY24" fmla="*/ 3951392 h 4275461"/>
                <a:gd name="connsiteX25" fmla="*/ 2027068 w 3619883"/>
                <a:gd name="connsiteY25" fmla="*/ 3951392 h 4275461"/>
                <a:gd name="connsiteX26" fmla="*/ 2027068 w 3619883"/>
                <a:gd name="connsiteY26" fmla="*/ 4128157 h 4275461"/>
                <a:gd name="connsiteX27" fmla="*/ 2079759 w 3619883"/>
                <a:gd name="connsiteY27" fmla="*/ 4128157 h 4275461"/>
                <a:gd name="connsiteX28" fmla="*/ 2079759 w 3619883"/>
                <a:gd name="connsiteY28" fmla="*/ 4275461 h 4275461"/>
                <a:gd name="connsiteX29" fmla="*/ 1824703 w 3619883"/>
                <a:gd name="connsiteY29" fmla="*/ 4275461 h 4275461"/>
                <a:gd name="connsiteX30" fmla="*/ 1834468 w 3619883"/>
                <a:gd name="connsiteY30" fmla="*/ 4128157 h 4275461"/>
                <a:gd name="connsiteX31" fmla="*/ 1893894 w 3619883"/>
                <a:gd name="connsiteY31" fmla="*/ 4128157 h 4275461"/>
                <a:gd name="connsiteX32" fmla="*/ 1893894 w 3619883"/>
                <a:gd name="connsiteY32" fmla="*/ 3951392 h 4275461"/>
                <a:gd name="connsiteX33" fmla="*/ 1716110 w 3619883"/>
                <a:gd name="connsiteY33" fmla="*/ 3951392 h 4275461"/>
                <a:gd name="connsiteX34" fmla="*/ 1716110 w 3619883"/>
                <a:gd name="connsiteY34" fmla="*/ 4006431 h 4275461"/>
                <a:gd name="connsiteX35" fmla="*/ 1703447 w 3619883"/>
                <a:gd name="connsiteY35" fmla="*/ 4007960 h 4275461"/>
                <a:gd name="connsiteX36" fmla="*/ 1716110 w 3619883"/>
                <a:gd name="connsiteY36" fmla="*/ 4044284 h 4275461"/>
                <a:gd name="connsiteX37" fmla="*/ 1716110 w 3619883"/>
                <a:gd name="connsiteY37" fmla="*/ 4128157 h 4275461"/>
                <a:gd name="connsiteX38" fmla="*/ 1745346 w 3619883"/>
                <a:gd name="connsiteY38" fmla="*/ 4128157 h 4275461"/>
                <a:gd name="connsiteX39" fmla="*/ 1796694 w 3619883"/>
                <a:gd name="connsiteY39" fmla="*/ 4275461 h 4275461"/>
                <a:gd name="connsiteX40" fmla="*/ 1558844 w 3619883"/>
                <a:gd name="connsiteY40" fmla="*/ 4275461 h 4275461"/>
                <a:gd name="connsiteX41" fmla="*/ 1517252 w 3619883"/>
                <a:gd name="connsiteY41" fmla="*/ 4128157 h 4275461"/>
                <a:gd name="connsiteX42" fmla="*/ 1582936 w 3619883"/>
                <a:gd name="connsiteY42" fmla="*/ 4128157 h 4275461"/>
                <a:gd name="connsiteX43" fmla="*/ 1582936 w 3619883"/>
                <a:gd name="connsiteY43" fmla="*/ 3951392 h 4275461"/>
                <a:gd name="connsiteX44" fmla="*/ 1405151 w 3619883"/>
                <a:gd name="connsiteY44" fmla="*/ 3951392 h 4275461"/>
                <a:gd name="connsiteX45" fmla="*/ 1405151 w 3619883"/>
                <a:gd name="connsiteY45" fmla="*/ 4128157 h 4275461"/>
                <a:gd name="connsiteX46" fmla="*/ 1468988 w 3619883"/>
                <a:gd name="connsiteY46" fmla="*/ 4128157 h 4275461"/>
                <a:gd name="connsiteX47" fmla="*/ 1427396 w 3619883"/>
                <a:gd name="connsiteY47" fmla="*/ 4275461 h 4275461"/>
                <a:gd name="connsiteX48" fmla="*/ 1210751 w 3619883"/>
                <a:gd name="connsiteY48" fmla="*/ 4275461 h 4275461"/>
                <a:gd name="connsiteX49" fmla="*/ 1210751 w 3619883"/>
                <a:gd name="connsiteY49" fmla="*/ 4128157 h 4275461"/>
                <a:gd name="connsiteX50" fmla="*/ 1271978 w 3619883"/>
                <a:gd name="connsiteY50" fmla="*/ 4128157 h 4275461"/>
                <a:gd name="connsiteX51" fmla="*/ 1271978 w 3619883"/>
                <a:gd name="connsiteY51" fmla="*/ 3951392 h 4275461"/>
                <a:gd name="connsiteX52" fmla="*/ 1094193 w 3619883"/>
                <a:gd name="connsiteY52" fmla="*/ 3951392 h 4275461"/>
                <a:gd name="connsiteX53" fmla="*/ 1094193 w 3619883"/>
                <a:gd name="connsiteY53" fmla="*/ 4128157 h 4275461"/>
                <a:gd name="connsiteX54" fmla="*/ 1140354 w 3619883"/>
                <a:gd name="connsiteY54" fmla="*/ 4128157 h 4275461"/>
                <a:gd name="connsiteX55" fmla="*/ 1140354 w 3619883"/>
                <a:gd name="connsiteY55" fmla="*/ 4275461 h 4275461"/>
                <a:gd name="connsiteX56" fmla="*/ 953807 w 3619883"/>
                <a:gd name="connsiteY56" fmla="*/ 4275461 h 4275461"/>
                <a:gd name="connsiteX57" fmla="*/ 912215 w 3619883"/>
                <a:gd name="connsiteY57" fmla="*/ 4128157 h 4275461"/>
                <a:gd name="connsiteX58" fmla="*/ 961020 w 3619883"/>
                <a:gd name="connsiteY58" fmla="*/ 4128157 h 4275461"/>
                <a:gd name="connsiteX59" fmla="*/ 961020 w 3619883"/>
                <a:gd name="connsiteY59" fmla="*/ 3951392 h 4275461"/>
                <a:gd name="connsiteX60" fmla="*/ 783235 w 3619883"/>
                <a:gd name="connsiteY60" fmla="*/ 3951392 h 4275461"/>
                <a:gd name="connsiteX61" fmla="*/ 783235 w 3619883"/>
                <a:gd name="connsiteY61" fmla="*/ 4128157 h 4275461"/>
                <a:gd name="connsiteX62" fmla="*/ 871024 w 3619883"/>
                <a:gd name="connsiteY62" fmla="*/ 4128157 h 4275461"/>
                <a:gd name="connsiteX63" fmla="*/ 829432 w 3619883"/>
                <a:gd name="connsiteY63" fmla="*/ 4275461 h 4275461"/>
                <a:gd name="connsiteX64" fmla="*/ 611484 w 3619883"/>
                <a:gd name="connsiteY64" fmla="*/ 4275461 h 4275461"/>
                <a:gd name="connsiteX65" fmla="*/ 621247 w 3619883"/>
                <a:gd name="connsiteY65" fmla="*/ 4128157 h 4275461"/>
                <a:gd name="connsiteX66" fmla="*/ 650062 w 3619883"/>
                <a:gd name="connsiteY66" fmla="*/ 4128157 h 4275461"/>
                <a:gd name="connsiteX67" fmla="*/ 650062 w 3619883"/>
                <a:gd name="connsiteY67" fmla="*/ 3951392 h 4275461"/>
                <a:gd name="connsiteX68" fmla="*/ 472277 w 3619883"/>
                <a:gd name="connsiteY68" fmla="*/ 3951392 h 4275461"/>
                <a:gd name="connsiteX69" fmla="*/ 472277 w 3619883"/>
                <a:gd name="connsiteY69" fmla="*/ 4128157 h 4275461"/>
                <a:gd name="connsiteX70" fmla="*/ 522650 w 3619883"/>
                <a:gd name="connsiteY70" fmla="*/ 4128157 h 4275461"/>
                <a:gd name="connsiteX71" fmla="*/ 573998 w 3619883"/>
                <a:gd name="connsiteY71" fmla="*/ 4275461 h 4275461"/>
                <a:gd name="connsiteX72" fmla="*/ 336164 w 3619883"/>
                <a:gd name="connsiteY72" fmla="*/ 4275461 h 4275461"/>
                <a:gd name="connsiteX73" fmla="*/ 294572 w 3619883"/>
                <a:gd name="connsiteY73" fmla="*/ 4128157 h 4275461"/>
                <a:gd name="connsiteX74" fmla="*/ 339106 w 3619883"/>
                <a:gd name="connsiteY74" fmla="*/ 4128157 h 4275461"/>
                <a:gd name="connsiteX75" fmla="*/ 339106 w 3619883"/>
                <a:gd name="connsiteY75" fmla="*/ 3951392 h 4275461"/>
                <a:gd name="connsiteX76" fmla="*/ 161321 w 3619883"/>
                <a:gd name="connsiteY76" fmla="*/ 3951392 h 4275461"/>
                <a:gd name="connsiteX77" fmla="*/ 161321 w 3619883"/>
                <a:gd name="connsiteY77" fmla="*/ 4128157 h 4275461"/>
                <a:gd name="connsiteX78" fmla="*/ 230914 w 3619883"/>
                <a:gd name="connsiteY78" fmla="*/ 4128157 h 4275461"/>
                <a:gd name="connsiteX79" fmla="*/ 189322 w 3619883"/>
                <a:gd name="connsiteY79" fmla="*/ 4275461 h 4275461"/>
                <a:gd name="connsiteX80" fmla="*/ 0 w 3619883"/>
                <a:gd name="connsiteY80" fmla="*/ 4275461 h 4275461"/>
                <a:gd name="connsiteX81" fmla="*/ 0 w 3619883"/>
                <a:gd name="connsiteY81" fmla="*/ 42229 h 4275461"/>
                <a:gd name="connsiteX82" fmla="*/ 42464 w 3619883"/>
                <a:gd name="connsiteY82" fmla="*/ 40518 h 4275461"/>
                <a:gd name="connsiteX83" fmla="*/ 137733 w 3619883"/>
                <a:gd name="connsiteY83" fmla="*/ 35355 h 4275461"/>
                <a:gd name="connsiteX84" fmla="*/ 270565 w 3619883"/>
                <a:gd name="connsiteY84" fmla="*/ 29759 h 4275461"/>
                <a:gd name="connsiteX85" fmla="*/ 479734 w 3619883"/>
                <a:gd name="connsiteY85" fmla="*/ 45455 h 4275461"/>
                <a:gd name="connsiteX86" fmla="*/ 524103 w 3619883"/>
                <a:gd name="connsiteY86" fmla="*/ 41625 h 4275461"/>
                <a:gd name="connsiteX87" fmla="*/ 624416 w 3619883"/>
                <a:gd name="connsiteY87" fmla="*/ 22696 h 4275461"/>
                <a:gd name="connsiteX88" fmla="*/ 657762 w 3619883"/>
                <a:gd name="connsiteY88" fmla="*/ 18351 h 4275461"/>
                <a:gd name="connsiteX89" fmla="*/ 690557 w 3619883"/>
                <a:gd name="connsiteY89" fmla="*/ 25792 h 4275461"/>
                <a:gd name="connsiteX90" fmla="*/ 745123 w 3619883"/>
                <a:gd name="connsiteY90" fmla="*/ 40157 h 4275461"/>
                <a:gd name="connsiteX91" fmla="*/ 789493 w 3619883"/>
                <a:gd name="connsiteY91" fmla="*/ 36327 h 4275461"/>
                <a:gd name="connsiteX92" fmla="*/ 854255 w 3619883"/>
                <a:gd name="connsiteY92" fmla="*/ 68887 h 4275461"/>
                <a:gd name="connsiteX93" fmla="*/ 897520 w 3619883"/>
                <a:gd name="connsiteY93" fmla="*/ 88629 h 4275461"/>
                <a:gd name="connsiteX94" fmla="*/ 940510 w 3619883"/>
                <a:gd name="connsiteY94" fmla="*/ 114265 h 4275461"/>
                <a:gd name="connsiteX95" fmla="*/ 1082712 w 3619883"/>
                <a:gd name="connsiteY95" fmla="*/ 144543 h 4275461"/>
                <a:gd name="connsiteX96" fmla="*/ 1205348 w 3619883"/>
                <a:gd name="connsiteY96" fmla="*/ 120753 h 4275461"/>
                <a:gd name="connsiteX97" fmla="*/ 1271764 w 3619883"/>
                <a:gd name="connsiteY97" fmla="*/ 117956 h 4275461"/>
                <a:gd name="connsiteX98" fmla="*/ 1315583 w 3619883"/>
                <a:gd name="connsiteY98" fmla="*/ 125912 h 4275461"/>
                <a:gd name="connsiteX99" fmla="*/ 1359125 w 3619883"/>
                <a:gd name="connsiteY99" fmla="*/ 139761 h 4275461"/>
                <a:gd name="connsiteX100" fmla="*/ 1391919 w 3619883"/>
                <a:gd name="connsiteY100" fmla="*/ 147202 h 4275461"/>
                <a:gd name="connsiteX101" fmla="*/ 1436563 w 3619883"/>
                <a:gd name="connsiteY101" fmla="*/ 137480 h 4275461"/>
                <a:gd name="connsiteX102" fmla="*/ 1471566 w 3619883"/>
                <a:gd name="connsiteY102" fmla="*/ 97777 h 4275461"/>
                <a:gd name="connsiteX103" fmla="*/ 1505739 w 3619883"/>
                <a:gd name="connsiteY103" fmla="*/ 75753 h 4275461"/>
                <a:gd name="connsiteX104" fmla="*/ 1590891 w 3619883"/>
                <a:gd name="connsiteY104" fmla="*/ 144702 h 4275461"/>
                <a:gd name="connsiteX105" fmla="*/ 1625616 w 3619883"/>
                <a:gd name="connsiteY105" fmla="*/ 110893 h 4275461"/>
                <a:gd name="connsiteX106" fmla="*/ 1658964 w 3619883"/>
                <a:gd name="connsiteY106" fmla="*/ 106547 h 4275461"/>
                <a:gd name="connsiteX107" fmla="*/ 1746598 w 3619883"/>
                <a:gd name="connsiteY107" fmla="*/ 122460 h 4275461"/>
                <a:gd name="connsiteX108" fmla="*/ 1811913 w 3619883"/>
                <a:gd name="connsiteY108" fmla="*/ 143234 h 4275461"/>
                <a:gd name="connsiteX109" fmla="*/ 1856557 w 3619883"/>
                <a:gd name="connsiteY109" fmla="*/ 133511 h 4275461"/>
                <a:gd name="connsiteX110" fmla="*/ 2066003 w 3619883"/>
                <a:gd name="connsiteY110" fmla="*/ 143313 h 4275461"/>
                <a:gd name="connsiteX111" fmla="*/ 2177615 w 3619883"/>
                <a:gd name="connsiteY111" fmla="*/ 119007 h 4275461"/>
                <a:gd name="connsiteX112" fmla="*/ 2255883 w 3619883"/>
                <a:gd name="connsiteY112" fmla="*/ 99047 h 4275461"/>
                <a:gd name="connsiteX113" fmla="*/ 2344622 w 3619883"/>
                <a:gd name="connsiteY113" fmla="*/ 91388 h 4275461"/>
                <a:gd name="connsiteX114" fmla="*/ 2455682 w 3619883"/>
                <a:gd name="connsiteY114" fmla="*/ 78869 h 4275461"/>
                <a:gd name="connsiteX115" fmla="*/ 2632609 w 3619883"/>
                <a:gd name="connsiteY115" fmla="*/ 75338 h 4275461"/>
                <a:gd name="connsiteX116" fmla="*/ 2742291 w 3619883"/>
                <a:gd name="connsiteY116" fmla="*/ 92282 h 4275461"/>
                <a:gd name="connsiteX117" fmla="*/ 2851974 w 3619883"/>
                <a:gd name="connsiteY117" fmla="*/ 109227 h 4275461"/>
                <a:gd name="connsiteX118" fmla="*/ 2907643 w 3619883"/>
                <a:gd name="connsiteY118" fmla="*/ 100020 h 4275461"/>
                <a:gd name="connsiteX119" fmla="*/ 2944022 w 3619883"/>
                <a:gd name="connsiteY119" fmla="*/ 30853 h 4275461"/>
                <a:gd name="connsiteX120" fmla="*/ 3022289 w 3619883"/>
                <a:gd name="connsiteY120" fmla="*/ 10893 h 4275461"/>
                <a:gd name="connsiteX121" fmla="*/ 3054807 w 3619883"/>
                <a:gd name="connsiteY121" fmla="*/ 24226 h 4275461"/>
                <a:gd name="connsiteX122" fmla="*/ 3141892 w 3619883"/>
                <a:gd name="connsiteY122" fmla="*/ 51925 h 4275461"/>
                <a:gd name="connsiteX123" fmla="*/ 3185711 w 3619883"/>
                <a:gd name="connsiteY123" fmla="*/ 59881 h 4275461"/>
                <a:gd name="connsiteX124" fmla="*/ 3219056 w 3619883"/>
                <a:gd name="connsiteY124" fmla="*/ 55536 h 4275461"/>
                <a:gd name="connsiteX125" fmla="*/ 3263425 w 3619883"/>
                <a:gd name="connsiteY125" fmla="*/ 51706 h 4275461"/>
                <a:gd name="connsiteX126" fmla="*/ 3296219 w 3619883"/>
                <a:gd name="connsiteY126" fmla="*/ 59147 h 4275461"/>
                <a:gd name="connsiteX127" fmla="*/ 3319094 w 3619883"/>
                <a:gd name="connsiteY127" fmla="*/ 42500 h 4275461"/>
                <a:gd name="connsiteX128" fmla="*/ 3420511 w 3619883"/>
                <a:gd name="connsiteY128" fmla="*/ 0 h 4275461"/>
                <a:gd name="connsiteX129" fmla="*/ 3453305 w 3619883"/>
                <a:gd name="connsiteY129" fmla="*/ 7440 h 4275461"/>
                <a:gd name="connsiteX130" fmla="*/ 3496571 w 3619883"/>
                <a:gd name="connsiteY130" fmla="*/ 27182 h 4275461"/>
                <a:gd name="connsiteX131" fmla="*/ 3602117 w 3619883"/>
                <a:gd name="connsiteY131" fmla="*/ 132521 h 4275461"/>
                <a:gd name="connsiteX132" fmla="*/ 3619883 w 3619883"/>
                <a:gd name="connsiteY132" fmla="*/ 140049 h 4275461"/>
                <a:gd name="connsiteX133" fmla="*/ 3619883 w 3619883"/>
                <a:gd name="connsiteY13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3951392 h 4275461"/>
                <a:gd name="connsiteX8" fmla="*/ 2648983 w 3619883"/>
                <a:gd name="connsiteY8" fmla="*/ 3951392 h 4275461"/>
                <a:gd name="connsiteX9" fmla="*/ 2648983 w 3619883"/>
                <a:gd name="connsiteY9" fmla="*/ 4128157 h 4275461"/>
                <a:gd name="connsiteX10" fmla="*/ 2690646 w 3619883"/>
                <a:gd name="connsiteY10" fmla="*/ 4128157 h 4275461"/>
                <a:gd name="connsiteX11" fmla="*/ 2690646 w 3619883"/>
                <a:gd name="connsiteY11" fmla="*/ 4275461 h 4275461"/>
                <a:gd name="connsiteX12" fmla="*/ 2511710 w 3619883"/>
                <a:gd name="connsiteY12" fmla="*/ 4275461 h 4275461"/>
                <a:gd name="connsiteX13" fmla="*/ 2454288 w 3619883"/>
                <a:gd name="connsiteY13" fmla="*/ 4128157 h 4275461"/>
                <a:gd name="connsiteX14" fmla="*/ 2515810 w 3619883"/>
                <a:gd name="connsiteY14" fmla="*/ 4128157 h 4275461"/>
                <a:gd name="connsiteX15" fmla="*/ 2515810 w 3619883"/>
                <a:gd name="connsiteY15" fmla="*/ 3951392 h 4275461"/>
                <a:gd name="connsiteX16" fmla="*/ 2338025 w 3619883"/>
                <a:gd name="connsiteY16" fmla="*/ 3951392 h 4275461"/>
                <a:gd name="connsiteX17" fmla="*/ 2338025 w 3619883"/>
                <a:gd name="connsiteY17" fmla="*/ 4128157 h 4275461"/>
                <a:gd name="connsiteX18" fmla="*/ 2395120 w 3619883"/>
                <a:gd name="connsiteY18" fmla="*/ 4128157 h 4275461"/>
                <a:gd name="connsiteX19" fmla="*/ 2337697 w 3619883"/>
                <a:gd name="connsiteY19" fmla="*/ 4275461 h 4275461"/>
                <a:gd name="connsiteX20" fmla="*/ 2150155 w 3619883"/>
                <a:gd name="connsiteY20" fmla="*/ 4275461 h 4275461"/>
                <a:gd name="connsiteX21" fmla="*/ 2150155 w 3619883"/>
                <a:gd name="connsiteY21" fmla="*/ 4128157 h 4275461"/>
                <a:gd name="connsiteX22" fmla="*/ 2204852 w 3619883"/>
                <a:gd name="connsiteY22" fmla="*/ 4128157 h 4275461"/>
                <a:gd name="connsiteX23" fmla="*/ 2204852 w 3619883"/>
                <a:gd name="connsiteY23" fmla="*/ 3951392 h 4275461"/>
                <a:gd name="connsiteX24" fmla="*/ 2027068 w 3619883"/>
                <a:gd name="connsiteY24" fmla="*/ 3951392 h 4275461"/>
                <a:gd name="connsiteX25" fmla="*/ 2027068 w 3619883"/>
                <a:gd name="connsiteY25" fmla="*/ 4128157 h 4275461"/>
                <a:gd name="connsiteX26" fmla="*/ 2079759 w 3619883"/>
                <a:gd name="connsiteY26" fmla="*/ 4128157 h 4275461"/>
                <a:gd name="connsiteX27" fmla="*/ 2079759 w 3619883"/>
                <a:gd name="connsiteY27" fmla="*/ 4275461 h 4275461"/>
                <a:gd name="connsiteX28" fmla="*/ 1824703 w 3619883"/>
                <a:gd name="connsiteY28" fmla="*/ 4275461 h 4275461"/>
                <a:gd name="connsiteX29" fmla="*/ 1834468 w 3619883"/>
                <a:gd name="connsiteY29" fmla="*/ 4128157 h 4275461"/>
                <a:gd name="connsiteX30" fmla="*/ 1893894 w 3619883"/>
                <a:gd name="connsiteY30" fmla="*/ 4128157 h 4275461"/>
                <a:gd name="connsiteX31" fmla="*/ 1893894 w 3619883"/>
                <a:gd name="connsiteY31" fmla="*/ 3951392 h 4275461"/>
                <a:gd name="connsiteX32" fmla="*/ 1716110 w 3619883"/>
                <a:gd name="connsiteY32" fmla="*/ 3951392 h 4275461"/>
                <a:gd name="connsiteX33" fmla="*/ 1716110 w 3619883"/>
                <a:gd name="connsiteY33" fmla="*/ 4006431 h 4275461"/>
                <a:gd name="connsiteX34" fmla="*/ 1703447 w 3619883"/>
                <a:gd name="connsiteY34" fmla="*/ 4007960 h 4275461"/>
                <a:gd name="connsiteX35" fmla="*/ 1716110 w 3619883"/>
                <a:gd name="connsiteY35" fmla="*/ 4044284 h 4275461"/>
                <a:gd name="connsiteX36" fmla="*/ 1716110 w 3619883"/>
                <a:gd name="connsiteY36" fmla="*/ 4128157 h 4275461"/>
                <a:gd name="connsiteX37" fmla="*/ 1745346 w 3619883"/>
                <a:gd name="connsiteY37" fmla="*/ 4128157 h 4275461"/>
                <a:gd name="connsiteX38" fmla="*/ 1796694 w 3619883"/>
                <a:gd name="connsiteY38" fmla="*/ 4275461 h 4275461"/>
                <a:gd name="connsiteX39" fmla="*/ 1558844 w 3619883"/>
                <a:gd name="connsiteY39" fmla="*/ 4275461 h 4275461"/>
                <a:gd name="connsiteX40" fmla="*/ 1517252 w 3619883"/>
                <a:gd name="connsiteY40" fmla="*/ 4128157 h 4275461"/>
                <a:gd name="connsiteX41" fmla="*/ 1582936 w 3619883"/>
                <a:gd name="connsiteY41" fmla="*/ 4128157 h 4275461"/>
                <a:gd name="connsiteX42" fmla="*/ 1582936 w 3619883"/>
                <a:gd name="connsiteY42" fmla="*/ 3951392 h 4275461"/>
                <a:gd name="connsiteX43" fmla="*/ 1405151 w 3619883"/>
                <a:gd name="connsiteY43" fmla="*/ 3951392 h 4275461"/>
                <a:gd name="connsiteX44" fmla="*/ 1405151 w 3619883"/>
                <a:gd name="connsiteY44" fmla="*/ 4128157 h 4275461"/>
                <a:gd name="connsiteX45" fmla="*/ 1468988 w 3619883"/>
                <a:gd name="connsiteY45" fmla="*/ 4128157 h 4275461"/>
                <a:gd name="connsiteX46" fmla="*/ 1427396 w 3619883"/>
                <a:gd name="connsiteY46" fmla="*/ 4275461 h 4275461"/>
                <a:gd name="connsiteX47" fmla="*/ 1210751 w 3619883"/>
                <a:gd name="connsiteY47" fmla="*/ 4275461 h 4275461"/>
                <a:gd name="connsiteX48" fmla="*/ 1210751 w 3619883"/>
                <a:gd name="connsiteY48" fmla="*/ 4128157 h 4275461"/>
                <a:gd name="connsiteX49" fmla="*/ 1271978 w 3619883"/>
                <a:gd name="connsiteY49" fmla="*/ 4128157 h 4275461"/>
                <a:gd name="connsiteX50" fmla="*/ 1271978 w 3619883"/>
                <a:gd name="connsiteY50" fmla="*/ 3951392 h 4275461"/>
                <a:gd name="connsiteX51" fmla="*/ 1094193 w 3619883"/>
                <a:gd name="connsiteY51" fmla="*/ 3951392 h 4275461"/>
                <a:gd name="connsiteX52" fmla="*/ 1094193 w 3619883"/>
                <a:gd name="connsiteY52" fmla="*/ 4128157 h 4275461"/>
                <a:gd name="connsiteX53" fmla="*/ 1140354 w 3619883"/>
                <a:gd name="connsiteY53" fmla="*/ 4128157 h 4275461"/>
                <a:gd name="connsiteX54" fmla="*/ 1140354 w 3619883"/>
                <a:gd name="connsiteY54" fmla="*/ 4275461 h 4275461"/>
                <a:gd name="connsiteX55" fmla="*/ 953807 w 3619883"/>
                <a:gd name="connsiteY55" fmla="*/ 4275461 h 4275461"/>
                <a:gd name="connsiteX56" fmla="*/ 912215 w 3619883"/>
                <a:gd name="connsiteY56" fmla="*/ 4128157 h 4275461"/>
                <a:gd name="connsiteX57" fmla="*/ 961020 w 3619883"/>
                <a:gd name="connsiteY57" fmla="*/ 4128157 h 4275461"/>
                <a:gd name="connsiteX58" fmla="*/ 961020 w 3619883"/>
                <a:gd name="connsiteY58" fmla="*/ 3951392 h 4275461"/>
                <a:gd name="connsiteX59" fmla="*/ 783235 w 3619883"/>
                <a:gd name="connsiteY59" fmla="*/ 3951392 h 4275461"/>
                <a:gd name="connsiteX60" fmla="*/ 783235 w 3619883"/>
                <a:gd name="connsiteY60" fmla="*/ 4128157 h 4275461"/>
                <a:gd name="connsiteX61" fmla="*/ 871024 w 3619883"/>
                <a:gd name="connsiteY61" fmla="*/ 4128157 h 4275461"/>
                <a:gd name="connsiteX62" fmla="*/ 829432 w 3619883"/>
                <a:gd name="connsiteY62" fmla="*/ 4275461 h 4275461"/>
                <a:gd name="connsiteX63" fmla="*/ 611484 w 3619883"/>
                <a:gd name="connsiteY63" fmla="*/ 4275461 h 4275461"/>
                <a:gd name="connsiteX64" fmla="*/ 621247 w 3619883"/>
                <a:gd name="connsiteY64" fmla="*/ 4128157 h 4275461"/>
                <a:gd name="connsiteX65" fmla="*/ 650062 w 3619883"/>
                <a:gd name="connsiteY65" fmla="*/ 4128157 h 4275461"/>
                <a:gd name="connsiteX66" fmla="*/ 650062 w 3619883"/>
                <a:gd name="connsiteY66" fmla="*/ 3951392 h 4275461"/>
                <a:gd name="connsiteX67" fmla="*/ 472277 w 3619883"/>
                <a:gd name="connsiteY67" fmla="*/ 3951392 h 4275461"/>
                <a:gd name="connsiteX68" fmla="*/ 472277 w 3619883"/>
                <a:gd name="connsiteY68" fmla="*/ 4128157 h 4275461"/>
                <a:gd name="connsiteX69" fmla="*/ 522650 w 3619883"/>
                <a:gd name="connsiteY69" fmla="*/ 4128157 h 4275461"/>
                <a:gd name="connsiteX70" fmla="*/ 573998 w 3619883"/>
                <a:gd name="connsiteY70" fmla="*/ 4275461 h 4275461"/>
                <a:gd name="connsiteX71" fmla="*/ 336164 w 3619883"/>
                <a:gd name="connsiteY71" fmla="*/ 4275461 h 4275461"/>
                <a:gd name="connsiteX72" fmla="*/ 294572 w 3619883"/>
                <a:gd name="connsiteY72" fmla="*/ 4128157 h 4275461"/>
                <a:gd name="connsiteX73" fmla="*/ 339106 w 3619883"/>
                <a:gd name="connsiteY73" fmla="*/ 4128157 h 4275461"/>
                <a:gd name="connsiteX74" fmla="*/ 339106 w 3619883"/>
                <a:gd name="connsiteY74" fmla="*/ 3951392 h 4275461"/>
                <a:gd name="connsiteX75" fmla="*/ 161321 w 3619883"/>
                <a:gd name="connsiteY75" fmla="*/ 3951392 h 4275461"/>
                <a:gd name="connsiteX76" fmla="*/ 161321 w 3619883"/>
                <a:gd name="connsiteY76" fmla="*/ 4128157 h 4275461"/>
                <a:gd name="connsiteX77" fmla="*/ 230914 w 3619883"/>
                <a:gd name="connsiteY77" fmla="*/ 4128157 h 4275461"/>
                <a:gd name="connsiteX78" fmla="*/ 189322 w 3619883"/>
                <a:gd name="connsiteY78" fmla="*/ 4275461 h 4275461"/>
                <a:gd name="connsiteX79" fmla="*/ 0 w 3619883"/>
                <a:gd name="connsiteY79" fmla="*/ 4275461 h 4275461"/>
                <a:gd name="connsiteX80" fmla="*/ 0 w 3619883"/>
                <a:gd name="connsiteY80" fmla="*/ 42229 h 4275461"/>
                <a:gd name="connsiteX81" fmla="*/ 42464 w 3619883"/>
                <a:gd name="connsiteY81" fmla="*/ 40518 h 4275461"/>
                <a:gd name="connsiteX82" fmla="*/ 137733 w 3619883"/>
                <a:gd name="connsiteY82" fmla="*/ 35355 h 4275461"/>
                <a:gd name="connsiteX83" fmla="*/ 270565 w 3619883"/>
                <a:gd name="connsiteY83" fmla="*/ 29759 h 4275461"/>
                <a:gd name="connsiteX84" fmla="*/ 479734 w 3619883"/>
                <a:gd name="connsiteY84" fmla="*/ 45455 h 4275461"/>
                <a:gd name="connsiteX85" fmla="*/ 524103 w 3619883"/>
                <a:gd name="connsiteY85" fmla="*/ 41625 h 4275461"/>
                <a:gd name="connsiteX86" fmla="*/ 624416 w 3619883"/>
                <a:gd name="connsiteY86" fmla="*/ 22696 h 4275461"/>
                <a:gd name="connsiteX87" fmla="*/ 657762 w 3619883"/>
                <a:gd name="connsiteY87" fmla="*/ 18351 h 4275461"/>
                <a:gd name="connsiteX88" fmla="*/ 690557 w 3619883"/>
                <a:gd name="connsiteY88" fmla="*/ 25792 h 4275461"/>
                <a:gd name="connsiteX89" fmla="*/ 745123 w 3619883"/>
                <a:gd name="connsiteY89" fmla="*/ 40157 h 4275461"/>
                <a:gd name="connsiteX90" fmla="*/ 789493 w 3619883"/>
                <a:gd name="connsiteY90" fmla="*/ 36327 h 4275461"/>
                <a:gd name="connsiteX91" fmla="*/ 854255 w 3619883"/>
                <a:gd name="connsiteY91" fmla="*/ 68887 h 4275461"/>
                <a:gd name="connsiteX92" fmla="*/ 897520 w 3619883"/>
                <a:gd name="connsiteY92" fmla="*/ 88629 h 4275461"/>
                <a:gd name="connsiteX93" fmla="*/ 940510 w 3619883"/>
                <a:gd name="connsiteY93" fmla="*/ 114265 h 4275461"/>
                <a:gd name="connsiteX94" fmla="*/ 1082712 w 3619883"/>
                <a:gd name="connsiteY94" fmla="*/ 144543 h 4275461"/>
                <a:gd name="connsiteX95" fmla="*/ 1205348 w 3619883"/>
                <a:gd name="connsiteY95" fmla="*/ 120753 h 4275461"/>
                <a:gd name="connsiteX96" fmla="*/ 1271764 w 3619883"/>
                <a:gd name="connsiteY96" fmla="*/ 117956 h 4275461"/>
                <a:gd name="connsiteX97" fmla="*/ 1315583 w 3619883"/>
                <a:gd name="connsiteY97" fmla="*/ 125912 h 4275461"/>
                <a:gd name="connsiteX98" fmla="*/ 1359125 w 3619883"/>
                <a:gd name="connsiteY98" fmla="*/ 139761 h 4275461"/>
                <a:gd name="connsiteX99" fmla="*/ 1391919 w 3619883"/>
                <a:gd name="connsiteY99" fmla="*/ 147202 h 4275461"/>
                <a:gd name="connsiteX100" fmla="*/ 1436563 w 3619883"/>
                <a:gd name="connsiteY100" fmla="*/ 137480 h 4275461"/>
                <a:gd name="connsiteX101" fmla="*/ 1471566 w 3619883"/>
                <a:gd name="connsiteY101" fmla="*/ 97777 h 4275461"/>
                <a:gd name="connsiteX102" fmla="*/ 1505739 w 3619883"/>
                <a:gd name="connsiteY102" fmla="*/ 75753 h 4275461"/>
                <a:gd name="connsiteX103" fmla="*/ 1590891 w 3619883"/>
                <a:gd name="connsiteY103" fmla="*/ 144702 h 4275461"/>
                <a:gd name="connsiteX104" fmla="*/ 1625616 w 3619883"/>
                <a:gd name="connsiteY104" fmla="*/ 110893 h 4275461"/>
                <a:gd name="connsiteX105" fmla="*/ 1658964 w 3619883"/>
                <a:gd name="connsiteY105" fmla="*/ 106547 h 4275461"/>
                <a:gd name="connsiteX106" fmla="*/ 1746598 w 3619883"/>
                <a:gd name="connsiteY106" fmla="*/ 122460 h 4275461"/>
                <a:gd name="connsiteX107" fmla="*/ 1811913 w 3619883"/>
                <a:gd name="connsiteY107" fmla="*/ 143234 h 4275461"/>
                <a:gd name="connsiteX108" fmla="*/ 1856557 w 3619883"/>
                <a:gd name="connsiteY108" fmla="*/ 133511 h 4275461"/>
                <a:gd name="connsiteX109" fmla="*/ 2066003 w 3619883"/>
                <a:gd name="connsiteY109" fmla="*/ 143313 h 4275461"/>
                <a:gd name="connsiteX110" fmla="*/ 2177615 w 3619883"/>
                <a:gd name="connsiteY110" fmla="*/ 119007 h 4275461"/>
                <a:gd name="connsiteX111" fmla="*/ 2255883 w 3619883"/>
                <a:gd name="connsiteY111" fmla="*/ 99047 h 4275461"/>
                <a:gd name="connsiteX112" fmla="*/ 2344622 w 3619883"/>
                <a:gd name="connsiteY112" fmla="*/ 91388 h 4275461"/>
                <a:gd name="connsiteX113" fmla="*/ 2455682 w 3619883"/>
                <a:gd name="connsiteY113" fmla="*/ 78869 h 4275461"/>
                <a:gd name="connsiteX114" fmla="*/ 2632609 w 3619883"/>
                <a:gd name="connsiteY114" fmla="*/ 75338 h 4275461"/>
                <a:gd name="connsiteX115" fmla="*/ 2742291 w 3619883"/>
                <a:gd name="connsiteY115" fmla="*/ 92282 h 4275461"/>
                <a:gd name="connsiteX116" fmla="*/ 2851974 w 3619883"/>
                <a:gd name="connsiteY116" fmla="*/ 109227 h 4275461"/>
                <a:gd name="connsiteX117" fmla="*/ 2907643 w 3619883"/>
                <a:gd name="connsiteY117" fmla="*/ 100020 h 4275461"/>
                <a:gd name="connsiteX118" fmla="*/ 2944022 w 3619883"/>
                <a:gd name="connsiteY118" fmla="*/ 30853 h 4275461"/>
                <a:gd name="connsiteX119" fmla="*/ 3022289 w 3619883"/>
                <a:gd name="connsiteY119" fmla="*/ 10893 h 4275461"/>
                <a:gd name="connsiteX120" fmla="*/ 3054807 w 3619883"/>
                <a:gd name="connsiteY120" fmla="*/ 24226 h 4275461"/>
                <a:gd name="connsiteX121" fmla="*/ 3141892 w 3619883"/>
                <a:gd name="connsiteY121" fmla="*/ 51925 h 4275461"/>
                <a:gd name="connsiteX122" fmla="*/ 3185711 w 3619883"/>
                <a:gd name="connsiteY122" fmla="*/ 59881 h 4275461"/>
                <a:gd name="connsiteX123" fmla="*/ 3219056 w 3619883"/>
                <a:gd name="connsiteY123" fmla="*/ 55536 h 4275461"/>
                <a:gd name="connsiteX124" fmla="*/ 3263425 w 3619883"/>
                <a:gd name="connsiteY124" fmla="*/ 51706 h 4275461"/>
                <a:gd name="connsiteX125" fmla="*/ 3296219 w 3619883"/>
                <a:gd name="connsiteY125" fmla="*/ 59147 h 4275461"/>
                <a:gd name="connsiteX126" fmla="*/ 3319094 w 3619883"/>
                <a:gd name="connsiteY126" fmla="*/ 42500 h 4275461"/>
                <a:gd name="connsiteX127" fmla="*/ 3420511 w 3619883"/>
                <a:gd name="connsiteY127" fmla="*/ 0 h 4275461"/>
                <a:gd name="connsiteX128" fmla="*/ 3453305 w 3619883"/>
                <a:gd name="connsiteY128" fmla="*/ 7440 h 4275461"/>
                <a:gd name="connsiteX129" fmla="*/ 3496571 w 3619883"/>
                <a:gd name="connsiteY129" fmla="*/ 27182 h 4275461"/>
                <a:gd name="connsiteX130" fmla="*/ 3602117 w 3619883"/>
                <a:gd name="connsiteY130" fmla="*/ 132521 h 4275461"/>
                <a:gd name="connsiteX131" fmla="*/ 3619883 w 3619883"/>
                <a:gd name="connsiteY131" fmla="*/ 140049 h 4275461"/>
                <a:gd name="connsiteX132" fmla="*/ 3619883 w 3619883"/>
                <a:gd name="connsiteY13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826768 w 3619883"/>
                <a:gd name="connsiteY6" fmla="*/ 3951392 h 4275461"/>
                <a:gd name="connsiteX7" fmla="*/ 2648983 w 3619883"/>
                <a:gd name="connsiteY7" fmla="*/ 3951392 h 4275461"/>
                <a:gd name="connsiteX8" fmla="*/ 2648983 w 3619883"/>
                <a:gd name="connsiteY8" fmla="*/ 4128157 h 4275461"/>
                <a:gd name="connsiteX9" fmla="*/ 2690646 w 3619883"/>
                <a:gd name="connsiteY9" fmla="*/ 4128157 h 4275461"/>
                <a:gd name="connsiteX10" fmla="*/ 2690646 w 3619883"/>
                <a:gd name="connsiteY10" fmla="*/ 4275461 h 4275461"/>
                <a:gd name="connsiteX11" fmla="*/ 2511710 w 3619883"/>
                <a:gd name="connsiteY11" fmla="*/ 4275461 h 4275461"/>
                <a:gd name="connsiteX12" fmla="*/ 2454288 w 3619883"/>
                <a:gd name="connsiteY12" fmla="*/ 4128157 h 4275461"/>
                <a:gd name="connsiteX13" fmla="*/ 2515810 w 3619883"/>
                <a:gd name="connsiteY13" fmla="*/ 4128157 h 4275461"/>
                <a:gd name="connsiteX14" fmla="*/ 2515810 w 3619883"/>
                <a:gd name="connsiteY14" fmla="*/ 3951392 h 4275461"/>
                <a:gd name="connsiteX15" fmla="*/ 2338025 w 3619883"/>
                <a:gd name="connsiteY15" fmla="*/ 3951392 h 4275461"/>
                <a:gd name="connsiteX16" fmla="*/ 2338025 w 3619883"/>
                <a:gd name="connsiteY16" fmla="*/ 4128157 h 4275461"/>
                <a:gd name="connsiteX17" fmla="*/ 2395120 w 3619883"/>
                <a:gd name="connsiteY17" fmla="*/ 4128157 h 4275461"/>
                <a:gd name="connsiteX18" fmla="*/ 2337697 w 3619883"/>
                <a:gd name="connsiteY18" fmla="*/ 4275461 h 4275461"/>
                <a:gd name="connsiteX19" fmla="*/ 2150155 w 3619883"/>
                <a:gd name="connsiteY19" fmla="*/ 4275461 h 4275461"/>
                <a:gd name="connsiteX20" fmla="*/ 2150155 w 3619883"/>
                <a:gd name="connsiteY20" fmla="*/ 4128157 h 4275461"/>
                <a:gd name="connsiteX21" fmla="*/ 2204852 w 3619883"/>
                <a:gd name="connsiteY21" fmla="*/ 4128157 h 4275461"/>
                <a:gd name="connsiteX22" fmla="*/ 2204852 w 3619883"/>
                <a:gd name="connsiteY22" fmla="*/ 3951392 h 4275461"/>
                <a:gd name="connsiteX23" fmla="*/ 2027068 w 3619883"/>
                <a:gd name="connsiteY23" fmla="*/ 3951392 h 4275461"/>
                <a:gd name="connsiteX24" fmla="*/ 2027068 w 3619883"/>
                <a:gd name="connsiteY24" fmla="*/ 4128157 h 4275461"/>
                <a:gd name="connsiteX25" fmla="*/ 2079759 w 3619883"/>
                <a:gd name="connsiteY25" fmla="*/ 4128157 h 4275461"/>
                <a:gd name="connsiteX26" fmla="*/ 2079759 w 3619883"/>
                <a:gd name="connsiteY26" fmla="*/ 4275461 h 4275461"/>
                <a:gd name="connsiteX27" fmla="*/ 1824703 w 3619883"/>
                <a:gd name="connsiteY27" fmla="*/ 4275461 h 4275461"/>
                <a:gd name="connsiteX28" fmla="*/ 1834468 w 3619883"/>
                <a:gd name="connsiteY28" fmla="*/ 4128157 h 4275461"/>
                <a:gd name="connsiteX29" fmla="*/ 1893894 w 3619883"/>
                <a:gd name="connsiteY29" fmla="*/ 4128157 h 4275461"/>
                <a:gd name="connsiteX30" fmla="*/ 1893894 w 3619883"/>
                <a:gd name="connsiteY30" fmla="*/ 3951392 h 4275461"/>
                <a:gd name="connsiteX31" fmla="*/ 1716110 w 3619883"/>
                <a:gd name="connsiteY31" fmla="*/ 3951392 h 4275461"/>
                <a:gd name="connsiteX32" fmla="*/ 1716110 w 3619883"/>
                <a:gd name="connsiteY32" fmla="*/ 4006431 h 4275461"/>
                <a:gd name="connsiteX33" fmla="*/ 1703447 w 3619883"/>
                <a:gd name="connsiteY33" fmla="*/ 4007960 h 4275461"/>
                <a:gd name="connsiteX34" fmla="*/ 1716110 w 3619883"/>
                <a:gd name="connsiteY34" fmla="*/ 4044284 h 4275461"/>
                <a:gd name="connsiteX35" fmla="*/ 1716110 w 3619883"/>
                <a:gd name="connsiteY35" fmla="*/ 4128157 h 4275461"/>
                <a:gd name="connsiteX36" fmla="*/ 1745346 w 3619883"/>
                <a:gd name="connsiteY36" fmla="*/ 4128157 h 4275461"/>
                <a:gd name="connsiteX37" fmla="*/ 1796694 w 3619883"/>
                <a:gd name="connsiteY37" fmla="*/ 4275461 h 4275461"/>
                <a:gd name="connsiteX38" fmla="*/ 1558844 w 3619883"/>
                <a:gd name="connsiteY38" fmla="*/ 4275461 h 4275461"/>
                <a:gd name="connsiteX39" fmla="*/ 1517252 w 3619883"/>
                <a:gd name="connsiteY39" fmla="*/ 4128157 h 4275461"/>
                <a:gd name="connsiteX40" fmla="*/ 1582936 w 3619883"/>
                <a:gd name="connsiteY40" fmla="*/ 4128157 h 4275461"/>
                <a:gd name="connsiteX41" fmla="*/ 1582936 w 3619883"/>
                <a:gd name="connsiteY41" fmla="*/ 3951392 h 4275461"/>
                <a:gd name="connsiteX42" fmla="*/ 1405151 w 3619883"/>
                <a:gd name="connsiteY42" fmla="*/ 3951392 h 4275461"/>
                <a:gd name="connsiteX43" fmla="*/ 1405151 w 3619883"/>
                <a:gd name="connsiteY43" fmla="*/ 4128157 h 4275461"/>
                <a:gd name="connsiteX44" fmla="*/ 1468988 w 3619883"/>
                <a:gd name="connsiteY44" fmla="*/ 4128157 h 4275461"/>
                <a:gd name="connsiteX45" fmla="*/ 1427396 w 3619883"/>
                <a:gd name="connsiteY45" fmla="*/ 4275461 h 4275461"/>
                <a:gd name="connsiteX46" fmla="*/ 1210751 w 3619883"/>
                <a:gd name="connsiteY46" fmla="*/ 4275461 h 4275461"/>
                <a:gd name="connsiteX47" fmla="*/ 1210751 w 3619883"/>
                <a:gd name="connsiteY47" fmla="*/ 4128157 h 4275461"/>
                <a:gd name="connsiteX48" fmla="*/ 1271978 w 3619883"/>
                <a:gd name="connsiteY48" fmla="*/ 4128157 h 4275461"/>
                <a:gd name="connsiteX49" fmla="*/ 1271978 w 3619883"/>
                <a:gd name="connsiteY49" fmla="*/ 3951392 h 4275461"/>
                <a:gd name="connsiteX50" fmla="*/ 1094193 w 3619883"/>
                <a:gd name="connsiteY50" fmla="*/ 3951392 h 4275461"/>
                <a:gd name="connsiteX51" fmla="*/ 1094193 w 3619883"/>
                <a:gd name="connsiteY51" fmla="*/ 4128157 h 4275461"/>
                <a:gd name="connsiteX52" fmla="*/ 1140354 w 3619883"/>
                <a:gd name="connsiteY52" fmla="*/ 4128157 h 4275461"/>
                <a:gd name="connsiteX53" fmla="*/ 1140354 w 3619883"/>
                <a:gd name="connsiteY53" fmla="*/ 4275461 h 4275461"/>
                <a:gd name="connsiteX54" fmla="*/ 953807 w 3619883"/>
                <a:gd name="connsiteY54" fmla="*/ 4275461 h 4275461"/>
                <a:gd name="connsiteX55" fmla="*/ 912215 w 3619883"/>
                <a:gd name="connsiteY55" fmla="*/ 4128157 h 4275461"/>
                <a:gd name="connsiteX56" fmla="*/ 961020 w 3619883"/>
                <a:gd name="connsiteY56" fmla="*/ 4128157 h 4275461"/>
                <a:gd name="connsiteX57" fmla="*/ 961020 w 3619883"/>
                <a:gd name="connsiteY57" fmla="*/ 3951392 h 4275461"/>
                <a:gd name="connsiteX58" fmla="*/ 783235 w 3619883"/>
                <a:gd name="connsiteY58" fmla="*/ 3951392 h 4275461"/>
                <a:gd name="connsiteX59" fmla="*/ 783235 w 3619883"/>
                <a:gd name="connsiteY59" fmla="*/ 4128157 h 4275461"/>
                <a:gd name="connsiteX60" fmla="*/ 871024 w 3619883"/>
                <a:gd name="connsiteY60" fmla="*/ 4128157 h 4275461"/>
                <a:gd name="connsiteX61" fmla="*/ 829432 w 3619883"/>
                <a:gd name="connsiteY61" fmla="*/ 4275461 h 4275461"/>
                <a:gd name="connsiteX62" fmla="*/ 611484 w 3619883"/>
                <a:gd name="connsiteY62" fmla="*/ 4275461 h 4275461"/>
                <a:gd name="connsiteX63" fmla="*/ 621247 w 3619883"/>
                <a:gd name="connsiteY63" fmla="*/ 4128157 h 4275461"/>
                <a:gd name="connsiteX64" fmla="*/ 650062 w 3619883"/>
                <a:gd name="connsiteY64" fmla="*/ 4128157 h 4275461"/>
                <a:gd name="connsiteX65" fmla="*/ 650062 w 3619883"/>
                <a:gd name="connsiteY65" fmla="*/ 3951392 h 4275461"/>
                <a:gd name="connsiteX66" fmla="*/ 472277 w 3619883"/>
                <a:gd name="connsiteY66" fmla="*/ 3951392 h 4275461"/>
                <a:gd name="connsiteX67" fmla="*/ 472277 w 3619883"/>
                <a:gd name="connsiteY67" fmla="*/ 4128157 h 4275461"/>
                <a:gd name="connsiteX68" fmla="*/ 522650 w 3619883"/>
                <a:gd name="connsiteY68" fmla="*/ 4128157 h 4275461"/>
                <a:gd name="connsiteX69" fmla="*/ 573998 w 3619883"/>
                <a:gd name="connsiteY69" fmla="*/ 4275461 h 4275461"/>
                <a:gd name="connsiteX70" fmla="*/ 336164 w 3619883"/>
                <a:gd name="connsiteY70" fmla="*/ 4275461 h 4275461"/>
                <a:gd name="connsiteX71" fmla="*/ 294572 w 3619883"/>
                <a:gd name="connsiteY71" fmla="*/ 4128157 h 4275461"/>
                <a:gd name="connsiteX72" fmla="*/ 339106 w 3619883"/>
                <a:gd name="connsiteY72" fmla="*/ 4128157 h 4275461"/>
                <a:gd name="connsiteX73" fmla="*/ 339106 w 3619883"/>
                <a:gd name="connsiteY73" fmla="*/ 3951392 h 4275461"/>
                <a:gd name="connsiteX74" fmla="*/ 161321 w 3619883"/>
                <a:gd name="connsiteY74" fmla="*/ 3951392 h 4275461"/>
                <a:gd name="connsiteX75" fmla="*/ 161321 w 3619883"/>
                <a:gd name="connsiteY75" fmla="*/ 4128157 h 4275461"/>
                <a:gd name="connsiteX76" fmla="*/ 230914 w 3619883"/>
                <a:gd name="connsiteY76" fmla="*/ 4128157 h 4275461"/>
                <a:gd name="connsiteX77" fmla="*/ 189322 w 3619883"/>
                <a:gd name="connsiteY77" fmla="*/ 4275461 h 4275461"/>
                <a:gd name="connsiteX78" fmla="*/ 0 w 3619883"/>
                <a:gd name="connsiteY78" fmla="*/ 4275461 h 4275461"/>
                <a:gd name="connsiteX79" fmla="*/ 0 w 3619883"/>
                <a:gd name="connsiteY79" fmla="*/ 42229 h 4275461"/>
                <a:gd name="connsiteX80" fmla="*/ 42464 w 3619883"/>
                <a:gd name="connsiteY80" fmla="*/ 40518 h 4275461"/>
                <a:gd name="connsiteX81" fmla="*/ 137733 w 3619883"/>
                <a:gd name="connsiteY81" fmla="*/ 35355 h 4275461"/>
                <a:gd name="connsiteX82" fmla="*/ 270565 w 3619883"/>
                <a:gd name="connsiteY82" fmla="*/ 29759 h 4275461"/>
                <a:gd name="connsiteX83" fmla="*/ 479734 w 3619883"/>
                <a:gd name="connsiteY83" fmla="*/ 45455 h 4275461"/>
                <a:gd name="connsiteX84" fmla="*/ 524103 w 3619883"/>
                <a:gd name="connsiteY84" fmla="*/ 41625 h 4275461"/>
                <a:gd name="connsiteX85" fmla="*/ 624416 w 3619883"/>
                <a:gd name="connsiteY85" fmla="*/ 22696 h 4275461"/>
                <a:gd name="connsiteX86" fmla="*/ 657762 w 3619883"/>
                <a:gd name="connsiteY86" fmla="*/ 18351 h 4275461"/>
                <a:gd name="connsiteX87" fmla="*/ 690557 w 3619883"/>
                <a:gd name="connsiteY87" fmla="*/ 25792 h 4275461"/>
                <a:gd name="connsiteX88" fmla="*/ 745123 w 3619883"/>
                <a:gd name="connsiteY88" fmla="*/ 40157 h 4275461"/>
                <a:gd name="connsiteX89" fmla="*/ 789493 w 3619883"/>
                <a:gd name="connsiteY89" fmla="*/ 36327 h 4275461"/>
                <a:gd name="connsiteX90" fmla="*/ 854255 w 3619883"/>
                <a:gd name="connsiteY90" fmla="*/ 68887 h 4275461"/>
                <a:gd name="connsiteX91" fmla="*/ 897520 w 3619883"/>
                <a:gd name="connsiteY91" fmla="*/ 88629 h 4275461"/>
                <a:gd name="connsiteX92" fmla="*/ 940510 w 3619883"/>
                <a:gd name="connsiteY92" fmla="*/ 114265 h 4275461"/>
                <a:gd name="connsiteX93" fmla="*/ 1082712 w 3619883"/>
                <a:gd name="connsiteY93" fmla="*/ 144543 h 4275461"/>
                <a:gd name="connsiteX94" fmla="*/ 1205348 w 3619883"/>
                <a:gd name="connsiteY94" fmla="*/ 120753 h 4275461"/>
                <a:gd name="connsiteX95" fmla="*/ 1271764 w 3619883"/>
                <a:gd name="connsiteY95" fmla="*/ 117956 h 4275461"/>
                <a:gd name="connsiteX96" fmla="*/ 1315583 w 3619883"/>
                <a:gd name="connsiteY96" fmla="*/ 125912 h 4275461"/>
                <a:gd name="connsiteX97" fmla="*/ 1359125 w 3619883"/>
                <a:gd name="connsiteY97" fmla="*/ 139761 h 4275461"/>
                <a:gd name="connsiteX98" fmla="*/ 1391919 w 3619883"/>
                <a:gd name="connsiteY98" fmla="*/ 147202 h 4275461"/>
                <a:gd name="connsiteX99" fmla="*/ 1436563 w 3619883"/>
                <a:gd name="connsiteY99" fmla="*/ 137480 h 4275461"/>
                <a:gd name="connsiteX100" fmla="*/ 1471566 w 3619883"/>
                <a:gd name="connsiteY100" fmla="*/ 97777 h 4275461"/>
                <a:gd name="connsiteX101" fmla="*/ 1505739 w 3619883"/>
                <a:gd name="connsiteY101" fmla="*/ 75753 h 4275461"/>
                <a:gd name="connsiteX102" fmla="*/ 1590891 w 3619883"/>
                <a:gd name="connsiteY102" fmla="*/ 144702 h 4275461"/>
                <a:gd name="connsiteX103" fmla="*/ 1625616 w 3619883"/>
                <a:gd name="connsiteY103" fmla="*/ 110893 h 4275461"/>
                <a:gd name="connsiteX104" fmla="*/ 1658964 w 3619883"/>
                <a:gd name="connsiteY104" fmla="*/ 106547 h 4275461"/>
                <a:gd name="connsiteX105" fmla="*/ 1746598 w 3619883"/>
                <a:gd name="connsiteY105" fmla="*/ 122460 h 4275461"/>
                <a:gd name="connsiteX106" fmla="*/ 1811913 w 3619883"/>
                <a:gd name="connsiteY106" fmla="*/ 143234 h 4275461"/>
                <a:gd name="connsiteX107" fmla="*/ 1856557 w 3619883"/>
                <a:gd name="connsiteY107" fmla="*/ 133511 h 4275461"/>
                <a:gd name="connsiteX108" fmla="*/ 2066003 w 3619883"/>
                <a:gd name="connsiteY108" fmla="*/ 143313 h 4275461"/>
                <a:gd name="connsiteX109" fmla="*/ 2177615 w 3619883"/>
                <a:gd name="connsiteY109" fmla="*/ 119007 h 4275461"/>
                <a:gd name="connsiteX110" fmla="*/ 2255883 w 3619883"/>
                <a:gd name="connsiteY110" fmla="*/ 99047 h 4275461"/>
                <a:gd name="connsiteX111" fmla="*/ 2344622 w 3619883"/>
                <a:gd name="connsiteY111" fmla="*/ 91388 h 4275461"/>
                <a:gd name="connsiteX112" fmla="*/ 2455682 w 3619883"/>
                <a:gd name="connsiteY112" fmla="*/ 78869 h 4275461"/>
                <a:gd name="connsiteX113" fmla="*/ 2632609 w 3619883"/>
                <a:gd name="connsiteY113" fmla="*/ 75338 h 4275461"/>
                <a:gd name="connsiteX114" fmla="*/ 2742291 w 3619883"/>
                <a:gd name="connsiteY114" fmla="*/ 92282 h 4275461"/>
                <a:gd name="connsiteX115" fmla="*/ 2851974 w 3619883"/>
                <a:gd name="connsiteY115" fmla="*/ 109227 h 4275461"/>
                <a:gd name="connsiteX116" fmla="*/ 2907643 w 3619883"/>
                <a:gd name="connsiteY116" fmla="*/ 100020 h 4275461"/>
                <a:gd name="connsiteX117" fmla="*/ 2944022 w 3619883"/>
                <a:gd name="connsiteY117" fmla="*/ 30853 h 4275461"/>
                <a:gd name="connsiteX118" fmla="*/ 3022289 w 3619883"/>
                <a:gd name="connsiteY118" fmla="*/ 10893 h 4275461"/>
                <a:gd name="connsiteX119" fmla="*/ 3054807 w 3619883"/>
                <a:gd name="connsiteY119" fmla="*/ 24226 h 4275461"/>
                <a:gd name="connsiteX120" fmla="*/ 3141892 w 3619883"/>
                <a:gd name="connsiteY120" fmla="*/ 51925 h 4275461"/>
                <a:gd name="connsiteX121" fmla="*/ 3185711 w 3619883"/>
                <a:gd name="connsiteY121" fmla="*/ 59881 h 4275461"/>
                <a:gd name="connsiteX122" fmla="*/ 3219056 w 3619883"/>
                <a:gd name="connsiteY122" fmla="*/ 55536 h 4275461"/>
                <a:gd name="connsiteX123" fmla="*/ 3263425 w 3619883"/>
                <a:gd name="connsiteY123" fmla="*/ 51706 h 4275461"/>
                <a:gd name="connsiteX124" fmla="*/ 3296219 w 3619883"/>
                <a:gd name="connsiteY124" fmla="*/ 59147 h 4275461"/>
                <a:gd name="connsiteX125" fmla="*/ 3319094 w 3619883"/>
                <a:gd name="connsiteY125" fmla="*/ 42500 h 4275461"/>
                <a:gd name="connsiteX126" fmla="*/ 3420511 w 3619883"/>
                <a:gd name="connsiteY126" fmla="*/ 0 h 4275461"/>
                <a:gd name="connsiteX127" fmla="*/ 3453305 w 3619883"/>
                <a:gd name="connsiteY127" fmla="*/ 7440 h 4275461"/>
                <a:gd name="connsiteX128" fmla="*/ 3496571 w 3619883"/>
                <a:gd name="connsiteY128" fmla="*/ 27182 h 4275461"/>
                <a:gd name="connsiteX129" fmla="*/ 3602117 w 3619883"/>
                <a:gd name="connsiteY129" fmla="*/ 132521 h 4275461"/>
                <a:gd name="connsiteX130" fmla="*/ 3619883 w 3619883"/>
                <a:gd name="connsiteY130" fmla="*/ 140049 h 4275461"/>
                <a:gd name="connsiteX131" fmla="*/ 3619883 w 3619883"/>
                <a:gd name="connsiteY13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3951392 h 4275461"/>
                <a:gd name="connsiteX7" fmla="*/ 2648983 w 3619883"/>
                <a:gd name="connsiteY7" fmla="*/ 4128157 h 4275461"/>
                <a:gd name="connsiteX8" fmla="*/ 2690646 w 3619883"/>
                <a:gd name="connsiteY8" fmla="*/ 4128157 h 4275461"/>
                <a:gd name="connsiteX9" fmla="*/ 2690646 w 3619883"/>
                <a:gd name="connsiteY9" fmla="*/ 4275461 h 4275461"/>
                <a:gd name="connsiteX10" fmla="*/ 2511710 w 3619883"/>
                <a:gd name="connsiteY10" fmla="*/ 4275461 h 4275461"/>
                <a:gd name="connsiteX11" fmla="*/ 2454288 w 3619883"/>
                <a:gd name="connsiteY11" fmla="*/ 4128157 h 4275461"/>
                <a:gd name="connsiteX12" fmla="*/ 2515810 w 3619883"/>
                <a:gd name="connsiteY12" fmla="*/ 4128157 h 4275461"/>
                <a:gd name="connsiteX13" fmla="*/ 2515810 w 3619883"/>
                <a:gd name="connsiteY13" fmla="*/ 3951392 h 4275461"/>
                <a:gd name="connsiteX14" fmla="*/ 2338025 w 3619883"/>
                <a:gd name="connsiteY14" fmla="*/ 3951392 h 4275461"/>
                <a:gd name="connsiteX15" fmla="*/ 2338025 w 3619883"/>
                <a:gd name="connsiteY15" fmla="*/ 4128157 h 4275461"/>
                <a:gd name="connsiteX16" fmla="*/ 2395120 w 3619883"/>
                <a:gd name="connsiteY16" fmla="*/ 4128157 h 4275461"/>
                <a:gd name="connsiteX17" fmla="*/ 2337697 w 3619883"/>
                <a:gd name="connsiteY17" fmla="*/ 4275461 h 4275461"/>
                <a:gd name="connsiteX18" fmla="*/ 2150155 w 3619883"/>
                <a:gd name="connsiteY18" fmla="*/ 4275461 h 4275461"/>
                <a:gd name="connsiteX19" fmla="*/ 2150155 w 3619883"/>
                <a:gd name="connsiteY19" fmla="*/ 4128157 h 4275461"/>
                <a:gd name="connsiteX20" fmla="*/ 2204852 w 3619883"/>
                <a:gd name="connsiteY20" fmla="*/ 4128157 h 4275461"/>
                <a:gd name="connsiteX21" fmla="*/ 2204852 w 3619883"/>
                <a:gd name="connsiteY21" fmla="*/ 3951392 h 4275461"/>
                <a:gd name="connsiteX22" fmla="*/ 2027068 w 3619883"/>
                <a:gd name="connsiteY22" fmla="*/ 3951392 h 4275461"/>
                <a:gd name="connsiteX23" fmla="*/ 2027068 w 3619883"/>
                <a:gd name="connsiteY23" fmla="*/ 4128157 h 4275461"/>
                <a:gd name="connsiteX24" fmla="*/ 2079759 w 3619883"/>
                <a:gd name="connsiteY24" fmla="*/ 4128157 h 4275461"/>
                <a:gd name="connsiteX25" fmla="*/ 2079759 w 3619883"/>
                <a:gd name="connsiteY25" fmla="*/ 4275461 h 4275461"/>
                <a:gd name="connsiteX26" fmla="*/ 1824703 w 3619883"/>
                <a:gd name="connsiteY26" fmla="*/ 4275461 h 4275461"/>
                <a:gd name="connsiteX27" fmla="*/ 1834468 w 3619883"/>
                <a:gd name="connsiteY27" fmla="*/ 4128157 h 4275461"/>
                <a:gd name="connsiteX28" fmla="*/ 1893894 w 3619883"/>
                <a:gd name="connsiteY28" fmla="*/ 4128157 h 4275461"/>
                <a:gd name="connsiteX29" fmla="*/ 1893894 w 3619883"/>
                <a:gd name="connsiteY29" fmla="*/ 3951392 h 4275461"/>
                <a:gd name="connsiteX30" fmla="*/ 1716110 w 3619883"/>
                <a:gd name="connsiteY30" fmla="*/ 3951392 h 4275461"/>
                <a:gd name="connsiteX31" fmla="*/ 1716110 w 3619883"/>
                <a:gd name="connsiteY31" fmla="*/ 4006431 h 4275461"/>
                <a:gd name="connsiteX32" fmla="*/ 1703447 w 3619883"/>
                <a:gd name="connsiteY32" fmla="*/ 4007960 h 4275461"/>
                <a:gd name="connsiteX33" fmla="*/ 1716110 w 3619883"/>
                <a:gd name="connsiteY33" fmla="*/ 4044284 h 4275461"/>
                <a:gd name="connsiteX34" fmla="*/ 1716110 w 3619883"/>
                <a:gd name="connsiteY34" fmla="*/ 4128157 h 4275461"/>
                <a:gd name="connsiteX35" fmla="*/ 1745346 w 3619883"/>
                <a:gd name="connsiteY35" fmla="*/ 4128157 h 4275461"/>
                <a:gd name="connsiteX36" fmla="*/ 1796694 w 3619883"/>
                <a:gd name="connsiteY36" fmla="*/ 4275461 h 4275461"/>
                <a:gd name="connsiteX37" fmla="*/ 1558844 w 3619883"/>
                <a:gd name="connsiteY37" fmla="*/ 4275461 h 4275461"/>
                <a:gd name="connsiteX38" fmla="*/ 1517252 w 3619883"/>
                <a:gd name="connsiteY38" fmla="*/ 4128157 h 4275461"/>
                <a:gd name="connsiteX39" fmla="*/ 1582936 w 3619883"/>
                <a:gd name="connsiteY39" fmla="*/ 4128157 h 4275461"/>
                <a:gd name="connsiteX40" fmla="*/ 1582936 w 3619883"/>
                <a:gd name="connsiteY40" fmla="*/ 3951392 h 4275461"/>
                <a:gd name="connsiteX41" fmla="*/ 1405151 w 3619883"/>
                <a:gd name="connsiteY41" fmla="*/ 3951392 h 4275461"/>
                <a:gd name="connsiteX42" fmla="*/ 1405151 w 3619883"/>
                <a:gd name="connsiteY42" fmla="*/ 4128157 h 4275461"/>
                <a:gd name="connsiteX43" fmla="*/ 1468988 w 3619883"/>
                <a:gd name="connsiteY43" fmla="*/ 4128157 h 4275461"/>
                <a:gd name="connsiteX44" fmla="*/ 1427396 w 3619883"/>
                <a:gd name="connsiteY44" fmla="*/ 4275461 h 4275461"/>
                <a:gd name="connsiteX45" fmla="*/ 1210751 w 3619883"/>
                <a:gd name="connsiteY45" fmla="*/ 4275461 h 4275461"/>
                <a:gd name="connsiteX46" fmla="*/ 1210751 w 3619883"/>
                <a:gd name="connsiteY46" fmla="*/ 4128157 h 4275461"/>
                <a:gd name="connsiteX47" fmla="*/ 1271978 w 3619883"/>
                <a:gd name="connsiteY47" fmla="*/ 4128157 h 4275461"/>
                <a:gd name="connsiteX48" fmla="*/ 1271978 w 3619883"/>
                <a:gd name="connsiteY48" fmla="*/ 3951392 h 4275461"/>
                <a:gd name="connsiteX49" fmla="*/ 1094193 w 3619883"/>
                <a:gd name="connsiteY49" fmla="*/ 3951392 h 4275461"/>
                <a:gd name="connsiteX50" fmla="*/ 1094193 w 3619883"/>
                <a:gd name="connsiteY50" fmla="*/ 4128157 h 4275461"/>
                <a:gd name="connsiteX51" fmla="*/ 1140354 w 3619883"/>
                <a:gd name="connsiteY51" fmla="*/ 4128157 h 4275461"/>
                <a:gd name="connsiteX52" fmla="*/ 1140354 w 3619883"/>
                <a:gd name="connsiteY52" fmla="*/ 4275461 h 4275461"/>
                <a:gd name="connsiteX53" fmla="*/ 953807 w 3619883"/>
                <a:gd name="connsiteY53" fmla="*/ 4275461 h 4275461"/>
                <a:gd name="connsiteX54" fmla="*/ 912215 w 3619883"/>
                <a:gd name="connsiteY54" fmla="*/ 4128157 h 4275461"/>
                <a:gd name="connsiteX55" fmla="*/ 961020 w 3619883"/>
                <a:gd name="connsiteY55" fmla="*/ 4128157 h 4275461"/>
                <a:gd name="connsiteX56" fmla="*/ 961020 w 3619883"/>
                <a:gd name="connsiteY56" fmla="*/ 3951392 h 4275461"/>
                <a:gd name="connsiteX57" fmla="*/ 783235 w 3619883"/>
                <a:gd name="connsiteY57" fmla="*/ 3951392 h 4275461"/>
                <a:gd name="connsiteX58" fmla="*/ 783235 w 3619883"/>
                <a:gd name="connsiteY58" fmla="*/ 4128157 h 4275461"/>
                <a:gd name="connsiteX59" fmla="*/ 871024 w 3619883"/>
                <a:gd name="connsiteY59" fmla="*/ 4128157 h 4275461"/>
                <a:gd name="connsiteX60" fmla="*/ 829432 w 3619883"/>
                <a:gd name="connsiteY60" fmla="*/ 4275461 h 4275461"/>
                <a:gd name="connsiteX61" fmla="*/ 611484 w 3619883"/>
                <a:gd name="connsiteY61" fmla="*/ 4275461 h 4275461"/>
                <a:gd name="connsiteX62" fmla="*/ 621247 w 3619883"/>
                <a:gd name="connsiteY62" fmla="*/ 4128157 h 4275461"/>
                <a:gd name="connsiteX63" fmla="*/ 650062 w 3619883"/>
                <a:gd name="connsiteY63" fmla="*/ 4128157 h 4275461"/>
                <a:gd name="connsiteX64" fmla="*/ 650062 w 3619883"/>
                <a:gd name="connsiteY64" fmla="*/ 3951392 h 4275461"/>
                <a:gd name="connsiteX65" fmla="*/ 472277 w 3619883"/>
                <a:gd name="connsiteY65" fmla="*/ 3951392 h 4275461"/>
                <a:gd name="connsiteX66" fmla="*/ 472277 w 3619883"/>
                <a:gd name="connsiteY66" fmla="*/ 4128157 h 4275461"/>
                <a:gd name="connsiteX67" fmla="*/ 522650 w 3619883"/>
                <a:gd name="connsiteY67" fmla="*/ 4128157 h 4275461"/>
                <a:gd name="connsiteX68" fmla="*/ 573998 w 3619883"/>
                <a:gd name="connsiteY68" fmla="*/ 4275461 h 4275461"/>
                <a:gd name="connsiteX69" fmla="*/ 336164 w 3619883"/>
                <a:gd name="connsiteY69" fmla="*/ 4275461 h 4275461"/>
                <a:gd name="connsiteX70" fmla="*/ 294572 w 3619883"/>
                <a:gd name="connsiteY70" fmla="*/ 4128157 h 4275461"/>
                <a:gd name="connsiteX71" fmla="*/ 339106 w 3619883"/>
                <a:gd name="connsiteY71" fmla="*/ 4128157 h 4275461"/>
                <a:gd name="connsiteX72" fmla="*/ 339106 w 3619883"/>
                <a:gd name="connsiteY72" fmla="*/ 3951392 h 4275461"/>
                <a:gd name="connsiteX73" fmla="*/ 161321 w 3619883"/>
                <a:gd name="connsiteY73" fmla="*/ 3951392 h 4275461"/>
                <a:gd name="connsiteX74" fmla="*/ 161321 w 3619883"/>
                <a:gd name="connsiteY74" fmla="*/ 4128157 h 4275461"/>
                <a:gd name="connsiteX75" fmla="*/ 230914 w 3619883"/>
                <a:gd name="connsiteY75" fmla="*/ 4128157 h 4275461"/>
                <a:gd name="connsiteX76" fmla="*/ 189322 w 3619883"/>
                <a:gd name="connsiteY76" fmla="*/ 4275461 h 4275461"/>
                <a:gd name="connsiteX77" fmla="*/ 0 w 3619883"/>
                <a:gd name="connsiteY77" fmla="*/ 4275461 h 4275461"/>
                <a:gd name="connsiteX78" fmla="*/ 0 w 3619883"/>
                <a:gd name="connsiteY78" fmla="*/ 42229 h 4275461"/>
                <a:gd name="connsiteX79" fmla="*/ 42464 w 3619883"/>
                <a:gd name="connsiteY79" fmla="*/ 40518 h 4275461"/>
                <a:gd name="connsiteX80" fmla="*/ 137733 w 3619883"/>
                <a:gd name="connsiteY80" fmla="*/ 35355 h 4275461"/>
                <a:gd name="connsiteX81" fmla="*/ 270565 w 3619883"/>
                <a:gd name="connsiteY81" fmla="*/ 29759 h 4275461"/>
                <a:gd name="connsiteX82" fmla="*/ 479734 w 3619883"/>
                <a:gd name="connsiteY82" fmla="*/ 45455 h 4275461"/>
                <a:gd name="connsiteX83" fmla="*/ 524103 w 3619883"/>
                <a:gd name="connsiteY83" fmla="*/ 41625 h 4275461"/>
                <a:gd name="connsiteX84" fmla="*/ 624416 w 3619883"/>
                <a:gd name="connsiteY84" fmla="*/ 22696 h 4275461"/>
                <a:gd name="connsiteX85" fmla="*/ 657762 w 3619883"/>
                <a:gd name="connsiteY85" fmla="*/ 18351 h 4275461"/>
                <a:gd name="connsiteX86" fmla="*/ 690557 w 3619883"/>
                <a:gd name="connsiteY86" fmla="*/ 25792 h 4275461"/>
                <a:gd name="connsiteX87" fmla="*/ 745123 w 3619883"/>
                <a:gd name="connsiteY87" fmla="*/ 40157 h 4275461"/>
                <a:gd name="connsiteX88" fmla="*/ 789493 w 3619883"/>
                <a:gd name="connsiteY88" fmla="*/ 36327 h 4275461"/>
                <a:gd name="connsiteX89" fmla="*/ 854255 w 3619883"/>
                <a:gd name="connsiteY89" fmla="*/ 68887 h 4275461"/>
                <a:gd name="connsiteX90" fmla="*/ 897520 w 3619883"/>
                <a:gd name="connsiteY90" fmla="*/ 88629 h 4275461"/>
                <a:gd name="connsiteX91" fmla="*/ 940510 w 3619883"/>
                <a:gd name="connsiteY91" fmla="*/ 114265 h 4275461"/>
                <a:gd name="connsiteX92" fmla="*/ 1082712 w 3619883"/>
                <a:gd name="connsiteY92" fmla="*/ 144543 h 4275461"/>
                <a:gd name="connsiteX93" fmla="*/ 1205348 w 3619883"/>
                <a:gd name="connsiteY93" fmla="*/ 120753 h 4275461"/>
                <a:gd name="connsiteX94" fmla="*/ 1271764 w 3619883"/>
                <a:gd name="connsiteY94" fmla="*/ 117956 h 4275461"/>
                <a:gd name="connsiteX95" fmla="*/ 1315583 w 3619883"/>
                <a:gd name="connsiteY95" fmla="*/ 125912 h 4275461"/>
                <a:gd name="connsiteX96" fmla="*/ 1359125 w 3619883"/>
                <a:gd name="connsiteY96" fmla="*/ 139761 h 4275461"/>
                <a:gd name="connsiteX97" fmla="*/ 1391919 w 3619883"/>
                <a:gd name="connsiteY97" fmla="*/ 147202 h 4275461"/>
                <a:gd name="connsiteX98" fmla="*/ 1436563 w 3619883"/>
                <a:gd name="connsiteY98" fmla="*/ 137480 h 4275461"/>
                <a:gd name="connsiteX99" fmla="*/ 1471566 w 3619883"/>
                <a:gd name="connsiteY99" fmla="*/ 97777 h 4275461"/>
                <a:gd name="connsiteX100" fmla="*/ 1505739 w 3619883"/>
                <a:gd name="connsiteY100" fmla="*/ 75753 h 4275461"/>
                <a:gd name="connsiteX101" fmla="*/ 1590891 w 3619883"/>
                <a:gd name="connsiteY101" fmla="*/ 144702 h 4275461"/>
                <a:gd name="connsiteX102" fmla="*/ 1625616 w 3619883"/>
                <a:gd name="connsiteY102" fmla="*/ 110893 h 4275461"/>
                <a:gd name="connsiteX103" fmla="*/ 1658964 w 3619883"/>
                <a:gd name="connsiteY103" fmla="*/ 106547 h 4275461"/>
                <a:gd name="connsiteX104" fmla="*/ 1746598 w 3619883"/>
                <a:gd name="connsiteY104" fmla="*/ 122460 h 4275461"/>
                <a:gd name="connsiteX105" fmla="*/ 1811913 w 3619883"/>
                <a:gd name="connsiteY105" fmla="*/ 143234 h 4275461"/>
                <a:gd name="connsiteX106" fmla="*/ 1856557 w 3619883"/>
                <a:gd name="connsiteY106" fmla="*/ 133511 h 4275461"/>
                <a:gd name="connsiteX107" fmla="*/ 2066003 w 3619883"/>
                <a:gd name="connsiteY107" fmla="*/ 143313 h 4275461"/>
                <a:gd name="connsiteX108" fmla="*/ 2177615 w 3619883"/>
                <a:gd name="connsiteY108" fmla="*/ 119007 h 4275461"/>
                <a:gd name="connsiteX109" fmla="*/ 2255883 w 3619883"/>
                <a:gd name="connsiteY109" fmla="*/ 99047 h 4275461"/>
                <a:gd name="connsiteX110" fmla="*/ 2344622 w 3619883"/>
                <a:gd name="connsiteY110" fmla="*/ 91388 h 4275461"/>
                <a:gd name="connsiteX111" fmla="*/ 2455682 w 3619883"/>
                <a:gd name="connsiteY111" fmla="*/ 78869 h 4275461"/>
                <a:gd name="connsiteX112" fmla="*/ 2632609 w 3619883"/>
                <a:gd name="connsiteY112" fmla="*/ 75338 h 4275461"/>
                <a:gd name="connsiteX113" fmla="*/ 2742291 w 3619883"/>
                <a:gd name="connsiteY113" fmla="*/ 92282 h 4275461"/>
                <a:gd name="connsiteX114" fmla="*/ 2851974 w 3619883"/>
                <a:gd name="connsiteY114" fmla="*/ 109227 h 4275461"/>
                <a:gd name="connsiteX115" fmla="*/ 2907643 w 3619883"/>
                <a:gd name="connsiteY115" fmla="*/ 100020 h 4275461"/>
                <a:gd name="connsiteX116" fmla="*/ 2944022 w 3619883"/>
                <a:gd name="connsiteY116" fmla="*/ 30853 h 4275461"/>
                <a:gd name="connsiteX117" fmla="*/ 3022289 w 3619883"/>
                <a:gd name="connsiteY117" fmla="*/ 10893 h 4275461"/>
                <a:gd name="connsiteX118" fmla="*/ 3054807 w 3619883"/>
                <a:gd name="connsiteY118" fmla="*/ 24226 h 4275461"/>
                <a:gd name="connsiteX119" fmla="*/ 3141892 w 3619883"/>
                <a:gd name="connsiteY119" fmla="*/ 51925 h 4275461"/>
                <a:gd name="connsiteX120" fmla="*/ 3185711 w 3619883"/>
                <a:gd name="connsiteY120" fmla="*/ 59881 h 4275461"/>
                <a:gd name="connsiteX121" fmla="*/ 3219056 w 3619883"/>
                <a:gd name="connsiteY121" fmla="*/ 55536 h 4275461"/>
                <a:gd name="connsiteX122" fmla="*/ 3263425 w 3619883"/>
                <a:gd name="connsiteY122" fmla="*/ 51706 h 4275461"/>
                <a:gd name="connsiteX123" fmla="*/ 3296219 w 3619883"/>
                <a:gd name="connsiteY123" fmla="*/ 59147 h 4275461"/>
                <a:gd name="connsiteX124" fmla="*/ 3319094 w 3619883"/>
                <a:gd name="connsiteY124" fmla="*/ 42500 h 4275461"/>
                <a:gd name="connsiteX125" fmla="*/ 3420511 w 3619883"/>
                <a:gd name="connsiteY125" fmla="*/ 0 h 4275461"/>
                <a:gd name="connsiteX126" fmla="*/ 3453305 w 3619883"/>
                <a:gd name="connsiteY126" fmla="*/ 7440 h 4275461"/>
                <a:gd name="connsiteX127" fmla="*/ 3496571 w 3619883"/>
                <a:gd name="connsiteY127" fmla="*/ 27182 h 4275461"/>
                <a:gd name="connsiteX128" fmla="*/ 3602117 w 3619883"/>
                <a:gd name="connsiteY128" fmla="*/ 132521 h 4275461"/>
                <a:gd name="connsiteX129" fmla="*/ 3619883 w 3619883"/>
                <a:gd name="connsiteY129" fmla="*/ 140049 h 4275461"/>
                <a:gd name="connsiteX130" fmla="*/ 3619883 w 3619883"/>
                <a:gd name="connsiteY13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4128157 h 4275461"/>
                <a:gd name="connsiteX7" fmla="*/ 2690646 w 3619883"/>
                <a:gd name="connsiteY7" fmla="*/ 4128157 h 4275461"/>
                <a:gd name="connsiteX8" fmla="*/ 2690646 w 3619883"/>
                <a:gd name="connsiteY8" fmla="*/ 4275461 h 4275461"/>
                <a:gd name="connsiteX9" fmla="*/ 2511710 w 3619883"/>
                <a:gd name="connsiteY9" fmla="*/ 4275461 h 4275461"/>
                <a:gd name="connsiteX10" fmla="*/ 2454288 w 3619883"/>
                <a:gd name="connsiteY10" fmla="*/ 4128157 h 4275461"/>
                <a:gd name="connsiteX11" fmla="*/ 2515810 w 3619883"/>
                <a:gd name="connsiteY11" fmla="*/ 4128157 h 4275461"/>
                <a:gd name="connsiteX12" fmla="*/ 2515810 w 3619883"/>
                <a:gd name="connsiteY12" fmla="*/ 3951392 h 4275461"/>
                <a:gd name="connsiteX13" fmla="*/ 2338025 w 3619883"/>
                <a:gd name="connsiteY13" fmla="*/ 3951392 h 4275461"/>
                <a:gd name="connsiteX14" fmla="*/ 2338025 w 3619883"/>
                <a:gd name="connsiteY14" fmla="*/ 4128157 h 4275461"/>
                <a:gd name="connsiteX15" fmla="*/ 2395120 w 3619883"/>
                <a:gd name="connsiteY15" fmla="*/ 4128157 h 4275461"/>
                <a:gd name="connsiteX16" fmla="*/ 2337697 w 3619883"/>
                <a:gd name="connsiteY16" fmla="*/ 4275461 h 4275461"/>
                <a:gd name="connsiteX17" fmla="*/ 2150155 w 3619883"/>
                <a:gd name="connsiteY17" fmla="*/ 4275461 h 4275461"/>
                <a:gd name="connsiteX18" fmla="*/ 2150155 w 3619883"/>
                <a:gd name="connsiteY18" fmla="*/ 4128157 h 4275461"/>
                <a:gd name="connsiteX19" fmla="*/ 2204852 w 3619883"/>
                <a:gd name="connsiteY19" fmla="*/ 4128157 h 4275461"/>
                <a:gd name="connsiteX20" fmla="*/ 2204852 w 3619883"/>
                <a:gd name="connsiteY20" fmla="*/ 3951392 h 4275461"/>
                <a:gd name="connsiteX21" fmla="*/ 2027068 w 3619883"/>
                <a:gd name="connsiteY21" fmla="*/ 3951392 h 4275461"/>
                <a:gd name="connsiteX22" fmla="*/ 2027068 w 3619883"/>
                <a:gd name="connsiteY22" fmla="*/ 4128157 h 4275461"/>
                <a:gd name="connsiteX23" fmla="*/ 2079759 w 3619883"/>
                <a:gd name="connsiteY23" fmla="*/ 4128157 h 4275461"/>
                <a:gd name="connsiteX24" fmla="*/ 2079759 w 3619883"/>
                <a:gd name="connsiteY24" fmla="*/ 4275461 h 4275461"/>
                <a:gd name="connsiteX25" fmla="*/ 1824703 w 3619883"/>
                <a:gd name="connsiteY25" fmla="*/ 4275461 h 4275461"/>
                <a:gd name="connsiteX26" fmla="*/ 1834468 w 3619883"/>
                <a:gd name="connsiteY26" fmla="*/ 4128157 h 4275461"/>
                <a:gd name="connsiteX27" fmla="*/ 1893894 w 3619883"/>
                <a:gd name="connsiteY27" fmla="*/ 4128157 h 4275461"/>
                <a:gd name="connsiteX28" fmla="*/ 1893894 w 3619883"/>
                <a:gd name="connsiteY28" fmla="*/ 3951392 h 4275461"/>
                <a:gd name="connsiteX29" fmla="*/ 1716110 w 3619883"/>
                <a:gd name="connsiteY29" fmla="*/ 3951392 h 4275461"/>
                <a:gd name="connsiteX30" fmla="*/ 1716110 w 3619883"/>
                <a:gd name="connsiteY30" fmla="*/ 4006431 h 4275461"/>
                <a:gd name="connsiteX31" fmla="*/ 1703447 w 3619883"/>
                <a:gd name="connsiteY31" fmla="*/ 4007960 h 4275461"/>
                <a:gd name="connsiteX32" fmla="*/ 1716110 w 3619883"/>
                <a:gd name="connsiteY32" fmla="*/ 4044284 h 4275461"/>
                <a:gd name="connsiteX33" fmla="*/ 1716110 w 3619883"/>
                <a:gd name="connsiteY33" fmla="*/ 4128157 h 4275461"/>
                <a:gd name="connsiteX34" fmla="*/ 1745346 w 3619883"/>
                <a:gd name="connsiteY34" fmla="*/ 4128157 h 4275461"/>
                <a:gd name="connsiteX35" fmla="*/ 1796694 w 3619883"/>
                <a:gd name="connsiteY35" fmla="*/ 4275461 h 4275461"/>
                <a:gd name="connsiteX36" fmla="*/ 1558844 w 3619883"/>
                <a:gd name="connsiteY36" fmla="*/ 4275461 h 4275461"/>
                <a:gd name="connsiteX37" fmla="*/ 1517252 w 3619883"/>
                <a:gd name="connsiteY37" fmla="*/ 4128157 h 4275461"/>
                <a:gd name="connsiteX38" fmla="*/ 1582936 w 3619883"/>
                <a:gd name="connsiteY38" fmla="*/ 4128157 h 4275461"/>
                <a:gd name="connsiteX39" fmla="*/ 1582936 w 3619883"/>
                <a:gd name="connsiteY39" fmla="*/ 3951392 h 4275461"/>
                <a:gd name="connsiteX40" fmla="*/ 1405151 w 3619883"/>
                <a:gd name="connsiteY40" fmla="*/ 3951392 h 4275461"/>
                <a:gd name="connsiteX41" fmla="*/ 1405151 w 3619883"/>
                <a:gd name="connsiteY41" fmla="*/ 4128157 h 4275461"/>
                <a:gd name="connsiteX42" fmla="*/ 1468988 w 3619883"/>
                <a:gd name="connsiteY42" fmla="*/ 4128157 h 4275461"/>
                <a:gd name="connsiteX43" fmla="*/ 1427396 w 3619883"/>
                <a:gd name="connsiteY43" fmla="*/ 4275461 h 4275461"/>
                <a:gd name="connsiteX44" fmla="*/ 1210751 w 3619883"/>
                <a:gd name="connsiteY44" fmla="*/ 4275461 h 4275461"/>
                <a:gd name="connsiteX45" fmla="*/ 1210751 w 3619883"/>
                <a:gd name="connsiteY45" fmla="*/ 4128157 h 4275461"/>
                <a:gd name="connsiteX46" fmla="*/ 1271978 w 3619883"/>
                <a:gd name="connsiteY46" fmla="*/ 4128157 h 4275461"/>
                <a:gd name="connsiteX47" fmla="*/ 1271978 w 3619883"/>
                <a:gd name="connsiteY47" fmla="*/ 3951392 h 4275461"/>
                <a:gd name="connsiteX48" fmla="*/ 1094193 w 3619883"/>
                <a:gd name="connsiteY48" fmla="*/ 3951392 h 4275461"/>
                <a:gd name="connsiteX49" fmla="*/ 1094193 w 3619883"/>
                <a:gd name="connsiteY49" fmla="*/ 4128157 h 4275461"/>
                <a:gd name="connsiteX50" fmla="*/ 1140354 w 3619883"/>
                <a:gd name="connsiteY50" fmla="*/ 4128157 h 4275461"/>
                <a:gd name="connsiteX51" fmla="*/ 1140354 w 3619883"/>
                <a:gd name="connsiteY51" fmla="*/ 4275461 h 4275461"/>
                <a:gd name="connsiteX52" fmla="*/ 953807 w 3619883"/>
                <a:gd name="connsiteY52" fmla="*/ 4275461 h 4275461"/>
                <a:gd name="connsiteX53" fmla="*/ 912215 w 3619883"/>
                <a:gd name="connsiteY53" fmla="*/ 4128157 h 4275461"/>
                <a:gd name="connsiteX54" fmla="*/ 961020 w 3619883"/>
                <a:gd name="connsiteY54" fmla="*/ 4128157 h 4275461"/>
                <a:gd name="connsiteX55" fmla="*/ 961020 w 3619883"/>
                <a:gd name="connsiteY55" fmla="*/ 3951392 h 4275461"/>
                <a:gd name="connsiteX56" fmla="*/ 783235 w 3619883"/>
                <a:gd name="connsiteY56" fmla="*/ 3951392 h 4275461"/>
                <a:gd name="connsiteX57" fmla="*/ 783235 w 3619883"/>
                <a:gd name="connsiteY57" fmla="*/ 4128157 h 4275461"/>
                <a:gd name="connsiteX58" fmla="*/ 871024 w 3619883"/>
                <a:gd name="connsiteY58" fmla="*/ 4128157 h 4275461"/>
                <a:gd name="connsiteX59" fmla="*/ 829432 w 3619883"/>
                <a:gd name="connsiteY59" fmla="*/ 4275461 h 4275461"/>
                <a:gd name="connsiteX60" fmla="*/ 611484 w 3619883"/>
                <a:gd name="connsiteY60" fmla="*/ 4275461 h 4275461"/>
                <a:gd name="connsiteX61" fmla="*/ 621247 w 3619883"/>
                <a:gd name="connsiteY61" fmla="*/ 4128157 h 4275461"/>
                <a:gd name="connsiteX62" fmla="*/ 650062 w 3619883"/>
                <a:gd name="connsiteY62" fmla="*/ 4128157 h 4275461"/>
                <a:gd name="connsiteX63" fmla="*/ 650062 w 3619883"/>
                <a:gd name="connsiteY63" fmla="*/ 3951392 h 4275461"/>
                <a:gd name="connsiteX64" fmla="*/ 472277 w 3619883"/>
                <a:gd name="connsiteY64" fmla="*/ 3951392 h 4275461"/>
                <a:gd name="connsiteX65" fmla="*/ 472277 w 3619883"/>
                <a:gd name="connsiteY65" fmla="*/ 4128157 h 4275461"/>
                <a:gd name="connsiteX66" fmla="*/ 522650 w 3619883"/>
                <a:gd name="connsiteY66" fmla="*/ 4128157 h 4275461"/>
                <a:gd name="connsiteX67" fmla="*/ 573998 w 3619883"/>
                <a:gd name="connsiteY67" fmla="*/ 4275461 h 4275461"/>
                <a:gd name="connsiteX68" fmla="*/ 336164 w 3619883"/>
                <a:gd name="connsiteY68" fmla="*/ 4275461 h 4275461"/>
                <a:gd name="connsiteX69" fmla="*/ 294572 w 3619883"/>
                <a:gd name="connsiteY69" fmla="*/ 4128157 h 4275461"/>
                <a:gd name="connsiteX70" fmla="*/ 339106 w 3619883"/>
                <a:gd name="connsiteY70" fmla="*/ 4128157 h 4275461"/>
                <a:gd name="connsiteX71" fmla="*/ 339106 w 3619883"/>
                <a:gd name="connsiteY71" fmla="*/ 3951392 h 4275461"/>
                <a:gd name="connsiteX72" fmla="*/ 161321 w 3619883"/>
                <a:gd name="connsiteY72" fmla="*/ 3951392 h 4275461"/>
                <a:gd name="connsiteX73" fmla="*/ 161321 w 3619883"/>
                <a:gd name="connsiteY73" fmla="*/ 4128157 h 4275461"/>
                <a:gd name="connsiteX74" fmla="*/ 230914 w 3619883"/>
                <a:gd name="connsiteY74" fmla="*/ 4128157 h 4275461"/>
                <a:gd name="connsiteX75" fmla="*/ 189322 w 3619883"/>
                <a:gd name="connsiteY75" fmla="*/ 4275461 h 4275461"/>
                <a:gd name="connsiteX76" fmla="*/ 0 w 3619883"/>
                <a:gd name="connsiteY76" fmla="*/ 4275461 h 4275461"/>
                <a:gd name="connsiteX77" fmla="*/ 0 w 3619883"/>
                <a:gd name="connsiteY77" fmla="*/ 42229 h 4275461"/>
                <a:gd name="connsiteX78" fmla="*/ 42464 w 3619883"/>
                <a:gd name="connsiteY78" fmla="*/ 40518 h 4275461"/>
                <a:gd name="connsiteX79" fmla="*/ 137733 w 3619883"/>
                <a:gd name="connsiteY79" fmla="*/ 35355 h 4275461"/>
                <a:gd name="connsiteX80" fmla="*/ 270565 w 3619883"/>
                <a:gd name="connsiteY80" fmla="*/ 29759 h 4275461"/>
                <a:gd name="connsiteX81" fmla="*/ 479734 w 3619883"/>
                <a:gd name="connsiteY81" fmla="*/ 45455 h 4275461"/>
                <a:gd name="connsiteX82" fmla="*/ 524103 w 3619883"/>
                <a:gd name="connsiteY82" fmla="*/ 41625 h 4275461"/>
                <a:gd name="connsiteX83" fmla="*/ 624416 w 3619883"/>
                <a:gd name="connsiteY83" fmla="*/ 22696 h 4275461"/>
                <a:gd name="connsiteX84" fmla="*/ 657762 w 3619883"/>
                <a:gd name="connsiteY84" fmla="*/ 18351 h 4275461"/>
                <a:gd name="connsiteX85" fmla="*/ 690557 w 3619883"/>
                <a:gd name="connsiteY85" fmla="*/ 25792 h 4275461"/>
                <a:gd name="connsiteX86" fmla="*/ 745123 w 3619883"/>
                <a:gd name="connsiteY86" fmla="*/ 40157 h 4275461"/>
                <a:gd name="connsiteX87" fmla="*/ 789493 w 3619883"/>
                <a:gd name="connsiteY87" fmla="*/ 36327 h 4275461"/>
                <a:gd name="connsiteX88" fmla="*/ 854255 w 3619883"/>
                <a:gd name="connsiteY88" fmla="*/ 68887 h 4275461"/>
                <a:gd name="connsiteX89" fmla="*/ 897520 w 3619883"/>
                <a:gd name="connsiteY89" fmla="*/ 88629 h 4275461"/>
                <a:gd name="connsiteX90" fmla="*/ 940510 w 3619883"/>
                <a:gd name="connsiteY90" fmla="*/ 114265 h 4275461"/>
                <a:gd name="connsiteX91" fmla="*/ 1082712 w 3619883"/>
                <a:gd name="connsiteY91" fmla="*/ 144543 h 4275461"/>
                <a:gd name="connsiteX92" fmla="*/ 1205348 w 3619883"/>
                <a:gd name="connsiteY92" fmla="*/ 120753 h 4275461"/>
                <a:gd name="connsiteX93" fmla="*/ 1271764 w 3619883"/>
                <a:gd name="connsiteY93" fmla="*/ 117956 h 4275461"/>
                <a:gd name="connsiteX94" fmla="*/ 1315583 w 3619883"/>
                <a:gd name="connsiteY94" fmla="*/ 125912 h 4275461"/>
                <a:gd name="connsiteX95" fmla="*/ 1359125 w 3619883"/>
                <a:gd name="connsiteY95" fmla="*/ 139761 h 4275461"/>
                <a:gd name="connsiteX96" fmla="*/ 1391919 w 3619883"/>
                <a:gd name="connsiteY96" fmla="*/ 147202 h 4275461"/>
                <a:gd name="connsiteX97" fmla="*/ 1436563 w 3619883"/>
                <a:gd name="connsiteY97" fmla="*/ 137480 h 4275461"/>
                <a:gd name="connsiteX98" fmla="*/ 1471566 w 3619883"/>
                <a:gd name="connsiteY98" fmla="*/ 97777 h 4275461"/>
                <a:gd name="connsiteX99" fmla="*/ 1505739 w 3619883"/>
                <a:gd name="connsiteY99" fmla="*/ 75753 h 4275461"/>
                <a:gd name="connsiteX100" fmla="*/ 1590891 w 3619883"/>
                <a:gd name="connsiteY100" fmla="*/ 144702 h 4275461"/>
                <a:gd name="connsiteX101" fmla="*/ 1625616 w 3619883"/>
                <a:gd name="connsiteY101" fmla="*/ 110893 h 4275461"/>
                <a:gd name="connsiteX102" fmla="*/ 1658964 w 3619883"/>
                <a:gd name="connsiteY102" fmla="*/ 106547 h 4275461"/>
                <a:gd name="connsiteX103" fmla="*/ 1746598 w 3619883"/>
                <a:gd name="connsiteY103" fmla="*/ 122460 h 4275461"/>
                <a:gd name="connsiteX104" fmla="*/ 1811913 w 3619883"/>
                <a:gd name="connsiteY104" fmla="*/ 143234 h 4275461"/>
                <a:gd name="connsiteX105" fmla="*/ 1856557 w 3619883"/>
                <a:gd name="connsiteY105" fmla="*/ 133511 h 4275461"/>
                <a:gd name="connsiteX106" fmla="*/ 2066003 w 3619883"/>
                <a:gd name="connsiteY106" fmla="*/ 143313 h 4275461"/>
                <a:gd name="connsiteX107" fmla="*/ 2177615 w 3619883"/>
                <a:gd name="connsiteY107" fmla="*/ 119007 h 4275461"/>
                <a:gd name="connsiteX108" fmla="*/ 2255883 w 3619883"/>
                <a:gd name="connsiteY108" fmla="*/ 99047 h 4275461"/>
                <a:gd name="connsiteX109" fmla="*/ 2344622 w 3619883"/>
                <a:gd name="connsiteY109" fmla="*/ 91388 h 4275461"/>
                <a:gd name="connsiteX110" fmla="*/ 2455682 w 3619883"/>
                <a:gd name="connsiteY110" fmla="*/ 78869 h 4275461"/>
                <a:gd name="connsiteX111" fmla="*/ 2632609 w 3619883"/>
                <a:gd name="connsiteY111" fmla="*/ 75338 h 4275461"/>
                <a:gd name="connsiteX112" fmla="*/ 2742291 w 3619883"/>
                <a:gd name="connsiteY112" fmla="*/ 92282 h 4275461"/>
                <a:gd name="connsiteX113" fmla="*/ 2851974 w 3619883"/>
                <a:gd name="connsiteY113" fmla="*/ 109227 h 4275461"/>
                <a:gd name="connsiteX114" fmla="*/ 2907643 w 3619883"/>
                <a:gd name="connsiteY114" fmla="*/ 100020 h 4275461"/>
                <a:gd name="connsiteX115" fmla="*/ 2944022 w 3619883"/>
                <a:gd name="connsiteY115" fmla="*/ 30853 h 4275461"/>
                <a:gd name="connsiteX116" fmla="*/ 3022289 w 3619883"/>
                <a:gd name="connsiteY116" fmla="*/ 10893 h 4275461"/>
                <a:gd name="connsiteX117" fmla="*/ 3054807 w 3619883"/>
                <a:gd name="connsiteY117" fmla="*/ 24226 h 4275461"/>
                <a:gd name="connsiteX118" fmla="*/ 3141892 w 3619883"/>
                <a:gd name="connsiteY118" fmla="*/ 51925 h 4275461"/>
                <a:gd name="connsiteX119" fmla="*/ 3185711 w 3619883"/>
                <a:gd name="connsiteY119" fmla="*/ 59881 h 4275461"/>
                <a:gd name="connsiteX120" fmla="*/ 3219056 w 3619883"/>
                <a:gd name="connsiteY120" fmla="*/ 55536 h 4275461"/>
                <a:gd name="connsiteX121" fmla="*/ 3263425 w 3619883"/>
                <a:gd name="connsiteY121" fmla="*/ 51706 h 4275461"/>
                <a:gd name="connsiteX122" fmla="*/ 3296219 w 3619883"/>
                <a:gd name="connsiteY122" fmla="*/ 59147 h 4275461"/>
                <a:gd name="connsiteX123" fmla="*/ 3319094 w 3619883"/>
                <a:gd name="connsiteY123" fmla="*/ 42500 h 4275461"/>
                <a:gd name="connsiteX124" fmla="*/ 3420511 w 3619883"/>
                <a:gd name="connsiteY124" fmla="*/ 0 h 4275461"/>
                <a:gd name="connsiteX125" fmla="*/ 3453305 w 3619883"/>
                <a:gd name="connsiteY125" fmla="*/ 7440 h 4275461"/>
                <a:gd name="connsiteX126" fmla="*/ 3496571 w 3619883"/>
                <a:gd name="connsiteY126" fmla="*/ 27182 h 4275461"/>
                <a:gd name="connsiteX127" fmla="*/ 3602117 w 3619883"/>
                <a:gd name="connsiteY127" fmla="*/ 132521 h 4275461"/>
                <a:gd name="connsiteX128" fmla="*/ 3619883 w 3619883"/>
                <a:gd name="connsiteY128" fmla="*/ 140049 h 4275461"/>
                <a:gd name="connsiteX129" fmla="*/ 3619883 w 3619883"/>
                <a:gd name="connsiteY12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128157 h 4275461"/>
                <a:gd name="connsiteX7" fmla="*/ 2690646 w 3619883"/>
                <a:gd name="connsiteY7" fmla="*/ 4275461 h 4275461"/>
                <a:gd name="connsiteX8" fmla="*/ 2511710 w 3619883"/>
                <a:gd name="connsiteY8" fmla="*/ 4275461 h 4275461"/>
                <a:gd name="connsiteX9" fmla="*/ 2454288 w 3619883"/>
                <a:gd name="connsiteY9" fmla="*/ 4128157 h 4275461"/>
                <a:gd name="connsiteX10" fmla="*/ 2515810 w 3619883"/>
                <a:gd name="connsiteY10" fmla="*/ 4128157 h 4275461"/>
                <a:gd name="connsiteX11" fmla="*/ 2515810 w 3619883"/>
                <a:gd name="connsiteY11" fmla="*/ 3951392 h 4275461"/>
                <a:gd name="connsiteX12" fmla="*/ 2338025 w 3619883"/>
                <a:gd name="connsiteY12" fmla="*/ 3951392 h 4275461"/>
                <a:gd name="connsiteX13" fmla="*/ 2338025 w 3619883"/>
                <a:gd name="connsiteY13" fmla="*/ 4128157 h 4275461"/>
                <a:gd name="connsiteX14" fmla="*/ 2395120 w 3619883"/>
                <a:gd name="connsiteY14" fmla="*/ 4128157 h 4275461"/>
                <a:gd name="connsiteX15" fmla="*/ 2337697 w 3619883"/>
                <a:gd name="connsiteY15" fmla="*/ 4275461 h 4275461"/>
                <a:gd name="connsiteX16" fmla="*/ 2150155 w 3619883"/>
                <a:gd name="connsiteY16" fmla="*/ 4275461 h 4275461"/>
                <a:gd name="connsiteX17" fmla="*/ 2150155 w 3619883"/>
                <a:gd name="connsiteY17" fmla="*/ 4128157 h 4275461"/>
                <a:gd name="connsiteX18" fmla="*/ 2204852 w 3619883"/>
                <a:gd name="connsiteY18" fmla="*/ 4128157 h 4275461"/>
                <a:gd name="connsiteX19" fmla="*/ 2204852 w 3619883"/>
                <a:gd name="connsiteY19" fmla="*/ 3951392 h 4275461"/>
                <a:gd name="connsiteX20" fmla="*/ 2027068 w 3619883"/>
                <a:gd name="connsiteY20" fmla="*/ 3951392 h 4275461"/>
                <a:gd name="connsiteX21" fmla="*/ 2027068 w 3619883"/>
                <a:gd name="connsiteY21" fmla="*/ 4128157 h 4275461"/>
                <a:gd name="connsiteX22" fmla="*/ 2079759 w 3619883"/>
                <a:gd name="connsiteY22" fmla="*/ 4128157 h 4275461"/>
                <a:gd name="connsiteX23" fmla="*/ 2079759 w 3619883"/>
                <a:gd name="connsiteY23" fmla="*/ 4275461 h 4275461"/>
                <a:gd name="connsiteX24" fmla="*/ 1824703 w 3619883"/>
                <a:gd name="connsiteY24" fmla="*/ 4275461 h 4275461"/>
                <a:gd name="connsiteX25" fmla="*/ 1834468 w 3619883"/>
                <a:gd name="connsiteY25" fmla="*/ 4128157 h 4275461"/>
                <a:gd name="connsiteX26" fmla="*/ 1893894 w 3619883"/>
                <a:gd name="connsiteY26" fmla="*/ 4128157 h 4275461"/>
                <a:gd name="connsiteX27" fmla="*/ 1893894 w 3619883"/>
                <a:gd name="connsiteY27" fmla="*/ 3951392 h 4275461"/>
                <a:gd name="connsiteX28" fmla="*/ 1716110 w 3619883"/>
                <a:gd name="connsiteY28" fmla="*/ 3951392 h 4275461"/>
                <a:gd name="connsiteX29" fmla="*/ 1716110 w 3619883"/>
                <a:gd name="connsiteY29" fmla="*/ 4006431 h 4275461"/>
                <a:gd name="connsiteX30" fmla="*/ 1703447 w 3619883"/>
                <a:gd name="connsiteY30" fmla="*/ 4007960 h 4275461"/>
                <a:gd name="connsiteX31" fmla="*/ 1716110 w 3619883"/>
                <a:gd name="connsiteY31" fmla="*/ 4044284 h 4275461"/>
                <a:gd name="connsiteX32" fmla="*/ 1716110 w 3619883"/>
                <a:gd name="connsiteY32" fmla="*/ 4128157 h 4275461"/>
                <a:gd name="connsiteX33" fmla="*/ 1745346 w 3619883"/>
                <a:gd name="connsiteY33" fmla="*/ 4128157 h 4275461"/>
                <a:gd name="connsiteX34" fmla="*/ 1796694 w 3619883"/>
                <a:gd name="connsiteY34" fmla="*/ 4275461 h 4275461"/>
                <a:gd name="connsiteX35" fmla="*/ 1558844 w 3619883"/>
                <a:gd name="connsiteY35" fmla="*/ 4275461 h 4275461"/>
                <a:gd name="connsiteX36" fmla="*/ 1517252 w 3619883"/>
                <a:gd name="connsiteY36" fmla="*/ 4128157 h 4275461"/>
                <a:gd name="connsiteX37" fmla="*/ 1582936 w 3619883"/>
                <a:gd name="connsiteY37" fmla="*/ 4128157 h 4275461"/>
                <a:gd name="connsiteX38" fmla="*/ 1582936 w 3619883"/>
                <a:gd name="connsiteY38" fmla="*/ 3951392 h 4275461"/>
                <a:gd name="connsiteX39" fmla="*/ 1405151 w 3619883"/>
                <a:gd name="connsiteY39" fmla="*/ 3951392 h 4275461"/>
                <a:gd name="connsiteX40" fmla="*/ 1405151 w 3619883"/>
                <a:gd name="connsiteY40" fmla="*/ 4128157 h 4275461"/>
                <a:gd name="connsiteX41" fmla="*/ 1468988 w 3619883"/>
                <a:gd name="connsiteY41" fmla="*/ 4128157 h 4275461"/>
                <a:gd name="connsiteX42" fmla="*/ 1427396 w 3619883"/>
                <a:gd name="connsiteY42" fmla="*/ 4275461 h 4275461"/>
                <a:gd name="connsiteX43" fmla="*/ 1210751 w 3619883"/>
                <a:gd name="connsiteY43" fmla="*/ 4275461 h 4275461"/>
                <a:gd name="connsiteX44" fmla="*/ 1210751 w 3619883"/>
                <a:gd name="connsiteY44" fmla="*/ 4128157 h 4275461"/>
                <a:gd name="connsiteX45" fmla="*/ 1271978 w 3619883"/>
                <a:gd name="connsiteY45" fmla="*/ 4128157 h 4275461"/>
                <a:gd name="connsiteX46" fmla="*/ 1271978 w 3619883"/>
                <a:gd name="connsiteY46" fmla="*/ 3951392 h 4275461"/>
                <a:gd name="connsiteX47" fmla="*/ 1094193 w 3619883"/>
                <a:gd name="connsiteY47" fmla="*/ 3951392 h 4275461"/>
                <a:gd name="connsiteX48" fmla="*/ 1094193 w 3619883"/>
                <a:gd name="connsiteY48" fmla="*/ 4128157 h 4275461"/>
                <a:gd name="connsiteX49" fmla="*/ 1140354 w 3619883"/>
                <a:gd name="connsiteY49" fmla="*/ 4128157 h 4275461"/>
                <a:gd name="connsiteX50" fmla="*/ 1140354 w 3619883"/>
                <a:gd name="connsiteY50" fmla="*/ 4275461 h 4275461"/>
                <a:gd name="connsiteX51" fmla="*/ 953807 w 3619883"/>
                <a:gd name="connsiteY51" fmla="*/ 4275461 h 4275461"/>
                <a:gd name="connsiteX52" fmla="*/ 912215 w 3619883"/>
                <a:gd name="connsiteY52" fmla="*/ 4128157 h 4275461"/>
                <a:gd name="connsiteX53" fmla="*/ 961020 w 3619883"/>
                <a:gd name="connsiteY53" fmla="*/ 4128157 h 4275461"/>
                <a:gd name="connsiteX54" fmla="*/ 961020 w 3619883"/>
                <a:gd name="connsiteY54" fmla="*/ 3951392 h 4275461"/>
                <a:gd name="connsiteX55" fmla="*/ 783235 w 3619883"/>
                <a:gd name="connsiteY55" fmla="*/ 3951392 h 4275461"/>
                <a:gd name="connsiteX56" fmla="*/ 783235 w 3619883"/>
                <a:gd name="connsiteY56" fmla="*/ 4128157 h 4275461"/>
                <a:gd name="connsiteX57" fmla="*/ 871024 w 3619883"/>
                <a:gd name="connsiteY57" fmla="*/ 4128157 h 4275461"/>
                <a:gd name="connsiteX58" fmla="*/ 829432 w 3619883"/>
                <a:gd name="connsiteY58" fmla="*/ 4275461 h 4275461"/>
                <a:gd name="connsiteX59" fmla="*/ 611484 w 3619883"/>
                <a:gd name="connsiteY59" fmla="*/ 4275461 h 4275461"/>
                <a:gd name="connsiteX60" fmla="*/ 621247 w 3619883"/>
                <a:gd name="connsiteY60" fmla="*/ 4128157 h 4275461"/>
                <a:gd name="connsiteX61" fmla="*/ 650062 w 3619883"/>
                <a:gd name="connsiteY61" fmla="*/ 4128157 h 4275461"/>
                <a:gd name="connsiteX62" fmla="*/ 650062 w 3619883"/>
                <a:gd name="connsiteY62" fmla="*/ 3951392 h 4275461"/>
                <a:gd name="connsiteX63" fmla="*/ 472277 w 3619883"/>
                <a:gd name="connsiteY63" fmla="*/ 3951392 h 4275461"/>
                <a:gd name="connsiteX64" fmla="*/ 472277 w 3619883"/>
                <a:gd name="connsiteY64" fmla="*/ 4128157 h 4275461"/>
                <a:gd name="connsiteX65" fmla="*/ 522650 w 3619883"/>
                <a:gd name="connsiteY65" fmla="*/ 4128157 h 4275461"/>
                <a:gd name="connsiteX66" fmla="*/ 573998 w 3619883"/>
                <a:gd name="connsiteY66" fmla="*/ 4275461 h 4275461"/>
                <a:gd name="connsiteX67" fmla="*/ 336164 w 3619883"/>
                <a:gd name="connsiteY67" fmla="*/ 4275461 h 4275461"/>
                <a:gd name="connsiteX68" fmla="*/ 294572 w 3619883"/>
                <a:gd name="connsiteY68" fmla="*/ 4128157 h 4275461"/>
                <a:gd name="connsiteX69" fmla="*/ 339106 w 3619883"/>
                <a:gd name="connsiteY69" fmla="*/ 4128157 h 4275461"/>
                <a:gd name="connsiteX70" fmla="*/ 339106 w 3619883"/>
                <a:gd name="connsiteY70" fmla="*/ 3951392 h 4275461"/>
                <a:gd name="connsiteX71" fmla="*/ 161321 w 3619883"/>
                <a:gd name="connsiteY71" fmla="*/ 3951392 h 4275461"/>
                <a:gd name="connsiteX72" fmla="*/ 161321 w 3619883"/>
                <a:gd name="connsiteY72" fmla="*/ 4128157 h 4275461"/>
                <a:gd name="connsiteX73" fmla="*/ 230914 w 3619883"/>
                <a:gd name="connsiteY73" fmla="*/ 4128157 h 4275461"/>
                <a:gd name="connsiteX74" fmla="*/ 189322 w 3619883"/>
                <a:gd name="connsiteY74" fmla="*/ 4275461 h 4275461"/>
                <a:gd name="connsiteX75" fmla="*/ 0 w 3619883"/>
                <a:gd name="connsiteY75" fmla="*/ 4275461 h 4275461"/>
                <a:gd name="connsiteX76" fmla="*/ 0 w 3619883"/>
                <a:gd name="connsiteY76" fmla="*/ 42229 h 4275461"/>
                <a:gd name="connsiteX77" fmla="*/ 42464 w 3619883"/>
                <a:gd name="connsiteY77" fmla="*/ 40518 h 4275461"/>
                <a:gd name="connsiteX78" fmla="*/ 137733 w 3619883"/>
                <a:gd name="connsiteY78" fmla="*/ 35355 h 4275461"/>
                <a:gd name="connsiteX79" fmla="*/ 270565 w 3619883"/>
                <a:gd name="connsiteY79" fmla="*/ 29759 h 4275461"/>
                <a:gd name="connsiteX80" fmla="*/ 479734 w 3619883"/>
                <a:gd name="connsiteY80" fmla="*/ 45455 h 4275461"/>
                <a:gd name="connsiteX81" fmla="*/ 524103 w 3619883"/>
                <a:gd name="connsiteY81" fmla="*/ 41625 h 4275461"/>
                <a:gd name="connsiteX82" fmla="*/ 624416 w 3619883"/>
                <a:gd name="connsiteY82" fmla="*/ 22696 h 4275461"/>
                <a:gd name="connsiteX83" fmla="*/ 657762 w 3619883"/>
                <a:gd name="connsiteY83" fmla="*/ 18351 h 4275461"/>
                <a:gd name="connsiteX84" fmla="*/ 690557 w 3619883"/>
                <a:gd name="connsiteY84" fmla="*/ 25792 h 4275461"/>
                <a:gd name="connsiteX85" fmla="*/ 745123 w 3619883"/>
                <a:gd name="connsiteY85" fmla="*/ 40157 h 4275461"/>
                <a:gd name="connsiteX86" fmla="*/ 789493 w 3619883"/>
                <a:gd name="connsiteY86" fmla="*/ 36327 h 4275461"/>
                <a:gd name="connsiteX87" fmla="*/ 854255 w 3619883"/>
                <a:gd name="connsiteY87" fmla="*/ 68887 h 4275461"/>
                <a:gd name="connsiteX88" fmla="*/ 897520 w 3619883"/>
                <a:gd name="connsiteY88" fmla="*/ 88629 h 4275461"/>
                <a:gd name="connsiteX89" fmla="*/ 940510 w 3619883"/>
                <a:gd name="connsiteY89" fmla="*/ 114265 h 4275461"/>
                <a:gd name="connsiteX90" fmla="*/ 1082712 w 3619883"/>
                <a:gd name="connsiteY90" fmla="*/ 144543 h 4275461"/>
                <a:gd name="connsiteX91" fmla="*/ 1205348 w 3619883"/>
                <a:gd name="connsiteY91" fmla="*/ 120753 h 4275461"/>
                <a:gd name="connsiteX92" fmla="*/ 1271764 w 3619883"/>
                <a:gd name="connsiteY92" fmla="*/ 117956 h 4275461"/>
                <a:gd name="connsiteX93" fmla="*/ 1315583 w 3619883"/>
                <a:gd name="connsiteY93" fmla="*/ 125912 h 4275461"/>
                <a:gd name="connsiteX94" fmla="*/ 1359125 w 3619883"/>
                <a:gd name="connsiteY94" fmla="*/ 139761 h 4275461"/>
                <a:gd name="connsiteX95" fmla="*/ 1391919 w 3619883"/>
                <a:gd name="connsiteY95" fmla="*/ 147202 h 4275461"/>
                <a:gd name="connsiteX96" fmla="*/ 1436563 w 3619883"/>
                <a:gd name="connsiteY96" fmla="*/ 137480 h 4275461"/>
                <a:gd name="connsiteX97" fmla="*/ 1471566 w 3619883"/>
                <a:gd name="connsiteY97" fmla="*/ 97777 h 4275461"/>
                <a:gd name="connsiteX98" fmla="*/ 1505739 w 3619883"/>
                <a:gd name="connsiteY98" fmla="*/ 75753 h 4275461"/>
                <a:gd name="connsiteX99" fmla="*/ 1590891 w 3619883"/>
                <a:gd name="connsiteY99" fmla="*/ 144702 h 4275461"/>
                <a:gd name="connsiteX100" fmla="*/ 1625616 w 3619883"/>
                <a:gd name="connsiteY100" fmla="*/ 110893 h 4275461"/>
                <a:gd name="connsiteX101" fmla="*/ 1658964 w 3619883"/>
                <a:gd name="connsiteY101" fmla="*/ 106547 h 4275461"/>
                <a:gd name="connsiteX102" fmla="*/ 1746598 w 3619883"/>
                <a:gd name="connsiteY102" fmla="*/ 122460 h 4275461"/>
                <a:gd name="connsiteX103" fmla="*/ 1811913 w 3619883"/>
                <a:gd name="connsiteY103" fmla="*/ 143234 h 4275461"/>
                <a:gd name="connsiteX104" fmla="*/ 1856557 w 3619883"/>
                <a:gd name="connsiteY104" fmla="*/ 133511 h 4275461"/>
                <a:gd name="connsiteX105" fmla="*/ 2066003 w 3619883"/>
                <a:gd name="connsiteY105" fmla="*/ 143313 h 4275461"/>
                <a:gd name="connsiteX106" fmla="*/ 2177615 w 3619883"/>
                <a:gd name="connsiteY106" fmla="*/ 119007 h 4275461"/>
                <a:gd name="connsiteX107" fmla="*/ 2255883 w 3619883"/>
                <a:gd name="connsiteY107" fmla="*/ 99047 h 4275461"/>
                <a:gd name="connsiteX108" fmla="*/ 2344622 w 3619883"/>
                <a:gd name="connsiteY108" fmla="*/ 91388 h 4275461"/>
                <a:gd name="connsiteX109" fmla="*/ 2455682 w 3619883"/>
                <a:gd name="connsiteY109" fmla="*/ 78869 h 4275461"/>
                <a:gd name="connsiteX110" fmla="*/ 2632609 w 3619883"/>
                <a:gd name="connsiteY110" fmla="*/ 75338 h 4275461"/>
                <a:gd name="connsiteX111" fmla="*/ 2742291 w 3619883"/>
                <a:gd name="connsiteY111" fmla="*/ 92282 h 4275461"/>
                <a:gd name="connsiteX112" fmla="*/ 2851974 w 3619883"/>
                <a:gd name="connsiteY112" fmla="*/ 109227 h 4275461"/>
                <a:gd name="connsiteX113" fmla="*/ 2907643 w 3619883"/>
                <a:gd name="connsiteY113" fmla="*/ 100020 h 4275461"/>
                <a:gd name="connsiteX114" fmla="*/ 2944022 w 3619883"/>
                <a:gd name="connsiteY114" fmla="*/ 30853 h 4275461"/>
                <a:gd name="connsiteX115" fmla="*/ 3022289 w 3619883"/>
                <a:gd name="connsiteY115" fmla="*/ 10893 h 4275461"/>
                <a:gd name="connsiteX116" fmla="*/ 3054807 w 3619883"/>
                <a:gd name="connsiteY116" fmla="*/ 24226 h 4275461"/>
                <a:gd name="connsiteX117" fmla="*/ 3141892 w 3619883"/>
                <a:gd name="connsiteY117" fmla="*/ 51925 h 4275461"/>
                <a:gd name="connsiteX118" fmla="*/ 3185711 w 3619883"/>
                <a:gd name="connsiteY118" fmla="*/ 59881 h 4275461"/>
                <a:gd name="connsiteX119" fmla="*/ 3219056 w 3619883"/>
                <a:gd name="connsiteY119" fmla="*/ 55536 h 4275461"/>
                <a:gd name="connsiteX120" fmla="*/ 3263425 w 3619883"/>
                <a:gd name="connsiteY120" fmla="*/ 51706 h 4275461"/>
                <a:gd name="connsiteX121" fmla="*/ 3296219 w 3619883"/>
                <a:gd name="connsiteY121" fmla="*/ 59147 h 4275461"/>
                <a:gd name="connsiteX122" fmla="*/ 3319094 w 3619883"/>
                <a:gd name="connsiteY122" fmla="*/ 42500 h 4275461"/>
                <a:gd name="connsiteX123" fmla="*/ 3420511 w 3619883"/>
                <a:gd name="connsiteY123" fmla="*/ 0 h 4275461"/>
                <a:gd name="connsiteX124" fmla="*/ 3453305 w 3619883"/>
                <a:gd name="connsiteY124" fmla="*/ 7440 h 4275461"/>
                <a:gd name="connsiteX125" fmla="*/ 3496571 w 3619883"/>
                <a:gd name="connsiteY125" fmla="*/ 27182 h 4275461"/>
                <a:gd name="connsiteX126" fmla="*/ 3602117 w 3619883"/>
                <a:gd name="connsiteY126" fmla="*/ 132521 h 4275461"/>
                <a:gd name="connsiteX127" fmla="*/ 3619883 w 3619883"/>
                <a:gd name="connsiteY127" fmla="*/ 140049 h 4275461"/>
                <a:gd name="connsiteX128" fmla="*/ 3619883 w 3619883"/>
                <a:gd name="connsiteY12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454288 w 3619883"/>
                <a:gd name="connsiteY8" fmla="*/ 4128157 h 4275461"/>
                <a:gd name="connsiteX9" fmla="*/ 2515810 w 3619883"/>
                <a:gd name="connsiteY9" fmla="*/ 4128157 h 4275461"/>
                <a:gd name="connsiteX10" fmla="*/ 2515810 w 3619883"/>
                <a:gd name="connsiteY10" fmla="*/ 3951392 h 4275461"/>
                <a:gd name="connsiteX11" fmla="*/ 2338025 w 3619883"/>
                <a:gd name="connsiteY11" fmla="*/ 3951392 h 4275461"/>
                <a:gd name="connsiteX12" fmla="*/ 2338025 w 3619883"/>
                <a:gd name="connsiteY12" fmla="*/ 4128157 h 4275461"/>
                <a:gd name="connsiteX13" fmla="*/ 2395120 w 3619883"/>
                <a:gd name="connsiteY13" fmla="*/ 4128157 h 4275461"/>
                <a:gd name="connsiteX14" fmla="*/ 2337697 w 3619883"/>
                <a:gd name="connsiteY14" fmla="*/ 4275461 h 4275461"/>
                <a:gd name="connsiteX15" fmla="*/ 2150155 w 3619883"/>
                <a:gd name="connsiteY15" fmla="*/ 4275461 h 4275461"/>
                <a:gd name="connsiteX16" fmla="*/ 2150155 w 3619883"/>
                <a:gd name="connsiteY16" fmla="*/ 4128157 h 4275461"/>
                <a:gd name="connsiteX17" fmla="*/ 2204852 w 3619883"/>
                <a:gd name="connsiteY17" fmla="*/ 4128157 h 4275461"/>
                <a:gd name="connsiteX18" fmla="*/ 2204852 w 3619883"/>
                <a:gd name="connsiteY18" fmla="*/ 3951392 h 4275461"/>
                <a:gd name="connsiteX19" fmla="*/ 2027068 w 3619883"/>
                <a:gd name="connsiteY19" fmla="*/ 3951392 h 4275461"/>
                <a:gd name="connsiteX20" fmla="*/ 2027068 w 3619883"/>
                <a:gd name="connsiteY20" fmla="*/ 4128157 h 4275461"/>
                <a:gd name="connsiteX21" fmla="*/ 2079759 w 3619883"/>
                <a:gd name="connsiteY21" fmla="*/ 4128157 h 4275461"/>
                <a:gd name="connsiteX22" fmla="*/ 2079759 w 3619883"/>
                <a:gd name="connsiteY22" fmla="*/ 4275461 h 4275461"/>
                <a:gd name="connsiteX23" fmla="*/ 1824703 w 3619883"/>
                <a:gd name="connsiteY23" fmla="*/ 4275461 h 4275461"/>
                <a:gd name="connsiteX24" fmla="*/ 1834468 w 3619883"/>
                <a:gd name="connsiteY24" fmla="*/ 4128157 h 4275461"/>
                <a:gd name="connsiteX25" fmla="*/ 1893894 w 3619883"/>
                <a:gd name="connsiteY25" fmla="*/ 4128157 h 4275461"/>
                <a:gd name="connsiteX26" fmla="*/ 1893894 w 3619883"/>
                <a:gd name="connsiteY26" fmla="*/ 3951392 h 4275461"/>
                <a:gd name="connsiteX27" fmla="*/ 1716110 w 3619883"/>
                <a:gd name="connsiteY27" fmla="*/ 3951392 h 4275461"/>
                <a:gd name="connsiteX28" fmla="*/ 1716110 w 3619883"/>
                <a:gd name="connsiteY28" fmla="*/ 4006431 h 4275461"/>
                <a:gd name="connsiteX29" fmla="*/ 1703447 w 3619883"/>
                <a:gd name="connsiteY29" fmla="*/ 4007960 h 4275461"/>
                <a:gd name="connsiteX30" fmla="*/ 1716110 w 3619883"/>
                <a:gd name="connsiteY30" fmla="*/ 4044284 h 4275461"/>
                <a:gd name="connsiteX31" fmla="*/ 1716110 w 3619883"/>
                <a:gd name="connsiteY31" fmla="*/ 4128157 h 4275461"/>
                <a:gd name="connsiteX32" fmla="*/ 1745346 w 3619883"/>
                <a:gd name="connsiteY32" fmla="*/ 4128157 h 4275461"/>
                <a:gd name="connsiteX33" fmla="*/ 1796694 w 3619883"/>
                <a:gd name="connsiteY33" fmla="*/ 4275461 h 4275461"/>
                <a:gd name="connsiteX34" fmla="*/ 1558844 w 3619883"/>
                <a:gd name="connsiteY34" fmla="*/ 4275461 h 4275461"/>
                <a:gd name="connsiteX35" fmla="*/ 1517252 w 3619883"/>
                <a:gd name="connsiteY35" fmla="*/ 4128157 h 4275461"/>
                <a:gd name="connsiteX36" fmla="*/ 1582936 w 3619883"/>
                <a:gd name="connsiteY36" fmla="*/ 4128157 h 4275461"/>
                <a:gd name="connsiteX37" fmla="*/ 1582936 w 3619883"/>
                <a:gd name="connsiteY37" fmla="*/ 3951392 h 4275461"/>
                <a:gd name="connsiteX38" fmla="*/ 1405151 w 3619883"/>
                <a:gd name="connsiteY38" fmla="*/ 3951392 h 4275461"/>
                <a:gd name="connsiteX39" fmla="*/ 1405151 w 3619883"/>
                <a:gd name="connsiteY39" fmla="*/ 4128157 h 4275461"/>
                <a:gd name="connsiteX40" fmla="*/ 1468988 w 3619883"/>
                <a:gd name="connsiteY40" fmla="*/ 4128157 h 4275461"/>
                <a:gd name="connsiteX41" fmla="*/ 1427396 w 3619883"/>
                <a:gd name="connsiteY41" fmla="*/ 4275461 h 4275461"/>
                <a:gd name="connsiteX42" fmla="*/ 1210751 w 3619883"/>
                <a:gd name="connsiteY42" fmla="*/ 4275461 h 4275461"/>
                <a:gd name="connsiteX43" fmla="*/ 1210751 w 3619883"/>
                <a:gd name="connsiteY43" fmla="*/ 4128157 h 4275461"/>
                <a:gd name="connsiteX44" fmla="*/ 1271978 w 3619883"/>
                <a:gd name="connsiteY44" fmla="*/ 4128157 h 4275461"/>
                <a:gd name="connsiteX45" fmla="*/ 1271978 w 3619883"/>
                <a:gd name="connsiteY45" fmla="*/ 3951392 h 4275461"/>
                <a:gd name="connsiteX46" fmla="*/ 1094193 w 3619883"/>
                <a:gd name="connsiteY46" fmla="*/ 3951392 h 4275461"/>
                <a:gd name="connsiteX47" fmla="*/ 1094193 w 3619883"/>
                <a:gd name="connsiteY47" fmla="*/ 4128157 h 4275461"/>
                <a:gd name="connsiteX48" fmla="*/ 1140354 w 3619883"/>
                <a:gd name="connsiteY48" fmla="*/ 4128157 h 4275461"/>
                <a:gd name="connsiteX49" fmla="*/ 1140354 w 3619883"/>
                <a:gd name="connsiteY49" fmla="*/ 4275461 h 4275461"/>
                <a:gd name="connsiteX50" fmla="*/ 953807 w 3619883"/>
                <a:gd name="connsiteY50" fmla="*/ 4275461 h 4275461"/>
                <a:gd name="connsiteX51" fmla="*/ 912215 w 3619883"/>
                <a:gd name="connsiteY51" fmla="*/ 4128157 h 4275461"/>
                <a:gd name="connsiteX52" fmla="*/ 961020 w 3619883"/>
                <a:gd name="connsiteY52" fmla="*/ 4128157 h 4275461"/>
                <a:gd name="connsiteX53" fmla="*/ 961020 w 3619883"/>
                <a:gd name="connsiteY53" fmla="*/ 3951392 h 4275461"/>
                <a:gd name="connsiteX54" fmla="*/ 783235 w 3619883"/>
                <a:gd name="connsiteY54" fmla="*/ 3951392 h 4275461"/>
                <a:gd name="connsiteX55" fmla="*/ 783235 w 3619883"/>
                <a:gd name="connsiteY55" fmla="*/ 4128157 h 4275461"/>
                <a:gd name="connsiteX56" fmla="*/ 871024 w 3619883"/>
                <a:gd name="connsiteY56" fmla="*/ 4128157 h 4275461"/>
                <a:gd name="connsiteX57" fmla="*/ 829432 w 3619883"/>
                <a:gd name="connsiteY57" fmla="*/ 4275461 h 4275461"/>
                <a:gd name="connsiteX58" fmla="*/ 611484 w 3619883"/>
                <a:gd name="connsiteY58" fmla="*/ 4275461 h 4275461"/>
                <a:gd name="connsiteX59" fmla="*/ 621247 w 3619883"/>
                <a:gd name="connsiteY59" fmla="*/ 4128157 h 4275461"/>
                <a:gd name="connsiteX60" fmla="*/ 650062 w 3619883"/>
                <a:gd name="connsiteY60" fmla="*/ 4128157 h 4275461"/>
                <a:gd name="connsiteX61" fmla="*/ 650062 w 3619883"/>
                <a:gd name="connsiteY61" fmla="*/ 3951392 h 4275461"/>
                <a:gd name="connsiteX62" fmla="*/ 472277 w 3619883"/>
                <a:gd name="connsiteY62" fmla="*/ 3951392 h 4275461"/>
                <a:gd name="connsiteX63" fmla="*/ 472277 w 3619883"/>
                <a:gd name="connsiteY63" fmla="*/ 4128157 h 4275461"/>
                <a:gd name="connsiteX64" fmla="*/ 522650 w 3619883"/>
                <a:gd name="connsiteY64" fmla="*/ 4128157 h 4275461"/>
                <a:gd name="connsiteX65" fmla="*/ 573998 w 3619883"/>
                <a:gd name="connsiteY65" fmla="*/ 4275461 h 4275461"/>
                <a:gd name="connsiteX66" fmla="*/ 336164 w 3619883"/>
                <a:gd name="connsiteY66" fmla="*/ 4275461 h 4275461"/>
                <a:gd name="connsiteX67" fmla="*/ 294572 w 3619883"/>
                <a:gd name="connsiteY67" fmla="*/ 4128157 h 4275461"/>
                <a:gd name="connsiteX68" fmla="*/ 339106 w 3619883"/>
                <a:gd name="connsiteY68" fmla="*/ 4128157 h 4275461"/>
                <a:gd name="connsiteX69" fmla="*/ 339106 w 3619883"/>
                <a:gd name="connsiteY69" fmla="*/ 3951392 h 4275461"/>
                <a:gd name="connsiteX70" fmla="*/ 161321 w 3619883"/>
                <a:gd name="connsiteY70" fmla="*/ 3951392 h 4275461"/>
                <a:gd name="connsiteX71" fmla="*/ 161321 w 3619883"/>
                <a:gd name="connsiteY71" fmla="*/ 4128157 h 4275461"/>
                <a:gd name="connsiteX72" fmla="*/ 230914 w 3619883"/>
                <a:gd name="connsiteY72" fmla="*/ 4128157 h 4275461"/>
                <a:gd name="connsiteX73" fmla="*/ 189322 w 3619883"/>
                <a:gd name="connsiteY73" fmla="*/ 4275461 h 4275461"/>
                <a:gd name="connsiteX74" fmla="*/ 0 w 3619883"/>
                <a:gd name="connsiteY74" fmla="*/ 4275461 h 4275461"/>
                <a:gd name="connsiteX75" fmla="*/ 0 w 3619883"/>
                <a:gd name="connsiteY75" fmla="*/ 42229 h 4275461"/>
                <a:gd name="connsiteX76" fmla="*/ 42464 w 3619883"/>
                <a:gd name="connsiteY76" fmla="*/ 40518 h 4275461"/>
                <a:gd name="connsiteX77" fmla="*/ 137733 w 3619883"/>
                <a:gd name="connsiteY77" fmla="*/ 35355 h 4275461"/>
                <a:gd name="connsiteX78" fmla="*/ 270565 w 3619883"/>
                <a:gd name="connsiteY78" fmla="*/ 29759 h 4275461"/>
                <a:gd name="connsiteX79" fmla="*/ 479734 w 3619883"/>
                <a:gd name="connsiteY79" fmla="*/ 45455 h 4275461"/>
                <a:gd name="connsiteX80" fmla="*/ 524103 w 3619883"/>
                <a:gd name="connsiteY80" fmla="*/ 41625 h 4275461"/>
                <a:gd name="connsiteX81" fmla="*/ 624416 w 3619883"/>
                <a:gd name="connsiteY81" fmla="*/ 22696 h 4275461"/>
                <a:gd name="connsiteX82" fmla="*/ 657762 w 3619883"/>
                <a:gd name="connsiteY82" fmla="*/ 18351 h 4275461"/>
                <a:gd name="connsiteX83" fmla="*/ 690557 w 3619883"/>
                <a:gd name="connsiteY83" fmla="*/ 25792 h 4275461"/>
                <a:gd name="connsiteX84" fmla="*/ 745123 w 3619883"/>
                <a:gd name="connsiteY84" fmla="*/ 40157 h 4275461"/>
                <a:gd name="connsiteX85" fmla="*/ 789493 w 3619883"/>
                <a:gd name="connsiteY85" fmla="*/ 36327 h 4275461"/>
                <a:gd name="connsiteX86" fmla="*/ 854255 w 3619883"/>
                <a:gd name="connsiteY86" fmla="*/ 68887 h 4275461"/>
                <a:gd name="connsiteX87" fmla="*/ 897520 w 3619883"/>
                <a:gd name="connsiteY87" fmla="*/ 88629 h 4275461"/>
                <a:gd name="connsiteX88" fmla="*/ 940510 w 3619883"/>
                <a:gd name="connsiteY88" fmla="*/ 114265 h 4275461"/>
                <a:gd name="connsiteX89" fmla="*/ 1082712 w 3619883"/>
                <a:gd name="connsiteY89" fmla="*/ 144543 h 4275461"/>
                <a:gd name="connsiteX90" fmla="*/ 1205348 w 3619883"/>
                <a:gd name="connsiteY90" fmla="*/ 120753 h 4275461"/>
                <a:gd name="connsiteX91" fmla="*/ 1271764 w 3619883"/>
                <a:gd name="connsiteY91" fmla="*/ 117956 h 4275461"/>
                <a:gd name="connsiteX92" fmla="*/ 1315583 w 3619883"/>
                <a:gd name="connsiteY92" fmla="*/ 125912 h 4275461"/>
                <a:gd name="connsiteX93" fmla="*/ 1359125 w 3619883"/>
                <a:gd name="connsiteY93" fmla="*/ 139761 h 4275461"/>
                <a:gd name="connsiteX94" fmla="*/ 1391919 w 3619883"/>
                <a:gd name="connsiteY94" fmla="*/ 147202 h 4275461"/>
                <a:gd name="connsiteX95" fmla="*/ 1436563 w 3619883"/>
                <a:gd name="connsiteY95" fmla="*/ 137480 h 4275461"/>
                <a:gd name="connsiteX96" fmla="*/ 1471566 w 3619883"/>
                <a:gd name="connsiteY96" fmla="*/ 97777 h 4275461"/>
                <a:gd name="connsiteX97" fmla="*/ 1505739 w 3619883"/>
                <a:gd name="connsiteY97" fmla="*/ 75753 h 4275461"/>
                <a:gd name="connsiteX98" fmla="*/ 1590891 w 3619883"/>
                <a:gd name="connsiteY98" fmla="*/ 144702 h 4275461"/>
                <a:gd name="connsiteX99" fmla="*/ 1625616 w 3619883"/>
                <a:gd name="connsiteY99" fmla="*/ 110893 h 4275461"/>
                <a:gd name="connsiteX100" fmla="*/ 1658964 w 3619883"/>
                <a:gd name="connsiteY100" fmla="*/ 106547 h 4275461"/>
                <a:gd name="connsiteX101" fmla="*/ 1746598 w 3619883"/>
                <a:gd name="connsiteY101" fmla="*/ 122460 h 4275461"/>
                <a:gd name="connsiteX102" fmla="*/ 1811913 w 3619883"/>
                <a:gd name="connsiteY102" fmla="*/ 143234 h 4275461"/>
                <a:gd name="connsiteX103" fmla="*/ 1856557 w 3619883"/>
                <a:gd name="connsiteY103" fmla="*/ 133511 h 4275461"/>
                <a:gd name="connsiteX104" fmla="*/ 2066003 w 3619883"/>
                <a:gd name="connsiteY104" fmla="*/ 143313 h 4275461"/>
                <a:gd name="connsiteX105" fmla="*/ 2177615 w 3619883"/>
                <a:gd name="connsiteY105" fmla="*/ 119007 h 4275461"/>
                <a:gd name="connsiteX106" fmla="*/ 2255883 w 3619883"/>
                <a:gd name="connsiteY106" fmla="*/ 99047 h 4275461"/>
                <a:gd name="connsiteX107" fmla="*/ 2344622 w 3619883"/>
                <a:gd name="connsiteY107" fmla="*/ 91388 h 4275461"/>
                <a:gd name="connsiteX108" fmla="*/ 2455682 w 3619883"/>
                <a:gd name="connsiteY108" fmla="*/ 78869 h 4275461"/>
                <a:gd name="connsiteX109" fmla="*/ 2632609 w 3619883"/>
                <a:gd name="connsiteY109" fmla="*/ 75338 h 4275461"/>
                <a:gd name="connsiteX110" fmla="*/ 2742291 w 3619883"/>
                <a:gd name="connsiteY110" fmla="*/ 92282 h 4275461"/>
                <a:gd name="connsiteX111" fmla="*/ 2851974 w 3619883"/>
                <a:gd name="connsiteY111" fmla="*/ 109227 h 4275461"/>
                <a:gd name="connsiteX112" fmla="*/ 2907643 w 3619883"/>
                <a:gd name="connsiteY112" fmla="*/ 100020 h 4275461"/>
                <a:gd name="connsiteX113" fmla="*/ 2944022 w 3619883"/>
                <a:gd name="connsiteY113" fmla="*/ 30853 h 4275461"/>
                <a:gd name="connsiteX114" fmla="*/ 3022289 w 3619883"/>
                <a:gd name="connsiteY114" fmla="*/ 10893 h 4275461"/>
                <a:gd name="connsiteX115" fmla="*/ 3054807 w 3619883"/>
                <a:gd name="connsiteY115" fmla="*/ 24226 h 4275461"/>
                <a:gd name="connsiteX116" fmla="*/ 3141892 w 3619883"/>
                <a:gd name="connsiteY116" fmla="*/ 51925 h 4275461"/>
                <a:gd name="connsiteX117" fmla="*/ 3185711 w 3619883"/>
                <a:gd name="connsiteY117" fmla="*/ 59881 h 4275461"/>
                <a:gd name="connsiteX118" fmla="*/ 3219056 w 3619883"/>
                <a:gd name="connsiteY118" fmla="*/ 55536 h 4275461"/>
                <a:gd name="connsiteX119" fmla="*/ 3263425 w 3619883"/>
                <a:gd name="connsiteY119" fmla="*/ 51706 h 4275461"/>
                <a:gd name="connsiteX120" fmla="*/ 3296219 w 3619883"/>
                <a:gd name="connsiteY120" fmla="*/ 59147 h 4275461"/>
                <a:gd name="connsiteX121" fmla="*/ 3319094 w 3619883"/>
                <a:gd name="connsiteY121" fmla="*/ 42500 h 4275461"/>
                <a:gd name="connsiteX122" fmla="*/ 3420511 w 3619883"/>
                <a:gd name="connsiteY122" fmla="*/ 0 h 4275461"/>
                <a:gd name="connsiteX123" fmla="*/ 3453305 w 3619883"/>
                <a:gd name="connsiteY123" fmla="*/ 7440 h 4275461"/>
                <a:gd name="connsiteX124" fmla="*/ 3496571 w 3619883"/>
                <a:gd name="connsiteY124" fmla="*/ 27182 h 4275461"/>
                <a:gd name="connsiteX125" fmla="*/ 3602117 w 3619883"/>
                <a:gd name="connsiteY125" fmla="*/ 132521 h 4275461"/>
                <a:gd name="connsiteX126" fmla="*/ 3619883 w 3619883"/>
                <a:gd name="connsiteY126" fmla="*/ 140049 h 4275461"/>
                <a:gd name="connsiteX127" fmla="*/ 3619883 w 3619883"/>
                <a:gd name="connsiteY12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4128157 h 4275461"/>
                <a:gd name="connsiteX9" fmla="*/ 2515810 w 3619883"/>
                <a:gd name="connsiteY9" fmla="*/ 3951392 h 4275461"/>
                <a:gd name="connsiteX10" fmla="*/ 2338025 w 3619883"/>
                <a:gd name="connsiteY10" fmla="*/ 3951392 h 4275461"/>
                <a:gd name="connsiteX11" fmla="*/ 2338025 w 3619883"/>
                <a:gd name="connsiteY11" fmla="*/ 4128157 h 4275461"/>
                <a:gd name="connsiteX12" fmla="*/ 2395120 w 3619883"/>
                <a:gd name="connsiteY12" fmla="*/ 4128157 h 4275461"/>
                <a:gd name="connsiteX13" fmla="*/ 2337697 w 3619883"/>
                <a:gd name="connsiteY13" fmla="*/ 4275461 h 4275461"/>
                <a:gd name="connsiteX14" fmla="*/ 2150155 w 3619883"/>
                <a:gd name="connsiteY14" fmla="*/ 4275461 h 4275461"/>
                <a:gd name="connsiteX15" fmla="*/ 2150155 w 3619883"/>
                <a:gd name="connsiteY15" fmla="*/ 4128157 h 4275461"/>
                <a:gd name="connsiteX16" fmla="*/ 2204852 w 3619883"/>
                <a:gd name="connsiteY16" fmla="*/ 4128157 h 4275461"/>
                <a:gd name="connsiteX17" fmla="*/ 2204852 w 3619883"/>
                <a:gd name="connsiteY17" fmla="*/ 3951392 h 4275461"/>
                <a:gd name="connsiteX18" fmla="*/ 2027068 w 3619883"/>
                <a:gd name="connsiteY18" fmla="*/ 3951392 h 4275461"/>
                <a:gd name="connsiteX19" fmla="*/ 2027068 w 3619883"/>
                <a:gd name="connsiteY19" fmla="*/ 4128157 h 4275461"/>
                <a:gd name="connsiteX20" fmla="*/ 2079759 w 3619883"/>
                <a:gd name="connsiteY20" fmla="*/ 4128157 h 4275461"/>
                <a:gd name="connsiteX21" fmla="*/ 2079759 w 3619883"/>
                <a:gd name="connsiteY21" fmla="*/ 4275461 h 4275461"/>
                <a:gd name="connsiteX22" fmla="*/ 1824703 w 3619883"/>
                <a:gd name="connsiteY22" fmla="*/ 4275461 h 4275461"/>
                <a:gd name="connsiteX23" fmla="*/ 1834468 w 3619883"/>
                <a:gd name="connsiteY23" fmla="*/ 4128157 h 4275461"/>
                <a:gd name="connsiteX24" fmla="*/ 1893894 w 3619883"/>
                <a:gd name="connsiteY24" fmla="*/ 4128157 h 4275461"/>
                <a:gd name="connsiteX25" fmla="*/ 1893894 w 3619883"/>
                <a:gd name="connsiteY25" fmla="*/ 3951392 h 4275461"/>
                <a:gd name="connsiteX26" fmla="*/ 1716110 w 3619883"/>
                <a:gd name="connsiteY26" fmla="*/ 3951392 h 4275461"/>
                <a:gd name="connsiteX27" fmla="*/ 1716110 w 3619883"/>
                <a:gd name="connsiteY27" fmla="*/ 4006431 h 4275461"/>
                <a:gd name="connsiteX28" fmla="*/ 1703447 w 3619883"/>
                <a:gd name="connsiteY28" fmla="*/ 4007960 h 4275461"/>
                <a:gd name="connsiteX29" fmla="*/ 1716110 w 3619883"/>
                <a:gd name="connsiteY29" fmla="*/ 4044284 h 4275461"/>
                <a:gd name="connsiteX30" fmla="*/ 1716110 w 3619883"/>
                <a:gd name="connsiteY30" fmla="*/ 4128157 h 4275461"/>
                <a:gd name="connsiteX31" fmla="*/ 1745346 w 3619883"/>
                <a:gd name="connsiteY31" fmla="*/ 4128157 h 4275461"/>
                <a:gd name="connsiteX32" fmla="*/ 1796694 w 3619883"/>
                <a:gd name="connsiteY32" fmla="*/ 4275461 h 4275461"/>
                <a:gd name="connsiteX33" fmla="*/ 1558844 w 3619883"/>
                <a:gd name="connsiteY33" fmla="*/ 4275461 h 4275461"/>
                <a:gd name="connsiteX34" fmla="*/ 1517252 w 3619883"/>
                <a:gd name="connsiteY34" fmla="*/ 4128157 h 4275461"/>
                <a:gd name="connsiteX35" fmla="*/ 1582936 w 3619883"/>
                <a:gd name="connsiteY35" fmla="*/ 4128157 h 4275461"/>
                <a:gd name="connsiteX36" fmla="*/ 1582936 w 3619883"/>
                <a:gd name="connsiteY36" fmla="*/ 3951392 h 4275461"/>
                <a:gd name="connsiteX37" fmla="*/ 1405151 w 3619883"/>
                <a:gd name="connsiteY37" fmla="*/ 3951392 h 4275461"/>
                <a:gd name="connsiteX38" fmla="*/ 1405151 w 3619883"/>
                <a:gd name="connsiteY38" fmla="*/ 4128157 h 4275461"/>
                <a:gd name="connsiteX39" fmla="*/ 1468988 w 3619883"/>
                <a:gd name="connsiteY39" fmla="*/ 4128157 h 4275461"/>
                <a:gd name="connsiteX40" fmla="*/ 1427396 w 3619883"/>
                <a:gd name="connsiteY40" fmla="*/ 4275461 h 4275461"/>
                <a:gd name="connsiteX41" fmla="*/ 1210751 w 3619883"/>
                <a:gd name="connsiteY41" fmla="*/ 4275461 h 4275461"/>
                <a:gd name="connsiteX42" fmla="*/ 1210751 w 3619883"/>
                <a:gd name="connsiteY42" fmla="*/ 4128157 h 4275461"/>
                <a:gd name="connsiteX43" fmla="*/ 1271978 w 3619883"/>
                <a:gd name="connsiteY43" fmla="*/ 4128157 h 4275461"/>
                <a:gd name="connsiteX44" fmla="*/ 1271978 w 3619883"/>
                <a:gd name="connsiteY44" fmla="*/ 3951392 h 4275461"/>
                <a:gd name="connsiteX45" fmla="*/ 1094193 w 3619883"/>
                <a:gd name="connsiteY45" fmla="*/ 3951392 h 4275461"/>
                <a:gd name="connsiteX46" fmla="*/ 1094193 w 3619883"/>
                <a:gd name="connsiteY46" fmla="*/ 4128157 h 4275461"/>
                <a:gd name="connsiteX47" fmla="*/ 1140354 w 3619883"/>
                <a:gd name="connsiteY47" fmla="*/ 4128157 h 4275461"/>
                <a:gd name="connsiteX48" fmla="*/ 1140354 w 3619883"/>
                <a:gd name="connsiteY48" fmla="*/ 4275461 h 4275461"/>
                <a:gd name="connsiteX49" fmla="*/ 953807 w 3619883"/>
                <a:gd name="connsiteY49" fmla="*/ 4275461 h 4275461"/>
                <a:gd name="connsiteX50" fmla="*/ 912215 w 3619883"/>
                <a:gd name="connsiteY50" fmla="*/ 4128157 h 4275461"/>
                <a:gd name="connsiteX51" fmla="*/ 961020 w 3619883"/>
                <a:gd name="connsiteY51" fmla="*/ 4128157 h 4275461"/>
                <a:gd name="connsiteX52" fmla="*/ 961020 w 3619883"/>
                <a:gd name="connsiteY52" fmla="*/ 3951392 h 4275461"/>
                <a:gd name="connsiteX53" fmla="*/ 783235 w 3619883"/>
                <a:gd name="connsiteY53" fmla="*/ 3951392 h 4275461"/>
                <a:gd name="connsiteX54" fmla="*/ 783235 w 3619883"/>
                <a:gd name="connsiteY54" fmla="*/ 4128157 h 4275461"/>
                <a:gd name="connsiteX55" fmla="*/ 871024 w 3619883"/>
                <a:gd name="connsiteY55" fmla="*/ 4128157 h 4275461"/>
                <a:gd name="connsiteX56" fmla="*/ 829432 w 3619883"/>
                <a:gd name="connsiteY56" fmla="*/ 4275461 h 4275461"/>
                <a:gd name="connsiteX57" fmla="*/ 611484 w 3619883"/>
                <a:gd name="connsiteY57" fmla="*/ 4275461 h 4275461"/>
                <a:gd name="connsiteX58" fmla="*/ 621247 w 3619883"/>
                <a:gd name="connsiteY58" fmla="*/ 4128157 h 4275461"/>
                <a:gd name="connsiteX59" fmla="*/ 650062 w 3619883"/>
                <a:gd name="connsiteY59" fmla="*/ 4128157 h 4275461"/>
                <a:gd name="connsiteX60" fmla="*/ 650062 w 3619883"/>
                <a:gd name="connsiteY60" fmla="*/ 3951392 h 4275461"/>
                <a:gd name="connsiteX61" fmla="*/ 472277 w 3619883"/>
                <a:gd name="connsiteY61" fmla="*/ 3951392 h 4275461"/>
                <a:gd name="connsiteX62" fmla="*/ 472277 w 3619883"/>
                <a:gd name="connsiteY62" fmla="*/ 4128157 h 4275461"/>
                <a:gd name="connsiteX63" fmla="*/ 522650 w 3619883"/>
                <a:gd name="connsiteY63" fmla="*/ 4128157 h 4275461"/>
                <a:gd name="connsiteX64" fmla="*/ 573998 w 3619883"/>
                <a:gd name="connsiteY64" fmla="*/ 4275461 h 4275461"/>
                <a:gd name="connsiteX65" fmla="*/ 336164 w 3619883"/>
                <a:gd name="connsiteY65" fmla="*/ 4275461 h 4275461"/>
                <a:gd name="connsiteX66" fmla="*/ 294572 w 3619883"/>
                <a:gd name="connsiteY66" fmla="*/ 4128157 h 4275461"/>
                <a:gd name="connsiteX67" fmla="*/ 339106 w 3619883"/>
                <a:gd name="connsiteY67" fmla="*/ 4128157 h 4275461"/>
                <a:gd name="connsiteX68" fmla="*/ 339106 w 3619883"/>
                <a:gd name="connsiteY68" fmla="*/ 3951392 h 4275461"/>
                <a:gd name="connsiteX69" fmla="*/ 161321 w 3619883"/>
                <a:gd name="connsiteY69" fmla="*/ 3951392 h 4275461"/>
                <a:gd name="connsiteX70" fmla="*/ 161321 w 3619883"/>
                <a:gd name="connsiteY70" fmla="*/ 4128157 h 4275461"/>
                <a:gd name="connsiteX71" fmla="*/ 230914 w 3619883"/>
                <a:gd name="connsiteY71" fmla="*/ 4128157 h 4275461"/>
                <a:gd name="connsiteX72" fmla="*/ 189322 w 3619883"/>
                <a:gd name="connsiteY72" fmla="*/ 4275461 h 4275461"/>
                <a:gd name="connsiteX73" fmla="*/ 0 w 3619883"/>
                <a:gd name="connsiteY73" fmla="*/ 4275461 h 4275461"/>
                <a:gd name="connsiteX74" fmla="*/ 0 w 3619883"/>
                <a:gd name="connsiteY74" fmla="*/ 42229 h 4275461"/>
                <a:gd name="connsiteX75" fmla="*/ 42464 w 3619883"/>
                <a:gd name="connsiteY75" fmla="*/ 40518 h 4275461"/>
                <a:gd name="connsiteX76" fmla="*/ 137733 w 3619883"/>
                <a:gd name="connsiteY76" fmla="*/ 35355 h 4275461"/>
                <a:gd name="connsiteX77" fmla="*/ 270565 w 3619883"/>
                <a:gd name="connsiteY77" fmla="*/ 29759 h 4275461"/>
                <a:gd name="connsiteX78" fmla="*/ 479734 w 3619883"/>
                <a:gd name="connsiteY78" fmla="*/ 45455 h 4275461"/>
                <a:gd name="connsiteX79" fmla="*/ 524103 w 3619883"/>
                <a:gd name="connsiteY79" fmla="*/ 41625 h 4275461"/>
                <a:gd name="connsiteX80" fmla="*/ 624416 w 3619883"/>
                <a:gd name="connsiteY80" fmla="*/ 22696 h 4275461"/>
                <a:gd name="connsiteX81" fmla="*/ 657762 w 3619883"/>
                <a:gd name="connsiteY81" fmla="*/ 18351 h 4275461"/>
                <a:gd name="connsiteX82" fmla="*/ 690557 w 3619883"/>
                <a:gd name="connsiteY82" fmla="*/ 25792 h 4275461"/>
                <a:gd name="connsiteX83" fmla="*/ 745123 w 3619883"/>
                <a:gd name="connsiteY83" fmla="*/ 40157 h 4275461"/>
                <a:gd name="connsiteX84" fmla="*/ 789493 w 3619883"/>
                <a:gd name="connsiteY84" fmla="*/ 36327 h 4275461"/>
                <a:gd name="connsiteX85" fmla="*/ 854255 w 3619883"/>
                <a:gd name="connsiteY85" fmla="*/ 68887 h 4275461"/>
                <a:gd name="connsiteX86" fmla="*/ 897520 w 3619883"/>
                <a:gd name="connsiteY86" fmla="*/ 88629 h 4275461"/>
                <a:gd name="connsiteX87" fmla="*/ 940510 w 3619883"/>
                <a:gd name="connsiteY87" fmla="*/ 114265 h 4275461"/>
                <a:gd name="connsiteX88" fmla="*/ 1082712 w 3619883"/>
                <a:gd name="connsiteY88" fmla="*/ 144543 h 4275461"/>
                <a:gd name="connsiteX89" fmla="*/ 1205348 w 3619883"/>
                <a:gd name="connsiteY89" fmla="*/ 120753 h 4275461"/>
                <a:gd name="connsiteX90" fmla="*/ 1271764 w 3619883"/>
                <a:gd name="connsiteY90" fmla="*/ 117956 h 4275461"/>
                <a:gd name="connsiteX91" fmla="*/ 1315583 w 3619883"/>
                <a:gd name="connsiteY91" fmla="*/ 125912 h 4275461"/>
                <a:gd name="connsiteX92" fmla="*/ 1359125 w 3619883"/>
                <a:gd name="connsiteY92" fmla="*/ 139761 h 4275461"/>
                <a:gd name="connsiteX93" fmla="*/ 1391919 w 3619883"/>
                <a:gd name="connsiteY93" fmla="*/ 147202 h 4275461"/>
                <a:gd name="connsiteX94" fmla="*/ 1436563 w 3619883"/>
                <a:gd name="connsiteY94" fmla="*/ 137480 h 4275461"/>
                <a:gd name="connsiteX95" fmla="*/ 1471566 w 3619883"/>
                <a:gd name="connsiteY95" fmla="*/ 97777 h 4275461"/>
                <a:gd name="connsiteX96" fmla="*/ 1505739 w 3619883"/>
                <a:gd name="connsiteY96" fmla="*/ 75753 h 4275461"/>
                <a:gd name="connsiteX97" fmla="*/ 1590891 w 3619883"/>
                <a:gd name="connsiteY97" fmla="*/ 144702 h 4275461"/>
                <a:gd name="connsiteX98" fmla="*/ 1625616 w 3619883"/>
                <a:gd name="connsiteY98" fmla="*/ 110893 h 4275461"/>
                <a:gd name="connsiteX99" fmla="*/ 1658964 w 3619883"/>
                <a:gd name="connsiteY99" fmla="*/ 106547 h 4275461"/>
                <a:gd name="connsiteX100" fmla="*/ 1746598 w 3619883"/>
                <a:gd name="connsiteY100" fmla="*/ 122460 h 4275461"/>
                <a:gd name="connsiteX101" fmla="*/ 1811913 w 3619883"/>
                <a:gd name="connsiteY101" fmla="*/ 143234 h 4275461"/>
                <a:gd name="connsiteX102" fmla="*/ 1856557 w 3619883"/>
                <a:gd name="connsiteY102" fmla="*/ 133511 h 4275461"/>
                <a:gd name="connsiteX103" fmla="*/ 2066003 w 3619883"/>
                <a:gd name="connsiteY103" fmla="*/ 143313 h 4275461"/>
                <a:gd name="connsiteX104" fmla="*/ 2177615 w 3619883"/>
                <a:gd name="connsiteY104" fmla="*/ 119007 h 4275461"/>
                <a:gd name="connsiteX105" fmla="*/ 2255883 w 3619883"/>
                <a:gd name="connsiteY105" fmla="*/ 99047 h 4275461"/>
                <a:gd name="connsiteX106" fmla="*/ 2344622 w 3619883"/>
                <a:gd name="connsiteY106" fmla="*/ 91388 h 4275461"/>
                <a:gd name="connsiteX107" fmla="*/ 2455682 w 3619883"/>
                <a:gd name="connsiteY107" fmla="*/ 78869 h 4275461"/>
                <a:gd name="connsiteX108" fmla="*/ 2632609 w 3619883"/>
                <a:gd name="connsiteY108" fmla="*/ 75338 h 4275461"/>
                <a:gd name="connsiteX109" fmla="*/ 2742291 w 3619883"/>
                <a:gd name="connsiteY109" fmla="*/ 92282 h 4275461"/>
                <a:gd name="connsiteX110" fmla="*/ 2851974 w 3619883"/>
                <a:gd name="connsiteY110" fmla="*/ 109227 h 4275461"/>
                <a:gd name="connsiteX111" fmla="*/ 2907643 w 3619883"/>
                <a:gd name="connsiteY111" fmla="*/ 100020 h 4275461"/>
                <a:gd name="connsiteX112" fmla="*/ 2944022 w 3619883"/>
                <a:gd name="connsiteY112" fmla="*/ 30853 h 4275461"/>
                <a:gd name="connsiteX113" fmla="*/ 3022289 w 3619883"/>
                <a:gd name="connsiteY113" fmla="*/ 10893 h 4275461"/>
                <a:gd name="connsiteX114" fmla="*/ 3054807 w 3619883"/>
                <a:gd name="connsiteY114" fmla="*/ 24226 h 4275461"/>
                <a:gd name="connsiteX115" fmla="*/ 3141892 w 3619883"/>
                <a:gd name="connsiteY115" fmla="*/ 51925 h 4275461"/>
                <a:gd name="connsiteX116" fmla="*/ 3185711 w 3619883"/>
                <a:gd name="connsiteY116" fmla="*/ 59881 h 4275461"/>
                <a:gd name="connsiteX117" fmla="*/ 3219056 w 3619883"/>
                <a:gd name="connsiteY117" fmla="*/ 55536 h 4275461"/>
                <a:gd name="connsiteX118" fmla="*/ 3263425 w 3619883"/>
                <a:gd name="connsiteY118" fmla="*/ 51706 h 4275461"/>
                <a:gd name="connsiteX119" fmla="*/ 3296219 w 3619883"/>
                <a:gd name="connsiteY119" fmla="*/ 59147 h 4275461"/>
                <a:gd name="connsiteX120" fmla="*/ 3319094 w 3619883"/>
                <a:gd name="connsiteY120" fmla="*/ 42500 h 4275461"/>
                <a:gd name="connsiteX121" fmla="*/ 3420511 w 3619883"/>
                <a:gd name="connsiteY121" fmla="*/ 0 h 4275461"/>
                <a:gd name="connsiteX122" fmla="*/ 3453305 w 3619883"/>
                <a:gd name="connsiteY122" fmla="*/ 7440 h 4275461"/>
                <a:gd name="connsiteX123" fmla="*/ 3496571 w 3619883"/>
                <a:gd name="connsiteY123" fmla="*/ 27182 h 4275461"/>
                <a:gd name="connsiteX124" fmla="*/ 3602117 w 3619883"/>
                <a:gd name="connsiteY124" fmla="*/ 132521 h 4275461"/>
                <a:gd name="connsiteX125" fmla="*/ 3619883 w 3619883"/>
                <a:gd name="connsiteY125" fmla="*/ 140049 h 4275461"/>
                <a:gd name="connsiteX126" fmla="*/ 3619883 w 3619883"/>
                <a:gd name="connsiteY12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3951392 h 4275461"/>
                <a:gd name="connsiteX9" fmla="*/ 2338025 w 3619883"/>
                <a:gd name="connsiteY9" fmla="*/ 3951392 h 4275461"/>
                <a:gd name="connsiteX10" fmla="*/ 2338025 w 3619883"/>
                <a:gd name="connsiteY10" fmla="*/ 4128157 h 4275461"/>
                <a:gd name="connsiteX11" fmla="*/ 2395120 w 3619883"/>
                <a:gd name="connsiteY11" fmla="*/ 4128157 h 4275461"/>
                <a:gd name="connsiteX12" fmla="*/ 2337697 w 3619883"/>
                <a:gd name="connsiteY12" fmla="*/ 4275461 h 4275461"/>
                <a:gd name="connsiteX13" fmla="*/ 2150155 w 3619883"/>
                <a:gd name="connsiteY13" fmla="*/ 4275461 h 4275461"/>
                <a:gd name="connsiteX14" fmla="*/ 2150155 w 3619883"/>
                <a:gd name="connsiteY14" fmla="*/ 4128157 h 4275461"/>
                <a:gd name="connsiteX15" fmla="*/ 2204852 w 3619883"/>
                <a:gd name="connsiteY15" fmla="*/ 4128157 h 4275461"/>
                <a:gd name="connsiteX16" fmla="*/ 2204852 w 3619883"/>
                <a:gd name="connsiteY16" fmla="*/ 3951392 h 4275461"/>
                <a:gd name="connsiteX17" fmla="*/ 2027068 w 3619883"/>
                <a:gd name="connsiteY17" fmla="*/ 3951392 h 4275461"/>
                <a:gd name="connsiteX18" fmla="*/ 2027068 w 3619883"/>
                <a:gd name="connsiteY18" fmla="*/ 4128157 h 4275461"/>
                <a:gd name="connsiteX19" fmla="*/ 2079759 w 3619883"/>
                <a:gd name="connsiteY19" fmla="*/ 4128157 h 4275461"/>
                <a:gd name="connsiteX20" fmla="*/ 2079759 w 3619883"/>
                <a:gd name="connsiteY20" fmla="*/ 4275461 h 4275461"/>
                <a:gd name="connsiteX21" fmla="*/ 1824703 w 3619883"/>
                <a:gd name="connsiteY21" fmla="*/ 4275461 h 4275461"/>
                <a:gd name="connsiteX22" fmla="*/ 1834468 w 3619883"/>
                <a:gd name="connsiteY22" fmla="*/ 4128157 h 4275461"/>
                <a:gd name="connsiteX23" fmla="*/ 1893894 w 3619883"/>
                <a:gd name="connsiteY23" fmla="*/ 4128157 h 4275461"/>
                <a:gd name="connsiteX24" fmla="*/ 1893894 w 3619883"/>
                <a:gd name="connsiteY24" fmla="*/ 3951392 h 4275461"/>
                <a:gd name="connsiteX25" fmla="*/ 1716110 w 3619883"/>
                <a:gd name="connsiteY25" fmla="*/ 3951392 h 4275461"/>
                <a:gd name="connsiteX26" fmla="*/ 1716110 w 3619883"/>
                <a:gd name="connsiteY26" fmla="*/ 4006431 h 4275461"/>
                <a:gd name="connsiteX27" fmla="*/ 1703447 w 3619883"/>
                <a:gd name="connsiteY27" fmla="*/ 4007960 h 4275461"/>
                <a:gd name="connsiteX28" fmla="*/ 1716110 w 3619883"/>
                <a:gd name="connsiteY28" fmla="*/ 4044284 h 4275461"/>
                <a:gd name="connsiteX29" fmla="*/ 1716110 w 3619883"/>
                <a:gd name="connsiteY29" fmla="*/ 4128157 h 4275461"/>
                <a:gd name="connsiteX30" fmla="*/ 1745346 w 3619883"/>
                <a:gd name="connsiteY30" fmla="*/ 4128157 h 4275461"/>
                <a:gd name="connsiteX31" fmla="*/ 1796694 w 3619883"/>
                <a:gd name="connsiteY31" fmla="*/ 4275461 h 4275461"/>
                <a:gd name="connsiteX32" fmla="*/ 1558844 w 3619883"/>
                <a:gd name="connsiteY32" fmla="*/ 4275461 h 4275461"/>
                <a:gd name="connsiteX33" fmla="*/ 1517252 w 3619883"/>
                <a:gd name="connsiteY33" fmla="*/ 4128157 h 4275461"/>
                <a:gd name="connsiteX34" fmla="*/ 1582936 w 3619883"/>
                <a:gd name="connsiteY34" fmla="*/ 4128157 h 4275461"/>
                <a:gd name="connsiteX35" fmla="*/ 1582936 w 3619883"/>
                <a:gd name="connsiteY35" fmla="*/ 3951392 h 4275461"/>
                <a:gd name="connsiteX36" fmla="*/ 1405151 w 3619883"/>
                <a:gd name="connsiteY36" fmla="*/ 3951392 h 4275461"/>
                <a:gd name="connsiteX37" fmla="*/ 1405151 w 3619883"/>
                <a:gd name="connsiteY37" fmla="*/ 4128157 h 4275461"/>
                <a:gd name="connsiteX38" fmla="*/ 1468988 w 3619883"/>
                <a:gd name="connsiteY38" fmla="*/ 4128157 h 4275461"/>
                <a:gd name="connsiteX39" fmla="*/ 1427396 w 3619883"/>
                <a:gd name="connsiteY39" fmla="*/ 4275461 h 4275461"/>
                <a:gd name="connsiteX40" fmla="*/ 1210751 w 3619883"/>
                <a:gd name="connsiteY40" fmla="*/ 4275461 h 4275461"/>
                <a:gd name="connsiteX41" fmla="*/ 1210751 w 3619883"/>
                <a:gd name="connsiteY41" fmla="*/ 4128157 h 4275461"/>
                <a:gd name="connsiteX42" fmla="*/ 1271978 w 3619883"/>
                <a:gd name="connsiteY42" fmla="*/ 4128157 h 4275461"/>
                <a:gd name="connsiteX43" fmla="*/ 1271978 w 3619883"/>
                <a:gd name="connsiteY43" fmla="*/ 3951392 h 4275461"/>
                <a:gd name="connsiteX44" fmla="*/ 1094193 w 3619883"/>
                <a:gd name="connsiteY44" fmla="*/ 3951392 h 4275461"/>
                <a:gd name="connsiteX45" fmla="*/ 1094193 w 3619883"/>
                <a:gd name="connsiteY45" fmla="*/ 4128157 h 4275461"/>
                <a:gd name="connsiteX46" fmla="*/ 1140354 w 3619883"/>
                <a:gd name="connsiteY46" fmla="*/ 4128157 h 4275461"/>
                <a:gd name="connsiteX47" fmla="*/ 1140354 w 3619883"/>
                <a:gd name="connsiteY47" fmla="*/ 4275461 h 4275461"/>
                <a:gd name="connsiteX48" fmla="*/ 953807 w 3619883"/>
                <a:gd name="connsiteY48" fmla="*/ 4275461 h 4275461"/>
                <a:gd name="connsiteX49" fmla="*/ 912215 w 3619883"/>
                <a:gd name="connsiteY49" fmla="*/ 4128157 h 4275461"/>
                <a:gd name="connsiteX50" fmla="*/ 961020 w 3619883"/>
                <a:gd name="connsiteY50" fmla="*/ 4128157 h 4275461"/>
                <a:gd name="connsiteX51" fmla="*/ 961020 w 3619883"/>
                <a:gd name="connsiteY51" fmla="*/ 3951392 h 4275461"/>
                <a:gd name="connsiteX52" fmla="*/ 783235 w 3619883"/>
                <a:gd name="connsiteY52" fmla="*/ 3951392 h 4275461"/>
                <a:gd name="connsiteX53" fmla="*/ 783235 w 3619883"/>
                <a:gd name="connsiteY53" fmla="*/ 4128157 h 4275461"/>
                <a:gd name="connsiteX54" fmla="*/ 871024 w 3619883"/>
                <a:gd name="connsiteY54" fmla="*/ 4128157 h 4275461"/>
                <a:gd name="connsiteX55" fmla="*/ 829432 w 3619883"/>
                <a:gd name="connsiteY55" fmla="*/ 4275461 h 4275461"/>
                <a:gd name="connsiteX56" fmla="*/ 611484 w 3619883"/>
                <a:gd name="connsiteY56" fmla="*/ 4275461 h 4275461"/>
                <a:gd name="connsiteX57" fmla="*/ 621247 w 3619883"/>
                <a:gd name="connsiteY57" fmla="*/ 4128157 h 4275461"/>
                <a:gd name="connsiteX58" fmla="*/ 650062 w 3619883"/>
                <a:gd name="connsiteY58" fmla="*/ 4128157 h 4275461"/>
                <a:gd name="connsiteX59" fmla="*/ 650062 w 3619883"/>
                <a:gd name="connsiteY59" fmla="*/ 3951392 h 4275461"/>
                <a:gd name="connsiteX60" fmla="*/ 472277 w 3619883"/>
                <a:gd name="connsiteY60" fmla="*/ 3951392 h 4275461"/>
                <a:gd name="connsiteX61" fmla="*/ 472277 w 3619883"/>
                <a:gd name="connsiteY61" fmla="*/ 4128157 h 4275461"/>
                <a:gd name="connsiteX62" fmla="*/ 522650 w 3619883"/>
                <a:gd name="connsiteY62" fmla="*/ 4128157 h 4275461"/>
                <a:gd name="connsiteX63" fmla="*/ 573998 w 3619883"/>
                <a:gd name="connsiteY63" fmla="*/ 4275461 h 4275461"/>
                <a:gd name="connsiteX64" fmla="*/ 336164 w 3619883"/>
                <a:gd name="connsiteY64" fmla="*/ 4275461 h 4275461"/>
                <a:gd name="connsiteX65" fmla="*/ 294572 w 3619883"/>
                <a:gd name="connsiteY65" fmla="*/ 4128157 h 4275461"/>
                <a:gd name="connsiteX66" fmla="*/ 339106 w 3619883"/>
                <a:gd name="connsiteY66" fmla="*/ 4128157 h 4275461"/>
                <a:gd name="connsiteX67" fmla="*/ 339106 w 3619883"/>
                <a:gd name="connsiteY67" fmla="*/ 3951392 h 4275461"/>
                <a:gd name="connsiteX68" fmla="*/ 161321 w 3619883"/>
                <a:gd name="connsiteY68" fmla="*/ 3951392 h 4275461"/>
                <a:gd name="connsiteX69" fmla="*/ 161321 w 3619883"/>
                <a:gd name="connsiteY69" fmla="*/ 4128157 h 4275461"/>
                <a:gd name="connsiteX70" fmla="*/ 230914 w 3619883"/>
                <a:gd name="connsiteY70" fmla="*/ 4128157 h 4275461"/>
                <a:gd name="connsiteX71" fmla="*/ 189322 w 3619883"/>
                <a:gd name="connsiteY71" fmla="*/ 4275461 h 4275461"/>
                <a:gd name="connsiteX72" fmla="*/ 0 w 3619883"/>
                <a:gd name="connsiteY72" fmla="*/ 4275461 h 4275461"/>
                <a:gd name="connsiteX73" fmla="*/ 0 w 3619883"/>
                <a:gd name="connsiteY73" fmla="*/ 42229 h 4275461"/>
                <a:gd name="connsiteX74" fmla="*/ 42464 w 3619883"/>
                <a:gd name="connsiteY74" fmla="*/ 40518 h 4275461"/>
                <a:gd name="connsiteX75" fmla="*/ 137733 w 3619883"/>
                <a:gd name="connsiteY75" fmla="*/ 35355 h 4275461"/>
                <a:gd name="connsiteX76" fmla="*/ 270565 w 3619883"/>
                <a:gd name="connsiteY76" fmla="*/ 29759 h 4275461"/>
                <a:gd name="connsiteX77" fmla="*/ 479734 w 3619883"/>
                <a:gd name="connsiteY77" fmla="*/ 45455 h 4275461"/>
                <a:gd name="connsiteX78" fmla="*/ 524103 w 3619883"/>
                <a:gd name="connsiteY78" fmla="*/ 41625 h 4275461"/>
                <a:gd name="connsiteX79" fmla="*/ 624416 w 3619883"/>
                <a:gd name="connsiteY79" fmla="*/ 22696 h 4275461"/>
                <a:gd name="connsiteX80" fmla="*/ 657762 w 3619883"/>
                <a:gd name="connsiteY80" fmla="*/ 18351 h 4275461"/>
                <a:gd name="connsiteX81" fmla="*/ 690557 w 3619883"/>
                <a:gd name="connsiteY81" fmla="*/ 25792 h 4275461"/>
                <a:gd name="connsiteX82" fmla="*/ 745123 w 3619883"/>
                <a:gd name="connsiteY82" fmla="*/ 40157 h 4275461"/>
                <a:gd name="connsiteX83" fmla="*/ 789493 w 3619883"/>
                <a:gd name="connsiteY83" fmla="*/ 36327 h 4275461"/>
                <a:gd name="connsiteX84" fmla="*/ 854255 w 3619883"/>
                <a:gd name="connsiteY84" fmla="*/ 68887 h 4275461"/>
                <a:gd name="connsiteX85" fmla="*/ 897520 w 3619883"/>
                <a:gd name="connsiteY85" fmla="*/ 88629 h 4275461"/>
                <a:gd name="connsiteX86" fmla="*/ 940510 w 3619883"/>
                <a:gd name="connsiteY86" fmla="*/ 114265 h 4275461"/>
                <a:gd name="connsiteX87" fmla="*/ 1082712 w 3619883"/>
                <a:gd name="connsiteY87" fmla="*/ 144543 h 4275461"/>
                <a:gd name="connsiteX88" fmla="*/ 1205348 w 3619883"/>
                <a:gd name="connsiteY88" fmla="*/ 120753 h 4275461"/>
                <a:gd name="connsiteX89" fmla="*/ 1271764 w 3619883"/>
                <a:gd name="connsiteY89" fmla="*/ 117956 h 4275461"/>
                <a:gd name="connsiteX90" fmla="*/ 1315583 w 3619883"/>
                <a:gd name="connsiteY90" fmla="*/ 125912 h 4275461"/>
                <a:gd name="connsiteX91" fmla="*/ 1359125 w 3619883"/>
                <a:gd name="connsiteY91" fmla="*/ 139761 h 4275461"/>
                <a:gd name="connsiteX92" fmla="*/ 1391919 w 3619883"/>
                <a:gd name="connsiteY92" fmla="*/ 147202 h 4275461"/>
                <a:gd name="connsiteX93" fmla="*/ 1436563 w 3619883"/>
                <a:gd name="connsiteY93" fmla="*/ 137480 h 4275461"/>
                <a:gd name="connsiteX94" fmla="*/ 1471566 w 3619883"/>
                <a:gd name="connsiteY94" fmla="*/ 97777 h 4275461"/>
                <a:gd name="connsiteX95" fmla="*/ 1505739 w 3619883"/>
                <a:gd name="connsiteY95" fmla="*/ 75753 h 4275461"/>
                <a:gd name="connsiteX96" fmla="*/ 1590891 w 3619883"/>
                <a:gd name="connsiteY96" fmla="*/ 144702 h 4275461"/>
                <a:gd name="connsiteX97" fmla="*/ 1625616 w 3619883"/>
                <a:gd name="connsiteY97" fmla="*/ 110893 h 4275461"/>
                <a:gd name="connsiteX98" fmla="*/ 1658964 w 3619883"/>
                <a:gd name="connsiteY98" fmla="*/ 106547 h 4275461"/>
                <a:gd name="connsiteX99" fmla="*/ 1746598 w 3619883"/>
                <a:gd name="connsiteY99" fmla="*/ 122460 h 4275461"/>
                <a:gd name="connsiteX100" fmla="*/ 1811913 w 3619883"/>
                <a:gd name="connsiteY100" fmla="*/ 143234 h 4275461"/>
                <a:gd name="connsiteX101" fmla="*/ 1856557 w 3619883"/>
                <a:gd name="connsiteY101" fmla="*/ 133511 h 4275461"/>
                <a:gd name="connsiteX102" fmla="*/ 2066003 w 3619883"/>
                <a:gd name="connsiteY102" fmla="*/ 143313 h 4275461"/>
                <a:gd name="connsiteX103" fmla="*/ 2177615 w 3619883"/>
                <a:gd name="connsiteY103" fmla="*/ 119007 h 4275461"/>
                <a:gd name="connsiteX104" fmla="*/ 2255883 w 3619883"/>
                <a:gd name="connsiteY104" fmla="*/ 99047 h 4275461"/>
                <a:gd name="connsiteX105" fmla="*/ 2344622 w 3619883"/>
                <a:gd name="connsiteY105" fmla="*/ 91388 h 4275461"/>
                <a:gd name="connsiteX106" fmla="*/ 2455682 w 3619883"/>
                <a:gd name="connsiteY106" fmla="*/ 78869 h 4275461"/>
                <a:gd name="connsiteX107" fmla="*/ 2632609 w 3619883"/>
                <a:gd name="connsiteY107" fmla="*/ 75338 h 4275461"/>
                <a:gd name="connsiteX108" fmla="*/ 2742291 w 3619883"/>
                <a:gd name="connsiteY108" fmla="*/ 92282 h 4275461"/>
                <a:gd name="connsiteX109" fmla="*/ 2851974 w 3619883"/>
                <a:gd name="connsiteY109" fmla="*/ 109227 h 4275461"/>
                <a:gd name="connsiteX110" fmla="*/ 2907643 w 3619883"/>
                <a:gd name="connsiteY110" fmla="*/ 100020 h 4275461"/>
                <a:gd name="connsiteX111" fmla="*/ 2944022 w 3619883"/>
                <a:gd name="connsiteY111" fmla="*/ 30853 h 4275461"/>
                <a:gd name="connsiteX112" fmla="*/ 3022289 w 3619883"/>
                <a:gd name="connsiteY112" fmla="*/ 10893 h 4275461"/>
                <a:gd name="connsiteX113" fmla="*/ 3054807 w 3619883"/>
                <a:gd name="connsiteY113" fmla="*/ 24226 h 4275461"/>
                <a:gd name="connsiteX114" fmla="*/ 3141892 w 3619883"/>
                <a:gd name="connsiteY114" fmla="*/ 51925 h 4275461"/>
                <a:gd name="connsiteX115" fmla="*/ 3185711 w 3619883"/>
                <a:gd name="connsiteY115" fmla="*/ 59881 h 4275461"/>
                <a:gd name="connsiteX116" fmla="*/ 3219056 w 3619883"/>
                <a:gd name="connsiteY116" fmla="*/ 55536 h 4275461"/>
                <a:gd name="connsiteX117" fmla="*/ 3263425 w 3619883"/>
                <a:gd name="connsiteY117" fmla="*/ 51706 h 4275461"/>
                <a:gd name="connsiteX118" fmla="*/ 3296219 w 3619883"/>
                <a:gd name="connsiteY118" fmla="*/ 59147 h 4275461"/>
                <a:gd name="connsiteX119" fmla="*/ 3319094 w 3619883"/>
                <a:gd name="connsiteY119" fmla="*/ 42500 h 4275461"/>
                <a:gd name="connsiteX120" fmla="*/ 3420511 w 3619883"/>
                <a:gd name="connsiteY120" fmla="*/ 0 h 4275461"/>
                <a:gd name="connsiteX121" fmla="*/ 3453305 w 3619883"/>
                <a:gd name="connsiteY121" fmla="*/ 7440 h 4275461"/>
                <a:gd name="connsiteX122" fmla="*/ 3496571 w 3619883"/>
                <a:gd name="connsiteY122" fmla="*/ 27182 h 4275461"/>
                <a:gd name="connsiteX123" fmla="*/ 3602117 w 3619883"/>
                <a:gd name="connsiteY123" fmla="*/ 132521 h 4275461"/>
                <a:gd name="connsiteX124" fmla="*/ 3619883 w 3619883"/>
                <a:gd name="connsiteY124" fmla="*/ 140049 h 4275461"/>
                <a:gd name="connsiteX125" fmla="*/ 3619883 w 3619883"/>
                <a:gd name="connsiteY12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3951392 h 4275461"/>
                <a:gd name="connsiteX9" fmla="*/ 2338025 w 3619883"/>
                <a:gd name="connsiteY9" fmla="*/ 4128157 h 4275461"/>
                <a:gd name="connsiteX10" fmla="*/ 2395120 w 3619883"/>
                <a:gd name="connsiteY10" fmla="*/ 4128157 h 4275461"/>
                <a:gd name="connsiteX11" fmla="*/ 2337697 w 3619883"/>
                <a:gd name="connsiteY11" fmla="*/ 4275461 h 4275461"/>
                <a:gd name="connsiteX12" fmla="*/ 2150155 w 3619883"/>
                <a:gd name="connsiteY12" fmla="*/ 4275461 h 4275461"/>
                <a:gd name="connsiteX13" fmla="*/ 2150155 w 3619883"/>
                <a:gd name="connsiteY13" fmla="*/ 4128157 h 4275461"/>
                <a:gd name="connsiteX14" fmla="*/ 2204852 w 3619883"/>
                <a:gd name="connsiteY14" fmla="*/ 4128157 h 4275461"/>
                <a:gd name="connsiteX15" fmla="*/ 2204852 w 3619883"/>
                <a:gd name="connsiteY15" fmla="*/ 3951392 h 4275461"/>
                <a:gd name="connsiteX16" fmla="*/ 2027068 w 3619883"/>
                <a:gd name="connsiteY16" fmla="*/ 3951392 h 4275461"/>
                <a:gd name="connsiteX17" fmla="*/ 2027068 w 3619883"/>
                <a:gd name="connsiteY17" fmla="*/ 4128157 h 4275461"/>
                <a:gd name="connsiteX18" fmla="*/ 2079759 w 3619883"/>
                <a:gd name="connsiteY18" fmla="*/ 4128157 h 4275461"/>
                <a:gd name="connsiteX19" fmla="*/ 2079759 w 3619883"/>
                <a:gd name="connsiteY19" fmla="*/ 4275461 h 4275461"/>
                <a:gd name="connsiteX20" fmla="*/ 1824703 w 3619883"/>
                <a:gd name="connsiteY20" fmla="*/ 4275461 h 4275461"/>
                <a:gd name="connsiteX21" fmla="*/ 1834468 w 3619883"/>
                <a:gd name="connsiteY21" fmla="*/ 4128157 h 4275461"/>
                <a:gd name="connsiteX22" fmla="*/ 1893894 w 3619883"/>
                <a:gd name="connsiteY22" fmla="*/ 4128157 h 4275461"/>
                <a:gd name="connsiteX23" fmla="*/ 1893894 w 3619883"/>
                <a:gd name="connsiteY23" fmla="*/ 3951392 h 4275461"/>
                <a:gd name="connsiteX24" fmla="*/ 1716110 w 3619883"/>
                <a:gd name="connsiteY24" fmla="*/ 3951392 h 4275461"/>
                <a:gd name="connsiteX25" fmla="*/ 1716110 w 3619883"/>
                <a:gd name="connsiteY25" fmla="*/ 4006431 h 4275461"/>
                <a:gd name="connsiteX26" fmla="*/ 1703447 w 3619883"/>
                <a:gd name="connsiteY26" fmla="*/ 4007960 h 4275461"/>
                <a:gd name="connsiteX27" fmla="*/ 1716110 w 3619883"/>
                <a:gd name="connsiteY27" fmla="*/ 4044284 h 4275461"/>
                <a:gd name="connsiteX28" fmla="*/ 1716110 w 3619883"/>
                <a:gd name="connsiteY28" fmla="*/ 4128157 h 4275461"/>
                <a:gd name="connsiteX29" fmla="*/ 1745346 w 3619883"/>
                <a:gd name="connsiteY29" fmla="*/ 4128157 h 4275461"/>
                <a:gd name="connsiteX30" fmla="*/ 1796694 w 3619883"/>
                <a:gd name="connsiteY30" fmla="*/ 4275461 h 4275461"/>
                <a:gd name="connsiteX31" fmla="*/ 1558844 w 3619883"/>
                <a:gd name="connsiteY31" fmla="*/ 4275461 h 4275461"/>
                <a:gd name="connsiteX32" fmla="*/ 1517252 w 3619883"/>
                <a:gd name="connsiteY32" fmla="*/ 4128157 h 4275461"/>
                <a:gd name="connsiteX33" fmla="*/ 1582936 w 3619883"/>
                <a:gd name="connsiteY33" fmla="*/ 4128157 h 4275461"/>
                <a:gd name="connsiteX34" fmla="*/ 1582936 w 3619883"/>
                <a:gd name="connsiteY34" fmla="*/ 3951392 h 4275461"/>
                <a:gd name="connsiteX35" fmla="*/ 1405151 w 3619883"/>
                <a:gd name="connsiteY35" fmla="*/ 3951392 h 4275461"/>
                <a:gd name="connsiteX36" fmla="*/ 1405151 w 3619883"/>
                <a:gd name="connsiteY36" fmla="*/ 4128157 h 4275461"/>
                <a:gd name="connsiteX37" fmla="*/ 1468988 w 3619883"/>
                <a:gd name="connsiteY37" fmla="*/ 4128157 h 4275461"/>
                <a:gd name="connsiteX38" fmla="*/ 1427396 w 3619883"/>
                <a:gd name="connsiteY38" fmla="*/ 4275461 h 4275461"/>
                <a:gd name="connsiteX39" fmla="*/ 1210751 w 3619883"/>
                <a:gd name="connsiteY39" fmla="*/ 4275461 h 4275461"/>
                <a:gd name="connsiteX40" fmla="*/ 1210751 w 3619883"/>
                <a:gd name="connsiteY40" fmla="*/ 4128157 h 4275461"/>
                <a:gd name="connsiteX41" fmla="*/ 1271978 w 3619883"/>
                <a:gd name="connsiteY41" fmla="*/ 4128157 h 4275461"/>
                <a:gd name="connsiteX42" fmla="*/ 1271978 w 3619883"/>
                <a:gd name="connsiteY42" fmla="*/ 3951392 h 4275461"/>
                <a:gd name="connsiteX43" fmla="*/ 1094193 w 3619883"/>
                <a:gd name="connsiteY43" fmla="*/ 3951392 h 4275461"/>
                <a:gd name="connsiteX44" fmla="*/ 1094193 w 3619883"/>
                <a:gd name="connsiteY44" fmla="*/ 4128157 h 4275461"/>
                <a:gd name="connsiteX45" fmla="*/ 1140354 w 3619883"/>
                <a:gd name="connsiteY45" fmla="*/ 4128157 h 4275461"/>
                <a:gd name="connsiteX46" fmla="*/ 1140354 w 3619883"/>
                <a:gd name="connsiteY46" fmla="*/ 4275461 h 4275461"/>
                <a:gd name="connsiteX47" fmla="*/ 953807 w 3619883"/>
                <a:gd name="connsiteY47" fmla="*/ 4275461 h 4275461"/>
                <a:gd name="connsiteX48" fmla="*/ 912215 w 3619883"/>
                <a:gd name="connsiteY48" fmla="*/ 4128157 h 4275461"/>
                <a:gd name="connsiteX49" fmla="*/ 961020 w 3619883"/>
                <a:gd name="connsiteY49" fmla="*/ 4128157 h 4275461"/>
                <a:gd name="connsiteX50" fmla="*/ 961020 w 3619883"/>
                <a:gd name="connsiteY50" fmla="*/ 3951392 h 4275461"/>
                <a:gd name="connsiteX51" fmla="*/ 783235 w 3619883"/>
                <a:gd name="connsiteY51" fmla="*/ 3951392 h 4275461"/>
                <a:gd name="connsiteX52" fmla="*/ 783235 w 3619883"/>
                <a:gd name="connsiteY52" fmla="*/ 4128157 h 4275461"/>
                <a:gd name="connsiteX53" fmla="*/ 871024 w 3619883"/>
                <a:gd name="connsiteY53" fmla="*/ 4128157 h 4275461"/>
                <a:gd name="connsiteX54" fmla="*/ 829432 w 3619883"/>
                <a:gd name="connsiteY54" fmla="*/ 4275461 h 4275461"/>
                <a:gd name="connsiteX55" fmla="*/ 611484 w 3619883"/>
                <a:gd name="connsiteY55" fmla="*/ 4275461 h 4275461"/>
                <a:gd name="connsiteX56" fmla="*/ 621247 w 3619883"/>
                <a:gd name="connsiteY56" fmla="*/ 4128157 h 4275461"/>
                <a:gd name="connsiteX57" fmla="*/ 650062 w 3619883"/>
                <a:gd name="connsiteY57" fmla="*/ 4128157 h 4275461"/>
                <a:gd name="connsiteX58" fmla="*/ 650062 w 3619883"/>
                <a:gd name="connsiteY58" fmla="*/ 3951392 h 4275461"/>
                <a:gd name="connsiteX59" fmla="*/ 472277 w 3619883"/>
                <a:gd name="connsiteY59" fmla="*/ 3951392 h 4275461"/>
                <a:gd name="connsiteX60" fmla="*/ 472277 w 3619883"/>
                <a:gd name="connsiteY60" fmla="*/ 4128157 h 4275461"/>
                <a:gd name="connsiteX61" fmla="*/ 522650 w 3619883"/>
                <a:gd name="connsiteY61" fmla="*/ 4128157 h 4275461"/>
                <a:gd name="connsiteX62" fmla="*/ 573998 w 3619883"/>
                <a:gd name="connsiteY62" fmla="*/ 4275461 h 4275461"/>
                <a:gd name="connsiteX63" fmla="*/ 336164 w 3619883"/>
                <a:gd name="connsiteY63" fmla="*/ 4275461 h 4275461"/>
                <a:gd name="connsiteX64" fmla="*/ 294572 w 3619883"/>
                <a:gd name="connsiteY64" fmla="*/ 4128157 h 4275461"/>
                <a:gd name="connsiteX65" fmla="*/ 339106 w 3619883"/>
                <a:gd name="connsiteY65" fmla="*/ 4128157 h 4275461"/>
                <a:gd name="connsiteX66" fmla="*/ 339106 w 3619883"/>
                <a:gd name="connsiteY66" fmla="*/ 3951392 h 4275461"/>
                <a:gd name="connsiteX67" fmla="*/ 161321 w 3619883"/>
                <a:gd name="connsiteY67" fmla="*/ 3951392 h 4275461"/>
                <a:gd name="connsiteX68" fmla="*/ 161321 w 3619883"/>
                <a:gd name="connsiteY68" fmla="*/ 4128157 h 4275461"/>
                <a:gd name="connsiteX69" fmla="*/ 230914 w 3619883"/>
                <a:gd name="connsiteY69" fmla="*/ 4128157 h 4275461"/>
                <a:gd name="connsiteX70" fmla="*/ 189322 w 3619883"/>
                <a:gd name="connsiteY70" fmla="*/ 4275461 h 4275461"/>
                <a:gd name="connsiteX71" fmla="*/ 0 w 3619883"/>
                <a:gd name="connsiteY71" fmla="*/ 4275461 h 4275461"/>
                <a:gd name="connsiteX72" fmla="*/ 0 w 3619883"/>
                <a:gd name="connsiteY72" fmla="*/ 42229 h 4275461"/>
                <a:gd name="connsiteX73" fmla="*/ 42464 w 3619883"/>
                <a:gd name="connsiteY73" fmla="*/ 40518 h 4275461"/>
                <a:gd name="connsiteX74" fmla="*/ 137733 w 3619883"/>
                <a:gd name="connsiteY74" fmla="*/ 35355 h 4275461"/>
                <a:gd name="connsiteX75" fmla="*/ 270565 w 3619883"/>
                <a:gd name="connsiteY75" fmla="*/ 29759 h 4275461"/>
                <a:gd name="connsiteX76" fmla="*/ 479734 w 3619883"/>
                <a:gd name="connsiteY76" fmla="*/ 45455 h 4275461"/>
                <a:gd name="connsiteX77" fmla="*/ 524103 w 3619883"/>
                <a:gd name="connsiteY77" fmla="*/ 41625 h 4275461"/>
                <a:gd name="connsiteX78" fmla="*/ 624416 w 3619883"/>
                <a:gd name="connsiteY78" fmla="*/ 22696 h 4275461"/>
                <a:gd name="connsiteX79" fmla="*/ 657762 w 3619883"/>
                <a:gd name="connsiteY79" fmla="*/ 18351 h 4275461"/>
                <a:gd name="connsiteX80" fmla="*/ 690557 w 3619883"/>
                <a:gd name="connsiteY80" fmla="*/ 25792 h 4275461"/>
                <a:gd name="connsiteX81" fmla="*/ 745123 w 3619883"/>
                <a:gd name="connsiteY81" fmla="*/ 40157 h 4275461"/>
                <a:gd name="connsiteX82" fmla="*/ 789493 w 3619883"/>
                <a:gd name="connsiteY82" fmla="*/ 36327 h 4275461"/>
                <a:gd name="connsiteX83" fmla="*/ 854255 w 3619883"/>
                <a:gd name="connsiteY83" fmla="*/ 68887 h 4275461"/>
                <a:gd name="connsiteX84" fmla="*/ 897520 w 3619883"/>
                <a:gd name="connsiteY84" fmla="*/ 88629 h 4275461"/>
                <a:gd name="connsiteX85" fmla="*/ 940510 w 3619883"/>
                <a:gd name="connsiteY85" fmla="*/ 114265 h 4275461"/>
                <a:gd name="connsiteX86" fmla="*/ 1082712 w 3619883"/>
                <a:gd name="connsiteY86" fmla="*/ 144543 h 4275461"/>
                <a:gd name="connsiteX87" fmla="*/ 1205348 w 3619883"/>
                <a:gd name="connsiteY87" fmla="*/ 120753 h 4275461"/>
                <a:gd name="connsiteX88" fmla="*/ 1271764 w 3619883"/>
                <a:gd name="connsiteY88" fmla="*/ 117956 h 4275461"/>
                <a:gd name="connsiteX89" fmla="*/ 1315583 w 3619883"/>
                <a:gd name="connsiteY89" fmla="*/ 125912 h 4275461"/>
                <a:gd name="connsiteX90" fmla="*/ 1359125 w 3619883"/>
                <a:gd name="connsiteY90" fmla="*/ 139761 h 4275461"/>
                <a:gd name="connsiteX91" fmla="*/ 1391919 w 3619883"/>
                <a:gd name="connsiteY91" fmla="*/ 147202 h 4275461"/>
                <a:gd name="connsiteX92" fmla="*/ 1436563 w 3619883"/>
                <a:gd name="connsiteY92" fmla="*/ 137480 h 4275461"/>
                <a:gd name="connsiteX93" fmla="*/ 1471566 w 3619883"/>
                <a:gd name="connsiteY93" fmla="*/ 97777 h 4275461"/>
                <a:gd name="connsiteX94" fmla="*/ 1505739 w 3619883"/>
                <a:gd name="connsiteY94" fmla="*/ 75753 h 4275461"/>
                <a:gd name="connsiteX95" fmla="*/ 1590891 w 3619883"/>
                <a:gd name="connsiteY95" fmla="*/ 144702 h 4275461"/>
                <a:gd name="connsiteX96" fmla="*/ 1625616 w 3619883"/>
                <a:gd name="connsiteY96" fmla="*/ 110893 h 4275461"/>
                <a:gd name="connsiteX97" fmla="*/ 1658964 w 3619883"/>
                <a:gd name="connsiteY97" fmla="*/ 106547 h 4275461"/>
                <a:gd name="connsiteX98" fmla="*/ 1746598 w 3619883"/>
                <a:gd name="connsiteY98" fmla="*/ 122460 h 4275461"/>
                <a:gd name="connsiteX99" fmla="*/ 1811913 w 3619883"/>
                <a:gd name="connsiteY99" fmla="*/ 143234 h 4275461"/>
                <a:gd name="connsiteX100" fmla="*/ 1856557 w 3619883"/>
                <a:gd name="connsiteY100" fmla="*/ 133511 h 4275461"/>
                <a:gd name="connsiteX101" fmla="*/ 2066003 w 3619883"/>
                <a:gd name="connsiteY101" fmla="*/ 143313 h 4275461"/>
                <a:gd name="connsiteX102" fmla="*/ 2177615 w 3619883"/>
                <a:gd name="connsiteY102" fmla="*/ 119007 h 4275461"/>
                <a:gd name="connsiteX103" fmla="*/ 2255883 w 3619883"/>
                <a:gd name="connsiteY103" fmla="*/ 99047 h 4275461"/>
                <a:gd name="connsiteX104" fmla="*/ 2344622 w 3619883"/>
                <a:gd name="connsiteY104" fmla="*/ 91388 h 4275461"/>
                <a:gd name="connsiteX105" fmla="*/ 2455682 w 3619883"/>
                <a:gd name="connsiteY105" fmla="*/ 78869 h 4275461"/>
                <a:gd name="connsiteX106" fmla="*/ 2632609 w 3619883"/>
                <a:gd name="connsiteY106" fmla="*/ 75338 h 4275461"/>
                <a:gd name="connsiteX107" fmla="*/ 2742291 w 3619883"/>
                <a:gd name="connsiteY107" fmla="*/ 92282 h 4275461"/>
                <a:gd name="connsiteX108" fmla="*/ 2851974 w 3619883"/>
                <a:gd name="connsiteY108" fmla="*/ 109227 h 4275461"/>
                <a:gd name="connsiteX109" fmla="*/ 2907643 w 3619883"/>
                <a:gd name="connsiteY109" fmla="*/ 100020 h 4275461"/>
                <a:gd name="connsiteX110" fmla="*/ 2944022 w 3619883"/>
                <a:gd name="connsiteY110" fmla="*/ 30853 h 4275461"/>
                <a:gd name="connsiteX111" fmla="*/ 3022289 w 3619883"/>
                <a:gd name="connsiteY111" fmla="*/ 10893 h 4275461"/>
                <a:gd name="connsiteX112" fmla="*/ 3054807 w 3619883"/>
                <a:gd name="connsiteY112" fmla="*/ 24226 h 4275461"/>
                <a:gd name="connsiteX113" fmla="*/ 3141892 w 3619883"/>
                <a:gd name="connsiteY113" fmla="*/ 51925 h 4275461"/>
                <a:gd name="connsiteX114" fmla="*/ 3185711 w 3619883"/>
                <a:gd name="connsiteY114" fmla="*/ 59881 h 4275461"/>
                <a:gd name="connsiteX115" fmla="*/ 3219056 w 3619883"/>
                <a:gd name="connsiteY115" fmla="*/ 55536 h 4275461"/>
                <a:gd name="connsiteX116" fmla="*/ 3263425 w 3619883"/>
                <a:gd name="connsiteY116" fmla="*/ 51706 h 4275461"/>
                <a:gd name="connsiteX117" fmla="*/ 3296219 w 3619883"/>
                <a:gd name="connsiteY117" fmla="*/ 59147 h 4275461"/>
                <a:gd name="connsiteX118" fmla="*/ 3319094 w 3619883"/>
                <a:gd name="connsiteY118" fmla="*/ 42500 h 4275461"/>
                <a:gd name="connsiteX119" fmla="*/ 3420511 w 3619883"/>
                <a:gd name="connsiteY119" fmla="*/ 0 h 4275461"/>
                <a:gd name="connsiteX120" fmla="*/ 3453305 w 3619883"/>
                <a:gd name="connsiteY120" fmla="*/ 7440 h 4275461"/>
                <a:gd name="connsiteX121" fmla="*/ 3496571 w 3619883"/>
                <a:gd name="connsiteY121" fmla="*/ 27182 h 4275461"/>
                <a:gd name="connsiteX122" fmla="*/ 3602117 w 3619883"/>
                <a:gd name="connsiteY122" fmla="*/ 132521 h 4275461"/>
                <a:gd name="connsiteX123" fmla="*/ 3619883 w 3619883"/>
                <a:gd name="connsiteY123" fmla="*/ 140049 h 4275461"/>
                <a:gd name="connsiteX124" fmla="*/ 3619883 w 3619883"/>
                <a:gd name="connsiteY12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95120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89088 w 3619883"/>
                <a:gd name="connsiteY8" fmla="*/ 4174800 h 4275461"/>
                <a:gd name="connsiteX9" fmla="*/ 2338025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4128157 h 4275461"/>
                <a:gd name="connsiteX12" fmla="*/ 2204852 w 3619883"/>
                <a:gd name="connsiteY12" fmla="*/ 3951392 h 4275461"/>
                <a:gd name="connsiteX13" fmla="*/ 2027068 w 3619883"/>
                <a:gd name="connsiteY13" fmla="*/ 3951392 h 4275461"/>
                <a:gd name="connsiteX14" fmla="*/ 2027068 w 3619883"/>
                <a:gd name="connsiteY14" fmla="*/ 4128157 h 4275461"/>
                <a:gd name="connsiteX15" fmla="*/ 2079759 w 3619883"/>
                <a:gd name="connsiteY15" fmla="*/ 4128157 h 4275461"/>
                <a:gd name="connsiteX16" fmla="*/ 2079759 w 3619883"/>
                <a:gd name="connsiteY16" fmla="*/ 4275461 h 4275461"/>
                <a:gd name="connsiteX17" fmla="*/ 1824703 w 3619883"/>
                <a:gd name="connsiteY17" fmla="*/ 4275461 h 4275461"/>
                <a:gd name="connsiteX18" fmla="*/ 1834468 w 3619883"/>
                <a:gd name="connsiteY18" fmla="*/ 4128157 h 4275461"/>
                <a:gd name="connsiteX19" fmla="*/ 1893894 w 3619883"/>
                <a:gd name="connsiteY19" fmla="*/ 4128157 h 4275461"/>
                <a:gd name="connsiteX20" fmla="*/ 1893894 w 3619883"/>
                <a:gd name="connsiteY20" fmla="*/ 3951392 h 4275461"/>
                <a:gd name="connsiteX21" fmla="*/ 1716110 w 3619883"/>
                <a:gd name="connsiteY21" fmla="*/ 3951392 h 4275461"/>
                <a:gd name="connsiteX22" fmla="*/ 1716110 w 3619883"/>
                <a:gd name="connsiteY22" fmla="*/ 4006431 h 4275461"/>
                <a:gd name="connsiteX23" fmla="*/ 1703447 w 3619883"/>
                <a:gd name="connsiteY23" fmla="*/ 4007960 h 4275461"/>
                <a:gd name="connsiteX24" fmla="*/ 1716110 w 3619883"/>
                <a:gd name="connsiteY24" fmla="*/ 4044284 h 4275461"/>
                <a:gd name="connsiteX25" fmla="*/ 1716110 w 3619883"/>
                <a:gd name="connsiteY25" fmla="*/ 4128157 h 4275461"/>
                <a:gd name="connsiteX26" fmla="*/ 1745346 w 3619883"/>
                <a:gd name="connsiteY26" fmla="*/ 4128157 h 4275461"/>
                <a:gd name="connsiteX27" fmla="*/ 1796694 w 3619883"/>
                <a:gd name="connsiteY27" fmla="*/ 4275461 h 4275461"/>
                <a:gd name="connsiteX28" fmla="*/ 1558844 w 3619883"/>
                <a:gd name="connsiteY28" fmla="*/ 4275461 h 4275461"/>
                <a:gd name="connsiteX29" fmla="*/ 1517252 w 3619883"/>
                <a:gd name="connsiteY29" fmla="*/ 4128157 h 4275461"/>
                <a:gd name="connsiteX30" fmla="*/ 1582936 w 3619883"/>
                <a:gd name="connsiteY30" fmla="*/ 4128157 h 4275461"/>
                <a:gd name="connsiteX31" fmla="*/ 1582936 w 3619883"/>
                <a:gd name="connsiteY31" fmla="*/ 3951392 h 4275461"/>
                <a:gd name="connsiteX32" fmla="*/ 1405151 w 3619883"/>
                <a:gd name="connsiteY32" fmla="*/ 3951392 h 4275461"/>
                <a:gd name="connsiteX33" fmla="*/ 1405151 w 3619883"/>
                <a:gd name="connsiteY33" fmla="*/ 4128157 h 4275461"/>
                <a:gd name="connsiteX34" fmla="*/ 1468988 w 3619883"/>
                <a:gd name="connsiteY34" fmla="*/ 4128157 h 4275461"/>
                <a:gd name="connsiteX35" fmla="*/ 1427396 w 3619883"/>
                <a:gd name="connsiteY35" fmla="*/ 4275461 h 4275461"/>
                <a:gd name="connsiteX36" fmla="*/ 1210751 w 3619883"/>
                <a:gd name="connsiteY36" fmla="*/ 4275461 h 4275461"/>
                <a:gd name="connsiteX37" fmla="*/ 1210751 w 3619883"/>
                <a:gd name="connsiteY37" fmla="*/ 4128157 h 4275461"/>
                <a:gd name="connsiteX38" fmla="*/ 1271978 w 3619883"/>
                <a:gd name="connsiteY38" fmla="*/ 4128157 h 4275461"/>
                <a:gd name="connsiteX39" fmla="*/ 1271978 w 3619883"/>
                <a:gd name="connsiteY39" fmla="*/ 3951392 h 4275461"/>
                <a:gd name="connsiteX40" fmla="*/ 1094193 w 3619883"/>
                <a:gd name="connsiteY40" fmla="*/ 3951392 h 4275461"/>
                <a:gd name="connsiteX41" fmla="*/ 1094193 w 3619883"/>
                <a:gd name="connsiteY41" fmla="*/ 4128157 h 4275461"/>
                <a:gd name="connsiteX42" fmla="*/ 1140354 w 3619883"/>
                <a:gd name="connsiteY42" fmla="*/ 4128157 h 4275461"/>
                <a:gd name="connsiteX43" fmla="*/ 1140354 w 3619883"/>
                <a:gd name="connsiteY43" fmla="*/ 4275461 h 4275461"/>
                <a:gd name="connsiteX44" fmla="*/ 953807 w 3619883"/>
                <a:gd name="connsiteY44" fmla="*/ 4275461 h 4275461"/>
                <a:gd name="connsiteX45" fmla="*/ 912215 w 3619883"/>
                <a:gd name="connsiteY45" fmla="*/ 4128157 h 4275461"/>
                <a:gd name="connsiteX46" fmla="*/ 961020 w 3619883"/>
                <a:gd name="connsiteY46" fmla="*/ 4128157 h 4275461"/>
                <a:gd name="connsiteX47" fmla="*/ 961020 w 3619883"/>
                <a:gd name="connsiteY47" fmla="*/ 3951392 h 4275461"/>
                <a:gd name="connsiteX48" fmla="*/ 783235 w 3619883"/>
                <a:gd name="connsiteY48" fmla="*/ 3951392 h 4275461"/>
                <a:gd name="connsiteX49" fmla="*/ 783235 w 3619883"/>
                <a:gd name="connsiteY49" fmla="*/ 4128157 h 4275461"/>
                <a:gd name="connsiteX50" fmla="*/ 871024 w 3619883"/>
                <a:gd name="connsiteY50" fmla="*/ 4128157 h 4275461"/>
                <a:gd name="connsiteX51" fmla="*/ 829432 w 3619883"/>
                <a:gd name="connsiteY51" fmla="*/ 4275461 h 4275461"/>
                <a:gd name="connsiteX52" fmla="*/ 611484 w 3619883"/>
                <a:gd name="connsiteY52" fmla="*/ 4275461 h 4275461"/>
                <a:gd name="connsiteX53" fmla="*/ 621247 w 3619883"/>
                <a:gd name="connsiteY53" fmla="*/ 4128157 h 4275461"/>
                <a:gd name="connsiteX54" fmla="*/ 650062 w 3619883"/>
                <a:gd name="connsiteY54" fmla="*/ 4128157 h 4275461"/>
                <a:gd name="connsiteX55" fmla="*/ 650062 w 3619883"/>
                <a:gd name="connsiteY55" fmla="*/ 3951392 h 4275461"/>
                <a:gd name="connsiteX56" fmla="*/ 472277 w 3619883"/>
                <a:gd name="connsiteY56" fmla="*/ 3951392 h 4275461"/>
                <a:gd name="connsiteX57" fmla="*/ 472277 w 3619883"/>
                <a:gd name="connsiteY57" fmla="*/ 4128157 h 4275461"/>
                <a:gd name="connsiteX58" fmla="*/ 522650 w 3619883"/>
                <a:gd name="connsiteY58" fmla="*/ 4128157 h 4275461"/>
                <a:gd name="connsiteX59" fmla="*/ 573998 w 3619883"/>
                <a:gd name="connsiteY59" fmla="*/ 4275461 h 4275461"/>
                <a:gd name="connsiteX60" fmla="*/ 336164 w 3619883"/>
                <a:gd name="connsiteY60" fmla="*/ 4275461 h 4275461"/>
                <a:gd name="connsiteX61" fmla="*/ 294572 w 3619883"/>
                <a:gd name="connsiteY61" fmla="*/ 4128157 h 4275461"/>
                <a:gd name="connsiteX62" fmla="*/ 339106 w 3619883"/>
                <a:gd name="connsiteY62" fmla="*/ 4128157 h 4275461"/>
                <a:gd name="connsiteX63" fmla="*/ 339106 w 3619883"/>
                <a:gd name="connsiteY63" fmla="*/ 3951392 h 4275461"/>
                <a:gd name="connsiteX64" fmla="*/ 161321 w 3619883"/>
                <a:gd name="connsiteY64" fmla="*/ 3951392 h 4275461"/>
                <a:gd name="connsiteX65" fmla="*/ 161321 w 3619883"/>
                <a:gd name="connsiteY65" fmla="*/ 4128157 h 4275461"/>
                <a:gd name="connsiteX66" fmla="*/ 230914 w 3619883"/>
                <a:gd name="connsiteY66" fmla="*/ 4128157 h 4275461"/>
                <a:gd name="connsiteX67" fmla="*/ 189322 w 3619883"/>
                <a:gd name="connsiteY67" fmla="*/ 4275461 h 4275461"/>
                <a:gd name="connsiteX68" fmla="*/ 0 w 3619883"/>
                <a:gd name="connsiteY68" fmla="*/ 4275461 h 4275461"/>
                <a:gd name="connsiteX69" fmla="*/ 0 w 3619883"/>
                <a:gd name="connsiteY69" fmla="*/ 42229 h 4275461"/>
                <a:gd name="connsiteX70" fmla="*/ 42464 w 3619883"/>
                <a:gd name="connsiteY70" fmla="*/ 40518 h 4275461"/>
                <a:gd name="connsiteX71" fmla="*/ 137733 w 3619883"/>
                <a:gd name="connsiteY71" fmla="*/ 35355 h 4275461"/>
                <a:gd name="connsiteX72" fmla="*/ 270565 w 3619883"/>
                <a:gd name="connsiteY72" fmla="*/ 29759 h 4275461"/>
                <a:gd name="connsiteX73" fmla="*/ 479734 w 3619883"/>
                <a:gd name="connsiteY73" fmla="*/ 45455 h 4275461"/>
                <a:gd name="connsiteX74" fmla="*/ 524103 w 3619883"/>
                <a:gd name="connsiteY74" fmla="*/ 41625 h 4275461"/>
                <a:gd name="connsiteX75" fmla="*/ 624416 w 3619883"/>
                <a:gd name="connsiteY75" fmla="*/ 22696 h 4275461"/>
                <a:gd name="connsiteX76" fmla="*/ 657762 w 3619883"/>
                <a:gd name="connsiteY76" fmla="*/ 18351 h 4275461"/>
                <a:gd name="connsiteX77" fmla="*/ 690557 w 3619883"/>
                <a:gd name="connsiteY77" fmla="*/ 25792 h 4275461"/>
                <a:gd name="connsiteX78" fmla="*/ 745123 w 3619883"/>
                <a:gd name="connsiteY78" fmla="*/ 40157 h 4275461"/>
                <a:gd name="connsiteX79" fmla="*/ 789493 w 3619883"/>
                <a:gd name="connsiteY79" fmla="*/ 36327 h 4275461"/>
                <a:gd name="connsiteX80" fmla="*/ 854255 w 3619883"/>
                <a:gd name="connsiteY80" fmla="*/ 68887 h 4275461"/>
                <a:gd name="connsiteX81" fmla="*/ 897520 w 3619883"/>
                <a:gd name="connsiteY81" fmla="*/ 88629 h 4275461"/>
                <a:gd name="connsiteX82" fmla="*/ 940510 w 3619883"/>
                <a:gd name="connsiteY82" fmla="*/ 114265 h 4275461"/>
                <a:gd name="connsiteX83" fmla="*/ 1082712 w 3619883"/>
                <a:gd name="connsiteY83" fmla="*/ 144543 h 4275461"/>
                <a:gd name="connsiteX84" fmla="*/ 1205348 w 3619883"/>
                <a:gd name="connsiteY84" fmla="*/ 120753 h 4275461"/>
                <a:gd name="connsiteX85" fmla="*/ 1271764 w 3619883"/>
                <a:gd name="connsiteY85" fmla="*/ 117956 h 4275461"/>
                <a:gd name="connsiteX86" fmla="*/ 1315583 w 3619883"/>
                <a:gd name="connsiteY86" fmla="*/ 125912 h 4275461"/>
                <a:gd name="connsiteX87" fmla="*/ 1359125 w 3619883"/>
                <a:gd name="connsiteY87" fmla="*/ 139761 h 4275461"/>
                <a:gd name="connsiteX88" fmla="*/ 1391919 w 3619883"/>
                <a:gd name="connsiteY88" fmla="*/ 147202 h 4275461"/>
                <a:gd name="connsiteX89" fmla="*/ 1436563 w 3619883"/>
                <a:gd name="connsiteY89" fmla="*/ 137480 h 4275461"/>
                <a:gd name="connsiteX90" fmla="*/ 1471566 w 3619883"/>
                <a:gd name="connsiteY90" fmla="*/ 97777 h 4275461"/>
                <a:gd name="connsiteX91" fmla="*/ 1505739 w 3619883"/>
                <a:gd name="connsiteY91" fmla="*/ 75753 h 4275461"/>
                <a:gd name="connsiteX92" fmla="*/ 1590891 w 3619883"/>
                <a:gd name="connsiteY92" fmla="*/ 144702 h 4275461"/>
                <a:gd name="connsiteX93" fmla="*/ 1625616 w 3619883"/>
                <a:gd name="connsiteY93" fmla="*/ 110893 h 4275461"/>
                <a:gd name="connsiteX94" fmla="*/ 1658964 w 3619883"/>
                <a:gd name="connsiteY94" fmla="*/ 106547 h 4275461"/>
                <a:gd name="connsiteX95" fmla="*/ 1746598 w 3619883"/>
                <a:gd name="connsiteY95" fmla="*/ 122460 h 4275461"/>
                <a:gd name="connsiteX96" fmla="*/ 1811913 w 3619883"/>
                <a:gd name="connsiteY96" fmla="*/ 143234 h 4275461"/>
                <a:gd name="connsiteX97" fmla="*/ 1856557 w 3619883"/>
                <a:gd name="connsiteY97" fmla="*/ 133511 h 4275461"/>
                <a:gd name="connsiteX98" fmla="*/ 2066003 w 3619883"/>
                <a:gd name="connsiteY98" fmla="*/ 143313 h 4275461"/>
                <a:gd name="connsiteX99" fmla="*/ 2177615 w 3619883"/>
                <a:gd name="connsiteY99" fmla="*/ 119007 h 4275461"/>
                <a:gd name="connsiteX100" fmla="*/ 2255883 w 3619883"/>
                <a:gd name="connsiteY100" fmla="*/ 99047 h 4275461"/>
                <a:gd name="connsiteX101" fmla="*/ 2344622 w 3619883"/>
                <a:gd name="connsiteY101" fmla="*/ 91388 h 4275461"/>
                <a:gd name="connsiteX102" fmla="*/ 2455682 w 3619883"/>
                <a:gd name="connsiteY102" fmla="*/ 78869 h 4275461"/>
                <a:gd name="connsiteX103" fmla="*/ 2632609 w 3619883"/>
                <a:gd name="connsiteY103" fmla="*/ 75338 h 4275461"/>
                <a:gd name="connsiteX104" fmla="*/ 2742291 w 3619883"/>
                <a:gd name="connsiteY104" fmla="*/ 92282 h 4275461"/>
                <a:gd name="connsiteX105" fmla="*/ 2851974 w 3619883"/>
                <a:gd name="connsiteY105" fmla="*/ 109227 h 4275461"/>
                <a:gd name="connsiteX106" fmla="*/ 2907643 w 3619883"/>
                <a:gd name="connsiteY106" fmla="*/ 100020 h 4275461"/>
                <a:gd name="connsiteX107" fmla="*/ 2944022 w 3619883"/>
                <a:gd name="connsiteY107" fmla="*/ 30853 h 4275461"/>
                <a:gd name="connsiteX108" fmla="*/ 3022289 w 3619883"/>
                <a:gd name="connsiteY108" fmla="*/ 10893 h 4275461"/>
                <a:gd name="connsiteX109" fmla="*/ 3054807 w 3619883"/>
                <a:gd name="connsiteY109" fmla="*/ 24226 h 4275461"/>
                <a:gd name="connsiteX110" fmla="*/ 3141892 w 3619883"/>
                <a:gd name="connsiteY110" fmla="*/ 51925 h 4275461"/>
                <a:gd name="connsiteX111" fmla="*/ 3185711 w 3619883"/>
                <a:gd name="connsiteY111" fmla="*/ 59881 h 4275461"/>
                <a:gd name="connsiteX112" fmla="*/ 3219056 w 3619883"/>
                <a:gd name="connsiteY112" fmla="*/ 55536 h 4275461"/>
                <a:gd name="connsiteX113" fmla="*/ 3263425 w 3619883"/>
                <a:gd name="connsiteY113" fmla="*/ 51706 h 4275461"/>
                <a:gd name="connsiteX114" fmla="*/ 3296219 w 3619883"/>
                <a:gd name="connsiteY114" fmla="*/ 59147 h 4275461"/>
                <a:gd name="connsiteX115" fmla="*/ 3319094 w 3619883"/>
                <a:gd name="connsiteY115" fmla="*/ 42500 h 4275461"/>
                <a:gd name="connsiteX116" fmla="*/ 3420511 w 3619883"/>
                <a:gd name="connsiteY116" fmla="*/ 0 h 4275461"/>
                <a:gd name="connsiteX117" fmla="*/ 3453305 w 3619883"/>
                <a:gd name="connsiteY117" fmla="*/ 7440 h 4275461"/>
                <a:gd name="connsiteX118" fmla="*/ 3496571 w 3619883"/>
                <a:gd name="connsiteY118" fmla="*/ 27182 h 4275461"/>
                <a:gd name="connsiteX119" fmla="*/ 3602117 w 3619883"/>
                <a:gd name="connsiteY119" fmla="*/ 132521 h 4275461"/>
                <a:gd name="connsiteX120" fmla="*/ 3619883 w 3619883"/>
                <a:gd name="connsiteY120" fmla="*/ 140049 h 4275461"/>
                <a:gd name="connsiteX121" fmla="*/ 3619883 w 3619883"/>
                <a:gd name="connsiteY12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3951392 h 4275461"/>
                <a:gd name="connsiteX12" fmla="*/ 2027068 w 3619883"/>
                <a:gd name="connsiteY12" fmla="*/ 3951392 h 4275461"/>
                <a:gd name="connsiteX13" fmla="*/ 2027068 w 3619883"/>
                <a:gd name="connsiteY13" fmla="*/ 4128157 h 4275461"/>
                <a:gd name="connsiteX14" fmla="*/ 2079759 w 3619883"/>
                <a:gd name="connsiteY14" fmla="*/ 4128157 h 4275461"/>
                <a:gd name="connsiteX15" fmla="*/ 2079759 w 3619883"/>
                <a:gd name="connsiteY15" fmla="*/ 4275461 h 4275461"/>
                <a:gd name="connsiteX16" fmla="*/ 1824703 w 3619883"/>
                <a:gd name="connsiteY16" fmla="*/ 4275461 h 4275461"/>
                <a:gd name="connsiteX17" fmla="*/ 1834468 w 3619883"/>
                <a:gd name="connsiteY17" fmla="*/ 4128157 h 4275461"/>
                <a:gd name="connsiteX18" fmla="*/ 1893894 w 3619883"/>
                <a:gd name="connsiteY18" fmla="*/ 4128157 h 4275461"/>
                <a:gd name="connsiteX19" fmla="*/ 1893894 w 3619883"/>
                <a:gd name="connsiteY19" fmla="*/ 3951392 h 4275461"/>
                <a:gd name="connsiteX20" fmla="*/ 1716110 w 3619883"/>
                <a:gd name="connsiteY20" fmla="*/ 3951392 h 4275461"/>
                <a:gd name="connsiteX21" fmla="*/ 1716110 w 3619883"/>
                <a:gd name="connsiteY21" fmla="*/ 4006431 h 4275461"/>
                <a:gd name="connsiteX22" fmla="*/ 1703447 w 3619883"/>
                <a:gd name="connsiteY22" fmla="*/ 4007960 h 4275461"/>
                <a:gd name="connsiteX23" fmla="*/ 1716110 w 3619883"/>
                <a:gd name="connsiteY23" fmla="*/ 4044284 h 4275461"/>
                <a:gd name="connsiteX24" fmla="*/ 1716110 w 3619883"/>
                <a:gd name="connsiteY24" fmla="*/ 4128157 h 4275461"/>
                <a:gd name="connsiteX25" fmla="*/ 1745346 w 3619883"/>
                <a:gd name="connsiteY25" fmla="*/ 4128157 h 4275461"/>
                <a:gd name="connsiteX26" fmla="*/ 1796694 w 3619883"/>
                <a:gd name="connsiteY26" fmla="*/ 4275461 h 4275461"/>
                <a:gd name="connsiteX27" fmla="*/ 1558844 w 3619883"/>
                <a:gd name="connsiteY27" fmla="*/ 4275461 h 4275461"/>
                <a:gd name="connsiteX28" fmla="*/ 1517252 w 3619883"/>
                <a:gd name="connsiteY28" fmla="*/ 4128157 h 4275461"/>
                <a:gd name="connsiteX29" fmla="*/ 1582936 w 3619883"/>
                <a:gd name="connsiteY29" fmla="*/ 4128157 h 4275461"/>
                <a:gd name="connsiteX30" fmla="*/ 1582936 w 3619883"/>
                <a:gd name="connsiteY30" fmla="*/ 3951392 h 4275461"/>
                <a:gd name="connsiteX31" fmla="*/ 1405151 w 3619883"/>
                <a:gd name="connsiteY31" fmla="*/ 3951392 h 4275461"/>
                <a:gd name="connsiteX32" fmla="*/ 1405151 w 3619883"/>
                <a:gd name="connsiteY32" fmla="*/ 4128157 h 4275461"/>
                <a:gd name="connsiteX33" fmla="*/ 1468988 w 3619883"/>
                <a:gd name="connsiteY33" fmla="*/ 4128157 h 4275461"/>
                <a:gd name="connsiteX34" fmla="*/ 1427396 w 3619883"/>
                <a:gd name="connsiteY34" fmla="*/ 4275461 h 4275461"/>
                <a:gd name="connsiteX35" fmla="*/ 1210751 w 3619883"/>
                <a:gd name="connsiteY35" fmla="*/ 4275461 h 4275461"/>
                <a:gd name="connsiteX36" fmla="*/ 1210751 w 3619883"/>
                <a:gd name="connsiteY36" fmla="*/ 4128157 h 4275461"/>
                <a:gd name="connsiteX37" fmla="*/ 1271978 w 3619883"/>
                <a:gd name="connsiteY37" fmla="*/ 4128157 h 4275461"/>
                <a:gd name="connsiteX38" fmla="*/ 1271978 w 3619883"/>
                <a:gd name="connsiteY38" fmla="*/ 3951392 h 4275461"/>
                <a:gd name="connsiteX39" fmla="*/ 1094193 w 3619883"/>
                <a:gd name="connsiteY39" fmla="*/ 3951392 h 4275461"/>
                <a:gd name="connsiteX40" fmla="*/ 1094193 w 3619883"/>
                <a:gd name="connsiteY40" fmla="*/ 4128157 h 4275461"/>
                <a:gd name="connsiteX41" fmla="*/ 1140354 w 3619883"/>
                <a:gd name="connsiteY41" fmla="*/ 4128157 h 4275461"/>
                <a:gd name="connsiteX42" fmla="*/ 1140354 w 3619883"/>
                <a:gd name="connsiteY42" fmla="*/ 4275461 h 4275461"/>
                <a:gd name="connsiteX43" fmla="*/ 953807 w 3619883"/>
                <a:gd name="connsiteY43" fmla="*/ 4275461 h 4275461"/>
                <a:gd name="connsiteX44" fmla="*/ 912215 w 3619883"/>
                <a:gd name="connsiteY44" fmla="*/ 4128157 h 4275461"/>
                <a:gd name="connsiteX45" fmla="*/ 961020 w 3619883"/>
                <a:gd name="connsiteY45" fmla="*/ 4128157 h 4275461"/>
                <a:gd name="connsiteX46" fmla="*/ 961020 w 3619883"/>
                <a:gd name="connsiteY46" fmla="*/ 3951392 h 4275461"/>
                <a:gd name="connsiteX47" fmla="*/ 783235 w 3619883"/>
                <a:gd name="connsiteY47" fmla="*/ 3951392 h 4275461"/>
                <a:gd name="connsiteX48" fmla="*/ 783235 w 3619883"/>
                <a:gd name="connsiteY48" fmla="*/ 4128157 h 4275461"/>
                <a:gd name="connsiteX49" fmla="*/ 871024 w 3619883"/>
                <a:gd name="connsiteY49" fmla="*/ 4128157 h 4275461"/>
                <a:gd name="connsiteX50" fmla="*/ 829432 w 3619883"/>
                <a:gd name="connsiteY50" fmla="*/ 4275461 h 4275461"/>
                <a:gd name="connsiteX51" fmla="*/ 611484 w 3619883"/>
                <a:gd name="connsiteY51" fmla="*/ 4275461 h 4275461"/>
                <a:gd name="connsiteX52" fmla="*/ 621247 w 3619883"/>
                <a:gd name="connsiteY52" fmla="*/ 4128157 h 4275461"/>
                <a:gd name="connsiteX53" fmla="*/ 650062 w 3619883"/>
                <a:gd name="connsiteY53" fmla="*/ 4128157 h 4275461"/>
                <a:gd name="connsiteX54" fmla="*/ 650062 w 3619883"/>
                <a:gd name="connsiteY54" fmla="*/ 3951392 h 4275461"/>
                <a:gd name="connsiteX55" fmla="*/ 472277 w 3619883"/>
                <a:gd name="connsiteY55" fmla="*/ 3951392 h 4275461"/>
                <a:gd name="connsiteX56" fmla="*/ 472277 w 3619883"/>
                <a:gd name="connsiteY56" fmla="*/ 4128157 h 4275461"/>
                <a:gd name="connsiteX57" fmla="*/ 522650 w 3619883"/>
                <a:gd name="connsiteY57" fmla="*/ 4128157 h 4275461"/>
                <a:gd name="connsiteX58" fmla="*/ 573998 w 3619883"/>
                <a:gd name="connsiteY58" fmla="*/ 4275461 h 4275461"/>
                <a:gd name="connsiteX59" fmla="*/ 336164 w 3619883"/>
                <a:gd name="connsiteY59" fmla="*/ 4275461 h 4275461"/>
                <a:gd name="connsiteX60" fmla="*/ 294572 w 3619883"/>
                <a:gd name="connsiteY60" fmla="*/ 4128157 h 4275461"/>
                <a:gd name="connsiteX61" fmla="*/ 339106 w 3619883"/>
                <a:gd name="connsiteY61" fmla="*/ 4128157 h 4275461"/>
                <a:gd name="connsiteX62" fmla="*/ 339106 w 3619883"/>
                <a:gd name="connsiteY62" fmla="*/ 3951392 h 4275461"/>
                <a:gd name="connsiteX63" fmla="*/ 161321 w 3619883"/>
                <a:gd name="connsiteY63" fmla="*/ 3951392 h 4275461"/>
                <a:gd name="connsiteX64" fmla="*/ 161321 w 3619883"/>
                <a:gd name="connsiteY64" fmla="*/ 4128157 h 4275461"/>
                <a:gd name="connsiteX65" fmla="*/ 230914 w 3619883"/>
                <a:gd name="connsiteY65" fmla="*/ 4128157 h 4275461"/>
                <a:gd name="connsiteX66" fmla="*/ 189322 w 3619883"/>
                <a:gd name="connsiteY66" fmla="*/ 4275461 h 4275461"/>
                <a:gd name="connsiteX67" fmla="*/ 0 w 3619883"/>
                <a:gd name="connsiteY67" fmla="*/ 4275461 h 4275461"/>
                <a:gd name="connsiteX68" fmla="*/ 0 w 3619883"/>
                <a:gd name="connsiteY68" fmla="*/ 42229 h 4275461"/>
                <a:gd name="connsiteX69" fmla="*/ 42464 w 3619883"/>
                <a:gd name="connsiteY69" fmla="*/ 40518 h 4275461"/>
                <a:gd name="connsiteX70" fmla="*/ 137733 w 3619883"/>
                <a:gd name="connsiteY70" fmla="*/ 35355 h 4275461"/>
                <a:gd name="connsiteX71" fmla="*/ 270565 w 3619883"/>
                <a:gd name="connsiteY71" fmla="*/ 29759 h 4275461"/>
                <a:gd name="connsiteX72" fmla="*/ 479734 w 3619883"/>
                <a:gd name="connsiteY72" fmla="*/ 45455 h 4275461"/>
                <a:gd name="connsiteX73" fmla="*/ 524103 w 3619883"/>
                <a:gd name="connsiteY73" fmla="*/ 41625 h 4275461"/>
                <a:gd name="connsiteX74" fmla="*/ 624416 w 3619883"/>
                <a:gd name="connsiteY74" fmla="*/ 22696 h 4275461"/>
                <a:gd name="connsiteX75" fmla="*/ 657762 w 3619883"/>
                <a:gd name="connsiteY75" fmla="*/ 18351 h 4275461"/>
                <a:gd name="connsiteX76" fmla="*/ 690557 w 3619883"/>
                <a:gd name="connsiteY76" fmla="*/ 25792 h 4275461"/>
                <a:gd name="connsiteX77" fmla="*/ 745123 w 3619883"/>
                <a:gd name="connsiteY77" fmla="*/ 40157 h 4275461"/>
                <a:gd name="connsiteX78" fmla="*/ 789493 w 3619883"/>
                <a:gd name="connsiteY78" fmla="*/ 36327 h 4275461"/>
                <a:gd name="connsiteX79" fmla="*/ 854255 w 3619883"/>
                <a:gd name="connsiteY79" fmla="*/ 68887 h 4275461"/>
                <a:gd name="connsiteX80" fmla="*/ 897520 w 3619883"/>
                <a:gd name="connsiteY80" fmla="*/ 88629 h 4275461"/>
                <a:gd name="connsiteX81" fmla="*/ 940510 w 3619883"/>
                <a:gd name="connsiteY81" fmla="*/ 114265 h 4275461"/>
                <a:gd name="connsiteX82" fmla="*/ 1082712 w 3619883"/>
                <a:gd name="connsiteY82" fmla="*/ 144543 h 4275461"/>
                <a:gd name="connsiteX83" fmla="*/ 1205348 w 3619883"/>
                <a:gd name="connsiteY83" fmla="*/ 120753 h 4275461"/>
                <a:gd name="connsiteX84" fmla="*/ 1271764 w 3619883"/>
                <a:gd name="connsiteY84" fmla="*/ 117956 h 4275461"/>
                <a:gd name="connsiteX85" fmla="*/ 1315583 w 3619883"/>
                <a:gd name="connsiteY85" fmla="*/ 125912 h 4275461"/>
                <a:gd name="connsiteX86" fmla="*/ 1359125 w 3619883"/>
                <a:gd name="connsiteY86" fmla="*/ 139761 h 4275461"/>
                <a:gd name="connsiteX87" fmla="*/ 1391919 w 3619883"/>
                <a:gd name="connsiteY87" fmla="*/ 147202 h 4275461"/>
                <a:gd name="connsiteX88" fmla="*/ 1436563 w 3619883"/>
                <a:gd name="connsiteY88" fmla="*/ 137480 h 4275461"/>
                <a:gd name="connsiteX89" fmla="*/ 1471566 w 3619883"/>
                <a:gd name="connsiteY89" fmla="*/ 97777 h 4275461"/>
                <a:gd name="connsiteX90" fmla="*/ 1505739 w 3619883"/>
                <a:gd name="connsiteY90" fmla="*/ 75753 h 4275461"/>
                <a:gd name="connsiteX91" fmla="*/ 1590891 w 3619883"/>
                <a:gd name="connsiteY91" fmla="*/ 144702 h 4275461"/>
                <a:gd name="connsiteX92" fmla="*/ 1625616 w 3619883"/>
                <a:gd name="connsiteY92" fmla="*/ 110893 h 4275461"/>
                <a:gd name="connsiteX93" fmla="*/ 1658964 w 3619883"/>
                <a:gd name="connsiteY93" fmla="*/ 106547 h 4275461"/>
                <a:gd name="connsiteX94" fmla="*/ 1746598 w 3619883"/>
                <a:gd name="connsiteY94" fmla="*/ 122460 h 4275461"/>
                <a:gd name="connsiteX95" fmla="*/ 1811913 w 3619883"/>
                <a:gd name="connsiteY95" fmla="*/ 143234 h 4275461"/>
                <a:gd name="connsiteX96" fmla="*/ 1856557 w 3619883"/>
                <a:gd name="connsiteY96" fmla="*/ 133511 h 4275461"/>
                <a:gd name="connsiteX97" fmla="*/ 2066003 w 3619883"/>
                <a:gd name="connsiteY97" fmla="*/ 143313 h 4275461"/>
                <a:gd name="connsiteX98" fmla="*/ 2177615 w 3619883"/>
                <a:gd name="connsiteY98" fmla="*/ 119007 h 4275461"/>
                <a:gd name="connsiteX99" fmla="*/ 2255883 w 3619883"/>
                <a:gd name="connsiteY99" fmla="*/ 99047 h 4275461"/>
                <a:gd name="connsiteX100" fmla="*/ 2344622 w 3619883"/>
                <a:gd name="connsiteY100" fmla="*/ 91388 h 4275461"/>
                <a:gd name="connsiteX101" fmla="*/ 2455682 w 3619883"/>
                <a:gd name="connsiteY101" fmla="*/ 78869 h 4275461"/>
                <a:gd name="connsiteX102" fmla="*/ 2632609 w 3619883"/>
                <a:gd name="connsiteY102" fmla="*/ 75338 h 4275461"/>
                <a:gd name="connsiteX103" fmla="*/ 2742291 w 3619883"/>
                <a:gd name="connsiteY103" fmla="*/ 92282 h 4275461"/>
                <a:gd name="connsiteX104" fmla="*/ 2851974 w 3619883"/>
                <a:gd name="connsiteY104" fmla="*/ 109227 h 4275461"/>
                <a:gd name="connsiteX105" fmla="*/ 2907643 w 3619883"/>
                <a:gd name="connsiteY105" fmla="*/ 100020 h 4275461"/>
                <a:gd name="connsiteX106" fmla="*/ 2944022 w 3619883"/>
                <a:gd name="connsiteY106" fmla="*/ 30853 h 4275461"/>
                <a:gd name="connsiteX107" fmla="*/ 3022289 w 3619883"/>
                <a:gd name="connsiteY107" fmla="*/ 10893 h 4275461"/>
                <a:gd name="connsiteX108" fmla="*/ 3054807 w 3619883"/>
                <a:gd name="connsiteY108" fmla="*/ 24226 h 4275461"/>
                <a:gd name="connsiteX109" fmla="*/ 3141892 w 3619883"/>
                <a:gd name="connsiteY109" fmla="*/ 51925 h 4275461"/>
                <a:gd name="connsiteX110" fmla="*/ 3185711 w 3619883"/>
                <a:gd name="connsiteY110" fmla="*/ 59881 h 4275461"/>
                <a:gd name="connsiteX111" fmla="*/ 3219056 w 3619883"/>
                <a:gd name="connsiteY111" fmla="*/ 55536 h 4275461"/>
                <a:gd name="connsiteX112" fmla="*/ 3263425 w 3619883"/>
                <a:gd name="connsiteY112" fmla="*/ 51706 h 4275461"/>
                <a:gd name="connsiteX113" fmla="*/ 3296219 w 3619883"/>
                <a:gd name="connsiteY113" fmla="*/ 59147 h 4275461"/>
                <a:gd name="connsiteX114" fmla="*/ 3319094 w 3619883"/>
                <a:gd name="connsiteY114" fmla="*/ 42500 h 4275461"/>
                <a:gd name="connsiteX115" fmla="*/ 3420511 w 3619883"/>
                <a:gd name="connsiteY115" fmla="*/ 0 h 4275461"/>
                <a:gd name="connsiteX116" fmla="*/ 3453305 w 3619883"/>
                <a:gd name="connsiteY116" fmla="*/ 7440 h 4275461"/>
                <a:gd name="connsiteX117" fmla="*/ 3496571 w 3619883"/>
                <a:gd name="connsiteY117" fmla="*/ 27182 h 4275461"/>
                <a:gd name="connsiteX118" fmla="*/ 3602117 w 3619883"/>
                <a:gd name="connsiteY118" fmla="*/ 132521 h 4275461"/>
                <a:gd name="connsiteX119" fmla="*/ 3619883 w 3619883"/>
                <a:gd name="connsiteY119" fmla="*/ 140049 h 4275461"/>
                <a:gd name="connsiteX120" fmla="*/ 3619883 w 3619883"/>
                <a:gd name="connsiteY12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204852 w 3619883"/>
                <a:gd name="connsiteY10" fmla="*/ 3951392 h 4275461"/>
                <a:gd name="connsiteX11" fmla="*/ 2027068 w 3619883"/>
                <a:gd name="connsiteY11" fmla="*/ 3951392 h 4275461"/>
                <a:gd name="connsiteX12" fmla="*/ 2027068 w 3619883"/>
                <a:gd name="connsiteY12" fmla="*/ 4128157 h 4275461"/>
                <a:gd name="connsiteX13" fmla="*/ 2079759 w 3619883"/>
                <a:gd name="connsiteY13" fmla="*/ 4128157 h 4275461"/>
                <a:gd name="connsiteX14" fmla="*/ 2079759 w 3619883"/>
                <a:gd name="connsiteY14" fmla="*/ 4275461 h 4275461"/>
                <a:gd name="connsiteX15" fmla="*/ 1824703 w 3619883"/>
                <a:gd name="connsiteY15" fmla="*/ 4275461 h 4275461"/>
                <a:gd name="connsiteX16" fmla="*/ 1834468 w 3619883"/>
                <a:gd name="connsiteY16" fmla="*/ 4128157 h 4275461"/>
                <a:gd name="connsiteX17" fmla="*/ 1893894 w 3619883"/>
                <a:gd name="connsiteY17" fmla="*/ 4128157 h 4275461"/>
                <a:gd name="connsiteX18" fmla="*/ 1893894 w 3619883"/>
                <a:gd name="connsiteY18" fmla="*/ 3951392 h 4275461"/>
                <a:gd name="connsiteX19" fmla="*/ 1716110 w 3619883"/>
                <a:gd name="connsiteY19" fmla="*/ 3951392 h 4275461"/>
                <a:gd name="connsiteX20" fmla="*/ 1716110 w 3619883"/>
                <a:gd name="connsiteY20" fmla="*/ 4006431 h 4275461"/>
                <a:gd name="connsiteX21" fmla="*/ 1703447 w 3619883"/>
                <a:gd name="connsiteY21" fmla="*/ 4007960 h 4275461"/>
                <a:gd name="connsiteX22" fmla="*/ 1716110 w 3619883"/>
                <a:gd name="connsiteY22" fmla="*/ 4044284 h 4275461"/>
                <a:gd name="connsiteX23" fmla="*/ 1716110 w 3619883"/>
                <a:gd name="connsiteY23" fmla="*/ 4128157 h 4275461"/>
                <a:gd name="connsiteX24" fmla="*/ 1745346 w 3619883"/>
                <a:gd name="connsiteY24" fmla="*/ 4128157 h 4275461"/>
                <a:gd name="connsiteX25" fmla="*/ 1796694 w 3619883"/>
                <a:gd name="connsiteY25" fmla="*/ 4275461 h 4275461"/>
                <a:gd name="connsiteX26" fmla="*/ 1558844 w 3619883"/>
                <a:gd name="connsiteY26" fmla="*/ 4275461 h 4275461"/>
                <a:gd name="connsiteX27" fmla="*/ 1517252 w 3619883"/>
                <a:gd name="connsiteY27" fmla="*/ 4128157 h 4275461"/>
                <a:gd name="connsiteX28" fmla="*/ 1582936 w 3619883"/>
                <a:gd name="connsiteY28" fmla="*/ 4128157 h 4275461"/>
                <a:gd name="connsiteX29" fmla="*/ 1582936 w 3619883"/>
                <a:gd name="connsiteY29" fmla="*/ 3951392 h 4275461"/>
                <a:gd name="connsiteX30" fmla="*/ 1405151 w 3619883"/>
                <a:gd name="connsiteY30" fmla="*/ 3951392 h 4275461"/>
                <a:gd name="connsiteX31" fmla="*/ 1405151 w 3619883"/>
                <a:gd name="connsiteY31" fmla="*/ 4128157 h 4275461"/>
                <a:gd name="connsiteX32" fmla="*/ 1468988 w 3619883"/>
                <a:gd name="connsiteY32" fmla="*/ 4128157 h 4275461"/>
                <a:gd name="connsiteX33" fmla="*/ 1427396 w 3619883"/>
                <a:gd name="connsiteY33" fmla="*/ 4275461 h 4275461"/>
                <a:gd name="connsiteX34" fmla="*/ 1210751 w 3619883"/>
                <a:gd name="connsiteY34" fmla="*/ 4275461 h 4275461"/>
                <a:gd name="connsiteX35" fmla="*/ 1210751 w 3619883"/>
                <a:gd name="connsiteY35" fmla="*/ 4128157 h 4275461"/>
                <a:gd name="connsiteX36" fmla="*/ 1271978 w 3619883"/>
                <a:gd name="connsiteY36" fmla="*/ 4128157 h 4275461"/>
                <a:gd name="connsiteX37" fmla="*/ 1271978 w 3619883"/>
                <a:gd name="connsiteY37" fmla="*/ 3951392 h 4275461"/>
                <a:gd name="connsiteX38" fmla="*/ 1094193 w 3619883"/>
                <a:gd name="connsiteY38" fmla="*/ 3951392 h 4275461"/>
                <a:gd name="connsiteX39" fmla="*/ 1094193 w 3619883"/>
                <a:gd name="connsiteY39" fmla="*/ 4128157 h 4275461"/>
                <a:gd name="connsiteX40" fmla="*/ 1140354 w 3619883"/>
                <a:gd name="connsiteY40" fmla="*/ 4128157 h 4275461"/>
                <a:gd name="connsiteX41" fmla="*/ 1140354 w 3619883"/>
                <a:gd name="connsiteY41" fmla="*/ 4275461 h 4275461"/>
                <a:gd name="connsiteX42" fmla="*/ 953807 w 3619883"/>
                <a:gd name="connsiteY42" fmla="*/ 4275461 h 4275461"/>
                <a:gd name="connsiteX43" fmla="*/ 912215 w 3619883"/>
                <a:gd name="connsiteY43" fmla="*/ 4128157 h 4275461"/>
                <a:gd name="connsiteX44" fmla="*/ 961020 w 3619883"/>
                <a:gd name="connsiteY44" fmla="*/ 4128157 h 4275461"/>
                <a:gd name="connsiteX45" fmla="*/ 961020 w 3619883"/>
                <a:gd name="connsiteY45" fmla="*/ 3951392 h 4275461"/>
                <a:gd name="connsiteX46" fmla="*/ 783235 w 3619883"/>
                <a:gd name="connsiteY46" fmla="*/ 3951392 h 4275461"/>
                <a:gd name="connsiteX47" fmla="*/ 783235 w 3619883"/>
                <a:gd name="connsiteY47" fmla="*/ 4128157 h 4275461"/>
                <a:gd name="connsiteX48" fmla="*/ 871024 w 3619883"/>
                <a:gd name="connsiteY48" fmla="*/ 4128157 h 4275461"/>
                <a:gd name="connsiteX49" fmla="*/ 829432 w 3619883"/>
                <a:gd name="connsiteY49" fmla="*/ 4275461 h 4275461"/>
                <a:gd name="connsiteX50" fmla="*/ 611484 w 3619883"/>
                <a:gd name="connsiteY50" fmla="*/ 4275461 h 4275461"/>
                <a:gd name="connsiteX51" fmla="*/ 621247 w 3619883"/>
                <a:gd name="connsiteY51" fmla="*/ 4128157 h 4275461"/>
                <a:gd name="connsiteX52" fmla="*/ 650062 w 3619883"/>
                <a:gd name="connsiteY52" fmla="*/ 4128157 h 4275461"/>
                <a:gd name="connsiteX53" fmla="*/ 650062 w 3619883"/>
                <a:gd name="connsiteY53" fmla="*/ 3951392 h 4275461"/>
                <a:gd name="connsiteX54" fmla="*/ 472277 w 3619883"/>
                <a:gd name="connsiteY54" fmla="*/ 3951392 h 4275461"/>
                <a:gd name="connsiteX55" fmla="*/ 472277 w 3619883"/>
                <a:gd name="connsiteY55" fmla="*/ 4128157 h 4275461"/>
                <a:gd name="connsiteX56" fmla="*/ 522650 w 3619883"/>
                <a:gd name="connsiteY56" fmla="*/ 4128157 h 4275461"/>
                <a:gd name="connsiteX57" fmla="*/ 573998 w 3619883"/>
                <a:gd name="connsiteY57" fmla="*/ 4275461 h 4275461"/>
                <a:gd name="connsiteX58" fmla="*/ 336164 w 3619883"/>
                <a:gd name="connsiteY58" fmla="*/ 4275461 h 4275461"/>
                <a:gd name="connsiteX59" fmla="*/ 294572 w 3619883"/>
                <a:gd name="connsiteY59" fmla="*/ 4128157 h 4275461"/>
                <a:gd name="connsiteX60" fmla="*/ 339106 w 3619883"/>
                <a:gd name="connsiteY60" fmla="*/ 4128157 h 4275461"/>
                <a:gd name="connsiteX61" fmla="*/ 339106 w 3619883"/>
                <a:gd name="connsiteY61" fmla="*/ 3951392 h 4275461"/>
                <a:gd name="connsiteX62" fmla="*/ 161321 w 3619883"/>
                <a:gd name="connsiteY62" fmla="*/ 3951392 h 4275461"/>
                <a:gd name="connsiteX63" fmla="*/ 161321 w 3619883"/>
                <a:gd name="connsiteY63" fmla="*/ 4128157 h 4275461"/>
                <a:gd name="connsiteX64" fmla="*/ 230914 w 3619883"/>
                <a:gd name="connsiteY64" fmla="*/ 4128157 h 4275461"/>
                <a:gd name="connsiteX65" fmla="*/ 189322 w 3619883"/>
                <a:gd name="connsiteY65" fmla="*/ 4275461 h 4275461"/>
                <a:gd name="connsiteX66" fmla="*/ 0 w 3619883"/>
                <a:gd name="connsiteY66" fmla="*/ 4275461 h 4275461"/>
                <a:gd name="connsiteX67" fmla="*/ 0 w 3619883"/>
                <a:gd name="connsiteY67" fmla="*/ 42229 h 4275461"/>
                <a:gd name="connsiteX68" fmla="*/ 42464 w 3619883"/>
                <a:gd name="connsiteY68" fmla="*/ 40518 h 4275461"/>
                <a:gd name="connsiteX69" fmla="*/ 137733 w 3619883"/>
                <a:gd name="connsiteY69" fmla="*/ 35355 h 4275461"/>
                <a:gd name="connsiteX70" fmla="*/ 270565 w 3619883"/>
                <a:gd name="connsiteY70" fmla="*/ 29759 h 4275461"/>
                <a:gd name="connsiteX71" fmla="*/ 479734 w 3619883"/>
                <a:gd name="connsiteY71" fmla="*/ 45455 h 4275461"/>
                <a:gd name="connsiteX72" fmla="*/ 524103 w 3619883"/>
                <a:gd name="connsiteY72" fmla="*/ 41625 h 4275461"/>
                <a:gd name="connsiteX73" fmla="*/ 624416 w 3619883"/>
                <a:gd name="connsiteY73" fmla="*/ 22696 h 4275461"/>
                <a:gd name="connsiteX74" fmla="*/ 657762 w 3619883"/>
                <a:gd name="connsiteY74" fmla="*/ 18351 h 4275461"/>
                <a:gd name="connsiteX75" fmla="*/ 690557 w 3619883"/>
                <a:gd name="connsiteY75" fmla="*/ 25792 h 4275461"/>
                <a:gd name="connsiteX76" fmla="*/ 745123 w 3619883"/>
                <a:gd name="connsiteY76" fmla="*/ 40157 h 4275461"/>
                <a:gd name="connsiteX77" fmla="*/ 789493 w 3619883"/>
                <a:gd name="connsiteY77" fmla="*/ 36327 h 4275461"/>
                <a:gd name="connsiteX78" fmla="*/ 854255 w 3619883"/>
                <a:gd name="connsiteY78" fmla="*/ 68887 h 4275461"/>
                <a:gd name="connsiteX79" fmla="*/ 897520 w 3619883"/>
                <a:gd name="connsiteY79" fmla="*/ 88629 h 4275461"/>
                <a:gd name="connsiteX80" fmla="*/ 940510 w 3619883"/>
                <a:gd name="connsiteY80" fmla="*/ 114265 h 4275461"/>
                <a:gd name="connsiteX81" fmla="*/ 1082712 w 3619883"/>
                <a:gd name="connsiteY81" fmla="*/ 144543 h 4275461"/>
                <a:gd name="connsiteX82" fmla="*/ 1205348 w 3619883"/>
                <a:gd name="connsiteY82" fmla="*/ 120753 h 4275461"/>
                <a:gd name="connsiteX83" fmla="*/ 1271764 w 3619883"/>
                <a:gd name="connsiteY83" fmla="*/ 117956 h 4275461"/>
                <a:gd name="connsiteX84" fmla="*/ 1315583 w 3619883"/>
                <a:gd name="connsiteY84" fmla="*/ 125912 h 4275461"/>
                <a:gd name="connsiteX85" fmla="*/ 1359125 w 3619883"/>
                <a:gd name="connsiteY85" fmla="*/ 139761 h 4275461"/>
                <a:gd name="connsiteX86" fmla="*/ 1391919 w 3619883"/>
                <a:gd name="connsiteY86" fmla="*/ 147202 h 4275461"/>
                <a:gd name="connsiteX87" fmla="*/ 1436563 w 3619883"/>
                <a:gd name="connsiteY87" fmla="*/ 137480 h 4275461"/>
                <a:gd name="connsiteX88" fmla="*/ 1471566 w 3619883"/>
                <a:gd name="connsiteY88" fmla="*/ 97777 h 4275461"/>
                <a:gd name="connsiteX89" fmla="*/ 1505739 w 3619883"/>
                <a:gd name="connsiteY89" fmla="*/ 75753 h 4275461"/>
                <a:gd name="connsiteX90" fmla="*/ 1590891 w 3619883"/>
                <a:gd name="connsiteY90" fmla="*/ 144702 h 4275461"/>
                <a:gd name="connsiteX91" fmla="*/ 1625616 w 3619883"/>
                <a:gd name="connsiteY91" fmla="*/ 110893 h 4275461"/>
                <a:gd name="connsiteX92" fmla="*/ 1658964 w 3619883"/>
                <a:gd name="connsiteY92" fmla="*/ 106547 h 4275461"/>
                <a:gd name="connsiteX93" fmla="*/ 1746598 w 3619883"/>
                <a:gd name="connsiteY93" fmla="*/ 122460 h 4275461"/>
                <a:gd name="connsiteX94" fmla="*/ 1811913 w 3619883"/>
                <a:gd name="connsiteY94" fmla="*/ 143234 h 4275461"/>
                <a:gd name="connsiteX95" fmla="*/ 1856557 w 3619883"/>
                <a:gd name="connsiteY95" fmla="*/ 133511 h 4275461"/>
                <a:gd name="connsiteX96" fmla="*/ 2066003 w 3619883"/>
                <a:gd name="connsiteY96" fmla="*/ 143313 h 4275461"/>
                <a:gd name="connsiteX97" fmla="*/ 2177615 w 3619883"/>
                <a:gd name="connsiteY97" fmla="*/ 119007 h 4275461"/>
                <a:gd name="connsiteX98" fmla="*/ 2255883 w 3619883"/>
                <a:gd name="connsiteY98" fmla="*/ 99047 h 4275461"/>
                <a:gd name="connsiteX99" fmla="*/ 2344622 w 3619883"/>
                <a:gd name="connsiteY99" fmla="*/ 91388 h 4275461"/>
                <a:gd name="connsiteX100" fmla="*/ 2455682 w 3619883"/>
                <a:gd name="connsiteY100" fmla="*/ 78869 h 4275461"/>
                <a:gd name="connsiteX101" fmla="*/ 2632609 w 3619883"/>
                <a:gd name="connsiteY101" fmla="*/ 75338 h 4275461"/>
                <a:gd name="connsiteX102" fmla="*/ 2742291 w 3619883"/>
                <a:gd name="connsiteY102" fmla="*/ 92282 h 4275461"/>
                <a:gd name="connsiteX103" fmla="*/ 2851974 w 3619883"/>
                <a:gd name="connsiteY103" fmla="*/ 109227 h 4275461"/>
                <a:gd name="connsiteX104" fmla="*/ 2907643 w 3619883"/>
                <a:gd name="connsiteY104" fmla="*/ 100020 h 4275461"/>
                <a:gd name="connsiteX105" fmla="*/ 2944022 w 3619883"/>
                <a:gd name="connsiteY105" fmla="*/ 30853 h 4275461"/>
                <a:gd name="connsiteX106" fmla="*/ 3022289 w 3619883"/>
                <a:gd name="connsiteY106" fmla="*/ 10893 h 4275461"/>
                <a:gd name="connsiteX107" fmla="*/ 3054807 w 3619883"/>
                <a:gd name="connsiteY107" fmla="*/ 24226 h 4275461"/>
                <a:gd name="connsiteX108" fmla="*/ 3141892 w 3619883"/>
                <a:gd name="connsiteY108" fmla="*/ 51925 h 4275461"/>
                <a:gd name="connsiteX109" fmla="*/ 3185711 w 3619883"/>
                <a:gd name="connsiteY109" fmla="*/ 59881 h 4275461"/>
                <a:gd name="connsiteX110" fmla="*/ 3219056 w 3619883"/>
                <a:gd name="connsiteY110" fmla="*/ 55536 h 4275461"/>
                <a:gd name="connsiteX111" fmla="*/ 3263425 w 3619883"/>
                <a:gd name="connsiteY111" fmla="*/ 51706 h 4275461"/>
                <a:gd name="connsiteX112" fmla="*/ 3296219 w 3619883"/>
                <a:gd name="connsiteY112" fmla="*/ 59147 h 4275461"/>
                <a:gd name="connsiteX113" fmla="*/ 3319094 w 3619883"/>
                <a:gd name="connsiteY113" fmla="*/ 42500 h 4275461"/>
                <a:gd name="connsiteX114" fmla="*/ 3420511 w 3619883"/>
                <a:gd name="connsiteY114" fmla="*/ 0 h 4275461"/>
                <a:gd name="connsiteX115" fmla="*/ 3453305 w 3619883"/>
                <a:gd name="connsiteY115" fmla="*/ 7440 h 4275461"/>
                <a:gd name="connsiteX116" fmla="*/ 3496571 w 3619883"/>
                <a:gd name="connsiteY116" fmla="*/ 27182 h 4275461"/>
                <a:gd name="connsiteX117" fmla="*/ 3602117 w 3619883"/>
                <a:gd name="connsiteY117" fmla="*/ 132521 h 4275461"/>
                <a:gd name="connsiteX118" fmla="*/ 3619883 w 3619883"/>
                <a:gd name="connsiteY118" fmla="*/ 140049 h 4275461"/>
                <a:gd name="connsiteX119" fmla="*/ 3619883 w 3619883"/>
                <a:gd name="connsiteY11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3951392 h 4275461"/>
                <a:gd name="connsiteX11" fmla="*/ 2027068 w 3619883"/>
                <a:gd name="connsiteY11" fmla="*/ 4128157 h 4275461"/>
                <a:gd name="connsiteX12" fmla="*/ 2079759 w 3619883"/>
                <a:gd name="connsiteY12" fmla="*/ 4128157 h 4275461"/>
                <a:gd name="connsiteX13" fmla="*/ 2079759 w 3619883"/>
                <a:gd name="connsiteY13" fmla="*/ 4275461 h 4275461"/>
                <a:gd name="connsiteX14" fmla="*/ 1824703 w 3619883"/>
                <a:gd name="connsiteY14" fmla="*/ 4275461 h 4275461"/>
                <a:gd name="connsiteX15" fmla="*/ 1834468 w 3619883"/>
                <a:gd name="connsiteY15" fmla="*/ 4128157 h 4275461"/>
                <a:gd name="connsiteX16" fmla="*/ 1893894 w 3619883"/>
                <a:gd name="connsiteY16" fmla="*/ 4128157 h 4275461"/>
                <a:gd name="connsiteX17" fmla="*/ 1893894 w 3619883"/>
                <a:gd name="connsiteY17" fmla="*/ 3951392 h 4275461"/>
                <a:gd name="connsiteX18" fmla="*/ 1716110 w 3619883"/>
                <a:gd name="connsiteY18" fmla="*/ 3951392 h 4275461"/>
                <a:gd name="connsiteX19" fmla="*/ 1716110 w 3619883"/>
                <a:gd name="connsiteY19" fmla="*/ 4006431 h 4275461"/>
                <a:gd name="connsiteX20" fmla="*/ 1703447 w 3619883"/>
                <a:gd name="connsiteY20" fmla="*/ 4007960 h 4275461"/>
                <a:gd name="connsiteX21" fmla="*/ 1716110 w 3619883"/>
                <a:gd name="connsiteY21" fmla="*/ 4044284 h 4275461"/>
                <a:gd name="connsiteX22" fmla="*/ 1716110 w 3619883"/>
                <a:gd name="connsiteY22" fmla="*/ 4128157 h 4275461"/>
                <a:gd name="connsiteX23" fmla="*/ 1745346 w 3619883"/>
                <a:gd name="connsiteY23" fmla="*/ 4128157 h 4275461"/>
                <a:gd name="connsiteX24" fmla="*/ 1796694 w 3619883"/>
                <a:gd name="connsiteY24" fmla="*/ 4275461 h 4275461"/>
                <a:gd name="connsiteX25" fmla="*/ 1558844 w 3619883"/>
                <a:gd name="connsiteY25" fmla="*/ 4275461 h 4275461"/>
                <a:gd name="connsiteX26" fmla="*/ 1517252 w 3619883"/>
                <a:gd name="connsiteY26" fmla="*/ 4128157 h 4275461"/>
                <a:gd name="connsiteX27" fmla="*/ 1582936 w 3619883"/>
                <a:gd name="connsiteY27" fmla="*/ 4128157 h 4275461"/>
                <a:gd name="connsiteX28" fmla="*/ 1582936 w 3619883"/>
                <a:gd name="connsiteY28" fmla="*/ 3951392 h 4275461"/>
                <a:gd name="connsiteX29" fmla="*/ 1405151 w 3619883"/>
                <a:gd name="connsiteY29" fmla="*/ 3951392 h 4275461"/>
                <a:gd name="connsiteX30" fmla="*/ 1405151 w 3619883"/>
                <a:gd name="connsiteY30" fmla="*/ 4128157 h 4275461"/>
                <a:gd name="connsiteX31" fmla="*/ 1468988 w 3619883"/>
                <a:gd name="connsiteY31" fmla="*/ 4128157 h 4275461"/>
                <a:gd name="connsiteX32" fmla="*/ 1427396 w 3619883"/>
                <a:gd name="connsiteY32" fmla="*/ 4275461 h 4275461"/>
                <a:gd name="connsiteX33" fmla="*/ 1210751 w 3619883"/>
                <a:gd name="connsiteY33" fmla="*/ 4275461 h 4275461"/>
                <a:gd name="connsiteX34" fmla="*/ 1210751 w 3619883"/>
                <a:gd name="connsiteY34" fmla="*/ 4128157 h 4275461"/>
                <a:gd name="connsiteX35" fmla="*/ 1271978 w 3619883"/>
                <a:gd name="connsiteY35" fmla="*/ 4128157 h 4275461"/>
                <a:gd name="connsiteX36" fmla="*/ 1271978 w 3619883"/>
                <a:gd name="connsiteY36" fmla="*/ 3951392 h 4275461"/>
                <a:gd name="connsiteX37" fmla="*/ 1094193 w 3619883"/>
                <a:gd name="connsiteY37" fmla="*/ 3951392 h 4275461"/>
                <a:gd name="connsiteX38" fmla="*/ 1094193 w 3619883"/>
                <a:gd name="connsiteY38" fmla="*/ 4128157 h 4275461"/>
                <a:gd name="connsiteX39" fmla="*/ 1140354 w 3619883"/>
                <a:gd name="connsiteY39" fmla="*/ 4128157 h 4275461"/>
                <a:gd name="connsiteX40" fmla="*/ 1140354 w 3619883"/>
                <a:gd name="connsiteY40" fmla="*/ 4275461 h 4275461"/>
                <a:gd name="connsiteX41" fmla="*/ 953807 w 3619883"/>
                <a:gd name="connsiteY41" fmla="*/ 4275461 h 4275461"/>
                <a:gd name="connsiteX42" fmla="*/ 912215 w 3619883"/>
                <a:gd name="connsiteY42" fmla="*/ 4128157 h 4275461"/>
                <a:gd name="connsiteX43" fmla="*/ 961020 w 3619883"/>
                <a:gd name="connsiteY43" fmla="*/ 4128157 h 4275461"/>
                <a:gd name="connsiteX44" fmla="*/ 961020 w 3619883"/>
                <a:gd name="connsiteY44" fmla="*/ 3951392 h 4275461"/>
                <a:gd name="connsiteX45" fmla="*/ 783235 w 3619883"/>
                <a:gd name="connsiteY45" fmla="*/ 3951392 h 4275461"/>
                <a:gd name="connsiteX46" fmla="*/ 783235 w 3619883"/>
                <a:gd name="connsiteY46" fmla="*/ 4128157 h 4275461"/>
                <a:gd name="connsiteX47" fmla="*/ 871024 w 3619883"/>
                <a:gd name="connsiteY47" fmla="*/ 4128157 h 4275461"/>
                <a:gd name="connsiteX48" fmla="*/ 829432 w 3619883"/>
                <a:gd name="connsiteY48" fmla="*/ 4275461 h 4275461"/>
                <a:gd name="connsiteX49" fmla="*/ 611484 w 3619883"/>
                <a:gd name="connsiteY49" fmla="*/ 4275461 h 4275461"/>
                <a:gd name="connsiteX50" fmla="*/ 621247 w 3619883"/>
                <a:gd name="connsiteY50" fmla="*/ 4128157 h 4275461"/>
                <a:gd name="connsiteX51" fmla="*/ 650062 w 3619883"/>
                <a:gd name="connsiteY51" fmla="*/ 4128157 h 4275461"/>
                <a:gd name="connsiteX52" fmla="*/ 650062 w 3619883"/>
                <a:gd name="connsiteY52" fmla="*/ 3951392 h 4275461"/>
                <a:gd name="connsiteX53" fmla="*/ 472277 w 3619883"/>
                <a:gd name="connsiteY53" fmla="*/ 3951392 h 4275461"/>
                <a:gd name="connsiteX54" fmla="*/ 472277 w 3619883"/>
                <a:gd name="connsiteY54" fmla="*/ 4128157 h 4275461"/>
                <a:gd name="connsiteX55" fmla="*/ 522650 w 3619883"/>
                <a:gd name="connsiteY55" fmla="*/ 4128157 h 4275461"/>
                <a:gd name="connsiteX56" fmla="*/ 573998 w 3619883"/>
                <a:gd name="connsiteY56" fmla="*/ 4275461 h 4275461"/>
                <a:gd name="connsiteX57" fmla="*/ 336164 w 3619883"/>
                <a:gd name="connsiteY57" fmla="*/ 4275461 h 4275461"/>
                <a:gd name="connsiteX58" fmla="*/ 294572 w 3619883"/>
                <a:gd name="connsiteY58" fmla="*/ 4128157 h 4275461"/>
                <a:gd name="connsiteX59" fmla="*/ 339106 w 3619883"/>
                <a:gd name="connsiteY59" fmla="*/ 4128157 h 4275461"/>
                <a:gd name="connsiteX60" fmla="*/ 339106 w 3619883"/>
                <a:gd name="connsiteY60" fmla="*/ 3951392 h 4275461"/>
                <a:gd name="connsiteX61" fmla="*/ 161321 w 3619883"/>
                <a:gd name="connsiteY61" fmla="*/ 3951392 h 4275461"/>
                <a:gd name="connsiteX62" fmla="*/ 161321 w 3619883"/>
                <a:gd name="connsiteY62" fmla="*/ 4128157 h 4275461"/>
                <a:gd name="connsiteX63" fmla="*/ 230914 w 3619883"/>
                <a:gd name="connsiteY63" fmla="*/ 4128157 h 4275461"/>
                <a:gd name="connsiteX64" fmla="*/ 189322 w 3619883"/>
                <a:gd name="connsiteY64" fmla="*/ 4275461 h 4275461"/>
                <a:gd name="connsiteX65" fmla="*/ 0 w 3619883"/>
                <a:gd name="connsiteY65" fmla="*/ 4275461 h 4275461"/>
                <a:gd name="connsiteX66" fmla="*/ 0 w 3619883"/>
                <a:gd name="connsiteY66" fmla="*/ 42229 h 4275461"/>
                <a:gd name="connsiteX67" fmla="*/ 42464 w 3619883"/>
                <a:gd name="connsiteY67" fmla="*/ 40518 h 4275461"/>
                <a:gd name="connsiteX68" fmla="*/ 137733 w 3619883"/>
                <a:gd name="connsiteY68" fmla="*/ 35355 h 4275461"/>
                <a:gd name="connsiteX69" fmla="*/ 270565 w 3619883"/>
                <a:gd name="connsiteY69" fmla="*/ 29759 h 4275461"/>
                <a:gd name="connsiteX70" fmla="*/ 479734 w 3619883"/>
                <a:gd name="connsiteY70" fmla="*/ 45455 h 4275461"/>
                <a:gd name="connsiteX71" fmla="*/ 524103 w 3619883"/>
                <a:gd name="connsiteY71" fmla="*/ 41625 h 4275461"/>
                <a:gd name="connsiteX72" fmla="*/ 624416 w 3619883"/>
                <a:gd name="connsiteY72" fmla="*/ 22696 h 4275461"/>
                <a:gd name="connsiteX73" fmla="*/ 657762 w 3619883"/>
                <a:gd name="connsiteY73" fmla="*/ 18351 h 4275461"/>
                <a:gd name="connsiteX74" fmla="*/ 690557 w 3619883"/>
                <a:gd name="connsiteY74" fmla="*/ 25792 h 4275461"/>
                <a:gd name="connsiteX75" fmla="*/ 745123 w 3619883"/>
                <a:gd name="connsiteY75" fmla="*/ 40157 h 4275461"/>
                <a:gd name="connsiteX76" fmla="*/ 789493 w 3619883"/>
                <a:gd name="connsiteY76" fmla="*/ 36327 h 4275461"/>
                <a:gd name="connsiteX77" fmla="*/ 854255 w 3619883"/>
                <a:gd name="connsiteY77" fmla="*/ 68887 h 4275461"/>
                <a:gd name="connsiteX78" fmla="*/ 897520 w 3619883"/>
                <a:gd name="connsiteY78" fmla="*/ 88629 h 4275461"/>
                <a:gd name="connsiteX79" fmla="*/ 940510 w 3619883"/>
                <a:gd name="connsiteY79" fmla="*/ 114265 h 4275461"/>
                <a:gd name="connsiteX80" fmla="*/ 1082712 w 3619883"/>
                <a:gd name="connsiteY80" fmla="*/ 144543 h 4275461"/>
                <a:gd name="connsiteX81" fmla="*/ 1205348 w 3619883"/>
                <a:gd name="connsiteY81" fmla="*/ 120753 h 4275461"/>
                <a:gd name="connsiteX82" fmla="*/ 1271764 w 3619883"/>
                <a:gd name="connsiteY82" fmla="*/ 117956 h 4275461"/>
                <a:gd name="connsiteX83" fmla="*/ 1315583 w 3619883"/>
                <a:gd name="connsiteY83" fmla="*/ 125912 h 4275461"/>
                <a:gd name="connsiteX84" fmla="*/ 1359125 w 3619883"/>
                <a:gd name="connsiteY84" fmla="*/ 139761 h 4275461"/>
                <a:gd name="connsiteX85" fmla="*/ 1391919 w 3619883"/>
                <a:gd name="connsiteY85" fmla="*/ 147202 h 4275461"/>
                <a:gd name="connsiteX86" fmla="*/ 1436563 w 3619883"/>
                <a:gd name="connsiteY86" fmla="*/ 137480 h 4275461"/>
                <a:gd name="connsiteX87" fmla="*/ 1471566 w 3619883"/>
                <a:gd name="connsiteY87" fmla="*/ 97777 h 4275461"/>
                <a:gd name="connsiteX88" fmla="*/ 1505739 w 3619883"/>
                <a:gd name="connsiteY88" fmla="*/ 75753 h 4275461"/>
                <a:gd name="connsiteX89" fmla="*/ 1590891 w 3619883"/>
                <a:gd name="connsiteY89" fmla="*/ 144702 h 4275461"/>
                <a:gd name="connsiteX90" fmla="*/ 1625616 w 3619883"/>
                <a:gd name="connsiteY90" fmla="*/ 110893 h 4275461"/>
                <a:gd name="connsiteX91" fmla="*/ 1658964 w 3619883"/>
                <a:gd name="connsiteY91" fmla="*/ 106547 h 4275461"/>
                <a:gd name="connsiteX92" fmla="*/ 1746598 w 3619883"/>
                <a:gd name="connsiteY92" fmla="*/ 122460 h 4275461"/>
                <a:gd name="connsiteX93" fmla="*/ 1811913 w 3619883"/>
                <a:gd name="connsiteY93" fmla="*/ 143234 h 4275461"/>
                <a:gd name="connsiteX94" fmla="*/ 1856557 w 3619883"/>
                <a:gd name="connsiteY94" fmla="*/ 133511 h 4275461"/>
                <a:gd name="connsiteX95" fmla="*/ 2066003 w 3619883"/>
                <a:gd name="connsiteY95" fmla="*/ 143313 h 4275461"/>
                <a:gd name="connsiteX96" fmla="*/ 2177615 w 3619883"/>
                <a:gd name="connsiteY96" fmla="*/ 119007 h 4275461"/>
                <a:gd name="connsiteX97" fmla="*/ 2255883 w 3619883"/>
                <a:gd name="connsiteY97" fmla="*/ 99047 h 4275461"/>
                <a:gd name="connsiteX98" fmla="*/ 2344622 w 3619883"/>
                <a:gd name="connsiteY98" fmla="*/ 91388 h 4275461"/>
                <a:gd name="connsiteX99" fmla="*/ 2455682 w 3619883"/>
                <a:gd name="connsiteY99" fmla="*/ 78869 h 4275461"/>
                <a:gd name="connsiteX100" fmla="*/ 2632609 w 3619883"/>
                <a:gd name="connsiteY100" fmla="*/ 75338 h 4275461"/>
                <a:gd name="connsiteX101" fmla="*/ 2742291 w 3619883"/>
                <a:gd name="connsiteY101" fmla="*/ 92282 h 4275461"/>
                <a:gd name="connsiteX102" fmla="*/ 2851974 w 3619883"/>
                <a:gd name="connsiteY102" fmla="*/ 109227 h 4275461"/>
                <a:gd name="connsiteX103" fmla="*/ 2907643 w 3619883"/>
                <a:gd name="connsiteY103" fmla="*/ 100020 h 4275461"/>
                <a:gd name="connsiteX104" fmla="*/ 2944022 w 3619883"/>
                <a:gd name="connsiteY104" fmla="*/ 30853 h 4275461"/>
                <a:gd name="connsiteX105" fmla="*/ 3022289 w 3619883"/>
                <a:gd name="connsiteY105" fmla="*/ 10893 h 4275461"/>
                <a:gd name="connsiteX106" fmla="*/ 3054807 w 3619883"/>
                <a:gd name="connsiteY106" fmla="*/ 24226 h 4275461"/>
                <a:gd name="connsiteX107" fmla="*/ 3141892 w 3619883"/>
                <a:gd name="connsiteY107" fmla="*/ 51925 h 4275461"/>
                <a:gd name="connsiteX108" fmla="*/ 3185711 w 3619883"/>
                <a:gd name="connsiteY108" fmla="*/ 59881 h 4275461"/>
                <a:gd name="connsiteX109" fmla="*/ 3219056 w 3619883"/>
                <a:gd name="connsiteY109" fmla="*/ 55536 h 4275461"/>
                <a:gd name="connsiteX110" fmla="*/ 3263425 w 3619883"/>
                <a:gd name="connsiteY110" fmla="*/ 51706 h 4275461"/>
                <a:gd name="connsiteX111" fmla="*/ 3296219 w 3619883"/>
                <a:gd name="connsiteY111" fmla="*/ 59147 h 4275461"/>
                <a:gd name="connsiteX112" fmla="*/ 3319094 w 3619883"/>
                <a:gd name="connsiteY112" fmla="*/ 42500 h 4275461"/>
                <a:gd name="connsiteX113" fmla="*/ 3420511 w 3619883"/>
                <a:gd name="connsiteY113" fmla="*/ 0 h 4275461"/>
                <a:gd name="connsiteX114" fmla="*/ 3453305 w 3619883"/>
                <a:gd name="connsiteY114" fmla="*/ 7440 h 4275461"/>
                <a:gd name="connsiteX115" fmla="*/ 3496571 w 3619883"/>
                <a:gd name="connsiteY115" fmla="*/ 27182 h 4275461"/>
                <a:gd name="connsiteX116" fmla="*/ 3602117 w 3619883"/>
                <a:gd name="connsiteY116" fmla="*/ 132521 h 4275461"/>
                <a:gd name="connsiteX117" fmla="*/ 3619883 w 3619883"/>
                <a:gd name="connsiteY117" fmla="*/ 140049 h 4275461"/>
                <a:gd name="connsiteX118" fmla="*/ 3619883 w 3619883"/>
                <a:gd name="connsiteY11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128157 h 4275461"/>
                <a:gd name="connsiteX12" fmla="*/ 2079759 w 3619883"/>
                <a:gd name="connsiteY12" fmla="*/ 4275461 h 4275461"/>
                <a:gd name="connsiteX13" fmla="*/ 1824703 w 3619883"/>
                <a:gd name="connsiteY13" fmla="*/ 4275461 h 4275461"/>
                <a:gd name="connsiteX14" fmla="*/ 1834468 w 3619883"/>
                <a:gd name="connsiteY14" fmla="*/ 4128157 h 4275461"/>
                <a:gd name="connsiteX15" fmla="*/ 1893894 w 3619883"/>
                <a:gd name="connsiteY15" fmla="*/ 4128157 h 4275461"/>
                <a:gd name="connsiteX16" fmla="*/ 1893894 w 3619883"/>
                <a:gd name="connsiteY16" fmla="*/ 3951392 h 4275461"/>
                <a:gd name="connsiteX17" fmla="*/ 1716110 w 3619883"/>
                <a:gd name="connsiteY17" fmla="*/ 3951392 h 4275461"/>
                <a:gd name="connsiteX18" fmla="*/ 1716110 w 3619883"/>
                <a:gd name="connsiteY18" fmla="*/ 4006431 h 4275461"/>
                <a:gd name="connsiteX19" fmla="*/ 1703447 w 3619883"/>
                <a:gd name="connsiteY19" fmla="*/ 4007960 h 4275461"/>
                <a:gd name="connsiteX20" fmla="*/ 1716110 w 3619883"/>
                <a:gd name="connsiteY20" fmla="*/ 4044284 h 4275461"/>
                <a:gd name="connsiteX21" fmla="*/ 1716110 w 3619883"/>
                <a:gd name="connsiteY21" fmla="*/ 4128157 h 4275461"/>
                <a:gd name="connsiteX22" fmla="*/ 1745346 w 3619883"/>
                <a:gd name="connsiteY22" fmla="*/ 4128157 h 4275461"/>
                <a:gd name="connsiteX23" fmla="*/ 1796694 w 3619883"/>
                <a:gd name="connsiteY23" fmla="*/ 4275461 h 4275461"/>
                <a:gd name="connsiteX24" fmla="*/ 1558844 w 3619883"/>
                <a:gd name="connsiteY24" fmla="*/ 4275461 h 4275461"/>
                <a:gd name="connsiteX25" fmla="*/ 1517252 w 3619883"/>
                <a:gd name="connsiteY25" fmla="*/ 4128157 h 4275461"/>
                <a:gd name="connsiteX26" fmla="*/ 1582936 w 3619883"/>
                <a:gd name="connsiteY26" fmla="*/ 4128157 h 4275461"/>
                <a:gd name="connsiteX27" fmla="*/ 1582936 w 3619883"/>
                <a:gd name="connsiteY27" fmla="*/ 3951392 h 4275461"/>
                <a:gd name="connsiteX28" fmla="*/ 1405151 w 3619883"/>
                <a:gd name="connsiteY28" fmla="*/ 3951392 h 4275461"/>
                <a:gd name="connsiteX29" fmla="*/ 1405151 w 3619883"/>
                <a:gd name="connsiteY29" fmla="*/ 4128157 h 4275461"/>
                <a:gd name="connsiteX30" fmla="*/ 1468988 w 3619883"/>
                <a:gd name="connsiteY30" fmla="*/ 4128157 h 4275461"/>
                <a:gd name="connsiteX31" fmla="*/ 1427396 w 3619883"/>
                <a:gd name="connsiteY31" fmla="*/ 4275461 h 4275461"/>
                <a:gd name="connsiteX32" fmla="*/ 1210751 w 3619883"/>
                <a:gd name="connsiteY32" fmla="*/ 4275461 h 4275461"/>
                <a:gd name="connsiteX33" fmla="*/ 1210751 w 3619883"/>
                <a:gd name="connsiteY33" fmla="*/ 4128157 h 4275461"/>
                <a:gd name="connsiteX34" fmla="*/ 1271978 w 3619883"/>
                <a:gd name="connsiteY34" fmla="*/ 4128157 h 4275461"/>
                <a:gd name="connsiteX35" fmla="*/ 1271978 w 3619883"/>
                <a:gd name="connsiteY35" fmla="*/ 3951392 h 4275461"/>
                <a:gd name="connsiteX36" fmla="*/ 1094193 w 3619883"/>
                <a:gd name="connsiteY36" fmla="*/ 3951392 h 4275461"/>
                <a:gd name="connsiteX37" fmla="*/ 1094193 w 3619883"/>
                <a:gd name="connsiteY37" fmla="*/ 4128157 h 4275461"/>
                <a:gd name="connsiteX38" fmla="*/ 1140354 w 3619883"/>
                <a:gd name="connsiteY38" fmla="*/ 4128157 h 4275461"/>
                <a:gd name="connsiteX39" fmla="*/ 1140354 w 3619883"/>
                <a:gd name="connsiteY39" fmla="*/ 4275461 h 4275461"/>
                <a:gd name="connsiteX40" fmla="*/ 953807 w 3619883"/>
                <a:gd name="connsiteY40" fmla="*/ 4275461 h 4275461"/>
                <a:gd name="connsiteX41" fmla="*/ 912215 w 3619883"/>
                <a:gd name="connsiteY41" fmla="*/ 4128157 h 4275461"/>
                <a:gd name="connsiteX42" fmla="*/ 961020 w 3619883"/>
                <a:gd name="connsiteY42" fmla="*/ 4128157 h 4275461"/>
                <a:gd name="connsiteX43" fmla="*/ 961020 w 3619883"/>
                <a:gd name="connsiteY43" fmla="*/ 3951392 h 4275461"/>
                <a:gd name="connsiteX44" fmla="*/ 783235 w 3619883"/>
                <a:gd name="connsiteY44" fmla="*/ 3951392 h 4275461"/>
                <a:gd name="connsiteX45" fmla="*/ 783235 w 3619883"/>
                <a:gd name="connsiteY45" fmla="*/ 4128157 h 4275461"/>
                <a:gd name="connsiteX46" fmla="*/ 871024 w 3619883"/>
                <a:gd name="connsiteY46" fmla="*/ 4128157 h 4275461"/>
                <a:gd name="connsiteX47" fmla="*/ 829432 w 3619883"/>
                <a:gd name="connsiteY47" fmla="*/ 4275461 h 4275461"/>
                <a:gd name="connsiteX48" fmla="*/ 611484 w 3619883"/>
                <a:gd name="connsiteY48" fmla="*/ 4275461 h 4275461"/>
                <a:gd name="connsiteX49" fmla="*/ 621247 w 3619883"/>
                <a:gd name="connsiteY49" fmla="*/ 4128157 h 4275461"/>
                <a:gd name="connsiteX50" fmla="*/ 650062 w 3619883"/>
                <a:gd name="connsiteY50" fmla="*/ 4128157 h 4275461"/>
                <a:gd name="connsiteX51" fmla="*/ 650062 w 3619883"/>
                <a:gd name="connsiteY51" fmla="*/ 3951392 h 4275461"/>
                <a:gd name="connsiteX52" fmla="*/ 472277 w 3619883"/>
                <a:gd name="connsiteY52" fmla="*/ 3951392 h 4275461"/>
                <a:gd name="connsiteX53" fmla="*/ 472277 w 3619883"/>
                <a:gd name="connsiteY53" fmla="*/ 4128157 h 4275461"/>
                <a:gd name="connsiteX54" fmla="*/ 522650 w 3619883"/>
                <a:gd name="connsiteY54" fmla="*/ 4128157 h 4275461"/>
                <a:gd name="connsiteX55" fmla="*/ 573998 w 3619883"/>
                <a:gd name="connsiteY55" fmla="*/ 4275461 h 4275461"/>
                <a:gd name="connsiteX56" fmla="*/ 336164 w 3619883"/>
                <a:gd name="connsiteY56" fmla="*/ 4275461 h 4275461"/>
                <a:gd name="connsiteX57" fmla="*/ 294572 w 3619883"/>
                <a:gd name="connsiteY57" fmla="*/ 4128157 h 4275461"/>
                <a:gd name="connsiteX58" fmla="*/ 339106 w 3619883"/>
                <a:gd name="connsiteY58" fmla="*/ 4128157 h 4275461"/>
                <a:gd name="connsiteX59" fmla="*/ 339106 w 3619883"/>
                <a:gd name="connsiteY59" fmla="*/ 3951392 h 4275461"/>
                <a:gd name="connsiteX60" fmla="*/ 161321 w 3619883"/>
                <a:gd name="connsiteY60" fmla="*/ 3951392 h 4275461"/>
                <a:gd name="connsiteX61" fmla="*/ 161321 w 3619883"/>
                <a:gd name="connsiteY61" fmla="*/ 4128157 h 4275461"/>
                <a:gd name="connsiteX62" fmla="*/ 230914 w 3619883"/>
                <a:gd name="connsiteY62" fmla="*/ 4128157 h 4275461"/>
                <a:gd name="connsiteX63" fmla="*/ 189322 w 3619883"/>
                <a:gd name="connsiteY63" fmla="*/ 4275461 h 4275461"/>
                <a:gd name="connsiteX64" fmla="*/ 0 w 3619883"/>
                <a:gd name="connsiteY64" fmla="*/ 4275461 h 4275461"/>
                <a:gd name="connsiteX65" fmla="*/ 0 w 3619883"/>
                <a:gd name="connsiteY65" fmla="*/ 42229 h 4275461"/>
                <a:gd name="connsiteX66" fmla="*/ 42464 w 3619883"/>
                <a:gd name="connsiteY66" fmla="*/ 40518 h 4275461"/>
                <a:gd name="connsiteX67" fmla="*/ 137733 w 3619883"/>
                <a:gd name="connsiteY67" fmla="*/ 35355 h 4275461"/>
                <a:gd name="connsiteX68" fmla="*/ 270565 w 3619883"/>
                <a:gd name="connsiteY68" fmla="*/ 29759 h 4275461"/>
                <a:gd name="connsiteX69" fmla="*/ 479734 w 3619883"/>
                <a:gd name="connsiteY69" fmla="*/ 45455 h 4275461"/>
                <a:gd name="connsiteX70" fmla="*/ 524103 w 3619883"/>
                <a:gd name="connsiteY70" fmla="*/ 41625 h 4275461"/>
                <a:gd name="connsiteX71" fmla="*/ 624416 w 3619883"/>
                <a:gd name="connsiteY71" fmla="*/ 22696 h 4275461"/>
                <a:gd name="connsiteX72" fmla="*/ 657762 w 3619883"/>
                <a:gd name="connsiteY72" fmla="*/ 18351 h 4275461"/>
                <a:gd name="connsiteX73" fmla="*/ 690557 w 3619883"/>
                <a:gd name="connsiteY73" fmla="*/ 25792 h 4275461"/>
                <a:gd name="connsiteX74" fmla="*/ 745123 w 3619883"/>
                <a:gd name="connsiteY74" fmla="*/ 40157 h 4275461"/>
                <a:gd name="connsiteX75" fmla="*/ 789493 w 3619883"/>
                <a:gd name="connsiteY75" fmla="*/ 36327 h 4275461"/>
                <a:gd name="connsiteX76" fmla="*/ 854255 w 3619883"/>
                <a:gd name="connsiteY76" fmla="*/ 68887 h 4275461"/>
                <a:gd name="connsiteX77" fmla="*/ 897520 w 3619883"/>
                <a:gd name="connsiteY77" fmla="*/ 88629 h 4275461"/>
                <a:gd name="connsiteX78" fmla="*/ 940510 w 3619883"/>
                <a:gd name="connsiteY78" fmla="*/ 114265 h 4275461"/>
                <a:gd name="connsiteX79" fmla="*/ 1082712 w 3619883"/>
                <a:gd name="connsiteY79" fmla="*/ 144543 h 4275461"/>
                <a:gd name="connsiteX80" fmla="*/ 1205348 w 3619883"/>
                <a:gd name="connsiteY80" fmla="*/ 120753 h 4275461"/>
                <a:gd name="connsiteX81" fmla="*/ 1271764 w 3619883"/>
                <a:gd name="connsiteY81" fmla="*/ 117956 h 4275461"/>
                <a:gd name="connsiteX82" fmla="*/ 1315583 w 3619883"/>
                <a:gd name="connsiteY82" fmla="*/ 125912 h 4275461"/>
                <a:gd name="connsiteX83" fmla="*/ 1359125 w 3619883"/>
                <a:gd name="connsiteY83" fmla="*/ 139761 h 4275461"/>
                <a:gd name="connsiteX84" fmla="*/ 1391919 w 3619883"/>
                <a:gd name="connsiteY84" fmla="*/ 147202 h 4275461"/>
                <a:gd name="connsiteX85" fmla="*/ 1436563 w 3619883"/>
                <a:gd name="connsiteY85" fmla="*/ 137480 h 4275461"/>
                <a:gd name="connsiteX86" fmla="*/ 1471566 w 3619883"/>
                <a:gd name="connsiteY86" fmla="*/ 97777 h 4275461"/>
                <a:gd name="connsiteX87" fmla="*/ 1505739 w 3619883"/>
                <a:gd name="connsiteY87" fmla="*/ 75753 h 4275461"/>
                <a:gd name="connsiteX88" fmla="*/ 1590891 w 3619883"/>
                <a:gd name="connsiteY88" fmla="*/ 144702 h 4275461"/>
                <a:gd name="connsiteX89" fmla="*/ 1625616 w 3619883"/>
                <a:gd name="connsiteY89" fmla="*/ 110893 h 4275461"/>
                <a:gd name="connsiteX90" fmla="*/ 1658964 w 3619883"/>
                <a:gd name="connsiteY90" fmla="*/ 106547 h 4275461"/>
                <a:gd name="connsiteX91" fmla="*/ 1746598 w 3619883"/>
                <a:gd name="connsiteY91" fmla="*/ 122460 h 4275461"/>
                <a:gd name="connsiteX92" fmla="*/ 1811913 w 3619883"/>
                <a:gd name="connsiteY92" fmla="*/ 143234 h 4275461"/>
                <a:gd name="connsiteX93" fmla="*/ 1856557 w 3619883"/>
                <a:gd name="connsiteY93" fmla="*/ 133511 h 4275461"/>
                <a:gd name="connsiteX94" fmla="*/ 2066003 w 3619883"/>
                <a:gd name="connsiteY94" fmla="*/ 143313 h 4275461"/>
                <a:gd name="connsiteX95" fmla="*/ 2177615 w 3619883"/>
                <a:gd name="connsiteY95" fmla="*/ 119007 h 4275461"/>
                <a:gd name="connsiteX96" fmla="*/ 2255883 w 3619883"/>
                <a:gd name="connsiteY96" fmla="*/ 99047 h 4275461"/>
                <a:gd name="connsiteX97" fmla="*/ 2344622 w 3619883"/>
                <a:gd name="connsiteY97" fmla="*/ 91388 h 4275461"/>
                <a:gd name="connsiteX98" fmla="*/ 2455682 w 3619883"/>
                <a:gd name="connsiteY98" fmla="*/ 78869 h 4275461"/>
                <a:gd name="connsiteX99" fmla="*/ 2632609 w 3619883"/>
                <a:gd name="connsiteY99" fmla="*/ 75338 h 4275461"/>
                <a:gd name="connsiteX100" fmla="*/ 2742291 w 3619883"/>
                <a:gd name="connsiteY100" fmla="*/ 92282 h 4275461"/>
                <a:gd name="connsiteX101" fmla="*/ 2851974 w 3619883"/>
                <a:gd name="connsiteY101" fmla="*/ 109227 h 4275461"/>
                <a:gd name="connsiteX102" fmla="*/ 2907643 w 3619883"/>
                <a:gd name="connsiteY102" fmla="*/ 100020 h 4275461"/>
                <a:gd name="connsiteX103" fmla="*/ 2944022 w 3619883"/>
                <a:gd name="connsiteY103" fmla="*/ 30853 h 4275461"/>
                <a:gd name="connsiteX104" fmla="*/ 3022289 w 3619883"/>
                <a:gd name="connsiteY104" fmla="*/ 10893 h 4275461"/>
                <a:gd name="connsiteX105" fmla="*/ 3054807 w 3619883"/>
                <a:gd name="connsiteY105" fmla="*/ 24226 h 4275461"/>
                <a:gd name="connsiteX106" fmla="*/ 3141892 w 3619883"/>
                <a:gd name="connsiteY106" fmla="*/ 51925 h 4275461"/>
                <a:gd name="connsiteX107" fmla="*/ 3185711 w 3619883"/>
                <a:gd name="connsiteY107" fmla="*/ 59881 h 4275461"/>
                <a:gd name="connsiteX108" fmla="*/ 3219056 w 3619883"/>
                <a:gd name="connsiteY108" fmla="*/ 55536 h 4275461"/>
                <a:gd name="connsiteX109" fmla="*/ 3263425 w 3619883"/>
                <a:gd name="connsiteY109" fmla="*/ 51706 h 4275461"/>
                <a:gd name="connsiteX110" fmla="*/ 3296219 w 3619883"/>
                <a:gd name="connsiteY110" fmla="*/ 59147 h 4275461"/>
                <a:gd name="connsiteX111" fmla="*/ 3319094 w 3619883"/>
                <a:gd name="connsiteY111" fmla="*/ 42500 h 4275461"/>
                <a:gd name="connsiteX112" fmla="*/ 3420511 w 3619883"/>
                <a:gd name="connsiteY112" fmla="*/ 0 h 4275461"/>
                <a:gd name="connsiteX113" fmla="*/ 3453305 w 3619883"/>
                <a:gd name="connsiteY113" fmla="*/ 7440 h 4275461"/>
                <a:gd name="connsiteX114" fmla="*/ 3496571 w 3619883"/>
                <a:gd name="connsiteY114" fmla="*/ 27182 h 4275461"/>
                <a:gd name="connsiteX115" fmla="*/ 3602117 w 3619883"/>
                <a:gd name="connsiteY115" fmla="*/ 132521 h 4275461"/>
                <a:gd name="connsiteX116" fmla="*/ 3619883 w 3619883"/>
                <a:gd name="connsiteY116" fmla="*/ 140049 h 4275461"/>
                <a:gd name="connsiteX117" fmla="*/ 3619883 w 3619883"/>
                <a:gd name="connsiteY11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275461 h 4275461"/>
                <a:gd name="connsiteX12" fmla="*/ 1824703 w 3619883"/>
                <a:gd name="connsiteY12" fmla="*/ 4275461 h 4275461"/>
                <a:gd name="connsiteX13" fmla="*/ 1834468 w 3619883"/>
                <a:gd name="connsiteY13" fmla="*/ 4128157 h 4275461"/>
                <a:gd name="connsiteX14" fmla="*/ 1893894 w 3619883"/>
                <a:gd name="connsiteY14" fmla="*/ 4128157 h 4275461"/>
                <a:gd name="connsiteX15" fmla="*/ 1893894 w 3619883"/>
                <a:gd name="connsiteY15" fmla="*/ 3951392 h 4275461"/>
                <a:gd name="connsiteX16" fmla="*/ 1716110 w 3619883"/>
                <a:gd name="connsiteY16" fmla="*/ 3951392 h 4275461"/>
                <a:gd name="connsiteX17" fmla="*/ 1716110 w 3619883"/>
                <a:gd name="connsiteY17" fmla="*/ 4006431 h 4275461"/>
                <a:gd name="connsiteX18" fmla="*/ 1703447 w 3619883"/>
                <a:gd name="connsiteY18" fmla="*/ 4007960 h 4275461"/>
                <a:gd name="connsiteX19" fmla="*/ 1716110 w 3619883"/>
                <a:gd name="connsiteY19" fmla="*/ 4044284 h 4275461"/>
                <a:gd name="connsiteX20" fmla="*/ 1716110 w 3619883"/>
                <a:gd name="connsiteY20" fmla="*/ 4128157 h 4275461"/>
                <a:gd name="connsiteX21" fmla="*/ 1745346 w 3619883"/>
                <a:gd name="connsiteY21" fmla="*/ 4128157 h 4275461"/>
                <a:gd name="connsiteX22" fmla="*/ 1796694 w 3619883"/>
                <a:gd name="connsiteY22" fmla="*/ 4275461 h 4275461"/>
                <a:gd name="connsiteX23" fmla="*/ 1558844 w 3619883"/>
                <a:gd name="connsiteY23" fmla="*/ 4275461 h 4275461"/>
                <a:gd name="connsiteX24" fmla="*/ 1517252 w 3619883"/>
                <a:gd name="connsiteY24" fmla="*/ 4128157 h 4275461"/>
                <a:gd name="connsiteX25" fmla="*/ 1582936 w 3619883"/>
                <a:gd name="connsiteY25" fmla="*/ 4128157 h 4275461"/>
                <a:gd name="connsiteX26" fmla="*/ 1582936 w 3619883"/>
                <a:gd name="connsiteY26" fmla="*/ 3951392 h 4275461"/>
                <a:gd name="connsiteX27" fmla="*/ 1405151 w 3619883"/>
                <a:gd name="connsiteY27" fmla="*/ 3951392 h 4275461"/>
                <a:gd name="connsiteX28" fmla="*/ 1405151 w 3619883"/>
                <a:gd name="connsiteY28" fmla="*/ 4128157 h 4275461"/>
                <a:gd name="connsiteX29" fmla="*/ 1468988 w 3619883"/>
                <a:gd name="connsiteY29" fmla="*/ 4128157 h 4275461"/>
                <a:gd name="connsiteX30" fmla="*/ 1427396 w 3619883"/>
                <a:gd name="connsiteY30" fmla="*/ 4275461 h 4275461"/>
                <a:gd name="connsiteX31" fmla="*/ 1210751 w 3619883"/>
                <a:gd name="connsiteY31" fmla="*/ 4275461 h 4275461"/>
                <a:gd name="connsiteX32" fmla="*/ 1210751 w 3619883"/>
                <a:gd name="connsiteY32" fmla="*/ 4128157 h 4275461"/>
                <a:gd name="connsiteX33" fmla="*/ 1271978 w 3619883"/>
                <a:gd name="connsiteY33" fmla="*/ 4128157 h 4275461"/>
                <a:gd name="connsiteX34" fmla="*/ 1271978 w 3619883"/>
                <a:gd name="connsiteY34" fmla="*/ 3951392 h 4275461"/>
                <a:gd name="connsiteX35" fmla="*/ 1094193 w 3619883"/>
                <a:gd name="connsiteY35" fmla="*/ 3951392 h 4275461"/>
                <a:gd name="connsiteX36" fmla="*/ 1094193 w 3619883"/>
                <a:gd name="connsiteY36" fmla="*/ 4128157 h 4275461"/>
                <a:gd name="connsiteX37" fmla="*/ 1140354 w 3619883"/>
                <a:gd name="connsiteY37" fmla="*/ 4128157 h 4275461"/>
                <a:gd name="connsiteX38" fmla="*/ 1140354 w 3619883"/>
                <a:gd name="connsiteY38" fmla="*/ 4275461 h 4275461"/>
                <a:gd name="connsiteX39" fmla="*/ 953807 w 3619883"/>
                <a:gd name="connsiteY39" fmla="*/ 4275461 h 4275461"/>
                <a:gd name="connsiteX40" fmla="*/ 912215 w 3619883"/>
                <a:gd name="connsiteY40" fmla="*/ 4128157 h 4275461"/>
                <a:gd name="connsiteX41" fmla="*/ 961020 w 3619883"/>
                <a:gd name="connsiteY41" fmla="*/ 4128157 h 4275461"/>
                <a:gd name="connsiteX42" fmla="*/ 961020 w 3619883"/>
                <a:gd name="connsiteY42" fmla="*/ 3951392 h 4275461"/>
                <a:gd name="connsiteX43" fmla="*/ 783235 w 3619883"/>
                <a:gd name="connsiteY43" fmla="*/ 3951392 h 4275461"/>
                <a:gd name="connsiteX44" fmla="*/ 783235 w 3619883"/>
                <a:gd name="connsiteY44" fmla="*/ 4128157 h 4275461"/>
                <a:gd name="connsiteX45" fmla="*/ 871024 w 3619883"/>
                <a:gd name="connsiteY45" fmla="*/ 4128157 h 4275461"/>
                <a:gd name="connsiteX46" fmla="*/ 829432 w 3619883"/>
                <a:gd name="connsiteY46" fmla="*/ 4275461 h 4275461"/>
                <a:gd name="connsiteX47" fmla="*/ 611484 w 3619883"/>
                <a:gd name="connsiteY47" fmla="*/ 4275461 h 4275461"/>
                <a:gd name="connsiteX48" fmla="*/ 621247 w 3619883"/>
                <a:gd name="connsiteY48" fmla="*/ 4128157 h 4275461"/>
                <a:gd name="connsiteX49" fmla="*/ 650062 w 3619883"/>
                <a:gd name="connsiteY49" fmla="*/ 4128157 h 4275461"/>
                <a:gd name="connsiteX50" fmla="*/ 650062 w 3619883"/>
                <a:gd name="connsiteY50" fmla="*/ 3951392 h 4275461"/>
                <a:gd name="connsiteX51" fmla="*/ 472277 w 3619883"/>
                <a:gd name="connsiteY51" fmla="*/ 3951392 h 4275461"/>
                <a:gd name="connsiteX52" fmla="*/ 472277 w 3619883"/>
                <a:gd name="connsiteY52" fmla="*/ 4128157 h 4275461"/>
                <a:gd name="connsiteX53" fmla="*/ 522650 w 3619883"/>
                <a:gd name="connsiteY53" fmla="*/ 4128157 h 4275461"/>
                <a:gd name="connsiteX54" fmla="*/ 573998 w 3619883"/>
                <a:gd name="connsiteY54" fmla="*/ 4275461 h 4275461"/>
                <a:gd name="connsiteX55" fmla="*/ 336164 w 3619883"/>
                <a:gd name="connsiteY55" fmla="*/ 4275461 h 4275461"/>
                <a:gd name="connsiteX56" fmla="*/ 294572 w 3619883"/>
                <a:gd name="connsiteY56" fmla="*/ 4128157 h 4275461"/>
                <a:gd name="connsiteX57" fmla="*/ 339106 w 3619883"/>
                <a:gd name="connsiteY57" fmla="*/ 4128157 h 4275461"/>
                <a:gd name="connsiteX58" fmla="*/ 339106 w 3619883"/>
                <a:gd name="connsiteY58" fmla="*/ 3951392 h 4275461"/>
                <a:gd name="connsiteX59" fmla="*/ 161321 w 3619883"/>
                <a:gd name="connsiteY59" fmla="*/ 3951392 h 4275461"/>
                <a:gd name="connsiteX60" fmla="*/ 161321 w 3619883"/>
                <a:gd name="connsiteY60" fmla="*/ 4128157 h 4275461"/>
                <a:gd name="connsiteX61" fmla="*/ 230914 w 3619883"/>
                <a:gd name="connsiteY61" fmla="*/ 4128157 h 4275461"/>
                <a:gd name="connsiteX62" fmla="*/ 189322 w 3619883"/>
                <a:gd name="connsiteY62" fmla="*/ 4275461 h 4275461"/>
                <a:gd name="connsiteX63" fmla="*/ 0 w 3619883"/>
                <a:gd name="connsiteY63" fmla="*/ 4275461 h 4275461"/>
                <a:gd name="connsiteX64" fmla="*/ 0 w 3619883"/>
                <a:gd name="connsiteY64" fmla="*/ 42229 h 4275461"/>
                <a:gd name="connsiteX65" fmla="*/ 42464 w 3619883"/>
                <a:gd name="connsiteY65" fmla="*/ 40518 h 4275461"/>
                <a:gd name="connsiteX66" fmla="*/ 137733 w 3619883"/>
                <a:gd name="connsiteY66" fmla="*/ 35355 h 4275461"/>
                <a:gd name="connsiteX67" fmla="*/ 270565 w 3619883"/>
                <a:gd name="connsiteY67" fmla="*/ 29759 h 4275461"/>
                <a:gd name="connsiteX68" fmla="*/ 479734 w 3619883"/>
                <a:gd name="connsiteY68" fmla="*/ 45455 h 4275461"/>
                <a:gd name="connsiteX69" fmla="*/ 524103 w 3619883"/>
                <a:gd name="connsiteY69" fmla="*/ 41625 h 4275461"/>
                <a:gd name="connsiteX70" fmla="*/ 624416 w 3619883"/>
                <a:gd name="connsiteY70" fmla="*/ 22696 h 4275461"/>
                <a:gd name="connsiteX71" fmla="*/ 657762 w 3619883"/>
                <a:gd name="connsiteY71" fmla="*/ 18351 h 4275461"/>
                <a:gd name="connsiteX72" fmla="*/ 690557 w 3619883"/>
                <a:gd name="connsiteY72" fmla="*/ 25792 h 4275461"/>
                <a:gd name="connsiteX73" fmla="*/ 745123 w 3619883"/>
                <a:gd name="connsiteY73" fmla="*/ 40157 h 4275461"/>
                <a:gd name="connsiteX74" fmla="*/ 789493 w 3619883"/>
                <a:gd name="connsiteY74" fmla="*/ 36327 h 4275461"/>
                <a:gd name="connsiteX75" fmla="*/ 854255 w 3619883"/>
                <a:gd name="connsiteY75" fmla="*/ 68887 h 4275461"/>
                <a:gd name="connsiteX76" fmla="*/ 897520 w 3619883"/>
                <a:gd name="connsiteY76" fmla="*/ 88629 h 4275461"/>
                <a:gd name="connsiteX77" fmla="*/ 940510 w 3619883"/>
                <a:gd name="connsiteY77" fmla="*/ 114265 h 4275461"/>
                <a:gd name="connsiteX78" fmla="*/ 1082712 w 3619883"/>
                <a:gd name="connsiteY78" fmla="*/ 144543 h 4275461"/>
                <a:gd name="connsiteX79" fmla="*/ 1205348 w 3619883"/>
                <a:gd name="connsiteY79" fmla="*/ 120753 h 4275461"/>
                <a:gd name="connsiteX80" fmla="*/ 1271764 w 3619883"/>
                <a:gd name="connsiteY80" fmla="*/ 117956 h 4275461"/>
                <a:gd name="connsiteX81" fmla="*/ 1315583 w 3619883"/>
                <a:gd name="connsiteY81" fmla="*/ 125912 h 4275461"/>
                <a:gd name="connsiteX82" fmla="*/ 1359125 w 3619883"/>
                <a:gd name="connsiteY82" fmla="*/ 139761 h 4275461"/>
                <a:gd name="connsiteX83" fmla="*/ 1391919 w 3619883"/>
                <a:gd name="connsiteY83" fmla="*/ 147202 h 4275461"/>
                <a:gd name="connsiteX84" fmla="*/ 1436563 w 3619883"/>
                <a:gd name="connsiteY84" fmla="*/ 137480 h 4275461"/>
                <a:gd name="connsiteX85" fmla="*/ 1471566 w 3619883"/>
                <a:gd name="connsiteY85" fmla="*/ 97777 h 4275461"/>
                <a:gd name="connsiteX86" fmla="*/ 1505739 w 3619883"/>
                <a:gd name="connsiteY86" fmla="*/ 75753 h 4275461"/>
                <a:gd name="connsiteX87" fmla="*/ 1590891 w 3619883"/>
                <a:gd name="connsiteY87" fmla="*/ 144702 h 4275461"/>
                <a:gd name="connsiteX88" fmla="*/ 1625616 w 3619883"/>
                <a:gd name="connsiteY88" fmla="*/ 110893 h 4275461"/>
                <a:gd name="connsiteX89" fmla="*/ 1658964 w 3619883"/>
                <a:gd name="connsiteY89" fmla="*/ 106547 h 4275461"/>
                <a:gd name="connsiteX90" fmla="*/ 1746598 w 3619883"/>
                <a:gd name="connsiteY90" fmla="*/ 122460 h 4275461"/>
                <a:gd name="connsiteX91" fmla="*/ 1811913 w 3619883"/>
                <a:gd name="connsiteY91" fmla="*/ 143234 h 4275461"/>
                <a:gd name="connsiteX92" fmla="*/ 1856557 w 3619883"/>
                <a:gd name="connsiteY92" fmla="*/ 133511 h 4275461"/>
                <a:gd name="connsiteX93" fmla="*/ 2066003 w 3619883"/>
                <a:gd name="connsiteY93" fmla="*/ 143313 h 4275461"/>
                <a:gd name="connsiteX94" fmla="*/ 2177615 w 3619883"/>
                <a:gd name="connsiteY94" fmla="*/ 119007 h 4275461"/>
                <a:gd name="connsiteX95" fmla="*/ 2255883 w 3619883"/>
                <a:gd name="connsiteY95" fmla="*/ 99047 h 4275461"/>
                <a:gd name="connsiteX96" fmla="*/ 2344622 w 3619883"/>
                <a:gd name="connsiteY96" fmla="*/ 91388 h 4275461"/>
                <a:gd name="connsiteX97" fmla="*/ 2455682 w 3619883"/>
                <a:gd name="connsiteY97" fmla="*/ 78869 h 4275461"/>
                <a:gd name="connsiteX98" fmla="*/ 2632609 w 3619883"/>
                <a:gd name="connsiteY98" fmla="*/ 75338 h 4275461"/>
                <a:gd name="connsiteX99" fmla="*/ 2742291 w 3619883"/>
                <a:gd name="connsiteY99" fmla="*/ 92282 h 4275461"/>
                <a:gd name="connsiteX100" fmla="*/ 2851974 w 3619883"/>
                <a:gd name="connsiteY100" fmla="*/ 109227 h 4275461"/>
                <a:gd name="connsiteX101" fmla="*/ 2907643 w 3619883"/>
                <a:gd name="connsiteY101" fmla="*/ 100020 h 4275461"/>
                <a:gd name="connsiteX102" fmla="*/ 2944022 w 3619883"/>
                <a:gd name="connsiteY102" fmla="*/ 30853 h 4275461"/>
                <a:gd name="connsiteX103" fmla="*/ 3022289 w 3619883"/>
                <a:gd name="connsiteY103" fmla="*/ 10893 h 4275461"/>
                <a:gd name="connsiteX104" fmla="*/ 3054807 w 3619883"/>
                <a:gd name="connsiteY104" fmla="*/ 24226 h 4275461"/>
                <a:gd name="connsiteX105" fmla="*/ 3141892 w 3619883"/>
                <a:gd name="connsiteY105" fmla="*/ 51925 h 4275461"/>
                <a:gd name="connsiteX106" fmla="*/ 3185711 w 3619883"/>
                <a:gd name="connsiteY106" fmla="*/ 59881 h 4275461"/>
                <a:gd name="connsiteX107" fmla="*/ 3219056 w 3619883"/>
                <a:gd name="connsiteY107" fmla="*/ 55536 h 4275461"/>
                <a:gd name="connsiteX108" fmla="*/ 3263425 w 3619883"/>
                <a:gd name="connsiteY108" fmla="*/ 51706 h 4275461"/>
                <a:gd name="connsiteX109" fmla="*/ 3296219 w 3619883"/>
                <a:gd name="connsiteY109" fmla="*/ 59147 h 4275461"/>
                <a:gd name="connsiteX110" fmla="*/ 3319094 w 3619883"/>
                <a:gd name="connsiteY110" fmla="*/ 42500 h 4275461"/>
                <a:gd name="connsiteX111" fmla="*/ 3420511 w 3619883"/>
                <a:gd name="connsiteY111" fmla="*/ 0 h 4275461"/>
                <a:gd name="connsiteX112" fmla="*/ 3453305 w 3619883"/>
                <a:gd name="connsiteY112" fmla="*/ 7440 h 4275461"/>
                <a:gd name="connsiteX113" fmla="*/ 3496571 w 3619883"/>
                <a:gd name="connsiteY113" fmla="*/ 27182 h 4275461"/>
                <a:gd name="connsiteX114" fmla="*/ 3602117 w 3619883"/>
                <a:gd name="connsiteY114" fmla="*/ 132521 h 4275461"/>
                <a:gd name="connsiteX115" fmla="*/ 3619883 w 3619883"/>
                <a:gd name="connsiteY115" fmla="*/ 140049 h 4275461"/>
                <a:gd name="connsiteX116" fmla="*/ 3619883 w 3619883"/>
                <a:gd name="connsiteY11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34468 w 3619883"/>
                <a:gd name="connsiteY12" fmla="*/ 4128157 h 4275461"/>
                <a:gd name="connsiteX13" fmla="*/ 1893894 w 3619883"/>
                <a:gd name="connsiteY13" fmla="*/ 4128157 h 4275461"/>
                <a:gd name="connsiteX14" fmla="*/ 1893894 w 3619883"/>
                <a:gd name="connsiteY14" fmla="*/ 3951392 h 4275461"/>
                <a:gd name="connsiteX15" fmla="*/ 1716110 w 3619883"/>
                <a:gd name="connsiteY15" fmla="*/ 3951392 h 4275461"/>
                <a:gd name="connsiteX16" fmla="*/ 1716110 w 3619883"/>
                <a:gd name="connsiteY16" fmla="*/ 4006431 h 4275461"/>
                <a:gd name="connsiteX17" fmla="*/ 1703447 w 3619883"/>
                <a:gd name="connsiteY17" fmla="*/ 4007960 h 4275461"/>
                <a:gd name="connsiteX18" fmla="*/ 1716110 w 3619883"/>
                <a:gd name="connsiteY18" fmla="*/ 4044284 h 4275461"/>
                <a:gd name="connsiteX19" fmla="*/ 1716110 w 3619883"/>
                <a:gd name="connsiteY19" fmla="*/ 4128157 h 4275461"/>
                <a:gd name="connsiteX20" fmla="*/ 1745346 w 3619883"/>
                <a:gd name="connsiteY20" fmla="*/ 4128157 h 4275461"/>
                <a:gd name="connsiteX21" fmla="*/ 1796694 w 3619883"/>
                <a:gd name="connsiteY21" fmla="*/ 4275461 h 4275461"/>
                <a:gd name="connsiteX22" fmla="*/ 1558844 w 3619883"/>
                <a:gd name="connsiteY22" fmla="*/ 4275461 h 4275461"/>
                <a:gd name="connsiteX23" fmla="*/ 1517252 w 3619883"/>
                <a:gd name="connsiteY23" fmla="*/ 4128157 h 4275461"/>
                <a:gd name="connsiteX24" fmla="*/ 1582936 w 3619883"/>
                <a:gd name="connsiteY24" fmla="*/ 4128157 h 4275461"/>
                <a:gd name="connsiteX25" fmla="*/ 1582936 w 3619883"/>
                <a:gd name="connsiteY25" fmla="*/ 3951392 h 4275461"/>
                <a:gd name="connsiteX26" fmla="*/ 1405151 w 3619883"/>
                <a:gd name="connsiteY26" fmla="*/ 3951392 h 4275461"/>
                <a:gd name="connsiteX27" fmla="*/ 1405151 w 3619883"/>
                <a:gd name="connsiteY27" fmla="*/ 4128157 h 4275461"/>
                <a:gd name="connsiteX28" fmla="*/ 1468988 w 3619883"/>
                <a:gd name="connsiteY28" fmla="*/ 4128157 h 4275461"/>
                <a:gd name="connsiteX29" fmla="*/ 1427396 w 3619883"/>
                <a:gd name="connsiteY29" fmla="*/ 4275461 h 4275461"/>
                <a:gd name="connsiteX30" fmla="*/ 1210751 w 3619883"/>
                <a:gd name="connsiteY30" fmla="*/ 4275461 h 4275461"/>
                <a:gd name="connsiteX31" fmla="*/ 1210751 w 3619883"/>
                <a:gd name="connsiteY31" fmla="*/ 4128157 h 4275461"/>
                <a:gd name="connsiteX32" fmla="*/ 1271978 w 3619883"/>
                <a:gd name="connsiteY32" fmla="*/ 4128157 h 4275461"/>
                <a:gd name="connsiteX33" fmla="*/ 1271978 w 3619883"/>
                <a:gd name="connsiteY33" fmla="*/ 3951392 h 4275461"/>
                <a:gd name="connsiteX34" fmla="*/ 1094193 w 3619883"/>
                <a:gd name="connsiteY34" fmla="*/ 3951392 h 4275461"/>
                <a:gd name="connsiteX35" fmla="*/ 1094193 w 3619883"/>
                <a:gd name="connsiteY35" fmla="*/ 4128157 h 4275461"/>
                <a:gd name="connsiteX36" fmla="*/ 1140354 w 3619883"/>
                <a:gd name="connsiteY36" fmla="*/ 4128157 h 4275461"/>
                <a:gd name="connsiteX37" fmla="*/ 1140354 w 3619883"/>
                <a:gd name="connsiteY37" fmla="*/ 4275461 h 4275461"/>
                <a:gd name="connsiteX38" fmla="*/ 953807 w 3619883"/>
                <a:gd name="connsiteY38" fmla="*/ 4275461 h 4275461"/>
                <a:gd name="connsiteX39" fmla="*/ 912215 w 3619883"/>
                <a:gd name="connsiteY39" fmla="*/ 4128157 h 4275461"/>
                <a:gd name="connsiteX40" fmla="*/ 961020 w 3619883"/>
                <a:gd name="connsiteY40" fmla="*/ 4128157 h 4275461"/>
                <a:gd name="connsiteX41" fmla="*/ 961020 w 3619883"/>
                <a:gd name="connsiteY41" fmla="*/ 3951392 h 4275461"/>
                <a:gd name="connsiteX42" fmla="*/ 783235 w 3619883"/>
                <a:gd name="connsiteY42" fmla="*/ 3951392 h 4275461"/>
                <a:gd name="connsiteX43" fmla="*/ 783235 w 3619883"/>
                <a:gd name="connsiteY43" fmla="*/ 4128157 h 4275461"/>
                <a:gd name="connsiteX44" fmla="*/ 871024 w 3619883"/>
                <a:gd name="connsiteY44" fmla="*/ 4128157 h 4275461"/>
                <a:gd name="connsiteX45" fmla="*/ 829432 w 3619883"/>
                <a:gd name="connsiteY45" fmla="*/ 4275461 h 4275461"/>
                <a:gd name="connsiteX46" fmla="*/ 611484 w 3619883"/>
                <a:gd name="connsiteY46" fmla="*/ 4275461 h 4275461"/>
                <a:gd name="connsiteX47" fmla="*/ 621247 w 3619883"/>
                <a:gd name="connsiteY47" fmla="*/ 4128157 h 4275461"/>
                <a:gd name="connsiteX48" fmla="*/ 650062 w 3619883"/>
                <a:gd name="connsiteY48" fmla="*/ 4128157 h 4275461"/>
                <a:gd name="connsiteX49" fmla="*/ 650062 w 3619883"/>
                <a:gd name="connsiteY49" fmla="*/ 3951392 h 4275461"/>
                <a:gd name="connsiteX50" fmla="*/ 472277 w 3619883"/>
                <a:gd name="connsiteY50" fmla="*/ 3951392 h 4275461"/>
                <a:gd name="connsiteX51" fmla="*/ 472277 w 3619883"/>
                <a:gd name="connsiteY51" fmla="*/ 4128157 h 4275461"/>
                <a:gd name="connsiteX52" fmla="*/ 522650 w 3619883"/>
                <a:gd name="connsiteY52" fmla="*/ 4128157 h 4275461"/>
                <a:gd name="connsiteX53" fmla="*/ 573998 w 3619883"/>
                <a:gd name="connsiteY53" fmla="*/ 4275461 h 4275461"/>
                <a:gd name="connsiteX54" fmla="*/ 336164 w 3619883"/>
                <a:gd name="connsiteY54" fmla="*/ 4275461 h 4275461"/>
                <a:gd name="connsiteX55" fmla="*/ 294572 w 3619883"/>
                <a:gd name="connsiteY55" fmla="*/ 4128157 h 4275461"/>
                <a:gd name="connsiteX56" fmla="*/ 339106 w 3619883"/>
                <a:gd name="connsiteY56" fmla="*/ 4128157 h 4275461"/>
                <a:gd name="connsiteX57" fmla="*/ 339106 w 3619883"/>
                <a:gd name="connsiteY57" fmla="*/ 3951392 h 4275461"/>
                <a:gd name="connsiteX58" fmla="*/ 161321 w 3619883"/>
                <a:gd name="connsiteY58" fmla="*/ 3951392 h 4275461"/>
                <a:gd name="connsiteX59" fmla="*/ 161321 w 3619883"/>
                <a:gd name="connsiteY59" fmla="*/ 4128157 h 4275461"/>
                <a:gd name="connsiteX60" fmla="*/ 230914 w 3619883"/>
                <a:gd name="connsiteY60" fmla="*/ 4128157 h 4275461"/>
                <a:gd name="connsiteX61" fmla="*/ 189322 w 3619883"/>
                <a:gd name="connsiteY61" fmla="*/ 4275461 h 4275461"/>
                <a:gd name="connsiteX62" fmla="*/ 0 w 3619883"/>
                <a:gd name="connsiteY62" fmla="*/ 4275461 h 4275461"/>
                <a:gd name="connsiteX63" fmla="*/ 0 w 3619883"/>
                <a:gd name="connsiteY63" fmla="*/ 42229 h 4275461"/>
                <a:gd name="connsiteX64" fmla="*/ 42464 w 3619883"/>
                <a:gd name="connsiteY64" fmla="*/ 40518 h 4275461"/>
                <a:gd name="connsiteX65" fmla="*/ 137733 w 3619883"/>
                <a:gd name="connsiteY65" fmla="*/ 35355 h 4275461"/>
                <a:gd name="connsiteX66" fmla="*/ 270565 w 3619883"/>
                <a:gd name="connsiteY66" fmla="*/ 29759 h 4275461"/>
                <a:gd name="connsiteX67" fmla="*/ 479734 w 3619883"/>
                <a:gd name="connsiteY67" fmla="*/ 45455 h 4275461"/>
                <a:gd name="connsiteX68" fmla="*/ 524103 w 3619883"/>
                <a:gd name="connsiteY68" fmla="*/ 41625 h 4275461"/>
                <a:gd name="connsiteX69" fmla="*/ 624416 w 3619883"/>
                <a:gd name="connsiteY69" fmla="*/ 22696 h 4275461"/>
                <a:gd name="connsiteX70" fmla="*/ 657762 w 3619883"/>
                <a:gd name="connsiteY70" fmla="*/ 18351 h 4275461"/>
                <a:gd name="connsiteX71" fmla="*/ 690557 w 3619883"/>
                <a:gd name="connsiteY71" fmla="*/ 25792 h 4275461"/>
                <a:gd name="connsiteX72" fmla="*/ 745123 w 3619883"/>
                <a:gd name="connsiteY72" fmla="*/ 40157 h 4275461"/>
                <a:gd name="connsiteX73" fmla="*/ 789493 w 3619883"/>
                <a:gd name="connsiteY73" fmla="*/ 36327 h 4275461"/>
                <a:gd name="connsiteX74" fmla="*/ 854255 w 3619883"/>
                <a:gd name="connsiteY74" fmla="*/ 68887 h 4275461"/>
                <a:gd name="connsiteX75" fmla="*/ 897520 w 3619883"/>
                <a:gd name="connsiteY75" fmla="*/ 88629 h 4275461"/>
                <a:gd name="connsiteX76" fmla="*/ 940510 w 3619883"/>
                <a:gd name="connsiteY76" fmla="*/ 114265 h 4275461"/>
                <a:gd name="connsiteX77" fmla="*/ 1082712 w 3619883"/>
                <a:gd name="connsiteY77" fmla="*/ 144543 h 4275461"/>
                <a:gd name="connsiteX78" fmla="*/ 1205348 w 3619883"/>
                <a:gd name="connsiteY78" fmla="*/ 120753 h 4275461"/>
                <a:gd name="connsiteX79" fmla="*/ 1271764 w 3619883"/>
                <a:gd name="connsiteY79" fmla="*/ 117956 h 4275461"/>
                <a:gd name="connsiteX80" fmla="*/ 1315583 w 3619883"/>
                <a:gd name="connsiteY80" fmla="*/ 125912 h 4275461"/>
                <a:gd name="connsiteX81" fmla="*/ 1359125 w 3619883"/>
                <a:gd name="connsiteY81" fmla="*/ 139761 h 4275461"/>
                <a:gd name="connsiteX82" fmla="*/ 1391919 w 3619883"/>
                <a:gd name="connsiteY82" fmla="*/ 147202 h 4275461"/>
                <a:gd name="connsiteX83" fmla="*/ 1436563 w 3619883"/>
                <a:gd name="connsiteY83" fmla="*/ 137480 h 4275461"/>
                <a:gd name="connsiteX84" fmla="*/ 1471566 w 3619883"/>
                <a:gd name="connsiteY84" fmla="*/ 97777 h 4275461"/>
                <a:gd name="connsiteX85" fmla="*/ 1505739 w 3619883"/>
                <a:gd name="connsiteY85" fmla="*/ 75753 h 4275461"/>
                <a:gd name="connsiteX86" fmla="*/ 1590891 w 3619883"/>
                <a:gd name="connsiteY86" fmla="*/ 144702 h 4275461"/>
                <a:gd name="connsiteX87" fmla="*/ 1625616 w 3619883"/>
                <a:gd name="connsiteY87" fmla="*/ 110893 h 4275461"/>
                <a:gd name="connsiteX88" fmla="*/ 1658964 w 3619883"/>
                <a:gd name="connsiteY88" fmla="*/ 106547 h 4275461"/>
                <a:gd name="connsiteX89" fmla="*/ 1746598 w 3619883"/>
                <a:gd name="connsiteY89" fmla="*/ 122460 h 4275461"/>
                <a:gd name="connsiteX90" fmla="*/ 1811913 w 3619883"/>
                <a:gd name="connsiteY90" fmla="*/ 143234 h 4275461"/>
                <a:gd name="connsiteX91" fmla="*/ 1856557 w 3619883"/>
                <a:gd name="connsiteY91" fmla="*/ 133511 h 4275461"/>
                <a:gd name="connsiteX92" fmla="*/ 2066003 w 3619883"/>
                <a:gd name="connsiteY92" fmla="*/ 143313 h 4275461"/>
                <a:gd name="connsiteX93" fmla="*/ 2177615 w 3619883"/>
                <a:gd name="connsiteY93" fmla="*/ 119007 h 4275461"/>
                <a:gd name="connsiteX94" fmla="*/ 2255883 w 3619883"/>
                <a:gd name="connsiteY94" fmla="*/ 99047 h 4275461"/>
                <a:gd name="connsiteX95" fmla="*/ 2344622 w 3619883"/>
                <a:gd name="connsiteY95" fmla="*/ 91388 h 4275461"/>
                <a:gd name="connsiteX96" fmla="*/ 2455682 w 3619883"/>
                <a:gd name="connsiteY96" fmla="*/ 78869 h 4275461"/>
                <a:gd name="connsiteX97" fmla="*/ 2632609 w 3619883"/>
                <a:gd name="connsiteY97" fmla="*/ 75338 h 4275461"/>
                <a:gd name="connsiteX98" fmla="*/ 2742291 w 3619883"/>
                <a:gd name="connsiteY98" fmla="*/ 92282 h 4275461"/>
                <a:gd name="connsiteX99" fmla="*/ 2851974 w 3619883"/>
                <a:gd name="connsiteY99" fmla="*/ 109227 h 4275461"/>
                <a:gd name="connsiteX100" fmla="*/ 2907643 w 3619883"/>
                <a:gd name="connsiteY100" fmla="*/ 100020 h 4275461"/>
                <a:gd name="connsiteX101" fmla="*/ 2944022 w 3619883"/>
                <a:gd name="connsiteY101" fmla="*/ 30853 h 4275461"/>
                <a:gd name="connsiteX102" fmla="*/ 3022289 w 3619883"/>
                <a:gd name="connsiteY102" fmla="*/ 10893 h 4275461"/>
                <a:gd name="connsiteX103" fmla="*/ 3054807 w 3619883"/>
                <a:gd name="connsiteY103" fmla="*/ 24226 h 4275461"/>
                <a:gd name="connsiteX104" fmla="*/ 3141892 w 3619883"/>
                <a:gd name="connsiteY104" fmla="*/ 51925 h 4275461"/>
                <a:gd name="connsiteX105" fmla="*/ 3185711 w 3619883"/>
                <a:gd name="connsiteY105" fmla="*/ 59881 h 4275461"/>
                <a:gd name="connsiteX106" fmla="*/ 3219056 w 3619883"/>
                <a:gd name="connsiteY106" fmla="*/ 55536 h 4275461"/>
                <a:gd name="connsiteX107" fmla="*/ 3263425 w 3619883"/>
                <a:gd name="connsiteY107" fmla="*/ 51706 h 4275461"/>
                <a:gd name="connsiteX108" fmla="*/ 3296219 w 3619883"/>
                <a:gd name="connsiteY108" fmla="*/ 59147 h 4275461"/>
                <a:gd name="connsiteX109" fmla="*/ 3319094 w 3619883"/>
                <a:gd name="connsiteY109" fmla="*/ 42500 h 4275461"/>
                <a:gd name="connsiteX110" fmla="*/ 3420511 w 3619883"/>
                <a:gd name="connsiteY110" fmla="*/ 0 h 4275461"/>
                <a:gd name="connsiteX111" fmla="*/ 3453305 w 3619883"/>
                <a:gd name="connsiteY111" fmla="*/ 7440 h 4275461"/>
                <a:gd name="connsiteX112" fmla="*/ 3496571 w 3619883"/>
                <a:gd name="connsiteY112" fmla="*/ 27182 h 4275461"/>
                <a:gd name="connsiteX113" fmla="*/ 3602117 w 3619883"/>
                <a:gd name="connsiteY113" fmla="*/ 132521 h 4275461"/>
                <a:gd name="connsiteX114" fmla="*/ 3619883 w 3619883"/>
                <a:gd name="connsiteY114" fmla="*/ 140049 h 4275461"/>
                <a:gd name="connsiteX115" fmla="*/ 3619883 w 3619883"/>
                <a:gd name="connsiteY11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4128157 h 4275461"/>
                <a:gd name="connsiteX13" fmla="*/ 1893894 w 3619883"/>
                <a:gd name="connsiteY13" fmla="*/ 3951392 h 4275461"/>
                <a:gd name="connsiteX14" fmla="*/ 1716110 w 3619883"/>
                <a:gd name="connsiteY14" fmla="*/ 3951392 h 4275461"/>
                <a:gd name="connsiteX15" fmla="*/ 1716110 w 3619883"/>
                <a:gd name="connsiteY15" fmla="*/ 4006431 h 4275461"/>
                <a:gd name="connsiteX16" fmla="*/ 1703447 w 3619883"/>
                <a:gd name="connsiteY16" fmla="*/ 4007960 h 4275461"/>
                <a:gd name="connsiteX17" fmla="*/ 1716110 w 3619883"/>
                <a:gd name="connsiteY17" fmla="*/ 4044284 h 4275461"/>
                <a:gd name="connsiteX18" fmla="*/ 1716110 w 3619883"/>
                <a:gd name="connsiteY18" fmla="*/ 4128157 h 4275461"/>
                <a:gd name="connsiteX19" fmla="*/ 1745346 w 3619883"/>
                <a:gd name="connsiteY19" fmla="*/ 4128157 h 4275461"/>
                <a:gd name="connsiteX20" fmla="*/ 1796694 w 3619883"/>
                <a:gd name="connsiteY20" fmla="*/ 4275461 h 4275461"/>
                <a:gd name="connsiteX21" fmla="*/ 1558844 w 3619883"/>
                <a:gd name="connsiteY21" fmla="*/ 4275461 h 4275461"/>
                <a:gd name="connsiteX22" fmla="*/ 1517252 w 3619883"/>
                <a:gd name="connsiteY22" fmla="*/ 4128157 h 4275461"/>
                <a:gd name="connsiteX23" fmla="*/ 1582936 w 3619883"/>
                <a:gd name="connsiteY23" fmla="*/ 4128157 h 4275461"/>
                <a:gd name="connsiteX24" fmla="*/ 1582936 w 3619883"/>
                <a:gd name="connsiteY24" fmla="*/ 3951392 h 4275461"/>
                <a:gd name="connsiteX25" fmla="*/ 1405151 w 3619883"/>
                <a:gd name="connsiteY25" fmla="*/ 3951392 h 4275461"/>
                <a:gd name="connsiteX26" fmla="*/ 1405151 w 3619883"/>
                <a:gd name="connsiteY26" fmla="*/ 4128157 h 4275461"/>
                <a:gd name="connsiteX27" fmla="*/ 1468988 w 3619883"/>
                <a:gd name="connsiteY27" fmla="*/ 4128157 h 4275461"/>
                <a:gd name="connsiteX28" fmla="*/ 1427396 w 3619883"/>
                <a:gd name="connsiteY28" fmla="*/ 4275461 h 4275461"/>
                <a:gd name="connsiteX29" fmla="*/ 1210751 w 3619883"/>
                <a:gd name="connsiteY29" fmla="*/ 4275461 h 4275461"/>
                <a:gd name="connsiteX30" fmla="*/ 1210751 w 3619883"/>
                <a:gd name="connsiteY30" fmla="*/ 4128157 h 4275461"/>
                <a:gd name="connsiteX31" fmla="*/ 1271978 w 3619883"/>
                <a:gd name="connsiteY31" fmla="*/ 4128157 h 4275461"/>
                <a:gd name="connsiteX32" fmla="*/ 1271978 w 3619883"/>
                <a:gd name="connsiteY32" fmla="*/ 3951392 h 4275461"/>
                <a:gd name="connsiteX33" fmla="*/ 1094193 w 3619883"/>
                <a:gd name="connsiteY33" fmla="*/ 3951392 h 4275461"/>
                <a:gd name="connsiteX34" fmla="*/ 1094193 w 3619883"/>
                <a:gd name="connsiteY34" fmla="*/ 4128157 h 4275461"/>
                <a:gd name="connsiteX35" fmla="*/ 1140354 w 3619883"/>
                <a:gd name="connsiteY35" fmla="*/ 4128157 h 4275461"/>
                <a:gd name="connsiteX36" fmla="*/ 1140354 w 3619883"/>
                <a:gd name="connsiteY36" fmla="*/ 4275461 h 4275461"/>
                <a:gd name="connsiteX37" fmla="*/ 953807 w 3619883"/>
                <a:gd name="connsiteY37" fmla="*/ 4275461 h 4275461"/>
                <a:gd name="connsiteX38" fmla="*/ 912215 w 3619883"/>
                <a:gd name="connsiteY38" fmla="*/ 4128157 h 4275461"/>
                <a:gd name="connsiteX39" fmla="*/ 961020 w 3619883"/>
                <a:gd name="connsiteY39" fmla="*/ 4128157 h 4275461"/>
                <a:gd name="connsiteX40" fmla="*/ 961020 w 3619883"/>
                <a:gd name="connsiteY40" fmla="*/ 3951392 h 4275461"/>
                <a:gd name="connsiteX41" fmla="*/ 783235 w 3619883"/>
                <a:gd name="connsiteY41" fmla="*/ 3951392 h 4275461"/>
                <a:gd name="connsiteX42" fmla="*/ 783235 w 3619883"/>
                <a:gd name="connsiteY42" fmla="*/ 4128157 h 4275461"/>
                <a:gd name="connsiteX43" fmla="*/ 871024 w 3619883"/>
                <a:gd name="connsiteY43" fmla="*/ 4128157 h 4275461"/>
                <a:gd name="connsiteX44" fmla="*/ 829432 w 3619883"/>
                <a:gd name="connsiteY44" fmla="*/ 4275461 h 4275461"/>
                <a:gd name="connsiteX45" fmla="*/ 611484 w 3619883"/>
                <a:gd name="connsiteY45" fmla="*/ 4275461 h 4275461"/>
                <a:gd name="connsiteX46" fmla="*/ 621247 w 3619883"/>
                <a:gd name="connsiteY46" fmla="*/ 4128157 h 4275461"/>
                <a:gd name="connsiteX47" fmla="*/ 650062 w 3619883"/>
                <a:gd name="connsiteY47" fmla="*/ 4128157 h 4275461"/>
                <a:gd name="connsiteX48" fmla="*/ 650062 w 3619883"/>
                <a:gd name="connsiteY48" fmla="*/ 3951392 h 4275461"/>
                <a:gd name="connsiteX49" fmla="*/ 472277 w 3619883"/>
                <a:gd name="connsiteY49" fmla="*/ 3951392 h 4275461"/>
                <a:gd name="connsiteX50" fmla="*/ 472277 w 3619883"/>
                <a:gd name="connsiteY50" fmla="*/ 4128157 h 4275461"/>
                <a:gd name="connsiteX51" fmla="*/ 522650 w 3619883"/>
                <a:gd name="connsiteY51" fmla="*/ 4128157 h 4275461"/>
                <a:gd name="connsiteX52" fmla="*/ 573998 w 3619883"/>
                <a:gd name="connsiteY52" fmla="*/ 4275461 h 4275461"/>
                <a:gd name="connsiteX53" fmla="*/ 336164 w 3619883"/>
                <a:gd name="connsiteY53" fmla="*/ 4275461 h 4275461"/>
                <a:gd name="connsiteX54" fmla="*/ 294572 w 3619883"/>
                <a:gd name="connsiteY54" fmla="*/ 4128157 h 4275461"/>
                <a:gd name="connsiteX55" fmla="*/ 339106 w 3619883"/>
                <a:gd name="connsiteY55" fmla="*/ 4128157 h 4275461"/>
                <a:gd name="connsiteX56" fmla="*/ 339106 w 3619883"/>
                <a:gd name="connsiteY56" fmla="*/ 3951392 h 4275461"/>
                <a:gd name="connsiteX57" fmla="*/ 161321 w 3619883"/>
                <a:gd name="connsiteY57" fmla="*/ 3951392 h 4275461"/>
                <a:gd name="connsiteX58" fmla="*/ 161321 w 3619883"/>
                <a:gd name="connsiteY58" fmla="*/ 4128157 h 4275461"/>
                <a:gd name="connsiteX59" fmla="*/ 230914 w 3619883"/>
                <a:gd name="connsiteY59" fmla="*/ 4128157 h 4275461"/>
                <a:gd name="connsiteX60" fmla="*/ 189322 w 3619883"/>
                <a:gd name="connsiteY60" fmla="*/ 4275461 h 4275461"/>
                <a:gd name="connsiteX61" fmla="*/ 0 w 3619883"/>
                <a:gd name="connsiteY61" fmla="*/ 4275461 h 4275461"/>
                <a:gd name="connsiteX62" fmla="*/ 0 w 3619883"/>
                <a:gd name="connsiteY62" fmla="*/ 42229 h 4275461"/>
                <a:gd name="connsiteX63" fmla="*/ 42464 w 3619883"/>
                <a:gd name="connsiteY63" fmla="*/ 40518 h 4275461"/>
                <a:gd name="connsiteX64" fmla="*/ 137733 w 3619883"/>
                <a:gd name="connsiteY64" fmla="*/ 35355 h 4275461"/>
                <a:gd name="connsiteX65" fmla="*/ 270565 w 3619883"/>
                <a:gd name="connsiteY65" fmla="*/ 29759 h 4275461"/>
                <a:gd name="connsiteX66" fmla="*/ 479734 w 3619883"/>
                <a:gd name="connsiteY66" fmla="*/ 45455 h 4275461"/>
                <a:gd name="connsiteX67" fmla="*/ 524103 w 3619883"/>
                <a:gd name="connsiteY67" fmla="*/ 41625 h 4275461"/>
                <a:gd name="connsiteX68" fmla="*/ 624416 w 3619883"/>
                <a:gd name="connsiteY68" fmla="*/ 22696 h 4275461"/>
                <a:gd name="connsiteX69" fmla="*/ 657762 w 3619883"/>
                <a:gd name="connsiteY69" fmla="*/ 18351 h 4275461"/>
                <a:gd name="connsiteX70" fmla="*/ 690557 w 3619883"/>
                <a:gd name="connsiteY70" fmla="*/ 25792 h 4275461"/>
                <a:gd name="connsiteX71" fmla="*/ 745123 w 3619883"/>
                <a:gd name="connsiteY71" fmla="*/ 40157 h 4275461"/>
                <a:gd name="connsiteX72" fmla="*/ 789493 w 3619883"/>
                <a:gd name="connsiteY72" fmla="*/ 36327 h 4275461"/>
                <a:gd name="connsiteX73" fmla="*/ 854255 w 3619883"/>
                <a:gd name="connsiteY73" fmla="*/ 68887 h 4275461"/>
                <a:gd name="connsiteX74" fmla="*/ 897520 w 3619883"/>
                <a:gd name="connsiteY74" fmla="*/ 88629 h 4275461"/>
                <a:gd name="connsiteX75" fmla="*/ 940510 w 3619883"/>
                <a:gd name="connsiteY75" fmla="*/ 114265 h 4275461"/>
                <a:gd name="connsiteX76" fmla="*/ 1082712 w 3619883"/>
                <a:gd name="connsiteY76" fmla="*/ 144543 h 4275461"/>
                <a:gd name="connsiteX77" fmla="*/ 1205348 w 3619883"/>
                <a:gd name="connsiteY77" fmla="*/ 120753 h 4275461"/>
                <a:gd name="connsiteX78" fmla="*/ 1271764 w 3619883"/>
                <a:gd name="connsiteY78" fmla="*/ 117956 h 4275461"/>
                <a:gd name="connsiteX79" fmla="*/ 1315583 w 3619883"/>
                <a:gd name="connsiteY79" fmla="*/ 125912 h 4275461"/>
                <a:gd name="connsiteX80" fmla="*/ 1359125 w 3619883"/>
                <a:gd name="connsiteY80" fmla="*/ 139761 h 4275461"/>
                <a:gd name="connsiteX81" fmla="*/ 1391919 w 3619883"/>
                <a:gd name="connsiteY81" fmla="*/ 147202 h 4275461"/>
                <a:gd name="connsiteX82" fmla="*/ 1436563 w 3619883"/>
                <a:gd name="connsiteY82" fmla="*/ 137480 h 4275461"/>
                <a:gd name="connsiteX83" fmla="*/ 1471566 w 3619883"/>
                <a:gd name="connsiteY83" fmla="*/ 97777 h 4275461"/>
                <a:gd name="connsiteX84" fmla="*/ 1505739 w 3619883"/>
                <a:gd name="connsiteY84" fmla="*/ 75753 h 4275461"/>
                <a:gd name="connsiteX85" fmla="*/ 1590891 w 3619883"/>
                <a:gd name="connsiteY85" fmla="*/ 144702 h 4275461"/>
                <a:gd name="connsiteX86" fmla="*/ 1625616 w 3619883"/>
                <a:gd name="connsiteY86" fmla="*/ 110893 h 4275461"/>
                <a:gd name="connsiteX87" fmla="*/ 1658964 w 3619883"/>
                <a:gd name="connsiteY87" fmla="*/ 106547 h 4275461"/>
                <a:gd name="connsiteX88" fmla="*/ 1746598 w 3619883"/>
                <a:gd name="connsiteY88" fmla="*/ 122460 h 4275461"/>
                <a:gd name="connsiteX89" fmla="*/ 1811913 w 3619883"/>
                <a:gd name="connsiteY89" fmla="*/ 143234 h 4275461"/>
                <a:gd name="connsiteX90" fmla="*/ 1856557 w 3619883"/>
                <a:gd name="connsiteY90" fmla="*/ 133511 h 4275461"/>
                <a:gd name="connsiteX91" fmla="*/ 2066003 w 3619883"/>
                <a:gd name="connsiteY91" fmla="*/ 143313 h 4275461"/>
                <a:gd name="connsiteX92" fmla="*/ 2177615 w 3619883"/>
                <a:gd name="connsiteY92" fmla="*/ 119007 h 4275461"/>
                <a:gd name="connsiteX93" fmla="*/ 2255883 w 3619883"/>
                <a:gd name="connsiteY93" fmla="*/ 99047 h 4275461"/>
                <a:gd name="connsiteX94" fmla="*/ 2344622 w 3619883"/>
                <a:gd name="connsiteY94" fmla="*/ 91388 h 4275461"/>
                <a:gd name="connsiteX95" fmla="*/ 2455682 w 3619883"/>
                <a:gd name="connsiteY95" fmla="*/ 78869 h 4275461"/>
                <a:gd name="connsiteX96" fmla="*/ 2632609 w 3619883"/>
                <a:gd name="connsiteY96" fmla="*/ 75338 h 4275461"/>
                <a:gd name="connsiteX97" fmla="*/ 2742291 w 3619883"/>
                <a:gd name="connsiteY97" fmla="*/ 92282 h 4275461"/>
                <a:gd name="connsiteX98" fmla="*/ 2851974 w 3619883"/>
                <a:gd name="connsiteY98" fmla="*/ 109227 h 4275461"/>
                <a:gd name="connsiteX99" fmla="*/ 2907643 w 3619883"/>
                <a:gd name="connsiteY99" fmla="*/ 100020 h 4275461"/>
                <a:gd name="connsiteX100" fmla="*/ 2944022 w 3619883"/>
                <a:gd name="connsiteY100" fmla="*/ 30853 h 4275461"/>
                <a:gd name="connsiteX101" fmla="*/ 3022289 w 3619883"/>
                <a:gd name="connsiteY101" fmla="*/ 10893 h 4275461"/>
                <a:gd name="connsiteX102" fmla="*/ 3054807 w 3619883"/>
                <a:gd name="connsiteY102" fmla="*/ 24226 h 4275461"/>
                <a:gd name="connsiteX103" fmla="*/ 3141892 w 3619883"/>
                <a:gd name="connsiteY103" fmla="*/ 51925 h 4275461"/>
                <a:gd name="connsiteX104" fmla="*/ 3185711 w 3619883"/>
                <a:gd name="connsiteY104" fmla="*/ 59881 h 4275461"/>
                <a:gd name="connsiteX105" fmla="*/ 3219056 w 3619883"/>
                <a:gd name="connsiteY105" fmla="*/ 55536 h 4275461"/>
                <a:gd name="connsiteX106" fmla="*/ 3263425 w 3619883"/>
                <a:gd name="connsiteY106" fmla="*/ 51706 h 4275461"/>
                <a:gd name="connsiteX107" fmla="*/ 3296219 w 3619883"/>
                <a:gd name="connsiteY107" fmla="*/ 59147 h 4275461"/>
                <a:gd name="connsiteX108" fmla="*/ 3319094 w 3619883"/>
                <a:gd name="connsiteY108" fmla="*/ 42500 h 4275461"/>
                <a:gd name="connsiteX109" fmla="*/ 3420511 w 3619883"/>
                <a:gd name="connsiteY109" fmla="*/ 0 h 4275461"/>
                <a:gd name="connsiteX110" fmla="*/ 3453305 w 3619883"/>
                <a:gd name="connsiteY110" fmla="*/ 7440 h 4275461"/>
                <a:gd name="connsiteX111" fmla="*/ 3496571 w 3619883"/>
                <a:gd name="connsiteY111" fmla="*/ 27182 h 4275461"/>
                <a:gd name="connsiteX112" fmla="*/ 3602117 w 3619883"/>
                <a:gd name="connsiteY112" fmla="*/ 132521 h 4275461"/>
                <a:gd name="connsiteX113" fmla="*/ 3619883 w 3619883"/>
                <a:gd name="connsiteY113" fmla="*/ 140049 h 4275461"/>
                <a:gd name="connsiteX114" fmla="*/ 3619883 w 3619883"/>
                <a:gd name="connsiteY11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3951392 h 4275461"/>
                <a:gd name="connsiteX13" fmla="*/ 1716110 w 3619883"/>
                <a:gd name="connsiteY13" fmla="*/ 3951392 h 4275461"/>
                <a:gd name="connsiteX14" fmla="*/ 1716110 w 3619883"/>
                <a:gd name="connsiteY14" fmla="*/ 4006431 h 4275461"/>
                <a:gd name="connsiteX15" fmla="*/ 1703447 w 3619883"/>
                <a:gd name="connsiteY15" fmla="*/ 4007960 h 4275461"/>
                <a:gd name="connsiteX16" fmla="*/ 1716110 w 3619883"/>
                <a:gd name="connsiteY16" fmla="*/ 4044284 h 4275461"/>
                <a:gd name="connsiteX17" fmla="*/ 1716110 w 3619883"/>
                <a:gd name="connsiteY17" fmla="*/ 4128157 h 4275461"/>
                <a:gd name="connsiteX18" fmla="*/ 1745346 w 3619883"/>
                <a:gd name="connsiteY18" fmla="*/ 4128157 h 4275461"/>
                <a:gd name="connsiteX19" fmla="*/ 1796694 w 3619883"/>
                <a:gd name="connsiteY19" fmla="*/ 4275461 h 4275461"/>
                <a:gd name="connsiteX20" fmla="*/ 1558844 w 3619883"/>
                <a:gd name="connsiteY20" fmla="*/ 4275461 h 4275461"/>
                <a:gd name="connsiteX21" fmla="*/ 1517252 w 3619883"/>
                <a:gd name="connsiteY21" fmla="*/ 4128157 h 4275461"/>
                <a:gd name="connsiteX22" fmla="*/ 1582936 w 3619883"/>
                <a:gd name="connsiteY22" fmla="*/ 4128157 h 4275461"/>
                <a:gd name="connsiteX23" fmla="*/ 1582936 w 3619883"/>
                <a:gd name="connsiteY23" fmla="*/ 3951392 h 4275461"/>
                <a:gd name="connsiteX24" fmla="*/ 1405151 w 3619883"/>
                <a:gd name="connsiteY24" fmla="*/ 3951392 h 4275461"/>
                <a:gd name="connsiteX25" fmla="*/ 1405151 w 3619883"/>
                <a:gd name="connsiteY25" fmla="*/ 4128157 h 4275461"/>
                <a:gd name="connsiteX26" fmla="*/ 1468988 w 3619883"/>
                <a:gd name="connsiteY26" fmla="*/ 4128157 h 4275461"/>
                <a:gd name="connsiteX27" fmla="*/ 1427396 w 3619883"/>
                <a:gd name="connsiteY27" fmla="*/ 4275461 h 4275461"/>
                <a:gd name="connsiteX28" fmla="*/ 1210751 w 3619883"/>
                <a:gd name="connsiteY28" fmla="*/ 4275461 h 4275461"/>
                <a:gd name="connsiteX29" fmla="*/ 1210751 w 3619883"/>
                <a:gd name="connsiteY29" fmla="*/ 4128157 h 4275461"/>
                <a:gd name="connsiteX30" fmla="*/ 1271978 w 3619883"/>
                <a:gd name="connsiteY30" fmla="*/ 4128157 h 4275461"/>
                <a:gd name="connsiteX31" fmla="*/ 1271978 w 3619883"/>
                <a:gd name="connsiteY31" fmla="*/ 3951392 h 4275461"/>
                <a:gd name="connsiteX32" fmla="*/ 1094193 w 3619883"/>
                <a:gd name="connsiteY32" fmla="*/ 3951392 h 4275461"/>
                <a:gd name="connsiteX33" fmla="*/ 1094193 w 3619883"/>
                <a:gd name="connsiteY33" fmla="*/ 4128157 h 4275461"/>
                <a:gd name="connsiteX34" fmla="*/ 1140354 w 3619883"/>
                <a:gd name="connsiteY34" fmla="*/ 4128157 h 4275461"/>
                <a:gd name="connsiteX35" fmla="*/ 1140354 w 3619883"/>
                <a:gd name="connsiteY35" fmla="*/ 4275461 h 4275461"/>
                <a:gd name="connsiteX36" fmla="*/ 953807 w 3619883"/>
                <a:gd name="connsiteY36" fmla="*/ 4275461 h 4275461"/>
                <a:gd name="connsiteX37" fmla="*/ 912215 w 3619883"/>
                <a:gd name="connsiteY37" fmla="*/ 4128157 h 4275461"/>
                <a:gd name="connsiteX38" fmla="*/ 961020 w 3619883"/>
                <a:gd name="connsiteY38" fmla="*/ 4128157 h 4275461"/>
                <a:gd name="connsiteX39" fmla="*/ 961020 w 3619883"/>
                <a:gd name="connsiteY39" fmla="*/ 3951392 h 4275461"/>
                <a:gd name="connsiteX40" fmla="*/ 783235 w 3619883"/>
                <a:gd name="connsiteY40" fmla="*/ 3951392 h 4275461"/>
                <a:gd name="connsiteX41" fmla="*/ 783235 w 3619883"/>
                <a:gd name="connsiteY41" fmla="*/ 4128157 h 4275461"/>
                <a:gd name="connsiteX42" fmla="*/ 871024 w 3619883"/>
                <a:gd name="connsiteY42" fmla="*/ 4128157 h 4275461"/>
                <a:gd name="connsiteX43" fmla="*/ 829432 w 3619883"/>
                <a:gd name="connsiteY43" fmla="*/ 4275461 h 4275461"/>
                <a:gd name="connsiteX44" fmla="*/ 611484 w 3619883"/>
                <a:gd name="connsiteY44" fmla="*/ 4275461 h 4275461"/>
                <a:gd name="connsiteX45" fmla="*/ 621247 w 3619883"/>
                <a:gd name="connsiteY45" fmla="*/ 4128157 h 4275461"/>
                <a:gd name="connsiteX46" fmla="*/ 650062 w 3619883"/>
                <a:gd name="connsiteY46" fmla="*/ 4128157 h 4275461"/>
                <a:gd name="connsiteX47" fmla="*/ 650062 w 3619883"/>
                <a:gd name="connsiteY47" fmla="*/ 3951392 h 4275461"/>
                <a:gd name="connsiteX48" fmla="*/ 472277 w 3619883"/>
                <a:gd name="connsiteY48" fmla="*/ 3951392 h 4275461"/>
                <a:gd name="connsiteX49" fmla="*/ 472277 w 3619883"/>
                <a:gd name="connsiteY49" fmla="*/ 4128157 h 4275461"/>
                <a:gd name="connsiteX50" fmla="*/ 522650 w 3619883"/>
                <a:gd name="connsiteY50" fmla="*/ 4128157 h 4275461"/>
                <a:gd name="connsiteX51" fmla="*/ 573998 w 3619883"/>
                <a:gd name="connsiteY51" fmla="*/ 4275461 h 4275461"/>
                <a:gd name="connsiteX52" fmla="*/ 336164 w 3619883"/>
                <a:gd name="connsiteY52" fmla="*/ 4275461 h 4275461"/>
                <a:gd name="connsiteX53" fmla="*/ 294572 w 3619883"/>
                <a:gd name="connsiteY53" fmla="*/ 4128157 h 4275461"/>
                <a:gd name="connsiteX54" fmla="*/ 339106 w 3619883"/>
                <a:gd name="connsiteY54" fmla="*/ 4128157 h 4275461"/>
                <a:gd name="connsiteX55" fmla="*/ 339106 w 3619883"/>
                <a:gd name="connsiteY55" fmla="*/ 3951392 h 4275461"/>
                <a:gd name="connsiteX56" fmla="*/ 161321 w 3619883"/>
                <a:gd name="connsiteY56" fmla="*/ 3951392 h 4275461"/>
                <a:gd name="connsiteX57" fmla="*/ 161321 w 3619883"/>
                <a:gd name="connsiteY57" fmla="*/ 4128157 h 4275461"/>
                <a:gd name="connsiteX58" fmla="*/ 230914 w 3619883"/>
                <a:gd name="connsiteY58" fmla="*/ 4128157 h 4275461"/>
                <a:gd name="connsiteX59" fmla="*/ 189322 w 3619883"/>
                <a:gd name="connsiteY59" fmla="*/ 4275461 h 4275461"/>
                <a:gd name="connsiteX60" fmla="*/ 0 w 3619883"/>
                <a:gd name="connsiteY60" fmla="*/ 4275461 h 4275461"/>
                <a:gd name="connsiteX61" fmla="*/ 0 w 3619883"/>
                <a:gd name="connsiteY61" fmla="*/ 42229 h 4275461"/>
                <a:gd name="connsiteX62" fmla="*/ 42464 w 3619883"/>
                <a:gd name="connsiteY62" fmla="*/ 40518 h 4275461"/>
                <a:gd name="connsiteX63" fmla="*/ 137733 w 3619883"/>
                <a:gd name="connsiteY63" fmla="*/ 35355 h 4275461"/>
                <a:gd name="connsiteX64" fmla="*/ 270565 w 3619883"/>
                <a:gd name="connsiteY64" fmla="*/ 29759 h 4275461"/>
                <a:gd name="connsiteX65" fmla="*/ 479734 w 3619883"/>
                <a:gd name="connsiteY65" fmla="*/ 45455 h 4275461"/>
                <a:gd name="connsiteX66" fmla="*/ 524103 w 3619883"/>
                <a:gd name="connsiteY66" fmla="*/ 41625 h 4275461"/>
                <a:gd name="connsiteX67" fmla="*/ 624416 w 3619883"/>
                <a:gd name="connsiteY67" fmla="*/ 22696 h 4275461"/>
                <a:gd name="connsiteX68" fmla="*/ 657762 w 3619883"/>
                <a:gd name="connsiteY68" fmla="*/ 18351 h 4275461"/>
                <a:gd name="connsiteX69" fmla="*/ 690557 w 3619883"/>
                <a:gd name="connsiteY69" fmla="*/ 25792 h 4275461"/>
                <a:gd name="connsiteX70" fmla="*/ 745123 w 3619883"/>
                <a:gd name="connsiteY70" fmla="*/ 40157 h 4275461"/>
                <a:gd name="connsiteX71" fmla="*/ 789493 w 3619883"/>
                <a:gd name="connsiteY71" fmla="*/ 36327 h 4275461"/>
                <a:gd name="connsiteX72" fmla="*/ 854255 w 3619883"/>
                <a:gd name="connsiteY72" fmla="*/ 68887 h 4275461"/>
                <a:gd name="connsiteX73" fmla="*/ 897520 w 3619883"/>
                <a:gd name="connsiteY73" fmla="*/ 88629 h 4275461"/>
                <a:gd name="connsiteX74" fmla="*/ 940510 w 3619883"/>
                <a:gd name="connsiteY74" fmla="*/ 114265 h 4275461"/>
                <a:gd name="connsiteX75" fmla="*/ 1082712 w 3619883"/>
                <a:gd name="connsiteY75" fmla="*/ 144543 h 4275461"/>
                <a:gd name="connsiteX76" fmla="*/ 1205348 w 3619883"/>
                <a:gd name="connsiteY76" fmla="*/ 120753 h 4275461"/>
                <a:gd name="connsiteX77" fmla="*/ 1271764 w 3619883"/>
                <a:gd name="connsiteY77" fmla="*/ 117956 h 4275461"/>
                <a:gd name="connsiteX78" fmla="*/ 1315583 w 3619883"/>
                <a:gd name="connsiteY78" fmla="*/ 125912 h 4275461"/>
                <a:gd name="connsiteX79" fmla="*/ 1359125 w 3619883"/>
                <a:gd name="connsiteY79" fmla="*/ 139761 h 4275461"/>
                <a:gd name="connsiteX80" fmla="*/ 1391919 w 3619883"/>
                <a:gd name="connsiteY80" fmla="*/ 147202 h 4275461"/>
                <a:gd name="connsiteX81" fmla="*/ 1436563 w 3619883"/>
                <a:gd name="connsiteY81" fmla="*/ 137480 h 4275461"/>
                <a:gd name="connsiteX82" fmla="*/ 1471566 w 3619883"/>
                <a:gd name="connsiteY82" fmla="*/ 97777 h 4275461"/>
                <a:gd name="connsiteX83" fmla="*/ 1505739 w 3619883"/>
                <a:gd name="connsiteY83" fmla="*/ 75753 h 4275461"/>
                <a:gd name="connsiteX84" fmla="*/ 1590891 w 3619883"/>
                <a:gd name="connsiteY84" fmla="*/ 144702 h 4275461"/>
                <a:gd name="connsiteX85" fmla="*/ 1625616 w 3619883"/>
                <a:gd name="connsiteY85" fmla="*/ 110893 h 4275461"/>
                <a:gd name="connsiteX86" fmla="*/ 1658964 w 3619883"/>
                <a:gd name="connsiteY86" fmla="*/ 106547 h 4275461"/>
                <a:gd name="connsiteX87" fmla="*/ 1746598 w 3619883"/>
                <a:gd name="connsiteY87" fmla="*/ 122460 h 4275461"/>
                <a:gd name="connsiteX88" fmla="*/ 1811913 w 3619883"/>
                <a:gd name="connsiteY88" fmla="*/ 143234 h 4275461"/>
                <a:gd name="connsiteX89" fmla="*/ 1856557 w 3619883"/>
                <a:gd name="connsiteY89" fmla="*/ 133511 h 4275461"/>
                <a:gd name="connsiteX90" fmla="*/ 2066003 w 3619883"/>
                <a:gd name="connsiteY90" fmla="*/ 143313 h 4275461"/>
                <a:gd name="connsiteX91" fmla="*/ 2177615 w 3619883"/>
                <a:gd name="connsiteY91" fmla="*/ 119007 h 4275461"/>
                <a:gd name="connsiteX92" fmla="*/ 2255883 w 3619883"/>
                <a:gd name="connsiteY92" fmla="*/ 99047 h 4275461"/>
                <a:gd name="connsiteX93" fmla="*/ 2344622 w 3619883"/>
                <a:gd name="connsiteY93" fmla="*/ 91388 h 4275461"/>
                <a:gd name="connsiteX94" fmla="*/ 2455682 w 3619883"/>
                <a:gd name="connsiteY94" fmla="*/ 78869 h 4275461"/>
                <a:gd name="connsiteX95" fmla="*/ 2632609 w 3619883"/>
                <a:gd name="connsiteY95" fmla="*/ 75338 h 4275461"/>
                <a:gd name="connsiteX96" fmla="*/ 2742291 w 3619883"/>
                <a:gd name="connsiteY96" fmla="*/ 92282 h 4275461"/>
                <a:gd name="connsiteX97" fmla="*/ 2851974 w 3619883"/>
                <a:gd name="connsiteY97" fmla="*/ 109227 h 4275461"/>
                <a:gd name="connsiteX98" fmla="*/ 2907643 w 3619883"/>
                <a:gd name="connsiteY98" fmla="*/ 100020 h 4275461"/>
                <a:gd name="connsiteX99" fmla="*/ 2944022 w 3619883"/>
                <a:gd name="connsiteY99" fmla="*/ 30853 h 4275461"/>
                <a:gd name="connsiteX100" fmla="*/ 3022289 w 3619883"/>
                <a:gd name="connsiteY100" fmla="*/ 10893 h 4275461"/>
                <a:gd name="connsiteX101" fmla="*/ 3054807 w 3619883"/>
                <a:gd name="connsiteY101" fmla="*/ 24226 h 4275461"/>
                <a:gd name="connsiteX102" fmla="*/ 3141892 w 3619883"/>
                <a:gd name="connsiteY102" fmla="*/ 51925 h 4275461"/>
                <a:gd name="connsiteX103" fmla="*/ 3185711 w 3619883"/>
                <a:gd name="connsiteY103" fmla="*/ 59881 h 4275461"/>
                <a:gd name="connsiteX104" fmla="*/ 3219056 w 3619883"/>
                <a:gd name="connsiteY104" fmla="*/ 55536 h 4275461"/>
                <a:gd name="connsiteX105" fmla="*/ 3263425 w 3619883"/>
                <a:gd name="connsiteY105" fmla="*/ 51706 h 4275461"/>
                <a:gd name="connsiteX106" fmla="*/ 3296219 w 3619883"/>
                <a:gd name="connsiteY106" fmla="*/ 59147 h 4275461"/>
                <a:gd name="connsiteX107" fmla="*/ 3319094 w 3619883"/>
                <a:gd name="connsiteY107" fmla="*/ 42500 h 4275461"/>
                <a:gd name="connsiteX108" fmla="*/ 3420511 w 3619883"/>
                <a:gd name="connsiteY108" fmla="*/ 0 h 4275461"/>
                <a:gd name="connsiteX109" fmla="*/ 3453305 w 3619883"/>
                <a:gd name="connsiteY109" fmla="*/ 7440 h 4275461"/>
                <a:gd name="connsiteX110" fmla="*/ 3496571 w 3619883"/>
                <a:gd name="connsiteY110" fmla="*/ 27182 h 4275461"/>
                <a:gd name="connsiteX111" fmla="*/ 3602117 w 3619883"/>
                <a:gd name="connsiteY111" fmla="*/ 132521 h 4275461"/>
                <a:gd name="connsiteX112" fmla="*/ 3619883 w 3619883"/>
                <a:gd name="connsiteY112" fmla="*/ 140049 h 4275461"/>
                <a:gd name="connsiteX113" fmla="*/ 3619883 w 3619883"/>
                <a:gd name="connsiteY11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3951392 h 4275461"/>
                <a:gd name="connsiteX13" fmla="*/ 1716110 w 3619883"/>
                <a:gd name="connsiteY13" fmla="*/ 4006431 h 4275461"/>
                <a:gd name="connsiteX14" fmla="*/ 1703447 w 3619883"/>
                <a:gd name="connsiteY14" fmla="*/ 4007960 h 4275461"/>
                <a:gd name="connsiteX15" fmla="*/ 1716110 w 3619883"/>
                <a:gd name="connsiteY15" fmla="*/ 4044284 h 4275461"/>
                <a:gd name="connsiteX16" fmla="*/ 1716110 w 3619883"/>
                <a:gd name="connsiteY16" fmla="*/ 4128157 h 4275461"/>
                <a:gd name="connsiteX17" fmla="*/ 1745346 w 3619883"/>
                <a:gd name="connsiteY17" fmla="*/ 4128157 h 4275461"/>
                <a:gd name="connsiteX18" fmla="*/ 1796694 w 3619883"/>
                <a:gd name="connsiteY18" fmla="*/ 4275461 h 4275461"/>
                <a:gd name="connsiteX19" fmla="*/ 1558844 w 3619883"/>
                <a:gd name="connsiteY19" fmla="*/ 4275461 h 4275461"/>
                <a:gd name="connsiteX20" fmla="*/ 1517252 w 3619883"/>
                <a:gd name="connsiteY20" fmla="*/ 4128157 h 4275461"/>
                <a:gd name="connsiteX21" fmla="*/ 1582936 w 3619883"/>
                <a:gd name="connsiteY21" fmla="*/ 4128157 h 4275461"/>
                <a:gd name="connsiteX22" fmla="*/ 1582936 w 3619883"/>
                <a:gd name="connsiteY22" fmla="*/ 3951392 h 4275461"/>
                <a:gd name="connsiteX23" fmla="*/ 1405151 w 3619883"/>
                <a:gd name="connsiteY23" fmla="*/ 3951392 h 4275461"/>
                <a:gd name="connsiteX24" fmla="*/ 1405151 w 3619883"/>
                <a:gd name="connsiteY24" fmla="*/ 4128157 h 4275461"/>
                <a:gd name="connsiteX25" fmla="*/ 1468988 w 3619883"/>
                <a:gd name="connsiteY25" fmla="*/ 4128157 h 4275461"/>
                <a:gd name="connsiteX26" fmla="*/ 1427396 w 3619883"/>
                <a:gd name="connsiteY26" fmla="*/ 4275461 h 4275461"/>
                <a:gd name="connsiteX27" fmla="*/ 1210751 w 3619883"/>
                <a:gd name="connsiteY27" fmla="*/ 4275461 h 4275461"/>
                <a:gd name="connsiteX28" fmla="*/ 1210751 w 3619883"/>
                <a:gd name="connsiteY28" fmla="*/ 4128157 h 4275461"/>
                <a:gd name="connsiteX29" fmla="*/ 1271978 w 3619883"/>
                <a:gd name="connsiteY29" fmla="*/ 4128157 h 4275461"/>
                <a:gd name="connsiteX30" fmla="*/ 1271978 w 3619883"/>
                <a:gd name="connsiteY30" fmla="*/ 3951392 h 4275461"/>
                <a:gd name="connsiteX31" fmla="*/ 1094193 w 3619883"/>
                <a:gd name="connsiteY31" fmla="*/ 3951392 h 4275461"/>
                <a:gd name="connsiteX32" fmla="*/ 1094193 w 3619883"/>
                <a:gd name="connsiteY32" fmla="*/ 4128157 h 4275461"/>
                <a:gd name="connsiteX33" fmla="*/ 1140354 w 3619883"/>
                <a:gd name="connsiteY33" fmla="*/ 4128157 h 4275461"/>
                <a:gd name="connsiteX34" fmla="*/ 1140354 w 3619883"/>
                <a:gd name="connsiteY34" fmla="*/ 4275461 h 4275461"/>
                <a:gd name="connsiteX35" fmla="*/ 953807 w 3619883"/>
                <a:gd name="connsiteY35" fmla="*/ 4275461 h 4275461"/>
                <a:gd name="connsiteX36" fmla="*/ 912215 w 3619883"/>
                <a:gd name="connsiteY36" fmla="*/ 4128157 h 4275461"/>
                <a:gd name="connsiteX37" fmla="*/ 961020 w 3619883"/>
                <a:gd name="connsiteY37" fmla="*/ 4128157 h 4275461"/>
                <a:gd name="connsiteX38" fmla="*/ 961020 w 3619883"/>
                <a:gd name="connsiteY38" fmla="*/ 3951392 h 4275461"/>
                <a:gd name="connsiteX39" fmla="*/ 783235 w 3619883"/>
                <a:gd name="connsiteY39" fmla="*/ 3951392 h 4275461"/>
                <a:gd name="connsiteX40" fmla="*/ 783235 w 3619883"/>
                <a:gd name="connsiteY40" fmla="*/ 4128157 h 4275461"/>
                <a:gd name="connsiteX41" fmla="*/ 871024 w 3619883"/>
                <a:gd name="connsiteY41" fmla="*/ 4128157 h 4275461"/>
                <a:gd name="connsiteX42" fmla="*/ 829432 w 3619883"/>
                <a:gd name="connsiteY42" fmla="*/ 4275461 h 4275461"/>
                <a:gd name="connsiteX43" fmla="*/ 611484 w 3619883"/>
                <a:gd name="connsiteY43" fmla="*/ 4275461 h 4275461"/>
                <a:gd name="connsiteX44" fmla="*/ 621247 w 3619883"/>
                <a:gd name="connsiteY44" fmla="*/ 4128157 h 4275461"/>
                <a:gd name="connsiteX45" fmla="*/ 650062 w 3619883"/>
                <a:gd name="connsiteY45" fmla="*/ 4128157 h 4275461"/>
                <a:gd name="connsiteX46" fmla="*/ 650062 w 3619883"/>
                <a:gd name="connsiteY46" fmla="*/ 3951392 h 4275461"/>
                <a:gd name="connsiteX47" fmla="*/ 472277 w 3619883"/>
                <a:gd name="connsiteY47" fmla="*/ 3951392 h 4275461"/>
                <a:gd name="connsiteX48" fmla="*/ 472277 w 3619883"/>
                <a:gd name="connsiteY48" fmla="*/ 4128157 h 4275461"/>
                <a:gd name="connsiteX49" fmla="*/ 522650 w 3619883"/>
                <a:gd name="connsiteY49" fmla="*/ 4128157 h 4275461"/>
                <a:gd name="connsiteX50" fmla="*/ 573998 w 3619883"/>
                <a:gd name="connsiteY50" fmla="*/ 4275461 h 4275461"/>
                <a:gd name="connsiteX51" fmla="*/ 336164 w 3619883"/>
                <a:gd name="connsiteY51" fmla="*/ 4275461 h 4275461"/>
                <a:gd name="connsiteX52" fmla="*/ 294572 w 3619883"/>
                <a:gd name="connsiteY52" fmla="*/ 4128157 h 4275461"/>
                <a:gd name="connsiteX53" fmla="*/ 339106 w 3619883"/>
                <a:gd name="connsiteY53" fmla="*/ 4128157 h 4275461"/>
                <a:gd name="connsiteX54" fmla="*/ 339106 w 3619883"/>
                <a:gd name="connsiteY54" fmla="*/ 3951392 h 4275461"/>
                <a:gd name="connsiteX55" fmla="*/ 161321 w 3619883"/>
                <a:gd name="connsiteY55" fmla="*/ 3951392 h 4275461"/>
                <a:gd name="connsiteX56" fmla="*/ 161321 w 3619883"/>
                <a:gd name="connsiteY56" fmla="*/ 4128157 h 4275461"/>
                <a:gd name="connsiteX57" fmla="*/ 230914 w 3619883"/>
                <a:gd name="connsiteY57" fmla="*/ 4128157 h 4275461"/>
                <a:gd name="connsiteX58" fmla="*/ 189322 w 3619883"/>
                <a:gd name="connsiteY58" fmla="*/ 4275461 h 4275461"/>
                <a:gd name="connsiteX59" fmla="*/ 0 w 3619883"/>
                <a:gd name="connsiteY59" fmla="*/ 4275461 h 4275461"/>
                <a:gd name="connsiteX60" fmla="*/ 0 w 3619883"/>
                <a:gd name="connsiteY60" fmla="*/ 42229 h 4275461"/>
                <a:gd name="connsiteX61" fmla="*/ 42464 w 3619883"/>
                <a:gd name="connsiteY61" fmla="*/ 40518 h 4275461"/>
                <a:gd name="connsiteX62" fmla="*/ 137733 w 3619883"/>
                <a:gd name="connsiteY62" fmla="*/ 35355 h 4275461"/>
                <a:gd name="connsiteX63" fmla="*/ 270565 w 3619883"/>
                <a:gd name="connsiteY63" fmla="*/ 29759 h 4275461"/>
                <a:gd name="connsiteX64" fmla="*/ 479734 w 3619883"/>
                <a:gd name="connsiteY64" fmla="*/ 45455 h 4275461"/>
                <a:gd name="connsiteX65" fmla="*/ 524103 w 3619883"/>
                <a:gd name="connsiteY65" fmla="*/ 41625 h 4275461"/>
                <a:gd name="connsiteX66" fmla="*/ 624416 w 3619883"/>
                <a:gd name="connsiteY66" fmla="*/ 22696 h 4275461"/>
                <a:gd name="connsiteX67" fmla="*/ 657762 w 3619883"/>
                <a:gd name="connsiteY67" fmla="*/ 18351 h 4275461"/>
                <a:gd name="connsiteX68" fmla="*/ 690557 w 3619883"/>
                <a:gd name="connsiteY68" fmla="*/ 25792 h 4275461"/>
                <a:gd name="connsiteX69" fmla="*/ 745123 w 3619883"/>
                <a:gd name="connsiteY69" fmla="*/ 40157 h 4275461"/>
                <a:gd name="connsiteX70" fmla="*/ 789493 w 3619883"/>
                <a:gd name="connsiteY70" fmla="*/ 36327 h 4275461"/>
                <a:gd name="connsiteX71" fmla="*/ 854255 w 3619883"/>
                <a:gd name="connsiteY71" fmla="*/ 68887 h 4275461"/>
                <a:gd name="connsiteX72" fmla="*/ 897520 w 3619883"/>
                <a:gd name="connsiteY72" fmla="*/ 88629 h 4275461"/>
                <a:gd name="connsiteX73" fmla="*/ 940510 w 3619883"/>
                <a:gd name="connsiteY73" fmla="*/ 114265 h 4275461"/>
                <a:gd name="connsiteX74" fmla="*/ 1082712 w 3619883"/>
                <a:gd name="connsiteY74" fmla="*/ 144543 h 4275461"/>
                <a:gd name="connsiteX75" fmla="*/ 1205348 w 3619883"/>
                <a:gd name="connsiteY75" fmla="*/ 120753 h 4275461"/>
                <a:gd name="connsiteX76" fmla="*/ 1271764 w 3619883"/>
                <a:gd name="connsiteY76" fmla="*/ 117956 h 4275461"/>
                <a:gd name="connsiteX77" fmla="*/ 1315583 w 3619883"/>
                <a:gd name="connsiteY77" fmla="*/ 125912 h 4275461"/>
                <a:gd name="connsiteX78" fmla="*/ 1359125 w 3619883"/>
                <a:gd name="connsiteY78" fmla="*/ 139761 h 4275461"/>
                <a:gd name="connsiteX79" fmla="*/ 1391919 w 3619883"/>
                <a:gd name="connsiteY79" fmla="*/ 147202 h 4275461"/>
                <a:gd name="connsiteX80" fmla="*/ 1436563 w 3619883"/>
                <a:gd name="connsiteY80" fmla="*/ 137480 h 4275461"/>
                <a:gd name="connsiteX81" fmla="*/ 1471566 w 3619883"/>
                <a:gd name="connsiteY81" fmla="*/ 97777 h 4275461"/>
                <a:gd name="connsiteX82" fmla="*/ 1505739 w 3619883"/>
                <a:gd name="connsiteY82" fmla="*/ 75753 h 4275461"/>
                <a:gd name="connsiteX83" fmla="*/ 1590891 w 3619883"/>
                <a:gd name="connsiteY83" fmla="*/ 144702 h 4275461"/>
                <a:gd name="connsiteX84" fmla="*/ 1625616 w 3619883"/>
                <a:gd name="connsiteY84" fmla="*/ 110893 h 4275461"/>
                <a:gd name="connsiteX85" fmla="*/ 1658964 w 3619883"/>
                <a:gd name="connsiteY85" fmla="*/ 106547 h 4275461"/>
                <a:gd name="connsiteX86" fmla="*/ 1746598 w 3619883"/>
                <a:gd name="connsiteY86" fmla="*/ 122460 h 4275461"/>
                <a:gd name="connsiteX87" fmla="*/ 1811913 w 3619883"/>
                <a:gd name="connsiteY87" fmla="*/ 143234 h 4275461"/>
                <a:gd name="connsiteX88" fmla="*/ 1856557 w 3619883"/>
                <a:gd name="connsiteY88" fmla="*/ 133511 h 4275461"/>
                <a:gd name="connsiteX89" fmla="*/ 2066003 w 3619883"/>
                <a:gd name="connsiteY89" fmla="*/ 143313 h 4275461"/>
                <a:gd name="connsiteX90" fmla="*/ 2177615 w 3619883"/>
                <a:gd name="connsiteY90" fmla="*/ 119007 h 4275461"/>
                <a:gd name="connsiteX91" fmla="*/ 2255883 w 3619883"/>
                <a:gd name="connsiteY91" fmla="*/ 99047 h 4275461"/>
                <a:gd name="connsiteX92" fmla="*/ 2344622 w 3619883"/>
                <a:gd name="connsiteY92" fmla="*/ 91388 h 4275461"/>
                <a:gd name="connsiteX93" fmla="*/ 2455682 w 3619883"/>
                <a:gd name="connsiteY93" fmla="*/ 78869 h 4275461"/>
                <a:gd name="connsiteX94" fmla="*/ 2632609 w 3619883"/>
                <a:gd name="connsiteY94" fmla="*/ 75338 h 4275461"/>
                <a:gd name="connsiteX95" fmla="*/ 2742291 w 3619883"/>
                <a:gd name="connsiteY95" fmla="*/ 92282 h 4275461"/>
                <a:gd name="connsiteX96" fmla="*/ 2851974 w 3619883"/>
                <a:gd name="connsiteY96" fmla="*/ 109227 h 4275461"/>
                <a:gd name="connsiteX97" fmla="*/ 2907643 w 3619883"/>
                <a:gd name="connsiteY97" fmla="*/ 100020 h 4275461"/>
                <a:gd name="connsiteX98" fmla="*/ 2944022 w 3619883"/>
                <a:gd name="connsiteY98" fmla="*/ 30853 h 4275461"/>
                <a:gd name="connsiteX99" fmla="*/ 3022289 w 3619883"/>
                <a:gd name="connsiteY99" fmla="*/ 10893 h 4275461"/>
                <a:gd name="connsiteX100" fmla="*/ 3054807 w 3619883"/>
                <a:gd name="connsiteY100" fmla="*/ 24226 h 4275461"/>
                <a:gd name="connsiteX101" fmla="*/ 3141892 w 3619883"/>
                <a:gd name="connsiteY101" fmla="*/ 51925 h 4275461"/>
                <a:gd name="connsiteX102" fmla="*/ 3185711 w 3619883"/>
                <a:gd name="connsiteY102" fmla="*/ 59881 h 4275461"/>
                <a:gd name="connsiteX103" fmla="*/ 3219056 w 3619883"/>
                <a:gd name="connsiteY103" fmla="*/ 55536 h 4275461"/>
                <a:gd name="connsiteX104" fmla="*/ 3263425 w 3619883"/>
                <a:gd name="connsiteY104" fmla="*/ 51706 h 4275461"/>
                <a:gd name="connsiteX105" fmla="*/ 3296219 w 3619883"/>
                <a:gd name="connsiteY105" fmla="*/ 59147 h 4275461"/>
                <a:gd name="connsiteX106" fmla="*/ 3319094 w 3619883"/>
                <a:gd name="connsiteY106" fmla="*/ 42500 h 4275461"/>
                <a:gd name="connsiteX107" fmla="*/ 3420511 w 3619883"/>
                <a:gd name="connsiteY107" fmla="*/ 0 h 4275461"/>
                <a:gd name="connsiteX108" fmla="*/ 3453305 w 3619883"/>
                <a:gd name="connsiteY108" fmla="*/ 7440 h 4275461"/>
                <a:gd name="connsiteX109" fmla="*/ 3496571 w 3619883"/>
                <a:gd name="connsiteY109" fmla="*/ 27182 h 4275461"/>
                <a:gd name="connsiteX110" fmla="*/ 3602117 w 3619883"/>
                <a:gd name="connsiteY110" fmla="*/ 132521 h 4275461"/>
                <a:gd name="connsiteX111" fmla="*/ 3619883 w 3619883"/>
                <a:gd name="connsiteY111" fmla="*/ 140049 h 4275461"/>
                <a:gd name="connsiteX112" fmla="*/ 3619883 w 3619883"/>
                <a:gd name="connsiteY11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044284 h 4275461"/>
                <a:gd name="connsiteX15" fmla="*/ 1716110 w 3619883"/>
                <a:gd name="connsiteY15" fmla="*/ 4128157 h 4275461"/>
                <a:gd name="connsiteX16" fmla="*/ 1745346 w 3619883"/>
                <a:gd name="connsiteY16" fmla="*/ 4128157 h 4275461"/>
                <a:gd name="connsiteX17" fmla="*/ 1796694 w 3619883"/>
                <a:gd name="connsiteY17" fmla="*/ 4275461 h 4275461"/>
                <a:gd name="connsiteX18" fmla="*/ 1558844 w 3619883"/>
                <a:gd name="connsiteY18" fmla="*/ 4275461 h 4275461"/>
                <a:gd name="connsiteX19" fmla="*/ 1517252 w 3619883"/>
                <a:gd name="connsiteY19" fmla="*/ 4128157 h 4275461"/>
                <a:gd name="connsiteX20" fmla="*/ 1582936 w 3619883"/>
                <a:gd name="connsiteY20" fmla="*/ 4128157 h 4275461"/>
                <a:gd name="connsiteX21" fmla="*/ 1582936 w 3619883"/>
                <a:gd name="connsiteY21" fmla="*/ 3951392 h 4275461"/>
                <a:gd name="connsiteX22" fmla="*/ 1405151 w 3619883"/>
                <a:gd name="connsiteY22" fmla="*/ 3951392 h 4275461"/>
                <a:gd name="connsiteX23" fmla="*/ 1405151 w 3619883"/>
                <a:gd name="connsiteY23" fmla="*/ 4128157 h 4275461"/>
                <a:gd name="connsiteX24" fmla="*/ 1468988 w 3619883"/>
                <a:gd name="connsiteY24" fmla="*/ 4128157 h 4275461"/>
                <a:gd name="connsiteX25" fmla="*/ 1427396 w 3619883"/>
                <a:gd name="connsiteY25" fmla="*/ 4275461 h 4275461"/>
                <a:gd name="connsiteX26" fmla="*/ 1210751 w 3619883"/>
                <a:gd name="connsiteY26" fmla="*/ 4275461 h 4275461"/>
                <a:gd name="connsiteX27" fmla="*/ 1210751 w 3619883"/>
                <a:gd name="connsiteY27" fmla="*/ 4128157 h 4275461"/>
                <a:gd name="connsiteX28" fmla="*/ 1271978 w 3619883"/>
                <a:gd name="connsiteY28" fmla="*/ 4128157 h 4275461"/>
                <a:gd name="connsiteX29" fmla="*/ 1271978 w 3619883"/>
                <a:gd name="connsiteY29" fmla="*/ 3951392 h 4275461"/>
                <a:gd name="connsiteX30" fmla="*/ 1094193 w 3619883"/>
                <a:gd name="connsiteY30" fmla="*/ 3951392 h 4275461"/>
                <a:gd name="connsiteX31" fmla="*/ 1094193 w 3619883"/>
                <a:gd name="connsiteY31" fmla="*/ 4128157 h 4275461"/>
                <a:gd name="connsiteX32" fmla="*/ 1140354 w 3619883"/>
                <a:gd name="connsiteY32" fmla="*/ 4128157 h 4275461"/>
                <a:gd name="connsiteX33" fmla="*/ 1140354 w 3619883"/>
                <a:gd name="connsiteY33" fmla="*/ 4275461 h 4275461"/>
                <a:gd name="connsiteX34" fmla="*/ 953807 w 3619883"/>
                <a:gd name="connsiteY34" fmla="*/ 4275461 h 4275461"/>
                <a:gd name="connsiteX35" fmla="*/ 912215 w 3619883"/>
                <a:gd name="connsiteY35" fmla="*/ 4128157 h 4275461"/>
                <a:gd name="connsiteX36" fmla="*/ 961020 w 3619883"/>
                <a:gd name="connsiteY36" fmla="*/ 4128157 h 4275461"/>
                <a:gd name="connsiteX37" fmla="*/ 961020 w 3619883"/>
                <a:gd name="connsiteY37" fmla="*/ 3951392 h 4275461"/>
                <a:gd name="connsiteX38" fmla="*/ 783235 w 3619883"/>
                <a:gd name="connsiteY38" fmla="*/ 3951392 h 4275461"/>
                <a:gd name="connsiteX39" fmla="*/ 783235 w 3619883"/>
                <a:gd name="connsiteY39" fmla="*/ 4128157 h 4275461"/>
                <a:gd name="connsiteX40" fmla="*/ 871024 w 3619883"/>
                <a:gd name="connsiteY40" fmla="*/ 4128157 h 4275461"/>
                <a:gd name="connsiteX41" fmla="*/ 829432 w 3619883"/>
                <a:gd name="connsiteY41" fmla="*/ 4275461 h 4275461"/>
                <a:gd name="connsiteX42" fmla="*/ 611484 w 3619883"/>
                <a:gd name="connsiteY42" fmla="*/ 4275461 h 4275461"/>
                <a:gd name="connsiteX43" fmla="*/ 621247 w 3619883"/>
                <a:gd name="connsiteY43" fmla="*/ 4128157 h 4275461"/>
                <a:gd name="connsiteX44" fmla="*/ 650062 w 3619883"/>
                <a:gd name="connsiteY44" fmla="*/ 4128157 h 4275461"/>
                <a:gd name="connsiteX45" fmla="*/ 650062 w 3619883"/>
                <a:gd name="connsiteY45" fmla="*/ 3951392 h 4275461"/>
                <a:gd name="connsiteX46" fmla="*/ 472277 w 3619883"/>
                <a:gd name="connsiteY46" fmla="*/ 3951392 h 4275461"/>
                <a:gd name="connsiteX47" fmla="*/ 472277 w 3619883"/>
                <a:gd name="connsiteY47" fmla="*/ 4128157 h 4275461"/>
                <a:gd name="connsiteX48" fmla="*/ 522650 w 3619883"/>
                <a:gd name="connsiteY48" fmla="*/ 4128157 h 4275461"/>
                <a:gd name="connsiteX49" fmla="*/ 573998 w 3619883"/>
                <a:gd name="connsiteY49" fmla="*/ 4275461 h 4275461"/>
                <a:gd name="connsiteX50" fmla="*/ 336164 w 3619883"/>
                <a:gd name="connsiteY50" fmla="*/ 4275461 h 4275461"/>
                <a:gd name="connsiteX51" fmla="*/ 294572 w 3619883"/>
                <a:gd name="connsiteY51" fmla="*/ 4128157 h 4275461"/>
                <a:gd name="connsiteX52" fmla="*/ 339106 w 3619883"/>
                <a:gd name="connsiteY52" fmla="*/ 4128157 h 4275461"/>
                <a:gd name="connsiteX53" fmla="*/ 339106 w 3619883"/>
                <a:gd name="connsiteY53" fmla="*/ 3951392 h 4275461"/>
                <a:gd name="connsiteX54" fmla="*/ 161321 w 3619883"/>
                <a:gd name="connsiteY54" fmla="*/ 3951392 h 4275461"/>
                <a:gd name="connsiteX55" fmla="*/ 161321 w 3619883"/>
                <a:gd name="connsiteY55" fmla="*/ 4128157 h 4275461"/>
                <a:gd name="connsiteX56" fmla="*/ 230914 w 3619883"/>
                <a:gd name="connsiteY56" fmla="*/ 4128157 h 4275461"/>
                <a:gd name="connsiteX57" fmla="*/ 189322 w 3619883"/>
                <a:gd name="connsiteY57" fmla="*/ 4275461 h 4275461"/>
                <a:gd name="connsiteX58" fmla="*/ 0 w 3619883"/>
                <a:gd name="connsiteY58" fmla="*/ 4275461 h 4275461"/>
                <a:gd name="connsiteX59" fmla="*/ 0 w 3619883"/>
                <a:gd name="connsiteY59" fmla="*/ 42229 h 4275461"/>
                <a:gd name="connsiteX60" fmla="*/ 42464 w 3619883"/>
                <a:gd name="connsiteY60" fmla="*/ 40518 h 4275461"/>
                <a:gd name="connsiteX61" fmla="*/ 137733 w 3619883"/>
                <a:gd name="connsiteY61" fmla="*/ 35355 h 4275461"/>
                <a:gd name="connsiteX62" fmla="*/ 270565 w 3619883"/>
                <a:gd name="connsiteY62" fmla="*/ 29759 h 4275461"/>
                <a:gd name="connsiteX63" fmla="*/ 479734 w 3619883"/>
                <a:gd name="connsiteY63" fmla="*/ 45455 h 4275461"/>
                <a:gd name="connsiteX64" fmla="*/ 524103 w 3619883"/>
                <a:gd name="connsiteY64" fmla="*/ 41625 h 4275461"/>
                <a:gd name="connsiteX65" fmla="*/ 624416 w 3619883"/>
                <a:gd name="connsiteY65" fmla="*/ 22696 h 4275461"/>
                <a:gd name="connsiteX66" fmla="*/ 657762 w 3619883"/>
                <a:gd name="connsiteY66" fmla="*/ 18351 h 4275461"/>
                <a:gd name="connsiteX67" fmla="*/ 690557 w 3619883"/>
                <a:gd name="connsiteY67" fmla="*/ 25792 h 4275461"/>
                <a:gd name="connsiteX68" fmla="*/ 745123 w 3619883"/>
                <a:gd name="connsiteY68" fmla="*/ 40157 h 4275461"/>
                <a:gd name="connsiteX69" fmla="*/ 789493 w 3619883"/>
                <a:gd name="connsiteY69" fmla="*/ 36327 h 4275461"/>
                <a:gd name="connsiteX70" fmla="*/ 854255 w 3619883"/>
                <a:gd name="connsiteY70" fmla="*/ 68887 h 4275461"/>
                <a:gd name="connsiteX71" fmla="*/ 897520 w 3619883"/>
                <a:gd name="connsiteY71" fmla="*/ 88629 h 4275461"/>
                <a:gd name="connsiteX72" fmla="*/ 940510 w 3619883"/>
                <a:gd name="connsiteY72" fmla="*/ 114265 h 4275461"/>
                <a:gd name="connsiteX73" fmla="*/ 1082712 w 3619883"/>
                <a:gd name="connsiteY73" fmla="*/ 144543 h 4275461"/>
                <a:gd name="connsiteX74" fmla="*/ 1205348 w 3619883"/>
                <a:gd name="connsiteY74" fmla="*/ 120753 h 4275461"/>
                <a:gd name="connsiteX75" fmla="*/ 1271764 w 3619883"/>
                <a:gd name="connsiteY75" fmla="*/ 117956 h 4275461"/>
                <a:gd name="connsiteX76" fmla="*/ 1315583 w 3619883"/>
                <a:gd name="connsiteY76" fmla="*/ 125912 h 4275461"/>
                <a:gd name="connsiteX77" fmla="*/ 1359125 w 3619883"/>
                <a:gd name="connsiteY77" fmla="*/ 139761 h 4275461"/>
                <a:gd name="connsiteX78" fmla="*/ 1391919 w 3619883"/>
                <a:gd name="connsiteY78" fmla="*/ 147202 h 4275461"/>
                <a:gd name="connsiteX79" fmla="*/ 1436563 w 3619883"/>
                <a:gd name="connsiteY79" fmla="*/ 137480 h 4275461"/>
                <a:gd name="connsiteX80" fmla="*/ 1471566 w 3619883"/>
                <a:gd name="connsiteY80" fmla="*/ 97777 h 4275461"/>
                <a:gd name="connsiteX81" fmla="*/ 1505739 w 3619883"/>
                <a:gd name="connsiteY81" fmla="*/ 75753 h 4275461"/>
                <a:gd name="connsiteX82" fmla="*/ 1590891 w 3619883"/>
                <a:gd name="connsiteY82" fmla="*/ 144702 h 4275461"/>
                <a:gd name="connsiteX83" fmla="*/ 1625616 w 3619883"/>
                <a:gd name="connsiteY83" fmla="*/ 110893 h 4275461"/>
                <a:gd name="connsiteX84" fmla="*/ 1658964 w 3619883"/>
                <a:gd name="connsiteY84" fmla="*/ 106547 h 4275461"/>
                <a:gd name="connsiteX85" fmla="*/ 1746598 w 3619883"/>
                <a:gd name="connsiteY85" fmla="*/ 122460 h 4275461"/>
                <a:gd name="connsiteX86" fmla="*/ 1811913 w 3619883"/>
                <a:gd name="connsiteY86" fmla="*/ 143234 h 4275461"/>
                <a:gd name="connsiteX87" fmla="*/ 1856557 w 3619883"/>
                <a:gd name="connsiteY87" fmla="*/ 133511 h 4275461"/>
                <a:gd name="connsiteX88" fmla="*/ 2066003 w 3619883"/>
                <a:gd name="connsiteY88" fmla="*/ 143313 h 4275461"/>
                <a:gd name="connsiteX89" fmla="*/ 2177615 w 3619883"/>
                <a:gd name="connsiteY89" fmla="*/ 119007 h 4275461"/>
                <a:gd name="connsiteX90" fmla="*/ 2255883 w 3619883"/>
                <a:gd name="connsiteY90" fmla="*/ 99047 h 4275461"/>
                <a:gd name="connsiteX91" fmla="*/ 2344622 w 3619883"/>
                <a:gd name="connsiteY91" fmla="*/ 91388 h 4275461"/>
                <a:gd name="connsiteX92" fmla="*/ 2455682 w 3619883"/>
                <a:gd name="connsiteY92" fmla="*/ 78869 h 4275461"/>
                <a:gd name="connsiteX93" fmla="*/ 2632609 w 3619883"/>
                <a:gd name="connsiteY93" fmla="*/ 75338 h 4275461"/>
                <a:gd name="connsiteX94" fmla="*/ 2742291 w 3619883"/>
                <a:gd name="connsiteY94" fmla="*/ 92282 h 4275461"/>
                <a:gd name="connsiteX95" fmla="*/ 2851974 w 3619883"/>
                <a:gd name="connsiteY95" fmla="*/ 109227 h 4275461"/>
                <a:gd name="connsiteX96" fmla="*/ 2907643 w 3619883"/>
                <a:gd name="connsiteY96" fmla="*/ 100020 h 4275461"/>
                <a:gd name="connsiteX97" fmla="*/ 2944022 w 3619883"/>
                <a:gd name="connsiteY97" fmla="*/ 30853 h 4275461"/>
                <a:gd name="connsiteX98" fmla="*/ 3022289 w 3619883"/>
                <a:gd name="connsiteY98" fmla="*/ 10893 h 4275461"/>
                <a:gd name="connsiteX99" fmla="*/ 3054807 w 3619883"/>
                <a:gd name="connsiteY99" fmla="*/ 24226 h 4275461"/>
                <a:gd name="connsiteX100" fmla="*/ 3141892 w 3619883"/>
                <a:gd name="connsiteY100" fmla="*/ 51925 h 4275461"/>
                <a:gd name="connsiteX101" fmla="*/ 3185711 w 3619883"/>
                <a:gd name="connsiteY101" fmla="*/ 59881 h 4275461"/>
                <a:gd name="connsiteX102" fmla="*/ 3219056 w 3619883"/>
                <a:gd name="connsiteY102" fmla="*/ 55536 h 4275461"/>
                <a:gd name="connsiteX103" fmla="*/ 3263425 w 3619883"/>
                <a:gd name="connsiteY103" fmla="*/ 51706 h 4275461"/>
                <a:gd name="connsiteX104" fmla="*/ 3296219 w 3619883"/>
                <a:gd name="connsiteY104" fmla="*/ 59147 h 4275461"/>
                <a:gd name="connsiteX105" fmla="*/ 3319094 w 3619883"/>
                <a:gd name="connsiteY105" fmla="*/ 42500 h 4275461"/>
                <a:gd name="connsiteX106" fmla="*/ 3420511 w 3619883"/>
                <a:gd name="connsiteY106" fmla="*/ 0 h 4275461"/>
                <a:gd name="connsiteX107" fmla="*/ 3453305 w 3619883"/>
                <a:gd name="connsiteY107" fmla="*/ 7440 h 4275461"/>
                <a:gd name="connsiteX108" fmla="*/ 3496571 w 3619883"/>
                <a:gd name="connsiteY108" fmla="*/ 27182 h 4275461"/>
                <a:gd name="connsiteX109" fmla="*/ 3602117 w 3619883"/>
                <a:gd name="connsiteY109" fmla="*/ 132521 h 4275461"/>
                <a:gd name="connsiteX110" fmla="*/ 3619883 w 3619883"/>
                <a:gd name="connsiteY110" fmla="*/ 140049 h 4275461"/>
                <a:gd name="connsiteX111" fmla="*/ 3619883 w 3619883"/>
                <a:gd name="connsiteY11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128157 h 4275461"/>
                <a:gd name="connsiteX15" fmla="*/ 1745346 w 3619883"/>
                <a:gd name="connsiteY15" fmla="*/ 4128157 h 4275461"/>
                <a:gd name="connsiteX16" fmla="*/ 1796694 w 3619883"/>
                <a:gd name="connsiteY16" fmla="*/ 4275461 h 4275461"/>
                <a:gd name="connsiteX17" fmla="*/ 1558844 w 3619883"/>
                <a:gd name="connsiteY17" fmla="*/ 4275461 h 4275461"/>
                <a:gd name="connsiteX18" fmla="*/ 1517252 w 3619883"/>
                <a:gd name="connsiteY18" fmla="*/ 4128157 h 4275461"/>
                <a:gd name="connsiteX19" fmla="*/ 1582936 w 3619883"/>
                <a:gd name="connsiteY19" fmla="*/ 4128157 h 4275461"/>
                <a:gd name="connsiteX20" fmla="*/ 1582936 w 3619883"/>
                <a:gd name="connsiteY20" fmla="*/ 3951392 h 4275461"/>
                <a:gd name="connsiteX21" fmla="*/ 1405151 w 3619883"/>
                <a:gd name="connsiteY21" fmla="*/ 3951392 h 4275461"/>
                <a:gd name="connsiteX22" fmla="*/ 1405151 w 3619883"/>
                <a:gd name="connsiteY22" fmla="*/ 4128157 h 4275461"/>
                <a:gd name="connsiteX23" fmla="*/ 1468988 w 3619883"/>
                <a:gd name="connsiteY23" fmla="*/ 4128157 h 4275461"/>
                <a:gd name="connsiteX24" fmla="*/ 1427396 w 3619883"/>
                <a:gd name="connsiteY24" fmla="*/ 4275461 h 4275461"/>
                <a:gd name="connsiteX25" fmla="*/ 1210751 w 3619883"/>
                <a:gd name="connsiteY25" fmla="*/ 4275461 h 4275461"/>
                <a:gd name="connsiteX26" fmla="*/ 1210751 w 3619883"/>
                <a:gd name="connsiteY26" fmla="*/ 4128157 h 4275461"/>
                <a:gd name="connsiteX27" fmla="*/ 1271978 w 3619883"/>
                <a:gd name="connsiteY27" fmla="*/ 4128157 h 4275461"/>
                <a:gd name="connsiteX28" fmla="*/ 1271978 w 3619883"/>
                <a:gd name="connsiteY28" fmla="*/ 3951392 h 4275461"/>
                <a:gd name="connsiteX29" fmla="*/ 1094193 w 3619883"/>
                <a:gd name="connsiteY29" fmla="*/ 3951392 h 4275461"/>
                <a:gd name="connsiteX30" fmla="*/ 1094193 w 3619883"/>
                <a:gd name="connsiteY30" fmla="*/ 4128157 h 4275461"/>
                <a:gd name="connsiteX31" fmla="*/ 1140354 w 3619883"/>
                <a:gd name="connsiteY31" fmla="*/ 4128157 h 4275461"/>
                <a:gd name="connsiteX32" fmla="*/ 1140354 w 3619883"/>
                <a:gd name="connsiteY32" fmla="*/ 4275461 h 4275461"/>
                <a:gd name="connsiteX33" fmla="*/ 953807 w 3619883"/>
                <a:gd name="connsiteY33" fmla="*/ 4275461 h 4275461"/>
                <a:gd name="connsiteX34" fmla="*/ 912215 w 3619883"/>
                <a:gd name="connsiteY34" fmla="*/ 4128157 h 4275461"/>
                <a:gd name="connsiteX35" fmla="*/ 961020 w 3619883"/>
                <a:gd name="connsiteY35" fmla="*/ 4128157 h 4275461"/>
                <a:gd name="connsiteX36" fmla="*/ 961020 w 3619883"/>
                <a:gd name="connsiteY36" fmla="*/ 3951392 h 4275461"/>
                <a:gd name="connsiteX37" fmla="*/ 783235 w 3619883"/>
                <a:gd name="connsiteY37" fmla="*/ 3951392 h 4275461"/>
                <a:gd name="connsiteX38" fmla="*/ 783235 w 3619883"/>
                <a:gd name="connsiteY38" fmla="*/ 4128157 h 4275461"/>
                <a:gd name="connsiteX39" fmla="*/ 871024 w 3619883"/>
                <a:gd name="connsiteY39" fmla="*/ 4128157 h 4275461"/>
                <a:gd name="connsiteX40" fmla="*/ 829432 w 3619883"/>
                <a:gd name="connsiteY40" fmla="*/ 4275461 h 4275461"/>
                <a:gd name="connsiteX41" fmla="*/ 611484 w 3619883"/>
                <a:gd name="connsiteY41" fmla="*/ 4275461 h 4275461"/>
                <a:gd name="connsiteX42" fmla="*/ 621247 w 3619883"/>
                <a:gd name="connsiteY42" fmla="*/ 4128157 h 4275461"/>
                <a:gd name="connsiteX43" fmla="*/ 650062 w 3619883"/>
                <a:gd name="connsiteY43" fmla="*/ 4128157 h 4275461"/>
                <a:gd name="connsiteX44" fmla="*/ 650062 w 3619883"/>
                <a:gd name="connsiteY44" fmla="*/ 3951392 h 4275461"/>
                <a:gd name="connsiteX45" fmla="*/ 472277 w 3619883"/>
                <a:gd name="connsiteY45" fmla="*/ 3951392 h 4275461"/>
                <a:gd name="connsiteX46" fmla="*/ 472277 w 3619883"/>
                <a:gd name="connsiteY46" fmla="*/ 4128157 h 4275461"/>
                <a:gd name="connsiteX47" fmla="*/ 522650 w 3619883"/>
                <a:gd name="connsiteY47" fmla="*/ 4128157 h 4275461"/>
                <a:gd name="connsiteX48" fmla="*/ 573998 w 3619883"/>
                <a:gd name="connsiteY48" fmla="*/ 4275461 h 4275461"/>
                <a:gd name="connsiteX49" fmla="*/ 336164 w 3619883"/>
                <a:gd name="connsiteY49" fmla="*/ 4275461 h 4275461"/>
                <a:gd name="connsiteX50" fmla="*/ 294572 w 3619883"/>
                <a:gd name="connsiteY50" fmla="*/ 4128157 h 4275461"/>
                <a:gd name="connsiteX51" fmla="*/ 339106 w 3619883"/>
                <a:gd name="connsiteY51" fmla="*/ 4128157 h 4275461"/>
                <a:gd name="connsiteX52" fmla="*/ 339106 w 3619883"/>
                <a:gd name="connsiteY52" fmla="*/ 3951392 h 4275461"/>
                <a:gd name="connsiteX53" fmla="*/ 161321 w 3619883"/>
                <a:gd name="connsiteY53" fmla="*/ 3951392 h 4275461"/>
                <a:gd name="connsiteX54" fmla="*/ 161321 w 3619883"/>
                <a:gd name="connsiteY54" fmla="*/ 4128157 h 4275461"/>
                <a:gd name="connsiteX55" fmla="*/ 230914 w 3619883"/>
                <a:gd name="connsiteY55" fmla="*/ 4128157 h 4275461"/>
                <a:gd name="connsiteX56" fmla="*/ 189322 w 3619883"/>
                <a:gd name="connsiteY56" fmla="*/ 4275461 h 4275461"/>
                <a:gd name="connsiteX57" fmla="*/ 0 w 3619883"/>
                <a:gd name="connsiteY57" fmla="*/ 4275461 h 4275461"/>
                <a:gd name="connsiteX58" fmla="*/ 0 w 3619883"/>
                <a:gd name="connsiteY58" fmla="*/ 42229 h 4275461"/>
                <a:gd name="connsiteX59" fmla="*/ 42464 w 3619883"/>
                <a:gd name="connsiteY59" fmla="*/ 40518 h 4275461"/>
                <a:gd name="connsiteX60" fmla="*/ 137733 w 3619883"/>
                <a:gd name="connsiteY60" fmla="*/ 35355 h 4275461"/>
                <a:gd name="connsiteX61" fmla="*/ 270565 w 3619883"/>
                <a:gd name="connsiteY61" fmla="*/ 29759 h 4275461"/>
                <a:gd name="connsiteX62" fmla="*/ 479734 w 3619883"/>
                <a:gd name="connsiteY62" fmla="*/ 45455 h 4275461"/>
                <a:gd name="connsiteX63" fmla="*/ 524103 w 3619883"/>
                <a:gd name="connsiteY63" fmla="*/ 41625 h 4275461"/>
                <a:gd name="connsiteX64" fmla="*/ 624416 w 3619883"/>
                <a:gd name="connsiteY64" fmla="*/ 22696 h 4275461"/>
                <a:gd name="connsiteX65" fmla="*/ 657762 w 3619883"/>
                <a:gd name="connsiteY65" fmla="*/ 18351 h 4275461"/>
                <a:gd name="connsiteX66" fmla="*/ 690557 w 3619883"/>
                <a:gd name="connsiteY66" fmla="*/ 25792 h 4275461"/>
                <a:gd name="connsiteX67" fmla="*/ 745123 w 3619883"/>
                <a:gd name="connsiteY67" fmla="*/ 40157 h 4275461"/>
                <a:gd name="connsiteX68" fmla="*/ 789493 w 3619883"/>
                <a:gd name="connsiteY68" fmla="*/ 36327 h 4275461"/>
                <a:gd name="connsiteX69" fmla="*/ 854255 w 3619883"/>
                <a:gd name="connsiteY69" fmla="*/ 68887 h 4275461"/>
                <a:gd name="connsiteX70" fmla="*/ 897520 w 3619883"/>
                <a:gd name="connsiteY70" fmla="*/ 88629 h 4275461"/>
                <a:gd name="connsiteX71" fmla="*/ 940510 w 3619883"/>
                <a:gd name="connsiteY71" fmla="*/ 114265 h 4275461"/>
                <a:gd name="connsiteX72" fmla="*/ 1082712 w 3619883"/>
                <a:gd name="connsiteY72" fmla="*/ 144543 h 4275461"/>
                <a:gd name="connsiteX73" fmla="*/ 1205348 w 3619883"/>
                <a:gd name="connsiteY73" fmla="*/ 120753 h 4275461"/>
                <a:gd name="connsiteX74" fmla="*/ 1271764 w 3619883"/>
                <a:gd name="connsiteY74" fmla="*/ 117956 h 4275461"/>
                <a:gd name="connsiteX75" fmla="*/ 1315583 w 3619883"/>
                <a:gd name="connsiteY75" fmla="*/ 125912 h 4275461"/>
                <a:gd name="connsiteX76" fmla="*/ 1359125 w 3619883"/>
                <a:gd name="connsiteY76" fmla="*/ 139761 h 4275461"/>
                <a:gd name="connsiteX77" fmla="*/ 1391919 w 3619883"/>
                <a:gd name="connsiteY77" fmla="*/ 147202 h 4275461"/>
                <a:gd name="connsiteX78" fmla="*/ 1436563 w 3619883"/>
                <a:gd name="connsiteY78" fmla="*/ 137480 h 4275461"/>
                <a:gd name="connsiteX79" fmla="*/ 1471566 w 3619883"/>
                <a:gd name="connsiteY79" fmla="*/ 97777 h 4275461"/>
                <a:gd name="connsiteX80" fmla="*/ 1505739 w 3619883"/>
                <a:gd name="connsiteY80" fmla="*/ 75753 h 4275461"/>
                <a:gd name="connsiteX81" fmla="*/ 1590891 w 3619883"/>
                <a:gd name="connsiteY81" fmla="*/ 144702 h 4275461"/>
                <a:gd name="connsiteX82" fmla="*/ 1625616 w 3619883"/>
                <a:gd name="connsiteY82" fmla="*/ 110893 h 4275461"/>
                <a:gd name="connsiteX83" fmla="*/ 1658964 w 3619883"/>
                <a:gd name="connsiteY83" fmla="*/ 106547 h 4275461"/>
                <a:gd name="connsiteX84" fmla="*/ 1746598 w 3619883"/>
                <a:gd name="connsiteY84" fmla="*/ 122460 h 4275461"/>
                <a:gd name="connsiteX85" fmla="*/ 1811913 w 3619883"/>
                <a:gd name="connsiteY85" fmla="*/ 143234 h 4275461"/>
                <a:gd name="connsiteX86" fmla="*/ 1856557 w 3619883"/>
                <a:gd name="connsiteY86" fmla="*/ 133511 h 4275461"/>
                <a:gd name="connsiteX87" fmla="*/ 2066003 w 3619883"/>
                <a:gd name="connsiteY87" fmla="*/ 143313 h 4275461"/>
                <a:gd name="connsiteX88" fmla="*/ 2177615 w 3619883"/>
                <a:gd name="connsiteY88" fmla="*/ 119007 h 4275461"/>
                <a:gd name="connsiteX89" fmla="*/ 2255883 w 3619883"/>
                <a:gd name="connsiteY89" fmla="*/ 99047 h 4275461"/>
                <a:gd name="connsiteX90" fmla="*/ 2344622 w 3619883"/>
                <a:gd name="connsiteY90" fmla="*/ 91388 h 4275461"/>
                <a:gd name="connsiteX91" fmla="*/ 2455682 w 3619883"/>
                <a:gd name="connsiteY91" fmla="*/ 78869 h 4275461"/>
                <a:gd name="connsiteX92" fmla="*/ 2632609 w 3619883"/>
                <a:gd name="connsiteY92" fmla="*/ 75338 h 4275461"/>
                <a:gd name="connsiteX93" fmla="*/ 2742291 w 3619883"/>
                <a:gd name="connsiteY93" fmla="*/ 92282 h 4275461"/>
                <a:gd name="connsiteX94" fmla="*/ 2851974 w 3619883"/>
                <a:gd name="connsiteY94" fmla="*/ 109227 h 4275461"/>
                <a:gd name="connsiteX95" fmla="*/ 2907643 w 3619883"/>
                <a:gd name="connsiteY95" fmla="*/ 100020 h 4275461"/>
                <a:gd name="connsiteX96" fmla="*/ 2944022 w 3619883"/>
                <a:gd name="connsiteY96" fmla="*/ 30853 h 4275461"/>
                <a:gd name="connsiteX97" fmla="*/ 3022289 w 3619883"/>
                <a:gd name="connsiteY97" fmla="*/ 10893 h 4275461"/>
                <a:gd name="connsiteX98" fmla="*/ 3054807 w 3619883"/>
                <a:gd name="connsiteY98" fmla="*/ 24226 h 4275461"/>
                <a:gd name="connsiteX99" fmla="*/ 3141892 w 3619883"/>
                <a:gd name="connsiteY99" fmla="*/ 51925 h 4275461"/>
                <a:gd name="connsiteX100" fmla="*/ 3185711 w 3619883"/>
                <a:gd name="connsiteY100" fmla="*/ 59881 h 4275461"/>
                <a:gd name="connsiteX101" fmla="*/ 3219056 w 3619883"/>
                <a:gd name="connsiteY101" fmla="*/ 55536 h 4275461"/>
                <a:gd name="connsiteX102" fmla="*/ 3263425 w 3619883"/>
                <a:gd name="connsiteY102" fmla="*/ 51706 h 4275461"/>
                <a:gd name="connsiteX103" fmla="*/ 3296219 w 3619883"/>
                <a:gd name="connsiteY103" fmla="*/ 59147 h 4275461"/>
                <a:gd name="connsiteX104" fmla="*/ 3319094 w 3619883"/>
                <a:gd name="connsiteY104" fmla="*/ 42500 h 4275461"/>
                <a:gd name="connsiteX105" fmla="*/ 3420511 w 3619883"/>
                <a:gd name="connsiteY105" fmla="*/ 0 h 4275461"/>
                <a:gd name="connsiteX106" fmla="*/ 3453305 w 3619883"/>
                <a:gd name="connsiteY106" fmla="*/ 7440 h 4275461"/>
                <a:gd name="connsiteX107" fmla="*/ 3496571 w 3619883"/>
                <a:gd name="connsiteY107" fmla="*/ 27182 h 4275461"/>
                <a:gd name="connsiteX108" fmla="*/ 3602117 w 3619883"/>
                <a:gd name="connsiteY108" fmla="*/ 132521 h 4275461"/>
                <a:gd name="connsiteX109" fmla="*/ 3619883 w 3619883"/>
                <a:gd name="connsiteY109" fmla="*/ 140049 h 4275461"/>
                <a:gd name="connsiteX110" fmla="*/ 3619883 w 3619883"/>
                <a:gd name="connsiteY11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16110 w 3619883"/>
                <a:gd name="connsiteY13" fmla="*/ 4128157 h 4275461"/>
                <a:gd name="connsiteX14" fmla="*/ 1745346 w 3619883"/>
                <a:gd name="connsiteY14" fmla="*/ 4128157 h 4275461"/>
                <a:gd name="connsiteX15" fmla="*/ 1796694 w 3619883"/>
                <a:gd name="connsiteY15" fmla="*/ 4275461 h 4275461"/>
                <a:gd name="connsiteX16" fmla="*/ 1558844 w 3619883"/>
                <a:gd name="connsiteY16" fmla="*/ 4275461 h 4275461"/>
                <a:gd name="connsiteX17" fmla="*/ 1517252 w 3619883"/>
                <a:gd name="connsiteY17" fmla="*/ 4128157 h 4275461"/>
                <a:gd name="connsiteX18" fmla="*/ 1582936 w 3619883"/>
                <a:gd name="connsiteY18" fmla="*/ 4128157 h 4275461"/>
                <a:gd name="connsiteX19" fmla="*/ 1582936 w 3619883"/>
                <a:gd name="connsiteY19" fmla="*/ 3951392 h 4275461"/>
                <a:gd name="connsiteX20" fmla="*/ 1405151 w 3619883"/>
                <a:gd name="connsiteY20" fmla="*/ 3951392 h 4275461"/>
                <a:gd name="connsiteX21" fmla="*/ 1405151 w 3619883"/>
                <a:gd name="connsiteY21" fmla="*/ 4128157 h 4275461"/>
                <a:gd name="connsiteX22" fmla="*/ 1468988 w 3619883"/>
                <a:gd name="connsiteY22" fmla="*/ 4128157 h 4275461"/>
                <a:gd name="connsiteX23" fmla="*/ 1427396 w 3619883"/>
                <a:gd name="connsiteY23" fmla="*/ 4275461 h 4275461"/>
                <a:gd name="connsiteX24" fmla="*/ 1210751 w 3619883"/>
                <a:gd name="connsiteY24" fmla="*/ 4275461 h 4275461"/>
                <a:gd name="connsiteX25" fmla="*/ 1210751 w 3619883"/>
                <a:gd name="connsiteY25" fmla="*/ 4128157 h 4275461"/>
                <a:gd name="connsiteX26" fmla="*/ 1271978 w 3619883"/>
                <a:gd name="connsiteY26" fmla="*/ 4128157 h 4275461"/>
                <a:gd name="connsiteX27" fmla="*/ 1271978 w 3619883"/>
                <a:gd name="connsiteY27" fmla="*/ 3951392 h 4275461"/>
                <a:gd name="connsiteX28" fmla="*/ 1094193 w 3619883"/>
                <a:gd name="connsiteY28" fmla="*/ 3951392 h 4275461"/>
                <a:gd name="connsiteX29" fmla="*/ 1094193 w 3619883"/>
                <a:gd name="connsiteY29" fmla="*/ 4128157 h 4275461"/>
                <a:gd name="connsiteX30" fmla="*/ 1140354 w 3619883"/>
                <a:gd name="connsiteY30" fmla="*/ 4128157 h 4275461"/>
                <a:gd name="connsiteX31" fmla="*/ 1140354 w 3619883"/>
                <a:gd name="connsiteY31" fmla="*/ 4275461 h 4275461"/>
                <a:gd name="connsiteX32" fmla="*/ 953807 w 3619883"/>
                <a:gd name="connsiteY32" fmla="*/ 4275461 h 4275461"/>
                <a:gd name="connsiteX33" fmla="*/ 912215 w 3619883"/>
                <a:gd name="connsiteY33" fmla="*/ 4128157 h 4275461"/>
                <a:gd name="connsiteX34" fmla="*/ 961020 w 3619883"/>
                <a:gd name="connsiteY34" fmla="*/ 4128157 h 4275461"/>
                <a:gd name="connsiteX35" fmla="*/ 961020 w 3619883"/>
                <a:gd name="connsiteY35" fmla="*/ 3951392 h 4275461"/>
                <a:gd name="connsiteX36" fmla="*/ 783235 w 3619883"/>
                <a:gd name="connsiteY36" fmla="*/ 3951392 h 4275461"/>
                <a:gd name="connsiteX37" fmla="*/ 783235 w 3619883"/>
                <a:gd name="connsiteY37" fmla="*/ 4128157 h 4275461"/>
                <a:gd name="connsiteX38" fmla="*/ 871024 w 3619883"/>
                <a:gd name="connsiteY38" fmla="*/ 4128157 h 4275461"/>
                <a:gd name="connsiteX39" fmla="*/ 829432 w 3619883"/>
                <a:gd name="connsiteY39" fmla="*/ 4275461 h 4275461"/>
                <a:gd name="connsiteX40" fmla="*/ 611484 w 3619883"/>
                <a:gd name="connsiteY40" fmla="*/ 4275461 h 4275461"/>
                <a:gd name="connsiteX41" fmla="*/ 621247 w 3619883"/>
                <a:gd name="connsiteY41" fmla="*/ 4128157 h 4275461"/>
                <a:gd name="connsiteX42" fmla="*/ 650062 w 3619883"/>
                <a:gd name="connsiteY42" fmla="*/ 4128157 h 4275461"/>
                <a:gd name="connsiteX43" fmla="*/ 650062 w 3619883"/>
                <a:gd name="connsiteY43" fmla="*/ 3951392 h 4275461"/>
                <a:gd name="connsiteX44" fmla="*/ 472277 w 3619883"/>
                <a:gd name="connsiteY44" fmla="*/ 3951392 h 4275461"/>
                <a:gd name="connsiteX45" fmla="*/ 472277 w 3619883"/>
                <a:gd name="connsiteY45" fmla="*/ 4128157 h 4275461"/>
                <a:gd name="connsiteX46" fmla="*/ 522650 w 3619883"/>
                <a:gd name="connsiteY46" fmla="*/ 4128157 h 4275461"/>
                <a:gd name="connsiteX47" fmla="*/ 573998 w 3619883"/>
                <a:gd name="connsiteY47" fmla="*/ 4275461 h 4275461"/>
                <a:gd name="connsiteX48" fmla="*/ 336164 w 3619883"/>
                <a:gd name="connsiteY48" fmla="*/ 4275461 h 4275461"/>
                <a:gd name="connsiteX49" fmla="*/ 294572 w 3619883"/>
                <a:gd name="connsiteY49" fmla="*/ 4128157 h 4275461"/>
                <a:gd name="connsiteX50" fmla="*/ 339106 w 3619883"/>
                <a:gd name="connsiteY50" fmla="*/ 4128157 h 4275461"/>
                <a:gd name="connsiteX51" fmla="*/ 339106 w 3619883"/>
                <a:gd name="connsiteY51" fmla="*/ 3951392 h 4275461"/>
                <a:gd name="connsiteX52" fmla="*/ 161321 w 3619883"/>
                <a:gd name="connsiteY52" fmla="*/ 3951392 h 4275461"/>
                <a:gd name="connsiteX53" fmla="*/ 161321 w 3619883"/>
                <a:gd name="connsiteY53" fmla="*/ 4128157 h 4275461"/>
                <a:gd name="connsiteX54" fmla="*/ 230914 w 3619883"/>
                <a:gd name="connsiteY54" fmla="*/ 4128157 h 4275461"/>
                <a:gd name="connsiteX55" fmla="*/ 189322 w 3619883"/>
                <a:gd name="connsiteY55" fmla="*/ 4275461 h 4275461"/>
                <a:gd name="connsiteX56" fmla="*/ 0 w 3619883"/>
                <a:gd name="connsiteY56" fmla="*/ 4275461 h 4275461"/>
                <a:gd name="connsiteX57" fmla="*/ 0 w 3619883"/>
                <a:gd name="connsiteY57" fmla="*/ 42229 h 4275461"/>
                <a:gd name="connsiteX58" fmla="*/ 42464 w 3619883"/>
                <a:gd name="connsiteY58" fmla="*/ 40518 h 4275461"/>
                <a:gd name="connsiteX59" fmla="*/ 137733 w 3619883"/>
                <a:gd name="connsiteY59" fmla="*/ 35355 h 4275461"/>
                <a:gd name="connsiteX60" fmla="*/ 270565 w 3619883"/>
                <a:gd name="connsiteY60" fmla="*/ 29759 h 4275461"/>
                <a:gd name="connsiteX61" fmla="*/ 479734 w 3619883"/>
                <a:gd name="connsiteY61" fmla="*/ 45455 h 4275461"/>
                <a:gd name="connsiteX62" fmla="*/ 524103 w 3619883"/>
                <a:gd name="connsiteY62" fmla="*/ 41625 h 4275461"/>
                <a:gd name="connsiteX63" fmla="*/ 624416 w 3619883"/>
                <a:gd name="connsiteY63" fmla="*/ 22696 h 4275461"/>
                <a:gd name="connsiteX64" fmla="*/ 657762 w 3619883"/>
                <a:gd name="connsiteY64" fmla="*/ 18351 h 4275461"/>
                <a:gd name="connsiteX65" fmla="*/ 690557 w 3619883"/>
                <a:gd name="connsiteY65" fmla="*/ 25792 h 4275461"/>
                <a:gd name="connsiteX66" fmla="*/ 745123 w 3619883"/>
                <a:gd name="connsiteY66" fmla="*/ 40157 h 4275461"/>
                <a:gd name="connsiteX67" fmla="*/ 789493 w 3619883"/>
                <a:gd name="connsiteY67" fmla="*/ 36327 h 4275461"/>
                <a:gd name="connsiteX68" fmla="*/ 854255 w 3619883"/>
                <a:gd name="connsiteY68" fmla="*/ 68887 h 4275461"/>
                <a:gd name="connsiteX69" fmla="*/ 897520 w 3619883"/>
                <a:gd name="connsiteY69" fmla="*/ 88629 h 4275461"/>
                <a:gd name="connsiteX70" fmla="*/ 940510 w 3619883"/>
                <a:gd name="connsiteY70" fmla="*/ 114265 h 4275461"/>
                <a:gd name="connsiteX71" fmla="*/ 1082712 w 3619883"/>
                <a:gd name="connsiteY71" fmla="*/ 144543 h 4275461"/>
                <a:gd name="connsiteX72" fmla="*/ 1205348 w 3619883"/>
                <a:gd name="connsiteY72" fmla="*/ 120753 h 4275461"/>
                <a:gd name="connsiteX73" fmla="*/ 1271764 w 3619883"/>
                <a:gd name="connsiteY73" fmla="*/ 117956 h 4275461"/>
                <a:gd name="connsiteX74" fmla="*/ 1315583 w 3619883"/>
                <a:gd name="connsiteY74" fmla="*/ 125912 h 4275461"/>
                <a:gd name="connsiteX75" fmla="*/ 1359125 w 3619883"/>
                <a:gd name="connsiteY75" fmla="*/ 139761 h 4275461"/>
                <a:gd name="connsiteX76" fmla="*/ 1391919 w 3619883"/>
                <a:gd name="connsiteY76" fmla="*/ 147202 h 4275461"/>
                <a:gd name="connsiteX77" fmla="*/ 1436563 w 3619883"/>
                <a:gd name="connsiteY77" fmla="*/ 137480 h 4275461"/>
                <a:gd name="connsiteX78" fmla="*/ 1471566 w 3619883"/>
                <a:gd name="connsiteY78" fmla="*/ 97777 h 4275461"/>
                <a:gd name="connsiteX79" fmla="*/ 1505739 w 3619883"/>
                <a:gd name="connsiteY79" fmla="*/ 75753 h 4275461"/>
                <a:gd name="connsiteX80" fmla="*/ 1590891 w 3619883"/>
                <a:gd name="connsiteY80" fmla="*/ 144702 h 4275461"/>
                <a:gd name="connsiteX81" fmla="*/ 1625616 w 3619883"/>
                <a:gd name="connsiteY81" fmla="*/ 110893 h 4275461"/>
                <a:gd name="connsiteX82" fmla="*/ 1658964 w 3619883"/>
                <a:gd name="connsiteY82" fmla="*/ 106547 h 4275461"/>
                <a:gd name="connsiteX83" fmla="*/ 1746598 w 3619883"/>
                <a:gd name="connsiteY83" fmla="*/ 122460 h 4275461"/>
                <a:gd name="connsiteX84" fmla="*/ 1811913 w 3619883"/>
                <a:gd name="connsiteY84" fmla="*/ 143234 h 4275461"/>
                <a:gd name="connsiteX85" fmla="*/ 1856557 w 3619883"/>
                <a:gd name="connsiteY85" fmla="*/ 133511 h 4275461"/>
                <a:gd name="connsiteX86" fmla="*/ 2066003 w 3619883"/>
                <a:gd name="connsiteY86" fmla="*/ 143313 h 4275461"/>
                <a:gd name="connsiteX87" fmla="*/ 2177615 w 3619883"/>
                <a:gd name="connsiteY87" fmla="*/ 119007 h 4275461"/>
                <a:gd name="connsiteX88" fmla="*/ 2255883 w 3619883"/>
                <a:gd name="connsiteY88" fmla="*/ 99047 h 4275461"/>
                <a:gd name="connsiteX89" fmla="*/ 2344622 w 3619883"/>
                <a:gd name="connsiteY89" fmla="*/ 91388 h 4275461"/>
                <a:gd name="connsiteX90" fmla="*/ 2455682 w 3619883"/>
                <a:gd name="connsiteY90" fmla="*/ 78869 h 4275461"/>
                <a:gd name="connsiteX91" fmla="*/ 2632609 w 3619883"/>
                <a:gd name="connsiteY91" fmla="*/ 75338 h 4275461"/>
                <a:gd name="connsiteX92" fmla="*/ 2742291 w 3619883"/>
                <a:gd name="connsiteY92" fmla="*/ 92282 h 4275461"/>
                <a:gd name="connsiteX93" fmla="*/ 2851974 w 3619883"/>
                <a:gd name="connsiteY93" fmla="*/ 109227 h 4275461"/>
                <a:gd name="connsiteX94" fmla="*/ 2907643 w 3619883"/>
                <a:gd name="connsiteY94" fmla="*/ 100020 h 4275461"/>
                <a:gd name="connsiteX95" fmla="*/ 2944022 w 3619883"/>
                <a:gd name="connsiteY95" fmla="*/ 30853 h 4275461"/>
                <a:gd name="connsiteX96" fmla="*/ 3022289 w 3619883"/>
                <a:gd name="connsiteY96" fmla="*/ 10893 h 4275461"/>
                <a:gd name="connsiteX97" fmla="*/ 3054807 w 3619883"/>
                <a:gd name="connsiteY97" fmla="*/ 24226 h 4275461"/>
                <a:gd name="connsiteX98" fmla="*/ 3141892 w 3619883"/>
                <a:gd name="connsiteY98" fmla="*/ 51925 h 4275461"/>
                <a:gd name="connsiteX99" fmla="*/ 3185711 w 3619883"/>
                <a:gd name="connsiteY99" fmla="*/ 59881 h 4275461"/>
                <a:gd name="connsiteX100" fmla="*/ 3219056 w 3619883"/>
                <a:gd name="connsiteY100" fmla="*/ 55536 h 4275461"/>
                <a:gd name="connsiteX101" fmla="*/ 3263425 w 3619883"/>
                <a:gd name="connsiteY101" fmla="*/ 51706 h 4275461"/>
                <a:gd name="connsiteX102" fmla="*/ 3296219 w 3619883"/>
                <a:gd name="connsiteY102" fmla="*/ 59147 h 4275461"/>
                <a:gd name="connsiteX103" fmla="*/ 3319094 w 3619883"/>
                <a:gd name="connsiteY103" fmla="*/ 42500 h 4275461"/>
                <a:gd name="connsiteX104" fmla="*/ 3420511 w 3619883"/>
                <a:gd name="connsiteY104" fmla="*/ 0 h 4275461"/>
                <a:gd name="connsiteX105" fmla="*/ 3453305 w 3619883"/>
                <a:gd name="connsiteY105" fmla="*/ 7440 h 4275461"/>
                <a:gd name="connsiteX106" fmla="*/ 3496571 w 3619883"/>
                <a:gd name="connsiteY106" fmla="*/ 27182 h 4275461"/>
                <a:gd name="connsiteX107" fmla="*/ 3602117 w 3619883"/>
                <a:gd name="connsiteY107" fmla="*/ 132521 h 4275461"/>
                <a:gd name="connsiteX108" fmla="*/ 3619883 w 3619883"/>
                <a:gd name="connsiteY108" fmla="*/ 140049 h 4275461"/>
                <a:gd name="connsiteX109" fmla="*/ 3619883 w 3619883"/>
                <a:gd name="connsiteY10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128157 h 4275461"/>
                <a:gd name="connsiteX13" fmla="*/ 1745346 w 3619883"/>
                <a:gd name="connsiteY13" fmla="*/ 4128157 h 4275461"/>
                <a:gd name="connsiteX14" fmla="*/ 1796694 w 3619883"/>
                <a:gd name="connsiteY14" fmla="*/ 4275461 h 4275461"/>
                <a:gd name="connsiteX15" fmla="*/ 1558844 w 3619883"/>
                <a:gd name="connsiteY15" fmla="*/ 4275461 h 4275461"/>
                <a:gd name="connsiteX16" fmla="*/ 1517252 w 3619883"/>
                <a:gd name="connsiteY16" fmla="*/ 4128157 h 4275461"/>
                <a:gd name="connsiteX17" fmla="*/ 1582936 w 3619883"/>
                <a:gd name="connsiteY17" fmla="*/ 4128157 h 4275461"/>
                <a:gd name="connsiteX18" fmla="*/ 1582936 w 3619883"/>
                <a:gd name="connsiteY18" fmla="*/ 3951392 h 4275461"/>
                <a:gd name="connsiteX19" fmla="*/ 1405151 w 3619883"/>
                <a:gd name="connsiteY19" fmla="*/ 3951392 h 4275461"/>
                <a:gd name="connsiteX20" fmla="*/ 1405151 w 3619883"/>
                <a:gd name="connsiteY20" fmla="*/ 4128157 h 4275461"/>
                <a:gd name="connsiteX21" fmla="*/ 1468988 w 3619883"/>
                <a:gd name="connsiteY21" fmla="*/ 4128157 h 4275461"/>
                <a:gd name="connsiteX22" fmla="*/ 1427396 w 3619883"/>
                <a:gd name="connsiteY22" fmla="*/ 4275461 h 4275461"/>
                <a:gd name="connsiteX23" fmla="*/ 1210751 w 3619883"/>
                <a:gd name="connsiteY23" fmla="*/ 4275461 h 4275461"/>
                <a:gd name="connsiteX24" fmla="*/ 1210751 w 3619883"/>
                <a:gd name="connsiteY24" fmla="*/ 4128157 h 4275461"/>
                <a:gd name="connsiteX25" fmla="*/ 1271978 w 3619883"/>
                <a:gd name="connsiteY25" fmla="*/ 4128157 h 4275461"/>
                <a:gd name="connsiteX26" fmla="*/ 1271978 w 3619883"/>
                <a:gd name="connsiteY26" fmla="*/ 3951392 h 4275461"/>
                <a:gd name="connsiteX27" fmla="*/ 1094193 w 3619883"/>
                <a:gd name="connsiteY27" fmla="*/ 3951392 h 4275461"/>
                <a:gd name="connsiteX28" fmla="*/ 1094193 w 3619883"/>
                <a:gd name="connsiteY28" fmla="*/ 4128157 h 4275461"/>
                <a:gd name="connsiteX29" fmla="*/ 1140354 w 3619883"/>
                <a:gd name="connsiteY29" fmla="*/ 4128157 h 4275461"/>
                <a:gd name="connsiteX30" fmla="*/ 1140354 w 3619883"/>
                <a:gd name="connsiteY30" fmla="*/ 4275461 h 4275461"/>
                <a:gd name="connsiteX31" fmla="*/ 953807 w 3619883"/>
                <a:gd name="connsiteY31" fmla="*/ 4275461 h 4275461"/>
                <a:gd name="connsiteX32" fmla="*/ 912215 w 3619883"/>
                <a:gd name="connsiteY32" fmla="*/ 4128157 h 4275461"/>
                <a:gd name="connsiteX33" fmla="*/ 961020 w 3619883"/>
                <a:gd name="connsiteY33" fmla="*/ 4128157 h 4275461"/>
                <a:gd name="connsiteX34" fmla="*/ 961020 w 3619883"/>
                <a:gd name="connsiteY34" fmla="*/ 3951392 h 4275461"/>
                <a:gd name="connsiteX35" fmla="*/ 783235 w 3619883"/>
                <a:gd name="connsiteY35" fmla="*/ 3951392 h 4275461"/>
                <a:gd name="connsiteX36" fmla="*/ 783235 w 3619883"/>
                <a:gd name="connsiteY36" fmla="*/ 4128157 h 4275461"/>
                <a:gd name="connsiteX37" fmla="*/ 871024 w 3619883"/>
                <a:gd name="connsiteY37" fmla="*/ 4128157 h 4275461"/>
                <a:gd name="connsiteX38" fmla="*/ 829432 w 3619883"/>
                <a:gd name="connsiteY38" fmla="*/ 4275461 h 4275461"/>
                <a:gd name="connsiteX39" fmla="*/ 611484 w 3619883"/>
                <a:gd name="connsiteY39" fmla="*/ 4275461 h 4275461"/>
                <a:gd name="connsiteX40" fmla="*/ 621247 w 3619883"/>
                <a:gd name="connsiteY40" fmla="*/ 4128157 h 4275461"/>
                <a:gd name="connsiteX41" fmla="*/ 650062 w 3619883"/>
                <a:gd name="connsiteY41" fmla="*/ 4128157 h 4275461"/>
                <a:gd name="connsiteX42" fmla="*/ 650062 w 3619883"/>
                <a:gd name="connsiteY42" fmla="*/ 3951392 h 4275461"/>
                <a:gd name="connsiteX43" fmla="*/ 472277 w 3619883"/>
                <a:gd name="connsiteY43" fmla="*/ 3951392 h 4275461"/>
                <a:gd name="connsiteX44" fmla="*/ 472277 w 3619883"/>
                <a:gd name="connsiteY44" fmla="*/ 4128157 h 4275461"/>
                <a:gd name="connsiteX45" fmla="*/ 522650 w 3619883"/>
                <a:gd name="connsiteY45" fmla="*/ 4128157 h 4275461"/>
                <a:gd name="connsiteX46" fmla="*/ 573998 w 3619883"/>
                <a:gd name="connsiteY46" fmla="*/ 4275461 h 4275461"/>
                <a:gd name="connsiteX47" fmla="*/ 336164 w 3619883"/>
                <a:gd name="connsiteY47" fmla="*/ 4275461 h 4275461"/>
                <a:gd name="connsiteX48" fmla="*/ 294572 w 3619883"/>
                <a:gd name="connsiteY48" fmla="*/ 4128157 h 4275461"/>
                <a:gd name="connsiteX49" fmla="*/ 339106 w 3619883"/>
                <a:gd name="connsiteY49" fmla="*/ 4128157 h 4275461"/>
                <a:gd name="connsiteX50" fmla="*/ 339106 w 3619883"/>
                <a:gd name="connsiteY50" fmla="*/ 3951392 h 4275461"/>
                <a:gd name="connsiteX51" fmla="*/ 161321 w 3619883"/>
                <a:gd name="connsiteY51" fmla="*/ 3951392 h 4275461"/>
                <a:gd name="connsiteX52" fmla="*/ 161321 w 3619883"/>
                <a:gd name="connsiteY52" fmla="*/ 4128157 h 4275461"/>
                <a:gd name="connsiteX53" fmla="*/ 230914 w 3619883"/>
                <a:gd name="connsiteY53" fmla="*/ 4128157 h 4275461"/>
                <a:gd name="connsiteX54" fmla="*/ 189322 w 3619883"/>
                <a:gd name="connsiteY54" fmla="*/ 4275461 h 4275461"/>
                <a:gd name="connsiteX55" fmla="*/ 0 w 3619883"/>
                <a:gd name="connsiteY55" fmla="*/ 4275461 h 4275461"/>
                <a:gd name="connsiteX56" fmla="*/ 0 w 3619883"/>
                <a:gd name="connsiteY56" fmla="*/ 42229 h 4275461"/>
                <a:gd name="connsiteX57" fmla="*/ 42464 w 3619883"/>
                <a:gd name="connsiteY57" fmla="*/ 40518 h 4275461"/>
                <a:gd name="connsiteX58" fmla="*/ 137733 w 3619883"/>
                <a:gd name="connsiteY58" fmla="*/ 35355 h 4275461"/>
                <a:gd name="connsiteX59" fmla="*/ 270565 w 3619883"/>
                <a:gd name="connsiteY59" fmla="*/ 29759 h 4275461"/>
                <a:gd name="connsiteX60" fmla="*/ 479734 w 3619883"/>
                <a:gd name="connsiteY60" fmla="*/ 45455 h 4275461"/>
                <a:gd name="connsiteX61" fmla="*/ 524103 w 3619883"/>
                <a:gd name="connsiteY61" fmla="*/ 41625 h 4275461"/>
                <a:gd name="connsiteX62" fmla="*/ 624416 w 3619883"/>
                <a:gd name="connsiteY62" fmla="*/ 22696 h 4275461"/>
                <a:gd name="connsiteX63" fmla="*/ 657762 w 3619883"/>
                <a:gd name="connsiteY63" fmla="*/ 18351 h 4275461"/>
                <a:gd name="connsiteX64" fmla="*/ 690557 w 3619883"/>
                <a:gd name="connsiteY64" fmla="*/ 25792 h 4275461"/>
                <a:gd name="connsiteX65" fmla="*/ 745123 w 3619883"/>
                <a:gd name="connsiteY65" fmla="*/ 40157 h 4275461"/>
                <a:gd name="connsiteX66" fmla="*/ 789493 w 3619883"/>
                <a:gd name="connsiteY66" fmla="*/ 36327 h 4275461"/>
                <a:gd name="connsiteX67" fmla="*/ 854255 w 3619883"/>
                <a:gd name="connsiteY67" fmla="*/ 68887 h 4275461"/>
                <a:gd name="connsiteX68" fmla="*/ 897520 w 3619883"/>
                <a:gd name="connsiteY68" fmla="*/ 88629 h 4275461"/>
                <a:gd name="connsiteX69" fmla="*/ 940510 w 3619883"/>
                <a:gd name="connsiteY69" fmla="*/ 114265 h 4275461"/>
                <a:gd name="connsiteX70" fmla="*/ 1082712 w 3619883"/>
                <a:gd name="connsiteY70" fmla="*/ 144543 h 4275461"/>
                <a:gd name="connsiteX71" fmla="*/ 1205348 w 3619883"/>
                <a:gd name="connsiteY71" fmla="*/ 120753 h 4275461"/>
                <a:gd name="connsiteX72" fmla="*/ 1271764 w 3619883"/>
                <a:gd name="connsiteY72" fmla="*/ 117956 h 4275461"/>
                <a:gd name="connsiteX73" fmla="*/ 1315583 w 3619883"/>
                <a:gd name="connsiteY73" fmla="*/ 125912 h 4275461"/>
                <a:gd name="connsiteX74" fmla="*/ 1359125 w 3619883"/>
                <a:gd name="connsiteY74" fmla="*/ 139761 h 4275461"/>
                <a:gd name="connsiteX75" fmla="*/ 1391919 w 3619883"/>
                <a:gd name="connsiteY75" fmla="*/ 147202 h 4275461"/>
                <a:gd name="connsiteX76" fmla="*/ 1436563 w 3619883"/>
                <a:gd name="connsiteY76" fmla="*/ 137480 h 4275461"/>
                <a:gd name="connsiteX77" fmla="*/ 1471566 w 3619883"/>
                <a:gd name="connsiteY77" fmla="*/ 97777 h 4275461"/>
                <a:gd name="connsiteX78" fmla="*/ 1505739 w 3619883"/>
                <a:gd name="connsiteY78" fmla="*/ 75753 h 4275461"/>
                <a:gd name="connsiteX79" fmla="*/ 1590891 w 3619883"/>
                <a:gd name="connsiteY79" fmla="*/ 144702 h 4275461"/>
                <a:gd name="connsiteX80" fmla="*/ 1625616 w 3619883"/>
                <a:gd name="connsiteY80" fmla="*/ 110893 h 4275461"/>
                <a:gd name="connsiteX81" fmla="*/ 1658964 w 3619883"/>
                <a:gd name="connsiteY81" fmla="*/ 106547 h 4275461"/>
                <a:gd name="connsiteX82" fmla="*/ 1746598 w 3619883"/>
                <a:gd name="connsiteY82" fmla="*/ 122460 h 4275461"/>
                <a:gd name="connsiteX83" fmla="*/ 1811913 w 3619883"/>
                <a:gd name="connsiteY83" fmla="*/ 143234 h 4275461"/>
                <a:gd name="connsiteX84" fmla="*/ 1856557 w 3619883"/>
                <a:gd name="connsiteY84" fmla="*/ 133511 h 4275461"/>
                <a:gd name="connsiteX85" fmla="*/ 2066003 w 3619883"/>
                <a:gd name="connsiteY85" fmla="*/ 143313 h 4275461"/>
                <a:gd name="connsiteX86" fmla="*/ 2177615 w 3619883"/>
                <a:gd name="connsiteY86" fmla="*/ 119007 h 4275461"/>
                <a:gd name="connsiteX87" fmla="*/ 2255883 w 3619883"/>
                <a:gd name="connsiteY87" fmla="*/ 99047 h 4275461"/>
                <a:gd name="connsiteX88" fmla="*/ 2344622 w 3619883"/>
                <a:gd name="connsiteY88" fmla="*/ 91388 h 4275461"/>
                <a:gd name="connsiteX89" fmla="*/ 2455682 w 3619883"/>
                <a:gd name="connsiteY89" fmla="*/ 78869 h 4275461"/>
                <a:gd name="connsiteX90" fmla="*/ 2632609 w 3619883"/>
                <a:gd name="connsiteY90" fmla="*/ 75338 h 4275461"/>
                <a:gd name="connsiteX91" fmla="*/ 2742291 w 3619883"/>
                <a:gd name="connsiteY91" fmla="*/ 92282 h 4275461"/>
                <a:gd name="connsiteX92" fmla="*/ 2851974 w 3619883"/>
                <a:gd name="connsiteY92" fmla="*/ 109227 h 4275461"/>
                <a:gd name="connsiteX93" fmla="*/ 2907643 w 3619883"/>
                <a:gd name="connsiteY93" fmla="*/ 100020 h 4275461"/>
                <a:gd name="connsiteX94" fmla="*/ 2944022 w 3619883"/>
                <a:gd name="connsiteY94" fmla="*/ 30853 h 4275461"/>
                <a:gd name="connsiteX95" fmla="*/ 3022289 w 3619883"/>
                <a:gd name="connsiteY95" fmla="*/ 10893 h 4275461"/>
                <a:gd name="connsiteX96" fmla="*/ 3054807 w 3619883"/>
                <a:gd name="connsiteY96" fmla="*/ 24226 h 4275461"/>
                <a:gd name="connsiteX97" fmla="*/ 3141892 w 3619883"/>
                <a:gd name="connsiteY97" fmla="*/ 51925 h 4275461"/>
                <a:gd name="connsiteX98" fmla="*/ 3185711 w 3619883"/>
                <a:gd name="connsiteY98" fmla="*/ 59881 h 4275461"/>
                <a:gd name="connsiteX99" fmla="*/ 3219056 w 3619883"/>
                <a:gd name="connsiteY99" fmla="*/ 55536 h 4275461"/>
                <a:gd name="connsiteX100" fmla="*/ 3263425 w 3619883"/>
                <a:gd name="connsiteY100" fmla="*/ 51706 h 4275461"/>
                <a:gd name="connsiteX101" fmla="*/ 3296219 w 3619883"/>
                <a:gd name="connsiteY101" fmla="*/ 59147 h 4275461"/>
                <a:gd name="connsiteX102" fmla="*/ 3319094 w 3619883"/>
                <a:gd name="connsiteY102" fmla="*/ 42500 h 4275461"/>
                <a:gd name="connsiteX103" fmla="*/ 3420511 w 3619883"/>
                <a:gd name="connsiteY103" fmla="*/ 0 h 4275461"/>
                <a:gd name="connsiteX104" fmla="*/ 3453305 w 3619883"/>
                <a:gd name="connsiteY104" fmla="*/ 7440 h 4275461"/>
                <a:gd name="connsiteX105" fmla="*/ 3496571 w 3619883"/>
                <a:gd name="connsiteY105" fmla="*/ 27182 h 4275461"/>
                <a:gd name="connsiteX106" fmla="*/ 3602117 w 3619883"/>
                <a:gd name="connsiteY106" fmla="*/ 132521 h 4275461"/>
                <a:gd name="connsiteX107" fmla="*/ 3619883 w 3619883"/>
                <a:gd name="connsiteY107" fmla="*/ 140049 h 4275461"/>
                <a:gd name="connsiteX108" fmla="*/ 3619883 w 3619883"/>
                <a:gd name="connsiteY10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45346 w 3619883"/>
                <a:gd name="connsiteY12" fmla="*/ 4128157 h 4275461"/>
                <a:gd name="connsiteX13" fmla="*/ 1796694 w 3619883"/>
                <a:gd name="connsiteY13" fmla="*/ 4275461 h 4275461"/>
                <a:gd name="connsiteX14" fmla="*/ 1558844 w 3619883"/>
                <a:gd name="connsiteY14" fmla="*/ 4275461 h 4275461"/>
                <a:gd name="connsiteX15" fmla="*/ 1517252 w 3619883"/>
                <a:gd name="connsiteY15" fmla="*/ 4128157 h 4275461"/>
                <a:gd name="connsiteX16" fmla="*/ 1582936 w 3619883"/>
                <a:gd name="connsiteY16" fmla="*/ 4128157 h 4275461"/>
                <a:gd name="connsiteX17" fmla="*/ 1582936 w 3619883"/>
                <a:gd name="connsiteY17" fmla="*/ 3951392 h 4275461"/>
                <a:gd name="connsiteX18" fmla="*/ 1405151 w 3619883"/>
                <a:gd name="connsiteY18" fmla="*/ 3951392 h 4275461"/>
                <a:gd name="connsiteX19" fmla="*/ 1405151 w 3619883"/>
                <a:gd name="connsiteY19" fmla="*/ 4128157 h 4275461"/>
                <a:gd name="connsiteX20" fmla="*/ 1468988 w 3619883"/>
                <a:gd name="connsiteY20" fmla="*/ 4128157 h 4275461"/>
                <a:gd name="connsiteX21" fmla="*/ 1427396 w 3619883"/>
                <a:gd name="connsiteY21" fmla="*/ 4275461 h 4275461"/>
                <a:gd name="connsiteX22" fmla="*/ 1210751 w 3619883"/>
                <a:gd name="connsiteY22" fmla="*/ 4275461 h 4275461"/>
                <a:gd name="connsiteX23" fmla="*/ 1210751 w 3619883"/>
                <a:gd name="connsiteY23" fmla="*/ 4128157 h 4275461"/>
                <a:gd name="connsiteX24" fmla="*/ 1271978 w 3619883"/>
                <a:gd name="connsiteY24" fmla="*/ 4128157 h 4275461"/>
                <a:gd name="connsiteX25" fmla="*/ 1271978 w 3619883"/>
                <a:gd name="connsiteY25" fmla="*/ 3951392 h 4275461"/>
                <a:gd name="connsiteX26" fmla="*/ 1094193 w 3619883"/>
                <a:gd name="connsiteY26" fmla="*/ 3951392 h 4275461"/>
                <a:gd name="connsiteX27" fmla="*/ 1094193 w 3619883"/>
                <a:gd name="connsiteY27" fmla="*/ 4128157 h 4275461"/>
                <a:gd name="connsiteX28" fmla="*/ 1140354 w 3619883"/>
                <a:gd name="connsiteY28" fmla="*/ 4128157 h 4275461"/>
                <a:gd name="connsiteX29" fmla="*/ 1140354 w 3619883"/>
                <a:gd name="connsiteY29" fmla="*/ 4275461 h 4275461"/>
                <a:gd name="connsiteX30" fmla="*/ 953807 w 3619883"/>
                <a:gd name="connsiteY30" fmla="*/ 4275461 h 4275461"/>
                <a:gd name="connsiteX31" fmla="*/ 912215 w 3619883"/>
                <a:gd name="connsiteY31" fmla="*/ 4128157 h 4275461"/>
                <a:gd name="connsiteX32" fmla="*/ 961020 w 3619883"/>
                <a:gd name="connsiteY32" fmla="*/ 4128157 h 4275461"/>
                <a:gd name="connsiteX33" fmla="*/ 961020 w 3619883"/>
                <a:gd name="connsiteY33" fmla="*/ 3951392 h 4275461"/>
                <a:gd name="connsiteX34" fmla="*/ 783235 w 3619883"/>
                <a:gd name="connsiteY34" fmla="*/ 3951392 h 4275461"/>
                <a:gd name="connsiteX35" fmla="*/ 783235 w 3619883"/>
                <a:gd name="connsiteY35" fmla="*/ 4128157 h 4275461"/>
                <a:gd name="connsiteX36" fmla="*/ 871024 w 3619883"/>
                <a:gd name="connsiteY36" fmla="*/ 4128157 h 4275461"/>
                <a:gd name="connsiteX37" fmla="*/ 829432 w 3619883"/>
                <a:gd name="connsiteY37" fmla="*/ 4275461 h 4275461"/>
                <a:gd name="connsiteX38" fmla="*/ 611484 w 3619883"/>
                <a:gd name="connsiteY38" fmla="*/ 4275461 h 4275461"/>
                <a:gd name="connsiteX39" fmla="*/ 621247 w 3619883"/>
                <a:gd name="connsiteY39" fmla="*/ 4128157 h 4275461"/>
                <a:gd name="connsiteX40" fmla="*/ 650062 w 3619883"/>
                <a:gd name="connsiteY40" fmla="*/ 4128157 h 4275461"/>
                <a:gd name="connsiteX41" fmla="*/ 650062 w 3619883"/>
                <a:gd name="connsiteY41" fmla="*/ 3951392 h 4275461"/>
                <a:gd name="connsiteX42" fmla="*/ 472277 w 3619883"/>
                <a:gd name="connsiteY42" fmla="*/ 3951392 h 4275461"/>
                <a:gd name="connsiteX43" fmla="*/ 472277 w 3619883"/>
                <a:gd name="connsiteY43" fmla="*/ 4128157 h 4275461"/>
                <a:gd name="connsiteX44" fmla="*/ 522650 w 3619883"/>
                <a:gd name="connsiteY44" fmla="*/ 4128157 h 4275461"/>
                <a:gd name="connsiteX45" fmla="*/ 573998 w 3619883"/>
                <a:gd name="connsiteY45" fmla="*/ 4275461 h 4275461"/>
                <a:gd name="connsiteX46" fmla="*/ 336164 w 3619883"/>
                <a:gd name="connsiteY46" fmla="*/ 4275461 h 4275461"/>
                <a:gd name="connsiteX47" fmla="*/ 294572 w 3619883"/>
                <a:gd name="connsiteY47" fmla="*/ 4128157 h 4275461"/>
                <a:gd name="connsiteX48" fmla="*/ 339106 w 3619883"/>
                <a:gd name="connsiteY48" fmla="*/ 4128157 h 4275461"/>
                <a:gd name="connsiteX49" fmla="*/ 339106 w 3619883"/>
                <a:gd name="connsiteY49" fmla="*/ 3951392 h 4275461"/>
                <a:gd name="connsiteX50" fmla="*/ 161321 w 3619883"/>
                <a:gd name="connsiteY50" fmla="*/ 3951392 h 4275461"/>
                <a:gd name="connsiteX51" fmla="*/ 161321 w 3619883"/>
                <a:gd name="connsiteY51" fmla="*/ 4128157 h 4275461"/>
                <a:gd name="connsiteX52" fmla="*/ 230914 w 3619883"/>
                <a:gd name="connsiteY52" fmla="*/ 4128157 h 4275461"/>
                <a:gd name="connsiteX53" fmla="*/ 189322 w 3619883"/>
                <a:gd name="connsiteY53" fmla="*/ 4275461 h 4275461"/>
                <a:gd name="connsiteX54" fmla="*/ 0 w 3619883"/>
                <a:gd name="connsiteY54" fmla="*/ 4275461 h 4275461"/>
                <a:gd name="connsiteX55" fmla="*/ 0 w 3619883"/>
                <a:gd name="connsiteY55" fmla="*/ 42229 h 4275461"/>
                <a:gd name="connsiteX56" fmla="*/ 42464 w 3619883"/>
                <a:gd name="connsiteY56" fmla="*/ 40518 h 4275461"/>
                <a:gd name="connsiteX57" fmla="*/ 137733 w 3619883"/>
                <a:gd name="connsiteY57" fmla="*/ 35355 h 4275461"/>
                <a:gd name="connsiteX58" fmla="*/ 270565 w 3619883"/>
                <a:gd name="connsiteY58" fmla="*/ 29759 h 4275461"/>
                <a:gd name="connsiteX59" fmla="*/ 479734 w 3619883"/>
                <a:gd name="connsiteY59" fmla="*/ 45455 h 4275461"/>
                <a:gd name="connsiteX60" fmla="*/ 524103 w 3619883"/>
                <a:gd name="connsiteY60" fmla="*/ 41625 h 4275461"/>
                <a:gd name="connsiteX61" fmla="*/ 624416 w 3619883"/>
                <a:gd name="connsiteY61" fmla="*/ 22696 h 4275461"/>
                <a:gd name="connsiteX62" fmla="*/ 657762 w 3619883"/>
                <a:gd name="connsiteY62" fmla="*/ 18351 h 4275461"/>
                <a:gd name="connsiteX63" fmla="*/ 690557 w 3619883"/>
                <a:gd name="connsiteY63" fmla="*/ 25792 h 4275461"/>
                <a:gd name="connsiteX64" fmla="*/ 745123 w 3619883"/>
                <a:gd name="connsiteY64" fmla="*/ 40157 h 4275461"/>
                <a:gd name="connsiteX65" fmla="*/ 789493 w 3619883"/>
                <a:gd name="connsiteY65" fmla="*/ 36327 h 4275461"/>
                <a:gd name="connsiteX66" fmla="*/ 854255 w 3619883"/>
                <a:gd name="connsiteY66" fmla="*/ 68887 h 4275461"/>
                <a:gd name="connsiteX67" fmla="*/ 897520 w 3619883"/>
                <a:gd name="connsiteY67" fmla="*/ 88629 h 4275461"/>
                <a:gd name="connsiteX68" fmla="*/ 940510 w 3619883"/>
                <a:gd name="connsiteY68" fmla="*/ 114265 h 4275461"/>
                <a:gd name="connsiteX69" fmla="*/ 1082712 w 3619883"/>
                <a:gd name="connsiteY69" fmla="*/ 144543 h 4275461"/>
                <a:gd name="connsiteX70" fmla="*/ 1205348 w 3619883"/>
                <a:gd name="connsiteY70" fmla="*/ 120753 h 4275461"/>
                <a:gd name="connsiteX71" fmla="*/ 1271764 w 3619883"/>
                <a:gd name="connsiteY71" fmla="*/ 117956 h 4275461"/>
                <a:gd name="connsiteX72" fmla="*/ 1315583 w 3619883"/>
                <a:gd name="connsiteY72" fmla="*/ 125912 h 4275461"/>
                <a:gd name="connsiteX73" fmla="*/ 1359125 w 3619883"/>
                <a:gd name="connsiteY73" fmla="*/ 139761 h 4275461"/>
                <a:gd name="connsiteX74" fmla="*/ 1391919 w 3619883"/>
                <a:gd name="connsiteY74" fmla="*/ 147202 h 4275461"/>
                <a:gd name="connsiteX75" fmla="*/ 1436563 w 3619883"/>
                <a:gd name="connsiteY75" fmla="*/ 137480 h 4275461"/>
                <a:gd name="connsiteX76" fmla="*/ 1471566 w 3619883"/>
                <a:gd name="connsiteY76" fmla="*/ 97777 h 4275461"/>
                <a:gd name="connsiteX77" fmla="*/ 1505739 w 3619883"/>
                <a:gd name="connsiteY77" fmla="*/ 75753 h 4275461"/>
                <a:gd name="connsiteX78" fmla="*/ 1590891 w 3619883"/>
                <a:gd name="connsiteY78" fmla="*/ 144702 h 4275461"/>
                <a:gd name="connsiteX79" fmla="*/ 1625616 w 3619883"/>
                <a:gd name="connsiteY79" fmla="*/ 110893 h 4275461"/>
                <a:gd name="connsiteX80" fmla="*/ 1658964 w 3619883"/>
                <a:gd name="connsiteY80" fmla="*/ 106547 h 4275461"/>
                <a:gd name="connsiteX81" fmla="*/ 1746598 w 3619883"/>
                <a:gd name="connsiteY81" fmla="*/ 122460 h 4275461"/>
                <a:gd name="connsiteX82" fmla="*/ 1811913 w 3619883"/>
                <a:gd name="connsiteY82" fmla="*/ 143234 h 4275461"/>
                <a:gd name="connsiteX83" fmla="*/ 1856557 w 3619883"/>
                <a:gd name="connsiteY83" fmla="*/ 133511 h 4275461"/>
                <a:gd name="connsiteX84" fmla="*/ 2066003 w 3619883"/>
                <a:gd name="connsiteY84" fmla="*/ 143313 h 4275461"/>
                <a:gd name="connsiteX85" fmla="*/ 2177615 w 3619883"/>
                <a:gd name="connsiteY85" fmla="*/ 119007 h 4275461"/>
                <a:gd name="connsiteX86" fmla="*/ 2255883 w 3619883"/>
                <a:gd name="connsiteY86" fmla="*/ 99047 h 4275461"/>
                <a:gd name="connsiteX87" fmla="*/ 2344622 w 3619883"/>
                <a:gd name="connsiteY87" fmla="*/ 91388 h 4275461"/>
                <a:gd name="connsiteX88" fmla="*/ 2455682 w 3619883"/>
                <a:gd name="connsiteY88" fmla="*/ 78869 h 4275461"/>
                <a:gd name="connsiteX89" fmla="*/ 2632609 w 3619883"/>
                <a:gd name="connsiteY89" fmla="*/ 75338 h 4275461"/>
                <a:gd name="connsiteX90" fmla="*/ 2742291 w 3619883"/>
                <a:gd name="connsiteY90" fmla="*/ 92282 h 4275461"/>
                <a:gd name="connsiteX91" fmla="*/ 2851974 w 3619883"/>
                <a:gd name="connsiteY91" fmla="*/ 109227 h 4275461"/>
                <a:gd name="connsiteX92" fmla="*/ 2907643 w 3619883"/>
                <a:gd name="connsiteY92" fmla="*/ 100020 h 4275461"/>
                <a:gd name="connsiteX93" fmla="*/ 2944022 w 3619883"/>
                <a:gd name="connsiteY93" fmla="*/ 30853 h 4275461"/>
                <a:gd name="connsiteX94" fmla="*/ 3022289 w 3619883"/>
                <a:gd name="connsiteY94" fmla="*/ 10893 h 4275461"/>
                <a:gd name="connsiteX95" fmla="*/ 3054807 w 3619883"/>
                <a:gd name="connsiteY95" fmla="*/ 24226 h 4275461"/>
                <a:gd name="connsiteX96" fmla="*/ 3141892 w 3619883"/>
                <a:gd name="connsiteY96" fmla="*/ 51925 h 4275461"/>
                <a:gd name="connsiteX97" fmla="*/ 3185711 w 3619883"/>
                <a:gd name="connsiteY97" fmla="*/ 59881 h 4275461"/>
                <a:gd name="connsiteX98" fmla="*/ 3219056 w 3619883"/>
                <a:gd name="connsiteY98" fmla="*/ 55536 h 4275461"/>
                <a:gd name="connsiteX99" fmla="*/ 3263425 w 3619883"/>
                <a:gd name="connsiteY99" fmla="*/ 51706 h 4275461"/>
                <a:gd name="connsiteX100" fmla="*/ 3296219 w 3619883"/>
                <a:gd name="connsiteY100" fmla="*/ 59147 h 4275461"/>
                <a:gd name="connsiteX101" fmla="*/ 3319094 w 3619883"/>
                <a:gd name="connsiteY101" fmla="*/ 42500 h 4275461"/>
                <a:gd name="connsiteX102" fmla="*/ 3420511 w 3619883"/>
                <a:gd name="connsiteY102" fmla="*/ 0 h 4275461"/>
                <a:gd name="connsiteX103" fmla="*/ 3453305 w 3619883"/>
                <a:gd name="connsiteY103" fmla="*/ 7440 h 4275461"/>
                <a:gd name="connsiteX104" fmla="*/ 3496571 w 3619883"/>
                <a:gd name="connsiteY104" fmla="*/ 27182 h 4275461"/>
                <a:gd name="connsiteX105" fmla="*/ 3602117 w 3619883"/>
                <a:gd name="connsiteY105" fmla="*/ 132521 h 4275461"/>
                <a:gd name="connsiteX106" fmla="*/ 3619883 w 3619883"/>
                <a:gd name="connsiteY106" fmla="*/ 140049 h 4275461"/>
                <a:gd name="connsiteX107" fmla="*/ 3619883 w 3619883"/>
                <a:gd name="connsiteY10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4128157 h 4275461"/>
                <a:gd name="connsiteX16" fmla="*/ 1582936 w 3619883"/>
                <a:gd name="connsiteY16" fmla="*/ 3951392 h 4275461"/>
                <a:gd name="connsiteX17" fmla="*/ 1405151 w 3619883"/>
                <a:gd name="connsiteY17" fmla="*/ 3951392 h 4275461"/>
                <a:gd name="connsiteX18" fmla="*/ 1405151 w 3619883"/>
                <a:gd name="connsiteY18" fmla="*/ 4128157 h 4275461"/>
                <a:gd name="connsiteX19" fmla="*/ 1468988 w 3619883"/>
                <a:gd name="connsiteY19" fmla="*/ 4128157 h 4275461"/>
                <a:gd name="connsiteX20" fmla="*/ 1427396 w 3619883"/>
                <a:gd name="connsiteY20" fmla="*/ 4275461 h 4275461"/>
                <a:gd name="connsiteX21" fmla="*/ 1210751 w 3619883"/>
                <a:gd name="connsiteY21" fmla="*/ 4275461 h 4275461"/>
                <a:gd name="connsiteX22" fmla="*/ 1210751 w 3619883"/>
                <a:gd name="connsiteY22" fmla="*/ 4128157 h 4275461"/>
                <a:gd name="connsiteX23" fmla="*/ 1271978 w 3619883"/>
                <a:gd name="connsiteY23" fmla="*/ 4128157 h 4275461"/>
                <a:gd name="connsiteX24" fmla="*/ 1271978 w 3619883"/>
                <a:gd name="connsiteY24" fmla="*/ 3951392 h 4275461"/>
                <a:gd name="connsiteX25" fmla="*/ 1094193 w 3619883"/>
                <a:gd name="connsiteY25" fmla="*/ 3951392 h 4275461"/>
                <a:gd name="connsiteX26" fmla="*/ 1094193 w 3619883"/>
                <a:gd name="connsiteY26" fmla="*/ 4128157 h 4275461"/>
                <a:gd name="connsiteX27" fmla="*/ 1140354 w 3619883"/>
                <a:gd name="connsiteY27" fmla="*/ 4128157 h 4275461"/>
                <a:gd name="connsiteX28" fmla="*/ 1140354 w 3619883"/>
                <a:gd name="connsiteY28" fmla="*/ 4275461 h 4275461"/>
                <a:gd name="connsiteX29" fmla="*/ 953807 w 3619883"/>
                <a:gd name="connsiteY29" fmla="*/ 4275461 h 4275461"/>
                <a:gd name="connsiteX30" fmla="*/ 912215 w 3619883"/>
                <a:gd name="connsiteY30" fmla="*/ 4128157 h 4275461"/>
                <a:gd name="connsiteX31" fmla="*/ 961020 w 3619883"/>
                <a:gd name="connsiteY31" fmla="*/ 4128157 h 4275461"/>
                <a:gd name="connsiteX32" fmla="*/ 961020 w 3619883"/>
                <a:gd name="connsiteY32" fmla="*/ 3951392 h 4275461"/>
                <a:gd name="connsiteX33" fmla="*/ 783235 w 3619883"/>
                <a:gd name="connsiteY33" fmla="*/ 3951392 h 4275461"/>
                <a:gd name="connsiteX34" fmla="*/ 783235 w 3619883"/>
                <a:gd name="connsiteY34" fmla="*/ 4128157 h 4275461"/>
                <a:gd name="connsiteX35" fmla="*/ 871024 w 3619883"/>
                <a:gd name="connsiteY35" fmla="*/ 4128157 h 4275461"/>
                <a:gd name="connsiteX36" fmla="*/ 829432 w 3619883"/>
                <a:gd name="connsiteY36" fmla="*/ 4275461 h 4275461"/>
                <a:gd name="connsiteX37" fmla="*/ 611484 w 3619883"/>
                <a:gd name="connsiteY37" fmla="*/ 4275461 h 4275461"/>
                <a:gd name="connsiteX38" fmla="*/ 621247 w 3619883"/>
                <a:gd name="connsiteY38" fmla="*/ 4128157 h 4275461"/>
                <a:gd name="connsiteX39" fmla="*/ 650062 w 3619883"/>
                <a:gd name="connsiteY39" fmla="*/ 4128157 h 4275461"/>
                <a:gd name="connsiteX40" fmla="*/ 650062 w 3619883"/>
                <a:gd name="connsiteY40" fmla="*/ 3951392 h 4275461"/>
                <a:gd name="connsiteX41" fmla="*/ 472277 w 3619883"/>
                <a:gd name="connsiteY41" fmla="*/ 3951392 h 4275461"/>
                <a:gd name="connsiteX42" fmla="*/ 472277 w 3619883"/>
                <a:gd name="connsiteY42" fmla="*/ 4128157 h 4275461"/>
                <a:gd name="connsiteX43" fmla="*/ 522650 w 3619883"/>
                <a:gd name="connsiteY43" fmla="*/ 4128157 h 4275461"/>
                <a:gd name="connsiteX44" fmla="*/ 573998 w 3619883"/>
                <a:gd name="connsiteY44" fmla="*/ 4275461 h 4275461"/>
                <a:gd name="connsiteX45" fmla="*/ 336164 w 3619883"/>
                <a:gd name="connsiteY45" fmla="*/ 4275461 h 4275461"/>
                <a:gd name="connsiteX46" fmla="*/ 294572 w 3619883"/>
                <a:gd name="connsiteY46" fmla="*/ 4128157 h 4275461"/>
                <a:gd name="connsiteX47" fmla="*/ 339106 w 3619883"/>
                <a:gd name="connsiteY47" fmla="*/ 4128157 h 4275461"/>
                <a:gd name="connsiteX48" fmla="*/ 339106 w 3619883"/>
                <a:gd name="connsiteY48" fmla="*/ 3951392 h 4275461"/>
                <a:gd name="connsiteX49" fmla="*/ 161321 w 3619883"/>
                <a:gd name="connsiteY49" fmla="*/ 3951392 h 4275461"/>
                <a:gd name="connsiteX50" fmla="*/ 161321 w 3619883"/>
                <a:gd name="connsiteY50" fmla="*/ 4128157 h 4275461"/>
                <a:gd name="connsiteX51" fmla="*/ 230914 w 3619883"/>
                <a:gd name="connsiteY51" fmla="*/ 4128157 h 4275461"/>
                <a:gd name="connsiteX52" fmla="*/ 189322 w 3619883"/>
                <a:gd name="connsiteY52" fmla="*/ 4275461 h 4275461"/>
                <a:gd name="connsiteX53" fmla="*/ 0 w 3619883"/>
                <a:gd name="connsiteY53" fmla="*/ 4275461 h 4275461"/>
                <a:gd name="connsiteX54" fmla="*/ 0 w 3619883"/>
                <a:gd name="connsiteY54" fmla="*/ 42229 h 4275461"/>
                <a:gd name="connsiteX55" fmla="*/ 42464 w 3619883"/>
                <a:gd name="connsiteY55" fmla="*/ 40518 h 4275461"/>
                <a:gd name="connsiteX56" fmla="*/ 137733 w 3619883"/>
                <a:gd name="connsiteY56" fmla="*/ 35355 h 4275461"/>
                <a:gd name="connsiteX57" fmla="*/ 270565 w 3619883"/>
                <a:gd name="connsiteY57" fmla="*/ 29759 h 4275461"/>
                <a:gd name="connsiteX58" fmla="*/ 479734 w 3619883"/>
                <a:gd name="connsiteY58" fmla="*/ 45455 h 4275461"/>
                <a:gd name="connsiteX59" fmla="*/ 524103 w 3619883"/>
                <a:gd name="connsiteY59" fmla="*/ 41625 h 4275461"/>
                <a:gd name="connsiteX60" fmla="*/ 624416 w 3619883"/>
                <a:gd name="connsiteY60" fmla="*/ 22696 h 4275461"/>
                <a:gd name="connsiteX61" fmla="*/ 657762 w 3619883"/>
                <a:gd name="connsiteY61" fmla="*/ 18351 h 4275461"/>
                <a:gd name="connsiteX62" fmla="*/ 690557 w 3619883"/>
                <a:gd name="connsiteY62" fmla="*/ 25792 h 4275461"/>
                <a:gd name="connsiteX63" fmla="*/ 745123 w 3619883"/>
                <a:gd name="connsiteY63" fmla="*/ 40157 h 4275461"/>
                <a:gd name="connsiteX64" fmla="*/ 789493 w 3619883"/>
                <a:gd name="connsiteY64" fmla="*/ 36327 h 4275461"/>
                <a:gd name="connsiteX65" fmla="*/ 854255 w 3619883"/>
                <a:gd name="connsiteY65" fmla="*/ 68887 h 4275461"/>
                <a:gd name="connsiteX66" fmla="*/ 897520 w 3619883"/>
                <a:gd name="connsiteY66" fmla="*/ 88629 h 4275461"/>
                <a:gd name="connsiteX67" fmla="*/ 940510 w 3619883"/>
                <a:gd name="connsiteY67" fmla="*/ 114265 h 4275461"/>
                <a:gd name="connsiteX68" fmla="*/ 1082712 w 3619883"/>
                <a:gd name="connsiteY68" fmla="*/ 144543 h 4275461"/>
                <a:gd name="connsiteX69" fmla="*/ 1205348 w 3619883"/>
                <a:gd name="connsiteY69" fmla="*/ 120753 h 4275461"/>
                <a:gd name="connsiteX70" fmla="*/ 1271764 w 3619883"/>
                <a:gd name="connsiteY70" fmla="*/ 117956 h 4275461"/>
                <a:gd name="connsiteX71" fmla="*/ 1315583 w 3619883"/>
                <a:gd name="connsiteY71" fmla="*/ 125912 h 4275461"/>
                <a:gd name="connsiteX72" fmla="*/ 1359125 w 3619883"/>
                <a:gd name="connsiteY72" fmla="*/ 139761 h 4275461"/>
                <a:gd name="connsiteX73" fmla="*/ 1391919 w 3619883"/>
                <a:gd name="connsiteY73" fmla="*/ 147202 h 4275461"/>
                <a:gd name="connsiteX74" fmla="*/ 1436563 w 3619883"/>
                <a:gd name="connsiteY74" fmla="*/ 137480 h 4275461"/>
                <a:gd name="connsiteX75" fmla="*/ 1471566 w 3619883"/>
                <a:gd name="connsiteY75" fmla="*/ 97777 h 4275461"/>
                <a:gd name="connsiteX76" fmla="*/ 1505739 w 3619883"/>
                <a:gd name="connsiteY76" fmla="*/ 75753 h 4275461"/>
                <a:gd name="connsiteX77" fmla="*/ 1590891 w 3619883"/>
                <a:gd name="connsiteY77" fmla="*/ 144702 h 4275461"/>
                <a:gd name="connsiteX78" fmla="*/ 1625616 w 3619883"/>
                <a:gd name="connsiteY78" fmla="*/ 110893 h 4275461"/>
                <a:gd name="connsiteX79" fmla="*/ 1658964 w 3619883"/>
                <a:gd name="connsiteY79" fmla="*/ 106547 h 4275461"/>
                <a:gd name="connsiteX80" fmla="*/ 1746598 w 3619883"/>
                <a:gd name="connsiteY80" fmla="*/ 122460 h 4275461"/>
                <a:gd name="connsiteX81" fmla="*/ 1811913 w 3619883"/>
                <a:gd name="connsiteY81" fmla="*/ 143234 h 4275461"/>
                <a:gd name="connsiteX82" fmla="*/ 1856557 w 3619883"/>
                <a:gd name="connsiteY82" fmla="*/ 133511 h 4275461"/>
                <a:gd name="connsiteX83" fmla="*/ 2066003 w 3619883"/>
                <a:gd name="connsiteY83" fmla="*/ 143313 h 4275461"/>
                <a:gd name="connsiteX84" fmla="*/ 2177615 w 3619883"/>
                <a:gd name="connsiteY84" fmla="*/ 119007 h 4275461"/>
                <a:gd name="connsiteX85" fmla="*/ 2255883 w 3619883"/>
                <a:gd name="connsiteY85" fmla="*/ 99047 h 4275461"/>
                <a:gd name="connsiteX86" fmla="*/ 2344622 w 3619883"/>
                <a:gd name="connsiteY86" fmla="*/ 91388 h 4275461"/>
                <a:gd name="connsiteX87" fmla="*/ 2455682 w 3619883"/>
                <a:gd name="connsiteY87" fmla="*/ 78869 h 4275461"/>
                <a:gd name="connsiteX88" fmla="*/ 2632609 w 3619883"/>
                <a:gd name="connsiteY88" fmla="*/ 75338 h 4275461"/>
                <a:gd name="connsiteX89" fmla="*/ 2742291 w 3619883"/>
                <a:gd name="connsiteY89" fmla="*/ 92282 h 4275461"/>
                <a:gd name="connsiteX90" fmla="*/ 2851974 w 3619883"/>
                <a:gd name="connsiteY90" fmla="*/ 109227 h 4275461"/>
                <a:gd name="connsiteX91" fmla="*/ 2907643 w 3619883"/>
                <a:gd name="connsiteY91" fmla="*/ 100020 h 4275461"/>
                <a:gd name="connsiteX92" fmla="*/ 2944022 w 3619883"/>
                <a:gd name="connsiteY92" fmla="*/ 30853 h 4275461"/>
                <a:gd name="connsiteX93" fmla="*/ 3022289 w 3619883"/>
                <a:gd name="connsiteY93" fmla="*/ 10893 h 4275461"/>
                <a:gd name="connsiteX94" fmla="*/ 3054807 w 3619883"/>
                <a:gd name="connsiteY94" fmla="*/ 24226 h 4275461"/>
                <a:gd name="connsiteX95" fmla="*/ 3141892 w 3619883"/>
                <a:gd name="connsiteY95" fmla="*/ 51925 h 4275461"/>
                <a:gd name="connsiteX96" fmla="*/ 3185711 w 3619883"/>
                <a:gd name="connsiteY96" fmla="*/ 59881 h 4275461"/>
                <a:gd name="connsiteX97" fmla="*/ 3219056 w 3619883"/>
                <a:gd name="connsiteY97" fmla="*/ 55536 h 4275461"/>
                <a:gd name="connsiteX98" fmla="*/ 3263425 w 3619883"/>
                <a:gd name="connsiteY98" fmla="*/ 51706 h 4275461"/>
                <a:gd name="connsiteX99" fmla="*/ 3296219 w 3619883"/>
                <a:gd name="connsiteY99" fmla="*/ 59147 h 4275461"/>
                <a:gd name="connsiteX100" fmla="*/ 3319094 w 3619883"/>
                <a:gd name="connsiteY100" fmla="*/ 42500 h 4275461"/>
                <a:gd name="connsiteX101" fmla="*/ 3420511 w 3619883"/>
                <a:gd name="connsiteY101" fmla="*/ 0 h 4275461"/>
                <a:gd name="connsiteX102" fmla="*/ 3453305 w 3619883"/>
                <a:gd name="connsiteY102" fmla="*/ 7440 h 4275461"/>
                <a:gd name="connsiteX103" fmla="*/ 3496571 w 3619883"/>
                <a:gd name="connsiteY103" fmla="*/ 27182 h 4275461"/>
                <a:gd name="connsiteX104" fmla="*/ 3602117 w 3619883"/>
                <a:gd name="connsiteY104" fmla="*/ 132521 h 4275461"/>
                <a:gd name="connsiteX105" fmla="*/ 3619883 w 3619883"/>
                <a:gd name="connsiteY105" fmla="*/ 140049 h 4275461"/>
                <a:gd name="connsiteX106" fmla="*/ 3619883 w 3619883"/>
                <a:gd name="connsiteY10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3951392 h 4275461"/>
                <a:gd name="connsiteX16" fmla="*/ 1405151 w 3619883"/>
                <a:gd name="connsiteY16" fmla="*/ 3951392 h 4275461"/>
                <a:gd name="connsiteX17" fmla="*/ 1405151 w 3619883"/>
                <a:gd name="connsiteY17" fmla="*/ 4128157 h 4275461"/>
                <a:gd name="connsiteX18" fmla="*/ 1468988 w 3619883"/>
                <a:gd name="connsiteY18" fmla="*/ 4128157 h 4275461"/>
                <a:gd name="connsiteX19" fmla="*/ 1427396 w 3619883"/>
                <a:gd name="connsiteY19" fmla="*/ 4275461 h 4275461"/>
                <a:gd name="connsiteX20" fmla="*/ 1210751 w 3619883"/>
                <a:gd name="connsiteY20" fmla="*/ 4275461 h 4275461"/>
                <a:gd name="connsiteX21" fmla="*/ 1210751 w 3619883"/>
                <a:gd name="connsiteY21" fmla="*/ 4128157 h 4275461"/>
                <a:gd name="connsiteX22" fmla="*/ 1271978 w 3619883"/>
                <a:gd name="connsiteY22" fmla="*/ 4128157 h 4275461"/>
                <a:gd name="connsiteX23" fmla="*/ 1271978 w 3619883"/>
                <a:gd name="connsiteY23" fmla="*/ 3951392 h 4275461"/>
                <a:gd name="connsiteX24" fmla="*/ 1094193 w 3619883"/>
                <a:gd name="connsiteY24" fmla="*/ 3951392 h 4275461"/>
                <a:gd name="connsiteX25" fmla="*/ 1094193 w 3619883"/>
                <a:gd name="connsiteY25" fmla="*/ 4128157 h 4275461"/>
                <a:gd name="connsiteX26" fmla="*/ 1140354 w 3619883"/>
                <a:gd name="connsiteY26" fmla="*/ 4128157 h 4275461"/>
                <a:gd name="connsiteX27" fmla="*/ 1140354 w 3619883"/>
                <a:gd name="connsiteY27" fmla="*/ 4275461 h 4275461"/>
                <a:gd name="connsiteX28" fmla="*/ 953807 w 3619883"/>
                <a:gd name="connsiteY28" fmla="*/ 4275461 h 4275461"/>
                <a:gd name="connsiteX29" fmla="*/ 912215 w 3619883"/>
                <a:gd name="connsiteY29" fmla="*/ 4128157 h 4275461"/>
                <a:gd name="connsiteX30" fmla="*/ 961020 w 3619883"/>
                <a:gd name="connsiteY30" fmla="*/ 4128157 h 4275461"/>
                <a:gd name="connsiteX31" fmla="*/ 961020 w 3619883"/>
                <a:gd name="connsiteY31" fmla="*/ 3951392 h 4275461"/>
                <a:gd name="connsiteX32" fmla="*/ 783235 w 3619883"/>
                <a:gd name="connsiteY32" fmla="*/ 3951392 h 4275461"/>
                <a:gd name="connsiteX33" fmla="*/ 783235 w 3619883"/>
                <a:gd name="connsiteY33" fmla="*/ 4128157 h 4275461"/>
                <a:gd name="connsiteX34" fmla="*/ 871024 w 3619883"/>
                <a:gd name="connsiteY34" fmla="*/ 4128157 h 4275461"/>
                <a:gd name="connsiteX35" fmla="*/ 829432 w 3619883"/>
                <a:gd name="connsiteY35" fmla="*/ 4275461 h 4275461"/>
                <a:gd name="connsiteX36" fmla="*/ 611484 w 3619883"/>
                <a:gd name="connsiteY36" fmla="*/ 4275461 h 4275461"/>
                <a:gd name="connsiteX37" fmla="*/ 621247 w 3619883"/>
                <a:gd name="connsiteY37" fmla="*/ 4128157 h 4275461"/>
                <a:gd name="connsiteX38" fmla="*/ 650062 w 3619883"/>
                <a:gd name="connsiteY38" fmla="*/ 4128157 h 4275461"/>
                <a:gd name="connsiteX39" fmla="*/ 650062 w 3619883"/>
                <a:gd name="connsiteY39" fmla="*/ 3951392 h 4275461"/>
                <a:gd name="connsiteX40" fmla="*/ 472277 w 3619883"/>
                <a:gd name="connsiteY40" fmla="*/ 3951392 h 4275461"/>
                <a:gd name="connsiteX41" fmla="*/ 472277 w 3619883"/>
                <a:gd name="connsiteY41" fmla="*/ 4128157 h 4275461"/>
                <a:gd name="connsiteX42" fmla="*/ 522650 w 3619883"/>
                <a:gd name="connsiteY42" fmla="*/ 4128157 h 4275461"/>
                <a:gd name="connsiteX43" fmla="*/ 573998 w 3619883"/>
                <a:gd name="connsiteY43" fmla="*/ 4275461 h 4275461"/>
                <a:gd name="connsiteX44" fmla="*/ 336164 w 3619883"/>
                <a:gd name="connsiteY44" fmla="*/ 4275461 h 4275461"/>
                <a:gd name="connsiteX45" fmla="*/ 294572 w 3619883"/>
                <a:gd name="connsiteY45" fmla="*/ 4128157 h 4275461"/>
                <a:gd name="connsiteX46" fmla="*/ 339106 w 3619883"/>
                <a:gd name="connsiteY46" fmla="*/ 4128157 h 4275461"/>
                <a:gd name="connsiteX47" fmla="*/ 339106 w 3619883"/>
                <a:gd name="connsiteY47" fmla="*/ 3951392 h 4275461"/>
                <a:gd name="connsiteX48" fmla="*/ 161321 w 3619883"/>
                <a:gd name="connsiteY48" fmla="*/ 3951392 h 4275461"/>
                <a:gd name="connsiteX49" fmla="*/ 161321 w 3619883"/>
                <a:gd name="connsiteY49" fmla="*/ 4128157 h 4275461"/>
                <a:gd name="connsiteX50" fmla="*/ 230914 w 3619883"/>
                <a:gd name="connsiteY50" fmla="*/ 4128157 h 4275461"/>
                <a:gd name="connsiteX51" fmla="*/ 189322 w 3619883"/>
                <a:gd name="connsiteY51" fmla="*/ 4275461 h 4275461"/>
                <a:gd name="connsiteX52" fmla="*/ 0 w 3619883"/>
                <a:gd name="connsiteY52" fmla="*/ 4275461 h 4275461"/>
                <a:gd name="connsiteX53" fmla="*/ 0 w 3619883"/>
                <a:gd name="connsiteY53" fmla="*/ 42229 h 4275461"/>
                <a:gd name="connsiteX54" fmla="*/ 42464 w 3619883"/>
                <a:gd name="connsiteY54" fmla="*/ 40518 h 4275461"/>
                <a:gd name="connsiteX55" fmla="*/ 137733 w 3619883"/>
                <a:gd name="connsiteY55" fmla="*/ 35355 h 4275461"/>
                <a:gd name="connsiteX56" fmla="*/ 270565 w 3619883"/>
                <a:gd name="connsiteY56" fmla="*/ 29759 h 4275461"/>
                <a:gd name="connsiteX57" fmla="*/ 479734 w 3619883"/>
                <a:gd name="connsiteY57" fmla="*/ 45455 h 4275461"/>
                <a:gd name="connsiteX58" fmla="*/ 524103 w 3619883"/>
                <a:gd name="connsiteY58" fmla="*/ 41625 h 4275461"/>
                <a:gd name="connsiteX59" fmla="*/ 624416 w 3619883"/>
                <a:gd name="connsiteY59" fmla="*/ 22696 h 4275461"/>
                <a:gd name="connsiteX60" fmla="*/ 657762 w 3619883"/>
                <a:gd name="connsiteY60" fmla="*/ 18351 h 4275461"/>
                <a:gd name="connsiteX61" fmla="*/ 690557 w 3619883"/>
                <a:gd name="connsiteY61" fmla="*/ 25792 h 4275461"/>
                <a:gd name="connsiteX62" fmla="*/ 745123 w 3619883"/>
                <a:gd name="connsiteY62" fmla="*/ 40157 h 4275461"/>
                <a:gd name="connsiteX63" fmla="*/ 789493 w 3619883"/>
                <a:gd name="connsiteY63" fmla="*/ 36327 h 4275461"/>
                <a:gd name="connsiteX64" fmla="*/ 854255 w 3619883"/>
                <a:gd name="connsiteY64" fmla="*/ 68887 h 4275461"/>
                <a:gd name="connsiteX65" fmla="*/ 897520 w 3619883"/>
                <a:gd name="connsiteY65" fmla="*/ 88629 h 4275461"/>
                <a:gd name="connsiteX66" fmla="*/ 940510 w 3619883"/>
                <a:gd name="connsiteY66" fmla="*/ 114265 h 4275461"/>
                <a:gd name="connsiteX67" fmla="*/ 1082712 w 3619883"/>
                <a:gd name="connsiteY67" fmla="*/ 144543 h 4275461"/>
                <a:gd name="connsiteX68" fmla="*/ 1205348 w 3619883"/>
                <a:gd name="connsiteY68" fmla="*/ 120753 h 4275461"/>
                <a:gd name="connsiteX69" fmla="*/ 1271764 w 3619883"/>
                <a:gd name="connsiteY69" fmla="*/ 117956 h 4275461"/>
                <a:gd name="connsiteX70" fmla="*/ 1315583 w 3619883"/>
                <a:gd name="connsiteY70" fmla="*/ 125912 h 4275461"/>
                <a:gd name="connsiteX71" fmla="*/ 1359125 w 3619883"/>
                <a:gd name="connsiteY71" fmla="*/ 139761 h 4275461"/>
                <a:gd name="connsiteX72" fmla="*/ 1391919 w 3619883"/>
                <a:gd name="connsiteY72" fmla="*/ 147202 h 4275461"/>
                <a:gd name="connsiteX73" fmla="*/ 1436563 w 3619883"/>
                <a:gd name="connsiteY73" fmla="*/ 137480 h 4275461"/>
                <a:gd name="connsiteX74" fmla="*/ 1471566 w 3619883"/>
                <a:gd name="connsiteY74" fmla="*/ 97777 h 4275461"/>
                <a:gd name="connsiteX75" fmla="*/ 1505739 w 3619883"/>
                <a:gd name="connsiteY75" fmla="*/ 75753 h 4275461"/>
                <a:gd name="connsiteX76" fmla="*/ 1590891 w 3619883"/>
                <a:gd name="connsiteY76" fmla="*/ 144702 h 4275461"/>
                <a:gd name="connsiteX77" fmla="*/ 1625616 w 3619883"/>
                <a:gd name="connsiteY77" fmla="*/ 110893 h 4275461"/>
                <a:gd name="connsiteX78" fmla="*/ 1658964 w 3619883"/>
                <a:gd name="connsiteY78" fmla="*/ 106547 h 4275461"/>
                <a:gd name="connsiteX79" fmla="*/ 1746598 w 3619883"/>
                <a:gd name="connsiteY79" fmla="*/ 122460 h 4275461"/>
                <a:gd name="connsiteX80" fmla="*/ 1811913 w 3619883"/>
                <a:gd name="connsiteY80" fmla="*/ 143234 h 4275461"/>
                <a:gd name="connsiteX81" fmla="*/ 1856557 w 3619883"/>
                <a:gd name="connsiteY81" fmla="*/ 133511 h 4275461"/>
                <a:gd name="connsiteX82" fmla="*/ 2066003 w 3619883"/>
                <a:gd name="connsiteY82" fmla="*/ 143313 h 4275461"/>
                <a:gd name="connsiteX83" fmla="*/ 2177615 w 3619883"/>
                <a:gd name="connsiteY83" fmla="*/ 119007 h 4275461"/>
                <a:gd name="connsiteX84" fmla="*/ 2255883 w 3619883"/>
                <a:gd name="connsiteY84" fmla="*/ 99047 h 4275461"/>
                <a:gd name="connsiteX85" fmla="*/ 2344622 w 3619883"/>
                <a:gd name="connsiteY85" fmla="*/ 91388 h 4275461"/>
                <a:gd name="connsiteX86" fmla="*/ 2455682 w 3619883"/>
                <a:gd name="connsiteY86" fmla="*/ 78869 h 4275461"/>
                <a:gd name="connsiteX87" fmla="*/ 2632609 w 3619883"/>
                <a:gd name="connsiteY87" fmla="*/ 75338 h 4275461"/>
                <a:gd name="connsiteX88" fmla="*/ 2742291 w 3619883"/>
                <a:gd name="connsiteY88" fmla="*/ 92282 h 4275461"/>
                <a:gd name="connsiteX89" fmla="*/ 2851974 w 3619883"/>
                <a:gd name="connsiteY89" fmla="*/ 109227 h 4275461"/>
                <a:gd name="connsiteX90" fmla="*/ 2907643 w 3619883"/>
                <a:gd name="connsiteY90" fmla="*/ 100020 h 4275461"/>
                <a:gd name="connsiteX91" fmla="*/ 2944022 w 3619883"/>
                <a:gd name="connsiteY91" fmla="*/ 30853 h 4275461"/>
                <a:gd name="connsiteX92" fmla="*/ 3022289 w 3619883"/>
                <a:gd name="connsiteY92" fmla="*/ 10893 h 4275461"/>
                <a:gd name="connsiteX93" fmla="*/ 3054807 w 3619883"/>
                <a:gd name="connsiteY93" fmla="*/ 24226 h 4275461"/>
                <a:gd name="connsiteX94" fmla="*/ 3141892 w 3619883"/>
                <a:gd name="connsiteY94" fmla="*/ 51925 h 4275461"/>
                <a:gd name="connsiteX95" fmla="*/ 3185711 w 3619883"/>
                <a:gd name="connsiteY95" fmla="*/ 59881 h 4275461"/>
                <a:gd name="connsiteX96" fmla="*/ 3219056 w 3619883"/>
                <a:gd name="connsiteY96" fmla="*/ 55536 h 4275461"/>
                <a:gd name="connsiteX97" fmla="*/ 3263425 w 3619883"/>
                <a:gd name="connsiteY97" fmla="*/ 51706 h 4275461"/>
                <a:gd name="connsiteX98" fmla="*/ 3296219 w 3619883"/>
                <a:gd name="connsiteY98" fmla="*/ 59147 h 4275461"/>
                <a:gd name="connsiteX99" fmla="*/ 3319094 w 3619883"/>
                <a:gd name="connsiteY99" fmla="*/ 42500 h 4275461"/>
                <a:gd name="connsiteX100" fmla="*/ 3420511 w 3619883"/>
                <a:gd name="connsiteY100" fmla="*/ 0 h 4275461"/>
                <a:gd name="connsiteX101" fmla="*/ 3453305 w 3619883"/>
                <a:gd name="connsiteY101" fmla="*/ 7440 h 4275461"/>
                <a:gd name="connsiteX102" fmla="*/ 3496571 w 3619883"/>
                <a:gd name="connsiteY102" fmla="*/ 27182 h 4275461"/>
                <a:gd name="connsiteX103" fmla="*/ 3602117 w 3619883"/>
                <a:gd name="connsiteY103" fmla="*/ 132521 h 4275461"/>
                <a:gd name="connsiteX104" fmla="*/ 3619883 w 3619883"/>
                <a:gd name="connsiteY104" fmla="*/ 140049 h 4275461"/>
                <a:gd name="connsiteX105" fmla="*/ 3619883 w 3619883"/>
                <a:gd name="connsiteY10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405151 w 3619883"/>
                <a:gd name="connsiteY15" fmla="*/ 3951392 h 4275461"/>
                <a:gd name="connsiteX16" fmla="*/ 1405151 w 3619883"/>
                <a:gd name="connsiteY16" fmla="*/ 4128157 h 4275461"/>
                <a:gd name="connsiteX17" fmla="*/ 1468988 w 3619883"/>
                <a:gd name="connsiteY17" fmla="*/ 4128157 h 4275461"/>
                <a:gd name="connsiteX18" fmla="*/ 1427396 w 3619883"/>
                <a:gd name="connsiteY18" fmla="*/ 4275461 h 4275461"/>
                <a:gd name="connsiteX19" fmla="*/ 1210751 w 3619883"/>
                <a:gd name="connsiteY19" fmla="*/ 4275461 h 4275461"/>
                <a:gd name="connsiteX20" fmla="*/ 1210751 w 3619883"/>
                <a:gd name="connsiteY20" fmla="*/ 4128157 h 4275461"/>
                <a:gd name="connsiteX21" fmla="*/ 1271978 w 3619883"/>
                <a:gd name="connsiteY21" fmla="*/ 4128157 h 4275461"/>
                <a:gd name="connsiteX22" fmla="*/ 1271978 w 3619883"/>
                <a:gd name="connsiteY22" fmla="*/ 3951392 h 4275461"/>
                <a:gd name="connsiteX23" fmla="*/ 1094193 w 3619883"/>
                <a:gd name="connsiteY23" fmla="*/ 3951392 h 4275461"/>
                <a:gd name="connsiteX24" fmla="*/ 1094193 w 3619883"/>
                <a:gd name="connsiteY24" fmla="*/ 4128157 h 4275461"/>
                <a:gd name="connsiteX25" fmla="*/ 1140354 w 3619883"/>
                <a:gd name="connsiteY25" fmla="*/ 4128157 h 4275461"/>
                <a:gd name="connsiteX26" fmla="*/ 1140354 w 3619883"/>
                <a:gd name="connsiteY26" fmla="*/ 4275461 h 4275461"/>
                <a:gd name="connsiteX27" fmla="*/ 953807 w 3619883"/>
                <a:gd name="connsiteY27" fmla="*/ 4275461 h 4275461"/>
                <a:gd name="connsiteX28" fmla="*/ 912215 w 3619883"/>
                <a:gd name="connsiteY28" fmla="*/ 4128157 h 4275461"/>
                <a:gd name="connsiteX29" fmla="*/ 961020 w 3619883"/>
                <a:gd name="connsiteY29" fmla="*/ 4128157 h 4275461"/>
                <a:gd name="connsiteX30" fmla="*/ 961020 w 3619883"/>
                <a:gd name="connsiteY30" fmla="*/ 3951392 h 4275461"/>
                <a:gd name="connsiteX31" fmla="*/ 783235 w 3619883"/>
                <a:gd name="connsiteY31" fmla="*/ 3951392 h 4275461"/>
                <a:gd name="connsiteX32" fmla="*/ 783235 w 3619883"/>
                <a:gd name="connsiteY32" fmla="*/ 4128157 h 4275461"/>
                <a:gd name="connsiteX33" fmla="*/ 871024 w 3619883"/>
                <a:gd name="connsiteY33" fmla="*/ 4128157 h 4275461"/>
                <a:gd name="connsiteX34" fmla="*/ 829432 w 3619883"/>
                <a:gd name="connsiteY34" fmla="*/ 4275461 h 4275461"/>
                <a:gd name="connsiteX35" fmla="*/ 611484 w 3619883"/>
                <a:gd name="connsiteY35" fmla="*/ 4275461 h 4275461"/>
                <a:gd name="connsiteX36" fmla="*/ 621247 w 3619883"/>
                <a:gd name="connsiteY36" fmla="*/ 4128157 h 4275461"/>
                <a:gd name="connsiteX37" fmla="*/ 650062 w 3619883"/>
                <a:gd name="connsiteY37" fmla="*/ 4128157 h 4275461"/>
                <a:gd name="connsiteX38" fmla="*/ 650062 w 3619883"/>
                <a:gd name="connsiteY38" fmla="*/ 3951392 h 4275461"/>
                <a:gd name="connsiteX39" fmla="*/ 472277 w 3619883"/>
                <a:gd name="connsiteY39" fmla="*/ 3951392 h 4275461"/>
                <a:gd name="connsiteX40" fmla="*/ 472277 w 3619883"/>
                <a:gd name="connsiteY40" fmla="*/ 4128157 h 4275461"/>
                <a:gd name="connsiteX41" fmla="*/ 522650 w 3619883"/>
                <a:gd name="connsiteY41" fmla="*/ 4128157 h 4275461"/>
                <a:gd name="connsiteX42" fmla="*/ 573998 w 3619883"/>
                <a:gd name="connsiteY42" fmla="*/ 4275461 h 4275461"/>
                <a:gd name="connsiteX43" fmla="*/ 336164 w 3619883"/>
                <a:gd name="connsiteY43" fmla="*/ 4275461 h 4275461"/>
                <a:gd name="connsiteX44" fmla="*/ 294572 w 3619883"/>
                <a:gd name="connsiteY44" fmla="*/ 4128157 h 4275461"/>
                <a:gd name="connsiteX45" fmla="*/ 339106 w 3619883"/>
                <a:gd name="connsiteY45" fmla="*/ 4128157 h 4275461"/>
                <a:gd name="connsiteX46" fmla="*/ 339106 w 3619883"/>
                <a:gd name="connsiteY46" fmla="*/ 3951392 h 4275461"/>
                <a:gd name="connsiteX47" fmla="*/ 161321 w 3619883"/>
                <a:gd name="connsiteY47" fmla="*/ 3951392 h 4275461"/>
                <a:gd name="connsiteX48" fmla="*/ 161321 w 3619883"/>
                <a:gd name="connsiteY48" fmla="*/ 4128157 h 4275461"/>
                <a:gd name="connsiteX49" fmla="*/ 230914 w 3619883"/>
                <a:gd name="connsiteY49" fmla="*/ 4128157 h 4275461"/>
                <a:gd name="connsiteX50" fmla="*/ 189322 w 3619883"/>
                <a:gd name="connsiteY50" fmla="*/ 4275461 h 4275461"/>
                <a:gd name="connsiteX51" fmla="*/ 0 w 3619883"/>
                <a:gd name="connsiteY51" fmla="*/ 4275461 h 4275461"/>
                <a:gd name="connsiteX52" fmla="*/ 0 w 3619883"/>
                <a:gd name="connsiteY52" fmla="*/ 42229 h 4275461"/>
                <a:gd name="connsiteX53" fmla="*/ 42464 w 3619883"/>
                <a:gd name="connsiteY53" fmla="*/ 40518 h 4275461"/>
                <a:gd name="connsiteX54" fmla="*/ 137733 w 3619883"/>
                <a:gd name="connsiteY54" fmla="*/ 35355 h 4275461"/>
                <a:gd name="connsiteX55" fmla="*/ 270565 w 3619883"/>
                <a:gd name="connsiteY55" fmla="*/ 29759 h 4275461"/>
                <a:gd name="connsiteX56" fmla="*/ 479734 w 3619883"/>
                <a:gd name="connsiteY56" fmla="*/ 45455 h 4275461"/>
                <a:gd name="connsiteX57" fmla="*/ 524103 w 3619883"/>
                <a:gd name="connsiteY57" fmla="*/ 41625 h 4275461"/>
                <a:gd name="connsiteX58" fmla="*/ 624416 w 3619883"/>
                <a:gd name="connsiteY58" fmla="*/ 22696 h 4275461"/>
                <a:gd name="connsiteX59" fmla="*/ 657762 w 3619883"/>
                <a:gd name="connsiteY59" fmla="*/ 18351 h 4275461"/>
                <a:gd name="connsiteX60" fmla="*/ 690557 w 3619883"/>
                <a:gd name="connsiteY60" fmla="*/ 25792 h 4275461"/>
                <a:gd name="connsiteX61" fmla="*/ 745123 w 3619883"/>
                <a:gd name="connsiteY61" fmla="*/ 40157 h 4275461"/>
                <a:gd name="connsiteX62" fmla="*/ 789493 w 3619883"/>
                <a:gd name="connsiteY62" fmla="*/ 36327 h 4275461"/>
                <a:gd name="connsiteX63" fmla="*/ 854255 w 3619883"/>
                <a:gd name="connsiteY63" fmla="*/ 68887 h 4275461"/>
                <a:gd name="connsiteX64" fmla="*/ 897520 w 3619883"/>
                <a:gd name="connsiteY64" fmla="*/ 88629 h 4275461"/>
                <a:gd name="connsiteX65" fmla="*/ 940510 w 3619883"/>
                <a:gd name="connsiteY65" fmla="*/ 114265 h 4275461"/>
                <a:gd name="connsiteX66" fmla="*/ 1082712 w 3619883"/>
                <a:gd name="connsiteY66" fmla="*/ 144543 h 4275461"/>
                <a:gd name="connsiteX67" fmla="*/ 1205348 w 3619883"/>
                <a:gd name="connsiteY67" fmla="*/ 120753 h 4275461"/>
                <a:gd name="connsiteX68" fmla="*/ 1271764 w 3619883"/>
                <a:gd name="connsiteY68" fmla="*/ 117956 h 4275461"/>
                <a:gd name="connsiteX69" fmla="*/ 1315583 w 3619883"/>
                <a:gd name="connsiteY69" fmla="*/ 125912 h 4275461"/>
                <a:gd name="connsiteX70" fmla="*/ 1359125 w 3619883"/>
                <a:gd name="connsiteY70" fmla="*/ 139761 h 4275461"/>
                <a:gd name="connsiteX71" fmla="*/ 1391919 w 3619883"/>
                <a:gd name="connsiteY71" fmla="*/ 147202 h 4275461"/>
                <a:gd name="connsiteX72" fmla="*/ 1436563 w 3619883"/>
                <a:gd name="connsiteY72" fmla="*/ 137480 h 4275461"/>
                <a:gd name="connsiteX73" fmla="*/ 1471566 w 3619883"/>
                <a:gd name="connsiteY73" fmla="*/ 97777 h 4275461"/>
                <a:gd name="connsiteX74" fmla="*/ 1505739 w 3619883"/>
                <a:gd name="connsiteY74" fmla="*/ 75753 h 4275461"/>
                <a:gd name="connsiteX75" fmla="*/ 1590891 w 3619883"/>
                <a:gd name="connsiteY75" fmla="*/ 144702 h 4275461"/>
                <a:gd name="connsiteX76" fmla="*/ 1625616 w 3619883"/>
                <a:gd name="connsiteY76" fmla="*/ 110893 h 4275461"/>
                <a:gd name="connsiteX77" fmla="*/ 1658964 w 3619883"/>
                <a:gd name="connsiteY77" fmla="*/ 106547 h 4275461"/>
                <a:gd name="connsiteX78" fmla="*/ 1746598 w 3619883"/>
                <a:gd name="connsiteY78" fmla="*/ 122460 h 4275461"/>
                <a:gd name="connsiteX79" fmla="*/ 1811913 w 3619883"/>
                <a:gd name="connsiteY79" fmla="*/ 143234 h 4275461"/>
                <a:gd name="connsiteX80" fmla="*/ 1856557 w 3619883"/>
                <a:gd name="connsiteY80" fmla="*/ 133511 h 4275461"/>
                <a:gd name="connsiteX81" fmla="*/ 2066003 w 3619883"/>
                <a:gd name="connsiteY81" fmla="*/ 143313 h 4275461"/>
                <a:gd name="connsiteX82" fmla="*/ 2177615 w 3619883"/>
                <a:gd name="connsiteY82" fmla="*/ 119007 h 4275461"/>
                <a:gd name="connsiteX83" fmla="*/ 2255883 w 3619883"/>
                <a:gd name="connsiteY83" fmla="*/ 99047 h 4275461"/>
                <a:gd name="connsiteX84" fmla="*/ 2344622 w 3619883"/>
                <a:gd name="connsiteY84" fmla="*/ 91388 h 4275461"/>
                <a:gd name="connsiteX85" fmla="*/ 2455682 w 3619883"/>
                <a:gd name="connsiteY85" fmla="*/ 78869 h 4275461"/>
                <a:gd name="connsiteX86" fmla="*/ 2632609 w 3619883"/>
                <a:gd name="connsiteY86" fmla="*/ 75338 h 4275461"/>
                <a:gd name="connsiteX87" fmla="*/ 2742291 w 3619883"/>
                <a:gd name="connsiteY87" fmla="*/ 92282 h 4275461"/>
                <a:gd name="connsiteX88" fmla="*/ 2851974 w 3619883"/>
                <a:gd name="connsiteY88" fmla="*/ 109227 h 4275461"/>
                <a:gd name="connsiteX89" fmla="*/ 2907643 w 3619883"/>
                <a:gd name="connsiteY89" fmla="*/ 100020 h 4275461"/>
                <a:gd name="connsiteX90" fmla="*/ 2944022 w 3619883"/>
                <a:gd name="connsiteY90" fmla="*/ 30853 h 4275461"/>
                <a:gd name="connsiteX91" fmla="*/ 3022289 w 3619883"/>
                <a:gd name="connsiteY91" fmla="*/ 10893 h 4275461"/>
                <a:gd name="connsiteX92" fmla="*/ 3054807 w 3619883"/>
                <a:gd name="connsiteY92" fmla="*/ 24226 h 4275461"/>
                <a:gd name="connsiteX93" fmla="*/ 3141892 w 3619883"/>
                <a:gd name="connsiteY93" fmla="*/ 51925 h 4275461"/>
                <a:gd name="connsiteX94" fmla="*/ 3185711 w 3619883"/>
                <a:gd name="connsiteY94" fmla="*/ 59881 h 4275461"/>
                <a:gd name="connsiteX95" fmla="*/ 3219056 w 3619883"/>
                <a:gd name="connsiteY95" fmla="*/ 55536 h 4275461"/>
                <a:gd name="connsiteX96" fmla="*/ 3263425 w 3619883"/>
                <a:gd name="connsiteY96" fmla="*/ 51706 h 4275461"/>
                <a:gd name="connsiteX97" fmla="*/ 3296219 w 3619883"/>
                <a:gd name="connsiteY97" fmla="*/ 59147 h 4275461"/>
                <a:gd name="connsiteX98" fmla="*/ 3319094 w 3619883"/>
                <a:gd name="connsiteY98" fmla="*/ 42500 h 4275461"/>
                <a:gd name="connsiteX99" fmla="*/ 3420511 w 3619883"/>
                <a:gd name="connsiteY99" fmla="*/ 0 h 4275461"/>
                <a:gd name="connsiteX100" fmla="*/ 3453305 w 3619883"/>
                <a:gd name="connsiteY100" fmla="*/ 7440 h 4275461"/>
                <a:gd name="connsiteX101" fmla="*/ 3496571 w 3619883"/>
                <a:gd name="connsiteY101" fmla="*/ 27182 h 4275461"/>
                <a:gd name="connsiteX102" fmla="*/ 3602117 w 3619883"/>
                <a:gd name="connsiteY102" fmla="*/ 132521 h 4275461"/>
                <a:gd name="connsiteX103" fmla="*/ 3619883 w 3619883"/>
                <a:gd name="connsiteY103" fmla="*/ 140049 h 4275461"/>
                <a:gd name="connsiteX104" fmla="*/ 3619883 w 3619883"/>
                <a:gd name="connsiteY10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68988 w 3619883"/>
                <a:gd name="connsiteY16" fmla="*/ 4128157 h 4275461"/>
                <a:gd name="connsiteX17" fmla="*/ 1427396 w 3619883"/>
                <a:gd name="connsiteY17" fmla="*/ 4275461 h 4275461"/>
                <a:gd name="connsiteX18" fmla="*/ 1210751 w 3619883"/>
                <a:gd name="connsiteY18" fmla="*/ 4275461 h 4275461"/>
                <a:gd name="connsiteX19" fmla="*/ 1210751 w 3619883"/>
                <a:gd name="connsiteY19" fmla="*/ 4128157 h 4275461"/>
                <a:gd name="connsiteX20" fmla="*/ 1271978 w 3619883"/>
                <a:gd name="connsiteY20" fmla="*/ 4128157 h 4275461"/>
                <a:gd name="connsiteX21" fmla="*/ 1271978 w 3619883"/>
                <a:gd name="connsiteY21" fmla="*/ 3951392 h 4275461"/>
                <a:gd name="connsiteX22" fmla="*/ 1094193 w 3619883"/>
                <a:gd name="connsiteY22" fmla="*/ 3951392 h 4275461"/>
                <a:gd name="connsiteX23" fmla="*/ 1094193 w 3619883"/>
                <a:gd name="connsiteY23" fmla="*/ 4128157 h 4275461"/>
                <a:gd name="connsiteX24" fmla="*/ 1140354 w 3619883"/>
                <a:gd name="connsiteY24" fmla="*/ 4128157 h 4275461"/>
                <a:gd name="connsiteX25" fmla="*/ 1140354 w 3619883"/>
                <a:gd name="connsiteY25" fmla="*/ 4275461 h 4275461"/>
                <a:gd name="connsiteX26" fmla="*/ 953807 w 3619883"/>
                <a:gd name="connsiteY26" fmla="*/ 4275461 h 4275461"/>
                <a:gd name="connsiteX27" fmla="*/ 912215 w 3619883"/>
                <a:gd name="connsiteY27" fmla="*/ 4128157 h 4275461"/>
                <a:gd name="connsiteX28" fmla="*/ 961020 w 3619883"/>
                <a:gd name="connsiteY28" fmla="*/ 4128157 h 4275461"/>
                <a:gd name="connsiteX29" fmla="*/ 961020 w 3619883"/>
                <a:gd name="connsiteY29" fmla="*/ 3951392 h 4275461"/>
                <a:gd name="connsiteX30" fmla="*/ 783235 w 3619883"/>
                <a:gd name="connsiteY30" fmla="*/ 3951392 h 4275461"/>
                <a:gd name="connsiteX31" fmla="*/ 783235 w 3619883"/>
                <a:gd name="connsiteY31" fmla="*/ 4128157 h 4275461"/>
                <a:gd name="connsiteX32" fmla="*/ 871024 w 3619883"/>
                <a:gd name="connsiteY32" fmla="*/ 4128157 h 4275461"/>
                <a:gd name="connsiteX33" fmla="*/ 829432 w 3619883"/>
                <a:gd name="connsiteY33" fmla="*/ 4275461 h 4275461"/>
                <a:gd name="connsiteX34" fmla="*/ 611484 w 3619883"/>
                <a:gd name="connsiteY34" fmla="*/ 4275461 h 4275461"/>
                <a:gd name="connsiteX35" fmla="*/ 621247 w 3619883"/>
                <a:gd name="connsiteY35" fmla="*/ 4128157 h 4275461"/>
                <a:gd name="connsiteX36" fmla="*/ 650062 w 3619883"/>
                <a:gd name="connsiteY36" fmla="*/ 4128157 h 4275461"/>
                <a:gd name="connsiteX37" fmla="*/ 650062 w 3619883"/>
                <a:gd name="connsiteY37" fmla="*/ 3951392 h 4275461"/>
                <a:gd name="connsiteX38" fmla="*/ 472277 w 3619883"/>
                <a:gd name="connsiteY38" fmla="*/ 3951392 h 4275461"/>
                <a:gd name="connsiteX39" fmla="*/ 472277 w 3619883"/>
                <a:gd name="connsiteY39" fmla="*/ 4128157 h 4275461"/>
                <a:gd name="connsiteX40" fmla="*/ 522650 w 3619883"/>
                <a:gd name="connsiteY40" fmla="*/ 4128157 h 4275461"/>
                <a:gd name="connsiteX41" fmla="*/ 573998 w 3619883"/>
                <a:gd name="connsiteY41" fmla="*/ 4275461 h 4275461"/>
                <a:gd name="connsiteX42" fmla="*/ 336164 w 3619883"/>
                <a:gd name="connsiteY42" fmla="*/ 4275461 h 4275461"/>
                <a:gd name="connsiteX43" fmla="*/ 294572 w 3619883"/>
                <a:gd name="connsiteY43" fmla="*/ 4128157 h 4275461"/>
                <a:gd name="connsiteX44" fmla="*/ 339106 w 3619883"/>
                <a:gd name="connsiteY44" fmla="*/ 4128157 h 4275461"/>
                <a:gd name="connsiteX45" fmla="*/ 339106 w 3619883"/>
                <a:gd name="connsiteY45" fmla="*/ 3951392 h 4275461"/>
                <a:gd name="connsiteX46" fmla="*/ 161321 w 3619883"/>
                <a:gd name="connsiteY46" fmla="*/ 3951392 h 4275461"/>
                <a:gd name="connsiteX47" fmla="*/ 161321 w 3619883"/>
                <a:gd name="connsiteY47" fmla="*/ 4128157 h 4275461"/>
                <a:gd name="connsiteX48" fmla="*/ 230914 w 3619883"/>
                <a:gd name="connsiteY48" fmla="*/ 4128157 h 4275461"/>
                <a:gd name="connsiteX49" fmla="*/ 189322 w 3619883"/>
                <a:gd name="connsiteY49" fmla="*/ 4275461 h 4275461"/>
                <a:gd name="connsiteX50" fmla="*/ 0 w 3619883"/>
                <a:gd name="connsiteY50" fmla="*/ 4275461 h 4275461"/>
                <a:gd name="connsiteX51" fmla="*/ 0 w 3619883"/>
                <a:gd name="connsiteY51" fmla="*/ 42229 h 4275461"/>
                <a:gd name="connsiteX52" fmla="*/ 42464 w 3619883"/>
                <a:gd name="connsiteY52" fmla="*/ 40518 h 4275461"/>
                <a:gd name="connsiteX53" fmla="*/ 137733 w 3619883"/>
                <a:gd name="connsiteY53" fmla="*/ 35355 h 4275461"/>
                <a:gd name="connsiteX54" fmla="*/ 270565 w 3619883"/>
                <a:gd name="connsiteY54" fmla="*/ 29759 h 4275461"/>
                <a:gd name="connsiteX55" fmla="*/ 479734 w 3619883"/>
                <a:gd name="connsiteY55" fmla="*/ 45455 h 4275461"/>
                <a:gd name="connsiteX56" fmla="*/ 524103 w 3619883"/>
                <a:gd name="connsiteY56" fmla="*/ 41625 h 4275461"/>
                <a:gd name="connsiteX57" fmla="*/ 624416 w 3619883"/>
                <a:gd name="connsiteY57" fmla="*/ 22696 h 4275461"/>
                <a:gd name="connsiteX58" fmla="*/ 657762 w 3619883"/>
                <a:gd name="connsiteY58" fmla="*/ 18351 h 4275461"/>
                <a:gd name="connsiteX59" fmla="*/ 690557 w 3619883"/>
                <a:gd name="connsiteY59" fmla="*/ 25792 h 4275461"/>
                <a:gd name="connsiteX60" fmla="*/ 745123 w 3619883"/>
                <a:gd name="connsiteY60" fmla="*/ 40157 h 4275461"/>
                <a:gd name="connsiteX61" fmla="*/ 789493 w 3619883"/>
                <a:gd name="connsiteY61" fmla="*/ 36327 h 4275461"/>
                <a:gd name="connsiteX62" fmla="*/ 854255 w 3619883"/>
                <a:gd name="connsiteY62" fmla="*/ 68887 h 4275461"/>
                <a:gd name="connsiteX63" fmla="*/ 897520 w 3619883"/>
                <a:gd name="connsiteY63" fmla="*/ 88629 h 4275461"/>
                <a:gd name="connsiteX64" fmla="*/ 940510 w 3619883"/>
                <a:gd name="connsiteY64" fmla="*/ 114265 h 4275461"/>
                <a:gd name="connsiteX65" fmla="*/ 1082712 w 3619883"/>
                <a:gd name="connsiteY65" fmla="*/ 144543 h 4275461"/>
                <a:gd name="connsiteX66" fmla="*/ 1205348 w 3619883"/>
                <a:gd name="connsiteY66" fmla="*/ 120753 h 4275461"/>
                <a:gd name="connsiteX67" fmla="*/ 1271764 w 3619883"/>
                <a:gd name="connsiteY67" fmla="*/ 117956 h 4275461"/>
                <a:gd name="connsiteX68" fmla="*/ 1315583 w 3619883"/>
                <a:gd name="connsiteY68" fmla="*/ 125912 h 4275461"/>
                <a:gd name="connsiteX69" fmla="*/ 1359125 w 3619883"/>
                <a:gd name="connsiteY69" fmla="*/ 139761 h 4275461"/>
                <a:gd name="connsiteX70" fmla="*/ 1391919 w 3619883"/>
                <a:gd name="connsiteY70" fmla="*/ 147202 h 4275461"/>
                <a:gd name="connsiteX71" fmla="*/ 1436563 w 3619883"/>
                <a:gd name="connsiteY71" fmla="*/ 137480 h 4275461"/>
                <a:gd name="connsiteX72" fmla="*/ 1471566 w 3619883"/>
                <a:gd name="connsiteY72" fmla="*/ 97777 h 4275461"/>
                <a:gd name="connsiteX73" fmla="*/ 1505739 w 3619883"/>
                <a:gd name="connsiteY73" fmla="*/ 75753 h 4275461"/>
                <a:gd name="connsiteX74" fmla="*/ 1590891 w 3619883"/>
                <a:gd name="connsiteY74" fmla="*/ 144702 h 4275461"/>
                <a:gd name="connsiteX75" fmla="*/ 1625616 w 3619883"/>
                <a:gd name="connsiteY75" fmla="*/ 110893 h 4275461"/>
                <a:gd name="connsiteX76" fmla="*/ 1658964 w 3619883"/>
                <a:gd name="connsiteY76" fmla="*/ 106547 h 4275461"/>
                <a:gd name="connsiteX77" fmla="*/ 1746598 w 3619883"/>
                <a:gd name="connsiteY77" fmla="*/ 122460 h 4275461"/>
                <a:gd name="connsiteX78" fmla="*/ 1811913 w 3619883"/>
                <a:gd name="connsiteY78" fmla="*/ 143234 h 4275461"/>
                <a:gd name="connsiteX79" fmla="*/ 1856557 w 3619883"/>
                <a:gd name="connsiteY79" fmla="*/ 133511 h 4275461"/>
                <a:gd name="connsiteX80" fmla="*/ 2066003 w 3619883"/>
                <a:gd name="connsiteY80" fmla="*/ 143313 h 4275461"/>
                <a:gd name="connsiteX81" fmla="*/ 2177615 w 3619883"/>
                <a:gd name="connsiteY81" fmla="*/ 119007 h 4275461"/>
                <a:gd name="connsiteX82" fmla="*/ 2255883 w 3619883"/>
                <a:gd name="connsiteY82" fmla="*/ 99047 h 4275461"/>
                <a:gd name="connsiteX83" fmla="*/ 2344622 w 3619883"/>
                <a:gd name="connsiteY83" fmla="*/ 91388 h 4275461"/>
                <a:gd name="connsiteX84" fmla="*/ 2455682 w 3619883"/>
                <a:gd name="connsiteY84" fmla="*/ 78869 h 4275461"/>
                <a:gd name="connsiteX85" fmla="*/ 2632609 w 3619883"/>
                <a:gd name="connsiteY85" fmla="*/ 75338 h 4275461"/>
                <a:gd name="connsiteX86" fmla="*/ 2742291 w 3619883"/>
                <a:gd name="connsiteY86" fmla="*/ 92282 h 4275461"/>
                <a:gd name="connsiteX87" fmla="*/ 2851974 w 3619883"/>
                <a:gd name="connsiteY87" fmla="*/ 109227 h 4275461"/>
                <a:gd name="connsiteX88" fmla="*/ 2907643 w 3619883"/>
                <a:gd name="connsiteY88" fmla="*/ 100020 h 4275461"/>
                <a:gd name="connsiteX89" fmla="*/ 2944022 w 3619883"/>
                <a:gd name="connsiteY89" fmla="*/ 30853 h 4275461"/>
                <a:gd name="connsiteX90" fmla="*/ 3022289 w 3619883"/>
                <a:gd name="connsiteY90" fmla="*/ 10893 h 4275461"/>
                <a:gd name="connsiteX91" fmla="*/ 3054807 w 3619883"/>
                <a:gd name="connsiteY91" fmla="*/ 24226 h 4275461"/>
                <a:gd name="connsiteX92" fmla="*/ 3141892 w 3619883"/>
                <a:gd name="connsiteY92" fmla="*/ 51925 h 4275461"/>
                <a:gd name="connsiteX93" fmla="*/ 3185711 w 3619883"/>
                <a:gd name="connsiteY93" fmla="*/ 59881 h 4275461"/>
                <a:gd name="connsiteX94" fmla="*/ 3219056 w 3619883"/>
                <a:gd name="connsiteY94" fmla="*/ 55536 h 4275461"/>
                <a:gd name="connsiteX95" fmla="*/ 3263425 w 3619883"/>
                <a:gd name="connsiteY95" fmla="*/ 51706 h 4275461"/>
                <a:gd name="connsiteX96" fmla="*/ 3296219 w 3619883"/>
                <a:gd name="connsiteY96" fmla="*/ 59147 h 4275461"/>
                <a:gd name="connsiteX97" fmla="*/ 3319094 w 3619883"/>
                <a:gd name="connsiteY97" fmla="*/ 42500 h 4275461"/>
                <a:gd name="connsiteX98" fmla="*/ 3420511 w 3619883"/>
                <a:gd name="connsiteY98" fmla="*/ 0 h 4275461"/>
                <a:gd name="connsiteX99" fmla="*/ 3453305 w 3619883"/>
                <a:gd name="connsiteY99" fmla="*/ 7440 h 4275461"/>
                <a:gd name="connsiteX100" fmla="*/ 3496571 w 3619883"/>
                <a:gd name="connsiteY100" fmla="*/ 27182 h 4275461"/>
                <a:gd name="connsiteX101" fmla="*/ 3602117 w 3619883"/>
                <a:gd name="connsiteY101" fmla="*/ 132521 h 4275461"/>
                <a:gd name="connsiteX102" fmla="*/ 3619883 w 3619883"/>
                <a:gd name="connsiteY102" fmla="*/ 140049 h 4275461"/>
                <a:gd name="connsiteX103" fmla="*/ 3619883 w 3619883"/>
                <a:gd name="connsiteY10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27396 w 3619883"/>
                <a:gd name="connsiteY16" fmla="*/ 4275461 h 4275461"/>
                <a:gd name="connsiteX17" fmla="*/ 1210751 w 3619883"/>
                <a:gd name="connsiteY17" fmla="*/ 4275461 h 4275461"/>
                <a:gd name="connsiteX18" fmla="*/ 1210751 w 3619883"/>
                <a:gd name="connsiteY18" fmla="*/ 4128157 h 4275461"/>
                <a:gd name="connsiteX19" fmla="*/ 1271978 w 3619883"/>
                <a:gd name="connsiteY19" fmla="*/ 4128157 h 4275461"/>
                <a:gd name="connsiteX20" fmla="*/ 1271978 w 3619883"/>
                <a:gd name="connsiteY20" fmla="*/ 3951392 h 4275461"/>
                <a:gd name="connsiteX21" fmla="*/ 1094193 w 3619883"/>
                <a:gd name="connsiteY21" fmla="*/ 3951392 h 4275461"/>
                <a:gd name="connsiteX22" fmla="*/ 1094193 w 3619883"/>
                <a:gd name="connsiteY22" fmla="*/ 4128157 h 4275461"/>
                <a:gd name="connsiteX23" fmla="*/ 1140354 w 3619883"/>
                <a:gd name="connsiteY23" fmla="*/ 4128157 h 4275461"/>
                <a:gd name="connsiteX24" fmla="*/ 1140354 w 3619883"/>
                <a:gd name="connsiteY24" fmla="*/ 4275461 h 4275461"/>
                <a:gd name="connsiteX25" fmla="*/ 953807 w 3619883"/>
                <a:gd name="connsiteY25" fmla="*/ 4275461 h 4275461"/>
                <a:gd name="connsiteX26" fmla="*/ 912215 w 3619883"/>
                <a:gd name="connsiteY26" fmla="*/ 4128157 h 4275461"/>
                <a:gd name="connsiteX27" fmla="*/ 961020 w 3619883"/>
                <a:gd name="connsiteY27" fmla="*/ 4128157 h 4275461"/>
                <a:gd name="connsiteX28" fmla="*/ 961020 w 3619883"/>
                <a:gd name="connsiteY28" fmla="*/ 3951392 h 4275461"/>
                <a:gd name="connsiteX29" fmla="*/ 783235 w 3619883"/>
                <a:gd name="connsiteY29" fmla="*/ 3951392 h 4275461"/>
                <a:gd name="connsiteX30" fmla="*/ 783235 w 3619883"/>
                <a:gd name="connsiteY30" fmla="*/ 4128157 h 4275461"/>
                <a:gd name="connsiteX31" fmla="*/ 871024 w 3619883"/>
                <a:gd name="connsiteY31" fmla="*/ 4128157 h 4275461"/>
                <a:gd name="connsiteX32" fmla="*/ 829432 w 3619883"/>
                <a:gd name="connsiteY32" fmla="*/ 4275461 h 4275461"/>
                <a:gd name="connsiteX33" fmla="*/ 611484 w 3619883"/>
                <a:gd name="connsiteY33" fmla="*/ 4275461 h 4275461"/>
                <a:gd name="connsiteX34" fmla="*/ 621247 w 3619883"/>
                <a:gd name="connsiteY34" fmla="*/ 4128157 h 4275461"/>
                <a:gd name="connsiteX35" fmla="*/ 650062 w 3619883"/>
                <a:gd name="connsiteY35" fmla="*/ 4128157 h 4275461"/>
                <a:gd name="connsiteX36" fmla="*/ 650062 w 3619883"/>
                <a:gd name="connsiteY36" fmla="*/ 3951392 h 4275461"/>
                <a:gd name="connsiteX37" fmla="*/ 472277 w 3619883"/>
                <a:gd name="connsiteY37" fmla="*/ 3951392 h 4275461"/>
                <a:gd name="connsiteX38" fmla="*/ 472277 w 3619883"/>
                <a:gd name="connsiteY38" fmla="*/ 4128157 h 4275461"/>
                <a:gd name="connsiteX39" fmla="*/ 522650 w 3619883"/>
                <a:gd name="connsiteY39" fmla="*/ 4128157 h 4275461"/>
                <a:gd name="connsiteX40" fmla="*/ 573998 w 3619883"/>
                <a:gd name="connsiteY40" fmla="*/ 4275461 h 4275461"/>
                <a:gd name="connsiteX41" fmla="*/ 336164 w 3619883"/>
                <a:gd name="connsiteY41" fmla="*/ 4275461 h 4275461"/>
                <a:gd name="connsiteX42" fmla="*/ 294572 w 3619883"/>
                <a:gd name="connsiteY42" fmla="*/ 4128157 h 4275461"/>
                <a:gd name="connsiteX43" fmla="*/ 339106 w 3619883"/>
                <a:gd name="connsiteY43" fmla="*/ 4128157 h 4275461"/>
                <a:gd name="connsiteX44" fmla="*/ 339106 w 3619883"/>
                <a:gd name="connsiteY44" fmla="*/ 3951392 h 4275461"/>
                <a:gd name="connsiteX45" fmla="*/ 161321 w 3619883"/>
                <a:gd name="connsiteY45" fmla="*/ 3951392 h 4275461"/>
                <a:gd name="connsiteX46" fmla="*/ 161321 w 3619883"/>
                <a:gd name="connsiteY46" fmla="*/ 4128157 h 4275461"/>
                <a:gd name="connsiteX47" fmla="*/ 230914 w 3619883"/>
                <a:gd name="connsiteY47" fmla="*/ 4128157 h 4275461"/>
                <a:gd name="connsiteX48" fmla="*/ 189322 w 3619883"/>
                <a:gd name="connsiteY48" fmla="*/ 4275461 h 4275461"/>
                <a:gd name="connsiteX49" fmla="*/ 0 w 3619883"/>
                <a:gd name="connsiteY49" fmla="*/ 4275461 h 4275461"/>
                <a:gd name="connsiteX50" fmla="*/ 0 w 3619883"/>
                <a:gd name="connsiteY50" fmla="*/ 42229 h 4275461"/>
                <a:gd name="connsiteX51" fmla="*/ 42464 w 3619883"/>
                <a:gd name="connsiteY51" fmla="*/ 40518 h 4275461"/>
                <a:gd name="connsiteX52" fmla="*/ 137733 w 3619883"/>
                <a:gd name="connsiteY52" fmla="*/ 35355 h 4275461"/>
                <a:gd name="connsiteX53" fmla="*/ 270565 w 3619883"/>
                <a:gd name="connsiteY53" fmla="*/ 29759 h 4275461"/>
                <a:gd name="connsiteX54" fmla="*/ 479734 w 3619883"/>
                <a:gd name="connsiteY54" fmla="*/ 45455 h 4275461"/>
                <a:gd name="connsiteX55" fmla="*/ 524103 w 3619883"/>
                <a:gd name="connsiteY55" fmla="*/ 41625 h 4275461"/>
                <a:gd name="connsiteX56" fmla="*/ 624416 w 3619883"/>
                <a:gd name="connsiteY56" fmla="*/ 22696 h 4275461"/>
                <a:gd name="connsiteX57" fmla="*/ 657762 w 3619883"/>
                <a:gd name="connsiteY57" fmla="*/ 18351 h 4275461"/>
                <a:gd name="connsiteX58" fmla="*/ 690557 w 3619883"/>
                <a:gd name="connsiteY58" fmla="*/ 25792 h 4275461"/>
                <a:gd name="connsiteX59" fmla="*/ 745123 w 3619883"/>
                <a:gd name="connsiteY59" fmla="*/ 40157 h 4275461"/>
                <a:gd name="connsiteX60" fmla="*/ 789493 w 3619883"/>
                <a:gd name="connsiteY60" fmla="*/ 36327 h 4275461"/>
                <a:gd name="connsiteX61" fmla="*/ 854255 w 3619883"/>
                <a:gd name="connsiteY61" fmla="*/ 68887 h 4275461"/>
                <a:gd name="connsiteX62" fmla="*/ 897520 w 3619883"/>
                <a:gd name="connsiteY62" fmla="*/ 88629 h 4275461"/>
                <a:gd name="connsiteX63" fmla="*/ 940510 w 3619883"/>
                <a:gd name="connsiteY63" fmla="*/ 114265 h 4275461"/>
                <a:gd name="connsiteX64" fmla="*/ 1082712 w 3619883"/>
                <a:gd name="connsiteY64" fmla="*/ 144543 h 4275461"/>
                <a:gd name="connsiteX65" fmla="*/ 1205348 w 3619883"/>
                <a:gd name="connsiteY65" fmla="*/ 120753 h 4275461"/>
                <a:gd name="connsiteX66" fmla="*/ 1271764 w 3619883"/>
                <a:gd name="connsiteY66" fmla="*/ 117956 h 4275461"/>
                <a:gd name="connsiteX67" fmla="*/ 1315583 w 3619883"/>
                <a:gd name="connsiteY67" fmla="*/ 125912 h 4275461"/>
                <a:gd name="connsiteX68" fmla="*/ 1359125 w 3619883"/>
                <a:gd name="connsiteY68" fmla="*/ 139761 h 4275461"/>
                <a:gd name="connsiteX69" fmla="*/ 1391919 w 3619883"/>
                <a:gd name="connsiteY69" fmla="*/ 147202 h 4275461"/>
                <a:gd name="connsiteX70" fmla="*/ 1436563 w 3619883"/>
                <a:gd name="connsiteY70" fmla="*/ 137480 h 4275461"/>
                <a:gd name="connsiteX71" fmla="*/ 1471566 w 3619883"/>
                <a:gd name="connsiteY71" fmla="*/ 97777 h 4275461"/>
                <a:gd name="connsiteX72" fmla="*/ 1505739 w 3619883"/>
                <a:gd name="connsiteY72" fmla="*/ 75753 h 4275461"/>
                <a:gd name="connsiteX73" fmla="*/ 1590891 w 3619883"/>
                <a:gd name="connsiteY73" fmla="*/ 144702 h 4275461"/>
                <a:gd name="connsiteX74" fmla="*/ 1625616 w 3619883"/>
                <a:gd name="connsiteY74" fmla="*/ 110893 h 4275461"/>
                <a:gd name="connsiteX75" fmla="*/ 1658964 w 3619883"/>
                <a:gd name="connsiteY75" fmla="*/ 106547 h 4275461"/>
                <a:gd name="connsiteX76" fmla="*/ 1746598 w 3619883"/>
                <a:gd name="connsiteY76" fmla="*/ 122460 h 4275461"/>
                <a:gd name="connsiteX77" fmla="*/ 1811913 w 3619883"/>
                <a:gd name="connsiteY77" fmla="*/ 143234 h 4275461"/>
                <a:gd name="connsiteX78" fmla="*/ 1856557 w 3619883"/>
                <a:gd name="connsiteY78" fmla="*/ 133511 h 4275461"/>
                <a:gd name="connsiteX79" fmla="*/ 2066003 w 3619883"/>
                <a:gd name="connsiteY79" fmla="*/ 143313 h 4275461"/>
                <a:gd name="connsiteX80" fmla="*/ 2177615 w 3619883"/>
                <a:gd name="connsiteY80" fmla="*/ 119007 h 4275461"/>
                <a:gd name="connsiteX81" fmla="*/ 2255883 w 3619883"/>
                <a:gd name="connsiteY81" fmla="*/ 99047 h 4275461"/>
                <a:gd name="connsiteX82" fmla="*/ 2344622 w 3619883"/>
                <a:gd name="connsiteY82" fmla="*/ 91388 h 4275461"/>
                <a:gd name="connsiteX83" fmla="*/ 2455682 w 3619883"/>
                <a:gd name="connsiteY83" fmla="*/ 78869 h 4275461"/>
                <a:gd name="connsiteX84" fmla="*/ 2632609 w 3619883"/>
                <a:gd name="connsiteY84" fmla="*/ 75338 h 4275461"/>
                <a:gd name="connsiteX85" fmla="*/ 2742291 w 3619883"/>
                <a:gd name="connsiteY85" fmla="*/ 92282 h 4275461"/>
                <a:gd name="connsiteX86" fmla="*/ 2851974 w 3619883"/>
                <a:gd name="connsiteY86" fmla="*/ 109227 h 4275461"/>
                <a:gd name="connsiteX87" fmla="*/ 2907643 w 3619883"/>
                <a:gd name="connsiteY87" fmla="*/ 100020 h 4275461"/>
                <a:gd name="connsiteX88" fmla="*/ 2944022 w 3619883"/>
                <a:gd name="connsiteY88" fmla="*/ 30853 h 4275461"/>
                <a:gd name="connsiteX89" fmla="*/ 3022289 w 3619883"/>
                <a:gd name="connsiteY89" fmla="*/ 10893 h 4275461"/>
                <a:gd name="connsiteX90" fmla="*/ 3054807 w 3619883"/>
                <a:gd name="connsiteY90" fmla="*/ 24226 h 4275461"/>
                <a:gd name="connsiteX91" fmla="*/ 3141892 w 3619883"/>
                <a:gd name="connsiteY91" fmla="*/ 51925 h 4275461"/>
                <a:gd name="connsiteX92" fmla="*/ 3185711 w 3619883"/>
                <a:gd name="connsiteY92" fmla="*/ 59881 h 4275461"/>
                <a:gd name="connsiteX93" fmla="*/ 3219056 w 3619883"/>
                <a:gd name="connsiteY93" fmla="*/ 55536 h 4275461"/>
                <a:gd name="connsiteX94" fmla="*/ 3263425 w 3619883"/>
                <a:gd name="connsiteY94" fmla="*/ 51706 h 4275461"/>
                <a:gd name="connsiteX95" fmla="*/ 3296219 w 3619883"/>
                <a:gd name="connsiteY95" fmla="*/ 59147 h 4275461"/>
                <a:gd name="connsiteX96" fmla="*/ 3319094 w 3619883"/>
                <a:gd name="connsiteY96" fmla="*/ 42500 h 4275461"/>
                <a:gd name="connsiteX97" fmla="*/ 3420511 w 3619883"/>
                <a:gd name="connsiteY97" fmla="*/ 0 h 4275461"/>
                <a:gd name="connsiteX98" fmla="*/ 3453305 w 3619883"/>
                <a:gd name="connsiteY98" fmla="*/ 7440 h 4275461"/>
                <a:gd name="connsiteX99" fmla="*/ 3496571 w 3619883"/>
                <a:gd name="connsiteY99" fmla="*/ 27182 h 4275461"/>
                <a:gd name="connsiteX100" fmla="*/ 3602117 w 3619883"/>
                <a:gd name="connsiteY100" fmla="*/ 132521 h 4275461"/>
                <a:gd name="connsiteX101" fmla="*/ 3619883 w 3619883"/>
                <a:gd name="connsiteY101" fmla="*/ 140049 h 4275461"/>
                <a:gd name="connsiteX102" fmla="*/ 3619883 w 3619883"/>
                <a:gd name="connsiteY10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27396 w 3619883"/>
                <a:gd name="connsiteY15" fmla="*/ 4275461 h 4275461"/>
                <a:gd name="connsiteX16" fmla="*/ 1210751 w 3619883"/>
                <a:gd name="connsiteY16" fmla="*/ 4275461 h 4275461"/>
                <a:gd name="connsiteX17" fmla="*/ 1210751 w 3619883"/>
                <a:gd name="connsiteY17" fmla="*/ 4128157 h 4275461"/>
                <a:gd name="connsiteX18" fmla="*/ 1271978 w 3619883"/>
                <a:gd name="connsiteY18" fmla="*/ 4128157 h 4275461"/>
                <a:gd name="connsiteX19" fmla="*/ 1271978 w 3619883"/>
                <a:gd name="connsiteY19" fmla="*/ 3951392 h 4275461"/>
                <a:gd name="connsiteX20" fmla="*/ 1094193 w 3619883"/>
                <a:gd name="connsiteY20" fmla="*/ 3951392 h 4275461"/>
                <a:gd name="connsiteX21" fmla="*/ 1094193 w 3619883"/>
                <a:gd name="connsiteY21" fmla="*/ 4128157 h 4275461"/>
                <a:gd name="connsiteX22" fmla="*/ 1140354 w 3619883"/>
                <a:gd name="connsiteY22" fmla="*/ 4128157 h 4275461"/>
                <a:gd name="connsiteX23" fmla="*/ 1140354 w 3619883"/>
                <a:gd name="connsiteY23" fmla="*/ 4275461 h 4275461"/>
                <a:gd name="connsiteX24" fmla="*/ 953807 w 3619883"/>
                <a:gd name="connsiteY24" fmla="*/ 4275461 h 4275461"/>
                <a:gd name="connsiteX25" fmla="*/ 912215 w 3619883"/>
                <a:gd name="connsiteY25" fmla="*/ 4128157 h 4275461"/>
                <a:gd name="connsiteX26" fmla="*/ 961020 w 3619883"/>
                <a:gd name="connsiteY26" fmla="*/ 4128157 h 4275461"/>
                <a:gd name="connsiteX27" fmla="*/ 961020 w 3619883"/>
                <a:gd name="connsiteY27" fmla="*/ 3951392 h 4275461"/>
                <a:gd name="connsiteX28" fmla="*/ 783235 w 3619883"/>
                <a:gd name="connsiteY28" fmla="*/ 3951392 h 4275461"/>
                <a:gd name="connsiteX29" fmla="*/ 783235 w 3619883"/>
                <a:gd name="connsiteY29" fmla="*/ 4128157 h 4275461"/>
                <a:gd name="connsiteX30" fmla="*/ 871024 w 3619883"/>
                <a:gd name="connsiteY30" fmla="*/ 4128157 h 4275461"/>
                <a:gd name="connsiteX31" fmla="*/ 829432 w 3619883"/>
                <a:gd name="connsiteY31" fmla="*/ 4275461 h 4275461"/>
                <a:gd name="connsiteX32" fmla="*/ 611484 w 3619883"/>
                <a:gd name="connsiteY32" fmla="*/ 4275461 h 4275461"/>
                <a:gd name="connsiteX33" fmla="*/ 621247 w 3619883"/>
                <a:gd name="connsiteY33" fmla="*/ 4128157 h 4275461"/>
                <a:gd name="connsiteX34" fmla="*/ 650062 w 3619883"/>
                <a:gd name="connsiteY34" fmla="*/ 4128157 h 4275461"/>
                <a:gd name="connsiteX35" fmla="*/ 650062 w 3619883"/>
                <a:gd name="connsiteY35" fmla="*/ 3951392 h 4275461"/>
                <a:gd name="connsiteX36" fmla="*/ 472277 w 3619883"/>
                <a:gd name="connsiteY36" fmla="*/ 3951392 h 4275461"/>
                <a:gd name="connsiteX37" fmla="*/ 472277 w 3619883"/>
                <a:gd name="connsiteY37" fmla="*/ 4128157 h 4275461"/>
                <a:gd name="connsiteX38" fmla="*/ 522650 w 3619883"/>
                <a:gd name="connsiteY38" fmla="*/ 4128157 h 4275461"/>
                <a:gd name="connsiteX39" fmla="*/ 573998 w 3619883"/>
                <a:gd name="connsiteY39" fmla="*/ 4275461 h 4275461"/>
                <a:gd name="connsiteX40" fmla="*/ 336164 w 3619883"/>
                <a:gd name="connsiteY40" fmla="*/ 4275461 h 4275461"/>
                <a:gd name="connsiteX41" fmla="*/ 294572 w 3619883"/>
                <a:gd name="connsiteY41" fmla="*/ 4128157 h 4275461"/>
                <a:gd name="connsiteX42" fmla="*/ 339106 w 3619883"/>
                <a:gd name="connsiteY42" fmla="*/ 4128157 h 4275461"/>
                <a:gd name="connsiteX43" fmla="*/ 339106 w 3619883"/>
                <a:gd name="connsiteY43" fmla="*/ 3951392 h 4275461"/>
                <a:gd name="connsiteX44" fmla="*/ 161321 w 3619883"/>
                <a:gd name="connsiteY44" fmla="*/ 3951392 h 4275461"/>
                <a:gd name="connsiteX45" fmla="*/ 161321 w 3619883"/>
                <a:gd name="connsiteY45" fmla="*/ 4128157 h 4275461"/>
                <a:gd name="connsiteX46" fmla="*/ 230914 w 3619883"/>
                <a:gd name="connsiteY46" fmla="*/ 4128157 h 4275461"/>
                <a:gd name="connsiteX47" fmla="*/ 189322 w 3619883"/>
                <a:gd name="connsiteY47" fmla="*/ 4275461 h 4275461"/>
                <a:gd name="connsiteX48" fmla="*/ 0 w 3619883"/>
                <a:gd name="connsiteY48" fmla="*/ 4275461 h 4275461"/>
                <a:gd name="connsiteX49" fmla="*/ 0 w 3619883"/>
                <a:gd name="connsiteY49" fmla="*/ 42229 h 4275461"/>
                <a:gd name="connsiteX50" fmla="*/ 42464 w 3619883"/>
                <a:gd name="connsiteY50" fmla="*/ 40518 h 4275461"/>
                <a:gd name="connsiteX51" fmla="*/ 137733 w 3619883"/>
                <a:gd name="connsiteY51" fmla="*/ 35355 h 4275461"/>
                <a:gd name="connsiteX52" fmla="*/ 270565 w 3619883"/>
                <a:gd name="connsiteY52" fmla="*/ 29759 h 4275461"/>
                <a:gd name="connsiteX53" fmla="*/ 479734 w 3619883"/>
                <a:gd name="connsiteY53" fmla="*/ 45455 h 4275461"/>
                <a:gd name="connsiteX54" fmla="*/ 524103 w 3619883"/>
                <a:gd name="connsiteY54" fmla="*/ 41625 h 4275461"/>
                <a:gd name="connsiteX55" fmla="*/ 624416 w 3619883"/>
                <a:gd name="connsiteY55" fmla="*/ 22696 h 4275461"/>
                <a:gd name="connsiteX56" fmla="*/ 657762 w 3619883"/>
                <a:gd name="connsiteY56" fmla="*/ 18351 h 4275461"/>
                <a:gd name="connsiteX57" fmla="*/ 690557 w 3619883"/>
                <a:gd name="connsiteY57" fmla="*/ 25792 h 4275461"/>
                <a:gd name="connsiteX58" fmla="*/ 745123 w 3619883"/>
                <a:gd name="connsiteY58" fmla="*/ 40157 h 4275461"/>
                <a:gd name="connsiteX59" fmla="*/ 789493 w 3619883"/>
                <a:gd name="connsiteY59" fmla="*/ 36327 h 4275461"/>
                <a:gd name="connsiteX60" fmla="*/ 854255 w 3619883"/>
                <a:gd name="connsiteY60" fmla="*/ 68887 h 4275461"/>
                <a:gd name="connsiteX61" fmla="*/ 897520 w 3619883"/>
                <a:gd name="connsiteY61" fmla="*/ 88629 h 4275461"/>
                <a:gd name="connsiteX62" fmla="*/ 940510 w 3619883"/>
                <a:gd name="connsiteY62" fmla="*/ 114265 h 4275461"/>
                <a:gd name="connsiteX63" fmla="*/ 1082712 w 3619883"/>
                <a:gd name="connsiteY63" fmla="*/ 144543 h 4275461"/>
                <a:gd name="connsiteX64" fmla="*/ 1205348 w 3619883"/>
                <a:gd name="connsiteY64" fmla="*/ 120753 h 4275461"/>
                <a:gd name="connsiteX65" fmla="*/ 1271764 w 3619883"/>
                <a:gd name="connsiteY65" fmla="*/ 117956 h 4275461"/>
                <a:gd name="connsiteX66" fmla="*/ 1315583 w 3619883"/>
                <a:gd name="connsiteY66" fmla="*/ 125912 h 4275461"/>
                <a:gd name="connsiteX67" fmla="*/ 1359125 w 3619883"/>
                <a:gd name="connsiteY67" fmla="*/ 139761 h 4275461"/>
                <a:gd name="connsiteX68" fmla="*/ 1391919 w 3619883"/>
                <a:gd name="connsiteY68" fmla="*/ 147202 h 4275461"/>
                <a:gd name="connsiteX69" fmla="*/ 1436563 w 3619883"/>
                <a:gd name="connsiteY69" fmla="*/ 137480 h 4275461"/>
                <a:gd name="connsiteX70" fmla="*/ 1471566 w 3619883"/>
                <a:gd name="connsiteY70" fmla="*/ 97777 h 4275461"/>
                <a:gd name="connsiteX71" fmla="*/ 1505739 w 3619883"/>
                <a:gd name="connsiteY71" fmla="*/ 75753 h 4275461"/>
                <a:gd name="connsiteX72" fmla="*/ 1590891 w 3619883"/>
                <a:gd name="connsiteY72" fmla="*/ 144702 h 4275461"/>
                <a:gd name="connsiteX73" fmla="*/ 1625616 w 3619883"/>
                <a:gd name="connsiteY73" fmla="*/ 110893 h 4275461"/>
                <a:gd name="connsiteX74" fmla="*/ 1658964 w 3619883"/>
                <a:gd name="connsiteY74" fmla="*/ 106547 h 4275461"/>
                <a:gd name="connsiteX75" fmla="*/ 1746598 w 3619883"/>
                <a:gd name="connsiteY75" fmla="*/ 122460 h 4275461"/>
                <a:gd name="connsiteX76" fmla="*/ 1811913 w 3619883"/>
                <a:gd name="connsiteY76" fmla="*/ 143234 h 4275461"/>
                <a:gd name="connsiteX77" fmla="*/ 1856557 w 3619883"/>
                <a:gd name="connsiteY77" fmla="*/ 133511 h 4275461"/>
                <a:gd name="connsiteX78" fmla="*/ 2066003 w 3619883"/>
                <a:gd name="connsiteY78" fmla="*/ 143313 h 4275461"/>
                <a:gd name="connsiteX79" fmla="*/ 2177615 w 3619883"/>
                <a:gd name="connsiteY79" fmla="*/ 119007 h 4275461"/>
                <a:gd name="connsiteX80" fmla="*/ 2255883 w 3619883"/>
                <a:gd name="connsiteY80" fmla="*/ 99047 h 4275461"/>
                <a:gd name="connsiteX81" fmla="*/ 2344622 w 3619883"/>
                <a:gd name="connsiteY81" fmla="*/ 91388 h 4275461"/>
                <a:gd name="connsiteX82" fmla="*/ 2455682 w 3619883"/>
                <a:gd name="connsiteY82" fmla="*/ 78869 h 4275461"/>
                <a:gd name="connsiteX83" fmla="*/ 2632609 w 3619883"/>
                <a:gd name="connsiteY83" fmla="*/ 75338 h 4275461"/>
                <a:gd name="connsiteX84" fmla="*/ 2742291 w 3619883"/>
                <a:gd name="connsiteY84" fmla="*/ 92282 h 4275461"/>
                <a:gd name="connsiteX85" fmla="*/ 2851974 w 3619883"/>
                <a:gd name="connsiteY85" fmla="*/ 109227 h 4275461"/>
                <a:gd name="connsiteX86" fmla="*/ 2907643 w 3619883"/>
                <a:gd name="connsiteY86" fmla="*/ 100020 h 4275461"/>
                <a:gd name="connsiteX87" fmla="*/ 2944022 w 3619883"/>
                <a:gd name="connsiteY87" fmla="*/ 30853 h 4275461"/>
                <a:gd name="connsiteX88" fmla="*/ 3022289 w 3619883"/>
                <a:gd name="connsiteY88" fmla="*/ 10893 h 4275461"/>
                <a:gd name="connsiteX89" fmla="*/ 3054807 w 3619883"/>
                <a:gd name="connsiteY89" fmla="*/ 24226 h 4275461"/>
                <a:gd name="connsiteX90" fmla="*/ 3141892 w 3619883"/>
                <a:gd name="connsiteY90" fmla="*/ 51925 h 4275461"/>
                <a:gd name="connsiteX91" fmla="*/ 3185711 w 3619883"/>
                <a:gd name="connsiteY91" fmla="*/ 59881 h 4275461"/>
                <a:gd name="connsiteX92" fmla="*/ 3219056 w 3619883"/>
                <a:gd name="connsiteY92" fmla="*/ 55536 h 4275461"/>
                <a:gd name="connsiteX93" fmla="*/ 3263425 w 3619883"/>
                <a:gd name="connsiteY93" fmla="*/ 51706 h 4275461"/>
                <a:gd name="connsiteX94" fmla="*/ 3296219 w 3619883"/>
                <a:gd name="connsiteY94" fmla="*/ 59147 h 4275461"/>
                <a:gd name="connsiteX95" fmla="*/ 3319094 w 3619883"/>
                <a:gd name="connsiteY95" fmla="*/ 42500 h 4275461"/>
                <a:gd name="connsiteX96" fmla="*/ 3420511 w 3619883"/>
                <a:gd name="connsiteY96" fmla="*/ 0 h 4275461"/>
                <a:gd name="connsiteX97" fmla="*/ 3453305 w 3619883"/>
                <a:gd name="connsiteY97" fmla="*/ 7440 h 4275461"/>
                <a:gd name="connsiteX98" fmla="*/ 3496571 w 3619883"/>
                <a:gd name="connsiteY98" fmla="*/ 27182 h 4275461"/>
                <a:gd name="connsiteX99" fmla="*/ 3602117 w 3619883"/>
                <a:gd name="connsiteY99" fmla="*/ 132521 h 4275461"/>
                <a:gd name="connsiteX100" fmla="*/ 3619883 w 3619883"/>
                <a:gd name="connsiteY100" fmla="*/ 140049 h 4275461"/>
                <a:gd name="connsiteX101" fmla="*/ 3619883 w 3619883"/>
                <a:gd name="connsiteY10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10751 w 3619883"/>
                <a:gd name="connsiteY16" fmla="*/ 4128157 h 4275461"/>
                <a:gd name="connsiteX17" fmla="*/ 1271978 w 3619883"/>
                <a:gd name="connsiteY17" fmla="*/ 4128157 h 4275461"/>
                <a:gd name="connsiteX18" fmla="*/ 1271978 w 3619883"/>
                <a:gd name="connsiteY18" fmla="*/ 3951392 h 4275461"/>
                <a:gd name="connsiteX19" fmla="*/ 1094193 w 3619883"/>
                <a:gd name="connsiteY19" fmla="*/ 3951392 h 4275461"/>
                <a:gd name="connsiteX20" fmla="*/ 1094193 w 3619883"/>
                <a:gd name="connsiteY20" fmla="*/ 4128157 h 4275461"/>
                <a:gd name="connsiteX21" fmla="*/ 1140354 w 3619883"/>
                <a:gd name="connsiteY21" fmla="*/ 4128157 h 4275461"/>
                <a:gd name="connsiteX22" fmla="*/ 1140354 w 3619883"/>
                <a:gd name="connsiteY22" fmla="*/ 4275461 h 4275461"/>
                <a:gd name="connsiteX23" fmla="*/ 953807 w 3619883"/>
                <a:gd name="connsiteY23" fmla="*/ 4275461 h 4275461"/>
                <a:gd name="connsiteX24" fmla="*/ 912215 w 3619883"/>
                <a:gd name="connsiteY24" fmla="*/ 4128157 h 4275461"/>
                <a:gd name="connsiteX25" fmla="*/ 961020 w 3619883"/>
                <a:gd name="connsiteY25" fmla="*/ 4128157 h 4275461"/>
                <a:gd name="connsiteX26" fmla="*/ 961020 w 3619883"/>
                <a:gd name="connsiteY26" fmla="*/ 3951392 h 4275461"/>
                <a:gd name="connsiteX27" fmla="*/ 783235 w 3619883"/>
                <a:gd name="connsiteY27" fmla="*/ 3951392 h 4275461"/>
                <a:gd name="connsiteX28" fmla="*/ 783235 w 3619883"/>
                <a:gd name="connsiteY28" fmla="*/ 4128157 h 4275461"/>
                <a:gd name="connsiteX29" fmla="*/ 871024 w 3619883"/>
                <a:gd name="connsiteY29" fmla="*/ 4128157 h 4275461"/>
                <a:gd name="connsiteX30" fmla="*/ 829432 w 3619883"/>
                <a:gd name="connsiteY30" fmla="*/ 4275461 h 4275461"/>
                <a:gd name="connsiteX31" fmla="*/ 611484 w 3619883"/>
                <a:gd name="connsiteY31" fmla="*/ 4275461 h 4275461"/>
                <a:gd name="connsiteX32" fmla="*/ 621247 w 3619883"/>
                <a:gd name="connsiteY32" fmla="*/ 4128157 h 4275461"/>
                <a:gd name="connsiteX33" fmla="*/ 650062 w 3619883"/>
                <a:gd name="connsiteY33" fmla="*/ 4128157 h 4275461"/>
                <a:gd name="connsiteX34" fmla="*/ 650062 w 3619883"/>
                <a:gd name="connsiteY34" fmla="*/ 3951392 h 4275461"/>
                <a:gd name="connsiteX35" fmla="*/ 472277 w 3619883"/>
                <a:gd name="connsiteY35" fmla="*/ 3951392 h 4275461"/>
                <a:gd name="connsiteX36" fmla="*/ 472277 w 3619883"/>
                <a:gd name="connsiteY36" fmla="*/ 4128157 h 4275461"/>
                <a:gd name="connsiteX37" fmla="*/ 522650 w 3619883"/>
                <a:gd name="connsiteY37" fmla="*/ 4128157 h 4275461"/>
                <a:gd name="connsiteX38" fmla="*/ 573998 w 3619883"/>
                <a:gd name="connsiteY38" fmla="*/ 4275461 h 4275461"/>
                <a:gd name="connsiteX39" fmla="*/ 336164 w 3619883"/>
                <a:gd name="connsiteY39" fmla="*/ 4275461 h 4275461"/>
                <a:gd name="connsiteX40" fmla="*/ 294572 w 3619883"/>
                <a:gd name="connsiteY40" fmla="*/ 4128157 h 4275461"/>
                <a:gd name="connsiteX41" fmla="*/ 339106 w 3619883"/>
                <a:gd name="connsiteY41" fmla="*/ 4128157 h 4275461"/>
                <a:gd name="connsiteX42" fmla="*/ 339106 w 3619883"/>
                <a:gd name="connsiteY42" fmla="*/ 3951392 h 4275461"/>
                <a:gd name="connsiteX43" fmla="*/ 161321 w 3619883"/>
                <a:gd name="connsiteY43" fmla="*/ 3951392 h 4275461"/>
                <a:gd name="connsiteX44" fmla="*/ 161321 w 3619883"/>
                <a:gd name="connsiteY44" fmla="*/ 4128157 h 4275461"/>
                <a:gd name="connsiteX45" fmla="*/ 230914 w 3619883"/>
                <a:gd name="connsiteY45" fmla="*/ 4128157 h 4275461"/>
                <a:gd name="connsiteX46" fmla="*/ 189322 w 3619883"/>
                <a:gd name="connsiteY46" fmla="*/ 4275461 h 4275461"/>
                <a:gd name="connsiteX47" fmla="*/ 0 w 3619883"/>
                <a:gd name="connsiteY47" fmla="*/ 4275461 h 4275461"/>
                <a:gd name="connsiteX48" fmla="*/ 0 w 3619883"/>
                <a:gd name="connsiteY48" fmla="*/ 42229 h 4275461"/>
                <a:gd name="connsiteX49" fmla="*/ 42464 w 3619883"/>
                <a:gd name="connsiteY49" fmla="*/ 40518 h 4275461"/>
                <a:gd name="connsiteX50" fmla="*/ 137733 w 3619883"/>
                <a:gd name="connsiteY50" fmla="*/ 35355 h 4275461"/>
                <a:gd name="connsiteX51" fmla="*/ 270565 w 3619883"/>
                <a:gd name="connsiteY51" fmla="*/ 29759 h 4275461"/>
                <a:gd name="connsiteX52" fmla="*/ 479734 w 3619883"/>
                <a:gd name="connsiteY52" fmla="*/ 45455 h 4275461"/>
                <a:gd name="connsiteX53" fmla="*/ 524103 w 3619883"/>
                <a:gd name="connsiteY53" fmla="*/ 41625 h 4275461"/>
                <a:gd name="connsiteX54" fmla="*/ 624416 w 3619883"/>
                <a:gd name="connsiteY54" fmla="*/ 22696 h 4275461"/>
                <a:gd name="connsiteX55" fmla="*/ 657762 w 3619883"/>
                <a:gd name="connsiteY55" fmla="*/ 18351 h 4275461"/>
                <a:gd name="connsiteX56" fmla="*/ 690557 w 3619883"/>
                <a:gd name="connsiteY56" fmla="*/ 25792 h 4275461"/>
                <a:gd name="connsiteX57" fmla="*/ 745123 w 3619883"/>
                <a:gd name="connsiteY57" fmla="*/ 40157 h 4275461"/>
                <a:gd name="connsiteX58" fmla="*/ 789493 w 3619883"/>
                <a:gd name="connsiteY58" fmla="*/ 36327 h 4275461"/>
                <a:gd name="connsiteX59" fmla="*/ 854255 w 3619883"/>
                <a:gd name="connsiteY59" fmla="*/ 68887 h 4275461"/>
                <a:gd name="connsiteX60" fmla="*/ 897520 w 3619883"/>
                <a:gd name="connsiteY60" fmla="*/ 88629 h 4275461"/>
                <a:gd name="connsiteX61" fmla="*/ 940510 w 3619883"/>
                <a:gd name="connsiteY61" fmla="*/ 114265 h 4275461"/>
                <a:gd name="connsiteX62" fmla="*/ 1082712 w 3619883"/>
                <a:gd name="connsiteY62" fmla="*/ 144543 h 4275461"/>
                <a:gd name="connsiteX63" fmla="*/ 1205348 w 3619883"/>
                <a:gd name="connsiteY63" fmla="*/ 120753 h 4275461"/>
                <a:gd name="connsiteX64" fmla="*/ 1271764 w 3619883"/>
                <a:gd name="connsiteY64" fmla="*/ 117956 h 4275461"/>
                <a:gd name="connsiteX65" fmla="*/ 1315583 w 3619883"/>
                <a:gd name="connsiteY65" fmla="*/ 125912 h 4275461"/>
                <a:gd name="connsiteX66" fmla="*/ 1359125 w 3619883"/>
                <a:gd name="connsiteY66" fmla="*/ 139761 h 4275461"/>
                <a:gd name="connsiteX67" fmla="*/ 1391919 w 3619883"/>
                <a:gd name="connsiteY67" fmla="*/ 147202 h 4275461"/>
                <a:gd name="connsiteX68" fmla="*/ 1436563 w 3619883"/>
                <a:gd name="connsiteY68" fmla="*/ 137480 h 4275461"/>
                <a:gd name="connsiteX69" fmla="*/ 1471566 w 3619883"/>
                <a:gd name="connsiteY69" fmla="*/ 97777 h 4275461"/>
                <a:gd name="connsiteX70" fmla="*/ 1505739 w 3619883"/>
                <a:gd name="connsiteY70" fmla="*/ 75753 h 4275461"/>
                <a:gd name="connsiteX71" fmla="*/ 1590891 w 3619883"/>
                <a:gd name="connsiteY71" fmla="*/ 144702 h 4275461"/>
                <a:gd name="connsiteX72" fmla="*/ 1625616 w 3619883"/>
                <a:gd name="connsiteY72" fmla="*/ 110893 h 4275461"/>
                <a:gd name="connsiteX73" fmla="*/ 1658964 w 3619883"/>
                <a:gd name="connsiteY73" fmla="*/ 106547 h 4275461"/>
                <a:gd name="connsiteX74" fmla="*/ 1746598 w 3619883"/>
                <a:gd name="connsiteY74" fmla="*/ 122460 h 4275461"/>
                <a:gd name="connsiteX75" fmla="*/ 1811913 w 3619883"/>
                <a:gd name="connsiteY75" fmla="*/ 143234 h 4275461"/>
                <a:gd name="connsiteX76" fmla="*/ 1856557 w 3619883"/>
                <a:gd name="connsiteY76" fmla="*/ 133511 h 4275461"/>
                <a:gd name="connsiteX77" fmla="*/ 2066003 w 3619883"/>
                <a:gd name="connsiteY77" fmla="*/ 143313 h 4275461"/>
                <a:gd name="connsiteX78" fmla="*/ 2177615 w 3619883"/>
                <a:gd name="connsiteY78" fmla="*/ 119007 h 4275461"/>
                <a:gd name="connsiteX79" fmla="*/ 2255883 w 3619883"/>
                <a:gd name="connsiteY79" fmla="*/ 99047 h 4275461"/>
                <a:gd name="connsiteX80" fmla="*/ 2344622 w 3619883"/>
                <a:gd name="connsiteY80" fmla="*/ 91388 h 4275461"/>
                <a:gd name="connsiteX81" fmla="*/ 2455682 w 3619883"/>
                <a:gd name="connsiteY81" fmla="*/ 78869 h 4275461"/>
                <a:gd name="connsiteX82" fmla="*/ 2632609 w 3619883"/>
                <a:gd name="connsiteY82" fmla="*/ 75338 h 4275461"/>
                <a:gd name="connsiteX83" fmla="*/ 2742291 w 3619883"/>
                <a:gd name="connsiteY83" fmla="*/ 92282 h 4275461"/>
                <a:gd name="connsiteX84" fmla="*/ 2851974 w 3619883"/>
                <a:gd name="connsiteY84" fmla="*/ 109227 h 4275461"/>
                <a:gd name="connsiteX85" fmla="*/ 2907643 w 3619883"/>
                <a:gd name="connsiteY85" fmla="*/ 100020 h 4275461"/>
                <a:gd name="connsiteX86" fmla="*/ 2944022 w 3619883"/>
                <a:gd name="connsiteY86" fmla="*/ 30853 h 4275461"/>
                <a:gd name="connsiteX87" fmla="*/ 3022289 w 3619883"/>
                <a:gd name="connsiteY87" fmla="*/ 10893 h 4275461"/>
                <a:gd name="connsiteX88" fmla="*/ 3054807 w 3619883"/>
                <a:gd name="connsiteY88" fmla="*/ 24226 h 4275461"/>
                <a:gd name="connsiteX89" fmla="*/ 3141892 w 3619883"/>
                <a:gd name="connsiteY89" fmla="*/ 51925 h 4275461"/>
                <a:gd name="connsiteX90" fmla="*/ 3185711 w 3619883"/>
                <a:gd name="connsiteY90" fmla="*/ 59881 h 4275461"/>
                <a:gd name="connsiteX91" fmla="*/ 3219056 w 3619883"/>
                <a:gd name="connsiteY91" fmla="*/ 55536 h 4275461"/>
                <a:gd name="connsiteX92" fmla="*/ 3263425 w 3619883"/>
                <a:gd name="connsiteY92" fmla="*/ 51706 h 4275461"/>
                <a:gd name="connsiteX93" fmla="*/ 3296219 w 3619883"/>
                <a:gd name="connsiteY93" fmla="*/ 59147 h 4275461"/>
                <a:gd name="connsiteX94" fmla="*/ 3319094 w 3619883"/>
                <a:gd name="connsiteY94" fmla="*/ 42500 h 4275461"/>
                <a:gd name="connsiteX95" fmla="*/ 3420511 w 3619883"/>
                <a:gd name="connsiteY95" fmla="*/ 0 h 4275461"/>
                <a:gd name="connsiteX96" fmla="*/ 3453305 w 3619883"/>
                <a:gd name="connsiteY96" fmla="*/ 7440 h 4275461"/>
                <a:gd name="connsiteX97" fmla="*/ 3496571 w 3619883"/>
                <a:gd name="connsiteY97" fmla="*/ 27182 h 4275461"/>
                <a:gd name="connsiteX98" fmla="*/ 3602117 w 3619883"/>
                <a:gd name="connsiteY98" fmla="*/ 132521 h 4275461"/>
                <a:gd name="connsiteX99" fmla="*/ 3619883 w 3619883"/>
                <a:gd name="connsiteY99" fmla="*/ 140049 h 4275461"/>
                <a:gd name="connsiteX100" fmla="*/ 3619883 w 3619883"/>
                <a:gd name="connsiteY10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4128157 h 4275461"/>
                <a:gd name="connsiteX17" fmla="*/ 1271978 w 3619883"/>
                <a:gd name="connsiteY17" fmla="*/ 3951392 h 4275461"/>
                <a:gd name="connsiteX18" fmla="*/ 1094193 w 3619883"/>
                <a:gd name="connsiteY18" fmla="*/ 3951392 h 4275461"/>
                <a:gd name="connsiteX19" fmla="*/ 1094193 w 3619883"/>
                <a:gd name="connsiteY19" fmla="*/ 4128157 h 4275461"/>
                <a:gd name="connsiteX20" fmla="*/ 1140354 w 3619883"/>
                <a:gd name="connsiteY20" fmla="*/ 4128157 h 4275461"/>
                <a:gd name="connsiteX21" fmla="*/ 1140354 w 3619883"/>
                <a:gd name="connsiteY21" fmla="*/ 4275461 h 4275461"/>
                <a:gd name="connsiteX22" fmla="*/ 953807 w 3619883"/>
                <a:gd name="connsiteY22" fmla="*/ 4275461 h 4275461"/>
                <a:gd name="connsiteX23" fmla="*/ 912215 w 3619883"/>
                <a:gd name="connsiteY23" fmla="*/ 4128157 h 4275461"/>
                <a:gd name="connsiteX24" fmla="*/ 961020 w 3619883"/>
                <a:gd name="connsiteY24" fmla="*/ 4128157 h 4275461"/>
                <a:gd name="connsiteX25" fmla="*/ 961020 w 3619883"/>
                <a:gd name="connsiteY25" fmla="*/ 3951392 h 4275461"/>
                <a:gd name="connsiteX26" fmla="*/ 783235 w 3619883"/>
                <a:gd name="connsiteY26" fmla="*/ 3951392 h 4275461"/>
                <a:gd name="connsiteX27" fmla="*/ 783235 w 3619883"/>
                <a:gd name="connsiteY27" fmla="*/ 4128157 h 4275461"/>
                <a:gd name="connsiteX28" fmla="*/ 871024 w 3619883"/>
                <a:gd name="connsiteY28" fmla="*/ 4128157 h 4275461"/>
                <a:gd name="connsiteX29" fmla="*/ 829432 w 3619883"/>
                <a:gd name="connsiteY29" fmla="*/ 4275461 h 4275461"/>
                <a:gd name="connsiteX30" fmla="*/ 611484 w 3619883"/>
                <a:gd name="connsiteY30" fmla="*/ 4275461 h 4275461"/>
                <a:gd name="connsiteX31" fmla="*/ 621247 w 3619883"/>
                <a:gd name="connsiteY31" fmla="*/ 4128157 h 4275461"/>
                <a:gd name="connsiteX32" fmla="*/ 650062 w 3619883"/>
                <a:gd name="connsiteY32" fmla="*/ 4128157 h 4275461"/>
                <a:gd name="connsiteX33" fmla="*/ 650062 w 3619883"/>
                <a:gd name="connsiteY33" fmla="*/ 3951392 h 4275461"/>
                <a:gd name="connsiteX34" fmla="*/ 472277 w 3619883"/>
                <a:gd name="connsiteY34" fmla="*/ 3951392 h 4275461"/>
                <a:gd name="connsiteX35" fmla="*/ 472277 w 3619883"/>
                <a:gd name="connsiteY35" fmla="*/ 4128157 h 4275461"/>
                <a:gd name="connsiteX36" fmla="*/ 522650 w 3619883"/>
                <a:gd name="connsiteY36" fmla="*/ 4128157 h 4275461"/>
                <a:gd name="connsiteX37" fmla="*/ 573998 w 3619883"/>
                <a:gd name="connsiteY37" fmla="*/ 4275461 h 4275461"/>
                <a:gd name="connsiteX38" fmla="*/ 336164 w 3619883"/>
                <a:gd name="connsiteY38" fmla="*/ 4275461 h 4275461"/>
                <a:gd name="connsiteX39" fmla="*/ 294572 w 3619883"/>
                <a:gd name="connsiteY39" fmla="*/ 4128157 h 4275461"/>
                <a:gd name="connsiteX40" fmla="*/ 339106 w 3619883"/>
                <a:gd name="connsiteY40" fmla="*/ 4128157 h 4275461"/>
                <a:gd name="connsiteX41" fmla="*/ 339106 w 3619883"/>
                <a:gd name="connsiteY41" fmla="*/ 3951392 h 4275461"/>
                <a:gd name="connsiteX42" fmla="*/ 161321 w 3619883"/>
                <a:gd name="connsiteY42" fmla="*/ 3951392 h 4275461"/>
                <a:gd name="connsiteX43" fmla="*/ 161321 w 3619883"/>
                <a:gd name="connsiteY43" fmla="*/ 4128157 h 4275461"/>
                <a:gd name="connsiteX44" fmla="*/ 230914 w 3619883"/>
                <a:gd name="connsiteY44" fmla="*/ 4128157 h 4275461"/>
                <a:gd name="connsiteX45" fmla="*/ 189322 w 3619883"/>
                <a:gd name="connsiteY45" fmla="*/ 4275461 h 4275461"/>
                <a:gd name="connsiteX46" fmla="*/ 0 w 3619883"/>
                <a:gd name="connsiteY46" fmla="*/ 4275461 h 4275461"/>
                <a:gd name="connsiteX47" fmla="*/ 0 w 3619883"/>
                <a:gd name="connsiteY47" fmla="*/ 42229 h 4275461"/>
                <a:gd name="connsiteX48" fmla="*/ 42464 w 3619883"/>
                <a:gd name="connsiteY48" fmla="*/ 40518 h 4275461"/>
                <a:gd name="connsiteX49" fmla="*/ 137733 w 3619883"/>
                <a:gd name="connsiteY49" fmla="*/ 35355 h 4275461"/>
                <a:gd name="connsiteX50" fmla="*/ 270565 w 3619883"/>
                <a:gd name="connsiteY50" fmla="*/ 29759 h 4275461"/>
                <a:gd name="connsiteX51" fmla="*/ 479734 w 3619883"/>
                <a:gd name="connsiteY51" fmla="*/ 45455 h 4275461"/>
                <a:gd name="connsiteX52" fmla="*/ 524103 w 3619883"/>
                <a:gd name="connsiteY52" fmla="*/ 41625 h 4275461"/>
                <a:gd name="connsiteX53" fmla="*/ 624416 w 3619883"/>
                <a:gd name="connsiteY53" fmla="*/ 22696 h 4275461"/>
                <a:gd name="connsiteX54" fmla="*/ 657762 w 3619883"/>
                <a:gd name="connsiteY54" fmla="*/ 18351 h 4275461"/>
                <a:gd name="connsiteX55" fmla="*/ 690557 w 3619883"/>
                <a:gd name="connsiteY55" fmla="*/ 25792 h 4275461"/>
                <a:gd name="connsiteX56" fmla="*/ 745123 w 3619883"/>
                <a:gd name="connsiteY56" fmla="*/ 40157 h 4275461"/>
                <a:gd name="connsiteX57" fmla="*/ 789493 w 3619883"/>
                <a:gd name="connsiteY57" fmla="*/ 36327 h 4275461"/>
                <a:gd name="connsiteX58" fmla="*/ 854255 w 3619883"/>
                <a:gd name="connsiteY58" fmla="*/ 68887 h 4275461"/>
                <a:gd name="connsiteX59" fmla="*/ 897520 w 3619883"/>
                <a:gd name="connsiteY59" fmla="*/ 88629 h 4275461"/>
                <a:gd name="connsiteX60" fmla="*/ 940510 w 3619883"/>
                <a:gd name="connsiteY60" fmla="*/ 114265 h 4275461"/>
                <a:gd name="connsiteX61" fmla="*/ 1082712 w 3619883"/>
                <a:gd name="connsiteY61" fmla="*/ 144543 h 4275461"/>
                <a:gd name="connsiteX62" fmla="*/ 1205348 w 3619883"/>
                <a:gd name="connsiteY62" fmla="*/ 120753 h 4275461"/>
                <a:gd name="connsiteX63" fmla="*/ 1271764 w 3619883"/>
                <a:gd name="connsiteY63" fmla="*/ 117956 h 4275461"/>
                <a:gd name="connsiteX64" fmla="*/ 1315583 w 3619883"/>
                <a:gd name="connsiteY64" fmla="*/ 125912 h 4275461"/>
                <a:gd name="connsiteX65" fmla="*/ 1359125 w 3619883"/>
                <a:gd name="connsiteY65" fmla="*/ 139761 h 4275461"/>
                <a:gd name="connsiteX66" fmla="*/ 1391919 w 3619883"/>
                <a:gd name="connsiteY66" fmla="*/ 147202 h 4275461"/>
                <a:gd name="connsiteX67" fmla="*/ 1436563 w 3619883"/>
                <a:gd name="connsiteY67" fmla="*/ 137480 h 4275461"/>
                <a:gd name="connsiteX68" fmla="*/ 1471566 w 3619883"/>
                <a:gd name="connsiteY68" fmla="*/ 97777 h 4275461"/>
                <a:gd name="connsiteX69" fmla="*/ 1505739 w 3619883"/>
                <a:gd name="connsiteY69" fmla="*/ 75753 h 4275461"/>
                <a:gd name="connsiteX70" fmla="*/ 1590891 w 3619883"/>
                <a:gd name="connsiteY70" fmla="*/ 144702 h 4275461"/>
                <a:gd name="connsiteX71" fmla="*/ 1625616 w 3619883"/>
                <a:gd name="connsiteY71" fmla="*/ 110893 h 4275461"/>
                <a:gd name="connsiteX72" fmla="*/ 1658964 w 3619883"/>
                <a:gd name="connsiteY72" fmla="*/ 106547 h 4275461"/>
                <a:gd name="connsiteX73" fmla="*/ 1746598 w 3619883"/>
                <a:gd name="connsiteY73" fmla="*/ 122460 h 4275461"/>
                <a:gd name="connsiteX74" fmla="*/ 1811913 w 3619883"/>
                <a:gd name="connsiteY74" fmla="*/ 143234 h 4275461"/>
                <a:gd name="connsiteX75" fmla="*/ 1856557 w 3619883"/>
                <a:gd name="connsiteY75" fmla="*/ 133511 h 4275461"/>
                <a:gd name="connsiteX76" fmla="*/ 2066003 w 3619883"/>
                <a:gd name="connsiteY76" fmla="*/ 143313 h 4275461"/>
                <a:gd name="connsiteX77" fmla="*/ 2177615 w 3619883"/>
                <a:gd name="connsiteY77" fmla="*/ 119007 h 4275461"/>
                <a:gd name="connsiteX78" fmla="*/ 2255883 w 3619883"/>
                <a:gd name="connsiteY78" fmla="*/ 99047 h 4275461"/>
                <a:gd name="connsiteX79" fmla="*/ 2344622 w 3619883"/>
                <a:gd name="connsiteY79" fmla="*/ 91388 h 4275461"/>
                <a:gd name="connsiteX80" fmla="*/ 2455682 w 3619883"/>
                <a:gd name="connsiteY80" fmla="*/ 78869 h 4275461"/>
                <a:gd name="connsiteX81" fmla="*/ 2632609 w 3619883"/>
                <a:gd name="connsiteY81" fmla="*/ 75338 h 4275461"/>
                <a:gd name="connsiteX82" fmla="*/ 2742291 w 3619883"/>
                <a:gd name="connsiteY82" fmla="*/ 92282 h 4275461"/>
                <a:gd name="connsiteX83" fmla="*/ 2851974 w 3619883"/>
                <a:gd name="connsiteY83" fmla="*/ 109227 h 4275461"/>
                <a:gd name="connsiteX84" fmla="*/ 2907643 w 3619883"/>
                <a:gd name="connsiteY84" fmla="*/ 100020 h 4275461"/>
                <a:gd name="connsiteX85" fmla="*/ 2944022 w 3619883"/>
                <a:gd name="connsiteY85" fmla="*/ 30853 h 4275461"/>
                <a:gd name="connsiteX86" fmla="*/ 3022289 w 3619883"/>
                <a:gd name="connsiteY86" fmla="*/ 10893 h 4275461"/>
                <a:gd name="connsiteX87" fmla="*/ 3054807 w 3619883"/>
                <a:gd name="connsiteY87" fmla="*/ 24226 h 4275461"/>
                <a:gd name="connsiteX88" fmla="*/ 3141892 w 3619883"/>
                <a:gd name="connsiteY88" fmla="*/ 51925 h 4275461"/>
                <a:gd name="connsiteX89" fmla="*/ 3185711 w 3619883"/>
                <a:gd name="connsiteY89" fmla="*/ 59881 h 4275461"/>
                <a:gd name="connsiteX90" fmla="*/ 3219056 w 3619883"/>
                <a:gd name="connsiteY90" fmla="*/ 55536 h 4275461"/>
                <a:gd name="connsiteX91" fmla="*/ 3263425 w 3619883"/>
                <a:gd name="connsiteY91" fmla="*/ 51706 h 4275461"/>
                <a:gd name="connsiteX92" fmla="*/ 3296219 w 3619883"/>
                <a:gd name="connsiteY92" fmla="*/ 59147 h 4275461"/>
                <a:gd name="connsiteX93" fmla="*/ 3319094 w 3619883"/>
                <a:gd name="connsiteY93" fmla="*/ 42500 h 4275461"/>
                <a:gd name="connsiteX94" fmla="*/ 3420511 w 3619883"/>
                <a:gd name="connsiteY94" fmla="*/ 0 h 4275461"/>
                <a:gd name="connsiteX95" fmla="*/ 3453305 w 3619883"/>
                <a:gd name="connsiteY95" fmla="*/ 7440 h 4275461"/>
                <a:gd name="connsiteX96" fmla="*/ 3496571 w 3619883"/>
                <a:gd name="connsiteY96" fmla="*/ 27182 h 4275461"/>
                <a:gd name="connsiteX97" fmla="*/ 3602117 w 3619883"/>
                <a:gd name="connsiteY97" fmla="*/ 132521 h 4275461"/>
                <a:gd name="connsiteX98" fmla="*/ 3619883 w 3619883"/>
                <a:gd name="connsiteY98" fmla="*/ 140049 h 4275461"/>
                <a:gd name="connsiteX99" fmla="*/ 3619883 w 3619883"/>
                <a:gd name="connsiteY9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3951392 h 4275461"/>
                <a:gd name="connsiteX17" fmla="*/ 1094193 w 3619883"/>
                <a:gd name="connsiteY17" fmla="*/ 3951392 h 4275461"/>
                <a:gd name="connsiteX18" fmla="*/ 1094193 w 3619883"/>
                <a:gd name="connsiteY18" fmla="*/ 4128157 h 4275461"/>
                <a:gd name="connsiteX19" fmla="*/ 1140354 w 3619883"/>
                <a:gd name="connsiteY19" fmla="*/ 4128157 h 4275461"/>
                <a:gd name="connsiteX20" fmla="*/ 1140354 w 3619883"/>
                <a:gd name="connsiteY20" fmla="*/ 4275461 h 4275461"/>
                <a:gd name="connsiteX21" fmla="*/ 953807 w 3619883"/>
                <a:gd name="connsiteY21" fmla="*/ 4275461 h 4275461"/>
                <a:gd name="connsiteX22" fmla="*/ 912215 w 3619883"/>
                <a:gd name="connsiteY22" fmla="*/ 4128157 h 4275461"/>
                <a:gd name="connsiteX23" fmla="*/ 961020 w 3619883"/>
                <a:gd name="connsiteY23" fmla="*/ 4128157 h 4275461"/>
                <a:gd name="connsiteX24" fmla="*/ 961020 w 3619883"/>
                <a:gd name="connsiteY24" fmla="*/ 3951392 h 4275461"/>
                <a:gd name="connsiteX25" fmla="*/ 783235 w 3619883"/>
                <a:gd name="connsiteY25" fmla="*/ 3951392 h 4275461"/>
                <a:gd name="connsiteX26" fmla="*/ 783235 w 3619883"/>
                <a:gd name="connsiteY26" fmla="*/ 4128157 h 4275461"/>
                <a:gd name="connsiteX27" fmla="*/ 871024 w 3619883"/>
                <a:gd name="connsiteY27" fmla="*/ 4128157 h 4275461"/>
                <a:gd name="connsiteX28" fmla="*/ 829432 w 3619883"/>
                <a:gd name="connsiteY28" fmla="*/ 4275461 h 4275461"/>
                <a:gd name="connsiteX29" fmla="*/ 611484 w 3619883"/>
                <a:gd name="connsiteY29" fmla="*/ 4275461 h 4275461"/>
                <a:gd name="connsiteX30" fmla="*/ 621247 w 3619883"/>
                <a:gd name="connsiteY30" fmla="*/ 4128157 h 4275461"/>
                <a:gd name="connsiteX31" fmla="*/ 650062 w 3619883"/>
                <a:gd name="connsiteY31" fmla="*/ 4128157 h 4275461"/>
                <a:gd name="connsiteX32" fmla="*/ 650062 w 3619883"/>
                <a:gd name="connsiteY32" fmla="*/ 3951392 h 4275461"/>
                <a:gd name="connsiteX33" fmla="*/ 472277 w 3619883"/>
                <a:gd name="connsiteY33" fmla="*/ 3951392 h 4275461"/>
                <a:gd name="connsiteX34" fmla="*/ 472277 w 3619883"/>
                <a:gd name="connsiteY34" fmla="*/ 4128157 h 4275461"/>
                <a:gd name="connsiteX35" fmla="*/ 522650 w 3619883"/>
                <a:gd name="connsiteY35" fmla="*/ 4128157 h 4275461"/>
                <a:gd name="connsiteX36" fmla="*/ 573998 w 3619883"/>
                <a:gd name="connsiteY36" fmla="*/ 4275461 h 4275461"/>
                <a:gd name="connsiteX37" fmla="*/ 336164 w 3619883"/>
                <a:gd name="connsiteY37" fmla="*/ 4275461 h 4275461"/>
                <a:gd name="connsiteX38" fmla="*/ 294572 w 3619883"/>
                <a:gd name="connsiteY38" fmla="*/ 4128157 h 4275461"/>
                <a:gd name="connsiteX39" fmla="*/ 339106 w 3619883"/>
                <a:gd name="connsiteY39" fmla="*/ 4128157 h 4275461"/>
                <a:gd name="connsiteX40" fmla="*/ 339106 w 3619883"/>
                <a:gd name="connsiteY40" fmla="*/ 3951392 h 4275461"/>
                <a:gd name="connsiteX41" fmla="*/ 161321 w 3619883"/>
                <a:gd name="connsiteY41" fmla="*/ 3951392 h 4275461"/>
                <a:gd name="connsiteX42" fmla="*/ 161321 w 3619883"/>
                <a:gd name="connsiteY42" fmla="*/ 4128157 h 4275461"/>
                <a:gd name="connsiteX43" fmla="*/ 230914 w 3619883"/>
                <a:gd name="connsiteY43" fmla="*/ 4128157 h 4275461"/>
                <a:gd name="connsiteX44" fmla="*/ 189322 w 3619883"/>
                <a:gd name="connsiteY44" fmla="*/ 4275461 h 4275461"/>
                <a:gd name="connsiteX45" fmla="*/ 0 w 3619883"/>
                <a:gd name="connsiteY45" fmla="*/ 4275461 h 4275461"/>
                <a:gd name="connsiteX46" fmla="*/ 0 w 3619883"/>
                <a:gd name="connsiteY46" fmla="*/ 42229 h 4275461"/>
                <a:gd name="connsiteX47" fmla="*/ 42464 w 3619883"/>
                <a:gd name="connsiteY47" fmla="*/ 40518 h 4275461"/>
                <a:gd name="connsiteX48" fmla="*/ 137733 w 3619883"/>
                <a:gd name="connsiteY48" fmla="*/ 35355 h 4275461"/>
                <a:gd name="connsiteX49" fmla="*/ 270565 w 3619883"/>
                <a:gd name="connsiteY49" fmla="*/ 29759 h 4275461"/>
                <a:gd name="connsiteX50" fmla="*/ 479734 w 3619883"/>
                <a:gd name="connsiteY50" fmla="*/ 45455 h 4275461"/>
                <a:gd name="connsiteX51" fmla="*/ 524103 w 3619883"/>
                <a:gd name="connsiteY51" fmla="*/ 41625 h 4275461"/>
                <a:gd name="connsiteX52" fmla="*/ 624416 w 3619883"/>
                <a:gd name="connsiteY52" fmla="*/ 22696 h 4275461"/>
                <a:gd name="connsiteX53" fmla="*/ 657762 w 3619883"/>
                <a:gd name="connsiteY53" fmla="*/ 18351 h 4275461"/>
                <a:gd name="connsiteX54" fmla="*/ 690557 w 3619883"/>
                <a:gd name="connsiteY54" fmla="*/ 25792 h 4275461"/>
                <a:gd name="connsiteX55" fmla="*/ 745123 w 3619883"/>
                <a:gd name="connsiteY55" fmla="*/ 40157 h 4275461"/>
                <a:gd name="connsiteX56" fmla="*/ 789493 w 3619883"/>
                <a:gd name="connsiteY56" fmla="*/ 36327 h 4275461"/>
                <a:gd name="connsiteX57" fmla="*/ 854255 w 3619883"/>
                <a:gd name="connsiteY57" fmla="*/ 68887 h 4275461"/>
                <a:gd name="connsiteX58" fmla="*/ 897520 w 3619883"/>
                <a:gd name="connsiteY58" fmla="*/ 88629 h 4275461"/>
                <a:gd name="connsiteX59" fmla="*/ 940510 w 3619883"/>
                <a:gd name="connsiteY59" fmla="*/ 114265 h 4275461"/>
                <a:gd name="connsiteX60" fmla="*/ 1082712 w 3619883"/>
                <a:gd name="connsiteY60" fmla="*/ 144543 h 4275461"/>
                <a:gd name="connsiteX61" fmla="*/ 1205348 w 3619883"/>
                <a:gd name="connsiteY61" fmla="*/ 120753 h 4275461"/>
                <a:gd name="connsiteX62" fmla="*/ 1271764 w 3619883"/>
                <a:gd name="connsiteY62" fmla="*/ 117956 h 4275461"/>
                <a:gd name="connsiteX63" fmla="*/ 1315583 w 3619883"/>
                <a:gd name="connsiteY63" fmla="*/ 125912 h 4275461"/>
                <a:gd name="connsiteX64" fmla="*/ 1359125 w 3619883"/>
                <a:gd name="connsiteY64" fmla="*/ 139761 h 4275461"/>
                <a:gd name="connsiteX65" fmla="*/ 1391919 w 3619883"/>
                <a:gd name="connsiteY65" fmla="*/ 147202 h 4275461"/>
                <a:gd name="connsiteX66" fmla="*/ 1436563 w 3619883"/>
                <a:gd name="connsiteY66" fmla="*/ 137480 h 4275461"/>
                <a:gd name="connsiteX67" fmla="*/ 1471566 w 3619883"/>
                <a:gd name="connsiteY67" fmla="*/ 97777 h 4275461"/>
                <a:gd name="connsiteX68" fmla="*/ 1505739 w 3619883"/>
                <a:gd name="connsiteY68" fmla="*/ 75753 h 4275461"/>
                <a:gd name="connsiteX69" fmla="*/ 1590891 w 3619883"/>
                <a:gd name="connsiteY69" fmla="*/ 144702 h 4275461"/>
                <a:gd name="connsiteX70" fmla="*/ 1625616 w 3619883"/>
                <a:gd name="connsiteY70" fmla="*/ 110893 h 4275461"/>
                <a:gd name="connsiteX71" fmla="*/ 1658964 w 3619883"/>
                <a:gd name="connsiteY71" fmla="*/ 106547 h 4275461"/>
                <a:gd name="connsiteX72" fmla="*/ 1746598 w 3619883"/>
                <a:gd name="connsiteY72" fmla="*/ 122460 h 4275461"/>
                <a:gd name="connsiteX73" fmla="*/ 1811913 w 3619883"/>
                <a:gd name="connsiteY73" fmla="*/ 143234 h 4275461"/>
                <a:gd name="connsiteX74" fmla="*/ 1856557 w 3619883"/>
                <a:gd name="connsiteY74" fmla="*/ 133511 h 4275461"/>
                <a:gd name="connsiteX75" fmla="*/ 2066003 w 3619883"/>
                <a:gd name="connsiteY75" fmla="*/ 143313 h 4275461"/>
                <a:gd name="connsiteX76" fmla="*/ 2177615 w 3619883"/>
                <a:gd name="connsiteY76" fmla="*/ 119007 h 4275461"/>
                <a:gd name="connsiteX77" fmla="*/ 2255883 w 3619883"/>
                <a:gd name="connsiteY77" fmla="*/ 99047 h 4275461"/>
                <a:gd name="connsiteX78" fmla="*/ 2344622 w 3619883"/>
                <a:gd name="connsiteY78" fmla="*/ 91388 h 4275461"/>
                <a:gd name="connsiteX79" fmla="*/ 2455682 w 3619883"/>
                <a:gd name="connsiteY79" fmla="*/ 78869 h 4275461"/>
                <a:gd name="connsiteX80" fmla="*/ 2632609 w 3619883"/>
                <a:gd name="connsiteY80" fmla="*/ 75338 h 4275461"/>
                <a:gd name="connsiteX81" fmla="*/ 2742291 w 3619883"/>
                <a:gd name="connsiteY81" fmla="*/ 92282 h 4275461"/>
                <a:gd name="connsiteX82" fmla="*/ 2851974 w 3619883"/>
                <a:gd name="connsiteY82" fmla="*/ 109227 h 4275461"/>
                <a:gd name="connsiteX83" fmla="*/ 2907643 w 3619883"/>
                <a:gd name="connsiteY83" fmla="*/ 100020 h 4275461"/>
                <a:gd name="connsiteX84" fmla="*/ 2944022 w 3619883"/>
                <a:gd name="connsiteY84" fmla="*/ 30853 h 4275461"/>
                <a:gd name="connsiteX85" fmla="*/ 3022289 w 3619883"/>
                <a:gd name="connsiteY85" fmla="*/ 10893 h 4275461"/>
                <a:gd name="connsiteX86" fmla="*/ 3054807 w 3619883"/>
                <a:gd name="connsiteY86" fmla="*/ 24226 h 4275461"/>
                <a:gd name="connsiteX87" fmla="*/ 3141892 w 3619883"/>
                <a:gd name="connsiteY87" fmla="*/ 51925 h 4275461"/>
                <a:gd name="connsiteX88" fmla="*/ 3185711 w 3619883"/>
                <a:gd name="connsiteY88" fmla="*/ 59881 h 4275461"/>
                <a:gd name="connsiteX89" fmla="*/ 3219056 w 3619883"/>
                <a:gd name="connsiteY89" fmla="*/ 55536 h 4275461"/>
                <a:gd name="connsiteX90" fmla="*/ 3263425 w 3619883"/>
                <a:gd name="connsiteY90" fmla="*/ 51706 h 4275461"/>
                <a:gd name="connsiteX91" fmla="*/ 3296219 w 3619883"/>
                <a:gd name="connsiteY91" fmla="*/ 59147 h 4275461"/>
                <a:gd name="connsiteX92" fmla="*/ 3319094 w 3619883"/>
                <a:gd name="connsiteY92" fmla="*/ 42500 h 4275461"/>
                <a:gd name="connsiteX93" fmla="*/ 3420511 w 3619883"/>
                <a:gd name="connsiteY93" fmla="*/ 0 h 4275461"/>
                <a:gd name="connsiteX94" fmla="*/ 3453305 w 3619883"/>
                <a:gd name="connsiteY94" fmla="*/ 7440 h 4275461"/>
                <a:gd name="connsiteX95" fmla="*/ 3496571 w 3619883"/>
                <a:gd name="connsiteY95" fmla="*/ 27182 h 4275461"/>
                <a:gd name="connsiteX96" fmla="*/ 3602117 w 3619883"/>
                <a:gd name="connsiteY96" fmla="*/ 132521 h 4275461"/>
                <a:gd name="connsiteX97" fmla="*/ 3619883 w 3619883"/>
                <a:gd name="connsiteY97" fmla="*/ 140049 h 4275461"/>
                <a:gd name="connsiteX98" fmla="*/ 3619883 w 3619883"/>
                <a:gd name="connsiteY9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3951392 h 4275461"/>
                <a:gd name="connsiteX17" fmla="*/ 1094193 w 3619883"/>
                <a:gd name="connsiteY17" fmla="*/ 4128157 h 4275461"/>
                <a:gd name="connsiteX18" fmla="*/ 1140354 w 3619883"/>
                <a:gd name="connsiteY18" fmla="*/ 4128157 h 4275461"/>
                <a:gd name="connsiteX19" fmla="*/ 1140354 w 3619883"/>
                <a:gd name="connsiteY19" fmla="*/ 4275461 h 4275461"/>
                <a:gd name="connsiteX20" fmla="*/ 953807 w 3619883"/>
                <a:gd name="connsiteY20" fmla="*/ 4275461 h 4275461"/>
                <a:gd name="connsiteX21" fmla="*/ 912215 w 3619883"/>
                <a:gd name="connsiteY21" fmla="*/ 4128157 h 4275461"/>
                <a:gd name="connsiteX22" fmla="*/ 961020 w 3619883"/>
                <a:gd name="connsiteY22" fmla="*/ 4128157 h 4275461"/>
                <a:gd name="connsiteX23" fmla="*/ 961020 w 3619883"/>
                <a:gd name="connsiteY23" fmla="*/ 3951392 h 4275461"/>
                <a:gd name="connsiteX24" fmla="*/ 783235 w 3619883"/>
                <a:gd name="connsiteY24" fmla="*/ 3951392 h 4275461"/>
                <a:gd name="connsiteX25" fmla="*/ 783235 w 3619883"/>
                <a:gd name="connsiteY25" fmla="*/ 4128157 h 4275461"/>
                <a:gd name="connsiteX26" fmla="*/ 871024 w 3619883"/>
                <a:gd name="connsiteY26" fmla="*/ 4128157 h 4275461"/>
                <a:gd name="connsiteX27" fmla="*/ 829432 w 3619883"/>
                <a:gd name="connsiteY27" fmla="*/ 4275461 h 4275461"/>
                <a:gd name="connsiteX28" fmla="*/ 611484 w 3619883"/>
                <a:gd name="connsiteY28" fmla="*/ 4275461 h 4275461"/>
                <a:gd name="connsiteX29" fmla="*/ 621247 w 3619883"/>
                <a:gd name="connsiteY29" fmla="*/ 4128157 h 4275461"/>
                <a:gd name="connsiteX30" fmla="*/ 650062 w 3619883"/>
                <a:gd name="connsiteY30" fmla="*/ 4128157 h 4275461"/>
                <a:gd name="connsiteX31" fmla="*/ 650062 w 3619883"/>
                <a:gd name="connsiteY31" fmla="*/ 3951392 h 4275461"/>
                <a:gd name="connsiteX32" fmla="*/ 472277 w 3619883"/>
                <a:gd name="connsiteY32" fmla="*/ 3951392 h 4275461"/>
                <a:gd name="connsiteX33" fmla="*/ 472277 w 3619883"/>
                <a:gd name="connsiteY33" fmla="*/ 4128157 h 4275461"/>
                <a:gd name="connsiteX34" fmla="*/ 522650 w 3619883"/>
                <a:gd name="connsiteY34" fmla="*/ 4128157 h 4275461"/>
                <a:gd name="connsiteX35" fmla="*/ 573998 w 3619883"/>
                <a:gd name="connsiteY35" fmla="*/ 4275461 h 4275461"/>
                <a:gd name="connsiteX36" fmla="*/ 336164 w 3619883"/>
                <a:gd name="connsiteY36" fmla="*/ 4275461 h 4275461"/>
                <a:gd name="connsiteX37" fmla="*/ 294572 w 3619883"/>
                <a:gd name="connsiteY37" fmla="*/ 4128157 h 4275461"/>
                <a:gd name="connsiteX38" fmla="*/ 339106 w 3619883"/>
                <a:gd name="connsiteY38" fmla="*/ 4128157 h 4275461"/>
                <a:gd name="connsiteX39" fmla="*/ 339106 w 3619883"/>
                <a:gd name="connsiteY39" fmla="*/ 3951392 h 4275461"/>
                <a:gd name="connsiteX40" fmla="*/ 161321 w 3619883"/>
                <a:gd name="connsiteY40" fmla="*/ 3951392 h 4275461"/>
                <a:gd name="connsiteX41" fmla="*/ 161321 w 3619883"/>
                <a:gd name="connsiteY41" fmla="*/ 4128157 h 4275461"/>
                <a:gd name="connsiteX42" fmla="*/ 230914 w 3619883"/>
                <a:gd name="connsiteY42" fmla="*/ 4128157 h 4275461"/>
                <a:gd name="connsiteX43" fmla="*/ 189322 w 3619883"/>
                <a:gd name="connsiteY43" fmla="*/ 4275461 h 4275461"/>
                <a:gd name="connsiteX44" fmla="*/ 0 w 3619883"/>
                <a:gd name="connsiteY44" fmla="*/ 4275461 h 4275461"/>
                <a:gd name="connsiteX45" fmla="*/ 0 w 3619883"/>
                <a:gd name="connsiteY45" fmla="*/ 42229 h 4275461"/>
                <a:gd name="connsiteX46" fmla="*/ 42464 w 3619883"/>
                <a:gd name="connsiteY46" fmla="*/ 40518 h 4275461"/>
                <a:gd name="connsiteX47" fmla="*/ 137733 w 3619883"/>
                <a:gd name="connsiteY47" fmla="*/ 35355 h 4275461"/>
                <a:gd name="connsiteX48" fmla="*/ 270565 w 3619883"/>
                <a:gd name="connsiteY48" fmla="*/ 29759 h 4275461"/>
                <a:gd name="connsiteX49" fmla="*/ 479734 w 3619883"/>
                <a:gd name="connsiteY49" fmla="*/ 45455 h 4275461"/>
                <a:gd name="connsiteX50" fmla="*/ 524103 w 3619883"/>
                <a:gd name="connsiteY50" fmla="*/ 41625 h 4275461"/>
                <a:gd name="connsiteX51" fmla="*/ 624416 w 3619883"/>
                <a:gd name="connsiteY51" fmla="*/ 22696 h 4275461"/>
                <a:gd name="connsiteX52" fmla="*/ 657762 w 3619883"/>
                <a:gd name="connsiteY52" fmla="*/ 18351 h 4275461"/>
                <a:gd name="connsiteX53" fmla="*/ 690557 w 3619883"/>
                <a:gd name="connsiteY53" fmla="*/ 25792 h 4275461"/>
                <a:gd name="connsiteX54" fmla="*/ 745123 w 3619883"/>
                <a:gd name="connsiteY54" fmla="*/ 40157 h 4275461"/>
                <a:gd name="connsiteX55" fmla="*/ 789493 w 3619883"/>
                <a:gd name="connsiteY55" fmla="*/ 36327 h 4275461"/>
                <a:gd name="connsiteX56" fmla="*/ 854255 w 3619883"/>
                <a:gd name="connsiteY56" fmla="*/ 68887 h 4275461"/>
                <a:gd name="connsiteX57" fmla="*/ 897520 w 3619883"/>
                <a:gd name="connsiteY57" fmla="*/ 88629 h 4275461"/>
                <a:gd name="connsiteX58" fmla="*/ 940510 w 3619883"/>
                <a:gd name="connsiteY58" fmla="*/ 114265 h 4275461"/>
                <a:gd name="connsiteX59" fmla="*/ 1082712 w 3619883"/>
                <a:gd name="connsiteY59" fmla="*/ 144543 h 4275461"/>
                <a:gd name="connsiteX60" fmla="*/ 1205348 w 3619883"/>
                <a:gd name="connsiteY60" fmla="*/ 120753 h 4275461"/>
                <a:gd name="connsiteX61" fmla="*/ 1271764 w 3619883"/>
                <a:gd name="connsiteY61" fmla="*/ 117956 h 4275461"/>
                <a:gd name="connsiteX62" fmla="*/ 1315583 w 3619883"/>
                <a:gd name="connsiteY62" fmla="*/ 125912 h 4275461"/>
                <a:gd name="connsiteX63" fmla="*/ 1359125 w 3619883"/>
                <a:gd name="connsiteY63" fmla="*/ 139761 h 4275461"/>
                <a:gd name="connsiteX64" fmla="*/ 1391919 w 3619883"/>
                <a:gd name="connsiteY64" fmla="*/ 147202 h 4275461"/>
                <a:gd name="connsiteX65" fmla="*/ 1436563 w 3619883"/>
                <a:gd name="connsiteY65" fmla="*/ 137480 h 4275461"/>
                <a:gd name="connsiteX66" fmla="*/ 1471566 w 3619883"/>
                <a:gd name="connsiteY66" fmla="*/ 97777 h 4275461"/>
                <a:gd name="connsiteX67" fmla="*/ 1505739 w 3619883"/>
                <a:gd name="connsiteY67" fmla="*/ 75753 h 4275461"/>
                <a:gd name="connsiteX68" fmla="*/ 1590891 w 3619883"/>
                <a:gd name="connsiteY68" fmla="*/ 144702 h 4275461"/>
                <a:gd name="connsiteX69" fmla="*/ 1625616 w 3619883"/>
                <a:gd name="connsiteY69" fmla="*/ 110893 h 4275461"/>
                <a:gd name="connsiteX70" fmla="*/ 1658964 w 3619883"/>
                <a:gd name="connsiteY70" fmla="*/ 106547 h 4275461"/>
                <a:gd name="connsiteX71" fmla="*/ 1746598 w 3619883"/>
                <a:gd name="connsiteY71" fmla="*/ 122460 h 4275461"/>
                <a:gd name="connsiteX72" fmla="*/ 1811913 w 3619883"/>
                <a:gd name="connsiteY72" fmla="*/ 143234 h 4275461"/>
                <a:gd name="connsiteX73" fmla="*/ 1856557 w 3619883"/>
                <a:gd name="connsiteY73" fmla="*/ 133511 h 4275461"/>
                <a:gd name="connsiteX74" fmla="*/ 2066003 w 3619883"/>
                <a:gd name="connsiteY74" fmla="*/ 143313 h 4275461"/>
                <a:gd name="connsiteX75" fmla="*/ 2177615 w 3619883"/>
                <a:gd name="connsiteY75" fmla="*/ 119007 h 4275461"/>
                <a:gd name="connsiteX76" fmla="*/ 2255883 w 3619883"/>
                <a:gd name="connsiteY76" fmla="*/ 99047 h 4275461"/>
                <a:gd name="connsiteX77" fmla="*/ 2344622 w 3619883"/>
                <a:gd name="connsiteY77" fmla="*/ 91388 h 4275461"/>
                <a:gd name="connsiteX78" fmla="*/ 2455682 w 3619883"/>
                <a:gd name="connsiteY78" fmla="*/ 78869 h 4275461"/>
                <a:gd name="connsiteX79" fmla="*/ 2632609 w 3619883"/>
                <a:gd name="connsiteY79" fmla="*/ 75338 h 4275461"/>
                <a:gd name="connsiteX80" fmla="*/ 2742291 w 3619883"/>
                <a:gd name="connsiteY80" fmla="*/ 92282 h 4275461"/>
                <a:gd name="connsiteX81" fmla="*/ 2851974 w 3619883"/>
                <a:gd name="connsiteY81" fmla="*/ 109227 h 4275461"/>
                <a:gd name="connsiteX82" fmla="*/ 2907643 w 3619883"/>
                <a:gd name="connsiteY82" fmla="*/ 100020 h 4275461"/>
                <a:gd name="connsiteX83" fmla="*/ 2944022 w 3619883"/>
                <a:gd name="connsiteY83" fmla="*/ 30853 h 4275461"/>
                <a:gd name="connsiteX84" fmla="*/ 3022289 w 3619883"/>
                <a:gd name="connsiteY84" fmla="*/ 10893 h 4275461"/>
                <a:gd name="connsiteX85" fmla="*/ 3054807 w 3619883"/>
                <a:gd name="connsiteY85" fmla="*/ 24226 h 4275461"/>
                <a:gd name="connsiteX86" fmla="*/ 3141892 w 3619883"/>
                <a:gd name="connsiteY86" fmla="*/ 51925 h 4275461"/>
                <a:gd name="connsiteX87" fmla="*/ 3185711 w 3619883"/>
                <a:gd name="connsiteY87" fmla="*/ 59881 h 4275461"/>
                <a:gd name="connsiteX88" fmla="*/ 3219056 w 3619883"/>
                <a:gd name="connsiteY88" fmla="*/ 55536 h 4275461"/>
                <a:gd name="connsiteX89" fmla="*/ 3263425 w 3619883"/>
                <a:gd name="connsiteY89" fmla="*/ 51706 h 4275461"/>
                <a:gd name="connsiteX90" fmla="*/ 3296219 w 3619883"/>
                <a:gd name="connsiteY90" fmla="*/ 59147 h 4275461"/>
                <a:gd name="connsiteX91" fmla="*/ 3319094 w 3619883"/>
                <a:gd name="connsiteY91" fmla="*/ 42500 h 4275461"/>
                <a:gd name="connsiteX92" fmla="*/ 3420511 w 3619883"/>
                <a:gd name="connsiteY92" fmla="*/ 0 h 4275461"/>
                <a:gd name="connsiteX93" fmla="*/ 3453305 w 3619883"/>
                <a:gd name="connsiteY93" fmla="*/ 7440 h 4275461"/>
                <a:gd name="connsiteX94" fmla="*/ 3496571 w 3619883"/>
                <a:gd name="connsiteY94" fmla="*/ 27182 h 4275461"/>
                <a:gd name="connsiteX95" fmla="*/ 3602117 w 3619883"/>
                <a:gd name="connsiteY95" fmla="*/ 132521 h 4275461"/>
                <a:gd name="connsiteX96" fmla="*/ 3619883 w 3619883"/>
                <a:gd name="connsiteY96" fmla="*/ 140049 h 4275461"/>
                <a:gd name="connsiteX97" fmla="*/ 3619883 w 3619883"/>
                <a:gd name="connsiteY9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128157 h 4275461"/>
                <a:gd name="connsiteX18" fmla="*/ 1140354 w 3619883"/>
                <a:gd name="connsiteY18" fmla="*/ 4275461 h 4275461"/>
                <a:gd name="connsiteX19" fmla="*/ 953807 w 3619883"/>
                <a:gd name="connsiteY19" fmla="*/ 4275461 h 4275461"/>
                <a:gd name="connsiteX20" fmla="*/ 912215 w 3619883"/>
                <a:gd name="connsiteY20" fmla="*/ 4128157 h 4275461"/>
                <a:gd name="connsiteX21" fmla="*/ 961020 w 3619883"/>
                <a:gd name="connsiteY21" fmla="*/ 4128157 h 4275461"/>
                <a:gd name="connsiteX22" fmla="*/ 961020 w 3619883"/>
                <a:gd name="connsiteY22" fmla="*/ 3951392 h 4275461"/>
                <a:gd name="connsiteX23" fmla="*/ 783235 w 3619883"/>
                <a:gd name="connsiteY23" fmla="*/ 3951392 h 4275461"/>
                <a:gd name="connsiteX24" fmla="*/ 783235 w 3619883"/>
                <a:gd name="connsiteY24" fmla="*/ 4128157 h 4275461"/>
                <a:gd name="connsiteX25" fmla="*/ 871024 w 3619883"/>
                <a:gd name="connsiteY25" fmla="*/ 4128157 h 4275461"/>
                <a:gd name="connsiteX26" fmla="*/ 829432 w 3619883"/>
                <a:gd name="connsiteY26" fmla="*/ 4275461 h 4275461"/>
                <a:gd name="connsiteX27" fmla="*/ 611484 w 3619883"/>
                <a:gd name="connsiteY27" fmla="*/ 4275461 h 4275461"/>
                <a:gd name="connsiteX28" fmla="*/ 621247 w 3619883"/>
                <a:gd name="connsiteY28" fmla="*/ 4128157 h 4275461"/>
                <a:gd name="connsiteX29" fmla="*/ 650062 w 3619883"/>
                <a:gd name="connsiteY29" fmla="*/ 4128157 h 4275461"/>
                <a:gd name="connsiteX30" fmla="*/ 650062 w 3619883"/>
                <a:gd name="connsiteY30" fmla="*/ 3951392 h 4275461"/>
                <a:gd name="connsiteX31" fmla="*/ 472277 w 3619883"/>
                <a:gd name="connsiteY31" fmla="*/ 3951392 h 4275461"/>
                <a:gd name="connsiteX32" fmla="*/ 472277 w 3619883"/>
                <a:gd name="connsiteY32" fmla="*/ 4128157 h 4275461"/>
                <a:gd name="connsiteX33" fmla="*/ 522650 w 3619883"/>
                <a:gd name="connsiteY33" fmla="*/ 4128157 h 4275461"/>
                <a:gd name="connsiteX34" fmla="*/ 573998 w 3619883"/>
                <a:gd name="connsiteY34" fmla="*/ 4275461 h 4275461"/>
                <a:gd name="connsiteX35" fmla="*/ 336164 w 3619883"/>
                <a:gd name="connsiteY35" fmla="*/ 4275461 h 4275461"/>
                <a:gd name="connsiteX36" fmla="*/ 294572 w 3619883"/>
                <a:gd name="connsiteY36" fmla="*/ 4128157 h 4275461"/>
                <a:gd name="connsiteX37" fmla="*/ 339106 w 3619883"/>
                <a:gd name="connsiteY37" fmla="*/ 4128157 h 4275461"/>
                <a:gd name="connsiteX38" fmla="*/ 339106 w 3619883"/>
                <a:gd name="connsiteY38" fmla="*/ 3951392 h 4275461"/>
                <a:gd name="connsiteX39" fmla="*/ 161321 w 3619883"/>
                <a:gd name="connsiteY39" fmla="*/ 3951392 h 4275461"/>
                <a:gd name="connsiteX40" fmla="*/ 161321 w 3619883"/>
                <a:gd name="connsiteY40" fmla="*/ 4128157 h 4275461"/>
                <a:gd name="connsiteX41" fmla="*/ 230914 w 3619883"/>
                <a:gd name="connsiteY41" fmla="*/ 4128157 h 4275461"/>
                <a:gd name="connsiteX42" fmla="*/ 189322 w 3619883"/>
                <a:gd name="connsiteY42" fmla="*/ 4275461 h 4275461"/>
                <a:gd name="connsiteX43" fmla="*/ 0 w 3619883"/>
                <a:gd name="connsiteY43" fmla="*/ 4275461 h 4275461"/>
                <a:gd name="connsiteX44" fmla="*/ 0 w 3619883"/>
                <a:gd name="connsiteY44" fmla="*/ 42229 h 4275461"/>
                <a:gd name="connsiteX45" fmla="*/ 42464 w 3619883"/>
                <a:gd name="connsiteY45" fmla="*/ 40518 h 4275461"/>
                <a:gd name="connsiteX46" fmla="*/ 137733 w 3619883"/>
                <a:gd name="connsiteY46" fmla="*/ 35355 h 4275461"/>
                <a:gd name="connsiteX47" fmla="*/ 270565 w 3619883"/>
                <a:gd name="connsiteY47" fmla="*/ 29759 h 4275461"/>
                <a:gd name="connsiteX48" fmla="*/ 479734 w 3619883"/>
                <a:gd name="connsiteY48" fmla="*/ 45455 h 4275461"/>
                <a:gd name="connsiteX49" fmla="*/ 524103 w 3619883"/>
                <a:gd name="connsiteY49" fmla="*/ 41625 h 4275461"/>
                <a:gd name="connsiteX50" fmla="*/ 624416 w 3619883"/>
                <a:gd name="connsiteY50" fmla="*/ 22696 h 4275461"/>
                <a:gd name="connsiteX51" fmla="*/ 657762 w 3619883"/>
                <a:gd name="connsiteY51" fmla="*/ 18351 h 4275461"/>
                <a:gd name="connsiteX52" fmla="*/ 690557 w 3619883"/>
                <a:gd name="connsiteY52" fmla="*/ 25792 h 4275461"/>
                <a:gd name="connsiteX53" fmla="*/ 745123 w 3619883"/>
                <a:gd name="connsiteY53" fmla="*/ 40157 h 4275461"/>
                <a:gd name="connsiteX54" fmla="*/ 789493 w 3619883"/>
                <a:gd name="connsiteY54" fmla="*/ 36327 h 4275461"/>
                <a:gd name="connsiteX55" fmla="*/ 854255 w 3619883"/>
                <a:gd name="connsiteY55" fmla="*/ 68887 h 4275461"/>
                <a:gd name="connsiteX56" fmla="*/ 897520 w 3619883"/>
                <a:gd name="connsiteY56" fmla="*/ 88629 h 4275461"/>
                <a:gd name="connsiteX57" fmla="*/ 940510 w 3619883"/>
                <a:gd name="connsiteY57" fmla="*/ 114265 h 4275461"/>
                <a:gd name="connsiteX58" fmla="*/ 1082712 w 3619883"/>
                <a:gd name="connsiteY58" fmla="*/ 144543 h 4275461"/>
                <a:gd name="connsiteX59" fmla="*/ 1205348 w 3619883"/>
                <a:gd name="connsiteY59" fmla="*/ 120753 h 4275461"/>
                <a:gd name="connsiteX60" fmla="*/ 1271764 w 3619883"/>
                <a:gd name="connsiteY60" fmla="*/ 117956 h 4275461"/>
                <a:gd name="connsiteX61" fmla="*/ 1315583 w 3619883"/>
                <a:gd name="connsiteY61" fmla="*/ 125912 h 4275461"/>
                <a:gd name="connsiteX62" fmla="*/ 1359125 w 3619883"/>
                <a:gd name="connsiteY62" fmla="*/ 139761 h 4275461"/>
                <a:gd name="connsiteX63" fmla="*/ 1391919 w 3619883"/>
                <a:gd name="connsiteY63" fmla="*/ 147202 h 4275461"/>
                <a:gd name="connsiteX64" fmla="*/ 1436563 w 3619883"/>
                <a:gd name="connsiteY64" fmla="*/ 137480 h 4275461"/>
                <a:gd name="connsiteX65" fmla="*/ 1471566 w 3619883"/>
                <a:gd name="connsiteY65" fmla="*/ 97777 h 4275461"/>
                <a:gd name="connsiteX66" fmla="*/ 1505739 w 3619883"/>
                <a:gd name="connsiteY66" fmla="*/ 75753 h 4275461"/>
                <a:gd name="connsiteX67" fmla="*/ 1590891 w 3619883"/>
                <a:gd name="connsiteY67" fmla="*/ 144702 h 4275461"/>
                <a:gd name="connsiteX68" fmla="*/ 1625616 w 3619883"/>
                <a:gd name="connsiteY68" fmla="*/ 110893 h 4275461"/>
                <a:gd name="connsiteX69" fmla="*/ 1658964 w 3619883"/>
                <a:gd name="connsiteY69" fmla="*/ 106547 h 4275461"/>
                <a:gd name="connsiteX70" fmla="*/ 1746598 w 3619883"/>
                <a:gd name="connsiteY70" fmla="*/ 122460 h 4275461"/>
                <a:gd name="connsiteX71" fmla="*/ 1811913 w 3619883"/>
                <a:gd name="connsiteY71" fmla="*/ 143234 h 4275461"/>
                <a:gd name="connsiteX72" fmla="*/ 1856557 w 3619883"/>
                <a:gd name="connsiteY72" fmla="*/ 133511 h 4275461"/>
                <a:gd name="connsiteX73" fmla="*/ 2066003 w 3619883"/>
                <a:gd name="connsiteY73" fmla="*/ 143313 h 4275461"/>
                <a:gd name="connsiteX74" fmla="*/ 2177615 w 3619883"/>
                <a:gd name="connsiteY74" fmla="*/ 119007 h 4275461"/>
                <a:gd name="connsiteX75" fmla="*/ 2255883 w 3619883"/>
                <a:gd name="connsiteY75" fmla="*/ 99047 h 4275461"/>
                <a:gd name="connsiteX76" fmla="*/ 2344622 w 3619883"/>
                <a:gd name="connsiteY76" fmla="*/ 91388 h 4275461"/>
                <a:gd name="connsiteX77" fmla="*/ 2455682 w 3619883"/>
                <a:gd name="connsiteY77" fmla="*/ 78869 h 4275461"/>
                <a:gd name="connsiteX78" fmla="*/ 2632609 w 3619883"/>
                <a:gd name="connsiteY78" fmla="*/ 75338 h 4275461"/>
                <a:gd name="connsiteX79" fmla="*/ 2742291 w 3619883"/>
                <a:gd name="connsiteY79" fmla="*/ 92282 h 4275461"/>
                <a:gd name="connsiteX80" fmla="*/ 2851974 w 3619883"/>
                <a:gd name="connsiteY80" fmla="*/ 109227 h 4275461"/>
                <a:gd name="connsiteX81" fmla="*/ 2907643 w 3619883"/>
                <a:gd name="connsiteY81" fmla="*/ 100020 h 4275461"/>
                <a:gd name="connsiteX82" fmla="*/ 2944022 w 3619883"/>
                <a:gd name="connsiteY82" fmla="*/ 30853 h 4275461"/>
                <a:gd name="connsiteX83" fmla="*/ 3022289 w 3619883"/>
                <a:gd name="connsiteY83" fmla="*/ 10893 h 4275461"/>
                <a:gd name="connsiteX84" fmla="*/ 3054807 w 3619883"/>
                <a:gd name="connsiteY84" fmla="*/ 24226 h 4275461"/>
                <a:gd name="connsiteX85" fmla="*/ 3141892 w 3619883"/>
                <a:gd name="connsiteY85" fmla="*/ 51925 h 4275461"/>
                <a:gd name="connsiteX86" fmla="*/ 3185711 w 3619883"/>
                <a:gd name="connsiteY86" fmla="*/ 59881 h 4275461"/>
                <a:gd name="connsiteX87" fmla="*/ 3219056 w 3619883"/>
                <a:gd name="connsiteY87" fmla="*/ 55536 h 4275461"/>
                <a:gd name="connsiteX88" fmla="*/ 3263425 w 3619883"/>
                <a:gd name="connsiteY88" fmla="*/ 51706 h 4275461"/>
                <a:gd name="connsiteX89" fmla="*/ 3296219 w 3619883"/>
                <a:gd name="connsiteY89" fmla="*/ 59147 h 4275461"/>
                <a:gd name="connsiteX90" fmla="*/ 3319094 w 3619883"/>
                <a:gd name="connsiteY90" fmla="*/ 42500 h 4275461"/>
                <a:gd name="connsiteX91" fmla="*/ 3420511 w 3619883"/>
                <a:gd name="connsiteY91" fmla="*/ 0 h 4275461"/>
                <a:gd name="connsiteX92" fmla="*/ 3453305 w 3619883"/>
                <a:gd name="connsiteY92" fmla="*/ 7440 h 4275461"/>
                <a:gd name="connsiteX93" fmla="*/ 3496571 w 3619883"/>
                <a:gd name="connsiteY93" fmla="*/ 27182 h 4275461"/>
                <a:gd name="connsiteX94" fmla="*/ 3602117 w 3619883"/>
                <a:gd name="connsiteY94" fmla="*/ 132521 h 4275461"/>
                <a:gd name="connsiteX95" fmla="*/ 3619883 w 3619883"/>
                <a:gd name="connsiteY95" fmla="*/ 140049 h 4275461"/>
                <a:gd name="connsiteX96" fmla="*/ 3619883 w 3619883"/>
                <a:gd name="connsiteY9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275461 h 4275461"/>
                <a:gd name="connsiteX18" fmla="*/ 953807 w 3619883"/>
                <a:gd name="connsiteY18" fmla="*/ 4275461 h 4275461"/>
                <a:gd name="connsiteX19" fmla="*/ 912215 w 3619883"/>
                <a:gd name="connsiteY19" fmla="*/ 4128157 h 4275461"/>
                <a:gd name="connsiteX20" fmla="*/ 961020 w 3619883"/>
                <a:gd name="connsiteY20" fmla="*/ 4128157 h 4275461"/>
                <a:gd name="connsiteX21" fmla="*/ 961020 w 3619883"/>
                <a:gd name="connsiteY21" fmla="*/ 3951392 h 4275461"/>
                <a:gd name="connsiteX22" fmla="*/ 783235 w 3619883"/>
                <a:gd name="connsiteY22" fmla="*/ 3951392 h 4275461"/>
                <a:gd name="connsiteX23" fmla="*/ 783235 w 3619883"/>
                <a:gd name="connsiteY23" fmla="*/ 4128157 h 4275461"/>
                <a:gd name="connsiteX24" fmla="*/ 871024 w 3619883"/>
                <a:gd name="connsiteY24" fmla="*/ 4128157 h 4275461"/>
                <a:gd name="connsiteX25" fmla="*/ 829432 w 3619883"/>
                <a:gd name="connsiteY25" fmla="*/ 4275461 h 4275461"/>
                <a:gd name="connsiteX26" fmla="*/ 611484 w 3619883"/>
                <a:gd name="connsiteY26" fmla="*/ 4275461 h 4275461"/>
                <a:gd name="connsiteX27" fmla="*/ 621247 w 3619883"/>
                <a:gd name="connsiteY27" fmla="*/ 4128157 h 4275461"/>
                <a:gd name="connsiteX28" fmla="*/ 650062 w 3619883"/>
                <a:gd name="connsiteY28" fmla="*/ 4128157 h 4275461"/>
                <a:gd name="connsiteX29" fmla="*/ 650062 w 3619883"/>
                <a:gd name="connsiteY29" fmla="*/ 3951392 h 4275461"/>
                <a:gd name="connsiteX30" fmla="*/ 472277 w 3619883"/>
                <a:gd name="connsiteY30" fmla="*/ 3951392 h 4275461"/>
                <a:gd name="connsiteX31" fmla="*/ 472277 w 3619883"/>
                <a:gd name="connsiteY31" fmla="*/ 4128157 h 4275461"/>
                <a:gd name="connsiteX32" fmla="*/ 522650 w 3619883"/>
                <a:gd name="connsiteY32" fmla="*/ 4128157 h 4275461"/>
                <a:gd name="connsiteX33" fmla="*/ 573998 w 3619883"/>
                <a:gd name="connsiteY33" fmla="*/ 4275461 h 4275461"/>
                <a:gd name="connsiteX34" fmla="*/ 336164 w 3619883"/>
                <a:gd name="connsiteY34" fmla="*/ 4275461 h 4275461"/>
                <a:gd name="connsiteX35" fmla="*/ 294572 w 3619883"/>
                <a:gd name="connsiteY35" fmla="*/ 4128157 h 4275461"/>
                <a:gd name="connsiteX36" fmla="*/ 339106 w 3619883"/>
                <a:gd name="connsiteY36" fmla="*/ 4128157 h 4275461"/>
                <a:gd name="connsiteX37" fmla="*/ 339106 w 3619883"/>
                <a:gd name="connsiteY37" fmla="*/ 3951392 h 4275461"/>
                <a:gd name="connsiteX38" fmla="*/ 161321 w 3619883"/>
                <a:gd name="connsiteY38" fmla="*/ 3951392 h 4275461"/>
                <a:gd name="connsiteX39" fmla="*/ 161321 w 3619883"/>
                <a:gd name="connsiteY39" fmla="*/ 4128157 h 4275461"/>
                <a:gd name="connsiteX40" fmla="*/ 230914 w 3619883"/>
                <a:gd name="connsiteY40" fmla="*/ 4128157 h 4275461"/>
                <a:gd name="connsiteX41" fmla="*/ 189322 w 3619883"/>
                <a:gd name="connsiteY41" fmla="*/ 4275461 h 4275461"/>
                <a:gd name="connsiteX42" fmla="*/ 0 w 3619883"/>
                <a:gd name="connsiteY42" fmla="*/ 4275461 h 4275461"/>
                <a:gd name="connsiteX43" fmla="*/ 0 w 3619883"/>
                <a:gd name="connsiteY43" fmla="*/ 42229 h 4275461"/>
                <a:gd name="connsiteX44" fmla="*/ 42464 w 3619883"/>
                <a:gd name="connsiteY44" fmla="*/ 40518 h 4275461"/>
                <a:gd name="connsiteX45" fmla="*/ 137733 w 3619883"/>
                <a:gd name="connsiteY45" fmla="*/ 35355 h 4275461"/>
                <a:gd name="connsiteX46" fmla="*/ 270565 w 3619883"/>
                <a:gd name="connsiteY46" fmla="*/ 29759 h 4275461"/>
                <a:gd name="connsiteX47" fmla="*/ 479734 w 3619883"/>
                <a:gd name="connsiteY47" fmla="*/ 45455 h 4275461"/>
                <a:gd name="connsiteX48" fmla="*/ 524103 w 3619883"/>
                <a:gd name="connsiteY48" fmla="*/ 41625 h 4275461"/>
                <a:gd name="connsiteX49" fmla="*/ 624416 w 3619883"/>
                <a:gd name="connsiteY49" fmla="*/ 22696 h 4275461"/>
                <a:gd name="connsiteX50" fmla="*/ 657762 w 3619883"/>
                <a:gd name="connsiteY50" fmla="*/ 18351 h 4275461"/>
                <a:gd name="connsiteX51" fmla="*/ 690557 w 3619883"/>
                <a:gd name="connsiteY51" fmla="*/ 25792 h 4275461"/>
                <a:gd name="connsiteX52" fmla="*/ 745123 w 3619883"/>
                <a:gd name="connsiteY52" fmla="*/ 40157 h 4275461"/>
                <a:gd name="connsiteX53" fmla="*/ 789493 w 3619883"/>
                <a:gd name="connsiteY53" fmla="*/ 36327 h 4275461"/>
                <a:gd name="connsiteX54" fmla="*/ 854255 w 3619883"/>
                <a:gd name="connsiteY54" fmla="*/ 68887 h 4275461"/>
                <a:gd name="connsiteX55" fmla="*/ 897520 w 3619883"/>
                <a:gd name="connsiteY55" fmla="*/ 88629 h 4275461"/>
                <a:gd name="connsiteX56" fmla="*/ 940510 w 3619883"/>
                <a:gd name="connsiteY56" fmla="*/ 114265 h 4275461"/>
                <a:gd name="connsiteX57" fmla="*/ 1082712 w 3619883"/>
                <a:gd name="connsiteY57" fmla="*/ 144543 h 4275461"/>
                <a:gd name="connsiteX58" fmla="*/ 1205348 w 3619883"/>
                <a:gd name="connsiteY58" fmla="*/ 120753 h 4275461"/>
                <a:gd name="connsiteX59" fmla="*/ 1271764 w 3619883"/>
                <a:gd name="connsiteY59" fmla="*/ 117956 h 4275461"/>
                <a:gd name="connsiteX60" fmla="*/ 1315583 w 3619883"/>
                <a:gd name="connsiteY60" fmla="*/ 125912 h 4275461"/>
                <a:gd name="connsiteX61" fmla="*/ 1359125 w 3619883"/>
                <a:gd name="connsiteY61" fmla="*/ 139761 h 4275461"/>
                <a:gd name="connsiteX62" fmla="*/ 1391919 w 3619883"/>
                <a:gd name="connsiteY62" fmla="*/ 147202 h 4275461"/>
                <a:gd name="connsiteX63" fmla="*/ 1436563 w 3619883"/>
                <a:gd name="connsiteY63" fmla="*/ 137480 h 4275461"/>
                <a:gd name="connsiteX64" fmla="*/ 1471566 w 3619883"/>
                <a:gd name="connsiteY64" fmla="*/ 97777 h 4275461"/>
                <a:gd name="connsiteX65" fmla="*/ 1505739 w 3619883"/>
                <a:gd name="connsiteY65" fmla="*/ 75753 h 4275461"/>
                <a:gd name="connsiteX66" fmla="*/ 1590891 w 3619883"/>
                <a:gd name="connsiteY66" fmla="*/ 144702 h 4275461"/>
                <a:gd name="connsiteX67" fmla="*/ 1625616 w 3619883"/>
                <a:gd name="connsiteY67" fmla="*/ 110893 h 4275461"/>
                <a:gd name="connsiteX68" fmla="*/ 1658964 w 3619883"/>
                <a:gd name="connsiteY68" fmla="*/ 106547 h 4275461"/>
                <a:gd name="connsiteX69" fmla="*/ 1746598 w 3619883"/>
                <a:gd name="connsiteY69" fmla="*/ 122460 h 4275461"/>
                <a:gd name="connsiteX70" fmla="*/ 1811913 w 3619883"/>
                <a:gd name="connsiteY70" fmla="*/ 143234 h 4275461"/>
                <a:gd name="connsiteX71" fmla="*/ 1856557 w 3619883"/>
                <a:gd name="connsiteY71" fmla="*/ 133511 h 4275461"/>
                <a:gd name="connsiteX72" fmla="*/ 2066003 w 3619883"/>
                <a:gd name="connsiteY72" fmla="*/ 143313 h 4275461"/>
                <a:gd name="connsiteX73" fmla="*/ 2177615 w 3619883"/>
                <a:gd name="connsiteY73" fmla="*/ 119007 h 4275461"/>
                <a:gd name="connsiteX74" fmla="*/ 2255883 w 3619883"/>
                <a:gd name="connsiteY74" fmla="*/ 99047 h 4275461"/>
                <a:gd name="connsiteX75" fmla="*/ 2344622 w 3619883"/>
                <a:gd name="connsiteY75" fmla="*/ 91388 h 4275461"/>
                <a:gd name="connsiteX76" fmla="*/ 2455682 w 3619883"/>
                <a:gd name="connsiteY76" fmla="*/ 78869 h 4275461"/>
                <a:gd name="connsiteX77" fmla="*/ 2632609 w 3619883"/>
                <a:gd name="connsiteY77" fmla="*/ 75338 h 4275461"/>
                <a:gd name="connsiteX78" fmla="*/ 2742291 w 3619883"/>
                <a:gd name="connsiteY78" fmla="*/ 92282 h 4275461"/>
                <a:gd name="connsiteX79" fmla="*/ 2851974 w 3619883"/>
                <a:gd name="connsiteY79" fmla="*/ 109227 h 4275461"/>
                <a:gd name="connsiteX80" fmla="*/ 2907643 w 3619883"/>
                <a:gd name="connsiteY80" fmla="*/ 100020 h 4275461"/>
                <a:gd name="connsiteX81" fmla="*/ 2944022 w 3619883"/>
                <a:gd name="connsiteY81" fmla="*/ 30853 h 4275461"/>
                <a:gd name="connsiteX82" fmla="*/ 3022289 w 3619883"/>
                <a:gd name="connsiteY82" fmla="*/ 10893 h 4275461"/>
                <a:gd name="connsiteX83" fmla="*/ 3054807 w 3619883"/>
                <a:gd name="connsiteY83" fmla="*/ 24226 h 4275461"/>
                <a:gd name="connsiteX84" fmla="*/ 3141892 w 3619883"/>
                <a:gd name="connsiteY84" fmla="*/ 51925 h 4275461"/>
                <a:gd name="connsiteX85" fmla="*/ 3185711 w 3619883"/>
                <a:gd name="connsiteY85" fmla="*/ 59881 h 4275461"/>
                <a:gd name="connsiteX86" fmla="*/ 3219056 w 3619883"/>
                <a:gd name="connsiteY86" fmla="*/ 55536 h 4275461"/>
                <a:gd name="connsiteX87" fmla="*/ 3263425 w 3619883"/>
                <a:gd name="connsiteY87" fmla="*/ 51706 h 4275461"/>
                <a:gd name="connsiteX88" fmla="*/ 3296219 w 3619883"/>
                <a:gd name="connsiteY88" fmla="*/ 59147 h 4275461"/>
                <a:gd name="connsiteX89" fmla="*/ 3319094 w 3619883"/>
                <a:gd name="connsiteY89" fmla="*/ 42500 h 4275461"/>
                <a:gd name="connsiteX90" fmla="*/ 3420511 w 3619883"/>
                <a:gd name="connsiteY90" fmla="*/ 0 h 4275461"/>
                <a:gd name="connsiteX91" fmla="*/ 3453305 w 3619883"/>
                <a:gd name="connsiteY91" fmla="*/ 7440 h 4275461"/>
                <a:gd name="connsiteX92" fmla="*/ 3496571 w 3619883"/>
                <a:gd name="connsiteY92" fmla="*/ 27182 h 4275461"/>
                <a:gd name="connsiteX93" fmla="*/ 3602117 w 3619883"/>
                <a:gd name="connsiteY93" fmla="*/ 132521 h 4275461"/>
                <a:gd name="connsiteX94" fmla="*/ 3619883 w 3619883"/>
                <a:gd name="connsiteY94" fmla="*/ 140049 h 4275461"/>
                <a:gd name="connsiteX95" fmla="*/ 3619883 w 3619883"/>
                <a:gd name="connsiteY9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4128157 h 4275461"/>
                <a:gd name="connsiteX20" fmla="*/ 961020 w 3619883"/>
                <a:gd name="connsiteY20" fmla="*/ 3951392 h 4275461"/>
                <a:gd name="connsiteX21" fmla="*/ 783235 w 3619883"/>
                <a:gd name="connsiteY21" fmla="*/ 3951392 h 4275461"/>
                <a:gd name="connsiteX22" fmla="*/ 783235 w 3619883"/>
                <a:gd name="connsiteY22" fmla="*/ 4128157 h 4275461"/>
                <a:gd name="connsiteX23" fmla="*/ 871024 w 3619883"/>
                <a:gd name="connsiteY23" fmla="*/ 4128157 h 4275461"/>
                <a:gd name="connsiteX24" fmla="*/ 829432 w 3619883"/>
                <a:gd name="connsiteY24" fmla="*/ 4275461 h 4275461"/>
                <a:gd name="connsiteX25" fmla="*/ 611484 w 3619883"/>
                <a:gd name="connsiteY25" fmla="*/ 4275461 h 4275461"/>
                <a:gd name="connsiteX26" fmla="*/ 621247 w 3619883"/>
                <a:gd name="connsiteY26" fmla="*/ 4128157 h 4275461"/>
                <a:gd name="connsiteX27" fmla="*/ 650062 w 3619883"/>
                <a:gd name="connsiteY27" fmla="*/ 4128157 h 4275461"/>
                <a:gd name="connsiteX28" fmla="*/ 650062 w 3619883"/>
                <a:gd name="connsiteY28" fmla="*/ 3951392 h 4275461"/>
                <a:gd name="connsiteX29" fmla="*/ 472277 w 3619883"/>
                <a:gd name="connsiteY29" fmla="*/ 3951392 h 4275461"/>
                <a:gd name="connsiteX30" fmla="*/ 472277 w 3619883"/>
                <a:gd name="connsiteY30" fmla="*/ 4128157 h 4275461"/>
                <a:gd name="connsiteX31" fmla="*/ 522650 w 3619883"/>
                <a:gd name="connsiteY31" fmla="*/ 4128157 h 4275461"/>
                <a:gd name="connsiteX32" fmla="*/ 573998 w 3619883"/>
                <a:gd name="connsiteY32" fmla="*/ 4275461 h 4275461"/>
                <a:gd name="connsiteX33" fmla="*/ 336164 w 3619883"/>
                <a:gd name="connsiteY33" fmla="*/ 4275461 h 4275461"/>
                <a:gd name="connsiteX34" fmla="*/ 294572 w 3619883"/>
                <a:gd name="connsiteY34" fmla="*/ 4128157 h 4275461"/>
                <a:gd name="connsiteX35" fmla="*/ 339106 w 3619883"/>
                <a:gd name="connsiteY35" fmla="*/ 4128157 h 4275461"/>
                <a:gd name="connsiteX36" fmla="*/ 339106 w 3619883"/>
                <a:gd name="connsiteY36" fmla="*/ 3951392 h 4275461"/>
                <a:gd name="connsiteX37" fmla="*/ 161321 w 3619883"/>
                <a:gd name="connsiteY37" fmla="*/ 3951392 h 4275461"/>
                <a:gd name="connsiteX38" fmla="*/ 161321 w 3619883"/>
                <a:gd name="connsiteY38" fmla="*/ 4128157 h 4275461"/>
                <a:gd name="connsiteX39" fmla="*/ 230914 w 3619883"/>
                <a:gd name="connsiteY39" fmla="*/ 4128157 h 4275461"/>
                <a:gd name="connsiteX40" fmla="*/ 189322 w 3619883"/>
                <a:gd name="connsiteY40" fmla="*/ 4275461 h 4275461"/>
                <a:gd name="connsiteX41" fmla="*/ 0 w 3619883"/>
                <a:gd name="connsiteY41" fmla="*/ 4275461 h 4275461"/>
                <a:gd name="connsiteX42" fmla="*/ 0 w 3619883"/>
                <a:gd name="connsiteY42" fmla="*/ 42229 h 4275461"/>
                <a:gd name="connsiteX43" fmla="*/ 42464 w 3619883"/>
                <a:gd name="connsiteY43" fmla="*/ 40518 h 4275461"/>
                <a:gd name="connsiteX44" fmla="*/ 137733 w 3619883"/>
                <a:gd name="connsiteY44" fmla="*/ 35355 h 4275461"/>
                <a:gd name="connsiteX45" fmla="*/ 270565 w 3619883"/>
                <a:gd name="connsiteY45" fmla="*/ 29759 h 4275461"/>
                <a:gd name="connsiteX46" fmla="*/ 479734 w 3619883"/>
                <a:gd name="connsiteY46" fmla="*/ 45455 h 4275461"/>
                <a:gd name="connsiteX47" fmla="*/ 524103 w 3619883"/>
                <a:gd name="connsiteY47" fmla="*/ 41625 h 4275461"/>
                <a:gd name="connsiteX48" fmla="*/ 624416 w 3619883"/>
                <a:gd name="connsiteY48" fmla="*/ 22696 h 4275461"/>
                <a:gd name="connsiteX49" fmla="*/ 657762 w 3619883"/>
                <a:gd name="connsiteY49" fmla="*/ 18351 h 4275461"/>
                <a:gd name="connsiteX50" fmla="*/ 690557 w 3619883"/>
                <a:gd name="connsiteY50" fmla="*/ 25792 h 4275461"/>
                <a:gd name="connsiteX51" fmla="*/ 745123 w 3619883"/>
                <a:gd name="connsiteY51" fmla="*/ 40157 h 4275461"/>
                <a:gd name="connsiteX52" fmla="*/ 789493 w 3619883"/>
                <a:gd name="connsiteY52" fmla="*/ 36327 h 4275461"/>
                <a:gd name="connsiteX53" fmla="*/ 854255 w 3619883"/>
                <a:gd name="connsiteY53" fmla="*/ 68887 h 4275461"/>
                <a:gd name="connsiteX54" fmla="*/ 897520 w 3619883"/>
                <a:gd name="connsiteY54" fmla="*/ 88629 h 4275461"/>
                <a:gd name="connsiteX55" fmla="*/ 940510 w 3619883"/>
                <a:gd name="connsiteY55" fmla="*/ 114265 h 4275461"/>
                <a:gd name="connsiteX56" fmla="*/ 1082712 w 3619883"/>
                <a:gd name="connsiteY56" fmla="*/ 144543 h 4275461"/>
                <a:gd name="connsiteX57" fmla="*/ 1205348 w 3619883"/>
                <a:gd name="connsiteY57" fmla="*/ 120753 h 4275461"/>
                <a:gd name="connsiteX58" fmla="*/ 1271764 w 3619883"/>
                <a:gd name="connsiteY58" fmla="*/ 117956 h 4275461"/>
                <a:gd name="connsiteX59" fmla="*/ 1315583 w 3619883"/>
                <a:gd name="connsiteY59" fmla="*/ 125912 h 4275461"/>
                <a:gd name="connsiteX60" fmla="*/ 1359125 w 3619883"/>
                <a:gd name="connsiteY60" fmla="*/ 139761 h 4275461"/>
                <a:gd name="connsiteX61" fmla="*/ 1391919 w 3619883"/>
                <a:gd name="connsiteY61" fmla="*/ 147202 h 4275461"/>
                <a:gd name="connsiteX62" fmla="*/ 1436563 w 3619883"/>
                <a:gd name="connsiteY62" fmla="*/ 137480 h 4275461"/>
                <a:gd name="connsiteX63" fmla="*/ 1471566 w 3619883"/>
                <a:gd name="connsiteY63" fmla="*/ 97777 h 4275461"/>
                <a:gd name="connsiteX64" fmla="*/ 1505739 w 3619883"/>
                <a:gd name="connsiteY64" fmla="*/ 75753 h 4275461"/>
                <a:gd name="connsiteX65" fmla="*/ 1590891 w 3619883"/>
                <a:gd name="connsiteY65" fmla="*/ 144702 h 4275461"/>
                <a:gd name="connsiteX66" fmla="*/ 1625616 w 3619883"/>
                <a:gd name="connsiteY66" fmla="*/ 110893 h 4275461"/>
                <a:gd name="connsiteX67" fmla="*/ 1658964 w 3619883"/>
                <a:gd name="connsiteY67" fmla="*/ 106547 h 4275461"/>
                <a:gd name="connsiteX68" fmla="*/ 1746598 w 3619883"/>
                <a:gd name="connsiteY68" fmla="*/ 122460 h 4275461"/>
                <a:gd name="connsiteX69" fmla="*/ 1811913 w 3619883"/>
                <a:gd name="connsiteY69" fmla="*/ 143234 h 4275461"/>
                <a:gd name="connsiteX70" fmla="*/ 1856557 w 3619883"/>
                <a:gd name="connsiteY70" fmla="*/ 133511 h 4275461"/>
                <a:gd name="connsiteX71" fmla="*/ 2066003 w 3619883"/>
                <a:gd name="connsiteY71" fmla="*/ 143313 h 4275461"/>
                <a:gd name="connsiteX72" fmla="*/ 2177615 w 3619883"/>
                <a:gd name="connsiteY72" fmla="*/ 119007 h 4275461"/>
                <a:gd name="connsiteX73" fmla="*/ 2255883 w 3619883"/>
                <a:gd name="connsiteY73" fmla="*/ 99047 h 4275461"/>
                <a:gd name="connsiteX74" fmla="*/ 2344622 w 3619883"/>
                <a:gd name="connsiteY74" fmla="*/ 91388 h 4275461"/>
                <a:gd name="connsiteX75" fmla="*/ 2455682 w 3619883"/>
                <a:gd name="connsiteY75" fmla="*/ 78869 h 4275461"/>
                <a:gd name="connsiteX76" fmla="*/ 2632609 w 3619883"/>
                <a:gd name="connsiteY76" fmla="*/ 75338 h 4275461"/>
                <a:gd name="connsiteX77" fmla="*/ 2742291 w 3619883"/>
                <a:gd name="connsiteY77" fmla="*/ 92282 h 4275461"/>
                <a:gd name="connsiteX78" fmla="*/ 2851974 w 3619883"/>
                <a:gd name="connsiteY78" fmla="*/ 109227 h 4275461"/>
                <a:gd name="connsiteX79" fmla="*/ 2907643 w 3619883"/>
                <a:gd name="connsiteY79" fmla="*/ 100020 h 4275461"/>
                <a:gd name="connsiteX80" fmla="*/ 2944022 w 3619883"/>
                <a:gd name="connsiteY80" fmla="*/ 30853 h 4275461"/>
                <a:gd name="connsiteX81" fmla="*/ 3022289 w 3619883"/>
                <a:gd name="connsiteY81" fmla="*/ 10893 h 4275461"/>
                <a:gd name="connsiteX82" fmla="*/ 3054807 w 3619883"/>
                <a:gd name="connsiteY82" fmla="*/ 24226 h 4275461"/>
                <a:gd name="connsiteX83" fmla="*/ 3141892 w 3619883"/>
                <a:gd name="connsiteY83" fmla="*/ 51925 h 4275461"/>
                <a:gd name="connsiteX84" fmla="*/ 3185711 w 3619883"/>
                <a:gd name="connsiteY84" fmla="*/ 59881 h 4275461"/>
                <a:gd name="connsiteX85" fmla="*/ 3219056 w 3619883"/>
                <a:gd name="connsiteY85" fmla="*/ 55536 h 4275461"/>
                <a:gd name="connsiteX86" fmla="*/ 3263425 w 3619883"/>
                <a:gd name="connsiteY86" fmla="*/ 51706 h 4275461"/>
                <a:gd name="connsiteX87" fmla="*/ 3296219 w 3619883"/>
                <a:gd name="connsiteY87" fmla="*/ 59147 h 4275461"/>
                <a:gd name="connsiteX88" fmla="*/ 3319094 w 3619883"/>
                <a:gd name="connsiteY88" fmla="*/ 42500 h 4275461"/>
                <a:gd name="connsiteX89" fmla="*/ 3420511 w 3619883"/>
                <a:gd name="connsiteY89" fmla="*/ 0 h 4275461"/>
                <a:gd name="connsiteX90" fmla="*/ 3453305 w 3619883"/>
                <a:gd name="connsiteY90" fmla="*/ 7440 h 4275461"/>
                <a:gd name="connsiteX91" fmla="*/ 3496571 w 3619883"/>
                <a:gd name="connsiteY91" fmla="*/ 27182 h 4275461"/>
                <a:gd name="connsiteX92" fmla="*/ 3602117 w 3619883"/>
                <a:gd name="connsiteY92" fmla="*/ 132521 h 4275461"/>
                <a:gd name="connsiteX93" fmla="*/ 3619883 w 3619883"/>
                <a:gd name="connsiteY93" fmla="*/ 140049 h 4275461"/>
                <a:gd name="connsiteX94" fmla="*/ 3619883 w 3619883"/>
                <a:gd name="connsiteY9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3951392 h 4275461"/>
                <a:gd name="connsiteX20" fmla="*/ 783235 w 3619883"/>
                <a:gd name="connsiteY20" fmla="*/ 3951392 h 4275461"/>
                <a:gd name="connsiteX21" fmla="*/ 783235 w 3619883"/>
                <a:gd name="connsiteY21" fmla="*/ 4128157 h 4275461"/>
                <a:gd name="connsiteX22" fmla="*/ 871024 w 3619883"/>
                <a:gd name="connsiteY22" fmla="*/ 4128157 h 4275461"/>
                <a:gd name="connsiteX23" fmla="*/ 829432 w 3619883"/>
                <a:gd name="connsiteY23" fmla="*/ 4275461 h 4275461"/>
                <a:gd name="connsiteX24" fmla="*/ 611484 w 3619883"/>
                <a:gd name="connsiteY24" fmla="*/ 4275461 h 4275461"/>
                <a:gd name="connsiteX25" fmla="*/ 621247 w 3619883"/>
                <a:gd name="connsiteY25" fmla="*/ 4128157 h 4275461"/>
                <a:gd name="connsiteX26" fmla="*/ 650062 w 3619883"/>
                <a:gd name="connsiteY26" fmla="*/ 4128157 h 4275461"/>
                <a:gd name="connsiteX27" fmla="*/ 650062 w 3619883"/>
                <a:gd name="connsiteY27" fmla="*/ 3951392 h 4275461"/>
                <a:gd name="connsiteX28" fmla="*/ 472277 w 3619883"/>
                <a:gd name="connsiteY28" fmla="*/ 3951392 h 4275461"/>
                <a:gd name="connsiteX29" fmla="*/ 472277 w 3619883"/>
                <a:gd name="connsiteY29" fmla="*/ 4128157 h 4275461"/>
                <a:gd name="connsiteX30" fmla="*/ 522650 w 3619883"/>
                <a:gd name="connsiteY30" fmla="*/ 4128157 h 4275461"/>
                <a:gd name="connsiteX31" fmla="*/ 573998 w 3619883"/>
                <a:gd name="connsiteY31" fmla="*/ 4275461 h 4275461"/>
                <a:gd name="connsiteX32" fmla="*/ 336164 w 3619883"/>
                <a:gd name="connsiteY32" fmla="*/ 4275461 h 4275461"/>
                <a:gd name="connsiteX33" fmla="*/ 294572 w 3619883"/>
                <a:gd name="connsiteY33" fmla="*/ 4128157 h 4275461"/>
                <a:gd name="connsiteX34" fmla="*/ 339106 w 3619883"/>
                <a:gd name="connsiteY34" fmla="*/ 4128157 h 4275461"/>
                <a:gd name="connsiteX35" fmla="*/ 339106 w 3619883"/>
                <a:gd name="connsiteY35" fmla="*/ 3951392 h 4275461"/>
                <a:gd name="connsiteX36" fmla="*/ 161321 w 3619883"/>
                <a:gd name="connsiteY36" fmla="*/ 3951392 h 4275461"/>
                <a:gd name="connsiteX37" fmla="*/ 161321 w 3619883"/>
                <a:gd name="connsiteY37" fmla="*/ 4128157 h 4275461"/>
                <a:gd name="connsiteX38" fmla="*/ 230914 w 3619883"/>
                <a:gd name="connsiteY38" fmla="*/ 4128157 h 4275461"/>
                <a:gd name="connsiteX39" fmla="*/ 189322 w 3619883"/>
                <a:gd name="connsiteY39" fmla="*/ 4275461 h 4275461"/>
                <a:gd name="connsiteX40" fmla="*/ 0 w 3619883"/>
                <a:gd name="connsiteY40" fmla="*/ 4275461 h 4275461"/>
                <a:gd name="connsiteX41" fmla="*/ 0 w 3619883"/>
                <a:gd name="connsiteY41" fmla="*/ 42229 h 4275461"/>
                <a:gd name="connsiteX42" fmla="*/ 42464 w 3619883"/>
                <a:gd name="connsiteY42" fmla="*/ 40518 h 4275461"/>
                <a:gd name="connsiteX43" fmla="*/ 137733 w 3619883"/>
                <a:gd name="connsiteY43" fmla="*/ 35355 h 4275461"/>
                <a:gd name="connsiteX44" fmla="*/ 270565 w 3619883"/>
                <a:gd name="connsiteY44" fmla="*/ 29759 h 4275461"/>
                <a:gd name="connsiteX45" fmla="*/ 479734 w 3619883"/>
                <a:gd name="connsiteY45" fmla="*/ 45455 h 4275461"/>
                <a:gd name="connsiteX46" fmla="*/ 524103 w 3619883"/>
                <a:gd name="connsiteY46" fmla="*/ 41625 h 4275461"/>
                <a:gd name="connsiteX47" fmla="*/ 624416 w 3619883"/>
                <a:gd name="connsiteY47" fmla="*/ 22696 h 4275461"/>
                <a:gd name="connsiteX48" fmla="*/ 657762 w 3619883"/>
                <a:gd name="connsiteY48" fmla="*/ 18351 h 4275461"/>
                <a:gd name="connsiteX49" fmla="*/ 690557 w 3619883"/>
                <a:gd name="connsiteY49" fmla="*/ 25792 h 4275461"/>
                <a:gd name="connsiteX50" fmla="*/ 745123 w 3619883"/>
                <a:gd name="connsiteY50" fmla="*/ 40157 h 4275461"/>
                <a:gd name="connsiteX51" fmla="*/ 789493 w 3619883"/>
                <a:gd name="connsiteY51" fmla="*/ 36327 h 4275461"/>
                <a:gd name="connsiteX52" fmla="*/ 854255 w 3619883"/>
                <a:gd name="connsiteY52" fmla="*/ 68887 h 4275461"/>
                <a:gd name="connsiteX53" fmla="*/ 897520 w 3619883"/>
                <a:gd name="connsiteY53" fmla="*/ 88629 h 4275461"/>
                <a:gd name="connsiteX54" fmla="*/ 940510 w 3619883"/>
                <a:gd name="connsiteY54" fmla="*/ 114265 h 4275461"/>
                <a:gd name="connsiteX55" fmla="*/ 1082712 w 3619883"/>
                <a:gd name="connsiteY55" fmla="*/ 144543 h 4275461"/>
                <a:gd name="connsiteX56" fmla="*/ 1205348 w 3619883"/>
                <a:gd name="connsiteY56" fmla="*/ 120753 h 4275461"/>
                <a:gd name="connsiteX57" fmla="*/ 1271764 w 3619883"/>
                <a:gd name="connsiteY57" fmla="*/ 117956 h 4275461"/>
                <a:gd name="connsiteX58" fmla="*/ 1315583 w 3619883"/>
                <a:gd name="connsiteY58" fmla="*/ 125912 h 4275461"/>
                <a:gd name="connsiteX59" fmla="*/ 1359125 w 3619883"/>
                <a:gd name="connsiteY59" fmla="*/ 139761 h 4275461"/>
                <a:gd name="connsiteX60" fmla="*/ 1391919 w 3619883"/>
                <a:gd name="connsiteY60" fmla="*/ 147202 h 4275461"/>
                <a:gd name="connsiteX61" fmla="*/ 1436563 w 3619883"/>
                <a:gd name="connsiteY61" fmla="*/ 137480 h 4275461"/>
                <a:gd name="connsiteX62" fmla="*/ 1471566 w 3619883"/>
                <a:gd name="connsiteY62" fmla="*/ 97777 h 4275461"/>
                <a:gd name="connsiteX63" fmla="*/ 1505739 w 3619883"/>
                <a:gd name="connsiteY63" fmla="*/ 75753 h 4275461"/>
                <a:gd name="connsiteX64" fmla="*/ 1590891 w 3619883"/>
                <a:gd name="connsiteY64" fmla="*/ 144702 h 4275461"/>
                <a:gd name="connsiteX65" fmla="*/ 1625616 w 3619883"/>
                <a:gd name="connsiteY65" fmla="*/ 110893 h 4275461"/>
                <a:gd name="connsiteX66" fmla="*/ 1658964 w 3619883"/>
                <a:gd name="connsiteY66" fmla="*/ 106547 h 4275461"/>
                <a:gd name="connsiteX67" fmla="*/ 1746598 w 3619883"/>
                <a:gd name="connsiteY67" fmla="*/ 122460 h 4275461"/>
                <a:gd name="connsiteX68" fmla="*/ 1811913 w 3619883"/>
                <a:gd name="connsiteY68" fmla="*/ 143234 h 4275461"/>
                <a:gd name="connsiteX69" fmla="*/ 1856557 w 3619883"/>
                <a:gd name="connsiteY69" fmla="*/ 133511 h 4275461"/>
                <a:gd name="connsiteX70" fmla="*/ 2066003 w 3619883"/>
                <a:gd name="connsiteY70" fmla="*/ 143313 h 4275461"/>
                <a:gd name="connsiteX71" fmla="*/ 2177615 w 3619883"/>
                <a:gd name="connsiteY71" fmla="*/ 119007 h 4275461"/>
                <a:gd name="connsiteX72" fmla="*/ 2255883 w 3619883"/>
                <a:gd name="connsiteY72" fmla="*/ 99047 h 4275461"/>
                <a:gd name="connsiteX73" fmla="*/ 2344622 w 3619883"/>
                <a:gd name="connsiteY73" fmla="*/ 91388 h 4275461"/>
                <a:gd name="connsiteX74" fmla="*/ 2455682 w 3619883"/>
                <a:gd name="connsiteY74" fmla="*/ 78869 h 4275461"/>
                <a:gd name="connsiteX75" fmla="*/ 2632609 w 3619883"/>
                <a:gd name="connsiteY75" fmla="*/ 75338 h 4275461"/>
                <a:gd name="connsiteX76" fmla="*/ 2742291 w 3619883"/>
                <a:gd name="connsiteY76" fmla="*/ 92282 h 4275461"/>
                <a:gd name="connsiteX77" fmla="*/ 2851974 w 3619883"/>
                <a:gd name="connsiteY77" fmla="*/ 109227 h 4275461"/>
                <a:gd name="connsiteX78" fmla="*/ 2907643 w 3619883"/>
                <a:gd name="connsiteY78" fmla="*/ 100020 h 4275461"/>
                <a:gd name="connsiteX79" fmla="*/ 2944022 w 3619883"/>
                <a:gd name="connsiteY79" fmla="*/ 30853 h 4275461"/>
                <a:gd name="connsiteX80" fmla="*/ 3022289 w 3619883"/>
                <a:gd name="connsiteY80" fmla="*/ 10893 h 4275461"/>
                <a:gd name="connsiteX81" fmla="*/ 3054807 w 3619883"/>
                <a:gd name="connsiteY81" fmla="*/ 24226 h 4275461"/>
                <a:gd name="connsiteX82" fmla="*/ 3141892 w 3619883"/>
                <a:gd name="connsiteY82" fmla="*/ 51925 h 4275461"/>
                <a:gd name="connsiteX83" fmla="*/ 3185711 w 3619883"/>
                <a:gd name="connsiteY83" fmla="*/ 59881 h 4275461"/>
                <a:gd name="connsiteX84" fmla="*/ 3219056 w 3619883"/>
                <a:gd name="connsiteY84" fmla="*/ 55536 h 4275461"/>
                <a:gd name="connsiteX85" fmla="*/ 3263425 w 3619883"/>
                <a:gd name="connsiteY85" fmla="*/ 51706 h 4275461"/>
                <a:gd name="connsiteX86" fmla="*/ 3296219 w 3619883"/>
                <a:gd name="connsiteY86" fmla="*/ 59147 h 4275461"/>
                <a:gd name="connsiteX87" fmla="*/ 3319094 w 3619883"/>
                <a:gd name="connsiteY87" fmla="*/ 42500 h 4275461"/>
                <a:gd name="connsiteX88" fmla="*/ 3420511 w 3619883"/>
                <a:gd name="connsiteY88" fmla="*/ 0 h 4275461"/>
                <a:gd name="connsiteX89" fmla="*/ 3453305 w 3619883"/>
                <a:gd name="connsiteY89" fmla="*/ 7440 h 4275461"/>
                <a:gd name="connsiteX90" fmla="*/ 3496571 w 3619883"/>
                <a:gd name="connsiteY90" fmla="*/ 27182 h 4275461"/>
                <a:gd name="connsiteX91" fmla="*/ 3602117 w 3619883"/>
                <a:gd name="connsiteY91" fmla="*/ 132521 h 4275461"/>
                <a:gd name="connsiteX92" fmla="*/ 3619883 w 3619883"/>
                <a:gd name="connsiteY92" fmla="*/ 140049 h 4275461"/>
                <a:gd name="connsiteX93" fmla="*/ 3619883 w 3619883"/>
                <a:gd name="connsiteY9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61020 w 3619883"/>
                <a:gd name="connsiteY18" fmla="*/ 3951392 h 4275461"/>
                <a:gd name="connsiteX19" fmla="*/ 783235 w 3619883"/>
                <a:gd name="connsiteY19" fmla="*/ 3951392 h 4275461"/>
                <a:gd name="connsiteX20" fmla="*/ 783235 w 3619883"/>
                <a:gd name="connsiteY20" fmla="*/ 4128157 h 4275461"/>
                <a:gd name="connsiteX21" fmla="*/ 871024 w 3619883"/>
                <a:gd name="connsiteY21" fmla="*/ 4128157 h 4275461"/>
                <a:gd name="connsiteX22" fmla="*/ 829432 w 3619883"/>
                <a:gd name="connsiteY22" fmla="*/ 4275461 h 4275461"/>
                <a:gd name="connsiteX23" fmla="*/ 611484 w 3619883"/>
                <a:gd name="connsiteY23" fmla="*/ 4275461 h 4275461"/>
                <a:gd name="connsiteX24" fmla="*/ 621247 w 3619883"/>
                <a:gd name="connsiteY24" fmla="*/ 4128157 h 4275461"/>
                <a:gd name="connsiteX25" fmla="*/ 650062 w 3619883"/>
                <a:gd name="connsiteY25" fmla="*/ 4128157 h 4275461"/>
                <a:gd name="connsiteX26" fmla="*/ 650062 w 3619883"/>
                <a:gd name="connsiteY26" fmla="*/ 3951392 h 4275461"/>
                <a:gd name="connsiteX27" fmla="*/ 472277 w 3619883"/>
                <a:gd name="connsiteY27" fmla="*/ 3951392 h 4275461"/>
                <a:gd name="connsiteX28" fmla="*/ 472277 w 3619883"/>
                <a:gd name="connsiteY28" fmla="*/ 4128157 h 4275461"/>
                <a:gd name="connsiteX29" fmla="*/ 522650 w 3619883"/>
                <a:gd name="connsiteY29" fmla="*/ 4128157 h 4275461"/>
                <a:gd name="connsiteX30" fmla="*/ 573998 w 3619883"/>
                <a:gd name="connsiteY30" fmla="*/ 4275461 h 4275461"/>
                <a:gd name="connsiteX31" fmla="*/ 336164 w 3619883"/>
                <a:gd name="connsiteY31" fmla="*/ 4275461 h 4275461"/>
                <a:gd name="connsiteX32" fmla="*/ 294572 w 3619883"/>
                <a:gd name="connsiteY32" fmla="*/ 4128157 h 4275461"/>
                <a:gd name="connsiteX33" fmla="*/ 339106 w 3619883"/>
                <a:gd name="connsiteY33" fmla="*/ 4128157 h 4275461"/>
                <a:gd name="connsiteX34" fmla="*/ 339106 w 3619883"/>
                <a:gd name="connsiteY34" fmla="*/ 3951392 h 4275461"/>
                <a:gd name="connsiteX35" fmla="*/ 161321 w 3619883"/>
                <a:gd name="connsiteY35" fmla="*/ 3951392 h 4275461"/>
                <a:gd name="connsiteX36" fmla="*/ 161321 w 3619883"/>
                <a:gd name="connsiteY36" fmla="*/ 4128157 h 4275461"/>
                <a:gd name="connsiteX37" fmla="*/ 230914 w 3619883"/>
                <a:gd name="connsiteY37" fmla="*/ 4128157 h 4275461"/>
                <a:gd name="connsiteX38" fmla="*/ 189322 w 3619883"/>
                <a:gd name="connsiteY38" fmla="*/ 4275461 h 4275461"/>
                <a:gd name="connsiteX39" fmla="*/ 0 w 3619883"/>
                <a:gd name="connsiteY39" fmla="*/ 4275461 h 4275461"/>
                <a:gd name="connsiteX40" fmla="*/ 0 w 3619883"/>
                <a:gd name="connsiteY40" fmla="*/ 42229 h 4275461"/>
                <a:gd name="connsiteX41" fmla="*/ 42464 w 3619883"/>
                <a:gd name="connsiteY41" fmla="*/ 40518 h 4275461"/>
                <a:gd name="connsiteX42" fmla="*/ 137733 w 3619883"/>
                <a:gd name="connsiteY42" fmla="*/ 35355 h 4275461"/>
                <a:gd name="connsiteX43" fmla="*/ 270565 w 3619883"/>
                <a:gd name="connsiteY43" fmla="*/ 29759 h 4275461"/>
                <a:gd name="connsiteX44" fmla="*/ 479734 w 3619883"/>
                <a:gd name="connsiteY44" fmla="*/ 45455 h 4275461"/>
                <a:gd name="connsiteX45" fmla="*/ 524103 w 3619883"/>
                <a:gd name="connsiteY45" fmla="*/ 41625 h 4275461"/>
                <a:gd name="connsiteX46" fmla="*/ 624416 w 3619883"/>
                <a:gd name="connsiteY46" fmla="*/ 22696 h 4275461"/>
                <a:gd name="connsiteX47" fmla="*/ 657762 w 3619883"/>
                <a:gd name="connsiteY47" fmla="*/ 18351 h 4275461"/>
                <a:gd name="connsiteX48" fmla="*/ 690557 w 3619883"/>
                <a:gd name="connsiteY48" fmla="*/ 25792 h 4275461"/>
                <a:gd name="connsiteX49" fmla="*/ 745123 w 3619883"/>
                <a:gd name="connsiteY49" fmla="*/ 40157 h 4275461"/>
                <a:gd name="connsiteX50" fmla="*/ 789493 w 3619883"/>
                <a:gd name="connsiteY50" fmla="*/ 36327 h 4275461"/>
                <a:gd name="connsiteX51" fmla="*/ 854255 w 3619883"/>
                <a:gd name="connsiteY51" fmla="*/ 68887 h 4275461"/>
                <a:gd name="connsiteX52" fmla="*/ 897520 w 3619883"/>
                <a:gd name="connsiteY52" fmla="*/ 88629 h 4275461"/>
                <a:gd name="connsiteX53" fmla="*/ 940510 w 3619883"/>
                <a:gd name="connsiteY53" fmla="*/ 114265 h 4275461"/>
                <a:gd name="connsiteX54" fmla="*/ 1082712 w 3619883"/>
                <a:gd name="connsiteY54" fmla="*/ 144543 h 4275461"/>
                <a:gd name="connsiteX55" fmla="*/ 1205348 w 3619883"/>
                <a:gd name="connsiteY55" fmla="*/ 120753 h 4275461"/>
                <a:gd name="connsiteX56" fmla="*/ 1271764 w 3619883"/>
                <a:gd name="connsiteY56" fmla="*/ 117956 h 4275461"/>
                <a:gd name="connsiteX57" fmla="*/ 1315583 w 3619883"/>
                <a:gd name="connsiteY57" fmla="*/ 125912 h 4275461"/>
                <a:gd name="connsiteX58" fmla="*/ 1359125 w 3619883"/>
                <a:gd name="connsiteY58" fmla="*/ 139761 h 4275461"/>
                <a:gd name="connsiteX59" fmla="*/ 1391919 w 3619883"/>
                <a:gd name="connsiteY59" fmla="*/ 147202 h 4275461"/>
                <a:gd name="connsiteX60" fmla="*/ 1436563 w 3619883"/>
                <a:gd name="connsiteY60" fmla="*/ 137480 h 4275461"/>
                <a:gd name="connsiteX61" fmla="*/ 1471566 w 3619883"/>
                <a:gd name="connsiteY61" fmla="*/ 97777 h 4275461"/>
                <a:gd name="connsiteX62" fmla="*/ 1505739 w 3619883"/>
                <a:gd name="connsiteY62" fmla="*/ 75753 h 4275461"/>
                <a:gd name="connsiteX63" fmla="*/ 1590891 w 3619883"/>
                <a:gd name="connsiteY63" fmla="*/ 144702 h 4275461"/>
                <a:gd name="connsiteX64" fmla="*/ 1625616 w 3619883"/>
                <a:gd name="connsiteY64" fmla="*/ 110893 h 4275461"/>
                <a:gd name="connsiteX65" fmla="*/ 1658964 w 3619883"/>
                <a:gd name="connsiteY65" fmla="*/ 106547 h 4275461"/>
                <a:gd name="connsiteX66" fmla="*/ 1746598 w 3619883"/>
                <a:gd name="connsiteY66" fmla="*/ 122460 h 4275461"/>
                <a:gd name="connsiteX67" fmla="*/ 1811913 w 3619883"/>
                <a:gd name="connsiteY67" fmla="*/ 143234 h 4275461"/>
                <a:gd name="connsiteX68" fmla="*/ 1856557 w 3619883"/>
                <a:gd name="connsiteY68" fmla="*/ 133511 h 4275461"/>
                <a:gd name="connsiteX69" fmla="*/ 2066003 w 3619883"/>
                <a:gd name="connsiteY69" fmla="*/ 143313 h 4275461"/>
                <a:gd name="connsiteX70" fmla="*/ 2177615 w 3619883"/>
                <a:gd name="connsiteY70" fmla="*/ 119007 h 4275461"/>
                <a:gd name="connsiteX71" fmla="*/ 2255883 w 3619883"/>
                <a:gd name="connsiteY71" fmla="*/ 99047 h 4275461"/>
                <a:gd name="connsiteX72" fmla="*/ 2344622 w 3619883"/>
                <a:gd name="connsiteY72" fmla="*/ 91388 h 4275461"/>
                <a:gd name="connsiteX73" fmla="*/ 2455682 w 3619883"/>
                <a:gd name="connsiteY73" fmla="*/ 78869 h 4275461"/>
                <a:gd name="connsiteX74" fmla="*/ 2632609 w 3619883"/>
                <a:gd name="connsiteY74" fmla="*/ 75338 h 4275461"/>
                <a:gd name="connsiteX75" fmla="*/ 2742291 w 3619883"/>
                <a:gd name="connsiteY75" fmla="*/ 92282 h 4275461"/>
                <a:gd name="connsiteX76" fmla="*/ 2851974 w 3619883"/>
                <a:gd name="connsiteY76" fmla="*/ 109227 h 4275461"/>
                <a:gd name="connsiteX77" fmla="*/ 2907643 w 3619883"/>
                <a:gd name="connsiteY77" fmla="*/ 100020 h 4275461"/>
                <a:gd name="connsiteX78" fmla="*/ 2944022 w 3619883"/>
                <a:gd name="connsiteY78" fmla="*/ 30853 h 4275461"/>
                <a:gd name="connsiteX79" fmla="*/ 3022289 w 3619883"/>
                <a:gd name="connsiteY79" fmla="*/ 10893 h 4275461"/>
                <a:gd name="connsiteX80" fmla="*/ 3054807 w 3619883"/>
                <a:gd name="connsiteY80" fmla="*/ 24226 h 4275461"/>
                <a:gd name="connsiteX81" fmla="*/ 3141892 w 3619883"/>
                <a:gd name="connsiteY81" fmla="*/ 51925 h 4275461"/>
                <a:gd name="connsiteX82" fmla="*/ 3185711 w 3619883"/>
                <a:gd name="connsiteY82" fmla="*/ 59881 h 4275461"/>
                <a:gd name="connsiteX83" fmla="*/ 3219056 w 3619883"/>
                <a:gd name="connsiteY83" fmla="*/ 55536 h 4275461"/>
                <a:gd name="connsiteX84" fmla="*/ 3263425 w 3619883"/>
                <a:gd name="connsiteY84" fmla="*/ 51706 h 4275461"/>
                <a:gd name="connsiteX85" fmla="*/ 3296219 w 3619883"/>
                <a:gd name="connsiteY85" fmla="*/ 59147 h 4275461"/>
                <a:gd name="connsiteX86" fmla="*/ 3319094 w 3619883"/>
                <a:gd name="connsiteY86" fmla="*/ 42500 h 4275461"/>
                <a:gd name="connsiteX87" fmla="*/ 3420511 w 3619883"/>
                <a:gd name="connsiteY87" fmla="*/ 0 h 4275461"/>
                <a:gd name="connsiteX88" fmla="*/ 3453305 w 3619883"/>
                <a:gd name="connsiteY88" fmla="*/ 7440 h 4275461"/>
                <a:gd name="connsiteX89" fmla="*/ 3496571 w 3619883"/>
                <a:gd name="connsiteY89" fmla="*/ 27182 h 4275461"/>
                <a:gd name="connsiteX90" fmla="*/ 3602117 w 3619883"/>
                <a:gd name="connsiteY90" fmla="*/ 132521 h 4275461"/>
                <a:gd name="connsiteX91" fmla="*/ 3619883 w 3619883"/>
                <a:gd name="connsiteY91" fmla="*/ 140049 h 4275461"/>
                <a:gd name="connsiteX92" fmla="*/ 3619883 w 3619883"/>
                <a:gd name="connsiteY9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71024 w 3619883"/>
                <a:gd name="connsiteY20" fmla="*/ 4128157 h 4275461"/>
                <a:gd name="connsiteX21" fmla="*/ 829432 w 3619883"/>
                <a:gd name="connsiteY21" fmla="*/ 4275461 h 4275461"/>
                <a:gd name="connsiteX22" fmla="*/ 611484 w 3619883"/>
                <a:gd name="connsiteY22" fmla="*/ 4275461 h 4275461"/>
                <a:gd name="connsiteX23" fmla="*/ 621247 w 3619883"/>
                <a:gd name="connsiteY23" fmla="*/ 4128157 h 4275461"/>
                <a:gd name="connsiteX24" fmla="*/ 650062 w 3619883"/>
                <a:gd name="connsiteY24" fmla="*/ 4128157 h 4275461"/>
                <a:gd name="connsiteX25" fmla="*/ 650062 w 3619883"/>
                <a:gd name="connsiteY25" fmla="*/ 3951392 h 4275461"/>
                <a:gd name="connsiteX26" fmla="*/ 472277 w 3619883"/>
                <a:gd name="connsiteY26" fmla="*/ 3951392 h 4275461"/>
                <a:gd name="connsiteX27" fmla="*/ 472277 w 3619883"/>
                <a:gd name="connsiteY27" fmla="*/ 4128157 h 4275461"/>
                <a:gd name="connsiteX28" fmla="*/ 522650 w 3619883"/>
                <a:gd name="connsiteY28" fmla="*/ 4128157 h 4275461"/>
                <a:gd name="connsiteX29" fmla="*/ 573998 w 3619883"/>
                <a:gd name="connsiteY29" fmla="*/ 4275461 h 4275461"/>
                <a:gd name="connsiteX30" fmla="*/ 336164 w 3619883"/>
                <a:gd name="connsiteY30" fmla="*/ 4275461 h 4275461"/>
                <a:gd name="connsiteX31" fmla="*/ 294572 w 3619883"/>
                <a:gd name="connsiteY31" fmla="*/ 4128157 h 4275461"/>
                <a:gd name="connsiteX32" fmla="*/ 339106 w 3619883"/>
                <a:gd name="connsiteY32" fmla="*/ 4128157 h 4275461"/>
                <a:gd name="connsiteX33" fmla="*/ 339106 w 3619883"/>
                <a:gd name="connsiteY33" fmla="*/ 3951392 h 4275461"/>
                <a:gd name="connsiteX34" fmla="*/ 161321 w 3619883"/>
                <a:gd name="connsiteY34" fmla="*/ 3951392 h 4275461"/>
                <a:gd name="connsiteX35" fmla="*/ 161321 w 3619883"/>
                <a:gd name="connsiteY35" fmla="*/ 4128157 h 4275461"/>
                <a:gd name="connsiteX36" fmla="*/ 230914 w 3619883"/>
                <a:gd name="connsiteY36" fmla="*/ 4128157 h 4275461"/>
                <a:gd name="connsiteX37" fmla="*/ 189322 w 3619883"/>
                <a:gd name="connsiteY37" fmla="*/ 4275461 h 4275461"/>
                <a:gd name="connsiteX38" fmla="*/ 0 w 3619883"/>
                <a:gd name="connsiteY38" fmla="*/ 4275461 h 4275461"/>
                <a:gd name="connsiteX39" fmla="*/ 0 w 3619883"/>
                <a:gd name="connsiteY39" fmla="*/ 42229 h 4275461"/>
                <a:gd name="connsiteX40" fmla="*/ 42464 w 3619883"/>
                <a:gd name="connsiteY40" fmla="*/ 40518 h 4275461"/>
                <a:gd name="connsiteX41" fmla="*/ 137733 w 3619883"/>
                <a:gd name="connsiteY41" fmla="*/ 35355 h 4275461"/>
                <a:gd name="connsiteX42" fmla="*/ 270565 w 3619883"/>
                <a:gd name="connsiteY42" fmla="*/ 29759 h 4275461"/>
                <a:gd name="connsiteX43" fmla="*/ 479734 w 3619883"/>
                <a:gd name="connsiteY43" fmla="*/ 45455 h 4275461"/>
                <a:gd name="connsiteX44" fmla="*/ 524103 w 3619883"/>
                <a:gd name="connsiteY44" fmla="*/ 41625 h 4275461"/>
                <a:gd name="connsiteX45" fmla="*/ 624416 w 3619883"/>
                <a:gd name="connsiteY45" fmla="*/ 22696 h 4275461"/>
                <a:gd name="connsiteX46" fmla="*/ 657762 w 3619883"/>
                <a:gd name="connsiteY46" fmla="*/ 18351 h 4275461"/>
                <a:gd name="connsiteX47" fmla="*/ 690557 w 3619883"/>
                <a:gd name="connsiteY47" fmla="*/ 25792 h 4275461"/>
                <a:gd name="connsiteX48" fmla="*/ 745123 w 3619883"/>
                <a:gd name="connsiteY48" fmla="*/ 40157 h 4275461"/>
                <a:gd name="connsiteX49" fmla="*/ 789493 w 3619883"/>
                <a:gd name="connsiteY49" fmla="*/ 36327 h 4275461"/>
                <a:gd name="connsiteX50" fmla="*/ 854255 w 3619883"/>
                <a:gd name="connsiteY50" fmla="*/ 68887 h 4275461"/>
                <a:gd name="connsiteX51" fmla="*/ 897520 w 3619883"/>
                <a:gd name="connsiteY51" fmla="*/ 88629 h 4275461"/>
                <a:gd name="connsiteX52" fmla="*/ 940510 w 3619883"/>
                <a:gd name="connsiteY52" fmla="*/ 114265 h 4275461"/>
                <a:gd name="connsiteX53" fmla="*/ 1082712 w 3619883"/>
                <a:gd name="connsiteY53" fmla="*/ 144543 h 4275461"/>
                <a:gd name="connsiteX54" fmla="*/ 1205348 w 3619883"/>
                <a:gd name="connsiteY54" fmla="*/ 120753 h 4275461"/>
                <a:gd name="connsiteX55" fmla="*/ 1271764 w 3619883"/>
                <a:gd name="connsiteY55" fmla="*/ 117956 h 4275461"/>
                <a:gd name="connsiteX56" fmla="*/ 1315583 w 3619883"/>
                <a:gd name="connsiteY56" fmla="*/ 125912 h 4275461"/>
                <a:gd name="connsiteX57" fmla="*/ 1359125 w 3619883"/>
                <a:gd name="connsiteY57" fmla="*/ 139761 h 4275461"/>
                <a:gd name="connsiteX58" fmla="*/ 1391919 w 3619883"/>
                <a:gd name="connsiteY58" fmla="*/ 147202 h 4275461"/>
                <a:gd name="connsiteX59" fmla="*/ 1436563 w 3619883"/>
                <a:gd name="connsiteY59" fmla="*/ 137480 h 4275461"/>
                <a:gd name="connsiteX60" fmla="*/ 1471566 w 3619883"/>
                <a:gd name="connsiteY60" fmla="*/ 97777 h 4275461"/>
                <a:gd name="connsiteX61" fmla="*/ 1505739 w 3619883"/>
                <a:gd name="connsiteY61" fmla="*/ 75753 h 4275461"/>
                <a:gd name="connsiteX62" fmla="*/ 1590891 w 3619883"/>
                <a:gd name="connsiteY62" fmla="*/ 144702 h 4275461"/>
                <a:gd name="connsiteX63" fmla="*/ 1625616 w 3619883"/>
                <a:gd name="connsiteY63" fmla="*/ 110893 h 4275461"/>
                <a:gd name="connsiteX64" fmla="*/ 1658964 w 3619883"/>
                <a:gd name="connsiteY64" fmla="*/ 106547 h 4275461"/>
                <a:gd name="connsiteX65" fmla="*/ 1746598 w 3619883"/>
                <a:gd name="connsiteY65" fmla="*/ 122460 h 4275461"/>
                <a:gd name="connsiteX66" fmla="*/ 1811913 w 3619883"/>
                <a:gd name="connsiteY66" fmla="*/ 143234 h 4275461"/>
                <a:gd name="connsiteX67" fmla="*/ 1856557 w 3619883"/>
                <a:gd name="connsiteY67" fmla="*/ 133511 h 4275461"/>
                <a:gd name="connsiteX68" fmla="*/ 2066003 w 3619883"/>
                <a:gd name="connsiteY68" fmla="*/ 143313 h 4275461"/>
                <a:gd name="connsiteX69" fmla="*/ 2177615 w 3619883"/>
                <a:gd name="connsiteY69" fmla="*/ 119007 h 4275461"/>
                <a:gd name="connsiteX70" fmla="*/ 2255883 w 3619883"/>
                <a:gd name="connsiteY70" fmla="*/ 99047 h 4275461"/>
                <a:gd name="connsiteX71" fmla="*/ 2344622 w 3619883"/>
                <a:gd name="connsiteY71" fmla="*/ 91388 h 4275461"/>
                <a:gd name="connsiteX72" fmla="*/ 2455682 w 3619883"/>
                <a:gd name="connsiteY72" fmla="*/ 78869 h 4275461"/>
                <a:gd name="connsiteX73" fmla="*/ 2632609 w 3619883"/>
                <a:gd name="connsiteY73" fmla="*/ 75338 h 4275461"/>
                <a:gd name="connsiteX74" fmla="*/ 2742291 w 3619883"/>
                <a:gd name="connsiteY74" fmla="*/ 92282 h 4275461"/>
                <a:gd name="connsiteX75" fmla="*/ 2851974 w 3619883"/>
                <a:gd name="connsiteY75" fmla="*/ 109227 h 4275461"/>
                <a:gd name="connsiteX76" fmla="*/ 2907643 w 3619883"/>
                <a:gd name="connsiteY76" fmla="*/ 100020 h 4275461"/>
                <a:gd name="connsiteX77" fmla="*/ 2944022 w 3619883"/>
                <a:gd name="connsiteY77" fmla="*/ 30853 h 4275461"/>
                <a:gd name="connsiteX78" fmla="*/ 3022289 w 3619883"/>
                <a:gd name="connsiteY78" fmla="*/ 10893 h 4275461"/>
                <a:gd name="connsiteX79" fmla="*/ 3054807 w 3619883"/>
                <a:gd name="connsiteY79" fmla="*/ 24226 h 4275461"/>
                <a:gd name="connsiteX80" fmla="*/ 3141892 w 3619883"/>
                <a:gd name="connsiteY80" fmla="*/ 51925 h 4275461"/>
                <a:gd name="connsiteX81" fmla="*/ 3185711 w 3619883"/>
                <a:gd name="connsiteY81" fmla="*/ 59881 h 4275461"/>
                <a:gd name="connsiteX82" fmla="*/ 3219056 w 3619883"/>
                <a:gd name="connsiteY82" fmla="*/ 55536 h 4275461"/>
                <a:gd name="connsiteX83" fmla="*/ 3263425 w 3619883"/>
                <a:gd name="connsiteY83" fmla="*/ 51706 h 4275461"/>
                <a:gd name="connsiteX84" fmla="*/ 3296219 w 3619883"/>
                <a:gd name="connsiteY84" fmla="*/ 59147 h 4275461"/>
                <a:gd name="connsiteX85" fmla="*/ 3319094 w 3619883"/>
                <a:gd name="connsiteY85" fmla="*/ 42500 h 4275461"/>
                <a:gd name="connsiteX86" fmla="*/ 3420511 w 3619883"/>
                <a:gd name="connsiteY86" fmla="*/ 0 h 4275461"/>
                <a:gd name="connsiteX87" fmla="*/ 3453305 w 3619883"/>
                <a:gd name="connsiteY87" fmla="*/ 7440 h 4275461"/>
                <a:gd name="connsiteX88" fmla="*/ 3496571 w 3619883"/>
                <a:gd name="connsiteY88" fmla="*/ 27182 h 4275461"/>
                <a:gd name="connsiteX89" fmla="*/ 3602117 w 3619883"/>
                <a:gd name="connsiteY89" fmla="*/ 132521 h 4275461"/>
                <a:gd name="connsiteX90" fmla="*/ 3619883 w 3619883"/>
                <a:gd name="connsiteY90" fmla="*/ 140049 h 4275461"/>
                <a:gd name="connsiteX91" fmla="*/ 3619883 w 3619883"/>
                <a:gd name="connsiteY9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29432 w 3619883"/>
                <a:gd name="connsiteY20" fmla="*/ 4275461 h 4275461"/>
                <a:gd name="connsiteX21" fmla="*/ 611484 w 3619883"/>
                <a:gd name="connsiteY21" fmla="*/ 4275461 h 4275461"/>
                <a:gd name="connsiteX22" fmla="*/ 621247 w 3619883"/>
                <a:gd name="connsiteY22" fmla="*/ 4128157 h 4275461"/>
                <a:gd name="connsiteX23" fmla="*/ 650062 w 3619883"/>
                <a:gd name="connsiteY23" fmla="*/ 4128157 h 4275461"/>
                <a:gd name="connsiteX24" fmla="*/ 650062 w 3619883"/>
                <a:gd name="connsiteY24" fmla="*/ 3951392 h 4275461"/>
                <a:gd name="connsiteX25" fmla="*/ 472277 w 3619883"/>
                <a:gd name="connsiteY25" fmla="*/ 3951392 h 4275461"/>
                <a:gd name="connsiteX26" fmla="*/ 472277 w 3619883"/>
                <a:gd name="connsiteY26" fmla="*/ 4128157 h 4275461"/>
                <a:gd name="connsiteX27" fmla="*/ 522650 w 3619883"/>
                <a:gd name="connsiteY27" fmla="*/ 4128157 h 4275461"/>
                <a:gd name="connsiteX28" fmla="*/ 573998 w 3619883"/>
                <a:gd name="connsiteY28" fmla="*/ 4275461 h 4275461"/>
                <a:gd name="connsiteX29" fmla="*/ 336164 w 3619883"/>
                <a:gd name="connsiteY29" fmla="*/ 4275461 h 4275461"/>
                <a:gd name="connsiteX30" fmla="*/ 294572 w 3619883"/>
                <a:gd name="connsiteY30" fmla="*/ 4128157 h 4275461"/>
                <a:gd name="connsiteX31" fmla="*/ 339106 w 3619883"/>
                <a:gd name="connsiteY31" fmla="*/ 4128157 h 4275461"/>
                <a:gd name="connsiteX32" fmla="*/ 339106 w 3619883"/>
                <a:gd name="connsiteY32" fmla="*/ 3951392 h 4275461"/>
                <a:gd name="connsiteX33" fmla="*/ 161321 w 3619883"/>
                <a:gd name="connsiteY33" fmla="*/ 3951392 h 4275461"/>
                <a:gd name="connsiteX34" fmla="*/ 161321 w 3619883"/>
                <a:gd name="connsiteY34" fmla="*/ 4128157 h 4275461"/>
                <a:gd name="connsiteX35" fmla="*/ 230914 w 3619883"/>
                <a:gd name="connsiteY35" fmla="*/ 4128157 h 4275461"/>
                <a:gd name="connsiteX36" fmla="*/ 189322 w 3619883"/>
                <a:gd name="connsiteY36" fmla="*/ 4275461 h 4275461"/>
                <a:gd name="connsiteX37" fmla="*/ 0 w 3619883"/>
                <a:gd name="connsiteY37" fmla="*/ 4275461 h 4275461"/>
                <a:gd name="connsiteX38" fmla="*/ 0 w 3619883"/>
                <a:gd name="connsiteY38" fmla="*/ 42229 h 4275461"/>
                <a:gd name="connsiteX39" fmla="*/ 42464 w 3619883"/>
                <a:gd name="connsiteY39" fmla="*/ 40518 h 4275461"/>
                <a:gd name="connsiteX40" fmla="*/ 137733 w 3619883"/>
                <a:gd name="connsiteY40" fmla="*/ 35355 h 4275461"/>
                <a:gd name="connsiteX41" fmla="*/ 270565 w 3619883"/>
                <a:gd name="connsiteY41" fmla="*/ 29759 h 4275461"/>
                <a:gd name="connsiteX42" fmla="*/ 479734 w 3619883"/>
                <a:gd name="connsiteY42" fmla="*/ 45455 h 4275461"/>
                <a:gd name="connsiteX43" fmla="*/ 524103 w 3619883"/>
                <a:gd name="connsiteY43" fmla="*/ 41625 h 4275461"/>
                <a:gd name="connsiteX44" fmla="*/ 624416 w 3619883"/>
                <a:gd name="connsiteY44" fmla="*/ 22696 h 4275461"/>
                <a:gd name="connsiteX45" fmla="*/ 657762 w 3619883"/>
                <a:gd name="connsiteY45" fmla="*/ 18351 h 4275461"/>
                <a:gd name="connsiteX46" fmla="*/ 690557 w 3619883"/>
                <a:gd name="connsiteY46" fmla="*/ 25792 h 4275461"/>
                <a:gd name="connsiteX47" fmla="*/ 745123 w 3619883"/>
                <a:gd name="connsiteY47" fmla="*/ 40157 h 4275461"/>
                <a:gd name="connsiteX48" fmla="*/ 789493 w 3619883"/>
                <a:gd name="connsiteY48" fmla="*/ 36327 h 4275461"/>
                <a:gd name="connsiteX49" fmla="*/ 854255 w 3619883"/>
                <a:gd name="connsiteY49" fmla="*/ 68887 h 4275461"/>
                <a:gd name="connsiteX50" fmla="*/ 897520 w 3619883"/>
                <a:gd name="connsiteY50" fmla="*/ 88629 h 4275461"/>
                <a:gd name="connsiteX51" fmla="*/ 940510 w 3619883"/>
                <a:gd name="connsiteY51" fmla="*/ 114265 h 4275461"/>
                <a:gd name="connsiteX52" fmla="*/ 1082712 w 3619883"/>
                <a:gd name="connsiteY52" fmla="*/ 144543 h 4275461"/>
                <a:gd name="connsiteX53" fmla="*/ 1205348 w 3619883"/>
                <a:gd name="connsiteY53" fmla="*/ 120753 h 4275461"/>
                <a:gd name="connsiteX54" fmla="*/ 1271764 w 3619883"/>
                <a:gd name="connsiteY54" fmla="*/ 117956 h 4275461"/>
                <a:gd name="connsiteX55" fmla="*/ 1315583 w 3619883"/>
                <a:gd name="connsiteY55" fmla="*/ 125912 h 4275461"/>
                <a:gd name="connsiteX56" fmla="*/ 1359125 w 3619883"/>
                <a:gd name="connsiteY56" fmla="*/ 139761 h 4275461"/>
                <a:gd name="connsiteX57" fmla="*/ 1391919 w 3619883"/>
                <a:gd name="connsiteY57" fmla="*/ 147202 h 4275461"/>
                <a:gd name="connsiteX58" fmla="*/ 1436563 w 3619883"/>
                <a:gd name="connsiteY58" fmla="*/ 137480 h 4275461"/>
                <a:gd name="connsiteX59" fmla="*/ 1471566 w 3619883"/>
                <a:gd name="connsiteY59" fmla="*/ 97777 h 4275461"/>
                <a:gd name="connsiteX60" fmla="*/ 1505739 w 3619883"/>
                <a:gd name="connsiteY60" fmla="*/ 75753 h 4275461"/>
                <a:gd name="connsiteX61" fmla="*/ 1590891 w 3619883"/>
                <a:gd name="connsiteY61" fmla="*/ 144702 h 4275461"/>
                <a:gd name="connsiteX62" fmla="*/ 1625616 w 3619883"/>
                <a:gd name="connsiteY62" fmla="*/ 110893 h 4275461"/>
                <a:gd name="connsiteX63" fmla="*/ 1658964 w 3619883"/>
                <a:gd name="connsiteY63" fmla="*/ 106547 h 4275461"/>
                <a:gd name="connsiteX64" fmla="*/ 1746598 w 3619883"/>
                <a:gd name="connsiteY64" fmla="*/ 122460 h 4275461"/>
                <a:gd name="connsiteX65" fmla="*/ 1811913 w 3619883"/>
                <a:gd name="connsiteY65" fmla="*/ 143234 h 4275461"/>
                <a:gd name="connsiteX66" fmla="*/ 1856557 w 3619883"/>
                <a:gd name="connsiteY66" fmla="*/ 133511 h 4275461"/>
                <a:gd name="connsiteX67" fmla="*/ 2066003 w 3619883"/>
                <a:gd name="connsiteY67" fmla="*/ 143313 h 4275461"/>
                <a:gd name="connsiteX68" fmla="*/ 2177615 w 3619883"/>
                <a:gd name="connsiteY68" fmla="*/ 119007 h 4275461"/>
                <a:gd name="connsiteX69" fmla="*/ 2255883 w 3619883"/>
                <a:gd name="connsiteY69" fmla="*/ 99047 h 4275461"/>
                <a:gd name="connsiteX70" fmla="*/ 2344622 w 3619883"/>
                <a:gd name="connsiteY70" fmla="*/ 91388 h 4275461"/>
                <a:gd name="connsiteX71" fmla="*/ 2455682 w 3619883"/>
                <a:gd name="connsiteY71" fmla="*/ 78869 h 4275461"/>
                <a:gd name="connsiteX72" fmla="*/ 2632609 w 3619883"/>
                <a:gd name="connsiteY72" fmla="*/ 75338 h 4275461"/>
                <a:gd name="connsiteX73" fmla="*/ 2742291 w 3619883"/>
                <a:gd name="connsiteY73" fmla="*/ 92282 h 4275461"/>
                <a:gd name="connsiteX74" fmla="*/ 2851974 w 3619883"/>
                <a:gd name="connsiteY74" fmla="*/ 109227 h 4275461"/>
                <a:gd name="connsiteX75" fmla="*/ 2907643 w 3619883"/>
                <a:gd name="connsiteY75" fmla="*/ 100020 h 4275461"/>
                <a:gd name="connsiteX76" fmla="*/ 2944022 w 3619883"/>
                <a:gd name="connsiteY76" fmla="*/ 30853 h 4275461"/>
                <a:gd name="connsiteX77" fmla="*/ 3022289 w 3619883"/>
                <a:gd name="connsiteY77" fmla="*/ 10893 h 4275461"/>
                <a:gd name="connsiteX78" fmla="*/ 3054807 w 3619883"/>
                <a:gd name="connsiteY78" fmla="*/ 24226 h 4275461"/>
                <a:gd name="connsiteX79" fmla="*/ 3141892 w 3619883"/>
                <a:gd name="connsiteY79" fmla="*/ 51925 h 4275461"/>
                <a:gd name="connsiteX80" fmla="*/ 3185711 w 3619883"/>
                <a:gd name="connsiteY80" fmla="*/ 59881 h 4275461"/>
                <a:gd name="connsiteX81" fmla="*/ 3219056 w 3619883"/>
                <a:gd name="connsiteY81" fmla="*/ 55536 h 4275461"/>
                <a:gd name="connsiteX82" fmla="*/ 3263425 w 3619883"/>
                <a:gd name="connsiteY82" fmla="*/ 51706 h 4275461"/>
                <a:gd name="connsiteX83" fmla="*/ 3296219 w 3619883"/>
                <a:gd name="connsiteY83" fmla="*/ 59147 h 4275461"/>
                <a:gd name="connsiteX84" fmla="*/ 3319094 w 3619883"/>
                <a:gd name="connsiteY84" fmla="*/ 42500 h 4275461"/>
                <a:gd name="connsiteX85" fmla="*/ 3420511 w 3619883"/>
                <a:gd name="connsiteY85" fmla="*/ 0 h 4275461"/>
                <a:gd name="connsiteX86" fmla="*/ 3453305 w 3619883"/>
                <a:gd name="connsiteY86" fmla="*/ 7440 h 4275461"/>
                <a:gd name="connsiteX87" fmla="*/ 3496571 w 3619883"/>
                <a:gd name="connsiteY87" fmla="*/ 27182 h 4275461"/>
                <a:gd name="connsiteX88" fmla="*/ 3602117 w 3619883"/>
                <a:gd name="connsiteY88" fmla="*/ 132521 h 4275461"/>
                <a:gd name="connsiteX89" fmla="*/ 3619883 w 3619883"/>
                <a:gd name="connsiteY89" fmla="*/ 140049 h 4275461"/>
                <a:gd name="connsiteX90" fmla="*/ 3619883 w 3619883"/>
                <a:gd name="connsiteY9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829432 w 3619883"/>
                <a:gd name="connsiteY19" fmla="*/ 4275461 h 4275461"/>
                <a:gd name="connsiteX20" fmla="*/ 611484 w 3619883"/>
                <a:gd name="connsiteY20" fmla="*/ 4275461 h 4275461"/>
                <a:gd name="connsiteX21" fmla="*/ 621247 w 3619883"/>
                <a:gd name="connsiteY21" fmla="*/ 4128157 h 4275461"/>
                <a:gd name="connsiteX22" fmla="*/ 650062 w 3619883"/>
                <a:gd name="connsiteY22" fmla="*/ 4128157 h 4275461"/>
                <a:gd name="connsiteX23" fmla="*/ 650062 w 3619883"/>
                <a:gd name="connsiteY23" fmla="*/ 3951392 h 4275461"/>
                <a:gd name="connsiteX24" fmla="*/ 472277 w 3619883"/>
                <a:gd name="connsiteY24" fmla="*/ 3951392 h 4275461"/>
                <a:gd name="connsiteX25" fmla="*/ 472277 w 3619883"/>
                <a:gd name="connsiteY25" fmla="*/ 4128157 h 4275461"/>
                <a:gd name="connsiteX26" fmla="*/ 522650 w 3619883"/>
                <a:gd name="connsiteY26" fmla="*/ 4128157 h 4275461"/>
                <a:gd name="connsiteX27" fmla="*/ 573998 w 3619883"/>
                <a:gd name="connsiteY27" fmla="*/ 4275461 h 4275461"/>
                <a:gd name="connsiteX28" fmla="*/ 336164 w 3619883"/>
                <a:gd name="connsiteY28" fmla="*/ 4275461 h 4275461"/>
                <a:gd name="connsiteX29" fmla="*/ 294572 w 3619883"/>
                <a:gd name="connsiteY29" fmla="*/ 4128157 h 4275461"/>
                <a:gd name="connsiteX30" fmla="*/ 339106 w 3619883"/>
                <a:gd name="connsiteY30" fmla="*/ 4128157 h 4275461"/>
                <a:gd name="connsiteX31" fmla="*/ 339106 w 3619883"/>
                <a:gd name="connsiteY31" fmla="*/ 3951392 h 4275461"/>
                <a:gd name="connsiteX32" fmla="*/ 161321 w 3619883"/>
                <a:gd name="connsiteY32" fmla="*/ 3951392 h 4275461"/>
                <a:gd name="connsiteX33" fmla="*/ 161321 w 3619883"/>
                <a:gd name="connsiteY33" fmla="*/ 4128157 h 4275461"/>
                <a:gd name="connsiteX34" fmla="*/ 230914 w 3619883"/>
                <a:gd name="connsiteY34" fmla="*/ 4128157 h 4275461"/>
                <a:gd name="connsiteX35" fmla="*/ 189322 w 3619883"/>
                <a:gd name="connsiteY35" fmla="*/ 4275461 h 4275461"/>
                <a:gd name="connsiteX36" fmla="*/ 0 w 3619883"/>
                <a:gd name="connsiteY36" fmla="*/ 4275461 h 4275461"/>
                <a:gd name="connsiteX37" fmla="*/ 0 w 3619883"/>
                <a:gd name="connsiteY37" fmla="*/ 42229 h 4275461"/>
                <a:gd name="connsiteX38" fmla="*/ 42464 w 3619883"/>
                <a:gd name="connsiteY38" fmla="*/ 40518 h 4275461"/>
                <a:gd name="connsiteX39" fmla="*/ 137733 w 3619883"/>
                <a:gd name="connsiteY39" fmla="*/ 35355 h 4275461"/>
                <a:gd name="connsiteX40" fmla="*/ 270565 w 3619883"/>
                <a:gd name="connsiteY40" fmla="*/ 29759 h 4275461"/>
                <a:gd name="connsiteX41" fmla="*/ 479734 w 3619883"/>
                <a:gd name="connsiteY41" fmla="*/ 45455 h 4275461"/>
                <a:gd name="connsiteX42" fmla="*/ 524103 w 3619883"/>
                <a:gd name="connsiteY42" fmla="*/ 41625 h 4275461"/>
                <a:gd name="connsiteX43" fmla="*/ 624416 w 3619883"/>
                <a:gd name="connsiteY43" fmla="*/ 22696 h 4275461"/>
                <a:gd name="connsiteX44" fmla="*/ 657762 w 3619883"/>
                <a:gd name="connsiteY44" fmla="*/ 18351 h 4275461"/>
                <a:gd name="connsiteX45" fmla="*/ 690557 w 3619883"/>
                <a:gd name="connsiteY45" fmla="*/ 25792 h 4275461"/>
                <a:gd name="connsiteX46" fmla="*/ 745123 w 3619883"/>
                <a:gd name="connsiteY46" fmla="*/ 40157 h 4275461"/>
                <a:gd name="connsiteX47" fmla="*/ 789493 w 3619883"/>
                <a:gd name="connsiteY47" fmla="*/ 36327 h 4275461"/>
                <a:gd name="connsiteX48" fmla="*/ 854255 w 3619883"/>
                <a:gd name="connsiteY48" fmla="*/ 68887 h 4275461"/>
                <a:gd name="connsiteX49" fmla="*/ 897520 w 3619883"/>
                <a:gd name="connsiteY49" fmla="*/ 88629 h 4275461"/>
                <a:gd name="connsiteX50" fmla="*/ 940510 w 3619883"/>
                <a:gd name="connsiteY50" fmla="*/ 114265 h 4275461"/>
                <a:gd name="connsiteX51" fmla="*/ 1082712 w 3619883"/>
                <a:gd name="connsiteY51" fmla="*/ 144543 h 4275461"/>
                <a:gd name="connsiteX52" fmla="*/ 1205348 w 3619883"/>
                <a:gd name="connsiteY52" fmla="*/ 120753 h 4275461"/>
                <a:gd name="connsiteX53" fmla="*/ 1271764 w 3619883"/>
                <a:gd name="connsiteY53" fmla="*/ 117956 h 4275461"/>
                <a:gd name="connsiteX54" fmla="*/ 1315583 w 3619883"/>
                <a:gd name="connsiteY54" fmla="*/ 125912 h 4275461"/>
                <a:gd name="connsiteX55" fmla="*/ 1359125 w 3619883"/>
                <a:gd name="connsiteY55" fmla="*/ 139761 h 4275461"/>
                <a:gd name="connsiteX56" fmla="*/ 1391919 w 3619883"/>
                <a:gd name="connsiteY56" fmla="*/ 147202 h 4275461"/>
                <a:gd name="connsiteX57" fmla="*/ 1436563 w 3619883"/>
                <a:gd name="connsiteY57" fmla="*/ 137480 h 4275461"/>
                <a:gd name="connsiteX58" fmla="*/ 1471566 w 3619883"/>
                <a:gd name="connsiteY58" fmla="*/ 97777 h 4275461"/>
                <a:gd name="connsiteX59" fmla="*/ 1505739 w 3619883"/>
                <a:gd name="connsiteY59" fmla="*/ 75753 h 4275461"/>
                <a:gd name="connsiteX60" fmla="*/ 1590891 w 3619883"/>
                <a:gd name="connsiteY60" fmla="*/ 144702 h 4275461"/>
                <a:gd name="connsiteX61" fmla="*/ 1625616 w 3619883"/>
                <a:gd name="connsiteY61" fmla="*/ 110893 h 4275461"/>
                <a:gd name="connsiteX62" fmla="*/ 1658964 w 3619883"/>
                <a:gd name="connsiteY62" fmla="*/ 106547 h 4275461"/>
                <a:gd name="connsiteX63" fmla="*/ 1746598 w 3619883"/>
                <a:gd name="connsiteY63" fmla="*/ 122460 h 4275461"/>
                <a:gd name="connsiteX64" fmla="*/ 1811913 w 3619883"/>
                <a:gd name="connsiteY64" fmla="*/ 143234 h 4275461"/>
                <a:gd name="connsiteX65" fmla="*/ 1856557 w 3619883"/>
                <a:gd name="connsiteY65" fmla="*/ 133511 h 4275461"/>
                <a:gd name="connsiteX66" fmla="*/ 2066003 w 3619883"/>
                <a:gd name="connsiteY66" fmla="*/ 143313 h 4275461"/>
                <a:gd name="connsiteX67" fmla="*/ 2177615 w 3619883"/>
                <a:gd name="connsiteY67" fmla="*/ 119007 h 4275461"/>
                <a:gd name="connsiteX68" fmla="*/ 2255883 w 3619883"/>
                <a:gd name="connsiteY68" fmla="*/ 99047 h 4275461"/>
                <a:gd name="connsiteX69" fmla="*/ 2344622 w 3619883"/>
                <a:gd name="connsiteY69" fmla="*/ 91388 h 4275461"/>
                <a:gd name="connsiteX70" fmla="*/ 2455682 w 3619883"/>
                <a:gd name="connsiteY70" fmla="*/ 78869 h 4275461"/>
                <a:gd name="connsiteX71" fmla="*/ 2632609 w 3619883"/>
                <a:gd name="connsiteY71" fmla="*/ 75338 h 4275461"/>
                <a:gd name="connsiteX72" fmla="*/ 2742291 w 3619883"/>
                <a:gd name="connsiteY72" fmla="*/ 92282 h 4275461"/>
                <a:gd name="connsiteX73" fmla="*/ 2851974 w 3619883"/>
                <a:gd name="connsiteY73" fmla="*/ 109227 h 4275461"/>
                <a:gd name="connsiteX74" fmla="*/ 2907643 w 3619883"/>
                <a:gd name="connsiteY74" fmla="*/ 100020 h 4275461"/>
                <a:gd name="connsiteX75" fmla="*/ 2944022 w 3619883"/>
                <a:gd name="connsiteY75" fmla="*/ 30853 h 4275461"/>
                <a:gd name="connsiteX76" fmla="*/ 3022289 w 3619883"/>
                <a:gd name="connsiteY76" fmla="*/ 10893 h 4275461"/>
                <a:gd name="connsiteX77" fmla="*/ 3054807 w 3619883"/>
                <a:gd name="connsiteY77" fmla="*/ 24226 h 4275461"/>
                <a:gd name="connsiteX78" fmla="*/ 3141892 w 3619883"/>
                <a:gd name="connsiteY78" fmla="*/ 51925 h 4275461"/>
                <a:gd name="connsiteX79" fmla="*/ 3185711 w 3619883"/>
                <a:gd name="connsiteY79" fmla="*/ 59881 h 4275461"/>
                <a:gd name="connsiteX80" fmla="*/ 3219056 w 3619883"/>
                <a:gd name="connsiteY80" fmla="*/ 55536 h 4275461"/>
                <a:gd name="connsiteX81" fmla="*/ 3263425 w 3619883"/>
                <a:gd name="connsiteY81" fmla="*/ 51706 h 4275461"/>
                <a:gd name="connsiteX82" fmla="*/ 3296219 w 3619883"/>
                <a:gd name="connsiteY82" fmla="*/ 59147 h 4275461"/>
                <a:gd name="connsiteX83" fmla="*/ 3319094 w 3619883"/>
                <a:gd name="connsiteY83" fmla="*/ 42500 h 4275461"/>
                <a:gd name="connsiteX84" fmla="*/ 3420511 w 3619883"/>
                <a:gd name="connsiteY84" fmla="*/ 0 h 4275461"/>
                <a:gd name="connsiteX85" fmla="*/ 3453305 w 3619883"/>
                <a:gd name="connsiteY85" fmla="*/ 7440 h 4275461"/>
                <a:gd name="connsiteX86" fmla="*/ 3496571 w 3619883"/>
                <a:gd name="connsiteY86" fmla="*/ 27182 h 4275461"/>
                <a:gd name="connsiteX87" fmla="*/ 3602117 w 3619883"/>
                <a:gd name="connsiteY87" fmla="*/ 132521 h 4275461"/>
                <a:gd name="connsiteX88" fmla="*/ 3619883 w 3619883"/>
                <a:gd name="connsiteY88" fmla="*/ 140049 h 4275461"/>
                <a:gd name="connsiteX89" fmla="*/ 3619883 w 3619883"/>
                <a:gd name="connsiteY8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4128157 h 4275461"/>
                <a:gd name="connsiteX22" fmla="*/ 650062 w 3619883"/>
                <a:gd name="connsiteY22" fmla="*/ 3951392 h 4275461"/>
                <a:gd name="connsiteX23" fmla="*/ 472277 w 3619883"/>
                <a:gd name="connsiteY23" fmla="*/ 3951392 h 4275461"/>
                <a:gd name="connsiteX24" fmla="*/ 472277 w 3619883"/>
                <a:gd name="connsiteY24" fmla="*/ 4128157 h 4275461"/>
                <a:gd name="connsiteX25" fmla="*/ 522650 w 3619883"/>
                <a:gd name="connsiteY25" fmla="*/ 4128157 h 4275461"/>
                <a:gd name="connsiteX26" fmla="*/ 573998 w 3619883"/>
                <a:gd name="connsiteY26" fmla="*/ 4275461 h 4275461"/>
                <a:gd name="connsiteX27" fmla="*/ 336164 w 3619883"/>
                <a:gd name="connsiteY27" fmla="*/ 4275461 h 4275461"/>
                <a:gd name="connsiteX28" fmla="*/ 294572 w 3619883"/>
                <a:gd name="connsiteY28" fmla="*/ 4128157 h 4275461"/>
                <a:gd name="connsiteX29" fmla="*/ 339106 w 3619883"/>
                <a:gd name="connsiteY29" fmla="*/ 4128157 h 4275461"/>
                <a:gd name="connsiteX30" fmla="*/ 339106 w 3619883"/>
                <a:gd name="connsiteY30" fmla="*/ 3951392 h 4275461"/>
                <a:gd name="connsiteX31" fmla="*/ 161321 w 3619883"/>
                <a:gd name="connsiteY31" fmla="*/ 3951392 h 4275461"/>
                <a:gd name="connsiteX32" fmla="*/ 161321 w 3619883"/>
                <a:gd name="connsiteY32" fmla="*/ 4128157 h 4275461"/>
                <a:gd name="connsiteX33" fmla="*/ 230914 w 3619883"/>
                <a:gd name="connsiteY33" fmla="*/ 4128157 h 4275461"/>
                <a:gd name="connsiteX34" fmla="*/ 189322 w 3619883"/>
                <a:gd name="connsiteY34" fmla="*/ 4275461 h 4275461"/>
                <a:gd name="connsiteX35" fmla="*/ 0 w 3619883"/>
                <a:gd name="connsiteY35" fmla="*/ 4275461 h 4275461"/>
                <a:gd name="connsiteX36" fmla="*/ 0 w 3619883"/>
                <a:gd name="connsiteY36" fmla="*/ 42229 h 4275461"/>
                <a:gd name="connsiteX37" fmla="*/ 42464 w 3619883"/>
                <a:gd name="connsiteY37" fmla="*/ 40518 h 4275461"/>
                <a:gd name="connsiteX38" fmla="*/ 137733 w 3619883"/>
                <a:gd name="connsiteY38" fmla="*/ 35355 h 4275461"/>
                <a:gd name="connsiteX39" fmla="*/ 270565 w 3619883"/>
                <a:gd name="connsiteY39" fmla="*/ 29759 h 4275461"/>
                <a:gd name="connsiteX40" fmla="*/ 479734 w 3619883"/>
                <a:gd name="connsiteY40" fmla="*/ 45455 h 4275461"/>
                <a:gd name="connsiteX41" fmla="*/ 524103 w 3619883"/>
                <a:gd name="connsiteY41" fmla="*/ 41625 h 4275461"/>
                <a:gd name="connsiteX42" fmla="*/ 624416 w 3619883"/>
                <a:gd name="connsiteY42" fmla="*/ 22696 h 4275461"/>
                <a:gd name="connsiteX43" fmla="*/ 657762 w 3619883"/>
                <a:gd name="connsiteY43" fmla="*/ 18351 h 4275461"/>
                <a:gd name="connsiteX44" fmla="*/ 690557 w 3619883"/>
                <a:gd name="connsiteY44" fmla="*/ 25792 h 4275461"/>
                <a:gd name="connsiteX45" fmla="*/ 745123 w 3619883"/>
                <a:gd name="connsiteY45" fmla="*/ 40157 h 4275461"/>
                <a:gd name="connsiteX46" fmla="*/ 789493 w 3619883"/>
                <a:gd name="connsiteY46" fmla="*/ 36327 h 4275461"/>
                <a:gd name="connsiteX47" fmla="*/ 854255 w 3619883"/>
                <a:gd name="connsiteY47" fmla="*/ 68887 h 4275461"/>
                <a:gd name="connsiteX48" fmla="*/ 897520 w 3619883"/>
                <a:gd name="connsiteY48" fmla="*/ 88629 h 4275461"/>
                <a:gd name="connsiteX49" fmla="*/ 940510 w 3619883"/>
                <a:gd name="connsiteY49" fmla="*/ 114265 h 4275461"/>
                <a:gd name="connsiteX50" fmla="*/ 1082712 w 3619883"/>
                <a:gd name="connsiteY50" fmla="*/ 144543 h 4275461"/>
                <a:gd name="connsiteX51" fmla="*/ 1205348 w 3619883"/>
                <a:gd name="connsiteY51" fmla="*/ 120753 h 4275461"/>
                <a:gd name="connsiteX52" fmla="*/ 1271764 w 3619883"/>
                <a:gd name="connsiteY52" fmla="*/ 117956 h 4275461"/>
                <a:gd name="connsiteX53" fmla="*/ 1315583 w 3619883"/>
                <a:gd name="connsiteY53" fmla="*/ 125912 h 4275461"/>
                <a:gd name="connsiteX54" fmla="*/ 1359125 w 3619883"/>
                <a:gd name="connsiteY54" fmla="*/ 139761 h 4275461"/>
                <a:gd name="connsiteX55" fmla="*/ 1391919 w 3619883"/>
                <a:gd name="connsiteY55" fmla="*/ 147202 h 4275461"/>
                <a:gd name="connsiteX56" fmla="*/ 1436563 w 3619883"/>
                <a:gd name="connsiteY56" fmla="*/ 137480 h 4275461"/>
                <a:gd name="connsiteX57" fmla="*/ 1471566 w 3619883"/>
                <a:gd name="connsiteY57" fmla="*/ 97777 h 4275461"/>
                <a:gd name="connsiteX58" fmla="*/ 1505739 w 3619883"/>
                <a:gd name="connsiteY58" fmla="*/ 75753 h 4275461"/>
                <a:gd name="connsiteX59" fmla="*/ 1590891 w 3619883"/>
                <a:gd name="connsiteY59" fmla="*/ 144702 h 4275461"/>
                <a:gd name="connsiteX60" fmla="*/ 1625616 w 3619883"/>
                <a:gd name="connsiteY60" fmla="*/ 110893 h 4275461"/>
                <a:gd name="connsiteX61" fmla="*/ 1658964 w 3619883"/>
                <a:gd name="connsiteY61" fmla="*/ 106547 h 4275461"/>
                <a:gd name="connsiteX62" fmla="*/ 1746598 w 3619883"/>
                <a:gd name="connsiteY62" fmla="*/ 122460 h 4275461"/>
                <a:gd name="connsiteX63" fmla="*/ 1811913 w 3619883"/>
                <a:gd name="connsiteY63" fmla="*/ 143234 h 4275461"/>
                <a:gd name="connsiteX64" fmla="*/ 1856557 w 3619883"/>
                <a:gd name="connsiteY64" fmla="*/ 133511 h 4275461"/>
                <a:gd name="connsiteX65" fmla="*/ 2066003 w 3619883"/>
                <a:gd name="connsiteY65" fmla="*/ 143313 h 4275461"/>
                <a:gd name="connsiteX66" fmla="*/ 2177615 w 3619883"/>
                <a:gd name="connsiteY66" fmla="*/ 119007 h 4275461"/>
                <a:gd name="connsiteX67" fmla="*/ 2255883 w 3619883"/>
                <a:gd name="connsiteY67" fmla="*/ 99047 h 4275461"/>
                <a:gd name="connsiteX68" fmla="*/ 2344622 w 3619883"/>
                <a:gd name="connsiteY68" fmla="*/ 91388 h 4275461"/>
                <a:gd name="connsiteX69" fmla="*/ 2455682 w 3619883"/>
                <a:gd name="connsiteY69" fmla="*/ 78869 h 4275461"/>
                <a:gd name="connsiteX70" fmla="*/ 2632609 w 3619883"/>
                <a:gd name="connsiteY70" fmla="*/ 75338 h 4275461"/>
                <a:gd name="connsiteX71" fmla="*/ 2742291 w 3619883"/>
                <a:gd name="connsiteY71" fmla="*/ 92282 h 4275461"/>
                <a:gd name="connsiteX72" fmla="*/ 2851974 w 3619883"/>
                <a:gd name="connsiteY72" fmla="*/ 109227 h 4275461"/>
                <a:gd name="connsiteX73" fmla="*/ 2907643 w 3619883"/>
                <a:gd name="connsiteY73" fmla="*/ 100020 h 4275461"/>
                <a:gd name="connsiteX74" fmla="*/ 2944022 w 3619883"/>
                <a:gd name="connsiteY74" fmla="*/ 30853 h 4275461"/>
                <a:gd name="connsiteX75" fmla="*/ 3022289 w 3619883"/>
                <a:gd name="connsiteY75" fmla="*/ 10893 h 4275461"/>
                <a:gd name="connsiteX76" fmla="*/ 3054807 w 3619883"/>
                <a:gd name="connsiteY76" fmla="*/ 24226 h 4275461"/>
                <a:gd name="connsiteX77" fmla="*/ 3141892 w 3619883"/>
                <a:gd name="connsiteY77" fmla="*/ 51925 h 4275461"/>
                <a:gd name="connsiteX78" fmla="*/ 3185711 w 3619883"/>
                <a:gd name="connsiteY78" fmla="*/ 59881 h 4275461"/>
                <a:gd name="connsiteX79" fmla="*/ 3219056 w 3619883"/>
                <a:gd name="connsiteY79" fmla="*/ 55536 h 4275461"/>
                <a:gd name="connsiteX80" fmla="*/ 3263425 w 3619883"/>
                <a:gd name="connsiteY80" fmla="*/ 51706 h 4275461"/>
                <a:gd name="connsiteX81" fmla="*/ 3296219 w 3619883"/>
                <a:gd name="connsiteY81" fmla="*/ 59147 h 4275461"/>
                <a:gd name="connsiteX82" fmla="*/ 3319094 w 3619883"/>
                <a:gd name="connsiteY82" fmla="*/ 42500 h 4275461"/>
                <a:gd name="connsiteX83" fmla="*/ 3420511 w 3619883"/>
                <a:gd name="connsiteY83" fmla="*/ 0 h 4275461"/>
                <a:gd name="connsiteX84" fmla="*/ 3453305 w 3619883"/>
                <a:gd name="connsiteY84" fmla="*/ 7440 h 4275461"/>
                <a:gd name="connsiteX85" fmla="*/ 3496571 w 3619883"/>
                <a:gd name="connsiteY85" fmla="*/ 27182 h 4275461"/>
                <a:gd name="connsiteX86" fmla="*/ 3602117 w 3619883"/>
                <a:gd name="connsiteY86" fmla="*/ 132521 h 4275461"/>
                <a:gd name="connsiteX87" fmla="*/ 3619883 w 3619883"/>
                <a:gd name="connsiteY87" fmla="*/ 140049 h 4275461"/>
                <a:gd name="connsiteX88" fmla="*/ 3619883 w 3619883"/>
                <a:gd name="connsiteY8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3951392 h 4275461"/>
                <a:gd name="connsiteX22" fmla="*/ 472277 w 3619883"/>
                <a:gd name="connsiteY22" fmla="*/ 3951392 h 4275461"/>
                <a:gd name="connsiteX23" fmla="*/ 472277 w 3619883"/>
                <a:gd name="connsiteY23" fmla="*/ 4128157 h 4275461"/>
                <a:gd name="connsiteX24" fmla="*/ 522650 w 3619883"/>
                <a:gd name="connsiteY24" fmla="*/ 4128157 h 4275461"/>
                <a:gd name="connsiteX25" fmla="*/ 573998 w 3619883"/>
                <a:gd name="connsiteY25" fmla="*/ 4275461 h 4275461"/>
                <a:gd name="connsiteX26" fmla="*/ 336164 w 3619883"/>
                <a:gd name="connsiteY26" fmla="*/ 4275461 h 4275461"/>
                <a:gd name="connsiteX27" fmla="*/ 294572 w 3619883"/>
                <a:gd name="connsiteY27" fmla="*/ 4128157 h 4275461"/>
                <a:gd name="connsiteX28" fmla="*/ 339106 w 3619883"/>
                <a:gd name="connsiteY28" fmla="*/ 4128157 h 4275461"/>
                <a:gd name="connsiteX29" fmla="*/ 339106 w 3619883"/>
                <a:gd name="connsiteY29" fmla="*/ 3951392 h 4275461"/>
                <a:gd name="connsiteX30" fmla="*/ 161321 w 3619883"/>
                <a:gd name="connsiteY30" fmla="*/ 3951392 h 4275461"/>
                <a:gd name="connsiteX31" fmla="*/ 161321 w 3619883"/>
                <a:gd name="connsiteY31" fmla="*/ 4128157 h 4275461"/>
                <a:gd name="connsiteX32" fmla="*/ 230914 w 3619883"/>
                <a:gd name="connsiteY32" fmla="*/ 4128157 h 4275461"/>
                <a:gd name="connsiteX33" fmla="*/ 189322 w 3619883"/>
                <a:gd name="connsiteY33" fmla="*/ 4275461 h 4275461"/>
                <a:gd name="connsiteX34" fmla="*/ 0 w 3619883"/>
                <a:gd name="connsiteY34" fmla="*/ 4275461 h 4275461"/>
                <a:gd name="connsiteX35" fmla="*/ 0 w 3619883"/>
                <a:gd name="connsiteY35" fmla="*/ 42229 h 4275461"/>
                <a:gd name="connsiteX36" fmla="*/ 42464 w 3619883"/>
                <a:gd name="connsiteY36" fmla="*/ 40518 h 4275461"/>
                <a:gd name="connsiteX37" fmla="*/ 137733 w 3619883"/>
                <a:gd name="connsiteY37" fmla="*/ 35355 h 4275461"/>
                <a:gd name="connsiteX38" fmla="*/ 270565 w 3619883"/>
                <a:gd name="connsiteY38" fmla="*/ 29759 h 4275461"/>
                <a:gd name="connsiteX39" fmla="*/ 479734 w 3619883"/>
                <a:gd name="connsiteY39" fmla="*/ 45455 h 4275461"/>
                <a:gd name="connsiteX40" fmla="*/ 524103 w 3619883"/>
                <a:gd name="connsiteY40" fmla="*/ 41625 h 4275461"/>
                <a:gd name="connsiteX41" fmla="*/ 624416 w 3619883"/>
                <a:gd name="connsiteY41" fmla="*/ 22696 h 4275461"/>
                <a:gd name="connsiteX42" fmla="*/ 657762 w 3619883"/>
                <a:gd name="connsiteY42" fmla="*/ 18351 h 4275461"/>
                <a:gd name="connsiteX43" fmla="*/ 690557 w 3619883"/>
                <a:gd name="connsiteY43" fmla="*/ 25792 h 4275461"/>
                <a:gd name="connsiteX44" fmla="*/ 745123 w 3619883"/>
                <a:gd name="connsiteY44" fmla="*/ 40157 h 4275461"/>
                <a:gd name="connsiteX45" fmla="*/ 789493 w 3619883"/>
                <a:gd name="connsiteY45" fmla="*/ 36327 h 4275461"/>
                <a:gd name="connsiteX46" fmla="*/ 854255 w 3619883"/>
                <a:gd name="connsiteY46" fmla="*/ 68887 h 4275461"/>
                <a:gd name="connsiteX47" fmla="*/ 897520 w 3619883"/>
                <a:gd name="connsiteY47" fmla="*/ 88629 h 4275461"/>
                <a:gd name="connsiteX48" fmla="*/ 940510 w 3619883"/>
                <a:gd name="connsiteY48" fmla="*/ 114265 h 4275461"/>
                <a:gd name="connsiteX49" fmla="*/ 1082712 w 3619883"/>
                <a:gd name="connsiteY49" fmla="*/ 144543 h 4275461"/>
                <a:gd name="connsiteX50" fmla="*/ 1205348 w 3619883"/>
                <a:gd name="connsiteY50" fmla="*/ 120753 h 4275461"/>
                <a:gd name="connsiteX51" fmla="*/ 1271764 w 3619883"/>
                <a:gd name="connsiteY51" fmla="*/ 117956 h 4275461"/>
                <a:gd name="connsiteX52" fmla="*/ 1315583 w 3619883"/>
                <a:gd name="connsiteY52" fmla="*/ 125912 h 4275461"/>
                <a:gd name="connsiteX53" fmla="*/ 1359125 w 3619883"/>
                <a:gd name="connsiteY53" fmla="*/ 139761 h 4275461"/>
                <a:gd name="connsiteX54" fmla="*/ 1391919 w 3619883"/>
                <a:gd name="connsiteY54" fmla="*/ 147202 h 4275461"/>
                <a:gd name="connsiteX55" fmla="*/ 1436563 w 3619883"/>
                <a:gd name="connsiteY55" fmla="*/ 137480 h 4275461"/>
                <a:gd name="connsiteX56" fmla="*/ 1471566 w 3619883"/>
                <a:gd name="connsiteY56" fmla="*/ 97777 h 4275461"/>
                <a:gd name="connsiteX57" fmla="*/ 1505739 w 3619883"/>
                <a:gd name="connsiteY57" fmla="*/ 75753 h 4275461"/>
                <a:gd name="connsiteX58" fmla="*/ 1590891 w 3619883"/>
                <a:gd name="connsiteY58" fmla="*/ 144702 h 4275461"/>
                <a:gd name="connsiteX59" fmla="*/ 1625616 w 3619883"/>
                <a:gd name="connsiteY59" fmla="*/ 110893 h 4275461"/>
                <a:gd name="connsiteX60" fmla="*/ 1658964 w 3619883"/>
                <a:gd name="connsiteY60" fmla="*/ 106547 h 4275461"/>
                <a:gd name="connsiteX61" fmla="*/ 1746598 w 3619883"/>
                <a:gd name="connsiteY61" fmla="*/ 122460 h 4275461"/>
                <a:gd name="connsiteX62" fmla="*/ 1811913 w 3619883"/>
                <a:gd name="connsiteY62" fmla="*/ 143234 h 4275461"/>
                <a:gd name="connsiteX63" fmla="*/ 1856557 w 3619883"/>
                <a:gd name="connsiteY63" fmla="*/ 133511 h 4275461"/>
                <a:gd name="connsiteX64" fmla="*/ 2066003 w 3619883"/>
                <a:gd name="connsiteY64" fmla="*/ 143313 h 4275461"/>
                <a:gd name="connsiteX65" fmla="*/ 2177615 w 3619883"/>
                <a:gd name="connsiteY65" fmla="*/ 119007 h 4275461"/>
                <a:gd name="connsiteX66" fmla="*/ 2255883 w 3619883"/>
                <a:gd name="connsiteY66" fmla="*/ 99047 h 4275461"/>
                <a:gd name="connsiteX67" fmla="*/ 2344622 w 3619883"/>
                <a:gd name="connsiteY67" fmla="*/ 91388 h 4275461"/>
                <a:gd name="connsiteX68" fmla="*/ 2455682 w 3619883"/>
                <a:gd name="connsiteY68" fmla="*/ 78869 h 4275461"/>
                <a:gd name="connsiteX69" fmla="*/ 2632609 w 3619883"/>
                <a:gd name="connsiteY69" fmla="*/ 75338 h 4275461"/>
                <a:gd name="connsiteX70" fmla="*/ 2742291 w 3619883"/>
                <a:gd name="connsiteY70" fmla="*/ 92282 h 4275461"/>
                <a:gd name="connsiteX71" fmla="*/ 2851974 w 3619883"/>
                <a:gd name="connsiteY71" fmla="*/ 109227 h 4275461"/>
                <a:gd name="connsiteX72" fmla="*/ 2907643 w 3619883"/>
                <a:gd name="connsiteY72" fmla="*/ 100020 h 4275461"/>
                <a:gd name="connsiteX73" fmla="*/ 2944022 w 3619883"/>
                <a:gd name="connsiteY73" fmla="*/ 30853 h 4275461"/>
                <a:gd name="connsiteX74" fmla="*/ 3022289 w 3619883"/>
                <a:gd name="connsiteY74" fmla="*/ 10893 h 4275461"/>
                <a:gd name="connsiteX75" fmla="*/ 3054807 w 3619883"/>
                <a:gd name="connsiteY75" fmla="*/ 24226 h 4275461"/>
                <a:gd name="connsiteX76" fmla="*/ 3141892 w 3619883"/>
                <a:gd name="connsiteY76" fmla="*/ 51925 h 4275461"/>
                <a:gd name="connsiteX77" fmla="*/ 3185711 w 3619883"/>
                <a:gd name="connsiteY77" fmla="*/ 59881 h 4275461"/>
                <a:gd name="connsiteX78" fmla="*/ 3219056 w 3619883"/>
                <a:gd name="connsiteY78" fmla="*/ 55536 h 4275461"/>
                <a:gd name="connsiteX79" fmla="*/ 3263425 w 3619883"/>
                <a:gd name="connsiteY79" fmla="*/ 51706 h 4275461"/>
                <a:gd name="connsiteX80" fmla="*/ 3296219 w 3619883"/>
                <a:gd name="connsiteY80" fmla="*/ 59147 h 4275461"/>
                <a:gd name="connsiteX81" fmla="*/ 3319094 w 3619883"/>
                <a:gd name="connsiteY81" fmla="*/ 42500 h 4275461"/>
                <a:gd name="connsiteX82" fmla="*/ 3420511 w 3619883"/>
                <a:gd name="connsiteY82" fmla="*/ 0 h 4275461"/>
                <a:gd name="connsiteX83" fmla="*/ 3453305 w 3619883"/>
                <a:gd name="connsiteY83" fmla="*/ 7440 h 4275461"/>
                <a:gd name="connsiteX84" fmla="*/ 3496571 w 3619883"/>
                <a:gd name="connsiteY84" fmla="*/ 27182 h 4275461"/>
                <a:gd name="connsiteX85" fmla="*/ 3602117 w 3619883"/>
                <a:gd name="connsiteY85" fmla="*/ 132521 h 4275461"/>
                <a:gd name="connsiteX86" fmla="*/ 3619883 w 3619883"/>
                <a:gd name="connsiteY86" fmla="*/ 140049 h 4275461"/>
                <a:gd name="connsiteX87" fmla="*/ 3619883 w 3619883"/>
                <a:gd name="connsiteY8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472277 w 3619883"/>
                <a:gd name="connsiteY21" fmla="*/ 3951392 h 4275461"/>
                <a:gd name="connsiteX22" fmla="*/ 472277 w 3619883"/>
                <a:gd name="connsiteY22" fmla="*/ 4128157 h 4275461"/>
                <a:gd name="connsiteX23" fmla="*/ 522650 w 3619883"/>
                <a:gd name="connsiteY23" fmla="*/ 4128157 h 4275461"/>
                <a:gd name="connsiteX24" fmla="*/ 573998 w 3619883"/>
                <a:gd name="connsiteY24" fmla="*/ 4275461 h 4275461"/>
                <a:gd name="connsiteX25" fmla="*/ 336164 w 3619883"/>
                <a:gd name="connsiteY25" fmla="*/ 4275461 h 4275461"/>
                <a:gd name="connsiteX26" fmla="*/ 294572 w 3619883"/>
                <a:gd name="connsiteY26" fmla="*/ 4128157 h 4275461"/>
                <a:gd name="connsiteX27" fmla="*/ 339106 w 3619883"/>
                <a:gd name="connsiteY27" fmla="*/ 4128157 h 4275461"/>
                <a:gd name="connsiteX28" fmla="*/ 339106 w 3619883"/>
                <a:gd name="connsiteY28" fmla="*/ 3951392 h 4275461"/>
                <a:gd name="connsiteX29" fmla="*/ 161321 w 3619883"/>
                <a:gd name="connsiteY29" fmla="*/ 3951392 h 4275461"/>
                <a:gd name="connsiteX30" fmla="*/ 161321 w 3619883"/>
                <a:gd name="connsiteY30" fmla="*/ 4128157 h 4275461"/>
                <a:gd name="connsiteX31" fmla="*/ 230914 w 3619883"/>
                <a:gd name="connsiteY31" fmla="*/ 4128157 h 4275461"/>
                <a:gd name="connsiteX32" fmla="*/ 189322 w 3619883"/>
                <a:gd name="connsiteY32" fmla="*/ 4275461 h 4275461"/>
                <a:gd name="connsiteX33" fmla="*/ 0 w 3619883"/>
                <a:gd name="connsiteY33" fmla="*/ 4275461 h 4275461"/>
                <a:gd name="connsiteX34" fmla="*/ 0 w 3619883"/>
                <a:gd name="connsiteY34" fmla="*/ 42229 h 4275461"/>
                <a:gd name="connsiteX35" fmla="*/ 42464 w 3619883"/>
                <a:gd name="connsiteY35" fmla="*/ 40518 h 4275461"/>
                <a:gd name="connsiteX36" fmla="*/ 137733 w 3619883"/>
                <a:gd name="connsiteY36" fmla="*/ 35355 h 4275461"/>
                <a:gd name="connsiteX37" fmla="*/ 270565 w 3619883"/>
                <a:gd name="connsiteY37" fmla="*/ 29759 h 4275461"/>
                <a:gd name="connsiteX38" fmla="*/ 479734 w 3619883"/>
                <a:gd name="connsiteY38" fmla="*/ 45455 h 4275461"/>
                <a:gd name="connsiteX39" fmla="*/ 524103 w 3619883"/>
                <a:gd name="connsiteY39" fmla="*/ 41625 h 4275461"/>
                <a:gd name="connsiteX40" fmla="*/ 624416 w 3619883"/>
                <a:gd name="connsiteY40" fmla="*/ 22696 h 4275461"/>
                <a:gd name="connsiteX41" fmla="*/ 657762 w 3619883"/>
                <a:gd name="connsiteY41" fmla="*/ 18351 h 4275461"/>
                <a:gd name="connsiteX42" fmla="*/ 690557 w 3619883"/>
                <a:gd name="connsiteY42" fmla="*/ 25792 h 4275461"/>
                <a:gd name="connsiteX43" fmla="*/ 745123 w 3619883"/>
                <a:gd name="connsiteY43" fmla="*/ 40157 h 4275461"/>
                <a:gd name="connsiteX44" fmla="*/ 789493 w 3619883"/>
                <a:gd name="connsiteY44" fmla="*/ 36327 h 4275461"/>
                <a:gd name="connsiteX45" fmla="*/ 854255 w 3619883"/>
                <a:gd name="connsiteY45" fmla="*/ 68887 h 4275461"/>
                <a:gd name="connsiteX46" fmla="*/ 897520 w 3619883"/>
                <a:gd name="connsiteY46" fmla="*/ 88629 h 4275461"/>
                <a:gd name="connsiteX47" fmla="*/ 940510 w 3619883"/>
                <a:gd name="connsiteY47" fmla="*/ 114265 h 4275461"/>
                <a:gd name="connsiteX48" fmla="*/ 1082712 w 3619883"/>
                <a:gd name="connsiteY48" fmla="*/ 144543 h 4275461"/>
                <a:gd name="connsiteX49" fmla="*/ 1205348 w 3619883"/>
                <a:gd name="connsiteY49" fmla="*/ 120753 h 4275461"/>
                <a:gd name="connsiteX50" fmla="*/ 1271764 w 3619883"/>
                <a:gd name="connsiteY50" fmla="*/ 117956 h 4275461"/>
                <a:gd name="connsiteX51" fmla="*/ 1315583 w 3619883"/>
                <a:gd name="connsiteY51" fmla="*/ 125912 h 4275461"/>
                <a:gd name="connsiteX52" fmla="*/ 1359125 w 3619883"/>
                <a:gd name="connsiteY52" fmla="*/ 139761 h 4275461"/>
                <a:gd name="connsiteX53" fmla="*/ 1391919 w 3619883"/>
                <a:gd name="connsiteY53" fmla="*/ 147202 h 4275461"/>
                <a:gd name="connsiteX54" fmla="*/ 1436563 w 3619883"/>
                <a:gd name="connsiteY54" fmla="*/ 137480 h 4275461"/>
                <a:gd name="connsiteX55" fmla="*/ 1471566 w 3619883"/>
                <a:gd name="connsiteY55" fmla="*/ 97777 h 4275461"/>
                <a:gd name="connsiteX56" fmla="*/ 1505739 w 3619883"/>
                <a:gd name="connsiteY56" fmla="*/ 75753 h 4275461"/>
                <a:gd name="connsiteX57" fmla="*/ 1590891 w 3619883"/>
                <a:gd name="connsiteY57" fmla="*/ 144702 h 4275461"/>
                <a:gd name="connsiteX58" fmla="*/ 1625616 w 3619883"/>
                <a:gd name="connsiteY58" fmla="*/ 110893 h 4275461"/>
                <a:gd name="connsiteX59" fmla="*/ 1658964 w 3619883"/>
                <a:gd name="connsiteY59" fmla="*/ 106547 h 4275461"/>
                <a:gd name="connsiteX60" fmla="*/ 1746598 w 3619883"/>
                <a:gd name="connsiteY60" fmla="*/ 122460 h 4275461"/>
                <a:gd name="connsiteX61" fmla="*/ 1811913 w 3619883"/>
                <a:gd name="connsiteY61" fmla="*/ 143234 h 4275461"/>
                <a:gd name="connsiteX62" fmla="*/ 1856557 w 3619883"/>
                <a:gd name="connsiteY62" fmla="*/ 133511 h 4275461"/>
                <a:gd name="connsiteX63" fmla="*/ 2066003 w 3619883"/>
                <a:gd name="connsiteY63" fmla="*/ 143313 h 4275461"/>
                <a:gd name="connsiteX64" fmla="*/ 2177615 w 3619883"/>
                <a:gd name="connsiteY64" fmla="*/ 119007 h 4275461"/>
                <a:gd name="connsiteX65" fmla="*/ 2255883 w 3619883"/>
                <a:gd name="connsiteY65" fmla="*/ 99047 h 4275461"/>
                <a:gd name="connsiteX66" fmla="*/ 2344622 w 3619883"/>
                <a:gd name="connsiteY66" fmla="*/ 91388 h 4275461"/>
                <a:gd name="connsiteX67" fmla="*/ 2455682 w 3619883"/>
                <a:gd name="connsiteY67" fmla="*/ 78869 h 4275461"/>
                <a:gd name="connsiteX68" fmla="*/ 2632609 w 3619883"/>
                <a:gd name="connsiteY68" fmla="*/ 75338 h 4275461"/>
                <a:gd name="connsiteX69" fmla="*/ 2742291 w 3619883"/>
                <a:gd name="connsiteY69" fmla="*/ 92282 h 4275461"/>
                <a:gd name="connsiteX70" fmla="*/ 2851974 w 3619883"/>
                <a:gd name="connsiteY70" fmla="*/ 109227 h 4275461"/>
                <a:gd name="connsiteX71" fmla="*/ 2907643 w 3619883"/>
                <a:gd name="connsiteY71" fmla="*/ 100020 h 4275461"/>
                <a:gd name="connsiteX72" fmla="*/ 2944022 w 3619883"/>
                <a:gd name="connsiteY72" fmla="*/ 30853 h 4275461"/>
                <a:gd name="connsiteX73" fmla="*/ 3022289 w 3619883"/>
                <a:gd name="connsiteY73" fmla="*/ 10893 h 4275461"/>
                <a:gd name="connsiteX74" fmla="*/ 3054807 w 3619883"/>
                <a:gd name="connsiteY74" fmla="*/ 24226 h 4275461"/>
                <a:gd name="connsiteX75" fmla="*/ 3141892 w 3619883"/>
                <a:gd name="connsiteY75" fmla="*/ 51925 h 4275461"/>
                <a:gd name="connsiteX76" fmla="*/ 3185711 w 3619883"/>
                <a:gd name="connsiteY76" fmla="*/ 59881 h 4275461"/>
                <a:gd name="connsiteX77" fmla="*/ 3219056 w 3619883"/>
                <a:gd name="connsiteY77" fmla="*/ 55536 h 4275461"/>
                <a:gd name="connsiteX78" fmla="*/ 3263425 w 3619883"/>
                <a:gd name="connsiteY78" fmla="*/ 51706 h 4275461"/>
                <a:gd name="connsiteX79" fmla="*/ 3296219 w 3619883"/>
                <a:gd name="connsiteY79" fmla="*/ 59147 h 4275461"/>
                <a:gd name="connsiteX80" fmla="*/ 3319094 w 3619883"/>
                <a:gd name="connsiteY80" fmla="*/ 42500 h 4275461"/>
                <a:gd name="connsiteX81" fmla="*/ 3420511 w 3619883"/>
                <a:gd name="connsiteY81" fmla="*/ 0 h 4275461"/>
                <a:gd name="connsiteX82" fmla="*/ 3453305 w 3619883"/>
                <a:gd name="connsiteY82" fmla="*/ 7440 h 4275461"/>
                <a:gd name="connsiteX83" fmla="*/ 3496571 w 3619883"/>
                <a:gd name="connsiteY83" fmla="*/ 27182 h 4275461"/>
                <a:gd name="connsiteX84" fmla="*/ 3602117 w 3619883"/>
                <a:gd name="connsiteY84" fmla="*/ 132521 h 4275461"/>
                <a:gd name="connsiteX85" fmla="*/ 3619883 w 3619883"/>
                <a:gd name="connsiteY85" fmla="*/ 140049 h 4275461"/>
                <a:gd name="connsiteX86" fmla="*/ 3619883 w 3619883"/>
                <a:gd name="connsiteY8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3951392 h 4275461"/>
                <a:gd name="connsiteX21" fmla="*/ 472277 w 3619883"/>
                <a:gd name="connsiteY21" fmla="*/ 4128157 h 4275461"/>
                <a:gd name="connsiteX22" fmla="*/ 522650 w 3619883"/>
                <a:gd name="connsiteY22" fmla="*/ 4128157 h 4275461"/>
                <a:gd name="connsiteX23" fmla="*/ 573998 w 3619883"/>
                <a:gd name="connsiteY23" fmla="*/ 4275461 h 4275461"/>
                <a:gd name="connsiteX24" fmla="*/ 336164 w 3619883"/>
                <a:gd name="connsiteY24" fmla="*/ 4275461 h 4275461"/>
                <a:gd name="connsiteX25" fmla="*/ 294572 w 3619883"/>
                <a:gd name="connsiteY25" fmla="*/ 4128157 h 4275461"/>
                <a:gd name="connsiteX26" fmla="*/ 339106 w 3619883"/>
                <a:gd name="connsiteY26" fmla="*/ 4128157 h 4275461"/>
                <a:gd name="connsiteX27" fmla="*/ 339106 w 3619883"/>
                <a:gd name="connsiteY27" fmla="*/ 3951392 h 4275461"/>
                <a:gd name="connsiteX28" fmla="*/ 161321 w 3619883"/>
                <a:gd name="connsiteY28" fmla="*/ 3951392 h 4275461"/>
                <a:gd name="connsiteX29" fmla="*/ 161321 w 3619883"/>
                <a:gd name="connsiteY29" fmla="*/ 4128157 h 4275461"/>
                <a:gd name="connsiteX30" fmla="*/ 230914 w 3619883"/>
                <a:gd name="connsiteY30" fmla="*/ 4128157 h 4275461"/>
                <a:gd name="connsiteX31" fmla="*/ 189322 w 3619883"/>
                <a:gd name="connsiteY31" fmla="*/ 4275461 h 4275461"/>
                <a:gd name="connsiteX32" fmla="*/ 0 w 3619883"/>
                <a:gd name="connsiteY32" fmla="*/ 4275461 h 4275461"/>
                <a:gd name="connsiteX33" fmla="*/ 0 w 3619883"/>
                <a:gd name="connsiteY33" fmla="*/ 42229 h 4275461"/>
                <a:gd name="connsiteX34" fmla="*/ 42464 w 3619883"/>
                <a:gd name="connsiteY34" fmla="*/ 40518 h 4275461"/>
                <a:gd name="connsiteX35" fmla="*/ 137733 w 3619883"/>
                <a:gd name="connsiteY35" fmla="*/ 35355 h 4275461"/>
                <a:gd name="connsiteX36" fmla="*/ 270565 w 3619883"/>
                <a:gd name="connsiteY36" fmla="*/ 29759 h 4275461"/>
                <a:gd name="connsiteX37" fmla="*/ 479734 w 3619883"/>
                <a:gd name="connsiteY37" fmla="*/ 45455 h 4275461"/>
                <a:gd name="connsiteX38" fmla="*/ 524103 w 3619883"/>
                <a:gd name="connsiteY38" fmla="*/ 41625 h 4275461"/>
                <a:gd name="connsiteX39" fmla="*/ 624416 w 3619883"/>
                <a:gd name="connsiteY39" fmla="*/ 22696 h 4275461"/>
                <a:gd name="connsiteX40" fmla="*/ 657762 w 3619883"/>
                <a:gd name="connsiteY40" fmla="*/ 18351 h 4275461"/>
                <a:gd name="connsiteX41" fmla="*/ 690557 w 3619883"/>
                <a:gd name="connsiteY41" fmla="*/ 25792 h 4275461"/>
                <a:gd name="connsiteX42" fmla="*/ 745123 w 3619883"/>
                <a:gd name="connsiteY42" fmla="*/ 40157 h 4275461"/>
                <a:gd name="connsiteX43" fmla="*/ 789493 w 3619883"/>
                <a:gd name="connsiteY43" fmla="*/ 36327 h 4275461"/>
                <a:gd name="connsiteX44" fmla="*/ 854255 w 3619883"/>
                <a:gd name="connsiteY44" fmla="*/ 68887 h 4275461"/>
                <a:gd name="connsiteX45" fmla="*/ 897520 w 3619883"/>
                <a:gd name="connsiteY45" fmla="*/ 88629 h 4275461"/>
                <a:gd name="connsiteX46" fmla="*/ 940510 w 3619883"/>
                <a:gd name="connsiteY46" fmla="*/ 114265 h 4275461"/>
                <a:gd name="connsiteX47" fmla="*/ 1082712 w 3619883"/>
                <a:gd name="connsiteY47" fmla="*/ 144543 h 4275461"/>
                <a:gd name="connsiteX48" fmla="*/ 1205348 w 3619883"/>
                <a:gd name="connsiteY48" fmla="*/ 120753 h 4275461"/>
                <a:gd name="connsiteX49" fmla="*/ 1271764 w 3619883"/>
                <a:gd name="connsiteY49" fmla="*/ 117956 h 4275461"/>
                <a:gd name="connsiteX50" fmla="*/ 1315583 w 3619883"/>
                <a:gd name="connsiteY50" fmla="*/ 125912 h 4275461"/>
                <a:gd name="connsiteX51" fmla="*/ 1359125 w 3619883"/>
                <a:gd name="connsiteY51" fmla="*/ 139761 h 4275461"/>
                <a:gd name="connsiteX52" fmla="*/ 1391919 w 3619883"/>
                <a:gd name="connsiteY52" fmla="*/ 147202 h 4275461"/>
                <a:gd name="connsiteX53" fmla="*/ 1436563 w 3619883"/>
                <a:gd name="connsiteY53" fmla="*/ 137480 h 4275461"/>
                <a:gd name="connsiteX54" fmla="*/ 1471566 w 3619883"/>
                <a:gd name="connsiteY54" fmla="*/ 97777 h 4275461"/>
                <a:gd name="connsiteX55" fmla="*/ 1505739 w 3619883"/>
                <a:gd name="connsiteY55" fmla="*/ 75753 h 4275461"/>
                <a:gd name="connsiteX56" fmla="*/ 1590891 w 3619883"/>
                <a:gd name="connsiteY56" fmla="*/ 144702 h 4275461"/>
                <a:gd name="connsiteX57" fmla="*/ 1625616 w 3619883"/>
                <a:gd name="connsiteY57" fmla="*/ 110893 h 4275461"/>
                <a:gd name="connsiteX58" fmla="*/ 1658964 w 3619883"/>
                <a:gd name="connsiteY58" fmla="*/ 106547 h 4275461"/>
                <a:gd name="connsiteX59" fmla="*/ 1746598 w 3619883"/>
                <a:gd name="connsiteY59" fmla="*/ 122460 h 4275461"/>
                <a:gd name="connsiteX60" fmla="*/ 1811913 w 3619883"/>
                <a:gd name="connsiteY60" fmla="*/ 143234 h 4275461"/>
                <a:gd name="connsiteX61" fmla="*/ 1856557 w 3619883"/>
                <a:gd name="connsiteY61" fmla="*/ 133511 h 4275461"/>
                <a:gd name="connsiteX62" fmla="*/ 2066003 w 3619883"/>
                <a:gd name="connsiteY62" fmla="*/ 143313 h 4275461"/>
                <a:gd name="connsiteX63" fmla="*/ 2177615 w 3619883"/>
                <a:gd name="connsiteY63" fmla="*/ 119007 h 4275461"/>
                <a:gd name="connsiteX64" fmla="*/ 2255883 w 3619883"/>
                <a:gd name="connsiteY64" fmla="*/ 99047 h 4275461"/>
                <a:gd name="connsiteX65" fmla="*/ 2344622 w 3619883"/>
                <a:gd name="connsiteY65" fmla="*/ 91388 h 4275461"/>
                <a:gd name="connsiteX66" fmla="*/ 2455682 w 3619883"/>
                <a:gd name="connsiteY66" fmla="*/ 78869 h 4275461"/>
                <a:gd name="connsiteX67" fmla="*/ 2632609 w 3619883"/>
                <a:gd name="connsiteY67" fmla="*/ 75338 h 4275461"/>
                <a:gd name="connsiteX68" fmla="*/ 2742291 w 3619883"/>
                <a:gd name="connsiteY68" fmla="*/ 92282 h 4275461"/>
                <a:gd name="connsiteX69" fmla="*/ 2851974 w 3619883"/>
                <a:gd name="connsiteY69" fmla="*/ 109227 h 4275461"/>
                <a:gd name="connsiteX70" fmla="*/ 2907643 w 3619883"/>
                <a:gd name="connsiteY70" fmla="*/ 100020 h 4275461"/>
                <a:gd name="connsiteX71" fmla="*/ 2944022 w 3619883"/>
                <a:gd name="connsiteY71" fmla="*/ 30853 h 4275461"/>
                <a:gd name="connsiteX72" fmla="*/ 3022289 w 3619883"/>
                <a:gd name="connsiteY72" fmla="*/ 10893 h 4275461"/>
                <a:gd name="connsiteX73" fmla="*/ 3054807 w 3619883"/>
                <a:gd name="connsiteY73" fmla="*/ 24226 h 4275461"/>
                <a:gd name="connsiteX74" fmla="*/ 3141892 w 3619883"/>
                <a:gd name="connsiteY74" fmla="*/ 51925 h 4275461"/>
                <a:gd name="connsiteX75" fmla="*/ 3185711 w 3619883"/>
                <a:gd name="connsiteY75" fmla="*/ 59881 h 4275461"/>
                <a:gd name="connsiteX76" fmla="*/ 3219056 w 3619883"/>
                <a:gd name="connsiteY76" fmla="*/ 55536 h 4275461"/>
                <a:gd name="connsiteX77" fmla="*/ 3263425 w 3619883"/>
                <a:gd name="connsiteY77" fmla="*/ 51706 h 4275461"/>
                <a:gd name="connsiteX78" fmla="*/ 3296219 w 3619883"/>
                <a:gd name="connsiteY78" fmla="*/ 59147 h 4275461"/>
                <a:gd name="connsiteX79" fmla="*/ 3319094 w 3619883"/>
                <a:gd name="connsiteY79" fmla="*/ 42500 h 4275461"/>
                <a:gd name="connsiteX80" fmla="*/ 3420511 w 3619883"/>
                <a:gd name="connsiteY80" fmla="*/ 0 h 4275461"/>
                <a:gd name="connsiteX81" fmla="*/ 3453305 w 3619883"/>
                <a:gd name="connsiteY81" fmla="*/ 7440 h 4275461"/>
                <a:gd name="connsiteX82" fmla="*/ 3496571 w 3619883"/>
                <a:gd name="connsiteY82" fmla="*/ 27182 h 4275461"/>
                <a:gd name="connsiteX83" fmla="*/ 3602117 w 3619883"/>
                <a:gd name="connsiteY83" fmla="*/ 132521 h 4275461"/>
                <a:gd name="connsiteX84" fmla="*/ 3619883 w 3619883"/>
                <a:gd name="connsiteY84" fmla="*/ 140049 h 4275461"/>
                <a:gd name="connsiteX85" fmla="*/ 3619883 w 3619883"/>
                <a:gd name="connsiteY8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4128157 h 4275461"/>
                <a:gd name="connsiteX21" fmla="*/ 522650 w 3619883"/>
                <a:gd name="connsiteY21" fmla="*/ 4128157 h 4275461"/>
                <a:gd name="connsiteX22" fmla="*/ 573998 w 3619883"/>
                <a:gd name="connsiteY22" fmla="*/ 4275461 h 4275461"/>
                <a:gd name="connsiteX23" fmla="*/ 336164 w 3619883"/>
                <a:gd name="connsiteY23" fmla="*/ 4275461 h 4275461"/>
                <a:gd name="connsiteX24" fmla="*/ 294572 w 3619883"/>
                <a:gd name="connsiteY24" fmla="*/ 4128157 h 4275461"/>
                <a:gd name="connsiteX25" fmla="*/ 339106 w 3619883"/>
                <a:gd name="connsiteY25" fmla="*/ 4128157 h 4275461"/>
                <a:gd name="connsiteX26" fmla="*/ 339106 w 3619883"/>
                <a:gd name="connsiteY26" fmla="*/ 3951392 h 4275461"/>
                <a:gd name="connsiteX27" fmla="*/ 161321 w 3619883"/>
                <a:gd name="connsiteY27" fmla="*/ 3951392 h 4275461"/>
                <a:gd name="connsiteX28" fmla="*/ 161321 w 3619883"/>
                <a:gd name="connsiteY28" fmla="*/ 4128157 h 4275461"/>
                <a:gd name="connsiteX29" fmla="*/ 230914 w 3619883"/>
                <a:gd name="connsiteY29" fmla="*/ 4128157 h 4275461"/>
                <a:gd name="connsiteX30" fmla="*/ 189322 w 3619883"/>
                <a:gd name="connsiteY30" fmla="*/ 4275461 h 4275461"/>
                <a:gd name="connsiteX31" fmla="*/ 0 w 3619883"/>
                <a:gd name="connsiteY31" fmla="*/ 4275461 h 4275461"/>
                <a:gd name="connsiteX32" fmla="*/ 0 w 3619883"/>
                <a:gd name="connsiteY32" fmla="*/ 42229 h 4275461"/>
                <a:gd name="connsiteX33" fmla="*/ 42464 w 3619883"/>
                <a:gd name="connsiteY33" fmla="*/ 40518 h 4275461"/>
                <a:gd name="connsiteX34" fmla="*/ 137733 w 3619883"/>
                <a:gd name="connsiteY34" fmla="*/ 35355 h 4275461"/>
                <a:gd name="connsiteX35" fmla="*/ 270565 w 3619883"/>
                <a:gd name="connsiteY35" fmla="*/ 29759 h 4275461"/>
                <a:gd name="connsiteX36" fmla="*/ 479734 w 3619883"/>
                <a:gd name="connsiteY36" fmla="*/ 45455 h 4275461"/>
                <a:gd name="connsiteX37" fmla="*/ 524103 w 3619883"/>
                <a:gd name="connsiteY37" fmla="*/ 41625 h 4275461"/>
                <a:gd name="connsiteX38" fmla="*/ 624416 w 3619883"/>
                <a:gd name="connsiteY38" fmla="*/ 22696 h 4275461"/>
                <a:gd name="connsiteX39" fmla="*/ 657762 w 3619883"/>
                <a:gd name="connsiteY39" fmla="*/ 18351 h 4275461"/>
                <a:gd name="connsiteX40" fmla="*/ 690557 w 3619883"/>
                <a:gd name="connsiteY40" fmla="*/ 25792 h 4275461"/>
                <a:gd name="connsiteX41" fmla="*/ 745123 w 3619883"/>
                <a:gd name="connsiteY41" fmla="*/ 40157 h 4275461"/>
                <a:gd name="connsiteX42" fmla="*/ 789493 w 3619883"/>
                <a:gd name="connsiteY42" fmla="*/ 36327 h 4275461"/>
                <a:gd name="connsiteX43" fmla="*/ 854255 w 3619883"/>
                <a:gd name="connsiteY43" fmla="*/ 68887 h 4275461"/>
                <a:gd name="connsiteX44" fmla="*/ 897520 w 3619883"/>
                <a:gd name="connsiteY44" fmla="*/ 88629 h 4275461"/>
                <a:gd name="connsiteX45" fmla="*/ 940510 w 3619883"/>
                <a:gd name="connsiteY45" fmla="*/ 114265 h 4275461"/>
                <a:gd name="connsiteX46" fmla="*/ 1082712 w 3619883"/>
                <a:gd name="connsiteY46" fmla="*/ 144543 h 4275461"/>
                <a:gd name="connsiteX47" fmla="*/ 1205348 w 3619883"/>
                <a:gd name="connsiteY47" fmla="*/ 120753 h 4275461"/>
                <a:gd name="connsiteX48" fmla="*/ 1271764 w 3619883"/>
                <a:gd name="connsiteY48" fmla="*/ 117956 h 4275461"/>
                <a:gd name="connsiteX49" fmla="*/ 1315583 w 3619883"/>
                <a:gd name="connsiteY49" fmla="*/ 125912 h 4275461"/>
                <a:gd name="connsiteX50" fmla="*/ 1359125 w 3619883"/>
                <a:gd name="connsiteY50" fmla="*/ 139761 h 4275461"/>
                <a:gd name="connsiteX51" fmla="*/ 1391919 w 3619883"/>
                <a:gd name="connsiteY51" fmla="*/ 147202 h 4275461"/>
                <a:gd name="connsiteX52" fmla="*/ 1436563 w 3619883"/>
                <a:gd name="connsiteY52" fmla="*/ 137480 h 4275461"/>
                <a:gd name="connsiteX53" fmla="*/ 1471566 w 3619883"/>
                <a:gd name="connsiteY53" fmla="*/ 97777 h 4275461"/>
                <a:gd name="connsiteX54" fmla="*/ 1505739 w 3619883"/>
                <a:gd name="connsiteY54" fmla="*/ 75753 h 4275461"/>
                <a:gd name="connsiteX55" fmla="*/ 1590891 w 3619883"/>
                <a:gd name="connsiteY55" fmla="*/ 144702 h 4275461"/>
                <a:gd name="connsiteX56" fmla="*/ 1625616 w 3619883"/>
                <a:gd name="connsiteY56" fmla="*/ 110893 h 4275461"/>
                <a:gd name="connsiteX57" fmla="*/ 1658964 w 3619883"/>
                <a:gd name="connsiteY57" fmla="*/ 106547 h 4275461"/>
                <a:gd name="connsiteX58" fmla="*/ 1746598 w 3619883"/>
                <a:gd name="connsiteY58" fmla="*/ 122460 h 4275461"/>
                <a:gd name="connsiteX59" fmla="*/ 1811913 w 3619883"/>
                <a:gd name="connsiteY59" fmla="*/ 143234 h 4275461"/>
                <a:gd name="connsiteX60" fmla="*/ 1856557 w 3619883"/>
                <a:gd name="connsiteY60" fmla="*/ 133511 h 4275461"/>
                <a:gd name="connsiteX61" fmla="*/ 2066003 w 3619883"/>
                <a:gd name="connsiteY61" fmla="*/ 143313 h 4275461"/>
                <a:gd name="connsiteX62" fmla="*/ 2177615 w 3619883"/>
                <a:gd name="connsiteY62" fmla="*/ 119007 h 4275461"/>
                <a:gd name="connsiteX63" fmla="*/ 2255883 w 3619883"/>
                <a:gd name="connsiteY63" fmla="*/ 99047 h 4275461"/>
                <a:gd name="connsiteX64" fmla="*/ 2344622 w 3619883"/>
                <a:gd name="connsiteY64" fmla="*/ 91388 h 4275461"/>
                <a:gd name="connsiteX65" fmla="*/ 2455682 w 3619883"/>
                <a:gd name="connsiteY65" fmla="*/ 78869 h 4275461"/>
                <a:gd name="connsiteX66" fmla="*/ 2632609 w 3619883"/>
                <a:gd name="connsiteY66" fmla="*/ 75338 h 4275461"/>
                <a:gd name="connsiteX67" fmla="*/ 2742291 w 3619883"/>
                <a:gd name="connsiteY67" fmla="*/ 92282 h 4275461"/>
                <a:gd name="connsiteX68" fmla="*/ 2851974 w 3619883"/>
                <a:gd name="connsiteY68" fmla="*/ 109227 h 4275461"/>
                <a:gd name="connsiteX69" fmla="*/ 2907643 w 3619883"/>
                <a:gd name="connsiteY69" fmla="*/ 100020 h 4275461"/>
                <a:gd name="connsiteX70" fmla="*/ 2944022 w 3619883"/>
                <a:gd name="connsiteY70" fmla="*/ 30853 h 4275461"/>
                <a:gd name="connsiteX71" fmla="*/ 3022289 w 3619883"/>
                <a:gd name="connsiteY71" fmla="*/ 10893 h 4275461"/>
                <a:gd name="connsiteX72" fmla="*/ 3054807 w 3619883"/>
                <a:gd name="connsiteY72" fmla="*/ 24226 h 4275461"/>
                <a:gd name="connsiteX73" fmla="*/ 3141892 w 3619883"/>
                <a:gd name="connsiteY73" fmla="*/ 51925 h 4275461"/>
                <a:gd name="connsiteX74" fmla="*/ 3185711 w 3619883"/>
                <a:gd name="connsiteY74" fmla="*/ 59881 h 4275461"/>
                <a:gd name="connsiteX75" fmla="*/ 3219056 w 3619883"/>
                <a:gd name="connsiteY75" fmla="*/ 55536 h 4275461"/>
                <a:gd name="connsiteX76" fmla="*/ 3263425 w 3619883"/>
                <a:gd name="connsiteY76" fmla="*/ 51706 h 4275461"/>
                <a:gd name="connsiteX77" fmla="*/ 3296219 w 3619883"/>
                <a:gd name="connsiteY77" fmla="*/ 59147 h 4275461"/>
                <a:gd name="connsiteX78" fmla="*/ 3319094 w 3619883"/>
                <a:gd name="connsiteY78" fmla="*/ 42500 h 4275461"/>
                <a:gd name="connsiteX79" fmla="*/ 3420511 w 3619883"/>
                <a:gd name="connsiteY79" fmla="*/ 0 h 4275461"/>
                <a:gd name="connsiteX80" fmla="*/ 3453305 w 3619883"/>
                <a:gd name="connsiteY80" fmla="*/ 7440 h 4275461"/>
                <a:gd name="connsiteX81" fmla="*/ 3496571 w 3619883"/>
                <a:gd name="connsiteY81" fmla="*/ 27182 h 4275461"/>
                <a:gd name="connsiteX82" fmla="*/ 3602117 w 3619883"/>
                <a:gd name="connsiteY82" fmla="*/ 132521 h 4275461"/>
                <a:gd name="connsiteX83" fmla="*/ 3619883 w 3619883"/>
                <a:gd name="connsiteY83" fmla="*/ 140049 h 4275461"/>
                <a:gd name="connsiteX84" fmla="*/ 3619883 w 3619883"/>
                <a:gd name="connsiteY8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22650 w 3619883"/>
                <a:gd name="connsiteY20" fmla="*/ 4128157 h 4275461"/>
                <a:gd name="connsiteX21" fmla="*/ 573998 w 3619883"/>
                <a:gd name="connsiteY21" fmla="*/ 4275461 h 4275461"/>
                <a:gd name="connsiteX22" fmla="*/ 336164 w 3619883"/>
                <a:gd name="connsiteY22" fmla="*/ 4275461 h 4275461"/>
                <a:gd name="connsiteX23" fmla="*/ 294572 w 3619883"/>
                <a:gd name="connsiteY23" fmla="*/ 4128157 h 4275461"/>
                <a:gd name="connsiteX24" fmla="*/ 339106 w 3619883"/>
                <a:gd name="connsiteY24" fmla="*/ 4128157 h 4275461"/>
                <a:gd name="connsiteX25" fmla="*/ 339106 w 3619883"/>
                <a:gd name="connsiteY25" fmla="*/ 3951392 h 4275461"/>
                <a:gd name="connsiteX26" fmla="*/ 161321 w 3619883"/>
                <a:gd name="connsiteY26" fmla="*/ 3951392 h 4275461"/>
                <a:gd name="connsiteX27" fmla="*/ 161321 w 3619883"/>
                <a:gd name="connsiteY27" fmla="*/ 4128157 h 4275461"/>
                <a:gd name="connsiteX28" fmla="*/ 230914 w 3619883"/>
                <a:gd name="connsiteY28" fmla="*/ 4128157 h 4275461"/>
                <a:gd name="connsiteX29" fmla="*/ 189322 w 3619883"/>
                <a:gd name="connsiteY29" fmla="*/ 4275461 h 4275461"/>
                <a:gd name="connsiteX30" fmla="*/ 0 w 3619883"/>
                <a:gd name="connsiteY30" fmla="*/ 4275461 h 4275461"/>
                <a:gd name="connsiteX31" fmla="*/ 0 w 3619883"/>
                <a:gd name="connsiteY31" fmla="*/ 42229 h 4275461"/>
                <a:gd name="connsiteX32" fmla="*/ 42464 w 3619883"/>
                <a:gd name="connsiteY32" fmla="*/ 40518 h 4275461"/>
                <a:gd name="connsiteX33" fmla="*/ 137733 w 3619883"/>
                <a:gd name="connsiteY33" fmla="*/ 35355 h 4275461"/>
                <a:gd name="connsiteX34" fmla="*/ 270565 w 3619883"/>
                <a:gd name="connsiteY34" fmla="*/ 29759 h 4275461"/>
                <a:gd name="connsiteX35" fmla="*/ 479734 w 3619883"/>
                <a:gd name="connsiteY35" fmla="*/ 45455 h 4275461"/>
                <a:gd name="connsiteX36" fmla="*/ 524103 w 3619883"/>
                <a:gd name="connsiteY36" fmla="*/ 41625 h 4275461"/>
                <a:gd name="connsiteX37" fmla="*/ 624416 w 3619883"/>
                <a:gd name="connsiteY37" fmla="*/ 22696 h 4275461"/>
                <a:gd name="connsiteX38" fmla="*/ 657762 w 3619883"/>
                <a:gd name="connsiteY38" fmla="*/ 18351 h 4275461"/>
                <a:gd name="connsiteX39" fmla="*/ 690557 w 3619883"/>
                <a:gd name="connsiteY39" fmla="*/ 25792 h 4275461"/>
                <a:gd name="connsiteX40" fmla="*/ 745123 w 3619883"/>
                <a:gd name="connsiteY40" fmla="*/ 40157 h 4275461"/>
                <a:gd name="connsiteX41" fmla="*/ 789493 w 3619883"/>
                <a:gd name="connsiteY41" fmla="*/ 36327 h 4275461"/>
                <a:gd name="connsiteX42" fmla="*/ 854255 w 3619883"/>
                <a:gd name="connsiteY42" fmla="*/ 68887 h 4275461"/>
                <a:gd name="connsiteX43" fmla="*/ 897520 w 3619883"/>
                <a:gd name="connsiteY43" fmla="*/ 88629 h 4275461"/>
                <a:gd name="connsiteX44" fmla="*/ 940510 w 3619883"/>
                <a:gd name="connsiteY44" fmla="*/ 114265 h 4275461"/>
                <a:gd name="connsiteX45" fmla="*/ 1082712 w 3619883"/>
                <a:gd name="connsiteY45" fmla="*/ 144543 h 4275461"/>
                <a:gd name="connsiteX46" fmla="*/ 1205348 w 3619883"/>
                <a:gd name="connsiteY46" fmla="*/ 120753 h 4275461"/>
                <a:gd name="connsiteX47" fmla="*/ 1271764 w 3619883"/>
                <a:gd name="connsiteY47" fmla="*/ 117956 h 4275461"/>
                <a:gd name="connsiteX48" fmla="*/ 1315583 w 3619883"/>
                <a:gd name="connsiteY48" fmla="*/ 125912 h 4275461"/>
                <a:gd name="connsiteX49" fmla="*/ 1359125 w 3619883"/>
                <a:gd name="connsiteY49" fmla="*/ 139761 h 4275461"/>
                <a:gd name="connsiteX50" fmla="*/ 1391919 w 3619883"/>
                <a:gd name="connsiteY50" fmla="*/ 147202 h 4275461"/>
                <a:gd name="connsiteX51" fmla="*/ 1436563 w 3619883"/>
                <a:gd name="connsiteY51" fmla="*/ 137480 h 4275461"/>
                <a:gd name="connsiteX52" fmla="*/ 1471566 w 3619883"/>
                <a:gd name="connsiteY52" fmla="*/ 97777 h 4275461"/>
                <a:gd name="connsiteX53" fmla="*/ 1505739 w 3619883"/>
                <a:gd name="connsiteY53" fmla="*/ 75753 h 4275461"/>
                <a:gd name="connsiteX54" fmla="*/ 1590891 w 3619883"/>
                <a:gd name="connsiteY54" fmla="*/ 144702 h 4275461"/>
                <a:gd name="connsiteX55" fmla="*/ 1625616 w 3619883"/>
                <a:gd name="connsiteY55" fmla="*/ 110893 h 4275461"/>
                <a:gd name="connsiteX56" fmla="*/ 1658964 w 3619883"/>
                <a:gd name="connsiteY56" fmla="*/ 106547 h 4275461"/>
                <a:gd name="connsiteX57" fmla="*/ 1746598 w 3619883"/>
                <a:gd name="connsiteY57" fmla="*/ 122460 h 4275461"/>
                <a:gd name="connsiteX58" fmla="*/ 1811913 w 3619883"/>
                <a:gd name="connsiteY58" fmla="*/ 143234 h 4275461"/>
                <a:gd name="connsiteX59" fmla="*/ 1856557 w 3619883"/>
                <a:gd name="connsiteY59" fmla="*/ 133511 h 4275461"/>
                <a:gd name="connsiteX60" fmla="*/ 2066003 w 3619883"/>
                <a:gd name="connsiteY60" fmla="*/ 143313 h 4275461"/>
                <a:gd name="connsiteX61" fmla="*/ 2177615 w 3619883"/>
                <a:gd name="connsiteY61" fmla="*/ 119007 h 4275461"/>
                <a:gd name="connsiteX62" fmla="*/ 2255883 w 3619883"/>
                <a:gd name="connsiteY62" fmla="*/ 99047 h 4275461"/>
                <a:gd name="connsiteX63" fmla="*/ 2344622 w 3619883"/>
                <a:gd name="connsiteY63" fmla="*/ 91388 h 4275461"/>
                <a:gd name="connsiteX64" fmla="*/ 2455682 w 3619883"/>
                <a:gd name="connsiteY64" fmla="*/ 78869 h 4275461"/>
                <a:gd name="connsiteX65" fmla="*/ 2632609 w 3619883"/>
                <a:gd name="connsiteY65" fmla="*/ 75338 h 4275461"/>
                <a:gd name="connsiteX66" fmla="*/ 2742291 w 3619883"/>
                <a:gd name="connsiteY66" fmla="*/ 92282 h 4275461"/>
                <a:gd name="connsiteX67" fmla="*/ 2851974 w 3619883"/>
                <a:gd name="connsiteY67" fmla="*/ 109227 h 4275461"/>
                <a:gd name="connsiteX68" fmla="*/ 2907643 w 3619883"/>
                <a:gd name="connsiteY68" fmla="*/ 100020 h 4275461"/>
                <a:gd name="connsiteX69" fmla="*/ 2944022 w 3619883"/>
                <a:gd name="connsiteY69" fmla="*/ 30853 h 4275461"/>
                <a:gd name="connsiteX70" fmla="*/ 3022289 w 3619883"/>
                <a:gd name="connsiteY70" fmla="*/ 10893 h 4275461"/>
                <a:gd name="connsiteX71" fmla="*/ 3054807 w 3619883"/>
                <a:gd name="connsiteY71" fmla="*/ 24226 h 4275461"/>
                <a:gd name="connsiteX72" fmla="*/ 3141892 w 3619883"/>
                <a:gd name="connsiteY72" fmla="*/ 51925 h 4275461"/>
                <a:gd name="connsiteX73" fmla="*/ 3185711 w 3619883"/>
                <a:gd name="connsiteY73" fmla="*/ 59881 h 4275461"/>
                <a:gd name="connsiteX74" fmla="*/ 3219056 w 3619883"/>
                <a:gd name="connsiteY74" fmla="*/ 55536 h 4275461"/>
                <a:gd name="connsiteX75" fmla="*/ 3263425 w 3619883"/>
                <a:gd name="connsiteY75" fmla="*/ 51706 h 4275461"/>
                <a:gd name="connsiteX76" fmla="*/ 3296219 w 3619883"/>
                <a:gd name="connsiteY76" fmla="*/ 59147 h 4275461"/>
                <a:gd name="connsiteX77" fmla="*/ 3319094 w 3619883"/>
                <a:gd name="connsiteY77" fmla="*/ 42500 h 4275461"/>
                <a:gd name="connsiteX78" fmla="*/ 3420511 w 3619883"/>
                <a:gd name="connsiteY78" fmla="*/ 0 h 4275461"/>
                <a:gd name="connsiteX79" fmla="*/ 3453305 w 3619883"/>
                <a:gd name="connsiteY79" fmla="*/ 7440 h 4275461"/>
                <a:gd name="connsiteX80" fmla="*/ 3496571 w 3619883"/>
                <a:gd name="connsiteY80" fmla="*/ 27182 h 4275461"/>
                <a:gd name="connsiteX81" fmla="*/ 3602117 w 3619883"/>
                <a:gd name="connsiteY81" fmla="*/ 132521 h 4275461"/>
                <a:gd name="connsiteX82" fmla="*/ 3619883 w 3619883"/>
                <a:gd name="connsiteY82" fmla="*/ 140049 h 4275461"/>
                <a:gd name="connsiteX83" fmla="*/ 3619883 w 3619883"/>
                <a:gd name="connsiteY8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3951392 h 4275461"/>
                <a:gd name="connsiteX26" fmla="*/ 161321 w 3619883"/>
                <a:gd name="connsiteY26" fmla="*/ 4128157 h 4275461"/>
                <a:gd name="connsiteX27" fmla="*/ 230914 w 3619883"/>
                <a:gd name="connsiteY27" fmla="*/ 4128157 h 4275461"/>
                <a:gd name="connsiteX28" fmla="*/ 189322 w 3619883"/>
                <a:gd name="connsiteY28" fmla="*/ 4275461 h 4275461"/>
                <a:gd name="connsiteX29" fmla="*/ 0 w 3619883"/>
                <a:gd name="connsiteY29" fmla="*/ 4275461 h 4275461"/>
                <a:gd name="connsiteX30" fmla="*/ 0 w 3619883"/>
                <a:gd name="connsiteY30" fmla="*/ 42229 h 4275461"/>
                <a:gd name="connsiteX31" fmla="*/ 42464 w 3619883"/>
                <a:gd name="connsiteY31" fmla="*/ 40518 h 4275461"/>
                <a:gd name="connsiteX32" fmla="*/ 137733 w 3619883"/>
                <a:gd name="connsiteY32" fmla="*/ 35355 h 4275461"/>
                <a:gd name="connsiteX33" fmla="*/ 270565 w 3619883"/>
                <a:gd name="connsiteY33" fmla="*/ 29759 h 4275461"/>
                <a:gd name="connsiteX34" fmla="*/ 479734 w 3619883"/>
                <a:gd name="connsiteY34" fmla="*/ 45455 h 4275461"/>
                <a:gd name="connsiteX35" fmla="*/ 524103 w 3619883"/>
                <a:gd name="connsiteY35" fmla="*/ 41625 h 4275461"/>
                <a:gd name="connsiteX36" fmla="*/ 624416 w 3619883"/>
                <a:gd name="connsiteY36" fmla="*/ 22696 h 4275461"/>
                <a:gd name="connsiteX37" fmla="*/ 657762 w 3619883"/>
                <a:gd name="connsiteY37" fmla="*/ 18351 h 4275461"/>
                <a:gd name="connsiteX38" fmla="*/ 690557 w 3619883"/>
                <a:gd name="connsiteY38" fmla="*/ 25792 h 4275461"/>
                <a:gd name="connsiteX39" fmla="*/ 745123 w 3619883"/>
                <a:gd name="connsiteY39" fmla="*/ 40157 h 4275461"/>
                <a:gd name="connsiteX40" fmla="*/ 789493 w 3619883"/>
                <a:gd name="connsiteY40" fmla="*/ 36327 h 4275461"/>
                <a:gd name="connsiteX41" fmla="*/ 854255 w 3619883"/>
                <a:gd name="connsiteY41" fmla="*/ 68887 h 4275461"/>
                <a:gd name="connsiteX42" fmla="*/ 897520 w 3619883"/>
                <a:gd name="connsiteY42" fmla="*/ 88629 h 4275461"/>
                <a:gd name="connsiteX43" fmla="*/ 940510 w 3619883"/>
                <a:gd name="connsiteY43" fmla="*/ 114265 h 4275461"/>
                <a:gd name="connsiteX44" fmla="*/ 1082712 w 3619883"/>
                <a:gd name="connsiteY44" fmla="*/ 144543 h 4275461"/>
                <a:gd name="connsiteX45" fmla="*/ 1205348 w 3619883"/>
                <a:gd name="connsiteY45" fmla="*/ 120753 h 4275461"/>
                <a:gd name="connsiteX46" fmla="*/ 1271764 w 3619883"/>
                <a:gd name="connsiteY46" fmla="*/ 117956 h 4275461"/>
                <a:gd name="connsiteX47" fmla="*/ 1315583 w 3619883"/>
                <a:gd name="connsiteY47" fmla="*/ 125912 h 4275461"/>
                <a:gd name="connsiteX48" fmla="*/ 1359125 w 3619883"/>
                <a:gd name="connsiteY48" fmla="*/ 139761 h 4275461"/>
                <a:gd name="connsiteX49" fmla="*/ 1391919 w 3619883"/>
                <a:gd name="connsiteY49" fmla="*/ 147202 h 4275461"/>
                <a:gd name="connsiteX50" fmla="*/ 1436563 w 3619883"/>
                <a:gd name="connsiteY50" fmla="*/ 137480 h 4275461"/>
                <a:gd name="connsiteX51" fmla="*/ 1471566 w 3619883"/>
                <a:gd name="connsiteY51" fmla="*/ 97777 h 4275461"/>
                <a:gd name="connsiteX52" fmla="*/ 1505739 w 3619883"/>
                <a:gd name="connsiteY52" fmla="*/ 75753 h 4275461"/>
                <a:gd name="connsiteX53" fmla="*/ 1590891 w 3619883"/>
                <a:gd name="connsiteY53" fmla="*/ 144702 h 4275461"/>
                <a:gd name="connsiteX54" fmla="*/ 1625616 w 3619883"/>
                <a:gd name="connsiteY54" fmla="*/ 110893 h 4275461"/>
                <a:gd name="connsiteX55" fmla="*/ 1658964 w 3619883"/>
                <a:gd name="connsiteY55" fmla="*/ 106547 h 4275461"/>
                <a:gd name="connsiteX56" fmla="*/ 1746598 w 3619883"/>
                <a:gd name="connsiteY56" fmla="*/ 122460 h 4275461"/>
                <a:gd name="connsiteX57" fmla="*/ 1811913 w 3619883"/>
                <a:gd name="connsiteY57" fmla="*/ 143234 h 4275461"/>
                <a:gd name="connsiteX58" fmla="*/ 1856557 w 3619883"/>
                <a:gd name="connsiteY58" fmla="*/ 133511 h 4275461"/>
                <a:gd name="connsiteX59" fmla="*/ 2066003 w 3619883"/>
                <a:gd name="connsiteY59" fmla="*/ 143313 h 4275461"/>
                <a:gd name="connsiteX60" fmla="*/ 2177615 w 3619883"/>
                <a:gd name="connsiteY60" fmla="*/ 119007 h 4275461"/>
                <a:gd name="connsiteX61" fmla="*/ 2255883 w 3619883"/>
                <a:gd name="connsiteY61" fmla="*/ 99047 h 4275461"/>
                <a:gd name="connsiteX62" fmla="*/ 2344622 w 3619883"/>
                <a:gd name="connsiteY62" fmla="*/ 91388 h 4275461"/>
                <a:gd name="connsiteX63" fmla="*/ 2455682 w 3619883"/>
                <a:gd name="connsiteY63" fmla="*/ 78869 h 4275461"/>
                <a:gd name="connsiteX64" fmla="*/ 2632609 w 3619883"/>
                <a:gd name="connsiteY64" fmla="*/ 75338 h 4275461"/>
                <a:gd name="connsiteX65" fmla="*/ 2742291 w 3619883"/>
                <a:gd name="connsiteY65" fmla="*/ 92282 h 4275461"/>
                <a:gd name="connsiteX66" fmla="*/ 2851974 w 3619883"/>
                <a:gd name="connsiteY66" fmla="*/ 109227 h 4275461"/>
                <a:gd name="connsiteX67" fmla="*/ 2907643 w 3619883"/>
                <a:gd name="connsiteY67" fmla="*/ 100020 h 4275461"/>
                <a:gd name="connsiteX68" fmla="*/ 2944022 w 3619883"/>
                <a:gd name="connsiteY68" fmla="*/ 30853 h 4275461"/>
                <a:gd name="connsiteX69" fmla="*/ 3022289 w 3619883"/>
                <a:gd name="connsiteY69" fmla="*/ 10893 h 4275461"/>
                <a:gd name="connsiteX70" fmla="*/ 3054807 w 3619883"/>
                <a:gd name="connsiteY70" fmla="*/ 24226 h 4275461"/>
                <a:gd name="connsiteX71" fmla="*/ 3141892 w 3619883"/>
                <a:gd name="connsiteY71" fmla="*/ 51925 h 4275461"/>
                <a:gd name="connsiteX72" fmla="*/ 3185711 w 3619883"/>
                <a:gd name="connsiteY72" fmla="*/ 59881 h 4275461"/>
                <a:gd name="connsiteX73" fmla="*/ 3219056 w 3619883"/>
                <a:gd name="connsiteY73" fmla="*/ 55536 h 4275461"/>
                <a:gd name="connsiteX74" fmla="*/ 3263425 w 3619883"/>
                <a:gd name="connsiteY74" fmla="*/ 51706 h 4275461"/>
                <a:gd name="connsiteX75" fmla="*/ 3296219 w 3619883"/>
                <a:gd name="connsiteY75" fmla="*/ 59147 h 4275461"/>
                <a:gd name="connsiteX76" fmla="*/ 3319094 w 3619883"/>
                <a:gd name="connsiteY76" fmla="*/ 42500 h 4275461"/>
                <a:gd name="connsiteX77" fmla="*/ 3420511 w 3619883"/>
                <a:gd name="connsiteY77" fmla="*/ 0 h 4275461"/>
                <a:gd name="connsiteX78" fmla="*/ 3453305 w 3619883"/>
                <a:gd name="connsiteY78" fmla="*/ 7440 h 4275461"/>
                <a:gd name="connsiteX79" fmla="*/ 3496571 w 3619883"/>
                <a:gd name="connsiteY79" fmla="*/ 27182 h 4275461"/>
                <a:gd name="connsiteX80" fmla="*/ 3602117 w 3619883"/>
                <a:gd name="connsiteY80" fmla="*/ 132521 h 4275461"/>
                <a:gd name="connsiteX81" fmla="*/ 3619883 w 3619883"/>
                <a:gd name="connsiteY81" fmla="*/ 140049 h 4275461"/>
                <a:gd name="connsiteX82" fmla="*/ 3619883 w 3619883"/>
                <a:gd name="connsiteY8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230914 w 3619883"/>
                <a:gd name="connsiteY26" fmla="*/ 4128157 h 4275461"/>
                <a:gd name="connsiteX27" fmla="*/ 189322 w 3619883"/>
                <a:gd name="connsiteY27" fmla="*/ 4275461 h 4275461"/>
                <a:gd name="connsiteX28" fmla="*/ 0 w 3619883"/>
                <a:gd name="connsiteY28" fmla="*/ 4275461 h 4275461"/>
                <a:gd name="connsiteX29" fmla="*/ 0 w 3619883"/>
                <a:gd name="connsiteY29" fmla="*/ 42229 h 4275461"/>
                <a:gd name="connsiteX30" fmla="*/ 42464 w 3619883"/>
                <a:gd name="connsiteY30" fmla="*/ 40518 h 4275461"/>
                <a:gd name="connsiteX31" fmla="*/ 137733 w 3619883"/>
                <a:gd name="connsiteY31" fmla="*/ 35355 h 4275461"/>
                <a:gd name="connsiteX32" fmla="*/ 270565 w 3619883"/>
                <a:gd name="connsiteY32" fmla="*/ 29759 h 4275461"/>
                <a:gd name="connsiteX33" fmla="*/ 479734 w 3619883"/>
                <a:gd name="connsiteY33" fmla="*/ 45455 h 4275461"/>
                <a:gd name="connsiteX34" fmla="*/ 524103 w 3619883"/>
                <a:gd name="connsiteY34" fmla="*/ 41625 h 4275461"/>
                <a:gd name="connsiteX35" fmla="*/ 624416 w 3619883"/>
                <a:gd name="connsiteY35" fmla="*/ 22696 h 4275461"/>
                <a:gd name="connsiteX36" fmla="*/ 657762 w 3619883"/>
                <a:gd name="connsiteY36" fmla="*/ 18351 h 4275461"/>
                <a:gd name="connsiteX37" fmla="*/ 690557 w 3619883"/>
                <a:gd name="connsiteY37" fmla="*/ 25792 h 4275461"/>
                <a:gd name="connsiteX38" fmla="*/ 745123 w 3619883"/>
                <a:gd name="connsiteY38" fmla="*/ 40157 h 4275461"/>
                <a:gd name="connsiteX39" fmla="*/ 789493 w 3619883"/>
                <a:gd name="connsiteY39" fmla="*/ 36327 h 4275461"/>
                <a:gd name="connsiteX40" fmla="*/ 854255 w 3619883"/>
                <a:gd name="connsiteY40" fmla="*/ 68887 h 4275461"/>
                <a:gd name="connsiteX41" fmla="*/ 897520 w 3619883"/>
                <a:gd name="connsiteY41" fmla="*/ 88629 h 4275461"/>
                <a:gd name="connsiteX42" fmla="*/ 940510 w 3619883"/>
                <a:gd name="connsiteY42" fmla="*/ 114265 h 4275461"/>
                <a:gd name="connsiteX43" fmla="*/ 1082712 w 3619883"/>
                <a:gd name="connsiteY43" fmla="*/ 144543 h 4275461"/>
                <a:gd name="connsiteX44" fmla="*/ 1205348 w 3619883"/>
                <a:gd name="connsiteY44" fmla="*/ 120753 h 4275461"/>
                <a:gd name="connsiteX45" fmla="*/ 1271764 w 3619883"/>
                <a:gd name="connsiteY45" fmla="*/ 117956 h 4275461"/>
                <a:gd name="connsiteX46" fmla="*/ 1315583 w 3619883"/>
                <a:gd name="connsiteY46" fmla="*/ 125912 h 4275461"/>
                <a:gd name="connsiteX47" fmla="*/ 1359125 w 3619883"/>
                <a:gd name="connsiteY47" fmla="*/ 139761 h 4275461"/>
                <a:gd name="connsiteX48" fmla="*/ 1391919 w 3619883"/>
                <a:gd name="connsiteY48" fmla="*/ 147202 h 4275461"/>
                <a:gd name="connsiteX49" fmla="*/ 1436563 w 3619883"/>
                <a:gd name="connsiteY49" fmla="*/ 137480 h 4275461"/>
                <a:gd name="connsiteX50" fmla="*/ 1471566 w 3619883"/>
                <a:gd name="connsiteY50" fmla="*/ 97777 h 4275461"/>
                <a:gd name="connsiteX51" fmla="*/ 1505739 w 3619883"/>
                <a:gd name="connsiteY51" fmla="*/ 75753 h 4275461"/>
                <a:gd name="connsiteX52" fmla="*/ 1590891 w 3619883"/>
                <a:gd name="connsiteY52" fmla="*/ 144702 h 4275461"/>
                <a:gd name="connsiteX53" fmla="*/ 1625616 w 3619883"/>
                <a:gd name="connsiteY53" fmla="*/ 110893 h 4275461"/>
                <a:gd name="connsiteX54" fmla="*/ 1658964 w 3619883"/>
                <a:gd name="connsiteY54" fmla="*/ 106547 h 4275461"/>
                <a:gd name="connsiteX55" fmla="*/ 1746598 w 3619883"/>
                <a:gd name="connsiteY55" fmla="*/ 122460 h 4275461"/>
                <a:gd name="connsiteX56" fmla="*/ 1811913 w 3619883"/>
                <a:gd name="connsiteY56" fmla="*/ 143234 h 4275461"/>
                <a:gd name="connsiteX57" fmla="*/ 1856557 w 3619883"/>
                <a:gd name="connsiteY57" fmla="*/ 133511 h 4275461"/>
                <a:gd name="connsiteX58" fmla="*/ 2066003 w 3619883"/>
                <a:gd name="connsiteY58" fmla="*/ 143313 h 4275461"/>
                <a:gd name="connsiteX59" fmla="*/ 2177615 w 3619883"/>
                <a:gd name="connsiteY59" fmla="*/ 119007 h 4275461"/>
                <a:gd name="connsiteX60" fmla="*/ 2255883 w 3619883"/>
                <a:gd name="connsiteY60" fmla="*/ 99047 h 4275461"/>
                <a:gd name="connsiteX61" fmla="*/ 2344622 w 3619883"/>
                <a:gd name="connsiteY61" fmla="*/ 91388 h 4275461"/>
                <a:gd name="connsiteX62" fmla="*/ 2455682 w 3619883"/>
                <a:gd name="connsiteY62" fmla="*/ 78869 h 4275461"/>
                <a:gd name="connsiteX63" fmla="*/ 2632609 w 3619883"/>
                <a:gd name="connsiteY63" fmla="*/ 75338 h 4275461"/>
                <a:gd name="connsiteX64" fmla="*/ 2742291 w 3619883"/>
                <a:gd name="connsiteY64" fmla="*/ 92282 h 4275461"/>
                <a:gd name="connsiteX65" fmla="*/ 2851974 w 3619883"/>
                <a:gd name="connsiteY65" fmla="*/ 109227 h 4275461"/>
                <a:gd name="connsiteX66" fmla="*/ 2907643 w 3619883"/>
                <a:gd name="connsiteY66" fmla="*/ 100020 h 4275461"/>
                <a:gd name="connsiteX67" fmla="*/ 2944022 w 3619883"/>
                <a:gd name="connsiteY67" fmla="*/ 30853 h 4275461"/>
                <a:gd name="connsiteX68" fmla="*/ 3022289 w 3619883"/>
                <a:gd name="connsiteY68" fmla="*/ 10893 h 4275461"/>
                <a:gd name="connsiteX69" fmla="*/ 3054807 w 3619883"/>
                <a:gd name="connsiteY69" fmla="*/ 24226 h 4275461"/>
                <a:gd name="connsiteX70" fmla="*/ 3141892 w 3619883"/>
                <a:gd name="connsiteY70" fmla="*/ 51925 h 4275461"/>
                <a:gd name="connsiteX71" fmla="*/ 3185711 w 3619883"/>
                <a:gd name="connsiteY71" fmla="*/ 59881 h 4275461"/>
                <a:gd name="connsiteX72" fmla="*/ 3219056 w 3619883"/>
                <a:gd name="connsiteY72" fmla="*/ 55536 h 4275461"/>
                <a:gd name="connsiteX73" fmla="*/ 3263425 w 3619883"/>
                <a:gd name="connsiteY73" fmla="*/ 51706 h 4275461"/>
                <a:gd name="connsiteX74" fmla="*/ 3296219 w 3619883"/>
                <a:gd name="connsiteY74" fmla="*/ 59147 h 4275461"/>
                <a:gd name="connsiteX75" fmla="*/ 3319094 w 3619883"/>
                <a:gd name="connsiteY75" fmla="*/ 42500 h 4275461"/>
                <a:gd name="connsiteX76" fmla="*/ 3420511 w 3619883"/>
                <a:gd name="connsiteY76" fmla="*/ 0 h 4275461"/>
                <a:gd name="connsiteX77" fmla="*/ 3453305 w 3619883"/>
                <a:gd name="connsiteY77" fmla="*/ 7440 h 4275461"/>
                <a:gd name="connsiteX78" fmla="*/ 3496571 w 3619883"/>
                <a:gd name="connsiteY78" fmla="*/ 27182 h 4275461"/>
                <a:gd name="connsiteX79" fmla="*/ 3602117 w 3619883"/>
                <a:gd name="connsiteY79" fmla="*/ 132521 h 4275461"/>
                <a:gd name="connsiteX80" fmla="*/ 3619883 w 3619883"/>
                <a:gd name="connsiteY80" fmla="*/ 140049 h 4275461"/>
                <a:gd name="connsiteX81" fmla="*/ 3619883 w 3619883"/>
                <a:gd name="connsiteY8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189322 w 3619883"/>
                <a:gd name="connsiteY26" fmla="*/ 4275461 h 4275461"/>
                <a:gd name="connsiteX27" fmla="*/ 0 w 3619883"/>
                <a:gd name="connsiteY27" fmla="*/ 4275461 h 4275461"/>
                <a:gd name="connsiteX28" fmla="*/ 0 w 3619883"/>
                <a:gd name="connsiteY28" fmla="*/ 42229 h 4275461"/>
                <a:gd name="connsiteX29" fmla="*/ 42464 w 3619883"/>
                <a:gd name="connsiteY29" fmla="*/ 40518 h 4275461"/>
                <a:gd name="connsiteX30" fmla="*/ 137733 w 3619883"/>
                <a:gd name="connsiteY30" fmla="*/ 35355 h 4275461"/>
                <a:gd name="connsiteX31" fmla="*/ 270565 w 3619883"/>
                <a:gd name="connsiteY31" fmla="*/ 29759 h 4275461"/>
                <a:gd name="connsiteX32" fmla="*/ 479734 w 3619883"/>
                <a:gd name="connsiteY32" fmla="*/ 45455 h 4275461"/>
                <a:gd name="connsiteX33" fmla="*/ 524103 w 3619883"/>
                <a:gd name="connsiteY33" fmla="*/ 41625 h 4275461"/>
                <a:gd name="connsiteX34" fmla="*/ 624416 w 3619883"/>
                <a:gd name="connsiteY34" fmla="*/ 22696 h 4275461"/>
                <a:gd name="connsiteX35" fmla="*/ 657762 w 3619883"/>
                <a:gd name="connsiteY35" fmla="*/ 18351 h 4275461"/>
                <a:gd name="connsiteX36" fmla="*/ 690557 w 3619883"/>
                <a:gd name="connsiteY36" fmla="*/ 25792 h 4275461"/>
                <a:gd name="connsiteX37" fmla="*/ 745123 w 3619883"/>
                <a:gd name="connsiteY37" fmla="*/ 40157 h 4275461"/>
                <a:gd name="connsiteX38" fmla="*/ 789493 w 3619883"/>
                <a:gd name="connsiteY38" fmla="*/ 36327 h 4275461"/>
                <a:gd name="connsiteX39" fmla="*/ 854255 w 3619883"/>
                <a:gd name="connsiteY39" fmla="*/ 68887 h 4275461"/>
                <a:gd name="connsiteX40" fmla="*/ 897520 w 3619883"/>
                <a:gd name="connsiteY40" fmla="*/ 88629 h 4275461"/>
                <a:gd name="connsiteX41" fmla="*/ 940510 w 3619883"/>
                <a:gd name="connsiteY41" fmla="*/ 114265 h 4275461"/>
                <a:gd name="connsiteX42" fmla="*/ 1082712 w 3619883"/>
                <a:gd name="connsiteY42" fmla="*/ 144543 h 4275461"/>
                <a:gd name="connsiteX43" fmla="*/ 1205348 w 3619883"/>
                <a:gd name="connsiteY43" fmla="*/ 120753 h 4275461"/>
                <a:gd name="connsiteX44" fmla="*/ 1271764 w 3619883"/>
                <a:gd name="connsiteY44" fmla="*/ 117956 h 4275461"/>
                <a:gd name="connsiteX45" fmla="*/ 1315583 w 3619883"/>
                <a:gd name="connsiteY45" fmla="*/ 125912 h 4275461"/>
                <a:gd name="connsiteX46" fmla="*/ 1359125 w 3619883"/>
                <a:gd name="connsiteY46" fmla="*/ 139761 h 4275461"/>
                <a:gd name="connsiteX47" fmla="*/ 1391919 w 3619883"/>
                <a:gd name="connsiteY47" fmla="*/ 147202 h 4275461"/>
                <a:gd name="connsiteX48" fmla="*/ 1436563 w 3619883"/>
                <a:gd name="connsiteY48" fmla="*/ 137480 h 4275461"/>
                <a:gd name="connsiteX49" fmla="*/ 1471566 w 3619883"/>
                <a:gd name="connsiteY49" fmla="*/ 97777 h 4275461"/>
                <a:gd name="connsiteX50" fmla="*/ 1505739 w 3619883"/>
                <a:gd name="connsiteY50" fmla="*/ 75753 h 4275461"/>
                <a:gd name="connsiteX51" fmla="*/ 1590891 w 3619883"/>
                <a:gd name="connsiteY51" fmla="*/ 144702 h 4275461"/>
                <a:gd name="connsiteX52" fmla="*/ 1625616 w 3619883"/>
                <a:gd name="connsiteY52" fmla="*/ 110893 h 4275461"/>
                <a:gd name="connsiteX53" fmla="*/ 1658964 w 3619883"/>
                <a:gd name="connsiteY53" fmla="*/ 106547 h 4275461"/>
                <a:gd name="connsiteX54" fmla="*/ 1746598 w 3619883"/>
                <a:gd name="connsiteY54" fmla="*/ 122460 h 4275461"/>
                <a:gd name="connsiteX55" fmla="*/ 1811913 w 3619883"/>
                <a:gd name="connsiteY55" fmla="*/ 143234 h 4275461"/>
                <a:gd name="connsiteX56" fmla="*/ 1856557 w 3619883"/>
                <a:gd name="connsiteY56" fmla="*/ 133511 h 4275461"/>
                <a:gd name="connsiteX57" fmla="*/ 2066003 w 3619883"/>
                <a:gd name="connsiteY57" fmla="*/ 143313 h 4275461"/>
                <a:gd name="connsiteX58" fmla="*/ 2177615 w 3619883"/>
                <a:gd name="connsiteY58" fmla="*/ 119007 h 4275461"/>
                <a:gd name="connsiteX59" fmla="*/ 2255883 w 3619883"/>
                <a:gd name="connsiteY59" fmla="*/ 99047 h 4275461"/>
                <a:gd name="connsiteX60" fmla="*/ 2344622 w 3619883"/>
                <a:gd name="connsiteY60" fmla="*/ 91388 h 4275461"/>
                <a:gd name="connsiteX61" fmla="*/ 2455682 w 3619883"/>
                <a:gd name="connsiteY61" fmla="*/ 78869 h 4275461"/>
                <a:gd name="connsiteX62" fmla="*/ 2632609 w 3619883"/>
                <a:gd name="connsiteY62" fmla="*/ 75338 h 4275461"/>
                <a:gd name="connsiteX63" fmla="*/ 2742291 w 3619883"/>
                <a:gd name="connsiteY63" fmla="*/ 92282 h 4275461"/>
                <a:gd name="connsiteX64" fmla="*/ 2851974 w 3619883"/>
                <a:gd name="connsiteY64" fmla="*/ 109227 h 4275461"/>
                <a:gd name="connsiteX65" fmla="*/ 2907643 w 3619883"/>
                <a:gd name="connsiteY65" fmla="*/ 100020 h 4275461"/>
                <a:gd name="connsiteX66" fmla="*/ 2944022 w 3619883"/>
                <a:gd name="connsiteY66" fmla="*/ 30853 h 4275461"/>
                <a:gd name="connsiteX67" fmla="*/ 3022289 w 3619883"/>
                <a:gd name="connsiteY67" fmla="*/ 10893 h 4275461"/>
                <a:gd name="connsiteX68" fmla="*/ 3054807 w 3619883"/>
                <a:gd name="connsiteY68" fmla="*/ 24226 h 4275461"/>
                <a:gd name="connsiteX69" fmla="*/ 3141892 w 3619883"/>
                <a:gd name="connsiteY69" fmla="*/ 51925 h 4275461"/>
                <a:gd name="connsiteX70" fmla="*/ 3185711 w 3619883"/>
                <a:gd name="connsiteY70" fmla="*/ 59881 h 4275461"/>
                <a:gd name="connsiteX71" fmla="*/ 3219056 w 3619883"/>
                <a:gd name="connsiteY71" fmla="*/ 55536 h 4275461"/>
                <a:gd name="connsiteX72" fmla="*/ 3263425 w 3619883"/>
                <a:gd name="connsiteY72" fmla="*/ 51706 h 4275461"/>
                <a:gd name="connsiteX73" fmla="*/ 3296219 w 3619883"/>
                <a:gd name="connsiteY73" fmla="*/ 59147 h 4275461"/>
                <a:gd name="connsiteX74" fmla="*/ 3319094 w 3619883"/>
                <a:gd name="connsiteY74" fmla="*/ 42500 h 4275461"/>
                <a:gd name="connsiteX75" fmla="*/ 3420511 w 3619883"/>
                <a:gd name="connsiteY75" fmla="*/ 0 h 4275461"/>
                <a:gd name="connsiteX76" fmla="*/ 3453305 w 3619883"/>
                <a:gd name="connsiteY76" fmla="*/ 7440 h 4275461"/>
                <a:gd name="connsiteX77" fmla="*/ 3496571 w 3619883"/>
                <a:gd name="connsiteY77" fmla="*/ 27182 h 4275461"/>
                <a:gd name="connsiteX78" fmla="*/ 3602117 w 3619883"/>
                <a:gd name="connsiteY78" fmla="*/ 132521 h 4275461"/>
                <a:gd name="connsiteX79" fmla="*/ 3619883 w 3619883"/>
                <a:gd name="connsiteY79" fmla="*/ 140049 h 4275461"/>
                <a:gd name="connsiteX80" fmla="*/ 3619883 w 3619883"/>
                <a:gd name="connsiteY8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89322 w 3619883"/>
                <a:gd name="connsiteY25" fmla="*/ 4275461 h 4275461"/>
                <a:gd name="connsiteX26" fmla="*/ 0 w 3619883"/>
                <a:gd name="connsiteY26" fmla="*/ 4275461 h 4275461"/>
                <a:gd name="connsiteX27" fmla="*/ 0 w 3619883"/>
                <a:gd name="connsiteY27" fmla="*/ 42229 h 4275461"/>
                <a:gd name="connsiteX28" fmla="*/ 42464 w 3619883"/>
                <a:gd name="connsiteY28" fmla="*/ 40518 h 4275461"/>
                <a:gd name="connsiteX29" fmla="*/ 137733 w 3619883"/>
                <a:gd name="connsiteY29" fmla="*/ 35355 h 4275461"/>
                <a:gd name="connsiteX30" fmla="*/ 270565 w 3619883"/>
                <a:gd name="connsiteY30" fmla="*/ 29759 h 4275461"/>
                <a:gd name="connsiteX31" fmla="*/ 479734 w 3619883"/>
                <a:gd name="connsiteY31" fmla="*/ 45455 h 4275461"/>
                <a:gd name="connsiteX32" fmla="*/ 524103 w 3619883"/>
                <a:gd name="connsiteY32" fmla="*/ 41625 h 4275461"/>
                <a:gd name="connsiteX33" fmla="*/ 624416 w 3619883"/>
                <a:gd name="connsiteY33" fmla="*/ 22696 h 4275461"/>
                <a:gd name="connsiteX34" fmla="*/ 657762 w 3619883"/>
                <a:gd name="connsiteY34" fmla="*/ 18351 h 4275461"/>
                <a:gd name="connsiteX35" fmla="*/ 690557 w 3619883"/>
                <a:gd name="connsiteY35" fmla="*/ 25792 h 4275461"/>
                <a:gd name="connsiteX36" fmla="*/ 745123 w 3619883"/>
                <a:gd name="connsiteY36" fmla="*/ 40157 h 4275461"/>
                <a:gd name="connsiteX37" fmla="*/ 789493 w 3619883"/>
                <a:gd name="connsiteY37" fmla="*/ 36327 h 4275461"/>
                <a:gd name="connsiteX38" fmla="*/ 854255 w 3619883"/>
                <a:gd name="connsiteY38" fmla="*/ 68887 h 4275461"/>
                <a:gd name="connsiteX39" fmla="*/ 897520 w 3619883"/>
                <a:gd name="connsiteY39" fmla="*/ 88629 h 4275461"/>
                <a:gd name="connsiteX40" fmla="*/ 940510 w 3619883"/>
                <a:gd name="connsiteY40" fmla="*/ 114265 h 4275461"/>
                <a:gd name="connsiteX41" fmla="*/ 1082712 w 3619883"/>
                <a:gd name="connsiteY41" fmla="*/ 144543 h 4275461"/>
                <a:gd name="connsiteX42" fmla="*/ 1205348 w 3619883"/>
                <a:gd name="connsiteY42" fmla="*/ 120753 h 4275461"/>
                <a:gd name="connsiteX43" fmla="*/ 1271764 w 3619883"/>
                <a:gd name="connsiteY43" fmla="*/ 117956 h 4275461"/>
                <a:gd name="connsiteX44" fmla="*/ 1315583 w 3619883"/>
                <a:gd name="connsiteY44" fmla="*/ 125912 h 4275461"/>
                <a:gd name="connsiteX45" fmla="*/ 1359125 w 3619883"/>
                <a:gd name="connsiteY45" fmla="*/ 139761 h 4275461"/>
                <a:gd name="connsiteX46" fmla="*/ 1391919 w 3619883"/>
                <a:gd name="connsiteY46" fmla="*/ 147202 h 4275461"/>
                <a:gd name="connsiteX47" fmla="*/ 1436563 w 3619883"/>
                <a:gd name="connsiteY47" fmla="*/ 137480 h 4275461"/>
                <a:gd name="connsiteX48" fmla="*/ 1471566 w 3619883"/>
                <a:gd name="connsiteY48" fmla="*/ 97777 h 4275461"/>
                <a:gd name="connsiteX49" fmla="*/ 1505739 w 3619883"/>
                <a:gd name="connsiteY49" fmla="*/ 75753 h 4275461"/>
                <a:gd name="connsiteX50" fmla="*/ 1590891 w 3619883"/>
                <a:gd name="connsiteY50" fmla="*/ 144702 h 4275461"/>
                <a:gd name="connsiteX51" fmla="*/ 1625616 w 3619883"/>
                <a:gd name="connsiteY51" fmla="*/ 110893 h 4275461"/>
                <a:gd name="connsiteX52" fmla="*/ 1658964 w 3619883"/>
                <a:gd name="connsiteY52" fmla="*/ 106547 h 4275461"/>
                <a:gd name="connsiteX53" fmla="*/ 1746598 w 3619883"/>
                <a:gd name="connsiteY53" fmla="*/ 122460 h 4275461"/>
                <a:gd name="connsiteX54" fmla="*/ 1811913 w 3619883"/>
                <a:gd name="connsiteY54" fmla="*/ 143234 h 4275461"/>
                <a:gd name="connsiteX55" fmla="*/ 1856557 w 3619883"/>
                <a:gd name="connsiteY55" fmla="*/ 133511 h 4275461"/>
                <a:gd name="connsiteX56" fmla="*/ 2066003 w 3619883"/>
                <a:gd name="connsiteY56" fmla="*/ 143313 h 4275461"/>
                <a:gd name="connsiteX57" fmla="*/ 2177615 w 3619883"/>
                <a:gd name="connsiteY57" fmla="*/ 119007 h 4275461"/>
                <a:gd name="connsiteX58" fmla="*/ 2255883 w 3619883"/>
                <a:gd name="connsiteY58" fmla="*/ 99047 h 4275461"/>
                <a:gd name="connsiteX59" fmla="*/ 2344622 w 3619883"/>
                <a:gd name="connsiteY59" fmla="*/ 91388 h 4275461"/>
                <a:gd name="connsiteX60" fmla="*/ 2455682 w 3619883"/>
                <a:gd name="connsiteY60" fmla="*/ 78869 h 4275461"/>
                <a:gd name="connsiteX61" fmla="*/ 2632609 w 3619883"/>
                <a:gd name="connsiteY61" fmla="*/ 75338 h 4275461"/>
                <a:gd name="connsiteX62" fmla="*/ 2742291 w 3619883"/>
                <a:gd name="connsiteY62" fmla="*/ 92282 h 4275461"/>
                <a:gd name="connsiteX63" fmla="*/ 2851974 w 3619883"/>
                <a:gd name="connsiteY63" fmla="*/ 109227 h 4275461"/>
                <a:gd name="connsiteX64" fmla="*/ 2907643 w 3619883"/>
                <a:gd name="connsiteY64" fmla="*/ 100020 h 4275461"/>
                <a:gd name="connsiteX65" fmla="*/ 2944022 w 3619883"/>
                <a:gd name="connsiteY65" fmla="*/ 30853 h 4275461"/>
                <a:gd name="connsiteX66" fmla="*/ 3022289 w 3619883"/>
                <a:gd name="connsiteY66" fmla="*/ 10893 h 4275461"/>
                <a:gd name="connsiteX67" fmla="*/ 3054807 w 3619883"/>
                <a:gd name="connsiteY67" fmla="*/ 24226 h 4275461"/>
                <a:gd name="connsiteX68" fmla="*/ 3141892 w 3619883"/>
                <a:gd name="connsiteY68" fmla="*/ 51925 h 4275461"/>
                <a:gd name="connsiteX69" fmla="*/ 3185711 w 3619883"/>
                <a:gd name="connsiteY69" fmla="*/ 59881 h 4275461"/>
                <a:gd name="connsiteX70" fmla="*/ 3219056 w 3619883"/>
                <a:gd name="connsiteY70" fmla="*/ 55536 h 4275461"/>
                <a:gd name="connsiteX71" fmla="*/ 3263425 w 3619883"/>
                <a:gd name="connsiteY71" fmla="*/ 51706 h 4275461"/>
                <a:gd name="connsiteX72" fmla="*/ 3296219 w 3619883"/>
                <a:gd name="connsiteY72" fmla="*/ 59147 h 4275461"/>
                <a:gd name="connsiteX73" fmla="*/ 3319094 w 3619883"/>
                <a:gd name="connsiteY73" fmla="*/ 42500 h 4275461"/>
                <a:gd name="connsiteX74" fmla="*/ 3420511 w 3619883"/>
                <a:gd name="connsiteY74" fmla="*/ 0 h 4275461"/>
                <a:gd name="connsiteX75" fmla="*/ 3453305 w 3619883"/>
                <a:gd name="connsiteY75" fmla="*/ 7440 h 4275461"/>
                <a:gd name="connsiteX76" fmla="*/ 3496571 w 3619883"/>
                <a:gd name="connsiteY76" fmla="*/ 27182 h 4275461"/>
                <a:gd name="connsiteX77" fmla="*/ 3602117 w 3619883"/>
                <a:gd name="connsiteY77" fmla="*/ 132521 h 4275461"/>
                <a:gd name="connsiteX78" fmla="*/ 3619883 w 3619883"/>
                <a:gd name="connsiteY78" fmla="*/ 140049 h 4275461"/>
                <a:gd name="connsiteX79" fmla="*/ 3619883 w 3619883"/>
                <a:gd name="connsiteY7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4128157 h 4275461"/>
                <a:gd name="connsiteX23" fmla="*/ 339106 w 3619883"/>
                <a:gd name="connsiteY23" fmla="*/ 3951392 h 4275461"/>
                <a:gd name="connsiteX24" fmla="*/ 189322 w 3619883"/>
                <a:gd name="connsiteY24" fmla="*/ 4275461 h 4275461"/>
                <a:gd name="connsiteX25" fmla="*/ 0 w 3619883"/>
                <a:gd name="connsiteY25" fmla="*/ 4275461 h 4275461"/>
                <a:gd name="connsiteX26" fmla="*/ 0 w 3619883"/>
                <a:gd name="connsiteY26" fmla="*/ 42229 h 4275461"/>
                <a:gd name="connsiteX27" fmla="*/ 42464 w 3619883"/>
                <a:gd name="connsiteY27" fmla="*/ 40518 h 4275461"/>
                <a:gd name="connsiteX28" fmla="*/ 137733 w 3619883"/>
                <a:gd name="connsiteY28" fmla="*/ 35355 h 4275461"/>
                <a:gd name="connsiteX29" fmla="*/ 270565 w 3619883"/>
                <a:gd name="connsiteY29" fmla="*/ 29759 h 4275461"/>
                <a:gd name="connsiteX30" fmla="*/ 479734 w 3619883"/>
                <a:gd name="connsiteY30" fmla="*/ 45455 h 4275461"/>
                <a:gd name="connsiteX31" fmla="*/ 524103 w 3619883"/>
                <a:gd name="connsiteY31" fmla="*/ 41625 h 4275461"/>
                <a:gd name="connsiteX32" fmla="*/ 624416 w 3619883"/>
                <a:gd name="connsiteY32" fmla="*/ 22696 h 4275461"/>
                <a:gd name="connsiteX33" fmla="*/ 657762 w 3619883"/>
                <a:gd name="connsiteY33" fmla="*/ 18351 h 4275461"/>
                <a:gd name="connsiteX34" fmla="*/ 690557 w 3619883"/>
                <a:gd name="connsiteY34" fmla="*/ 25792 h 4275461"/>
                <a:gd name="connsiteX35" fmla="*/ 745123 w 3619883"/>
                <a:gd name="connsiteY35" fmla="*/ 40157 h 4275461"/>
                <a:gd name="connsiteX36" fmla="*/ 789493 w 3619883"/>
                <a:gd name="connsiteY36" fmla="*/ 36327 h 4275461"/>
                <a:gd name="connsiteX37" fmla="*/ 854255 w 3619883"/>
                <a:gd name="connsiteY37" fmla="*/ 68887 h 4275461"/>
                <a:gd name="connsiteX38" fmla="*/ 897520 w 3619883"/>
                <a:gd name="connsiteY38" fmla="*/ 88629 h 4275461"/>
                <a:gd name="connsiteX39" fmla="*/ 940510 w 3619883"/>
                <a:gd name="connsiteY39" fmla="*/ 114265 h 4275461"/>
                <a:gd name="connsiteX40" fmla="*/ 1082712 w 3619883"/>
                <a:gd name="connsiteY40" fmla="*/ 144543 h 4275461"/>
                <a:gd name="connsiteX41" fmla="*/ 1205348 w 3619883"/>
                <a:gd name="connsiteY41" fmla="*/ 120753 h 4275461"/>
                <a:gd name="connsiteX42" fmla="*/ 1271764 w 3619883"/>
                <a:gd name="connsiteY42" fmla="*/ 117956 h 4275461"/>
                <a:gd name="connsiteX43" fmla="*/ 1315583 w 3619883"/>
                <a:gd name="connsiteY43" fmla="*/ 125912 h 4275461"/>
                <a:gd name="connsiteX44" fmla="*/ 1359125 w 3619883"/>
                <a:gd name="connsiteY44" fmla="*/ 139761 h 4275461"/>
                <a:gd name="connsiteX45" fmla="*/ 1391919 w 3619883"/>
                <a:gd name="connsiteY45" fmla="*/ 147202 h 4275461"/>
                <a:gd name="connsiteX46" fmla="*/ 1436563 w 3619883"/>
                <a:gd name="connsiteY46" fmla="*/ 137480 h 4275461"/>
                <a:gd name="connsiteX47" fmla="*/ 1471566 w 3619883"/>
                <a:gd name="connsiteY47" fmla="*/ 97777 h 4275461"/>
                <a:gd name="connsiteX48" fmla="*/ 1505739 w 3619883"/>
                <a:gd name="connsiteY48" fmla="*/ 75753 h 4275461"/>
                <a:gd name="connsiteX49" fmla="*/ 1590891 w 3619883"/>
                <a:gd name="connsiteY49" fmla="*/ 144702 h 4275461"/>
                <a:gd name="connsiteX50" fmla="*/ 1625616 w 3619883"/>
                <a:gd name="connsiteY50" fmla="*/ 110893 h 4275461"/>
                <a:gd name="connsiteX51" fmla="*/ 1658964 w 3619883"/>
                <a:gd name="connsiteY51" fmla="*/ 106547 h 4275461"/>
                <a:gd name="connsiteX52" fmla="*/ 1746598 w 3619883"/>
                <a:gd name="connsiteY52" fmla="*/ 122460 h 4275461"/>
                <a:gd name="connsiteX53" fmla="*/ 1811913 w 3619883"/>
                <a:gd name="connsiteY53" fmla="*/ 143234 h 4275461"/>
                <a:gd name="connsiteX54" fmla="*/ 1856557 w 3619883"/>
                <a:gd name="connsiteY54" fmla="*/ 133511 h 4275461"/>
                <a:gd name="connsiteX55" fmla="*/ 2066003 w 3619883"/>
                <a:gd name="connsiteY55" fmla="*/ 143313 h 4275461"/>
                <a:gd name="connsiteX56" fmla="*/ 2177615 w 3619883"/>
                <a:gd name="connsiteY56" fmla="*/ 119007 h 4275461"/>
                <a:gd name="connsiteX57" fmla="*/ 2255883 w 3619883"/>
                <a:gd name="connsiteY57" fmla="*/ 99047 h 4275461"/>
                <a:gd name="connsiteX58" fmla="*/ 2344622 w 3619883"/>
                <a:gd name="connsiteY58" fmla="*/ 91388 h 4275461"/>
                <a:gd name="connsiteX59" fmla="*/ 2455682 w 3619883"/>
                <a:gd name="connsiteY59" fmla="*/ 78869 h 4275461"/>
                <a:gd name="connsiteX60" fmla="*/ 2632609 w 3619883"/>
                <a:gd name="connsiteY60" fmla="*/ 75338 h 4275461"/>
                <a:gd name="connsiteX61" fmla="*/ 2742291 w 3619883"/>
                <a:gd name="connsiteY61" fmla="*/ 92282 h 4275461"/>
                <a:gd name="connsiteX62" fmla="*/ 2851974 w 3619883"/>
                <a:gd name="connsiteY62" fmla="*/ 109227 h 4275461"/>
                <a:gd name="connsiteX63" fmla="*/ 2907643 w 3619883"/>
                <a:gd name="connsiteY63" fmla="*/ 100020 h 4275461"/>
                <a:gd name="connsiteX64" fmla="*/ 2944022 w 3619883"/>
                <a:gd name="connsiteY64" fmla="*/ 30853 h 4275461"/>
                <a:gd name="connsiteX65" fmla="*/ 3022289 w 3619883"/>
                <a:gd name="connsiteY65" fmla="*/ 10893 h 4275461"/>
                <a:gd name="connsiteX66" fmla="*/ 3054807 w 3619883"/>
                <a:gd name="connsiteY66" fmla="*/ 24226 h 4275461"/>
                <a:gd name="connsiteX67" fmla="*/ 3141892 w 3619883"/>
                <a:gd name="connsiteY67" fmla="*/ 51925 h 4275461"/>
                <a:gd name="connsiteX68" fmla="*/ 3185711 w 3619883"/>
                <a:gd name="connsiteY68" fmla="*/ 59881 h 4275461"/>
                <a:gd name="connsiteX69" fmla="*/ 3219056 w 3619883"/>
                <a:gd name="connsiteY69" fmla="*/ 55536 h 4275461"/>
                <a:gd name="connsiteX70" fmla="*/ 3263425 w 3619883"/>
                <a:gd name="connsiteY70" fmla="*/ 51706 h 4275461"/>
                <a:gd name="connsiteX71" fmla="*/ 3296219 w 3619883"/>
                <a:gd name="connsiteY71" fmla="*/ 59147 h 4275461"/>
                <a:gd name="connsiteX72" fmla="*/ 3319094 w 3619883"/>
                <a:gd name="connsiteY72" fmla="*/ 42500 h 4275461"/>
                <a:gd name="connsiteX73" fmla="*/ 3420511 w 3619883"/>
                <a:gd name="connsiteY73" fmla="*/ 0 h 4275461"/>
                <a:gd name="connsiteX74" fmla="*/ 3453305 w 3619883"/>
                <a:gd name="connsiteY74" fmla="*/ 7440 h 4275461"/>
                <a:gd name="connsiteX75" fmla="*/ 3496571 w 3619883"/>
                <a:gd name="connsiteY75" fmla="*/ 27182 h 4275461"/>
                <a:gd name="connsiteX76" fmla="*/ 3602117 w 3619883"/>
                <a:gd name="connsiteY76" fmla="*/ 132521 h 4275461"/>
                <a:gd name="connsiteX77" fmla="*/ 3619883 w 3619883"/>
                <a:gd name="connsiteY77" fmla="*/ 140049 h 4275461"/>
                <a:gd name="connsiteX78" fmla="*/ 3619883 w 3619883"/>
                <a:gd name="connsiteY7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3951392 h 4275461"/>
                <a:gd name="connsiteX23" fmla="*/ 189322 w 3619883"/>
                <a:gd name="connsiteY23" fmla="*/ 4275461 h 4275461"/>
                <a:gd name="connsiteX24" fmla="*/ 0 w 3619883"/>
                <a:gd name="connsiteY24" fmla="*/ 4275461 h 4275461"/>
                <a:gd name="connsiteX25" fmla="*/ 0 w 3619883"/>
                <a:gd name="connsiteY25" fmla="*/ 42229 h 4275461"/>
                <a:gd name="connsiteX26" fmla="*/ 42464 w 3619883"/>
                <a:gd name="connsiteY26" fmla="*/ 40518 h 4275461"/>
                <a:gd name="connsiteX27" fmla="*/ 137733 w 3619883"/>
                <a:gd name="connsiteY27" fmla="*/ 35355 h 4275461"/>
                <a:gd name="connsiteX28" fmla="*/ 270565 w 3619883"/>
                <a:gd name="connsiteY28" fmla="*/ 29759 h 4275461"/>
                <a:gd name="connsiteX29" fmla="*/ 479734 w 3619883"/>
                <a:gd name="connsiteY29" fmla="*/ 45455 h 4275461"/>
                <a:gd name="connsiteX30" fmla="*/ 524103 w 3619883"/>
                <a:gd name="connsiteY30" fmla="*/ 41625 h 4275461"/>
                <a:gd name="connsiteX31" fmla="*/ 624416 w 3619883"/>
                <a:gd name="connsiteY31" fmla="*/ 22696 h 4275461"/>
                <a:gd name="connsiteX32" fmla="*/ 657762 w 3619883"/>
                <a:gd name="connsiteY32" fmla="*/ 18351 h 4275461"/>
                <a:gd name="connsiteX33" fmla="*/ 690557 w 3619883"/>
                <a:gd name="connsiteY33" fmla="*/ 25792 h 4275461"/>
                <a:gd name="connsiteX34" fmla="*/ 745123 w 3619883"/>
                <a:gd name="connsiteY34" fmla="*/ 40157 h 4275461"/>
                <a:gd name="connsiteX35" fmla="*/ 789493 w 3619883"/>
                <a:gd name="connsiteY35" fmla="*/ 36327 h 4275461"/>
                <a:gd name="connsiteX36" fmla="*/ 854255 w 3619883"/>
                <a:gd name="connsiteY36" fmla="*/ 68887 h 4275461"/>
                <a:gd name="connsiteX37" fmla="*/ 897520 w 3619883"/>
                <a:gd name="connsiteY37" fmla="*/ 88629 h 4275461"/>
                <a:gd name="connsiteX38" fmla="*/ 940510 w 3619883"/>
                <a:gd name="connsiteY38" fmla="*/ 114265 h 4275461"/>
                <a:gd name="connsiteX39" fmla="*/ 1082712 w 3619883"/>
                <a:gd name="connsiteY39" fmla="*/ 144543 h 4275461"/>
                <a:gd name="connsiteX40" fmla="*/ 1205348 w 3619883"/>
                <a:gd name="connsiteY40" fmla="*/ 120753 h 4275461"/>
                <a:gd name="connsiteX41" fmla="*/ 1271764 w 3619883"/>
                <a:gd name="connsiteY41" fmla="*/ 117956 h 4275461"/>
                <a:gd name="connsiteX42" fmla="*/ 1315583 w 3619883"/>
                <a:gd name="connsiteY42" fmla="*/ 125912 h 4275461"/>
                <a:gd name="connsiteX43" fmla="*/ 1359125 w 3619883"/>
                <a:gd name="connsiteY43" fmla="*/ 139761 h 4275461"/>
                <a:gd name="connsiteX44" fmla="*/ 1391919 w 3619883"/>
                <a:gd name="connsiteY44" fmla="*/ 147202 h 4275461"/>
                <a:gd name="connsiteX45" fmla="*/ 1436563 w 3619883"/>
                <a:gd name="connsiteY45" fmla="*/ 137480 h 4275461"/>
                <a:gd name="connsiteX46" fmla="*/ 1471566 w 3619883"/>
                <a:gd name="connsiteY46" fmla="*/ 97777 h 4275461"/>
                <a:gd name="connsiteX47" fmla="*/ 1505739 w 3619883"/>
                <a:gd name="connsiteY47" fmla="*/ 75753 h 4275461"/>
                <a:gd name="connsiteX48" fmla="*/ 1590891 w 3619883"/>
                <a:gd name="connsiteY48" fmla="*/ 144702 h 4275461"/>
                <a:gd name="connsiteX49" fmla="*/ 1625616 w 3619883"/>
                <a:gd name="connsiteY49" fmla="*/ 110893 h 4275461"/>
                <a:gd name="connsiteX50" fmla="*/ 1658964 w 3619883"/>
                <a:gd name="connsiteY50" fmla="*/ 106547 h 4275461"/>
                <a:gd name="connsiteX51" fmla="*/ 1746598 w 3619883"/>
                <a:gd name="connsiteY51" fmla="*/ 122460 h 4275461"/>
                <a:gd name="connsiteX52" fmla="*/ 1811913 w 3619883"/>
                <a:gd name="connsiteY52" fmla="*/ 143234 h 4275461"/>
                <a:gd name="connsiteX53" fmla="*/ 1856557 w 3619883"/>
                <a:gd name="connsiteY53" fmla="*/ 133511 h 4275461"/>
                <a:gd name="connsiteX54" fmla="*/ 2066003 w 3619883"/>
                <a:gd name="connsiteY54" fmla="*/ 143313 h 4275461"/>
                <a:gd name="connsiteX55" fmla="*/ 2177615 w 3619883"/>
                <a:gd name="connsiteY55" fmla="*/ 119007 h 4275461"/>
                <a:gd name="connsiteX56" fmla="*/ 2255883 w 3619883"/>
                <a:gd name="connsiteY56" fmla="*/ 99047 h 4275461"/>
                <a:gd name="connsiteX57" fmla="*/ 2344622 w 3619883"/>
                <a:gd name="connsiteY57" fmla="*/ 91388 h 4275461"/>
                <a:gd name="connsiteX58" fmla="*/ 2455682 w 3619883"/>
                <a:gd name="connsiteY58" fmla="*/ 78869 h 4275461"/>
                <a:gd name="connsiteX59" fmla="*/ 2632609 w 3619883"/>
                <a:gd name="connsiteY59" fmla="*/ 75338 h 4275461"/>
                <a:gd name="connsiteX60" fmla="*/ 2742291 w 3619883"/>
                <a:gd name="connsiteY60" fmla="*/ 92282 h 4275461"/>
                <a:gd name="connsiteX61" fmla="*/ 2851974 w 3619883"/>
                <a:gd name="connsiteY61" fmla="*/ 109227 h 4275461"/>
                <a:gd name="connsiteX62" fmla="*/ 2907643 w 3619883"/>
                <a:gd name="connsiteY62" fmla="*/ 100020 h 4275461"/>
                <a:gd name="connsiteX63" fmla="*/ 2944022 w 3619883"/>
                <a:gd name="connsiteY63" fmla="*/ 30853 h 4275461"/>
                <a:gd name="connsiteX64" fmla="*/ 3022289 w 3619883"/>
                <a:gd name="connsiteY64" fmla="*/ 10893 h 4275461"/>
                <a:gd name="connsiteX65" fmla="*/ 3054807 w 3619883"/>
                <a:gd name="connsiteY65" fmla="*/ 24226 h 4275461"/>
                <a:gd name="connsiteX66" fmla="*/ 3141892 w 3619883"/>
                <a:gd name="connsiteY66" fmla="*/ 51925 h 4275461"/>
                <a:gd name="connsiteX67" fmla="*/ 3185711 w 3619883"/>
                <a:gd name="connsiteY67" fmla="*/ 59881 h 4275461"/>
                <a:gd name="connsiteX68" fmla="*/ 3219056 w 3619883"/>
                <a:gd name="connsiteY68" fmla="*/ 55536 h 4275461"/>
                <a:gd name="connsiteX69" fmla="*/ 3263425 w 3619883"/>
                <a:gd name="connsiteY69" fmla="*/ 51706 h 4275461"/>
                <a:gd name="connsiteX70" fmla="*/ 3296219 w 3619883"/>
                <a:gd name="connsiteY70" fmla="*/ 59147 h 4275461"/>
                <a:gd name="connsiteX71" fmla="*/ 3319094 w 3619883"/>
                <a:gd name="connsiteY71" fmla="*/ 42500 h 4275461"/>
                <a:gd name="connsiteX72" fmla="*/ 3420511 w 3619883"/>
                <a:gd name="connsiteY72" fmla="*/ 0 h 4275461"/>
                <a:gd name="connsiteX73" fmla="*/ 3453305 w 3619883"/>
                <a:gd name="connsiteY73" fmla="*/ 7440 h 4275461"/>
                <a:gd name="connsiteX74" fmla="*/ 3496571 w 3619883"/>
                <a:gd name="connsiteY74" fmla="*/ 27182 h 4275461"/>
                <a:gd name="connsiteX75" fmla="*/ 3602117 w 3619883"/>
                <a:gd name="connsiteY75" fmla="*/ 132521 h 4275461"/>
                <a:gd name="connsiteX76" fmla="*/ 3619883 w 3619883"/>
                <a:gd name="connsiteY76" fmla="*/ 140049 h 4275461"/>
                <a:gd name="connsiteX77" fmla="*/ 3619883 w 3619883"/>
                <a:gd name="connsiteY7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4275461 h 4275461"/>
                <a:gd name="connsiteX0" fmla="*/ 3619883 w 3619883"/>
                <a:gd name="connsiteY0" fmla="*/ 755612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755612 h 4275461"/>
                <a:gd name="connsiteX0" fmla="*/ 3619883 w 3619883"/>
                <a:gd name="connsiteY0" fmla="*/ 755612 h 4275461"/>
                <a:gd name="connsiteX1" fmla="*/ 3269726 w 3619883"/>
                <a:gd name="connsiteY1" fmla="*/ 4275461 h 4275461"/>
                <a:gd name="connsiteX2" fmla="*/ 3052674 w 3619883"/>
                <a:gd name="connsiteY2" fmla="*/ 4275461 h 4275461"/>
                <a:gd name="connsiteX3" fmla="*/ 3014011 w 3619883"/>
                <a:gd name="connsiteY3" fmla="*/ 4275461 h 4275461"/>
                <a:gd name="connsiteX4" fmla="*/ 2761042 w 3619883"/>
                <a:gd name="connsiteY4" fmla="*/ 4275461 h 4275461"/>
                <a:gd name="connsiteX5" fmla="*/ 2690646 w 3619883"/>
                <a:gd name="connsiteY5" fmla="*/ 4275461 h 4275461"/>
                <a:gd name="connsiteX6" fmla="*/ 2511710 w 3619883"/>
                <a:gd name="connsiteY6" fmla="*/ 4275461 h 4275461"/>
                <a:gd name="connsiteX7" fmla="*/ 2337697 w 3619883"/>
                <a:gd name="connsiteY7" fmla="*/ 4275461 h 4275461"/>
                <a:gd name="connsiteX8" fmla="*/ 2150155 w 3619883"/>
                <a:gd name="connsiteY8" fmla="*/ 4275461 h 4275461"/>
                <a:gd name="connsiteX9" fmla="*/ 2079759 w 3619883"/>
                <a:gd name="connsiteY9" fmla="*/ 4275461 h 4275461"/>
                <a:gd name="connsiteX10" fmla="*/ 1824703 w 3619883"/>
                <a:gd name="connsiteY10" fmla="*/ 4275461 h 4275461"/>
                <a:gd name="connsiteX11" fmla="*/ 1796694 w 3619883"/>
                <a:gd name="connsiteY11" fmla="*/ 4275461 h 4275461"/>
                <a:gd name="connsiteX12" fmla="*/ 1558844 w 3619883"/>
                <a:gd name="connsiteY12" fmla="*/ 4275461 h 4275461"/>
                <a:gd name="connsiteX13" fmla="*/ 1427396 w 3619883"/>
                <a:gd name="connsiteY13" fmla="*/ 4275461 h 4275461"/>
                <a:gd name="connsiteX14" fmla="*/ 1210751 w 3619883"/>
                <a:gd name="connsiteY14" fmla="*/ 4275461 h 4275461"/>
                <a:gd name="connsiteX15" fmla="*/ 1140354 w 3619883"/>
                <a:gd name="connsiteY15" fmla="*/ 4275461 h 4275461"/>
                <a:gd name="connsiteX16" fmla="*/ 953807 w 3619883"/>
                <a:gd name="connsiteY16" fmla="*/ 4275461 h 4275461"/>
                <a:gd name="connsiteX17" fmla="*/ 829432 w 3619883"/>
                <a:gd name="connsiteY17" fmla="*/ 4275461 h 4275461"/>
                <a:gd name="connsiteX18" fmla="*/ 611484 w 3619883"/>
                <a:gd name="connsiteY18" fmla="*/ 4275461 h 4275461"/>
                <a:gd name="connsiteX19" fmla="*/ 573998 w 3619883"/>
                <a:gd name="connsiteY19" fmla="*/ 4275461 h 4275461"/>
                <a:gd name="connsiteX20" fmla="*/ 336164 w 3619883"/>
                <a:gd name="connsiteY20" fmla="*/ 4275461 h 4275461"/>
                <a:gd name="connsiteX21" fmla="*/ 189322 w 3619883"/>
                <a:gd name="connsiteY21" fmla="*/ 4275461 h 4275461"/>
                <a:gd name="connsiteX22" fmla="*/ 0 w 3619883"/>
                <a:gd name="connsiteY22" fmla="*/ 4275461 h 4275461"/>
                <a:gd name="connsiteX23" fmla="*/ 0 w 3619883"/>
                <a:gd name="connsiteY23" fmla="*/ 42229 h 4275461"/>
                <a:gd name="connsiteX24" fmla="*/ 42464 w 3619883"/>
                <a:gd name="connsiteY24" fmla="*/ 40518 h 4275461"/>
                <a:gd name="connsiteX25" fmla="*/ 137733 w 3619883"/>
                <a:gd name="connsiteY25" fmla="*/ 35355 h 4275461"/>
                <a:gd name="connsiteX26" fmla="*/ 270565 w 3619883"/>
                <a:gd name="connsiteY26" fmla="*/ 29759 h 4275461"/>
                <a:gd name="connsiteX27" fmla="*/ 479734 w 3619883"/>
                <a:gd name="connsiteY27" fmla="*/ 45455 h 4275461"/>
                <a:gd name="connsiteX28" fmla="*/ 524103 w 3619883"/>
                <a:gd name="connsiteY28" fmla="*/ 41625 h 4275461"/>
                <a:gd name="connsiteX29" fmla="*/ 624416 w 3619883"/>
                <a:gd name="connsiteY29" fmla="*/ 22696 h 4275461"/>
                <a:gd name="connsiteX30" fmla="*/ 657762 w 3619883"/>
                <a:gd name="connsiteY30" fmla="*/ 18351 h 4275461"/>
                <a:gd name="connsiteX31" fmla="*/ 690557 w 3619883"/>
                <a:gd name="connsiteY31" fmla="*/ 25792 h 4275461"/>
                <a:gd name="connsiteX32" fmla="*/ 745123 w 3619883"/>
                <a:gd name="connsiteY32" fmla="*/ 40157 h 4275461"/>
                <a:gd name="connsiteX33" fmla="*/ 789493 w 3619883"/>
                <a:gd name="connsiteY33" fmla="*/ 36327 h 4275461"/>
                <a:gd name="connsiteX34" fmla="*/ 854255 w 3619883"/>
                <a:gd name="connsiteY34" fmla="*/ 68887 h 4275461"/>
                <a:gd name="connsiteX35" fmla="*/ 897520 w 3619883"/>
                <a:gd name="connsiteY35" fmla="*/ 88629 h 4275461"/>
                <a:gd name="connsiteX36" fmla="*/ 940510 w 3619883"/>
                <a:gd name="connsiteY36" fmla="*/ 114265 h 4275461"/>
                <a:gd name="connsiteX37" fmla="*/ 1082712 w 3619883"/>
                <a:gd name="connsiteY37" fmla="*/ 144543 h 4275461"/>
                <a:gd name="connsiteX38" fmla="*/ 1205348 w 3619883"/>
                <a:gd name="connsiteY38" fmla="*/ 120753 h 4275461"/>
                <a:gd name="connsiteX39" fmla="*/ 1271764 w 3619883"/>
                <a:gd name="connsiteY39" fmla="*/ 117956 h 4275461"/>
                <a:gd name="connsiteX40" fmla="*/ 1315583 w 3619883"/>
                <a:gd name="connsiteY40" fmla="*/ 125912 h 4275461"/>
                <a:gd name="connsiteX41" fmla="*/ 1359125 w 3619883"/>
                <a:gd name="connsiteY41" fmla="*/ 139761 h 4275461"/>
                <a:gd name="connsiteX42" fmla="*/ 1391919 w 3619883"/>
                <a:gd name="connsiteY42" fmla="*/ 147202 h 4275461"/>
                <a:gd name="connsiteX43" fmla="*/ 1436563 w 3619883"/>
                <a:gd name="connsiteY43" fmla="*/ 137480 h 4275461"/>
                <a:gd name="connsiteX44" fmla="*/ 1471566 w 3619883"/>
                <a:gd name="connsiteY44" fmla="*/ 97777 h 4275461"/>
                <a:gd name="connsiteX45" fmla="*/ 1505739 w 3619883"/>
                <a:gd name="connsiteY45" fmla="*/ 75753 h 4275461"/>
                <a:gd name="connsiteX46" fmla="*/ 1590891 w 3619883"/>
                <a:gd name="connsiteY46" fmla="*/ 144702 h 4275461"/>
                <a:gd name="connsiteX47" fmla="*/ 1625616 w 3619883"/>
                <a:gd name="connsiteY47" fmla="*/ 110893 h 4275461"/>
                <a:gd name="connsiteX48" fmla="*/ 1658964 w 3619883"/>
                <a:gd name="connsiteY48" fmla="*/ 106547 h 4275461"/>
                <a:gd name="connsiteX49" fmla="*/ 1746598 w 3619883"/>
                <a:gd name="connsiteY49" fmla="*/ 122460 h 4275461"/>
                <a:gd name="connsiteX50" fmla="*/ 1811913 w 3619883"/>
                <a:gd name="connsiteY50" fmla="*/ 143234 h 4275461"/>
                <a:gd name="connsiteX51" fmla="*/ 1856557 w 3619883"/>
                <a:gd name="connsiteY51" fmla="*/ 133511 h 4275461"/>
                <a:gd name="connsiteX52" fmla="*/ 2066003 w 3619883"/>
                <a:gd name="connsiteY52" fmla="*/ 143313 h 4275461"/>
                <a:gd name="connsiteX53" fmla="*/ 2177615 w 3619883"/>
                <a:gd name="connsiteY53" fmla="*/ 119007 h 4275461"/>
                <a:gd name="connsiteX54" fmla="*/ 2255883 w 3619883"/>
                <a:gd name="connsiteY54" fmla="*/ 99047 h 4275461"/>
                <a:gd name="connsiteX55" fmla="*/ 2344622 w 3619883"/>
                <a:gd name="connsiteY55" fmla="*/ 91388 h 4275461"/>
                <a:gd name="connsiteX56" fmla="*/ 2455682 w 3619883"/>
                <a:gd name="connsiteY56" fmla="*/ 78869 h 4275461"/>
                <a:gd name="connsiteX57" fmla="*/ 2632609 w 3619883"/>
                <a:gd name="connsiteY57" fmla="*/ 75338 h 4275461"/>
                <a:gd name="connsiteX58" fmla="*/ 2742291 w 3619883"/>
                <a:gd name="connsiteY58" fmla="*/ 92282 h 4275461"/>
                <a:gd name="connsiteX59" fmla="*/ 2851974 w 3619883"/>
                <a:gd name="connsiteY59" fmla="*/ 109227 h 4275461"/>
                <a:gd name="connsiteX60" fmla="*/ 2907643 w 3619883"/>
                <a:gd name="connsiteY60" fmla="*/ 100020 h 4275461"/>
                <a:gd name="connsiteX61" fmla="*/ 2944022 w 3619883"/>
                <a:gd name="connsiteY61" fmla="*/ 30853 h 4275461"/>
                <a:gd name="connsiteX62" fmla="*/ 3022289 w 3619883"/>
                <a:gd name="connsiteY62" fmla="*/ 10893 h 4275461"/>
                <a:gd name="connsiteX63" fmla="*/ 3054807 w 3619883"/>
                <a:gd name="connsiteY63" fmla="*/ 24226 h 4275461"/>
                <a:gd name="connsiteX64" fmla="*/ 3141892 w 3619883"/>
                <a:gd name="connsiteY64" fmla="*/ 51925 h 4275461"/>
                <a:gd name="connsiteX65" fmla="*/ 3185711 w 3619883"/>
                <a:gd name="connsiteY65" fmla="*/ 59881 h 4275461"/>
                <a:gd name="connsiteX66" fmla="*/ 3219056 w 3619883"/>
                <a:gd name="connsiteY66" fmla="*/ 55536 h 4275461"/>
                <a:gd name="connsiteX67" fmla="*/ 3263425 w 3619883"/>
                <a:gd name="connsiteY67" fmla="*/ 51706 h 4275461"/>
                <a:gd name="connsiteX68" fmla="*/ 3296219 w 3619883"/>
                <a:gd name="connsiteY68" fmla="*/ 59147 h 4275461"/>
                <a:gd name="connsiteX69" fmla="*/ 3319094 w 3619883"/>
                <a:gd name="connsiteY69" fmla="*/ 42500 h 4275461"/>
                <a:gd name="connsiteX70" fmla="*/ 3420511 w 3619883"/>
                <a:gd name="connsiteY70" fmla="*/ 0 h 4275461"/>
                <a:gd name="connsiteX71" fmla="*/ 3453305 w 3619883"/>
                <a:gd name="connsiteY71" fmla="*/ 7440 h 4275461"/>
                <a:gd name="connsiteX72" fmla="*/ 3496571 w 3619883"/>
                <a:gd name="connsiteY72" fmla="*/ 27182 h 4275461"/>
                <a:gd name="connsiteX73" fmla="*/ 3602117 w 3619883"/>
                <a:gd name="connsiteY73" fmla="*/ 132521 h 4275461"/>
                <a:gd name="connsiteX74" fmla="*/ 3619883 w 3619883"/>
                <a:gd name="connsiteY74" fmla="*/ 140049 h 4275461"/>
                <a:gd name="connsiteX75" fmla="*/ 3619883 w 3619883"/>
                <a:gd name="connsiteY75" fmla="*/ 755612 h 4275461"/>
                <a:gd name="connsiteX0" fmla="*/ 3619883 w 3619883"/>
                <a:gd name="connsiteY0" fmla="*/ 755612 h 4275461"/>
                <a:gd name="connsiteX1" fmla="*/ 3052674 w 3619883"/>
                <a:gd name="connsiteY1" fmla="*/ 4275461 h 4275461"/>
                <a:gd name="connsiteX2" fmla="*/ 3014011 w 3619883"/>
                <a:gd name="connsiteY2" fmla="*/ 4275461 h 4275461"/>
                <a:gd name="connsiteX3" fmla="*/ 2761042 w 3619883"/>
                <a:gd name="connsiteY3" fmla="*/ 4275461 h 4275461"/>
                <a:gd name="connsiteX4" fmla="*/ 2690646 w 3619883"/>
                <a:gd name="connsiteY4" fmla="*/ 4275461 h 4275461"/>
                <a:gd name="connsiteX5" fmla="*/ 2511710 w 3619883"/>
                <a:gd name="connsiteY5" fmla="*/ 4275461 h 4275461"/>
                <a:gd name="connsiteX6" fmla="*/ 2337697 w 3619883"/>
                <a:gd name="connsiteY6" fmla="*/ 4275461 h 4275461"/>
                <a:gd name="connsiteX7" fmla="*/ 2150155 w 3619883"/>
                <a:gd name="connsiteY7" fmla="*/ 4275461 h 4275461"/>
                <a:gd name="connsiteX8" fmla="*/ 2079759 w 3619883"/>
                <a:gd name="connsiteY8" fmla="*/ 4275461 h 4275461"/>
                <a:gd name="connsiteX9" fmla="*/ 1824703 w 3619883"/>
                <a:gd name="connsiteY9" fmla="*/ 4275461 h 4275461"/>
                <a:gd name="connsiteX10" fmla="*/ 1796694 w 3619883"/>
                <a:gd name="connsiteY10" fmla="*/ 4275461 h 4275461"/>
                <a:gd name="connsiteX11" fmla="*/ 1558844 w 3619883"/>
                <a:gd name="connsiteY11" fmla="*/ 4275461 h 4275461"/>
                <a:gd name="connsiteX12" fmla="*/ 1427396 w 3619883"/>
                <a:gd name="connsiteY12" fmla="*/ 4275461 h 4275461"/>
                <a:gd name="connsiteX13" fmla="*/ 1210751 w 3619883"/>
                <a:gd name="connsiteY13" fmla="*/ 4275461 h 4275461"/>
                <a:gd name="connsiteX14" fmla="*/ 1140354 w 3619883"/>
                <a:gd name="connsiteY14" fmla="*/ 4275461 h 4275461"/>
                <a:gd name="connsiteX15" fmla="*/ 953807 w 3619883"/>
                <a:gd name="connsiteY15" fmla="*/ 4275461 h 4275461"/>
                <a:gd name="connsiteX16" fmla="*/ 829432 w 3619883"/>
                <a:gd name="connsiteY16" fmla="*/ 4275461 h 4275461"/>
                <a:gd name="connsiteX17" fmla="*/ 611484 w 3619883"/>
                <a:gd name="connsiteY17" fmla="*/ 4275461 h 4275461"/>
                <a:gd name="connsiteX18" fmla="*/ 573998 w 3619883"/>
                <a:gd name="connsiteY18" fmla="*/ 4275461 h 4275461"/>
                <a:gd name="connsiteX19" fmla="*/ 336164 w 3619883"/>
                <a:gd name="connsiteY19" fmla="*/ 4275461 h 4275461"/>
                <a:gd name="connsiteX20" fmla="*/ 189322 w 3619883"/>
                <a:gd name="connsiteY20" fmla="*/ 4275461 h 4275461"/>
                <a:gd name="connsiteX21" fmla="*/ 0 w 3619883"/>
                <a:gd name="connsiteY21" fmla="*/ 4275461 h 4275461"/>
                <a:gd name="connsiteX22" fmla="*/ 0 w 3619883"/>
                <a:gd name="connsiteY22" fmla="*/ 42229 h 4275461"/>
                <a:gd name="connsiteX23" fmla="*/ 42464 w 3619883"/>
                <a:gd name="connsiteY23" fmla="*/ 40518 h 4275461"/>
                <a:gd name="connsiteX24" fmla="*/ 137733 w 3619883"/>
                <a:gd name="connsiteY24" fmla="*/ 35355 h 4275461"/>
                <a:gd name="connsiteX25" fmla="*/ 270565 w 3619883"/>
                <a:gd name="connsiteY25" fmla="*/ 29759 h 4275461"/>
                <a:gd name="connsiteX26" fmla="*/ 479734 w 3619883"/>
                <a:gd name="connsiteY26" fmla="*/ 45455 h 4275461"/>
                <a:gd name="connsiteX27" fmla="*/ 524103 w 3619883"/>
                <a:gd name="connsiteY27" fmla="*/ 41625 h 4275461"/>
                <a:gd name="connsiteX28" fmla="*/ 624416 w 3619883"/>
                <a:gd name="connsiteY28" fmla="*/ 22696 h 4275461"/>
                <a:gd name="connsiteX29" fmla="*/ 657762 w 3619883"/>
                <a:gd name="connsiteY29" fmla="*/ 18351 h 4275461"/>
                <a:gd name="connsiteX30" fmla="*/ 690557 w 3619883"/>
                <a:gd name="connsiteY30" fmla="*/ 25792 h 4275461"/>
                <a:gd name="connsiteX31" fmla="*/ 745123 w 3619883"/>
                <a:gd name="connsiteY31" fmla="*/ 40157 h 4275461"/>
                <a:gd name="connsiteX32" fmla="*/ 789493 w 3619883"/>
                <a:gd name="connsiteY32" fmla="*/ 36327 h 4275461"/>
                <a:gd name="connsiteX33" fmla="*/ 854255 w 3619883"/>
                <a:gd name="connsiteY33" fmla="*/ 68887 h 4275461"/>
                <a:gd name="connsiteX34" fmla="*/ 897520 w 3619883"/>
                <a:gd name="connsiteY34" fmla="*/ 88629 h 4275461"/>
                <a:gd name="connsiteX35" fmla="*/ 940510 w 3619883"/>
                <a:gd name="connsiteY35" fmla="*/ 114265 h 4275461"/>
                <a:gd name="connsiteX36" fmla="*/ 1082712 w 3619883"/>
                <a:gd name="connsiteY36" fmla="*/ 144543 h 4275461"/>
                <a:gd name="connsiteX37" fmla="*/ 1205348 w 3619883"/>
                <a:gd name="connsiteY37" fmla="*/ 120753 h 4275461"/>
                <a:gd name="connsiteX38" fmla="*/ 1271764 w 3619883"/>
                <a:gd name="connsiteY38" fmla="*/ 117956 h 4275461"/>
                <a:gd name="connsiteX39" fmla="*/ 1315583 w 3619883"/>
                <a:gd name="connsiteY39" fmla="*/ 125912 h 4275461"/>
                <a:gd name="connsiteX40" fmla="*/ 1359125 w 3619883"/>
                <a:gd name="connsiteY40" fmla="*/ 139761 h 4275461"/>
                <a:gd name="connsiteX41" fmla="*/ 1391919 w 3619883"/>
                <a:gd name="connsiteY41" fmla="*/ 147202 h 4275461"/>
                <a:gd name="connsiteX42" fmla="*/ 1436563 w 3619883"/>
                <a:gd name="connsiteY42" fmla="*/ 137480 h 4275461"/>
                <a:gd name="connsiteX43" fmla="*/ 1471566 w 3619883"/>
                <a:gd name="connsiteY43" fmla="*/ 97777 h 4275461"/>
                <a:gd name="connsiteX44" fmla="*/ 1505739 w 3619883"/>
                <a:gd name="connsiteY44" fmla="*/ 75753 h 4275461"/>
                <a:gd name="connsiteX45" fmla="*/ 1590891 w 3619883"/>
                <a:gd name="connsiteY45" fmla="*/ 144702 h 4275461"/>
                <a:gd name="connsiteX46" fmla="*/ 1625616 w 3619883"/>
                <a:gd name="connsiteY46" fmla="*/ 110893 h 4275461"/>
                <a:gd name="connsiteX47" fmla="*/ 1658964 w 3619883"/>
                <a:gd name="connsiteY47" fmla="*/ 106547 h 4275461"/>
                <a:gd name="connsiteX48" fmla="*/ 1746598 w 3619883"/>
                <a:gd name="connsiteY48" fmla="*/ 122460 h 4275461"/>
                <a:gd name="connsiteX49" fmla="*/ 1811913 w 3619883"/>
                <a:gd name="connsiteY49" fmla="*/ 143234 h 4275461"/>
                <a:gd name="connsiteX50" fmla="*/ 1856557 w 3619883"/>
                <a:gd name="connsiteY50" fmla="*/ 133511 h 4275461"/>
                <a:gd name="connsiteX51" fmla="*/ 2066003 w 3619883"/>
                <a:gd name="connsiteY51" fmla="*/ 143313 h 4275461"/>
                <a:gd name="connsiteX52" fmla="*/ 2177615 w 3619883"/>
                <a:gd name="connsiteY52" fmla="*/ 119007 h 4275461"/>
                <a:gd name="connsiteX53" fmla="*/ 2255883 w 3619883"/>
                <a:gd name="connsiteY53" fmla="*/ 99047 h 4275461"/>
                <a:gd name="connsiteX54" fmla="*/ 2344622 w 3619883"/>
                <a:gd name="connsiteY54" fmla="*/ 91388 h 4275461"/>
                <a:gd name="connsiteX55" fmla="*/ 2455682 w 3619883"/>
                <a:gd name="connsiteY55" fmla="*/ 78869 h 4275461"/>
                <a:gd name="connsiteX56" fmla="*/ 2632609 w 3619883"/>
                <a:gd name="connsiteY56" fmla="*/ 75338 h 4275461"/>
                <a:gd name="connsiteX57" fmla="*/ 2742291 w 3619883"/>
                <a:gd name="connsiteY57" fmla="*/ 92282 h 4275461"/>
                <a:gd name="connsiteX58" fmla="*/ 2851974 w 3619883"/>
                <a:gd name="connsiteY58" fmla="*/ 109227 h 4275461"/>
                <a:gd name="connsiteX59" fmla="*/ 2907643 w 3619883"/>
                <a:gd name="connsiteY59" fmla="*/ 100020 h 4275461"/>
                <a:gd name="connsiteX60" fmla="*/ 2944022 w 3619883"/>
                <a:gd name="connsiteY60" fmla="*/ 30853 h 4275461"/>
                <a:gd name="connsiteX61" fmla="*/ 3022289 w 3619883"/>
                <a:gd name="connsiteY61" fmla="*/ 10893 h 4275461"/>
                <a:gd name="connsiteX62" fmla="*/ 3054807 w 3619883"/>
                <a:gd name="connsiteY62" fmla="*/ 24226 h 4275461"/>
                <a:gd name="connsiteX63" fmla="*/ 3141892 w 3619883"/>
                <a:gd name="connsiteY63" fmla="*/ 51925 h 4275461"/>
                <a:gd name="connsiteX64" fmla="*/ 3185711 w 3619883"/>
                <a:gd name="connsiteY64" fmla="*/ 59881 h 4275461"/>
                <a:gd name="connsiteX65" fmla="*/ 3219056 w 3619883"/>
                <a:gd name="connsiteY65" fmla="*/ 55536 h 4275461"/>
                <a:gd name="connsiteX66" fmla="*/ 3263425 w 3619883"/>
                <a:gd name="connsiteY66" fmla="*/ 51706 h 4275461"/>
                <a:gd name="connsiteX67" fmla="*/ 3296219 w 3619883"/>
                <a:gd name="connsiteY67" fmla="*/ 59147 h 4275461"/>
                <a:gd name="connsiteX68" fmla="*/ 3319094 w 3619883"/>
                <a:gd name="connsiteY68" fmla="*/ 42500 h 4275461"/>
                <a:gd name="connsiteX69" fmla="*/ 3420511 w 3619883"/>
                <a:gd name="connsiteY69" fmla="*/ 0 h 4275461"/>
                <a:gd name="connsiteX70" fmla="*/ 3453305 w 3619883"/>
                <a:gd name="connsiteY70" fmla="*/ 7440 h 4275461"/>
                <a:gd name="connsiteX71" fmla="*/ 3496571 w 3619883"/>
                <a:gd name="connsiteY71" fmla="*/ 27182 h 4275461"/>
                <a:gd name="connsiteX72" fmla="*/ 3602117 w 3619883"/>
                <a:gd name="connsiteY72" fmla="*/ 132521 h 4275461"/>
                <a:gd name="connsiteX73" fmla="*/ 3619883 w 3619883"/>
                <a:gd name="connsiteY73" fmla="*/ 140049 h 4275461"/>
                <a:gd name="connsiteX74" fmla="*/ 3619883 w 3619883"/>
                <a:gd name="connsiteY74" fmla="*/ 755612 h 4275461"/>
                <a:gd name="connsiteX0" fmla="*/ 3619883 w 3619883"/>
                <a:gd name="connsiteY0" fmla="*/ 755612 h 4275461"/>
                <a:gd name="connsiteX1" fmla="*/ 3014011 w 3619883"/>
                <a:gd name="connsiteY1" fmla="*/ 4275461 h 4275461"/>
                <a:gd name="connsiteX2" fmla="*/ 2761042 w 3619883"/>
                <a:gd name="connsiteY2" fmla="*/ 4275461 h 4275461"/>
                <a:gd name="connsiteX3" fmla="*/ 2690646 w 3619883"/>
                <a:gd name="connsiteY3" fmla="*/ 4275461 h 4275461"/>
                <a:gd name="connsiteX4" fmla="*/ 2511710 w 3619883"/>
                <a:gd name="connsiteY4" fmla="*/ 4275461 h 4275461"/>
                <a:gd name="connsiteX5" fmla="*/ 2337697 w 3619883"/>
                <a:gd name="connsiteY5" fmla="*/ 4275461 h 4275461"/>
                <a:gd name="connsiteX6" fmla="*/ 2150155 w 3619883"/>
                <a:gd name="connsiteY6" fmla="*/ 4275461 h 4275461"/>
                <a:gd name="connsiteX7" fmla="*/ 2079759 w 3619883"/>
                <a:gd name="connsiteY7" fmla="*/ 4275461 h 4275461"/>
                <a:gd name="connsiteX8" fmla="*/ 1824703 w 3619883"/>
                <a:gd name="connsiteY8" fmla="*/ 4275461 h 4275461"/>
                <a:gd name="connsiteX9" fmla="*/ 1796694 w 3619883"/>
                <a:gd name="connsiteY9" fmla="*/ 4275461 h 4275461"/>
                <a:gd name="connsiteX10" fmla="*/ 1558844 w 3619883"/>
                <a:gd name="connsiteY10" fmla="*/ 4275461 h 4275461"/>
                <a:gd name="connsiteX11" fmla="*/ 1427396 w 3619883"/>
                <a:gd name="connsiteY11" fmla="*/ 4275461 h 4275461"/>
                <a:gd name="connsiteX12" fmla="*/ 1210751 w 3619883"/>
                <a:gd name="connsiteY12" fmla="*/ 4275461 h 4275461"/>
                <a:gd name="connsiteX13" fmla="*/ 1140354 w 3619883"/>
                <a:gd name="connsiteY13" fmla="*/ 4275461 h 4275461"/>
                <a:gd name="connsiteX14" fmla="*/ 953807 w 3619883"/>
                <a:gd name="connsiteY14" fmla="*/ 4275461 h 4275461"/>
                <a:gd name="connsiteX15" fmla="*/ 829432 w 3619883"/>
                <a:gd name="connsiteY15" fmla="*/ 4275461 h 4275461"/>
                <a:gd name="connsiteX16" fmla="*/ 611484 w 3619883"/>
                <a:gd name="connsiteY16" fmla="*/ 4275461 h 4275461"/>
                <a:gd name="connsiteX17" fmla="*/ 573998 w 3619883"/>
                <a:gd name="connsiteY17" fmla="*/ 4275461 h 4275461"/>
                <a:gd name="connsiteX18" fmla="*/ 336164 w 3619883"/>
                <a:gd name="connsiteY18" fmla="*/ 4275461 h 4275461"/>
                <a:gd name="connsiteX19" fmla="*/ 189322 w 3619883"/>
                <a:gd name="connsiteY19" fmla="*/ 4275461 h 4275461"/>
                <a:gd name="connsiteX20" fmla="*/ 0 w 3619883"/>
                <a:gd name="connsiteY20" fmla="*/ 4275461 h 4275461"/>
                <a:gd name="connsiteX21" fmla="*/ 0 w 3619883"/>
                <a:gd name="connsiteY21" fmla="*/ 42229 h 4275461"/>
                <a:gd name="connsiteX22" fmla="*/ 42464 w 3619883"/>
                <a:gd name="connsiteY22" fmla="*/ 40518 h 4275461"/>
                <a:gd name="connsiteX23" fmla="*/ 137733 w 3619883"/>
                <a:gd name="connsiteY23" fmla="*/ 35355 h 4275461"/>
                <a:gd name="connsiteX24" fmla="*/ 270565 w 3619883"/>
                <a:gd name="connsiteY24" fmla="*/ 29759 h 4275461"/>
                <a:gd name="connsiteX25" fmla="*/ 479734 w 3619883"/>
                <a:gd name="connsiteY25" fmla="*/ 45455 h 4275461"/>
                <a:gd name="connsiteX26" fmla="*/ 524103 w 3619883"/>
                <a:gd name="connsiteY26" fmla="*/ 41625 h 4275461"/>
                <a:gd name="connsiteX27" fmla="*/ 624416 w 3619883"/>
                <a:gd name="connsiteY27" fmla="*/ 22696 h 4275461"/>
                <a:gd name="connsiteX28" fmla="*/ 657762 w 3619883"/>
                <a:gd name="connsiteY28" fmla="*/ 18351 h 4275461"/>
                <a:gd name="connsiteX29" fmla="*/ 690557 w 3619883"/>
                <a:gd name="connsiteY29" fmla="*/ 25792 h 4275461"/>
                <a:gd name="connsiteX30" fmla="*/ 745123 w 3619883"/>
                <a:gd name="connsiteY30" fmla="*/ 40157 h 4275461"/>
                <a:gd name="connsiteX31" fmla="*/ 789493 w 3619883"/>
                <a:gd name="connsiteY31" fmla="*/ 36327 h 4275461"/>
                <a:gd name="connsiteX32" fmla="*/ 854255 w 3619883"/>
                <a:gd name="connsiteY32" fmla="*/ 68887 h 4275461"/>
                <a:gd name="connsiteX33" fmla="*/ 897520 w 3619883"/>
                <a:gd name="connsiteY33" fmla="*/ 88629 h 4275461"/>
                <a:gd name="connsiteX34" fmla="*/ 940510 w 3619883"/>
                <a:gd name="connsiteY34" fmla="*/ 114265 h 4275461"/>
                <a:gd name="connsiteX35" fmla="*/ 1082712 w 3619883"/>
                <a:gd name="connsiteY35" fmla="*/ 144543 h 4275461"/>
                <a:gd name="connsiteX36" fmla="*/ 1205348 w 3619883"/>
                <a:gd name="connsiteY36" fmla="*/ 120753 h 4275461"/>
                <a:gd name="connsiteX37" fmla="*/ 1271764 w 3619883"/>
                <a:gd name="connsiteY37" fmla="*/ 117956 h 4275461"/>
                <a:gd name="connsiteX38" fmla="*/ 1315583 w 3619883"/>
                <a:gd name="connsiteY38" fmla="*/ 125912 h 4275461"/>
                <a:gd name="connsiteX39" fmla="*/ 1359125 w 3619883"/>
                <a:gd name="connsiteY39" fmla="*/ 139761 h 4275461"/>
                <a:gd name="connsiteX40" fmla="*/ 1391919 w 3619883"/>
                <a:gd name="connsiteY40" fmla="*/ 147202 h 4275461"/>
                <a:gd name="connsiteX41" fmla="*/ 1436563 w 3619883"/>
                <a:gd name="connsiteY41" fmla="*/ 137480 h 4275461"/>
                <a:gd name="connsiteX42" fmla="*/ 1471566 w 3619883"/>
                <a:gd name="connsiteY42" fmla="*/ 97777 h 4275461"/>
                <a:gd name="connsiteX43" fmla="*/ 1505739 w 3619883"/>
                <a:gd name="connsiteY43" fmla="*/ 75753 h 4275461"/>
                <a:gd name="connsiteX44" fmla="*/ 1590891 w 3619883"/>
                <a:gd name="connsiteY44" fmla="*/ 144702 h 4275461"/>
                <a:gd name="connsiteX45" fmla="*/ 1625616 w 3619883"/>
                <a:gd name="connsiteY45" fmla="*/ 110893 h 4275461"/>
                <a:gd name="connsiteX46" fmla="*/ 1658964 w 3619883"/>
                <a:gd name="connsiteY46" fmla="*/ 106547 h 4275461"/>
                <a:gd name="connsiteX47" fmla="*/ 1746598 w 3619883"/>
                <a:gd name="connsiteY47" fmla="*/ 122460 h 4275461"/>
                <a:gd name="connsiteX48" fmla="*/ 1811913 w 3619883"/>
                <a:gd name="connsiteY48" fmla="*/ 143234 h 4275461"/>
                <a:gd name="connsiteX49" fmla="*/ 1856557 w 3619883"/>
                <a:gd name="connsiteY49" fmla="*/ 133511 h 4275461"/>
                <a:gd name="connsiteX50" fmla="*/ 2066003 w 3619883"/>
                <a:gd name="connsiteY50" fmla="*/ 143313 h 4275461"/>
                <a:gd name="connsiteX51" fmla="*/ 2177615 w 3619883"/>
                <a:gd name="connsiteY51" fmla="*/ 119007 h 4275461"/>
                <a:gd name="connsiteX52" fmla="*/ 2255883 w 3619883"/>
                <a:gd name="connsiteY52" fmla="*/ 99047 h 4275461"/>
                <a:gd name="connsiteX53" fmla="*/ 2344622 w 3619883"/>
                <a:gd name="connsiteY53" fmla="*/ 91388 h 4275461"/>
                <a:gd name="connsiteX54" fmla="*/ 2455682 w 3619883"/>
                <a:gd name="connsiteY54" fmla="*/ 78869 h 4275461"/>
                <a:gd name="connsiteX55" fmla="*/ 2632609 w 3619883"/>
                <a:gd name="connsiteY55" fmla="*/ 75338 h 4275461"/>
                <a:gd name="connsiteX56" fmla="*/ 2742291 w 3619883"/>
                <a:gd name="connsiteY56" fmla="*/ 92282 h 4275461"/>
                <a:gd name="connsiteX57" fmla="*/ 2851974 w 3619883"/>
                <a:gd name="connsiteY57" fmla="*/ 109227 h 4275461"/>
                <a:gd name="connsiteX58" fmla="*/ 2907643 w 3619883"/>
                <a:gd name="connsiteY58" fmla="*/ 100020 h 4275461"/>
                <a:gd name="connsiteX59" fmla="*/ 2944022 w 3619883"/>
                <a:gd name="connsiteY59" fmla="*/ 30853 h 4275461"/>
                <a:gd name="connsiteX60" fmla="*/ 3022289 w 3619883"/>
                <a:gd name="connsiteY60" fmla="*/ 10893 h 4275461"/>
                <a:gd name="connsiteX61" fmla="*/ 3054807 w 3619883"/>
                <a:gd name="connsiteY61" fmla="*/ 24226 h 4275461"/>
                <a:gd name="connsiteX62" fmla="*/ 3141892 w 3619883"/>
                <a:gd name="connsiteY62" fmla="*/ 51925 h 4275461"/>
                <a:gd name="connsiteX63" fmla="*/ 3185711 w 3619883"/>
                <a:gd name="connsiteY63" fmla="*/ 59881 h 4275461"/>
                <a:gd name="connsiteX64" fmla="*/ 3219056 w 3619883"/>
                <a:gd name="connsiteY64" fmla="*/ 55536 h 4275461"/>
                <a:gd name="connsiteX65" fmla="*/ 3263425 w 3619883"/>
                <a:gd name="connsiteY65" fmla="*/ 51706 h 4275461"/>
                <a:gd name="connsiteX66" fmla="*/ 3296219 w 3619883"/>
                <a:gd name="connsiteY66" fmla="*/ 59147 h 4275461"/>
                <a:gd name="connsiteX67" fmla="*/ 3319094 w 3619883"/>
                <a:gd name="connsiteY67" fmla="*/ 42500 h 4275461"/>
                <a:gd name="connsiteX68" fmla="*/ 3420511 w 3619883"/>
                <a:gd name="connsiteY68" fmla="*/ 0 h 4275461"/>
                <a:gd name="connsiteX69" fmla="*/ 3453305 w 3619883"/>
                <a:gd name="connsiteY69" fmla="*/ 7440 h 4275461"/>
                <a:gd name="connsiteX70" fmla="*/ 3496571 w 3619883"/>
                <a:gd name="connsiteY70" fmla="*/ 27182 h 4275461"/>
                <a:gd name="connsiteX71" fmla="*/ 3602117 w 3619883"/>
                <a:gd name="connsiteY71" fmla="*/ 132521 h 4275461"/>
                <a:gd name="connsiteX72" fmla="*/ 3619883 w 3619883"/>
                <a:gd name="connsiteY72" fmla="*/ 140049 h 4275461"/>
                <a:gd name="connsiteX73" fmla="*/ 3619883 w 3619883"/>
                <a:gd name="connsiteY73" fmla="*/ 755612 h 4275461"/>
                <a:gd name="connsiteX0" fmla="*/ 3619883 w 3619883"/>
                <a:gd name="connsiteY0" fmla="*/ 755612 h 4275461"/>
                <a:gd name="connsiteX1" fmla="*/ 2761042 w 3619883"/>
                <a:gd name="connsiteY1" fmla="*/ 4275461 h 4275461"/>
                <a:gd name="connsiteX2" fmla="*/ 2690646 w 3619883"/>
                <a:gd name="connsiteY2" fmla="*/ 4275461 h 4275461"/>
                <a:gd name="connsiteX3" fmla="*/ 2511710 w 3619883"/>
                <a:gd name="connsiteY3" fmla="*/ 4275461 h 4275461"/>
                <a:gd name="connsiteX4" fmla="*/ 2337697 w 3619883"/>
                <a:gd name="connsiteY4" fmla="*/ 4275461 h 4275461"/>
                <a:gd name="connsiteX5" fmla="*/ 2150155 w 3619883"/>
                <a:gd name="connsiteY5" fmla="*/ 4275461 h 4275461"/>
                <a:gd name="connsiteX6" fmla="*/ 2079759 w 3619883"/>
                <a:gd name="connsiteY6" fmla="*/ 4275461 h 4275461"/>
                <a:gd name="connsiteX7" fmla="*/ 1824703 w 3619883"/>
                <a:gd name="connsiteY7" fmla="*/ 4275461 h 4275461"/>
                <a:gd name="connsiteX8" fmla="*/ 1796694 w 3619883"/>
                <a:gd name="connsiteY8" fmla="*/ 4275461 h 4275461"/>
                <a:gd name="connsiteX9" fmla="*/ 1558844 w 3619883"/>
                <a:gd name="connsiteY9" fmla="*/ 4275461 h 4275461"/>
                <a:gd name="connsiteX10" fmla="*/ 1427396 w 3619883"/>
                <a:gd name="connsiteY10" fmla="*/ 4275461 h 4275461"/>
                <a:gd name="connsiteX11" fmla="*/ 1210751 w 3619883"/>
                <a:gd name="connsiteY11" fmla="*/ 4275461 h 4275461"/>
                <a:gd name="connsiteX12" fmla="*/ 1140354 w 3619883"/>
                <a:gd name="connsiteY12" fmla="*/ 4275461 h 4275461"/>
                <a:gd name="connsiteX13" fmla="*/ 953807 w 3619883"/>
                <a:gd name="connsiteY13" fmla="*/ 4275461 h 4275461"/>
                <a:gd name="connsiteX14" fmla="*/ 829432 w 3619883"/>
                <a:gd name="connsiteY14" fmla="*/ 4275461 h 4275461"/>
                <a:gd name="connsiteX15" fmla="*/ 611484 w 3619883"/>
                <a:gd name="connsiteY15" fmla="*/ 4275461 h 4275461"/>
                <a:gd name="connsiteX16" fmla="*/ 573998 w 3619883"/>
                <a:gd name="connsiteY16" fmla="*/ 4275461 h 4275461"/>
                <a:gd name="connsiteX17" fmla="*/ 336164 w 3619883"/>
                <a:gd name="connsiteY17" fmla="*/ 4275461 h 4275461"/>
                <a:gd name="connsiteX18" fmla="*/ 189322 w 3619883"/>
                <a:gd name="connsiteY18" fmla="*/ 4275461 h 4275461"/>
                <a:gd name="connsiteX19" fmla="*/ 0 w 3619883"/>
                <a:gd name="connsiteY19" fmla="*/ 4275461 h 4275461"/>
                <a:gd name="connsiteX20" fmla="*/ 0 w 3619883"/>
                <a:gd name="connsiteY20" fmla="*/ 42229 h 4275461"/>
                <a:gd name="connsiteX21" fmla="*/ 42464 w 3619883"/>
                <a:gd name="connsiteY21" fmla="*/ 40518 h 4275461"/>
                <a:gd name="connsiteX22" fmla="*/ 137733 w 3619883"/>
                <a:gd name="connsiteY22" fmla="*/ 35355 h 4275461"/>
                <a:gd name="connsiteX23" fmla="*/ 270565 w 3619883"/>
                <a:gd name="connsiteY23" fmla="*/ 29759 h 4275461"/>
                <a:gd name="connsiteX24" fmla="*/ 479734 w 3619883"/>
                <a:gd name="connsiteY24" fmla="*/ 45455 h 4275461"/>
                <a:gd name="connsiteX25" fmla="*/ 524103 w 3619883"/>
                <a:gd name="connsiteY25" fmla="*/ 41625 h 4275461"/>
                <a:gd name="connsiteX26" fmla="*/ 624416 w 3619883"/>
                <a:gd name="connsiteY26" fmla="*/ 22696 h 4275461"/>
                <a:gd name="connsiteX27" fmla="*/ 657762 w 3619883"/>
                <a:gd name="connsiteY27" fmla="*/ 18351 h 4275461"/>
                <a:gd name="connsiteX28" fmla="*/ 690557 w 3619883"/>
                <a:gd name="connsiteY28" fmla="*/ 25792 h 4275461"/>
                <a:gd name="connsiteX29" fmla="*/ 745123 w 3619883"/>
                <a:gd name="connsiteY29" fmla="*/ 40157 h 4275461"/>
                <a:gd name="connsiteX30" fmla="*/ 789493 w 3619883"/>
                <a:gd name="connsiteY30" fmla="*/ 36327 h 4275461"/>
                <a:gd name="connsiteX31" fmla="*/ 854255 w 3619883"/>
                <a:gd name="connsiteY31" fmla="*/ 68887 h 4275461"/>
                <a:gd name="connsiteX32" fmla="*/ 897520 w 3619883"/>
                <a:gd name="connsiteY32" fmla="*/ 88629 h 4275461"/>
                <a:gd name="connsiteX33" fmla="*/ 940510 w 3619883"/>
                <a:gd name="connsiteY33" fmla="*/ 114265 h 4275461"/>
                <a:gd name="connsiteX34" fmla="*/ 1082712 w 3619883"/>
                <a:gd name="connsiteY34" fmla="*/ 144543 h 4275461"/>
                <a:gd name="connsiteX35" fmla="*/ 1205348 w 3619883"/>
                <a:gd name="connsiteY35" fmla="*/ 120753 h 4275461"/>
                <a:gd name="connsiteX36" fmla="*/ 1271764 w 3619883"/>
                <a:gd name="connsiteY36" fmla="*/ 117956 h 4275461"/>
                <a:gd name="connsiteX37" fmla="*/ 1315583 w 3619883"/>
                <a:gd name="connsiteY37" fmla="*/ 125912 h 4275461"/>
                <a:gd name="connsiteX38" fmla="*/ 1359125 w 3619883"/>
                <a:gd name="connsiteY38" fmla="*/ 139761 h 4275461"/>
                <a:gd name="connsiteX39" fmla="*/ 1391919 w 3619883"/>
                <a:gd name="connsiteY39" fmla="*/ 147202 h 4275461"/>
                <a:gd name="connsiteX40" fmla="*/ 1436563 w 3619883"/>
                <a:gd name="connsiteY40" fmla="*/ 137480 h 4275461"/>
                <a:gd name="connsiteX41" fmla="*/ 1471566 w 3619883"/>
                <a:gd name="connsiteY41" fmla="*/ 97777 h 4275461"/>
                <a:gd name="connsiteX42" fmla="*/ 1505739 w 3619883"/>
                <a:gd name="connsiteY42" fmla="*/ 75753 h 4275461"/>
                <a:gd name="connsiteX43" fmla="*/ 1590891 w 3619883"/>
                <a:gd name="connsiteY43" fmla="*/ 144702 h 4275461"/>
                <a:gd name="connsiteX44" fmla="*/ 1625616 w 3619883"/>
                <a:gd name="connsiteY44" fmla="*/ 110893 h 4275461"/>
                <a:gd name="connsiteX45" fmla="*/ 1658964 w 3619883"/>
                <a:gd name="connsiteY45" fmla="*/ 106547 h 4275461"/>
                <a:gd name="connsiteX46" fmla="*/ 1746598 w 3619883"/>
                <a:gd name="connsiteY46" fmla="*/ 122460 h 4275461"/>
                <a:gd name="connsiteX47" fmla="*/ 1811913 w 3619883"/>
                <a:gd name="connsiteY47" fmla="*/ 143234 h 4275461"/>
                <a:gd name="connsiteX48" fmla="*/ 1856557 w 3619883"/>
                <a:gd name="connsiteY48" fmla="*/ 133511 h 4275461"/>
                <a:gd name="connsiteX49" fmla="*/ 2066003 w 3619883"/>
                <a:gd name="connsiteY49" fmla="*/ 143313 h 4275461"/>
                <a:gd name="connsiteX50" fmla="*/ 2177615 w 3619883"/>
                <a:gd name="connsiteY50" fmla="*/ 119007 h 4275461"/>
                <a:gd name="connsiteX51" fmla="*/ 2255883 w 3619883"/>
                <a:gd name="connsiteY51" fmla="*/ 99047 h 4275461"/>
                <a:gd name="connsiteX52" fmla="*/ 2344622 w 3619883"/>
                <a:gd name="connsiteY52" fmla="*/ 91388 h 4275461"/>
                <a:gd name="connsiteX53" fmla="*/ 2455682 w 3619883"/>
                <a:gd name="connsiteY53" fmla="*/ 78869 h 4275461"/>
                <a:gd name="connsiteX54" fmla="*/ 2632609 w 3619883"/>
                <a:gd name="connsiteY54" fmla="*/ 75338 h 4275461"/>
                <a:gd name="connsiteX55" fmla="*/ 2742291 w 3619883"/>
                <a:gd name="connsiteY55" fmla="*/ 92282 h 4275461"/>
                <a:gd name="connsiteX56" fmla="*/ 2851974 w 3619883"/>
                <a:gd name="connsiteY56" fmla="*/ 109227 h 4275461"/>
                <a:gd name="connsiteX57" fmla="*/ 2907643 w 3619883"/>
                <a:gd name="connsiteY57" fmla="*/ 100020 h 4275461"/>
                <a:gd name="connsiteX58" fmla="*/ 2944022 w 3619883"/>
                <a:gd name="connsiteY58" fmla="*/ 30853 h 4275461"/>
                <a:gd name="connsiteX59" fmla="*/ 3022289 w 3619883"/>
                <a:gd name="connsiteY59" fmla="*/ 10893 h 4275461"/>
                <a:gd name="connsiteX60" fmla="*/ 3054807 w 3619883"/>
                <a:gd name="connsiteY60" fmla="*/ 24226 h 4275461"/>
                <a:gd name="connsiteX61" fmla="*/ 3141892 w 3619883"/>
                <a:gd name="connsiteY61" fmla="*/ 51925 h 4275461"/>
                <a:gd name="connsiteX62" fmla="*/ 3185711 w 3619883"/>
                <a:gd name="connsiteY62" fmla="*/ 59881 h 4275461"/>
                <a:gd name="connsiteX63" fmla="*/ 3219056 w 3619883"/>
                <a:gd name="connsiteY63" fmla="*/ 55536 h 4275461"/>
                <a:gd name="connsiteX64" fmla="*/ 3263425 w 3619883"/>
                <a:gd name="connsiteY64" fmla="*/ 51706 h 4275461"/>
                <a:gd name="connsiteX65" fmla="*/ 3296219 w 3619883"/>
                <a:gd name="connsiteY65" fmla="*/ 59147 h 4275461"/>
                <a:gd name="connsiteX66" fmla="*/ 3319094 w 3619883"/>
                <a:gd name="connsiteY66" fmla="*/ 42500 h 4275461"/>
                <a:gd name="connsiteX67" fmla="*/ 3420511 w 3619883"/>
                <a:gd name="connsiteY67" fmla="*/ 0 h 4275461"/>
                <a:gd name="connsiteX68" fmla="*/ 3453305 w 3619883"/>
                <a:gd name="connsiteY68" fmla="*/ 7440 h 4275461"/>
                <a:gd name="connsiteX69" fmla="*/ 3496571 w 3619883"/>
                <a:gd name="connsiteY69" fmla="*/ 27182 h 4275461"/>
                <a:gd name="connsiteX70" fmla="*/ 3602117 w 3619883"/>
                <a:gd name="connsiteY70" fmla="*/ 132521 h 4275461"/>
                <a:gd name="connsiteX71" fmla="*/ 3619883 w 3619883"/>
                <a:gd name="connsiteY71" fmla="*/ 140049 h 4275461"/>
                <a:gd name="connsiteX72" fmla="*/ 3619883 w 3619883"/>
                <a:gd name="connsiteY72" fmla="*/ 755612 h 4275461"/>
                <a:gd name="connsiteX0" fmla="*/ 3619883 w 3619883"/>
                <a:gd name="connsiteY0" fmla="*/ 755612 h 4275461"/>
                <a:gd name="connsiteX1" fmla="*/ 2690646 w 3619883"/>
                <a:gd name="connsiteY1" fmla="*/ 4275461 h 4275461"/>
                <a:gd name="connsiteX2" fmla="*/ 2511710 w 3619883"/>
                <a:gd name="connsiteY2" fmla="*/ 4275461 h 4275461"/>
                <a:gd name="connsiteX3" fmla="*/ 2337697 w 3619883"/>
                <a:gd name="connsiteY3" fmla="*/ 4275461 h 4275461"/>
                <a:gd name="connsiteX4" fmla="*/ 2150155 w 3619883"/>
                <a:gd name="connsiteY4" fmla="*/ 4275461 h 4275461"/>
                <a:gd name="connsiteX5" fmla="*/ 2079759 w 3619883"/>
                <a:gd name="connsiteY5" fmla="*/ 4275461 h 4275461"/>
                <a:gd name="connsiteX6" fmla="*/ 1824703 w 3619883"/>
                <a:gd name="connsiteY6" fmla="*/ 4275461 h 4275461"/>
                <a:gd name="connsiteX7" fmla="*/ 1796694 w 3619883"/>
                <a:gd name="connsiteY7" fmla="*/ 4275461 h 4275461"/>
                <a:gd name="connsiteX8" fmla="*/ 1558844 w 3619883"/>
                <a:gd name="connsiteY8" fmla="*/ 4275461 h 4275461"/>
                <a:gd name="connsiteX9" fmla="*/ 1427396 w 3619883"/>
                <a:gd name="connsiteY9" fmla="*/ 4275461 h 4275461"/>
                <a:gd name="connsiteX10" fmla="*/ 1210751 w 3619883"/>
                <a:gd name="connsiteY10" fmla="*/ 4275461 h 4275461"/>
                <a:gd name="connsiteX11" fmla="*/ 1140354 w 3619883"/>
                <a:gd name="connsiteY11" fmla="*/ 4275461 h 4275461"/>
                <a:gd name="connsiteX12" fmla="*/ 953807 w 3619883"/>
                <a:gd name="connsiteY12" fmla="*/ 4275461 h 4275461"/>
                <a:gd name="connsiteX13" fmla="*/ 829432 w 3619883"/>
                <a:gd name="connsiteY13" fmla="*/ 4275461 h 4275461"/>
                <a:gd name="connsiteX14" fmla="*/ 611484 w 3619883"/>
                <a:gd name="connsiteY14" fmla="*/ 4275461 h 4275461"/>
                <a:gd name="connsiteX15" fmla="*/ 573998 w 3619883"/>
                <a:gd name="connsiteY15" fmla="*/ 4275461 h 4275461"/>
                <a:gd name="connsiteX16" fmla="*/ 336164 w 3619883"/>
                <a:gd name="connsiteY16" fmla="*/ 4275461 h 4275461"/>
                <a:gd name="connsiteX17" fmla="*/ 189322 w 3619883"/>
                <a:gd name="connsiteY17" fmla="*/ 4275461 h 4275461"/>
                <a:gd name="connsiteX18" fmla="*/ 0 w 3619883"/>
                <a:gd name="connsiteY18" fmla="*/ 4275461 h 4275461"/>
                <a:gd name="connsiteX19" fmla="*/ 0 w 3619883"/>
                <a:gd name="connsiteY19" fmla="*/ 42229 h 4275461"/>
                <a:gd name="connsiteX20" fmla="*/ 42464 w 3619883"/>
                <a:gd name="connsiteY20" fmla="*/ 40518 h 4275461"/>
                <a:gd name="connsiteX21" fmla="*/ 137733 w 3619883"/>
                <a:gd name="connsiteY21" fmla="*/ 35355 h 4275461"/>
                <a:gd name="connsiteX22" fmla="*/ 270565 w 3619883"/>
                <a:gd name="connsiteY22" fmla="*/ 29759 h 4275461"/>
                <a:gd name="connsiteX23" fmla="*/ 479734 w 3619883"/>
                <a:gd name="connsiteY23" fmla="*/ 45455 h 4275461"/>
                <a:gd name="connsiteX24" fmla="*/ 524103 w 3619883"/>
                <a:gd name="connsiteY24" fmla="*/ 41625 h 4275461"/>
                <a:gd name="connsiteX25" fmla="*/ 624416 w 3619883"/>
                <a:gd name="connsiteY25" fmla="*/ 22696 h 4275461"/>
                <a:gd name="connsiteX26" fmla="*/ 657762 w 3619883"/>
                <a:gd name="connsiteY26" fmla="*/ 18351 h 4275461"/>
                <a:gd name="connsiteX27" fmla="*/ 690557 w 3619883"/>
                <a:gd name="connsiteY27" fmla="*/ 25792 h 4275461"/>
                <a:gd name="connsiteX28" fmla="*/ 745123 w 3619883"/>
                <a:gd name="connsiteY28" fmla="*/ 40157 h 4275461"/>
                <a:gd name="connsiteX29" fmla="*/ 789493 w 3619883"/>
                <a:gd name="connsiteY29" fmla="*/ 36327 h 4275461"/>
                <a:gd name="connsiteX30" fmla="*/ 854255 w 3619883"/>
                <a:gd name="connsiteY30" fmla="*/ 68887 h 4275461"/>
                <a:gd name="connsiteX31" fmla="*/ 897520 w 3619883"/>
                <a:gd name="connsiteY31" fmla="*/ 88629 h 4275461"/>
                <a:gd name="connsiteX32" fmla="*/ 940510 w 3619883"/>
                <a:gd name="connsiteY32" fmla="*/ 114265 h 4275461"/>
                <a:gd name="connsiteX33" fmla="*/ 1082712 w 3619883"/>
                <a:gd name="connsiteY33" fmla="*/ 144543 h 4275461"/>
                <a:gd name="connsiteX34" fmla="*/ 1205348 w 3619883"/>
                <a:gd name="connsiteY34" fmla="*/ 120753 h 4275461"/>
                <a:gd name="connsiteX35" fmla="*/ 1271764 w 3619883"/>
                <a:gd name="connsiteY35" fmla="*/ 117956 h 4275461"/>
                <a:gd name="connsiteX36" fmla="*/ 1315583 w 3619883"/>
                <a:gd name="connsiteY36" fmla="*/ 125912 h 4275461"/>
                <a:gd name="connsiteX37" fmla="*/ 1359125 w 3619883"/>
                <a:gd name="connsiteY37" fmla="*/ 139761 h 4275461"/>
                <a:gd name="connsiteX38" fmla="*/ 1391919 w 3619883"/>
                <a:gd name="connsiteY38" fmla="*/ 147202 h 4275461"/>
                <a:gd name="connsiteX39" fmla="*/ 1436563 w 3619883"/>
                <a:gd name="connsiteY39" fmla="*/ 137480 h 4275461"/>
                <a:gd name="connsiteX40" fmla="*/ 1471566 w 3619883"/>
                <a:gd name="connsiteY40" fmla="*/ 97777 h 4275461"/>
                <a:gd name="connsiteX41" fmla="*/ 1505739 w 3619883"/>
                <a:gd name="connsiteY41" fmla="*/ 75753 h 4275461"/>
                <a:gd name="connsiteX42" fmla="*/ 1590891 w 3619883"/>
                <a:gd name="connsiteY42" fmla="*/ 144702 h 4275461"/>
                <a:gd name="connsiteX43" fmla="*/ 1625616 w 3619883"/>
                <a:gd name="connsiteY43" fmla="*/ 110893 h 4275461"/>
                <a:gd name="connsiteX44" fmla="*/ 1658964 w 3619883"/>
                <a:gd name="connsiteY44" fmla="*/ 106547 h 4275461"/>
                <a:gd name="connsiteX45" fmla="*/ 1746598 w 3619883"/>
                <a:gd name="connsiteY45" fmla="*/ 122460 h 4275461"/>
                <a:gd name="connsiteX46" fmla="*/ 1811913 w 3619883"/>
                <a:gd name="connsiteY46" fmla="*/ 143234 h 4275461"/>
                <a:gd name="connsiteX47" fmla="*/ 1856557 w 3619883"/>
                <a:gd name="connsiteY47" fmla="*/ 133511 h 4275461"/>
                <a:gd name="connsiteX48" fmla="*/ 2066003 w 3619883"/>
                <a:gd name="connsiteY48" fmla="*/ 143313 h 4275461"/>
                <a:gd name="connsiteX49" fmla="*/ 2177615 w 3619883"/>
                <a:gd name="connsiteY49" fmla="*/ 119007 h 4275461"/>
                <a:gd name="connsiteX50" fmla="*/ 2255883 w 3619883"/>
                <a:gd name="connsiteY50" fmla="*/ 99047 h 4275461"/>
                <a:gd name="connsiteX51" fmla="*/ 2344622 w 3619883"/>
                <a:gd name="connsiteY51" fmla="*/ 91388 h 4275461"/>
                <a:gd name="connsiteX52" fmla="*/ 2455682 w 3619883"/>
                <a:gd name="connsiteY52" fmla="*/ 78869 h 4275461"/>
                <a:gd name="connsiteX53" fmla="*/ 2632609 w 3619883"/>
                <a:gd name="connsiteY53" fmla="*/ 75338 h 4275461"/>
                <a:gd name="connsiteX54" fmla="*/ 2742291 w 3619883"/>
                <a:gd name="connsiteY54" fmla="*/ 92282 h 4275461"/>
                <a:gd name="connsiteX55" fmla="*/ 2851974 w 3619883"/>
                <a:gd name="connsiteY55" fmla="*/ 109227 h 4275461"/>
                <a:gd name="connsiteX56" fmla="*/ 2907643 w 3619883"/>
                <a:gd name="connsiteY56" fmla="*/ 100020 h 4275461"/>
                <a:gd name="connsiteX57" fmla="*/ 2944022 w 3619883"/>
                <a:gd name="connsiteY57" fmla="*/ 30853 h 4275461"/>
                <a:gd name="connsiteX58" fmla="*/ 3022289 w 3619883"/>
                <a:gd name="connsiteY58" fmla="*/ 10893 h 4275461"/>
                <a:gd name="connsiteX59" fmla="*/ 3054807 w 3619883"/>
                <a:gd name="connsiteY59" fmla="*/ 24226 h 4275461"/>
                <a:gd name="connsiteX60" fmla="*/ 3141892 w 3619883"/>
                <a:gd name="connsiteY60" fmla="*/ 51925 h 4275461"/>
                <a:gd name="connsiteX61" fmla="*/ 3185711 w 3619883"/>
                <a:gd name="connsiteY61" fmla="*/ 59881 h 4275461"/>
                <a:gd name="connsiteX62" fmla="*/ 3219056 w 3619883"/>
                <a:gd name="connsiteY62" fmla="*/ 55536 h 4275461"/>
                <a:gd name="connsiteX63" fmla="*/ 3263425 w 3619883"/>
                <a:gd name="connsiteY63" fmla="*/ 51706 h 4275461"/>
                <a:gd name="connsiteX64" fmla="*/ 3296219 w 3619883"/>
                <a:gd name="connsiteY64" fmla="*/ 59147 h 4275461"/>
                <a:gd name="connsiteX65" fmla="*/ 3319094 w 3619883"/>
                <a:gd name="connsiteY65" fmla="*/ 42500 h 4275461"/>
                <a:gd name="connsiteX66" fmla="*/ 3420511 w 3619883"/>
                <a:gd name="connsiteY66" fmla="*/ 0 h 4275461"/>
                <a:gd name="connsiteX67" fmla="*/ 3453305 w 3619883"/>
                <a:gd name="connsiteY67" fmla="*/ 7440 h 4275461"/>
                <a:gd name="connsiteX68" fmla="*/ 3496571 w 3619883"/>
                <a:gd name="connsiteY68" fmla="*/ 27182 h 4275461"/>
                <a:gd name="connsiteX69" fmla="*/ 3602117 w 3619883"/>
                <a:gd name="connsiteY69" fmla="*/ 132521 h 4275461"/>
                <a:gd name="connsiteX70" fmla="*/ 3619883 w 3619883"/>
                <a:gd name="connsiteY70" fmla="*/ 140049 h 4275461"/>
                <a:gd name="connsiteX71" fmla="*/ 3619883 w 3619883"/>
                <a:gd name="connsiteY71" fmla="*/ 755612 h 4275461"/>
                <a:gd name="connsiteX0" fmla="*/ 3619883 w 3619883"/>
                <a:gd name="connsiteY0" fmla="*/ 755612 h 4275461"/>
                <a:gd name="connsiteX1" fmla="*/ 2511710 w 3619883"/>
                <a:gd name="connsiteY1" fmla="*/ 4275461 h 4275461"/>
                <a:gd name="connsiteX2" fmla="*/ 2337697 w 3619883"/>
                <a:gd name="connsiteY2" fmla="*/ 4275461 h 4275461"/>
                <a:gd name="connsiteX3" fmla="*/ 2150155 w 3619883"/>
                <a:gd name="connsiteY3" fmla="*/ 4275461 h 4275461"/>
                <a:gd name="connsiteX4" fmla="*/ 2079759 w 3619883"/>
                <a:gd name="connsiteY4" fmla="*/ 4275461 h 4275461"/>
                <a:gd name="connsiteX5" fmla="*/ 1824703 w 3619883"/>
                <a:gd name="connsiteY5" fmla="*/ 4275461 h 4275461"/>
                <a:gd name="connsiteX6" fmla="*/ 1796694 w 3619883"/>
                <a:gd name="connsiteY6" fmla="*/ 4275461 h 4275461"/>
                <a:gd name="connsiteX7" fmla="*/ 1558844 w 3619883"/>
                <a:gd name="connsiteY7" fmla="*/ 4275461 h 4275461"/>
                <a:gd name="connsiteX8" fmla="*/ 1427396 w 3619883"/>
                <a:gd name="connsiteY8" fmla="*/ 4275461 h 4275461"/>
                <a:gd name="connsiteX9" fmla="*/ 1210751 w 3619883"/>
                <a:gd name="connsiteY9" fmla="*/ 4275461 h 4275461"/>
                <a:gd name="connsiteX10" fmla="*/ 1140354 w 3619883"/>
                <a:gd name="connsiteY10" fmla="*/ 4275461 h 4275461"/>
                <a:gd name="connsiteX11" fmla="*/ 953807 w 3619883"/>
                <a:gd name="connsiteY11" fmla="*/ 4275461 h 4275461"/>
                <a:gd name="connsiteX12" fmla="*/ 829432 w 3619883"/>
                <a:gd name="connsiteY12" fmla="*/ 4275461 h 4275461"/>
                <a:gd name="connsiteX13" fmla="*/ 611484 w 3619883"/>
                <a:gd name="connsiteY13" fmla="*/ 4275461 h 4275461"/>
                <a:gd name="connsiteX14" fmla="*/ 573998 w 3619883"/>
                <a:gd name="connsiteY14" fmla="*/ 4275461 h 4275461"/>
                <a:gd name="connsiteX15" fmla="*/ 336164 w 3619883"/>
                <a:gd name="connsiteY15" fmla="*/ 4275461 h 4275461"/>
                <a:gd name="connsiteX16" fmla="*/ 189322 w 3619883"/>
                <a:gd name="connsiteY16" fmla="*/ 4275461 h 4275461"/>
                <a:gd name="connsiteX17" fmla="*/ 0 w 3619883"/>
                <a:gd name="connsiteY17" fmla="*/ 4275461 h 4275461"/>
                <a:gd name="connsiteX18" fmla="*/ 0 w 3619883"/>
                <a:gd name="connsiteY18" fmla="*/ 42229 h 4275461"/>
                <a:gd name="connsiteX19" fmla="*/ 42464 w 3619883"/>
                <a:gd name="connsiteY19" fmla="*/ 40518 h 4275461"/>
                <a:gd name="connsiteX20" fmla="*/ 137733 w 3619883"/>
                <a:gd name="connsiteY20" fmla="*/ 35355 h 4275461"/>
                <a:gd name="connsiteX21" fmla="*/ 270565 w 3619883"/>
                <a:gd name="connsiteY21" fmla="*/ 29759 h 4275461"/>
                <a:gd name="connsiteX22" fmla="*/ 479734 w 3619883"/>
                <a:gd name="connsiteY22" fmla="*/ 45455 h 4275461"/>
                <a:gd name="connsiteX23" fmla="*/ 524103 w 3619883"/>
                <a:gd name="connsiteY23" fmla="*/ 41625 h 4275461"/>
                <a:gd name="connsiteX24" fmla="*/ 624416 w 3619883"/>
                <a:gd name="connsiteY24" fmla="*/ 22696 h 4275461"/>
                <a:gd name="connsiteX25" fmla="*/ 657762 w 3619883"/>
                <a:gd name="connsiteY25" fmla="*/ 18351 h 4275461"/>
                <a:gd name="connsiteX26" fmla="*/ 690557 w 3619883"/>
                <a:gd name="connsiteY26" fmla="*/ 25792 h 4275461"/>
                <a:gd name="connsiteX27" fmla="*/ 745123 w 3619883"/>
                <a:gd name="connsiteY27" fmla="*/ 40157 h 4275461"/>
                <a:gd name="connsiteX28" fmla="*/ 789493 w 3619883"/>
                <a:gd name="connsiteY28" fmla="*/ 36327 h 4275461"/>
                <a:gd name="connsiteX29" fmla="*/ 854255 w 3619883"/>
                <a:gd name="connsiteY29" fmla="*/ 68887 h 4275461"/>
                <a:gd name="connsiteX30" fmla="*/ 897520 w 3619883"/>
                <a:gd name="connsiteY30" fmla="*/ 88629 h 4275461"/>
                <a:gd name="connsiteX31" fmla="*/ 940510 w 3619883"/>
                <a:gd name="connsiteY31" fmla="*/ 114265 h 4275461"/>
                <a:gd name="connsiteX32" fmla="*/ 1082712 w 3619883"/>
                <a:gd name="connsiteY32" fmla="*/ 144543 h 4275461"/>
                <a:gd name="connsiteX33" fmla="*/ 1205348 w 3619883"/>
                <a:gd name="connsiteY33" fmla="*/ 120753 h 4275461"/>
                <a:gd name="connsiteX34" fmla="*/ 1271764 w 3619883"/>
                <a:gd name="connsiteY34" fmla="*/ 117956 h 4275461"/>
                <a:gd name="connsiteX35" fmla="*/ 1315583 w 3619883"/>
                <a:gd name="connsiteY35" fmla="*/ 125912 h 4275461"/>
                <a:gd name="connsiteX36" fmla="*/ 1359125 w 3619883"/>
                <a:gd name="connsiteY36" fmla="*/ 139761 h 4275461"/>
                <a:gd name="connsiteX37" fmla="*/ 1391919 w 3619883"/>
                <a:gd name="connsiteY37" fmla="*/ 147202 h 4275461"/>
                <a:gd name="connsiteX38" fmla="*/ 1436563 w 3619883"/>
                <a:gd name="connsiteY38" fmla="*/ 137480 h 4275461"/>
                <a:gd name="connsiteX39" fmla="*/ 1471566 w 3619883"/>
                <a:gd name="connsiteY39" fmla="*/ 97777 h 4275461"/>
                <a:gd name="connsiteX40" fmla="*/ 1505739 w 3619883"/>
                <a:gd name="connsiteY40" fmla="*/ 75753 h 4275461"/>
                <a:gd name="connsiteX41" fmla="*/ 1590891 w 3619883"/>
                <a:gd name="connsiteY41" fmla="*/ 144702 h 4275461"/>
                <a:gd name="connsiteX42" fmla="*/ 1625616 w 3619883"/>
                <a:gd name="connsiteY42" fmla="*/ 110893 h 4275461"/>
                <a:gd name="connsiteX43" fmla="*/ 1658964 w 3619883"/>
                <a:gd name="connsiteY43" fmla="*/ 106547 h 4275461"/>
                <a:gd name="connsiteX44" fmla="*/ 1746598 w 3619883"/>
                <a:gd name="connsiteY44" fmla="*/ 122460 h 4275461"/>
                <a:gd name="connsiteX45" fmla="*/ 1811913 w 3619883"/>
                <a:gd name="connsiteY45" fmla="*/ 143234 h 4275461"/>
                <a:gd name="connsiteX46" fmla="*/ 1856557 w 3619883"/>
                <a:gd name="connsiteY46" fmla="*/ 133511 h 4275461"/>
                <a:gd name="connsiteX47" fmla="*/ 2066003 w 3619883"/>
                <a:gd name="connsiteY47" fmla="*/ 143313 h 4275461"/>
                <a:gd name="connsiteX48" fmla="*/ 2177615 w 3619883"/>
                <a:gd name="connsiteY48" fmla="*/ 119007 h 4275461"/>
                <a:gd name="connsiteX49" fmla="*/ 2255883 w 3619883"/>
                <a:gd name="connsiteY49" fmla="*/ 99047 h 4275461"/>
                <a:gd name="connsiteX50" fmla="*/ 2344622 w 3619883"/>
                <a:gd name="connsiteY50" fmla="*/ 91388 h 4275461"/>
                <a:gd name="connsiteX51" fmla="*/ 2455682 w 3619883"/>
                <a:gd name="connsiteY51" fmla="*/ 78869 h 4275461"/>
                <a:gd name="connsiteX52" fmla="*/ 2632609 w 3619883"/>
                <a:gd name="connsiteY52" fmla="*/ 75338 h 4275461"/>
                <a:gd name="connsiteX53" fmla="*/ 2742291 w 3619883"/>
                <a:gd name="connsiteY53" fmla="*/ 92282 h 4275461"/>
                <a:gd name="connsiteX54" fmla="*/ 2851974 w 3619883"/>
                <a:gd name="connsiteY54" fmla="*/ 109227 h 4275461"/>
                <a:gd name="connsiteX55" fmla="*/ 2907643 w 3619883"/>
                <a:gd name="connsiteY55" fmla="*/ 100020 h 4275461"/>
                <a:gd name="connsiteX56" fmla="*/ 2944022 w 3619883"/>
                <a:gd name="connsiteY56" fmla="*/ 30853 h 4275461"/>
                <a:gd name="connsiteX57" fmla="*/ 3022289 w 3619883"/>
                <a:gd name="connsiteY57" fmla="*/ 10893 h 4275461"/>
                <a:gd name="connsiteX58" fmla="*/ 3054807 w 3619883"/>
                <a:gd name="connsiteY58" fmla="*/ 24226 h 4275461"/>
                <a:gd name="connsiteX59" fmla="*/ 3141892 w 3619883"/>
                <a:gd name="connsiteY59" fmla="*/ 51925 h 4275461"/>
                <a:gd name="connsiteX60" fmla="*/ 3185711 w 3619883"/>
                <a:gd name="connsiteY60" fmla="*/ 59881 h 4275461"/>
                <a:gd name="connsiteX61" fmla="*/ 3219056 w 3619883"/>
                <a:gd name="connsiteY61" fmla="*/ 55536 h 4275461"/>
                <a:gd name="connsiteX62" fmla="*/ 3263425 w 3619883"/>
                <a:gd name="connsiteY62" fmla="*/ 51706 h 4275461"/>
                <a:gd name="connsiteX63" fmla="*/ 3296219 w 3619883"/>
                <a:gd name="connsiteY63" fmla="*/ 59147 h 4275461"/>
                <a:gd name="connsiteX64" fmla="*/ 3319094 w 3619883"/>
                <a:gd name="connsiteY64" fmla="*/ 42500 h 4275461"/>
                <a:gd name="connsiteX65" fmla="*/ 3420511 w 3619883"/>
                <a:gd name="connsiteY65" fmla="*/ 0 h 4275461"/>
                <a:gd name="connsiteX66" fmla="*/ 3453305 w 3619883"/>
                <a:gd name="connsiteY66" fmla="*/ 7440 h 4275461"/>
                <a:gd name="connsiteX67" fmla="*/ 3496571 w 3619883"/>
                <a:gd name="connsiteY67" fmla="*/ 27182 h 4275461"/>
                <a:gd name="connsiteX68" fmla="*/ 3602117 w 3619883"/>
                <a:gd name="connsiteY68" fmla="*/ 132521 h 4275461"/>
                <a:gd name="connsiteX69" fmla="*/ 3619883 w 3619883"/>
                <a:gd name="connsiteY69" fmla="*/ 140049 h 4275461"/>
                <a:gd name="connsiteX70" fmla="*/ 3619883 w 3619883"/>
                <a:gd name="connsiteY70" fmla="*/ 755612 h 4275461"/>
                <a:gd name="connsiteX0" fmla="*/ 3619883 w 3619883"/>
                <a:gd name="connsiteY0" fmla="*/ 755612 h 4275461"/>
                <a:gd name="connsiteX1" fmla="*/ 2337697 w 3619883"/>
                <a:gd name="connsiteY1" fmla="*/ 4275461 h 4275461"/>
                <a:gd name="connsiteX2" fmla="*/ 2150155 w 3619883"/>
                <a:gd name="connsiteY2" fmla="*/ 4275461 h 4275461"/>
                <a:gd name="connsiteX3" fmla="*/ 2079759 w 3619883"/>
                <a:gd name="connsiteY3" fmla="*/ 4275461 h 4275461"/>
                <a:gd name="connsiteX4" fmla="*/ 1824703 w 3619883"/>
                <a:gd name="connsiteY4" fmla="*/ 4275461 h 4275461"/>
                <a:gd name="connsiteX5" fmla="*/ 1796694 w 3619883"/>
                <a:gd name="connsiteY5" fmla="*/ 4275461 h 4275461"/>
                <a:gd name="connsiteX6" fmla="*/ 1558844 w 3619883"/>
                <a:gd name="connsiteY6" fmla="*/ 4275461 h 4275461"/>
                <a:gd name="connsiteX7" fmla="*/ 1427396 w 3619883"/>
                <a:gd name="connsiteY7" fmla="*/ 4275461 h 4275461"/>
                <a:gd name="connsiteX8" fmla="*/ 1210751 w 3619883"/>
                <a:gd name="connsiteY8" fmla="*/ 4275461 h 4275461"/>
                <a:gd name="connsiteX9" fmla="*/ 1140354 w 3619883"/>
                <a:gd name="connsiteY9" fmla="*/ 4275461 h 4275461"/>
                <a:gd name="connsiteX10" fmla="*/ 953807 w 3619883"/>
                <a:gd name="connsiteY10" fmla="*/ 4275461 h 4275461"/>
                <a:gd name="connsiteX11" fmla="*/ 829432 w 3619883"/>
                <a:gd name="connsiteY11" fmla="*/ 4275461 h 4275461"/>
                <a:gd name="connsiteX12" fmla="*/ 611484 w 3619883"/>
                <a:gd name="connsiteY12" fmla="*/ 4275461 h 4275461"/>
                <a:gd name="connsiteX13" fmla="*/ 573998 w 3619883"/>
                <a:gd name="connsiteY13" fmla="*/ 4275461 h 4275461"/>
                <a:gd name="connsiteX14" fmla="*/ 336164 w 3619883"/>
                <a:gd name="connsiteY14" fmla="*/ 4275461 h 4275461"/>
                <a:gd name="connsiteX15" fmla="*/ 189322 w 3619883"/>
                <a:gd name="connsiteY15" fmla="*/ 4275461 h 4275461"/>
                <a:gd name="connsiteX16" fmla="*/ 0 w 3619883"/>
                <a:gd name="connsiteY16" fmla="*/ 4275461 h 4275461"/>
                <a:gd name="connsiteX17" fmla="*/ 0 w 3619883"/>
                <a:gd name="connsiteY17" fmla="*/ 42229 h 4275461"/>
                <a:gd name="connsiteX18" fmla="*/ 42464 w 3619883"/>
                <a:gd name="connsiteY18" fmla="*/ 40518 h 4275461"/>
                <a:gd name="connsiteX19" fmla="*/ 137733 w 3619883"/>
                <a:gd name="connsiteY19" fmla="*/ 35355 h 4275461"/>
                <a:gd name="connsiteX20" fmla="*/ 270565 w 3619883"/>
                <a:gd name="connsiteY20" fmla="*/ 29759 h 4275461"/>
                <a:gd name="connsiteX21" fmla="*/ 479734 w 3619883"/>
                <a:gd name="connsiteY21" fmla="*/ 45455 h 4275461"/>
                <a:gd name="connsiteX22" fmla="*/ 524103 w 3619883"/>
                <a:gd name="connsiteY22" fmla="*/ 41625 h 4275461"/>
                <a:gd name="connsiteX23" fmla="*/ 624416 w 3619883"/>
                <a:gd name="connsiteY23" fmla="*/ 22696 h 4275461"/>
                <a:gd name="connsiteX24" fmla="*/ 657762 w 3619883"/>
                <a:gd name="connsiteY24" fmla="*/ 18351 h 4275461"/>
                <a:gd name="connsiteX25" fmla="*/ 690557 w 3619883"/>
                <a:gd name="connsiteY25" fmla="*/ 25792 h 4275461"/>
                <a:gd name="connsiteX26" fmla="*/ 745123 w 3619883"/>
                <a:gd name="connsiteY26" fmla="*/ 40157 h 4275461"/>
                <a:gd name="connsiteX27" fmla="*/ 789493 w 3619883"/>
                <a:gd name="connsiteY27" fmla="*/ 36327 h 4275461"/>
                <a:gd name="connsiteX28" fmla="*/ 854255 w 3619883"/>
                <a:gd name="connsiteY28" fmla="*/ 68887 h 4275461"/>
                <a:gd name="connsiteX29" fmla="*/ 897520 w 3619883"/>
                <a:gd name="connsiteY29" fmla="*/ 88629 h 4275461"/>
                <a:gd name="connsiteX30" fmla="*/ 940510 w 3619883"/>
                <a:gd name="connsiteY30" fmla="*/ 114265 h 4275461"/>
                <a:gd name="connsiteX31" fmla="*/ 1082712 w 3619883"/>
                <a:gd name="connsiteY31" fmla="*/ 144543 h 4275461"/>
                <a:gd name="connsiteX32" fmla="*/ 1205348 w 3619883"/>
                <a:gd name="connsiteY32" fmla="*/ 120753 h 4275461"/>
                <a:gd name="connsiteX33" fmla="*/ 1271764 w 3619883"/>
                <a:gd name="connsiteY33" fmla="*/ 117956 h 4275461"/>
                <a:gd name="connsiteX34" fmla="*/ 1315583 w 3619883"/>
                <a:gd name="connsiteY34" fmla="*/ 125912 h 4275461"/>
                <a:gd name="connsiteX35" fmla="*/ 1359125 w 3619883"/>
                <a:gd name="connsiteY35" fmla="*/ 139761 h 4275461"/>
                <a:gd name="connsiteX36" fmla="*/ 1391919 w 3619883"/>
                <a:gd name="connsiteY36" fmla="*/ 147202 h 4275461"/>
                <a:gd name="connsiteX37" fmla="*/ 1436563 w 3619883"/>
                <a:gd name="connsiteY37" fmla="*/ 137480 h 4275461"/>
                <a:gd name="connsiteX38" fmla="*/ 1471566 w 3619883"/>
                <a:gd name="connsiteY38" fmla="*/ 97777 h 4275461"/>
                <a:gd name="connsiteX39" fmla="*/ 1505739 w 3619883"/>
                <a:gd name="connsiteY39" fmla="*/ 75753 h 4275461"/>
                <a:gd name="connsiteX40" fmla="*/ 1590891 w 3619883"/>
                <a:gd name="connsiteY40" fmla="*/ 144702 h 4275461"/>
                <a:gd name="connsiteX41" fmla="*/ 1625616 w 3619883"/>
                <a:gd name="connsiteY41" fmla="*/ 110893 h 4275461"/>
                <a:gd name="connsiteX42" fmla="*/ 1658964 w 3619883"/>
                <a:gd name="connsiteY42" fmla="*/ 106547 h 4275461"/>
                <a:gd name="connsiteX43" fmla="*/ 1746598 w 3619883"/>
                <a:gd name="connsiteY43" fmla="*/ 122460 h 4275461"/>
                <a:gd name="connsiteX44" fmla="*/ 1811913 w 3619883"/>
                <a:gd name="connsiteY44" fmla="*/ 143234 h 4275461"/>
                <a:gd name="connsiteX45" fmla="*/ 1856557 w 3619883"/>
                <a:gd name="connsiteY45" fmla="*/ 133511 h 4275461"/>
                <a:gd name="connsiteX46" fmla="*/ 2066003 w 3619883"/>
                <a:gd name="connsiteY46" fmla="*/ 143313 h 4275461"/>
                <a:gd name="connsiteX47" fmla="*/ 2177615 w 3619883"/>
                <a:gd name="connsiteY47" fmla="*/ 119007 h 4275461"/>
                <a:gd name="connsiteX48" fmla="*/ 2255883 w 3619883"/>
                <a:gd name="connsiteY48" fmla="*/ 99047 h 4275461"/>
                <a:gd name="connsiteX49" fmla="*/ 2344622 w 3619883"/>
                <a:gd name="connsiteY49" fmla="*/ 91388 h 4275461"/>
                <a:gd name="connsiteX50" fmla="*/ 2455682 w 3619883"/>
                <a:gd name="connsiteY50" fmla="*/ 78869 h 4275461"/>
                <a:gd name="connsiteX51" fmla="*/ 2632609 w 3619883"/>
                <a:gd name="connsiteY51" fmla="*/ 75338 h 4275461"/>
                <a:gd name="connsiteX52" fmla="*/ 2742291 w 3619883"/>
                <a:gd name="connsiteY52" fmla="*/ 92282 h 4275461"/>
                <a:gd name="connsiteX53" fmla="*/ 2851974 w 3619883"/>
                <a:gd name="connsiteY53" fmla="*/ 109227 h 4275461"/>
                <a:gd name="connsiteX54" fmla="*/ 2907643 w 3619883"/>
                <a:gd name="connsiteY54" fmla="*/ 100020 h 4275461"/>
                <a:gd name="connsiteX55" fmla="*/ 2944022 w 3619883"/>
                <a:gd name="connsiteY55" fmla="*/ 30853 h 4275461"/>
                <a:gd name="connsiteX56" fmla="*/ 3022289 w 3619883"/>
                <a:gd name="connsiteY56" fmla="*/ 10893 h 4275461"/>
                <a:gd name="connsiteX57" fmla="*/ 3054807 w 3619883"/>
                <a:gd name="connsiteY57" fmla="*/ 24226 h 4275461"/>
                <a:gd name="connsiteX58" fmla="*/ 3141892 w 3619883"/>
                <a:gd name="connsiteY58" fmla="*/ 51925 h 4275461"/>
                <a:gd name="connsiteX59" fmla="*/ 3185711 w 3619883"/>
                <a:gd name="connsiteY59" fmla="*/ 59881 h 4275461"/>
                <a:gd name="connsiteX60" fmla="*/ 3219056 w 3619883"/>
                <a:gd name="connsiteY60" fmla="*/ 55536 h 4275461"/>
                <a:gd name="connsiteX61" fmla="*/ 3263425 w 3619883"/>
                <a:gd name="connsiteY61" fmla="*/ 51706 h 4275461"/>
                <a:gd name="connsiteX62" fmla="*/ 3296219 w 3619883"/>
                <a:gd name="connsiteY62" fmla="*/ 59147 h 4275461"/>
                <a:gd name="connsiteX63" fmla="*/ 3319094 w 3619883"/>
                <a:gd name="connsiteY63" fmla="*/ 42500 h 4275461"/>
                <a:gd name="connsiteX64" fmla="*/ 3420511 w 3619883"/>
                <a:gd name="connsiteY64" fmla="*/ 0 h 4275461"/>
                <a:gd name="connsiteX65" fmla="*/ 3453305 w 3619883"/>
                <a:gd name="connsiteY65" fmla="*/ 7440 h 4275461"/>
                <a:gd name="connsiteX66" fmla="*/ 3496571 w 3619883"/>
                <a:gd name="connsiteY66" fmla="*/ 27182 h 4275461"/>
                <a:gd name="connsiteX67" fmla="*/ 3602117 w 3619883"/>
                <a:gd name="connsiteY67" fmla="*/ 132521 h 4275461"/>
                <a:gd name="connsiteX68" fmla="*/ 3619883 w 3619883"/>
                <a:gd name="connsiteY68" fmla="*/ 140049 h 4275461"/>
                <a:gd name="connsiteX69" fmla="*/ 3619883 w 3619883"/>
                <a:gd name="connsiteY69" fmla="*/ 755612 h 4275461"/>
                <a:gd name="connsiteX0" fmla="*/ 3619883 w 3619883"/>
                <a:gd name="connsiteY0" fmla="*/ 755612 h 4275461"/>
                <a:gd name="connsiteX1" fmla="*/ 2150155 w 3619883"/>
                <a:gd name="connsiteY1" fmla="*/ 4275461 h 4275461"/>
                <a:gd name="connsiteX2" fmla="*/ 2079759 w 3619883"/>
                <a:gd name="connsiteY2" fmla="*/ 4275461 h 4275461"/>
                <a:gd name="connsiteX3" fmla="*/ 1824703 w 3619883"/>
                <a:gd name="connsiteY3" fmla="*/ 4275461 h 4275461"/>
                <a:gd name="connsiteX4" fmla="*/ 1796694 w 3619883"/>
                <a:gd name="connsiteY4" fmla="*/ 4275461 h 4275461"/>
                <a:gd name="connsiteX5" fmla="*/ 1558844 w 3619883"/>
                <a:gd name="connsiteY5" fmla="*/ 4275461 h 4275461"/>
                <a:gd name="connsiteX6" fmla="*/ 1427396 w 3619883"/>
                <a:gd name="connsiteY6" fmla="*/ 4275461 h 4275461"/>
                <a:gd name="connsiteX7" fmla="*/ 1210751 w 3619883"/>
                <a:gd name="connsiteY7" fmla="*/ 4275461 h 4275461"/>
                <a:gd name="connsiteX8" fmla="*/ 1140354 w 3619883"/>
                <a:gd name="connsiteY8" fmla="*/ 4275461 h 4275461"/>
                <a:gd name="connsiteX9" fmla="*/ 953807 w 3619883"/>
                <a:gd name="connsiteY9" fmla="*/ 4275461 h 4275461"/>
                <a:gd name="connsiteX10" fmla="*/ 829432 w 3619883"/>
                <a:gd name="connsiteY10" fmla="*/ 4275461 h 4275461"/>
                <a:gd name="connsiteX11" fmla="*/ 611484 w 3619883"/>
                <a:gd name="connsiteY11" fmla="*/ 4275461 h 4275461"/>
                <a:gd name="connsiteX12" fmla="*/ 573998 w 3619883"/>
                <a:gd name="connsiteY12" fmla="*/ 4275461 h 4275461"/>
                <a:gd name="connsiteX13" fmla="*/ 336164 w 3619883"/>
                <a:gd name="connsiteY13" fmla="*/ 4275461 h 4275461"/>
                <a:gd name="connsiteX14" fmla="*/ 189322 w 3619883"/>
                <a:gd name="connsiteY14" fmla="*/ 4275461 h 4275461"/>
                <a:gd name="connsiteX15" fmla="*/ 0 w 3619883"/>
                <a:gd name="connsiteY15" fmla="*/ 4275461 h 4275461"/>
                <a:gd name="connsiteX16" fmla="*/ 0 w 3619883"/>
                <a:gd name="connsiteY16" fmla="*/ 42229 h 4275461"/>
                <a:gd name="connsiteX17" fmla="*/ 42464 w 3619883"/>
                <a:gd name="connsiteY17" fmla="*/ 40518 h 4275461"/>
                <a:gd name="connsiteX18" fmla="*/ 137733 w 3619883"/>
                <a:gd name="connsiteY18" fmla="*/ 35355 h 4275461"/>
                <a:gd name="connsiteX19" fmla="*/ 270565 w 3619883"/>
                <a:gd name="connsiteY19" fmla="*/ 29759 h 4275461"/>
                <a:gd name="connsiteX20" fmla="*/ 479734 w 3619883"/>
                <a:gd name="connsiteY20" fmla="*/ 45455 h 4275461"/>
                <a:gd name="connsiteX21" fmla="*/ 524103 w 3619883"/>
                <a:gd name="connsiteY21" fmla="*/ 41625 h 4275461"/>
                <a:gd name="connsiteX22" fmla="*/ 624416 w 3619883"/>
                <a:gd name="connsiteY22" fmla="*/ 22696 h 4275461"/>
                <a:gd name="connsiteX23" fmla="*/ 657762 w 3619883"/>
                <a:gd name="connsiteY23" fmla="*/ 18351 h 4275461"/>
                <a:gd name="connsiteX24" fmla="*/ 690557 w 3619883"/>
                <a:gd name="connsiteY24" fmla="*/ 25792 h 4275461"/>
                <a:gd name="connsiteX25" fmla="*/ 745123 w 3619883"/>
                <a:gd name="connsiteY25" fmla="*/ 40157 h 4275461"/>
                <a:gd name="connsiteX26" fmla="*/ 789493 w 3619883"/>
                <a:gd name="connsiteY26" fmla="*/ 36327 h 4275461"/>
                <a:gd name="connsiteX27" fmla="*/ 854255 w 3619883"/>
                <a:gd name="connsiteY27" fmla="*/ 68887 h 4275461"/>
                <a:gd name="connsiteX28" fmla="*/ 897520 w 3619883"/>
                <a:gd name="connsiteY28" fmla="*/ 88629 h 4275461"/>
                <a:gd name="connsiteX29" fmla="*/ 940510 w 3619883"/>
                <a:gd name="connsiteY29" fmla="*/ 114265 h 4275461"/>
                <a:gd name="connsiteX30" fmla="*/ 1082712 w 3619883"/>
                <a:gd name="connsiteY30" fmla="*/ 144543 h 4275461"/>
                <a:gd name="connsiteX31" fmla="*/ 1205348 w 3619883"/>
                <a:gd name="connsiteY31" fmla="*/ 120753 h 4275461"/>
                <a:gd name="connsiteX32" fmla="*/ 1271764 w 3619883"/>
                <a:gd name="connsiteY32" fmla="*/ 117956 h 4275461"/>
                <a:gd name="connsiteX33" fmla="*/ 1315583 w 3619883"/>
                <a:gd name="connsiteY33" fmla="*/ 125912 h 4275461"/>
                <a:gd name="connsiteX34" fmla="*/ 1359125 w 3619883"/>
                <a:gd name="connsiteY34" fmla="*/ 139761 h 4275461"/>
                <a:gd name="connsiteX35" fmla="*/ 1391919 w 3619883"/>
                <a:gd name="connsiteY35" fmla="*/ 147202 h 4275461"/>
                <a:gd name="connsiteX36" fmla="*/ 1436563 w 3619883"/>
                <a:gd name="connsiteY36" fmla="*/ 137480 h 4275461"/>
                <a:gd name="connsiteX37" fmla="*/ 1471566 w 3619883"/>
                <a:gd name="connsiteY37" fmla="*/ 97777 h 4275461"/>
                <a:gd name="connsiteX38" fmla="*/ 1505739 w 3619883"/>
                <a:gd name="connsiteY38" fmla="*/ 75753 h 4275461"/>
                <a:gd name="connsiteX39" fmla="*/ 1590891 w 3619883"/>
                <a:gd name="connsiteY39" fmla="*/ 144702 h 4275461"/>
                <a:gd name="connsiteX40" fmla="*/ 1625616 w 3619883"/>
                <a:gd name="connsiteY40" fmla="*/ 110893 h 4275461"/>
                <a:gd name="connsiteX41" fmla="*/ 1658964 w 3619883"/>
                <a:gd name="connsiteY41" fmla="*/ 106547 h 4275461"/>
                <a:gd name="connsiteX42" fmla="*/ 1746598 w 3619883"/>
                <a:gd name="connsiteY42" fmla="*/ 122460 h 4275461"/>
                <a:gd name="connsiteX43" fmla="*/ 1811913 w 3619883"/>
                <a:gd name="connsiteY43" fmla="*/ 143234 h 4275461"/>
                <a:gd name="connsiteX44" fmla="*/ 1856557 w 3619883"/>
                <a:gd name="connsiteY44" fmla="*/ 133511 h 4275461"/>
                <a:gd name="connsiteX45" fmla="*/ 2066003 w 3619883"/>
                <a:gd name="connsiteY45" fmla="*/ 143313 h 4275461"/>
                <a:gd name="connsiteX46" fmla="*/ 2177615 w 3619883"/>
                <a:gd name="connsiteY46" fmla="*/ 119007 h 4275461"/>
                <a:gd name="connsiteX47" fmla="*/ 2255883 w 3619883"/>
                <a:gd name="connsiteY47" fmla="*/ 99047 h 4275461"/>
                <a:gd name="connsiteX48" fmla="*/ 2344622 w 3619883"/>
                <a:gd name="connsiteY48" fmla="*/ 91388 h 4275461"/>
                <a:gd name="connsiteX49" fmla="*/ 2455682 w 3619883"/>
                <a:gd name="connsiteY49" fmla="*/ 78869 h 4275461"/>
                <a:gd name="connsiteX50" fmla="*/ 2632609 w 3619883"/>
                <a:gd name="connsiteY50" fmla="*/ 75338 h 4275461"/>
                <a:gd name="connsiteX51" fmla="*/ 2742291 w 3619883"/>
                <a:gd name="connsiteY51" fmla="*/ 92282 h 4275461"/>
                <a:gd name="connsiteX52" fmla="*/ 2851974 w 3619883"/>
                <a:gd name="connsiteY52" fmla="*/ 109227 h 4275461"/>
                <a:gd name="connsiteX53" fmla="*/ 2907643 w 3619883"/>
                <a:gd name="connsiteY53" fmla="*/ 100020 h 4275461"/>
                <a:gd name="connsiteX54" fmla="*/ 2944022 w 3619883"/>
                <a:gd name="connsiteY54" fmla="*/ 30853 h 4275461"/>
                <a:gd name="connsiteX55" fmla="*/ 3022289 w 3619883"/>
                <a:gd name="connsiteY55" fmla="*/ 10893 h 4275461"/>
                <a:gd name="connsiteX56" fmla="*/ 3054807 w 3619883"/>
                <a:gd name="connsiteY56" fmla="*/ 24226 h 4275461"/>
                <a:gd name="connsiteX57" fmla="*/ 3141892 w 3619883"/>
                <a:gd name="connsiteY57" fmla="*/ 51925 h 4275461"/>
                <a:gd name="connsiteX58" fmla="*/ 3185711 w 3619883"/>
                <a:gd name="connsiteY58" fmla="*/ 59881 h 4275461"/>
                <a:gd name="connsiteX59" fmla="*/ 3219056 w 3619883"/>
                <a:gd name="connsiteY59" fmla="*/ 55536 h 4275461"/>
                <a:gd name="connsiteX60" fmla="*/ 3263425 w 3619883"/>
                <a:gd name="connsiteY60" fmla="*/ 51706 h 4275461"/>
                <a:gd name="connsiteX61" fmla="*/ 3296219 w 3619883"/>
                <a:gd name="connsiteY61" fmla="*/ 59147 h 4275461"/>
                <a:gd name="connsiteX62" fmla="*/ 3319094 w 3619883"/>
                <a:gd name="connsiteY62" fmla="*/ 42500 h 4275461"/>
                <a:gd name="connsiteX63" fmla="*/ 3420511 w 3619883"/>
                <a:gd name="connsiteY63" fmla="*/ 0 h 4275461"/>
                <a:gd name="connsiteX64" fmla="*/ 3453305 w 3619883"/>
                <a:gd name="connsiteY64" fmla="*/ 7440 h 4275461"/>
                <a:gd name="connsiteX65" fmla="*/ 3496571 w 3619883"/>
                <a:gd name="connsiteY65" fmla="*/ 27182 h 4275461"/>
                <a:gd name="connsiteX66" fmla="*/ 3602117 w 3619883"/>
                <a:gd name="connsiteY66" fmla="*/ 132521 h 4275461"/>
                <a:gd name="connsiteX67" fmla="*/ 3619883 w 3619883"/>
                <a:gd name="connsiteY67" fmla="*/ 140049 h 4275461"/>
                <a:gd name="connsiteX68" fmla="*/ 3619883 w 3619883"/>
                <a:gd name="connsiteY68" fmla="*/ 755612 h 4275461"/>
                <a:gd name="connsiteX0" fmla="*/ 3619883 w 3619883"/>
                <a:gd name="connsiteY0" fmla="*/ 755612 h 4275461"/>
                <a:gd name="connsiteX1" fmla="*/ 2079759 w 3619883"/>
                <a:gd name="connsiteY1" fmla="*/ 4275461 h 4275461"/>
                <a:gd name="connsiteX2" fmla="*/ 1824703 w 3619883"/>
                <a:gd name="connsiteY2" fmla="*/ 4275461 h 4275461"/>
                <a:gd name="connsiteX3" fmla="*/ 1796694 w 3619883"/>
                <a:gd name="connsiteY3" fmla="*/ 4275461 h 4275461"/>
                <a:gd name="connsiteX4" fmla="*/ 1558844 w 3619883"/>
                <a:gd name="connsiteY4" fmla="*/ 4275461 h 4275461"/>
                <a:gd name="connsiteX5" fmla="*/ 1427396 w 3619883"/>
                <a:gd name="connsiteY5" fmla="*/ 4275461 h 4275461"/>
                <a:gd name="connsiteX6" fmla="*/ 1210751 w 3619883"/>
                <a:gd name="connsiteY6" fmla="*/ 4275461 h 4275461"/>
                <a:gd name="connsiteX7" fmla="*/ 1140354 w 3619883"/>
                <a:gd name="connsiteY7" fmla="*/ 4275461 h 4275461"/>
                <a:gd name="connsiteX8" fmla="*/ 953807 w 3619883"/>
                <a:gd name="connsiteY8" fmla="*/ 4275461 h 4275461"/>
                <a:gd name="connsiteX9" fmla="*/ 829432 w 3619883"/>
                <a:gd name="connsiteY9" fmla="*/ 4275461 h 4275461"/>
                <a:gd name="connsiteX10" fmla="*/ 611484 w 3619883"/>
                <a:gd name="connsiteY10" fmla="*/ 4275461 h 4275461"/>
                <a:gd name="connsiteX11" fmla="*/ 573998 w 3619883"/>
                <a:gd name="connsiteY11" fmla="*/ 4275461 h 4275461"/>
                <a:gd name="connsiteX12" fmla="*/ 336164 w 3619883"/>
                <a:gd name="connsiteY12" fmla="*/ 4275461 h 4275461"/>
                <a:gd name="connsiteX13" fmla="*/ 189322 w 3619883"/>
                <a:gd name="connsiteY13" fmla="*/ 4275461 h 4275461"/>
                <a:gd name="connsiteX14" fmla="*/ 0 w 3619883"/>
                <a:gd name="connsiteY14" fmla="*/ 4275461 h 4275461"/>
                <a:gd name="connsiteX15" fmla="*/ 0 w 3619883"/>
                <a:gd name="connsiteY15" fmla="*/ 42229 h 4275461"/>
                <a:gd name="connsiteX16" fmla="*/ 42464 w 3619883"/>
                <a:gd name="connsiteY16" fmla="*/ 40518 h 4275461"/>
                <a:gd name="connsiteX17" fmla="*/ 137733 w 3619883"/>
                <a:gd name="connsiteY17" fmla="*/ 35355 h 4275461"/>
                <a:gd name="connsiteX18" fmla="*/ 270565 w 3619883"/>
                <a:gd name="connsiteY18" fmla="*/ 29759 h 4275461"/>
                <a:gd name="connsiteX19" fmla="*/ 479734 w 3619883"/>
                <a:gd name="connsiteY19" fmla="*/ 45455 h 4275461"/>
                <a:gd name="connsiteX20" fmla="*/ 524103 w 3619883"/>
                <a:gd name="connsiteY20" fmla="*/ 41625 h 4275461"/>
                <a:gd name="connsiteX21" fmla="*/ 624416 w 3619883"/>
                <a:gd name="connsiteY21" fmla="*/ 22696 h 4275461"/>
                <a:gd name="connsiteX22" fmla="*/ 657762 w 3619883"/>
                <a:gd name="connsiteY22" fmla="*/ 18351 h 4275461"/>
                <a:gd name="connsiteX23" fmla="*/ 690557 w 3619883"/>
                <a:gd name="connsiteY23" fmla="*/ 25792 h 4275461"/>
                <a:gd name="connsiteX24" fmla="*/ 745123 w 3619883"/>
                <a:gd name="connsiteY24" fmla="*/ 40157 h 4275461"/>
                <a:gd name="connsiteX25" fmla="*/ 789493 w 3619883"/>
                <a:gd name="connsiteY25" fmla="*/ 36327 h 4275461"/>
                <a:gd name="connsiteX26" fmla="*/ 854255 w 3619883"/>
                <a:gd name="connsiteY26" fmla="*/ 68887 h 4275461"/>
                <a:gd name="connsiteX27" fmla="*/ 897520 w 3619883"/>
                <a:gd name="connsiteY27" fmla="*/ 88629 h 4275461"/>
                <a:gd name="connsiteX28" fmla="*/ 940510 w 3619883"/>
                <a:gd name="connsiteY28" fmla="*/ 114265 h 4275461"/>
                <a:gd name="connsiteX29" fmla="*/ 1082712 w 3619883"/>
                <a:gd name="connsiteY29" fmla="*/ 144543 h 4275461"/>
                <a:gd name="connsiteX30" fmla="*/ 1205348 w 3619883"/>
                <a:gd name="connsiteY30" fmla="*/ 120753 h 4275461"/>
                <a:gd name="connsiteX31" fmla="*/ 1271764 w 3619883"/>
                <a:gd name="connsiteY31" fmla="*/ 117956 h 4275461"/>
                <a:gd name="connsiteX32" fmla="*/ 1315583 w 3619883"/>
                <a:gd name="connsiteY32" fmla="*/ 125912 h 4275461"/>
                <a:gd name="connsiteX33" fmla="*/ 1359125 w 3619883"/>
                <a:gd name="connsiteY33" fmla="*/ 139761 h 4275461"/>
                <a:gd name="connsiteX34" fmla="*/ 1391919 w 3619883"/>
                <a:gd name="connsiteY34" fmla="*/ 147202 h 4275461"/>
                <a:gd name="connsiteX35" fmla="*/ 1436563 w 3619883"/>
                <a:gd name="connsiteY35" fmla="*/ 137480 h 4275461"/>
                <a:gd name="connsiteX36" fmla="*/ 1471566 w 3619883"/>
                <a:gd name="connsiteY36" fmla="*/ 97777 h 4275461"/>
                <a:gd name="connsiteX37" fmla="*/ 1505739 w 3619883"/>
                <a:gd name="connsiteY37" fmla="*/ 75753 h 4275461"/>
                <a:gd name="connsiteX38" fmla="*/ 1590891 w 3619883"/>
                <a:gd name="connsiteY38" fmla="*/ 144702 h 4275461"/>
                <a:gd name="connsiteX39" fmla="*/ 1625616 w 3619883"/>
                <a:gd name="connsiteY39" fmla="*/ 110893 h 4275461"/>
                <a:gd name="connsiteX40" fmla="*/ 1658964 w 3619883"/>
                <a:gd name="connsiteY40" fmla="*/ 106547 h 4275461"/>
                <a:gd name="connsiteX41" fmla="*/ 1746598 w 3619883"/>
                <a:gd name="connsiteY41" fmla="*/ 122460 h 4275461"/>
                <a:gd name="connsiteX42" fmla="*/ 1811913 w 3619883"/>
                <a:gd name="connsiteY42" fmla="*/ 143234 h 4275461"/>
                <a:gd name="connsiteX43" fmla="*/ 1856557 w 3619883"/>
                <a:gd name="connsiteY43" fmla="*/ 133511 h 4275461"/>
                <a:gd name="connsiteX44" fmla="*/ 2066003 w 3619883"/>
                <a:gd name="connsiteY44" fmla="*/ 143313 h 4275461"/>
                <a:gd name="connsiteX45" fmla="*/ 2177615 w 3619883"/>
                <a:gd name="connsiteY45" fmla="*/ 119007 h 4275461"/>
                <a:gd name="connsiteX46" fmla="*/ 2255883 w 3619883"/>
                <a:gd name="connsiteY46" fmla="*/ 99047 h 4275461"/>
                <a:gd name="connsiteX47" fmla="*/ 2344622 w 3619883"/>
                <a:gd name="connsiteY47" fmla="*/ 91388 h 4275461"/>
                <a:gd name="connsiteX48" fmla="*/ 2455682 w 3619883"/>
                <a:gd name="connsiteY48" fmla="*/ 78869 h 4275461"/>
                <a:gd name="connsiteX49" fmla="*/ 2632609 w 3619883"/>
                <a:gd name="connsiteY49" fmla="*/ 75338 h 4275461"/>
                <a:gd name="connsiteX50" fmla="*/ 2742291 w 3619883"/>
                <a:gd name="connsiteY50" fmla="*/ 92282 h 4275461"/>
                <a:gd name="connsiteX51" fmla="*/ 2851974 w 3619883"/>
                <a:gd name="connsiteY51" fmla="*/ 109227 h 4275461"/>
                <a:gd name="connsiteX52" fmla="*/ 2907643 w 3619883"/>
                <a:gd name="connsiteY52" fmla="*/ 100020 h 4275461"/>
                <a:gd name="connsiteX53" fmla="*/ 2944022 w 3619883"/>
                <a:gd name="connsiteY53" fmla="*/ 30853 h 4275461"/>
                <a:gd name="connsiteX54" fmla="*/ 3022289 w 3619883"/>
                <a:gd name="connsiteY54" fmla="*/ 10893 h 4275461"/>
                <a:gd name="connsiteX55" fmla="*/ 3054807 w 3619883"/>
                <a:gd name="connsiteY55" fmla="*/ 24226 h 4275461"/>
                <a:gd name="connsiteX56" fmla="*/ 3141892 w 3619883"/>
                <a:gd name="connsiteY56" fmla="*/ 51925 h 4275461"/>
                <a:gd name="connsiteX57" fmla="*/ 3185711 w 3619883"/>
                <a:gd name="connsiteY57" fmla="*/ 59881 h 4275461"/>
                <a:gd name="connsiteX58" fmla="*/ 3219056 w 3619883"/>
                <a:gd name="connsiteY58" fmla="*/ 55536 h 4275461"/>
                <a:gd name="connsiteX59" fmla="*/ 3263425 w 3619883"/>
                <a:gd name="connsiteY59" fmla="*/ 51706 h 4275461"/>
                <a:gd name="connsiteX60" fmla="*/ 3296219 w 3619883"/>
                <a:gd name="connsiteY60" fmla="*/ 59147 h 4275461"/>
                <a:gd name="connsiteX61" fmla="*/ 3319094 w 3619883"/>
                <a:gd name="connsiteY61" fmla="*/ 42500 h 4275461"/>
                <a:gd name="connsiteX62" fmla="*/ 3420511 w 3619883"/>
                <a:gd name="connsiteY62" fmla="*/ 0 h 4275461"/>
                <a:gd name="connsiteX63" fmla="*/ 3453305 w 3619883"/>
                <a:gd name="connsiteY63" fmla="*/ 7440 h 4275461"/>
                <a:gd name="connsiteX64" fmla="*/ 3496571 w 3619883"/>
                <a:gd name="connsiteY64" fmla="*/ 27182 h 4275461"/>
                <a:gd name="connsiteX65" fmla="*/ 3602117 w 3619883"/>
                <a:gd name="connsiteY65" fmla="*/ 132521 h 4275461"/>
                <a:gd name="connsiteX66" fmla="*/ 3619883 w 3619883"/>
                <a:gd name="connsiteY66" fmla="*/ 140049 h 4275461"/>
                <a:gd name="connsiteX67" fmla="*/ 3619883 w 3619883"/>
                <a:gd name="connsiteY67" fmla="*/ 755612 h 4275461"/>
                <a:gd name="connsiteX0" fmla="*/ 3619883 w 3619883"/>
                <a:gd name="connsiteY0" fmla="*/ 755612 h 4275461"/>
                <a:gd name="connsiteX1" fmla="*/ 1824703 w 3619883"/>
                <a:gd name="connsiteY1" fmla="*/ 4275461 h 4275461"/>
                <a:gd name="connsiteX2" fmla="*/ 1796694 w 3619883"/>
                <a:gd name="connsiteY2" fmla="*/ 4275461 h 4275461"/>
                <a:gd name="connsiteX3" fmla="*/ 1558844 w 3619883"/>
                <a:gd name="connsiteY3" fmla="*/ 4275461 h 4275461"/>
                <a:gd name="connsiteX4" fmla="*/ 1427396 w 3619883"/>
                <a:gd name="connsiteY4" fmla="*/ 4275461 h 4275461"/>
                <a:gd name="connsiteX5" fmla="*/ 1210751 w 3619883"/>
                <a:gd name="connsiteY5" fmla="*/ 4275461 h 4275461"/>
                <a:gd name="connsiteX6" fmla="*/ 1140354 w 3619883"/>
                <a:gd name="connsiteY6" fmla="*/ 4275461 h 4275461"/>
                <a:gd name="connsiteX7" fmla="*/ 953807 w 3619883"/>
                <a:gd name="connsiteY7" fmla="*/ 4275461 h 4275461"/>
                <a:gd name="connsiteX8" fmla="*/ 829432 w 3619883"/>
                <a:gd name="connsiteY8" fmla="*/ 4275461 h 4275461"/>
                <a:gd name="connsiteX9" fmla="*/ 611484 w 3619883"/>
                <a:gd name="connsiteY9" fmla="*/ 4275461 h 4275461"/>
                <a:gd name="connsiteX10" fmla="*/ 573998 w 3619883"/>
                <a:gd name="connsiteY10" fmla="*/ 4275461 h 4275461"/>
                <a:gd name="connsiteX11" fmla="*/ 336164 w 3619883"/>
                <a:gd name="connsiteY11" fmla="*/ 4275461 h 4275461"/>
                <a:gd name="connsiteX12" fmla="*/ 189322 w 3619883"/>
                <a:gd name="connsiteY12" fmla="*/ 4275461 h 4275461"/>
                <a:gd name="connsiteX13" fmla="*/ 0 w 3619883"/>
                <a:gd name="connsiteY13" fmla="*/ 4275461 h 4275461"/>
                <a:gd name="connsiteX14" fmla="*/ 0 w 3619883"/>
                <a:gd name="connsiteY14" fmla="*/ 42229 h 4275461"/>
                <a:gd name="connsiteX15" fmla="*/ 42464 w 3619883"/>
                <a:gd name="connsiteY15" fmla="*/ 40518 h 4275461"/>
                <a:gd name="connsiteX16" fmla="*/ 137733 w 3619883"/>
                <a:gd name="connsiteY16" fmla="*/ 35355 h 4275461"/>
                <a:gd name="connsiteX17" fmla="*/ 270565 w 3619883"/>
                <a:gd name="connsiteY17" fmla="*/ 29759 h 4275461"/>
                <a:gd name="connsiteX18" fmla="*/ 479734 w 3619883"/>
                <a:gd name="connsiteY18" fmla="*/ 45455 h 4275461"/>
                <a:gd name="connsiteX19" fmla="*/ 524103 w 3619883"/>
                <a:gd name="connsiteY19" fmla="*/ 41625 h 4275461"/>
                <a:gd name="connsiteX20" fmla="*/ 624416 w 3619883"/>
                <a:gd name="connsiteY20" fmla="*/ 22696 h 4275461"/>
                <a:gd name="connsiteX21" fmla="*/ 657762 w 3619883"/>
                <a:gd name="connsiteY21" fmla="*/ 18351 h 4275461"/>
                <a:gd name="connsiteX22" fmla="*/ 690557 w 3619883"/>
                <a:gd name="connsiteY22" fmla="*/ 25792 h 4275461"/>
                <a:gd name="connsiteX23" fmla="*/ 745123 w 3619883"/>
                <a:gd name="connsiteY23" fmla="*/ 40157 h 4275461"/>
                <a:gd name="connsiteX24" fmla="*/ 789493 w 3619883"/>
                <a:gd name="connsiteY24" fmla="*/ 36327 h 4275461"/>
                <a:gd name="connsiteX25" fmla="*/ 854255 w 3619883"/>
                <a:gd name="connsiteY25" fmla="*/ 68887 h 4275461"/>
                <a:gd name="connsiteX26" fmla="*/ 897520 w 3619883"/>
                <a:gd name="connsiteY26" fmla="*/ 88629 h 4275461"/>
                <a:gd name="connsiteX27" fmla="*/ 940510 w 3619883"/>
                <a:gd name="connsiteY27" fmla="*/ 114265 h 4275461"/>
                <a:gd name="connsiteX28" fmla="*/ 1082712 w 3619883"/>
                <a:gd name="connsiteY28" fmla="*/ 144543 h 4275461"/>
                <a:gd name="connsiteX29" fmla="*/ 1205348 w 3619883"/>
                <a:gd name="connsiteY29" fmla="*/ 120753 h 4275461"/>
                <a:gd name="connsiteX30" fmla="*/ 1271764 w 3619883"/>
                <a:gd name="connsiteY30" fmla="*/ 117956 h 4275461"/>
                <a:gd name="connsiteX31" fmla="*/ 1315583 w 3619883"/>
                <a:gd name="connsiteY31" fmla="*/ 125912 h 4275461"/>
                <a:gd name="connsiteX32" fmla="*/ 1359125 w 3619883"/>
                <a:gd name="connsiteY32" fmla="*/ 139761 h 4275461"/>
                <a:gd name="connsiteX33" fmla="*/ 1391919 w 3619883"/>
                <a:gd name="connsiteY33" fmla="*/ 147202 h 4275461"/>
                <a:gd name="connsiteX34" fmla="*/ 1436563 w 3619883"/>
                <a:gd name="connsiteY34" fmla="*/ 137480 h 4275461"/>
                <a:gd name="connsiteX35" fmla="*/ 1471566 w 3619883"/>
                <a:gd name="connsiteY35" fmla="*/ 97777 h 4275461"/>
                <a:gd name="connsiteX36" fmla="*/ 1505739 w 3619883"/>
                <a:gd name="connsiteY36" fmla="*/ 75753 h 4275461"/>
                <a:gd name="connsiteX37" fmla="*/ 1590891 w 3619883"/>
                <a:gd name="connsiteY37" fmla="*/ 144702 h 4275461"/>
                <a:gd name="connsiteX38" fmla="*/ 1625616 w 3619883"/>
                <a:gd name="connsiteY38" fmla="*/ 110893 h 4275461"/>
                <a:gd name="connsiteX39" fmla="*/ 1658964 w 3619883"/>
                <a:gd name="connsiteY39" fmla="*/ 106547 h 4275461"/>
                <a:gd name="connsiteX40" fmla="*/ 1746598 w 3619883"/>
                <a:gd name="connsiteY40" fmla="*/ 122460 h 4275461"/>
                <a:gd name="connsiteX41" fmla="*/ 1811913 w 3619883"/>
                <a:gd name="connsiteY41" fmla="*/ 143234 h 4275461"/>
                <a:gd name="connsiteX42" fmla="*/ 1856557 w 3619883"/>
                <a:gd name="connsiteY42" fmla="*/ 133511 h 4275461"/>
                <a:gd name="connsiteX43" fmla="*/ 2066003 w 3619883"/>
                <a:gd name="connsiteY43" fmla="*/ 143313 h 4275461"/>
                <a:gd name="connsiteX44" fmla="*/ 2177615 w 3619883"/>
                <a:gd name="connsiteY44" fmla="*/ 119007 h 4275461"/>
                <a:gd name="connsiteX45" fmla="*/ 2255883 w 3619883"/>
                <a:gd name="connsiteY45" fmla="*/ 99047 h 4275461"/>
                <a:gd name="connsiteX46" fmla="*/ 2344622 w 3619883"/>
                <a:gd name="connsiteY46" fmla="*/ 91388 h 4275461"/>
                <a:gd name="connsiteX47" fmla="*/ 2455682 w 3619883"/>
                <a:gd name="connsiteY47" fmla="*/ 78869 h 4275461"/>
                <a:gd name="connsiteX48" fmla="*/ 2632609 w 3619883"/>
                <a:gd name="connsiteY48" fmla="*/ 75338 h 4275461"/>
                <a:gd name="connsiteX49" fmla="*/ 2742291 w 3619883"/>
                <a:gd name="connsiteY49" fmla="*/ 92282 h 4275461"/>
                <a:gd name="connsiteX50" fmla="*/ 2851974 w 3619883"/>
                <a:gd name="connsiteY50" fmla="*/ 109227 h 4275461"/>
                <a:gd name="connsiteX51" fmla="*/ 2907643 w 3619883"/>
                <a:gd name="connsiteY51" fmla="*/ 100020 h 4275461"/>
                <a:gd name="connsiteX52" fmla="*/ 2944022 w 3619883"/>
                <a:gd name="connsiteY52" fmla="*/ 30853 h 4275461"/>
                <a:gd name="connsiteX53" fmla="*/ 3022289 w 3619883"/>
                <a:gd name="connsiteY53" fmla="*/ 10893 h 4275461"/>
                <a:gd name="connsiteX54" fmla="*/ 3054807 w 3619883"/>
                <a:gd name="connsiteY54" fmla="*/ 24226 h 4275461"/>
                <a:gd name="connsiteX55" fmla="*/ 3141892 w 3619883"/>
                <a:gd name="connsiteY55" fmla="*/ 51925 h 4275461"/>
                <a:gd name="connsiteX56" fmla="*/ 3185711 w 3619883"/>
                <a:gd name="connsiteY56" fmla="*/ 59881 h 4275461"/>
                <a:gd name="connsiteX57" fmla="*/ 3219056 w 3619883"/>
                <a:gd name="connsiteY57" fmla="*/ 55536 h 4275461"/>
                <a:gd name="connsiteX58" fmla="*/ 3263425 w 3619883"/>
                <a:gd name="connsiteY58" fmla="*/ 51706 h 4275461"/>
                <a:gd name="connsiteX59" fmla="*/ 3296219 w 3619883"/>
                <a:gd name="connsiteY59" fmla="*/ 59147 h 4275461"/>
                <a:gd name="connsiteX60" fmla="*/ 3319094 w 3619883"/>
                <a:gd name="connsiteY60" fmla="*/ 42500 h 4275461"/>
                <a:gd name="connsiteX61" fmla="*/ 3420511 w 3619883"/>
                <a:gd name="connsiteY61" fmla="*/ 0 h 4275461"/>
                <a:gd name="connsiteX62" fmla="*/ 3453305 w 3619883"/>
                <a:gd name="connsiteY62" fmla="*/ 7440 h 4275461"/>
                <a:gd name="connsiteX63" fmla="*/ 3496571 w 3619883"/>
                <a:gd name="connsiteY63" fmla="*/ 27182 h 4275461"/>
                <a:gd name="connsiteX64" fmla="*/ 3602117 w 3619883"/>
                <a:gd name="connsiteY64" fmla="*/ 132521 h 4275461"/>
                <a:gd name="connsiteX65" fmla="*/ 3619883 w 3619883"/>
                <a:gd name="connsiteY65" fmla="*/ 140049 h 4275461"/>
                <a:gd name="connsiteX66" fmla="*/ 3619883 w 3619883"/>
                <a:gd name="connsiteY66" fmla="*/ 755612 h 4275461"/>
                <a:gd name="connsiteX0" fmla="*/ 3619883 w 3619883"/>
                <a:gd name="connsiteY0" fmla="*/ 755612 h 4275461"/>
                <a:gd name="connsiteX1" fmla="*/ 1824703 w 3619883"/>
                <a:gd name="connsiteY1" fmla="*/ 4275461 h 4275461"/>
                <a:gd name="connsiteX2" fmla="*/ 1558844 w 3619883"/>
                <a:gd name="connsiteY2" fmla="*/ 4275461 h 4275461"/>
                <a:gd name="connsiteX3" fmla="*/ 1427396 w 3619883"/>
                <a:gd name="connsiteY3" fmla="*/ 4275461 h 4275461"/>
                <a:gd name="connsiteX4" fmla="*/ 1210751 w 3619883"/>
                <a:gd name="connsiteY4" fmla="*/ 4275461 h 4275461"/>
                <a:gd name="connsiteX5" fmla="*/ 1140354 w 3619883"/>
                <a:gd name="connsiteY5" fmla="*/ 4275461 h 4275461"/>
                <a:gd name="connsiteX6" fmla="*/ 953807 w 3619883"/>
                <a:gd name="connsiteY6" fmla="*/ 4275461 h 4275461"/>
                <a:gd name="connsiteX7" fmla="*/ 829432 w 3619883"/>
                <a:gd name="connsiteY7" fmla="*/ 4275461 h 4275461"/>
                <a:gd name="connsiteX8" fmla="*/ 611484 w 3619883"/>
                <a:gd name="connsiteY8" fmla="*/ 4275461 h 4275461"/>
                <a:gd name="connsiteX9" fmla="*/ 573998 w 3619883"/>
                <a:gd name="connsiteY9" fmla="*/ 4275461 h 4275461"/>
                <a:gd name="connsiteX10" fmla="*/ 336164 w 3619883"/>
                <a:gd name="connsiteY10" fmla="*/ 4275461 h 4275461"/>
                <a:gd name="connsiteX11" fmla="*/ 189322 w 3619883"/>
                <a:gd name="connsiteY11" fmla="*/ 4275461 h 4275461"/>
                <a:gd name="connsiteX12" fmla="*/ 0 w 3619883"/>
                <a:gd name="connsiteY12" fmla="*/ 4275461 h 4275461"/>
                <a:gd name="connsiteX13" fmla="*/ 0 w 3619883"/>
                <a:gd name="connsiteY13" fmla="*/ 42229 h 4275461"/>
                <a:gd name="connsiteX14" fmla="*/ 42464 w 3619883"/>
                <a:gd name="connsiteY14" fmla="*/ 40518 h 4275461"/>
                <a:gd name="connsiteX15" fmla="*/ 137733 w 3619883"/>
                <a:gd name="connsiteY15" fmla="*/ 35355 h 4275461"/>
                <a:gd name="connsiteX16" fmla="*/ 270565 w 3619883"/>
                <a:gd name="connsiteY16" fmla="*/ 29759 h 4275461"/>
                <a:gd name="connsiteX17" fmla="*/ 479734 w 3619883"/>
                <a:gd name="connsiteY17" fmla="*/ 45455 h 4275461"/>
                <a:gd name="connsiteX18" fmla="*/ 524103 w 3619883"/>
                <a:gd name="connsiteY18" fmla="*/ 41625 h 4275461"/>
                <a:gd name="connsiteX19" fmla="*/ 624416 w 3619883"/>
                <a:gd name="connsiteY19" fmla="*/ 22696 h 4275461"/>
                <a:gd name="connsiteX20" fmla="*/ 657762 w 3619883"/>
                <a:gd name="connsiteY20" fmla="*/ 18351 h 4275461"/>
                <a:gd name="connsiteX21" fmla="*/ 690557 w 3619883"/>
                <a:gd name="connsiteY21" fmla="*/ 25792 h 4275461"/>
                <a:gd name="connsiteX22" fmla="*/ 745123 w 3619883"/>
                <a:gd name="connsiteY22" fmla="*/ 40157 h 4275461"/>
                <a:gd name="connsiteX23" fmla="*/ 789493 w 3619883"/>
                <a:gd name="connsiteY23" fmla="*/ 36327 h 4275461"/>
                <a:gd name="connsiteX24" fmla="*/ 854255 w 3619883"/>
                <a:gd name="connsiteY24" fmla="*/ 68887 h 4275461"/>
                <a:gd name="connsiteX25" fmla="*/ 897520 w 3619883"/>
                <a:gd name="connsiteY25" fmla="*/ 88629 h 4275461"/>
                <a:gd name="connsiteX26" fmla="*/ 940510 w 3619883"/>
                <a:gd name="connsiteY26" fmla="*/ 114265 h 4275461"/>
                <a:gd name="connsiteX27" fmla="*/ 1082712 w 3619883"/>
                <a:gd name="connsiteY27" fmla="*/ 144543 h 4275461"/>
                <a:gd name="connsiteX28" fmla="*/ 1205348 w 3619883"/>
                <a:gd name="connsiteY28" fmla="*/ 120753 h 4275461"/>
                <a:gd name="connsiteX29" fmla="*/ 1271764 w 3619883"/>
                <a:gd name="connsiteY29" fmla="*/ 117956 h 4275461"/>
                <a:gd name="connsiteX30" fmla="*/ 1315583 w 3619883"/>
                <a:gd name="connsiteY30" fmla="*/ 125912 h 4275461"/>
                <a:gd name="connsiteX31" fmla="*/ 1359125 w 3619883"/>
                <a:gd name="connsiteY31" fmla="*/ 139761 h 4275461"/>
                <a:gd name="connsiteX32" fmla="*/ 1391919 w 3619883"/>
                <a:gd name="connsiteY32" fmla="*/ 147202 h 4275461"/>
                <a:gd name="connsiteX33" fmla="*/ 1436563 w 3619883"/>
                <a:gd name="connsiteY33" fmla="*/ 137480 h 4275461"/>
                <a:gd name="connsiteX34" fmla="*/ 1471566 w 3619883"/>
                <a:gd name="connsiteY34" fmla="*/ 97777 h 4275461"/>
                <a:gd name="connsiteX35" fmla="*/ 1505739 w 3619883"/>
                <a:gd name="connsiteY35" fmla="*/ 75753 h 4275461"/>
                <a:gd name="connsiteX36" fmla="*/ 1590891 w 3619883"/>
                <a:gd name="connsiteY36" fmla="*/ 144702 h 4275461"/>
                <a:gd name="connsiteX37" fmla="*/ 1625616 w 3619883"/>
                <a:gd name="connsiteY37" fmla="*/ 110893 h 4275461"/>
                <a:gd name="connsiteX38" fmla="*/ 1658964 w 3619883"/>
                <a:gd name="connsiteY38" fmla="*/ 106547 h 4275461"/>
                <a:gd name="connsiteX39" fmla="*/ 1746598 w 3619883"/>
                <a:gd name="connsiteY39" fmla="*/ 122460 h 4275461"/>
                <a:gd name="connsiteX40" fmla="*/ 1811913 w 3619883"/>
                <a:gd name="connsiteY40" fmla="*/ 143234 h 4275461"/>
                <a:gd name="connsiteX41" fmla="*/ 1856557 w 3619883"/>
                <a:gd name="connsiteY41" fmla="*/ 133511 h 4275461"/>
                <a:gd name="connsiteX42" fmla="*/ 2066003 w 3619883"/>
                <a:gd name="connsiteY42" fmla="*/ 143313 h 4275461"/>
                <a:gd name="connsiteX43" fmla="*/ 2177615 w 3619883"/>
                <a:gd name="connsiteY43" fmla="*/ 119007 h 4275461"/>
                <a:gd name="connsiteX44" fmla="*/ 2255883 w 3619883"/>
                <a:gd name="connsiteY44" fmla="*/ 99047 h 4275461"/>
                <a:gd name="connsiteX45" fmla="*/ 2344622 w 3619883"/>
                <a:gd name="connsiteY45" fmla="*/ 91388 h 4275461"/>
                <a:gd name="connsiteX46" fmla="*/ 2455682 w 3619883"/>
                <a:gd name="connsiteY46" fmla="*/ 78869 h 4275461"/>
                <a:gd name="connsiteX47" fmla="*/ 2632609 w 3619883"/>
                <a:gd name="connsiteY47" fmla="*/ 75338 h 4275461"/>
                <a:gd name="connsiteX48" fmla="*/ 2742291 w 3619883"/>
                <a:gd name="connsiteY48" fmla="*/ 92282 h 4275461"/>
                <a:gd name="connsiteX49" fmla="*/ 2851974 w 3619883"/>
                <a:gd name="connsiteY49" fmla="*/ 109227 h 4275461"/>
                <a:gd name="connsiteX50" fmla="*/ 2907643 w 3619883"/>
                <a:gd name="connsiteY50" fmla="*/ 100020 h 4275461"/>
                <a:gd name="connsiteX51" fmla="*/ 2944022 w 3619883"/>
                <a:gd name="connsiteY51" fmla="*/ 30853 h 4275461"/>
                <a:gd name="connsiteX52" fmla="*/ 3022289 w 3619883"/>
                <a:gd name="connsiteY52" fmla="*/ 10893 h 4275461"/>
                <a:gd name="connsiteX53" fmla="*/ 3054807 w 3619883"/>
                <a:gd name="connsiteY53" fmla="*/ 24226 h 4275461"/>
                <a:gd name="connsiteX54" fmla="*/ 3141892 w 3619883"/>
                <a:gd name="connsiteY54" fmla="*/ 51925 h 4275461"/>
                <a:gd name="connsiteX55" fmla="*/ 3185711 w 3619883"/>
                <a:gd name="connsiteY55" fmla="*/ 59881 h 4275461"/>
                <a:gd name="connsiteX56" fmla="*/ 3219056 w 3619883"/>
                <a:gd name="connsiteY56" fmla="*/ 55536 h 4275461"/>
                <a:gd name="connsiteX57" fmla="*/ 3263425 w 3619883"/>
                <a:gd name="connsiteY57" fmla="*/ 51706 h 4275461"/>
                <a:gd name="connsiteX58" fmla="*/ 3296219 w 3619883"/>
                <a:gd name="connsiteY58" fmla="*/ 59147 h 4275461"/>
                <a:gd name="connsiteX59" fmla="*/ 3319094 w 3619883"/>
                <a:gd name="connsiteY59" fmla="*/ 42500 h 4275461"/>
                <a:gd name="connsiteX60" fmla="*/ 3420511 w 3619883"/>
                <a:gd name="connsiteY60" fmla="*/ 0 h 4275461"/>
                <a:gd name="connsiteX61" fmla="*/ 3453305 w 3619883"/>
                <a:gd name="connsiteY61" fmla="*/ 7440 h 4275461"/>
                <a:gd name="connsiteX62" fmla="*/ 3496571 w 3619883"/>
                <a:gd name="connsiteY62" fmla="*/ 27182 h 4275461"/>
                <a:gd name="connsiteX63" fmla="*/ 3602117 w 3619883"/>
                <a:gd name="connsiteY63" fmla="*/ 132521 h 4275461"/>
                <a:gd name="connsiteX64" fmla="*/ 3619883 w 3619883"/>
                <a:gd name="connsiteY64" fmla="*/ 140049 h 4275461"/>
                <a:gd name="connsiteX65" fmla="*/ 3619883 w 3619883"/>
                <a:gd name="connsiteY65" fmla="*/ 755612 h 4275461"/>
                <a:gd name="connsiteX0" fmla="*/ 3619883 w 3619883"/>
                <a:gd name="connsiteY0" fmla="*/ 755612 h 4275461"/>
                <a:gd name="connsiteX1" fmla="*/ 1558844 w 3619883"/>
                <a:gd name="connsiteY1" fmla="*/ 4275461 h 4275461"/>
                <a:gd name="connsiteX2" fmla="*/ 1427396 w 3619883"/>
                <a:gd name="connsiteY2" fmla="*/ 4275461 h 4275461"/>
                <a:gd name="connsiteX3" fmla="*/ 1210751 w 3619883"/>
                <a:gd name="connsiteY3" fmla="*/ 4275461 h 4275461"/>
                <a:gd name="connsiteX4" fmla="*/ 1140354 w 3619883"/>
                <a:gd name="connsiteY4" fmla="*/ 4275461 h 4275461"/>
                <a:gd name="connsiteX5" fmla="*/ 953807 w 3619883"/>
                <a:gd name="connsiteY5" fmla="*/ 4275461 h 4275461"/>
                <a:gd name="connsiteX6" fmla="*/ 829432 w 3619883"/>
                <a:gd name="connsiteY6" fmla="*/ 4275461 h 4275461"/>
                <a:gd name="connsiteX7" fmla="*/ 611484 w 3619883"/>
                <a:gd name="connsiteY7" fmla="*/ 4275461 h 4275461"/>
                <a:gd name="connsiteX8" fmla="*/ 573998 w 3619883"/>
                <a:gd name="connsiteY8" fmla="*/ 4275461 h 4275461"/>
                <a:gd name="connsiteX9" fmla="*/ 336164 w 3619883"/>
                <a:gd name="connsiteY9" fmla="*/ 4275461 h 4275461"/>
                <a:gd name="connsiteX10" fmla="*/ 189322 w 3619883"/>
                <a:gd name="connsiteY10" fmla="*/ 4275461 h 4275461"/>
                <a:gd name="connsiteX11" fmla="*/ 0 w 3619883"/>
                <a:gd name="connsiteY11" fmla="*/ 4275461 h 4275461"/>
                <a:gd name="connsiteX12" fmla="*/ 0 w 3619883"/>
                <a:gd name="connsiteY12" fmla="*/ 42229 h 4275461"/>
                <a:gd name="connsiteX13" fmla="*/ 42464 w 3619883"/>
                <a:gd name="connsiteY13" fmla="*/ 40518 h 4275461"/>
                <a:gd name="connsiteX14" fmla="*/ 137733 w 3619883"/>
                <a:gd name="connsiteY14" fmla="*/ 35355 h 4275461"/>
                <a:gd name="connsiteX15" fmla="*/ 270565 w 3619883"/>
                <a:gd name="connsiteY15" fmla="*/ 29759 h 4275461"/>
                <a:gd name="connsiteX16" fmla="*/ 479734 w 3619883"/>
                <a:gd name="connsiteY16" fmla="*/ 45455 h 4275461"/>
                <a:gd name="connsiteX17" fmla="*/ 524103 w 3619883"/>
                <a:gd name="connsiteY17" fmla="*/ 41625 h 4275461"/>
                <a:gd name="connsiteX18" fmla="*/ 624416 w 3619883"/>
                <a:gd name="connsiteY18" fmla="*/ 22696 h 4275461"/>
                <a:gd name="connsiteX19" fmla="*/ 657762 w 3619883"/>
                <a:gd name="connsiteY19" fmla="*/ 18351 h 4275461"/>
                <a:gd name="connsiteX20" fmla="*/ 690557 w 3619883"/>
                <a:gd name="connsiteY20" fmla="*/ 25792 h 4275461"/>
                <a:gd name="connsiteX21" fmla="*/ 745123 w 3619883"/>
                <a:gd name="connsiteY21" fmla="*/ 40157 h 4275461"/>
                <a:gd name="connsiteX22" fmla="*/ 789493 w 3619883"/>
                <a:gd name="connsiteY22" fmla="*/ 36327 h 4275461"/>
                <a:gd name="connsiteX23" fmla="*/ 854255 w 3619883"/>
                <a:gd name="connsiteY23" fmla="*/ 68887 h 4275461"/>
                <a:gd name="connsiteX24" fmla="*/ 897520 w 3619883"/>
                <a:gd name="connsiteY24" fmla="*/ 88629 h 4275461"/>
                <a:gd name="connsiteX25" fmla="*/ 940510 w 3619883"/>
                <a:gd name="connsiteY25" fmla="*/ 114265 h 4275461"/>
                <a:gd name="connsiteX26" fmla="*/ 1082712 w 3619883"/>
                <a:gd name="connsiteY26" fmla="*/ 144543 h 4275461"/>
                <a:gd name="connsiteX27" fmla="*/ 1205348 w 3619883"/>
                <a:gd name="connsiteY27" fmla="*/ 120753 h 4275461"/>
                <a:gd name="connsiteX28" fmla="*/ 1271764 w 3619883"/>
                <a:gd name="connsiteY28" fmla="*/ 117956 h 4275461"/>
                <a:gd name="connsiteX29" fmla="*/ 1315583 w 3619883"/>
                <a:gd name="connsiteY29" fmla="*/ 125912 h 4275461"/>
                <a:gd name="connsiteX30" fmla="*/ 1359125 w 3619883"/>
                <a:gd name="connsiteY30" fmla="*/ 139761 h 4275461"/>
                <a:gd name="connsiteX31" fmla="*/ 1391919 w 3619883"/>
                <a:gd name="connsiteY31" fmla="*/ 147202 h 4275461"/>
                <a:gd name="connsiteX32" fmla="*/ 1436563 w 3619883"/>
                <a:gd name="connsiteY32" fmla="*/ 137480 h 4275461"/>
                <a:gd name="connsiteX33" fmla="*/ 1471566 w 3619883"/>
                <a:gd name="connsiteY33" fmla="*/ 97777 h 4275461"/>
                <a:gd name="connsiteX34" fmla="*/ 1505739 w 3619883"/>
                <a:gd name="connsiteY34" fmla="*/ 75753 h 4275461"/>
                <a:gd name="connsiteX35" fmla="*/ 1590891 w 3619883"/>
                <a:gd name="connsiteY35" fmla="*/ 144702 h 4275461"/>
                <a:gd name="connsiteX36" fmla="*/ 1625616 w 3619883"/>
                <a:gd name="connsiteY36" fmla="*/ 110893 h 4275461"/>
                <a:gd name="connsiteX37" fmla="*/ 1658964 w 3619883"/>
                <a:gd name="connsiteY37" fmla="*/ 106547 h 4275461"/>
                <a:gd name="connsiteX38" fmla="*/ 1746598 w 3619883"/>
                <a:gd name="connsiteY38" fmla="*/ 122460 h 4275461"/>
                <a:gd name="connsiteX39" fmla="*/ 1811913 w 3619883"/>
                <a:gd name="connsiteY39" fmla="*/ 143234 h 4275461"/>
                <a:gd name="connsiteX40" fmla="*/ 1856557 w 3619883"/>
                <a:gd name="connsiteY40" fmla="*/ 133511 h 4275461"/>
                <a:gd name="connsiteX41" fmla="*/ 2066003 w 3619883"/>
                <a:gd name="connsiteY41" fmla="*/ 143313 h 4275461"/>
                <a:gd name="connsiteX42" fmla="*/ 2177615 w 3619883"/>
                <a:gd name="connsiteY42" fmla="*/ 119007 h 4275461"/>
                <a:gd name="connsiteX43" fmla="*/ 2255883 w 3619883"/>
                <a:gd name="connsiteY43" fmla="*/ 99047 h 4275461"/>
                <a:gd name="connsiteX44" fmla="*/ 2344622 w 3619883"/>
                <a:gd name="connsiteY44" fmla="*/ 91388 h 4275461"/>
                <a:gd name="connsiteX45" fmla="*/ 2455682 w 3619883"/>
                <a:gd name="connsiteY45" fmla="*/ 78869 h 4275461"/>
                <a:gd name="connsiteX46" fmla="*/ 2632609 w 3619883"/>
                <a:gd name="connsiteY46" fmla="*/ 75338 h 4275461"/>
                <a:gd name="connsiteX47" fmla="*/ 2742291 w 3619883"/>
                <a:gd name="connsiteY47" fmla="*/ 92282 h 4275461"/>
                <a:gd name="connsiteX48" fmla="*/ 2851974 w 3619883"/>
                <a:gd name="connsiteY48" fmla="*/ 109227 h 4275461"/>
                <a:gd name="connsiteX49" fmla="*/ 2907643 w 3619883"/>
                <a:gd name="connsiteY49" fmla="*/ 100020 h 4275461"/>
                <a:gd name="connsiteX50" fmla="*/ 2944022 w 3619883"/>
                <a:gd name="connsiteY50" fmla="*/ 30853 h 4275461"/>
                <a:gd name="connsiteX51" fmla="*/ 3022289 w 3619883"/>
                <a:gd name="connsiteY51" fmla="*/ 10893 h 4275461"/>
                <a:gd name="connsiteX52" fmla="*/ 3054807 w 3619883"/>
                <a:gd name="connsiteY52" fmla="*/ 24226 h 4275461"/>
                <a:gd name="connsiteX53" fmla="*/ 3141892 w 3619883"/>
                <a:gd name="connsiteY53" fmla="*/ 51925 h 4275461"/>
                <a:gd name="connsiteX54" fmla="*/ 3185711 w 3619883"/>
                <a:gd name="connsiteY54" fmla="*/ 59881 h 4275461"/>
                <a:gd name="connsiteX55" fmla="*/ 3219056 w 3619883"/>
                <a:gd name="connsiteY55" fmla="*/ 55536 h 4275461"/>
                <a:gd name="connsiteX56" fmla="*/ 3263425 w 3619883"/>
                <a:gd name="connsiteY56" fmla="*/ 51706 h 4275461"/>
                <a:gd name="connsiteX57" fmla="*/ 3296219 w 3619883"/>
                <a:gd name="connsiteY57" fmla="*/ 59147 h 4275461"/>
                <a:gd name="connsiteX58" fmla="*/ 3319094 w 3619883"/>
                <a:gd name="connsiteY58" fmla="*/ 42500 h 4275461"/>
                <a:gd name="connsiteX59" fmla="*/ 3420511 w 3619883"/>
                <a:gd name="connsiteY59" fmla="*/ 0 h 4275461"/>
                <a:gd name="connsiteX60" fmla="*/ 3453305 w 3619883"/>
                <a:gd name="connsiteY60" fmla="*/ 7440 h 4275461"/>
                <a:gd name="connsiteX61" fmla="*/ 3496571 w 3619883"/>
                <a:gd name="connsiteY61" fmla="*/ 27182 h 4275461"/>
                <a:gd name="connsiteX62" fmla="*/ 3602117 w 3619883"/>
                <a:gd name="connsiteY62" fmla="*/ 132521 h 4275461"/>
                <a:gd name="connsiteX63" fmla="*/ 3619883 w 3619883"/>
                <a:gd name="connsiteY63" fmla="*/ 140049 h 4275461"/>
                <a:gd name="connsiteX64" fmla="*/ 3619883 w 3619883"/>
                <a:gd name="connsiteY64" fmla="*/ 755612 h 4275461"/>
                <a:gd name="connsiteX0" fmla="*/ 3619883 w 3619883"/>
                <a:gd name="connsiteY0" fmla="*/ 755612 h 4275461"/>
                <a:gd name="connsiteX1" fmla="*/ 1427396 w 3619883"/>
                <a:gd name="connsiteY1" fmla="*/ 4275461 h 4275461"/>
                <a:gd name="connsiteX2" fmla="*/ 1210751 w 3619883"/>
                <a:gd name="connsiteY2" fmla="*/ 4275461 h 4275461"/>
                <a:gd name="connsiteX3" fmla="*/ 1140354 w 3619883"/>
                <a:gd name="connsiteY3" fmla="*/ 4275461 h 4275461"/>
                <a:gd name="connsiteX4" fmla="*/ 953807 w 3619883"/>
                <a:gd name="connsiteY4" fmla="*/ 4275461 h 4275461"/>
                <a:gd name="connsiteX5" fmla="*/ 829432 w 3619883"/>
                <a:gd name="connsiteY5" fmla="*/ 4275461 h 4275461"/>
                <a:gd name="connsiteX6" fmla="*/ 611484 w 3619883"/>
                <a:gd name="connsiteY6" fmla="*/ 4275461 h 4275461"/>
                <a:gd name="connsiteX7" fmla="*/ 573998 w 3619883"/>
                <a:gd name="connsiteY7" fmla="*/ 4275461 h 4275461"/>
                <a:gd name="connsiteX8" fmla="*/ 336164 w 3619883"/>
                <a:gd name="connsiteY8" fmla="*/ 4275461 h 4275461"/>
                <a:gd name="connsiteX9" fmla="*/ 189322 w 3619883"/>
                <a:gd name="connsiteY9" fmla="*/ 4275461 h 4275461"/>
                <a:gd name="connsiteX10" fmla="*/ 0 w 3619883"/>
                <a:gd name="connsiteY10" fmla="*/ 4275461 h 4275461"/>
                <a:gd name="connsiteX11" fmla="*/ 0 w 3619883"/>
                <a:gd name="connsiteY11" fmla="*/ 42229 h 4275461"/>
                <a:gd name="connsiteX12" fmla="*/ 42464 w 3619883"/>
                <a:gd name="connsiteY12" fmla="*/ 40518 h 4275461"/>
                <a:gd name="connsiteX13" fmla="*/ 137733 w 3619883"/>
                <a:gd name="connsiteY13" fmla="*/ 35355 h 4275461"/>
                <a:gd name="connsiteX14" fmla="*/ 270565 w 3619883"/>
                <a:gd name="connsiteY14" fmla="*/ 29759 h 4275461"/>
                <a:gd name="connsiteX15" fmla="*/ 479734 w 3619883"/>
                <a:gd name="connsiteY15" fmla="*/ 45455 h 4275461"/>
                <a:gd name="connsiteX16" fmla="*/ 524103 w 3619883"/>
                <a:gd name="connsiteY16" fmla="*/ 41625 h 4275461"/>
                <a:gd name="connsiteX17" fmla="*/ 624416 w 3619883"/>
                <a:gd name="connsiteY17" fmla="*/ 22696 h 4275461"/>
                <a:gd name="connsiteX18" fmla="*/ 657762 w 3619883"/>
                <a:gd name="connsiteY18" fmla="*/ 18351 h 4275461"/>
                <a:gd name="connsiteX19" fmla="*/ 690557 w 3619883"/>
                <a:gd name="connsiteY19" fmla="*/ 25792 h 4275461"/>
                <a:gd name="connsiteX20" fmla="*/ 745123 w 3619883"/>
                <a:gd name="connsiteY20" fmla="*/ 40157 h 4275461"/>
                <a:gd name="connsiteX21" fmla="*/ 789493 w 3619883"/>
                <a:gd name="connsiteY21" fmla="*/ 36327 h 4275461"/>
                <a:gd name="connsiteX22" fmla="*/ 854255 w 3619883"/>
                <a:gd name="connsiteY22" fmla="*/ 68887 h 4275461"/>
                <a:gd name="connsiteX23" fmla="*/ 897520 w 3619883"/>
                <a:gd name="connsiteY23" fmla="*/ 88629 h 4275461"/>
                <a:gd name="connsiteX24" fmla="*/ 940510 w 3619883"/>
                <a:gd name="connsiteY24" fmla="*/ 114265 h 4275461"/>
                <a:gd name="connsiteX25" fmla="*/ 1082712 w 3619883"/>
                <a:gd name="connsiteY25" fmla="*/ 144543 h 4275461"/>
                <a:gd name="connsiteX26" fmla="*/ 1205348 w 3619883"/>
                <a:gd name="connsiteY26" fmla="*/ 120753 h 4275461"/>
                <a:gd name="connsiteX27" fmla="*/ 1271764 w 3619883"/>
                <a:gd name="connsiteY27" fmla="*/ 117956 h 4275461"/>
                <a:gd name="connsiteX28" fmla="*/ 1315583 w 3619883"/>
                <a:gd name="connsiteY28" fmla="*/ 125912 h 4275461"/>
                <a:gd name="connsiteX29" fmla="*/ 1359125 w 3619883"/>
                <a:gd name="connsiteY29" fmla="*/ 139761 h 4275461"/>
                <a:gd name="connsiteX30" fmla="*/ 1391919 w 3619883"/>
                <a:gd name="connsiteY30" fmla="*/ 147202 h 4275461"/>
                <a:gd name="connsiteX31" fmla="*/ 1436563 w 3619883"/>
                <a:gd name="connsiteY31" fmla="*/ 137480 h 4275461"/>
                <a:gd name="connsiteX32" fmla="*/ 1471566 w 3619883"/>
                <a:gd name="connsiteY32" fmla="*/ 97777 h 4275461"/>
                <a:gd name="connsiteX33" fmla="*/ 1505739 w 3619883"/>
                <a:gd name="connsiteY33" fmla="*/ 75753 h 4275461"/>
                <a:gd name="connsiteX34" fmla="*/ 1590891 w 3619883"/>
                <a:gd name="connsiteY34" fmla="*/ 144702 h 4275461"/>
                <a:gd name="connsiteX35" fmla="*/ 1625616 w 3619883"/>
                <a:gd name="connsiteY35" fmla="*/ 110893 h 4275461"/>
                <a:gd name="connsiteX36" fmla="*/ 1658964 w 3619883"/>
                <a:gd name="connsiteY36" fmla="*/ 106547 h 4275461"/>
                <a:gd name="connsiteX37" fmla="*/ 1746598 w 3619883"/>
                <a:gd name="connsiteY37" fmla="*/ 122460 h 4275461"/>
                <a:gd name="connsiteX38" fmla="*/ 1811913 w 3619883"/>
                <a:gd name="connsiteY38" fmla="*/ 143234 h 4275461"/>
                <a:gd name="connsiteX39" fmla="*/ 1856557 w 3619883"/>
                <a:gd name="connsiteY39" fmla="*/ 133511 h 4275461"/>
                <a:gd name="connsiteX40" fmla="*/ 2066003 w 3619883"/>
                <a:gd name="connsiteY40" fmla="*/ 143313 h 4275461"/>
                <a:gd name="connsiteX41" fmla="*/ 2177615 w 3619883"/>
                <a:gd name="connsiteY41" fmla="*/ 119007 h 4275461"/>
                <a:gd name="connsiteX42" fmla="*/ 2255883 w 3619883"/>
                <a:gd name="connsiteY42" fmla="*/ 99047 h 4275461"/>
                <a:gd name="connsiteX43" fmla="*/ 2344622 w 3619883"/>
                <a:gd name="connsiteY43" fmla="*/ 91388 h 4275461"/>
                <a:gd name="connsiteX44" fmla="*/ 2455682 w 3619883"/>
                <a:gd name="connsiteY44" fmla="*/ 78869 h 4275461"/>
                <a:gd name="connsiteX45" fmla="*/ 2632609 w 3619883"/>
                <a:gd name="connsiteY45" fmla="*/ 75338 h 4275461"/>
                <a:gd name="connsiteX46" fmla="*/ 2742291 w 3619883"/>
                <a:gd name="connsiteY46" fmla="*/ 92282 h 4275461"/>
                <a:gd name="connsiteX47" fmla="*/ 2851974 w 3619883"/>
                <a:gd name="connsiteY47" fmla="*/ 109227 h 4275461"/>
                <a:gd name="connsiteX48" fmla="*/ 2907643 w 3619883"/>
                <a:gd name="connsiteY48" fmla="*/ 100020 h 4275461"/>
                <a:gd name="connsiteX49" fmla="*/ 2944022 w 3619883"/>
                <a:gd name="connsiteY49" fmla="*/ 30853 h 4275461"/>
                <a:gd name="connsiteX50" fmla="*/ 3022289 w 3619883"/>
                <a:gd name="connsiteY50" fmla="*/ 10893 h 4275461"/>
                <a:gd name="connsiteX51" fmla="*/ 3054807 w 3619883"/>
                <a:gd name="connsiteY51" fmla="*/ 24226 h 4275461"/>
                <a:gd name="connsiteX52" fmla="*/ 3141892 w 3619883"/>
                <a:gd name="connsiteY52" fmla="*/ 51925 h 4275461"/>
                <a:gd name="connsiteX53" fmla="*/ 3185711 w 3619883"/>
                <a:gd name="connsiteY53" fmla="*/ 59881 h 4275461"/>
                <a:gd name="connsiteX54" fmla="*/ 3219056 w 3619883"/>
                <a:gd name="connsiteY54" fmla="*/ 55536 h 4275461"/>
                <a:gd name="connsiteX55" fmla="*/ 3263425 w 3619883"/>
                <a:gd name="connsiteY55" fmla="*/ 51706 h 4275461"/>
                <a:gd name="connsiteX56" fmla="*/ 3296219 w 3619883"/>
                <a:gd name="connsiteY56" fmla="*/ 59147 h 4275461"/>
                <a:gd name="connsiteX57" fmla="*/ 3319094 w 3619883"/>
                <a:gd name="connsiteY57" fmla="*/ 42500 h 4275461"/>
                <a:gd name="connsiteX58" fmla="*/ 3420511 w 3619883"/>
                <a:gd name="connsiteY58" fmla="*/ 0 h 4275461"/>
                <a:gd name="connsiteX59" fmla="*/ 3453305 w 3619883"/>
                <a:gd name="connsiteY59" fmla="*/ 7440 h 4275461"/>
                <a:gd name="connsiteX60" fmla="*/ 3496571 w 3619883"/>
                <a:gd name="connsiteY60" fmla="*/ 27182 h 4275461"/>
                <a:gd name="connsiteX61" fmla="*/ 3602117 w 3619883"/>
                <a:gd name="connsiteY61" fmla="*/ 132521 h 4275461"/>
                <a:gd name="connsiteX62" fmla="*/ 3619883 w 3619883"/>
                <a:gd name="connsiteY62" fmla="*/ 140049 h 4275461"/>
                <a:gd name="connsiteX63" fmla="*/ 3619883 w 3619883"/>
                <a:gd name="connsiteY63" fmla="*/ 755612 h 4275461"/>
                <a:gd name="connsiteX0" fmla="*/ 3619883 w 3619883"/>
                <a:gd name="connsiteY0" fmla="*/ 755612 h 4275461"/>
                <a:gd name="connsiteX1" fmla="*/ 1210751 w 3619883"/>
                <a:gd name="connsiteY1" fmla="*/ 4275461 h 4275461"/>
                <a:gd name="connsiteX2" fmla="*/ 1140354 w 3619883"/>
                <a:gd name="connsiteY2" fmla="*/ 4275461 h 4275461"/>
                <a:gd name="connsiteX3" fmla="*/ 953807 w 3619883"/>
                <a:gd name="connsiteY3" fmla="*/ 4275461 h 4275461"/>
                <a:gd name="connsiteX4" fmla="*/ 829432 w 3619883"/>
                <a:gd name="connsiteY4" fmla="*/ 4275461 h 4275461"/>
                <a:gd name="connsiteX5" fmla="*/ 611484 w 3619883"/>
                <a:gd name="connsiteY5" fmla="*/ 4275461 h 4275461"/>
                <a:gd name="connsiteX6" fmla="*/ 573998 w 3619883"/>
                <a:gd name="connsiteY6" fmla="*/ 4275461 h 4275461"/>
                <a:gd name="connsiteX7" fmla="*/ 336164 w 3619883"/>
                <a:gd name="connsiteY7" fmla="*/ 4275461 h 4275461"/>
                <a:gd name="connsiteX8" fmla="*/ 189322 w 3619883"/>
                <a:gd name="connsiteY8" fmla="*/ 4275461 h 4275461"/>
                <a:gd name="connsiteX9" fmla="*/ 0 w 3619883"/>
                <a:gd name="connsiteY9" fmla="*/ 4275461 h 4275461"/>
                <a:gd name="connsiteX10" fmla="*/ 0 w 3619883"/>
                <a:gd name="connsiteY10" fmla="*/ 42229 h 4275461"/>
                <a:gd name="connsiteX11" fmla="*/ 42464 w 3619883"/>
                <a:gd name="connsiteY11" fmla="*/ 40518 h 4275461"/>
                <a:gd name="connsiteX12" fmla="*/ 137733 w 3619883"/>
                <a:gd name="connsiteY12" fmla="*/ 35355 h 4275461"/>
                <a:gd name="connsiteX13" fmla="*/ 270565 w 3619883"/>
                <a:gd name="connsiteY13" fmla="*/ 29759 h 4275461"/>
                <a:gd name="connsiteX14" fmla="*/ 479734 w 3619883"/>
                <a:gd name="connsiteY14" fmla="*/ 45455 h 4275461"/>
                <a:gd name="connsiteX15" fmla="*/ 524103 w 3619883"/>
                <a:gd name="connsiteY15" fmla="*/ 41625 h 4275461"/>
                <a:gd name="connsiteX16" fmla="*/ 624416 w 3619883"/>
                <a:gd name="connsiteY16" fmla="*/ 22696 h 4275461"/>
                <a:gd name="connsiteX17" fmla="*/ 657762 w 3619883"/>
                <a:gd name="connsiteY17" fmla="*/ 18351 h 4275461"/>
                <a:gd name="connsiteX18" fmla="*/ 690557 w 3619883"/>
                <a:gd name="connsiteY18" fmla="*/ 25792 h 4275461"/>
                <a:gd name="connsiteX19" fmla="*/ 745123 w 3619883"/>
                <a:gd name="connsiteY19" fmla="*/ 40157 h 4275461"/>
                <a:gd name="connsiteX20" fmla="*/ 789493 w 3619883"/>
                <a:gd name="connsiteY20" fmla="*/ 36327 h 4275461"/>
                <a:gd name="connsiteX21" fmla="*/ 854255 w 3619883"/>
                <a:gd name="connsiteY21" fmla="*/ 68887 h 4275461"/>
                <a:gd name="connsiteX22" fmla="*/ 897520 w 3619883"/>
                <a:gd name="connsiteY22" fmla="*/ 88629 h 4275461"/>
                <a:gd name="connsiteX23" fmla="*/ 940510 w 3619883"/>
                <a:gd name="connsiteY23" fmla="*/ 114265 h 4275461"/>
                <a:gd name="connsiteX24" fmla="*/ 1082712 w 3619883"/>
                <a:gd name="connsiteY24" fmla="*/ 144543 h 4275461"/>
                <a:gd name="connsiteX25" fmla="*/ 1205348 w 3619883"/>
                <a:gd name="connsiteY25" fmla="*/ 120753 h 4275461"/>
                <a:gd name="connsiteX26" fmla="*/ 1271764 w 3619883"/>
                <a:gd name="connsiteY26" fmla="*/ 117956 h 4275461"/>
                <a:gd name="connsiteX27" fmla="*/ 1315583 w 3619883"/>
                <a:gd name="connsiteY27" fmla="*/ 125912 h 4275461"/>
                <a:gd name="connsiteX28" fmla="*/ 1359125 w 3619883"/>
                <a:gd name="connsiteY28" fmla="*/ 139761 h 4275461"/>
                <a:gd name="connsiteX29" fmla="*/ 1391919 w 3619883"/>
                <a:gd name="connsiteY29" fmla="*/ 147202 h 4275461"/>
                <a:gd name="connsiteX30" fmla="*/ 1436563 w 3619883"/>
                <a:gd name="connsiteY30" fmla="*/ 137480 h 4275461"/>
                <a:gd name="connsiteX31" fmla="*/ 1471566 w 3619883"/>
                <a:gd name="connsiteY31" fmla="*/ 97777 h 4275461"/>
                <a:gd name="connsiteX32" fmla="*/ 1505739 w 3619883"/>
                <a:gd name="connsiteY32" fmla="*/ 75753 h 4275461"/>
                <a:gd name="connsiteX33" fmla="*/ 1590891 w 3619883"/>
                <a:gd name="connsiteY33" fmla="*/ 144702 h 4275461"/>
                <a:gd name="connsiteX34" fmla="*/ 1625616 w 3619883"/>
                <a:gd name="connsiteY34" fmla="*/ 110893 h 4275461"/>
                <a:gd name="connsiteX35" fmla="*/ 1658964 w 3619883"/>
                <a:gd name="connsiteY35" fmla="*/ 106547 h 4275461"/>
                <a:gd name="connsiteX36" fmla="*/ 1746598 w 3619883"/>
                <a:gd name="connsiteY36" fmla="*/ 122460 h 4275461"/>
                <a:gd name="connsiteX37" fmla="*/ 1811913 w 3619883"/>
                <a:gd name="connsiteY37" fmla="*/ 143234 h 4275461"/>
                <a:gd name="connsiteX38" fmla="*/ 1856557 w 3619883"/>
                <a:gd name="connsiteY38" fmla="*/ 133511 h 4275461"/>
                <a:gd name="connsiteX39" fmla="*/ 2066003 w 3619883"/>
                <a:gd name="connsiteY39" fmla="*/ 143313 h 4275461"/>
                <a:gd name="connsiteX40" fmla="*/ 2177615 w 3619883"/>
                <a:gd name="connsiteY40" fmla="*/ 119007 h 4275461"/>
                <a:gd name="connsiteX41" fmla="*/ 2255883 w 3619883"/>
                <a:gd name="connsiteY41" fmla="*/ 99047 h 4275461"/>
                <a:gd name="connsiteX42" fmla="*/ 2344622 w 3619883"/>
                <a:gd name="connsiteY42" fmla="*/ 91388 h 4275461"/>
                <a:gd name="connsiteX43" fmla="*/ 2455682 w 3619883"/>
                <a:gd name="connsiteY43" fmla="*/ 78869 h 4275461"/>
                <a:gd name="connsiteX44" fmla="*/ 2632609 w 3619883"/>
                <a:gd name="connsiteY44" fmla="*/ 75338 h 4275461"/>
                <a:gd name="connsiteX45" fmla="*/ 2742291 w 3619883"/>
                <a:gd name="connsiteY45" fmla="*/ 92282 h 4275461"/>
                <a:gd name="connsiteX46" fmla="*/ 2851974 w 3619883"/>
                <a:gd name="connsiteY46" fmla="*/ 109227 h 4275461"/>
                <a:gd name="connsiteX47" fmla="*/ 2907643 w 3619883"/>
                <a:gd name="connsiteY47" fmla="*/ 100020 h 4275461"/>
                <a:gd name="connsiteX48" fmla="*/ 2944022 w 3619883"/>
                <a:gd name="connsiteY48" fmla="*/ 30853 h 4275461"/>
                <a:gd name="connsiteX49" fmla="*/ 3022289 w 3619883"/>
                <a:gd name="connsiteY49" fmla="*/ 10893 h 4275461"/>
                <a:gd name="connsiteX50" fmla="*/ 3054807 w 3619883"/>
                <a:gd name="connsiteY50" fmla="*/ 24226 h 4275461"/>
                <a:gd name="connsiteX51" fmla="*/ 3141892 w 3619883"/>
                <a:gd name="connsiteY51" fmla="*/ 51925 h 4275461"/>
                <a:gd name="connsiteX52" fmla="*/ 3185711 w 3619883"/>
                <a:gd name="connsiteY52" fmla="*/ 59881 h 4275461"/>
                <a:gd name="connsiteX53" fmla="*/ 3219056 w 3619883"/>
                <a:gd name="connsiteY53" fmla="*/ 55536 h 4275461"/>
                <a:gd name="connsiteX54" fmla="*/ 3263425 w 3619883"/>
                <a:gd name="connsiteY54" fmla="*/ 51706 h 4275461"/>
                <a:gd name="connsiteX55" fmla="*/ 3296219 w 3619883"/>
                <a:gd name="connsiteY55" fmla="*/ 59147 h 4275461"/>
                <a:gd name="connsiteX56" fmla="*/ 3319094 w 3619883"/>
                <a:gd name="connsiteY56" fmla="*/ 42500 h 4275461"/>
                <a:gd name="connsiteX57" fmla="*/ 3420511 w 3619883"/>
                <a:gd name="connsiteY57" fmla="*/ 0 h 4275461"/>
                <a:gd name="connsiteX58" fmla="*/ 3453305 w 3619883"/>
                <a:gd name="connsiteY58" fmla="*/ 7440 h 4275461"/>
                <a:gd name="connsiteX59" fmla="*/ 3496571 w 3619883"/>
                <a:gd name="connsiteY59" fmla="*/ 27182 h 4275461"/>
                <a:gd name="connsiteX60" fmla="*/ 3602117 w 3619883"/>
                <a:gd name="connsiteY60" fmla="*/ 132521 h 4275461"/>
                <a:gd name="connsiteX61" fmla="*/ 3619883 w 3619883"/>
                <a:gd name="connsiteY61" fmla="*/ 140049 h 4275461"/>
                <a:gd name="connsiteX62" fmla="*/ 3619883 w 3619883"/>
                <a:gd name="connsiteY62" fmla="*/ 755612 h 4275461"/>
                <a:gd name="connsiteX0" fmla="*/ 3619883 w 3619883"/>
                <a:gd name="connsiteY0" fmla="*/ 755612 h 4275461"/>
                <a:gd name="connsiteX1" fmla="*/ 1140354 w 3619883"/>
                <a:gd name="connsiteY1" fmla="*/ 4275461 h 4275461"/>
                <a:gd name="connsiteX2" fmla="*/ 953807 w 3619883"/>
                <a:gd name="connsiteY2" fmla="*/ 4275461 h 4275461"/>
                <a:gd name="connsiteX3" fmla="*/ 829432 w 3619883"/>
                <a:gd name="connsiteY3" fmla="*/ 4275461 h 4275461"/>
                <a:gd name="connsiteX4" fmla="*/ 611484 w 3619883"/>
                <a:gd name="connsiteY4" fmla="*/ 4275461 h 4275461"/>
                <a:gd name="connsiteX5" fmla="*/ 573998 w 3619883"/>
                <a:gd name="connsiteY5" fmla="*/ 4275461 h 4275461"/>
                <a:gd name="connsiteX6" fmla="*/ 336164 w 3619883"/>
                <a:gd name="connsiteY6" fmla="*/ 4275461 h 4275461"/>
                <a:gd name="connsiteX7" fmla="*/ 189322 w 3619883"/>
                <a:gd name="connsiteY7" fmla="*/ 4275461 h 4275461"/>
                <a:gd name="connsiteX8" fmla="*/ 0 w 3619883"/>
                <a:gd name="connsiteY8" fmla="*/ 4275461 h 4275461"/>
                <a:gd name="connsiteX9" fmla="*/ 0 w 3619883"/>
                <a:gd name="connsiteY9" fmla="*/ 42229 h 4275461"/>
                <a:gd name="connsiteX10" fmla="*/ 42464 w 3619883"/>
                <a:gd name="connsiteY10" fmla="*/ 40518 h 4275461"/>
                <a:gd name="connsiteX11" fmla="*/ 137733 w 3619883"/>
                <a:gd name="connsiteY11" fmla="*/ 35355 h 4275461"/>
                <a:gd name="connsiteX12" fmla="*/ 270565 w 3619883"/>
                <a:gd name="connsiteY12" fmla="*/ 29759 h 4275461"/>
                <a:gd name="connsiteX13" fmla="*/ 479734 w 3619883"/>
                <a:gd name="connsiteY13" fmla="*/ 45455 h 4275461"/>
                <a:gd name="connsiteX14" fmla="*/ 524103 w 3619883"/>
                <a:gd name="connsiteY14" fmla="*/ 41625 h 4275461"/>
                <a:gd name="connsiteX15" fmla="*/ 624416 w 3619883"/>
                <a:gd name="connsiteY15" fmla="*/ 22696 h 4275461"/>
                <a:gd name="connsiteX16" fmla="*/ 657762 w 3619883"/>
                <a:gd name="connsiteY16" fmla="*/ 18351 h 4275461"/>
                <a:gd name="connsiteX17" fmla="*/ 690557 w 3619883"/>
                <a:gd name="connsiteY17" fmla="*/ 25792 h 4275461"/>
                <a:gd name="connsiteX18" fmla="*/ 745123 w 3619883"/>
                <a:gd name="connsiteY18" fmla="*/ 40157 h 4275461"/>
                <a:gd name="connsiteX19" fmla="*/ 789493 w 3619883"/>
                <a:gd name="connsiteY19" fmla="*/ 36327 h 4275461"/>
                <a:gd name="connsiteX20" fmla="*/ 854255 w 3619883"/>
                <a:gd name="connsiteY20" fmla="*/ 68887 h 4275461"/>
                <a:gd name="connsiteX21" fmla="*/ 897520 w 3619883"/>
                <a:gd name="connsiteY21" fmla="*/ 88629 h 4275461"/>
                <a:gd name="connsiteX22" fmla="*/ 940510 w 3619883"/>
                <a:gd name="connsiteY22" fmla="*/ 114265 h 4275461"/>
                <a:gd name="connsiteX23" fmla="*/ 1082712 w 3619883"/>
                <a:gd name="connsiteY23" fmla="*/ 144543 h 4275461"/>
                <a:gd name="connsiteX24" fmla="*/ 1205348 w 3619883"/>
                <a:gd name="connsiteY24" fmla="*/ 120753 h 4275461"/>
                <a:gd name="connsiteX25" fmla="*/ 1271764 w 3619883"/>
                <a:gd name="connsiteY25" fmla="*/ 117956 h 4275461"/>
                <a:gd name="connsiteX26" fmla="*/ 1315583 w 3619883"/>
                <a:gd name="connsiteY26" fmla="*/ 125912 h 4275461"/>
                <a:gd name="connsiteX27" fmla="*/ 1359125 w 3619883"/>
                <a:gd name="connsiteY27" fmla="*/ 139761 h 4275461"/>
                <a:gd name="connsiteX28" fmla="*/ 1391919 w 3619883"/>
                <a:gd name="connsiteY28" fmla="*/ 147202 h 4275461"/>
                <a:gd name="connsiteX29" fmla="*/ 1436563 w 3619883"/>
                <a:gd name="connsiteY29" fmla="*/ 137480 h 4275461"/>
                <a:gd name="connsiteX30" fmla="*/ 1471566 w 3619883"/>
                <a:gd name="connsiteY30" fmla="*/ 97777 h 4275461"/>
                <a:gd name="connsiteX31" fmla="*/ 1505739 w 3619883"/>
                <a:gd name="connsiteY31" fmla="*/ 75753 h 4275461"/>
                <a:gd name="connsiteX32" fmla="*/ 1590891 w 3619883"/>
                <a:gd name="connsiteY32" fmla="*/ 144702 h 4275461"/>
                <a:gd name="connsiteX33" fmla="*/ 1625616 w 3619883"/>
                <a:gd name="connsiteY33" fmla="*/ 110893 h 4275461"/>
                <a:gd name="connsiteX34" fmla="*/ 1658964 w 3619883"/>
                <a:gd name="connsiteY34" fmla="*/ 106547 h 4275461"/>
                <a:gd name="connsiteX35" fmla="*/ 1746598 w 3619883"/>
                <a:gd name="connsiteY35" fmla="*/ 122460 h 4275461"/>
                <a:gd name="connsiteX36" fmla="*/ 1811913 w 3619883"/>
                <a:gd name="connsiteY36" fmla="*/ 143234 h 4275461"/>
                <a:gd name="connsiteX37" fmla="*/ 1856557 w 3619883"/>
                <a:gd name="connsiteY37" fmla="*/ 133511 h 4275461"/>
                <a:gd name="connsiteX38" fmla="*/ 2066003 w 3619883"/>
                <a:gd name="connsiteY38" fmla="*/ 143313 h 4275461"/>
                <a:gd name="connsiteX39" fmla="*/ 2177615 w 3619883"/>
                <a:gd name="connsiteY39" fmla="*/ 119007 h 4275461"/>
                <a:gd name="connsiteX40" fmla="*/ 2255883 w 3619883"/>
                <a:gd name="connsiteY40" fmla="*/ 99047 h 4275461"/>
                <a:gd name="connsiteX41" fmla="*/ 2344622 w 3619883"/>
                <a:gd name="connsiteY41" fmla="*/ 91388 h 4275461"/>
                <a:gd name="connsiteX42" fmla="*/ 2455682 w 3619883"/>
                <a:gd name="connsiteY42" fmla="*/ 78869 h 4275461"/>
                <a:gd name="connsiteX43" fmla="*/ 2632609 w 3619883"/>
                <a:gd name="connsiteY43" fmla="*/ 75338 h 4275461"/>
                <a:gd name="connsiteX44" fmla="*/ 2742291 w 3619883"/>
                <a:gd name="connsiteY44" fmla="*/ 92282 h 4275461"/>
                <a:gd name="connsiteX45" fmla="*/ 2851974 w 3619883"/>
                <a:gd name="connsiteY45" fmla="*/ 109227 h 4275461"/>
                <a:gd name="connsiteX46" fmla="*/ 2907643 w 3619883"/>
                <a:gd name="connsiteY46" fmla="*/ 100020 h 4275461"/>
                <a:gd name="connsiteX47" fmla="*/ 2944022 w 3619883"/>
                <a:gd name="connsiteY47" fmla="*/ 30853 h 4275461"/>
                <a:gd name="connsiteX48" fmla="*/ 3022289 w 3619883"/>
                <a:gd name="connsiteY48" fmla="*/ 10893 h 4275461"/>
                <a:gd name="connsiteX49" fmla="*/ 3054807 w 3619883"/>
                <a:gd name="connsiteY49" fmla="*/ 24226 h 4275461"/>
                <a:gd name="connsiteX50" fmla="*/ 3141892 w 3619883"/>
                <a:gd name="connsiteY50" fmla="*/ 51925 h 4275461"/>
                <a:gd name="connsiteX51" fmla="*/ 3185711 w 3619883"/>
                <a:gd name="connsiteY51" fmla="*/ 59881 h 4275461"/>
                <a:gd name="connsiteX52" fmla="*/ 3219056 w 3619883"/>
                <a:gd name="connsiteY52" fmla="*/ 55536 h 4275461"/>
                <a:gd name="connsiteX53" fmla="*/ 3263425 w 3619883"/>
                <a:gd name="connsiteY53" fmla="*/ 51706 h 4275461"/>
                <a:gd name="connsiteX54" fmla="*/ 3296219 w 3619883"/>
                <a:gd name="connsiteY54" fmla="*/ 59147 h 4275461"/>
                <a:gd name="connsiteX55" fmla="*/ 3319094 w 3619883"/>
                <a:gd name="connsiteY55" fmla="*/ 42500 h 4275461"/>
                <a:gd name="connsiteX56" fmla="*/ 3420511 w 3619883"/>
                <a:gd name="connsiteY56" fmla="*/ 0 h 4275461"/>
                <a:gd name="connsiteX57" fmla="*/ 3453305 w 3619883"/>
                <a:gd name="connsiteY57" fmla="*/ 7440 h 4275461"/>
                <a:gd name="connsiteX58" fmla="*/ 3496571 w 3619883"/>
                <a:gd name="connsiteY58" fmla="*/ 27182 h 4275461"/>
                <a:gd name="connsiteX59" fmla="*/ 3602117 w 3619883"/>
                <a:gd name="connsiteY59" fmla="*/ 132521 h 4275461"/>
                <a:gd name="connsiteX60" fmla="*/ 3619883 w 3619883"/>
                <a:gd name="connsiteY60" fmla="*/ 140049 h 4275461"/>
                <a:gd name="connsiteX61" fmla="*/ 3619883 w 3619883"/>
                <a:gd name="connsiteY61" fmla="*/ 755612 h 4275461"/>
                <a:gd name="connsiteX0" fmla="*/ 3619883 w 3619883"/>
                <a:gd name="connsiteY0" fmla="*/ 755612 h 4275461"/>
                <a:gd name="connsiteX1" fmla="*/ 953807 w 3619883"/>
                <a:gd name="connsiteY1" fmla="*/ 4275461 h 4275461"/>
                <a:gd name="connsiteX2" fmla="*/ 829432 w 3619883"/>
                <a:gd name="connsiteY2" fmla="*/ 4275461 h 4275461"/>
                <a:gd name="connsiteX3" fmla="*/ 611484 w 3619883"/>
                <a:gd name="connsiteY3" fmla="*/ 4275461 h 4275461"/>
                <a:gd name="connsiteX4" fmla="*/ 573998 w 3619883"/>
                <a:gd name="connsiteY4" fmla="*/ 4275461 h 4275461"/>
                <a:gd name="connsiteX5" fmla="*/ 336164 w 3619883"/>
                <a:gd name="connsiteY5" fmla="*/ 4275461 h 4275461"/>
                <a:gd name="connsiteX6" fmla="*/ 189322 w 3619883"/>
                <a:gd name="connsiteY6" fmla="*/ 4275461 h 4275461"/>
                <a:gd name="connsiteX7" fmla="*/ 0 w 3619883"/>
                <a:gd name="connsiteY7" fmla="*/ 4275461 h 4275461"/>
                <a:gd name="connsiteX8" fmla="*/ 0 w 3619883"/>
                <a:gd name="connsiteY8" fmla="*/ 42229 h 4275461"/>
                <a:gd name="connsiteX9" fmla="*/ 42464 w 3619883"/>
                <a:gd name="connsiteY9" fmla="*/ 40518 h 4275461"/>
                <a:gd name="connsiteX10" fmla="*/ 137733 w 3619883"/>
                <a:gd name="connsiteY10" fmla="*/ 35355 h 4275461"/>
                <a:gd name="connsiteX11" fmla="*/ 270565 w 3619883"/>
                <a:gd name="connsiteY11" fmla="*/ 29759 h 4275461"/>
                <a:gd name="connsiteX12" fmla="*/ 479734 w 3619883"/>
                <a:gd name="connsiteY12" fmla="*/ 45455 h 4275461"/>
                <a:gd name="connsiteX13" fmla="*/ 524103 w 3619883"/>
                <a:gd name="connsiteY13" fmla="*/ 41625 h 4275461"/>
                <a:gd name="connsiteX14" fmla="*/ 624416 w 3619883"/>
                <a:gd name="connsiteY14" fmla="*/ 22696 h 4275461"/>
                <a:gd name="connsiteX15" fmla="*/ 657762 w 3619883"/>
                <a:gd name="connsiteY15" fmla="*/ 18351 h 4275461"/>
                <a:gd name="connsiteX16" fmla="*/ 690557 w 3619883"/>
                <a:gd name="connsiteY16" fmla="*/ 25792 h 4275461"/>
                <a:gd name="connsiteX17" fmla="*/ 745123 w 3619883"/>
                <a:gd name="connsiteY17" fmla="*/ 40157 h 4275461"/>
                <a:gd name="connsiteX18" fmla="*/ 789493 w 3619883"/>
                <a:gd name="connsiteY18" fmla="*/ 36327 h 4275461"/>
                <a:gd name="connsiteX19" fmla="*/ 854255 w 3619883"/>
                <a:gd name="connsiteY19" fmla="*/ 68887 h 4275461"/>
                <a:gd name="connsiteX20" fmla="*/ 897520 w 3619883"/>
                <a:gd name="connsiteY20" fmla="*/ 88629 h 4275461"/>
                <a:gd name="connsiteX21" fmla="*/ 940510 w 3619883"/>
                <a:gd name="connsiteY21" fmla="*/ 114265 h 4275461"/>
                <a:gd name="connsiteX22" fmla="*/ 1082712 w 3619883"/>
                <a:gd name="connsiteY22" fmla="*/ 144543 h 4275461"/>
                <a:gd name="connsiteX23" fmla="*/ 1205348 w 3619883"/>
                <a:gd name="connsiteY23" fmla="*/ 120753 h 4275461"/>
                <a:gd name="connsiteX24" fmla="*/ 1271764 w 3619883"/>
                <a:gd name="connsiteY24" fmla="*/ 117956 h 4275461"/>
                <a:gd name="connsiteX25" fmla="*/ 1315583 w 3619883"/>
                <a:gd name="connsiteY25" fmla="*/ 125912 h 4275461"/>
                <a:gd name="connsiteX26" fmla="*/ 1359125 w 3619883"/>
                <a:gd name="connsiteY26" fmla="*/ 139761 h 4275461"/>
                <a:gd name="connsiteX27" fmla="*/ 1391919 w 3619883"/>
                <a:gd name="connsiteY27" fmla="*/ 147202 h 4275461"/>
                <a:gd name="connsiteX28" fmla="*/ 1436563 w 3619883"/>
                <a:gd name="connsiteY28" fmla="*/ 137480 h 4275461"/>
                <a:gd name="connsiteX29" fmla="*/ 1471566 w 3619883"/>
                <a:gd name="connsiteY29" fmla="*/ 97777 h 4275461"/>
                <a:gd name="connsiteX30" fmla="*/ 1505739 w 3619883"/>
                <a:gd name="connsiteY30" fmla="*/ 75753 h 4275461"/>
                <a:gd name="connsiteX31" fmla="*/ 1590891 w 3619883"/>
                <a:gd name="connsiteY31" fmla="*/ 144702 h 4275461"/>
                <a:gd name="connsiteX32" fmla="*/ 1625616 w 3619883"/>
                <a:gd name="connsiteY32" fmla="*/ 110893 h 4275461"/>
                <a:gd name="connsiteX33" fmla="*/ 1658964 w 3619883"/>
                <a:gd name="connsiteY33" fmla="*/ 106547 h 4275461"/>
                <a:gd name="connsiteX34" fmla="*/ 1746598 w 3619883"/>
                <a:gd name="connsiteY34" fmla="*/ 122460 h 4275461"/>
                <a:gd name="connsiteX35" fmla="*/ 1811913 w 3619883"/>
                <a:gd name="connsiteY35" fmla="*/ 143234 h 4275461"/>
                <a:gd name="connsiteX36" fmla="*/ 1856557 w 3619883"/>
                <a:gd name="connsiteY36" fmla="*/ 133511 h 4275461"/>
                <a:gd name="connsiteX37" fmla="*/ 2066003 w 3619883"/>
                <a:gd name="connsiteY37" fmla="*/ 143313 h 4275461"/>
                <a:gd name="connsiteX38" fmla="*/ 2177615 w 3619883"/>
                <a:gd name="connsiteY38" fmla="*/ 119007 h 4275461"/>
                <a:gd name="connsiteX39" fmla="*/ 2255883 w 3619883"/>
                <a:gd name="connsiteY39" fmla="*/ 99047 h 4275461"/>
                <a:gd name="connsiteX40" fmla="*/ 2344622 w 3619883"/>
                <a:gd name="connsiteY40" fmla="*/ 91388 h 4275461"/>
                <a:gd name="connsiteX41" fmla="*/ 2455682 w 3619883"/>
                <a:gd name="connsiteY41" fmla="*/ 78869 h 4275461"/>
                <a:gd name="connsiteX42" fmla="*/ 2632609 w 3619883"/>
                <a:gd name="connsiteY42" fmla="*/ 75338 h 4275461"/>
                <a:gd name="connsiteX43" fmla="*/ 2742291 w 3619883"/>
                <a:gd name="connsiteY43" fmla="*/ 92282 h 4275461"/>
                <a:gd name="connsiteX44" fmla="*/ 2851974 w 3619883"/>
                <a:gd name="connsiteY44" fmla="*/ 109227 h 4275461"/>
                <a:gd name="connsiteX45" fmla="*/ 2907643 w 3619883"/>
                <a:gd name="connsiteY45" fmla="*/ 100020 h 4275461"/>
                <a:gd name="connsiteX46" fmla="*/ 2944022 w 3619883"/>
                <a:gd name="connsiteY46" fmla="*/ 30853 h 4275461"/>
                <a:gd name="connsiteX47" fmla="*/ 3022289 w 3619883"/>
                <a:gd name="connsiteY47" fmla="*/ 10893 h 4275461"/>
                <a:gd name="connsiteX48" fmla="*/ 3054807 w 3619883"/>
                <a:gd name="connsiteY48" fmla="*/ 24226 h 4275461"/>
                <a:gd name="connsiteX49" fmla="*/ 3141892 w 3619883"/>
                <a:gd name="connsiteY49" fmla="*/ 51925 h 4275461"/>
                <a:gd name="connsiteX50" fmla="*/ 3185711 w 3619883"/>
                <a:gd name="connsiteY50" fmla="*/ 59881 h 4275461"/>
                <a:gd name="connsiteX51" fmla="*/ 3219056 w 3619883"/>
                <a:gd name="connsiteY51" fmla="*/ 55536 h 4275461"/>
                <a:gd name="connsiteX52" fmla="*/ 3263425 w 3619883"/>
                <a:gd name="connsiteY52" fmla="*/ 51706 h 4275461"/>
                <a:gd name="connsiteX53" fmla="*/ 3296219 w 3619883"/>
                <a:gd name="connsiteY53" fmla="*/ 59147 h 4275461"/>
                <a:gd name="connsiteX54" fmla="*/ 3319094 w 3619883"/>
                <a:gd name="connsiteY54" fmla="*/ 42500 h 4275461"/>
                <a:gd name="connsiteX55" fmla="*/ 3420511 w 3619883"/>
                <a:gd name="connsiteY55" fmla="*/ 0 h 4275461"/>
                <a:gd name="connsiteX56" fmla="*/ 3453305 w 3619883"/>
                <a:gd name="connsiteY56" fmla="*/ 7440 h 4275461"/>
                <a:gd name="connsiteX57" fmla="*/ 3496571 w 3619883"/>
                <a:gd name="connsiteY57" fmla="*/ 27182 h 4275461"/>
                <a:gd name="connsiteX58" fmla="*/ 3602117 w 3619883"/>
                <a:gd name="connsiteY58" fmla="*/ 132521 h 4275461"/>
                <a:gd name="connsiteX59" fmla="*/ 3619883 w 3619883"/>
                <a:gd name="connsiteY59" fmla="*/ 140049 h 4275461"/>
                <a:gd name="connsiteX60" fmla="*/ 3619883 w 3619883"/>
                <a:gd name="connsiteY60" fmla="*/ 755612 h 4275461"/>
                <a:gd name="connsiteX0" fmla="*/ 3619883 w 3619883"/>
                <a:gd name="connsiteY0" fmla="*/ 755612 h 4275461"/>
                <a:gd name="connsiteX1" fmla="*/ 829432 w 3619883"/>
                <a:gd name="connsiteY1" fmla="*/ 4275461 h 4275461"/>
                <a:gd name="connsiteX2" fmla="*/ 611484 w 3619883"/>
                <a:gd name="connsiteY2" fmla="*/ 4275461 h 4275461"/>
                <a:gd name="connsiteX3" fmla="*/ 573998 w 3619883"/>
                <a:gd name="connsiteY3" fmla="*/ 4275461 h 4275461"/>
                <a:gd name="connsiteX4" fmla="*/ 336164 w 3619883"/>
                <a:gd name="connsiteY4" fmla="*/ 4275461 h 4275461"/>
                <a:gd name="connsiteX5" fmla="*/ 189322 w 3619883"/>
                <a:gd name="connsiteY5" fmla="*/ 4275461 h 4275461"/>
                <a:gd name="connsiteX6" fmla="*/ 0 w 3619883"/>
                <a:gd name="connsiteY6" fmla="*/ 4275461 h 4275461"/>
                <a:gd name="connsiteX7" fmla="*/ 0 w 3619883"/>
                <a:gd name="connsiteY7" fmla="*/ 42229 h 4275461"/>
                <a:gd name="connsiteX8" fmla="*/ 42464 w 3619883"/>
                <a:gd name="connsiteY8" fmla="*/ 40518 h 4275461"/>
                <a:gd name="connsiteX9" fmla="*/ 137733 w 3619883"/>
                <a:gd name="connsiteY9" fmla="*/ 35355 h 4275461"/>
                <a:gd name="connsiteX10" fmla="*/ 270565 w 3619883"/>
                <a:gd name="connsiteY10" fmla="*/ 29759 h 4275461"/>
                <a:gd name="connsiteX11" fmla="*/ 479734 w 3619883"/>
                <a:gd name="connsiteY11" fmla="*/ 45455 h 4275461"/>
                <a:gd name="connsiteX12" fmla="*/ 524103 w 3619883"/>
                <a:gd name="connsiteY12" fmla="*/ 41625 h 4275461"/>
                <a:gd name="connsiteX13" fmla="*/ 624416 w 3619883"/>
                <a:gd name="connsiteY13" fmla="*/ 22696 h 4275461"/>
                <a:gd name="connsiteX14" fmla="*/ 657762 w 3619883"/>
                <a:gd name="connsiteY14" fmla="*/ 18351 h 4275461"/>
                <a:gd name="connsiteX15" fmla="*/ 690557 w 3619883"/>
                <a:gd name="connsiteY15" fmla="*/ 25792 h 4275461"/>
                <a:gd name="connsiteX16" fmla="*/ 745123 w 3619883"/>
                <a:gd name="connsiteY16" fmla="*/ 40157 h 4275461"/>
                <a:gd name="connsiteX17" fmla="*/ 789493 w 3619883"/>
                <a:gd name="connsiteY17" fmla="*/ 36327 h 4275461"/>
                <a:gd name="connsiteX18" fmla="*/ 854255 w 3619883"/>
                <a:gd name="connsiteY18" fmla="*/ 68887 h 4275461"/>
                <a:gd name="connsiteX19" fmla="*/ 897520 w 3619883"/>
                <a:gd name="connsiteY19" fmla="*/ 88629 h 4275461"/>
                <a:gd name="connsiteX20" fmla="*/ 940510 w 3619883"/>
                <a:gd name="connsiteY20" fmla="*/ 114265 h 4275461"/>
                <a:gd name="connsiteX21" fmla="*/ 1082712 w 3619883"/>
                <a:gd name="connsiteY21" fmla="*/ 144543 h 4275461"/>
                <a:gd name="connsiteX22" fmla="*/ 1205348 w 3619883"/>
                <a:gd name="connsiteY22" fmla="*/ 120753 h 4275461"/>
                <a:gd name="connsiteX23" fmla="*/ 1271764 w 3619883"/>
                <a:gd name="connsiteY23" fmla="*/ 117956 h 4275461"/>
                <a:gd name="connsiteX24" fmla="*/ 1315583 w 3619883"/>
                <a:gd name="connsiteY24" fmla="*/ 125912 h 4275461"/>
                <a:gd name="connsiteX25" fmla="*/ 1359125 w 3619883"/>
                <a:gd name="connsiteY25" fmla="*/ 139761 h 4275461"/>
                <a:gd name="connsiteX26" fmla="*/ 1391919 w 3619883"/>
                <a:gd name="connsiteY26" fmla="*/ 147202 h 4275461"/>
                <a:gd name="connsiteX27" fmla="*/ 1436563 w 3619883"/>
                <a:gd name="connsiteY27" fmla="*/ 137480 h 4275461"/>
                <a:gd name="connsiteX28" fmla="*/ 1471566 w 3619883"/>
                <a:gd name="connsiteY28" fmla="*/ 97777 h 4275461"/>
                <a:gd name="connsiteX29" fmla="*/ 1505739 w 3619883"/>
                <a:gd name="connsiteY29" fmla="*/ 75753 h 4275461"/>
                <a:gd name="connsiteX30" fmla="*/ 1590891 w 3619883"/>
                <a:gd name="connsiteY30" fmla="*/ 144702 h 4275461"/>
                <a:gd name="connsiteX31" fmla="*/ 1625616 w 3619883"/>
                <a:gd name="connsiteY31" fmla="*/ 110893 h 4275461"/>
                <a:gd name="connsiteX32" fmla="*/ 1658964 w 3619883"/>
                <a:gd name="connsiteY32" fmla="*/ 106547 h 4275461"/>
                <a:gd name="connsiteX33" fmla="*/ 1746598 w 3619883"/>
                <a:gd name="connsiteY33" fmla="*/ 122460 h 4275461"/>
                <a:gd name="connsiteX34" fmla="*/ 1811913 w 3619883"/>
                <a:gd name="connsiteY34" fmla="*/ 143234 h 4275461"/>
                <a:gd name="connsiteX35" fmla="*/ 1856557 w 3619883"/>
                <a:gd name="connsiteY35" fmla="*/ 133511 h 4275461"/>
                <a:gd name="connsiteX36" fmla="*/ 2066003 w 3619883"/>
                <a:gd name="connsiteY36" fmla="*/ 143313 h 4275461"/>
                <a:gd name="connsiteX37" fmla="*/ 2177615 w 3619883"/>
                <a:gd name="connsiteY37" fmla="*/ 119007 h 4275461"/>
                <a:gd name="connsiteX38" fmla="*/ 2255883 w 3619883"/>
                <a:gd name="connsiteY38" fmla="*/ 99047 h 4275461"/>
                <a:gd name="connsiteX39" fmla="*/ 2344622 w 3619883"/>
                <a:gd name="connsiteY39" fmla="*/ 91388 h 4275461"/>
                <a:gd name="connsiteX40" fmla="*/ 2455682 w 3619883"/>
                <a:gd name="connsiteY40" fmla="*/ 78869 h 4275461"/>
                <a:gd name="connsiteX41" fmla="*/ 2632609 w 3619883"/>
                <a:gd name="connsiteY41" fmla="*/ 75338 h 4275461"/>
                <a:gd name="connsiteX42" fmla="*/ 2742291 w 3619883"/>
                <a:gd name="connsiteY42" fmla="*/ 92282 h 4275461"/>
                <a:gd name="connsiteX43" fmla="*/ 2851974 w 3619883"/>
                <a:gd name="connsiteY43" fmla="*/ 109227 h 4275461"/>
                <a:gd name="connsiteX44" fmla="*/ 2907643 w 3619883"/>
                <a:gd name="connsiteY44" fmla="*/ 100020 h 4275461"/>
                <a:gd name="connsiteX45" fmla="*/ 2944022 w 3619883"/>
                <a:gd name="connsiteY45" fmla="*/ 30853 h 4275461"/>
                <a:gd name="connsiteX46" fmla="*/ 3022289 w 3619883"/>
                <a:gd name="connsiteY46" fmla="*/ 10893 h 4275461"/>
                <a:gd name="connsiteX47" fmla="*/ 3054807 w 3619883"/>
                <a:gd name="connsiteY47" fmla="*/ 24226 h 4275461"/>
                <a:gd name="connsiteX48" fmla="*/ 3141892 w 3619883"/>
                <a:gd name="connsiteY48" fmla="*/ 51925 h 4275461"/>
                <a:gd name="connsiteX49" fmla="*/ 3185711 w 3619883"/>
                <a:gd name="connsiteY49" fmla="*/ 59881 h 4275461"/>
                <a:gd name="connsiteX50" fmla="*/ 3219056 w 3619883"/>
                <a:gd name="connsiteY50" fmla="*/ 55536 h 4275461"/>
                <a:gd name="connsiteX51" fmla="*/ 3263425 w 3619883"/>
                <a:gd name="connsiteY51" fmla="*/ 51706 h 4275461"/>
                <a:gd name="connsiteX52" fmla="*/ 3296219 w 3619883"/>
                <a:gd name="connsiteY52" fmla="*/ 59147 h 4275461"/>
                <a:gd name="connsiteX53" fmla="*/ 3319094 w 3619883"/>
                <a:gd name="connsiteY53" fmla="*/ 42500 h 4275461"/>
                <a:gd name="connsiteX54" fmla="*/ 3420511 w 3619883"/>
                <a:gd name="connsiteY54" fmla="*/ 0 h 4275461"/>
                <a:gd name="connsiteX55" fmla="*/ 3453305 w 3619883"/>
                <a:gd name="connsiteY55" fmla="*/ 7440 h 4275461"/>
                <a:gd name="connsiteX56" fmla="*/ 3496571 w 3619883"/>
                <a:gd name="connsiteY56" fmla="*/ 27182 h 4275461"/>
                <a:gd name="connsiteX57" fmla="*/ 3602117 w 3619883"/>
                <a:gd name="connsiteY57" fmla="*/ 132521 h 4275461"/>
                <a:gd name="connsiteX58" fmla="*/ 3619883 w 3619883"/>
                <a:gd name="connsiteY58" fmla="*/ 140049 h 4275461"/>
                <a:gd name="connsiteX59" fmla="*/ 3619883 w 3619883"/>
                <a:gd name="connsiteY59" fmla="*/ 755612 h 4275461"/>
                <a:gd name="connsiteX0" fmla="*/ 3619883 w 3619883"/>
                <a:gd name="connsiteY0" fmla="*/ 755612 h 4275461"/>
                <a:gd name="connsiteX1" fmla="*/ 611484 w 3619883"/>
                <a:gd name="connsiteY1" fmla="*/ 4275461 h 4275461"/>
                <a:gd name="connsiteX2" fmla="*/ 573998 w 3619883"/>
                <a:gd name="connsiteY2" fmla="*/ 4275461 h 4275461"/>
                <a:gd name="connsiteX3" fmla="*/ 336164 w 3619883"/>
                <a:gd name="connsiteY3" fmla="*/ 4275461 h 4275461"/>
                <a:gd name="connsiteX4" fmla="*/ 189322 w 3619883"/>
                <a:gd name="connsiteY4" fmla="*/ 4275461 h 4275461"/>
                <a:gd name="connsiteX5" fmla="*/ 0 w 3619883"/>
                <a:gd name="connsiteY5" fmla="*/ 4275461 h 4275461"/>
                <a:gd name="connsiteX6" fmla="*/ 0 w 3619883"/>
                <a:gd name="connsiteY6" fmla="*/ 42229 h 4275461"/>
                <a:gd name="connsiteX7" fmla="*/ 42464 w 3619883"/>
                <a:gd name="connsiteY7" fmla="*/ 40518 h 4275461"/>
                <a:gd name="connsiteX8" fmla="*/ 137733 w 3619883"/>
                <a:gd name="connsiteY8" fmla="*/ 35355 h 4275461"/>
                <a:gd name="connsiteX9" fmla="*/ 270565 w 3619883"/>
                <a:gd name="connsiteY9" fmla="*/ 29759 h 4275461"/>
                <a:gd name="connsiteX10" fmla="*/ 479734 w 3619883"/>
                <a:gd name="connsiteY10" fmla="*/ 45455 h 4275461"/>
                <a:gd name="connsiteX11" fmla="*/ 524103 w 3619883"/>
                <a:gd name="connsiteY11" fmla="*/ 41625 h 4275461"/>
                <a:gd name="connsiteX12" fmla="*/ 624416 w 3619883"/>
                <a:gd name="connsiteY12" fmla="*/ 22696 h 4275461"/>
                <a:gd name="connsiteX13" fmla="*/ 657762 w 3619883"/>
                <a:gd name="connsiteY13" fmla="*/ 18351 h 4275461"/>
                <a:gd name="connsiteX14" fmla="*/ 690557 w 3619883"/>
                <a:gd name="connsiteY14" fmla="*/ 25792 h 4275461"/>
                <a:gd name="connsiteX15" fmla="*/ 745123 w 3619883"/>
                <a:gd name="connsiteY15" fmla="*/ 40157 h 4275461"/>
                <a:gd name="connsiteX16" fmla="*/ 789493 w 3619883"/>
                <a:gd name="connsiteY16" fmla="*/ 36327 h 4275461"/>
                <a:gd name="connsiteX17" fmla="*/ 854255 w 3619883"/>
                <a:gd name="connsiteY17" fmla="*/ 68887 h 4275461"/>
                <a:gd name="connsiteX18" fmla="*/ 897520 w 3619883"/>
                <a:gd name="connsiteY18" fmla="*/ 88629 h 4275461"/>
                <a:gd name="connsiteX19" fmla="*/ 940510 w 3619883"/>
                <a:gd name="connsiteY19" fmla="*/ 114265 h 4275461"/>
                <a:gd name="connsiteX20" fmla="*/ 1082712 w 3619883"/>
                <a:gd name="connsiteY20" fmla="*/ 144543 h 4275461"/>
                <a:gd name="connsiteX21" fmla="*/ 1205348 w 3619883"/>
                <a:gd name="connsiteY21" fmla="*/ 120753 h 4275461"/>
                <a:gd name="connsiteX22" fmla="*/ 1271764 w 3619883"/>
                <a:gd name="connsiteY22" fmla="*/ 117956 h 4275461"/>
                <a:gd name="connsiteX23" fmla="*/ 1315583 w 3619883"/>
                <a:gd name="connsiteY23" fmla="*/ 125912 h 4275461"/>
                <a:gd name="connsiteX24" fmla="*/ 1359125 w 3619883"/>
                <a:gd name="connsiteY24" fmla="*/ 139761 h 4275461"/>
                <a:gd name="connsiteX25" fmla="*/ 1391919 w 3619883"/>
                <a:gd name="connsiteY25" fmla="*/ 147202 h 4275461"/>
                <a:gd name="connsiteX26" fmla="*/ 1436563 w 3619883"/>
                <a:gd name="connsiteY26" fmla="*/ 137480 h 4275461"/>
                <a:gd name="connsiteX27" fmla="*/ 1471566 w 3619883"/>
                <a:gd name="connsiteY27" fmla="*/ 97777 h 4275461"/>
                <a:gd name="connsiteX28" fmla="*/ 1505739 w 3619883"/>
                <a:gd name="connsiteY28" fmla="*/ 75753 h 4275461"/>
                <a:gd name="connsiteX29" fmla="*/ 1590891 w 3619883"/>
                <a:gd name="connsiteY29" fmla="*/ 144702 h 4275461"/>
                <a:gd name="connsiteX30" fmla="*/ 1625616 w 3619883"/>
                <a:gd name="connsiteY30" fmla="*/ 110893 h 4275461"/>
                <a:gd name="connsiteX31" fmla="*/ 1658964 w 3619883"/>
                <a:gd name="connsiteY31" fmla="*/ 106547 h 4275461"/>
                <a:gd name="connsiteX32" fmla="*/ 1746598 w 3619883"/>
                <a:gd name="connsiteY32" fmla="*/ 122460 h 4275461"/>
                <a:gd name="connsiteX33" fmla="*/ 1811913 w 3619883"/>
                <a:gd name="connsiteY33" fmla="*/ 143234 h 4275461"/>
                <a:gd name="connsiteX34" fmla="*/ 1856557 w 3619883"/>
                <a:gd name="connsiteY34" fmla="*/ 133511 h 4275461"/>
                <a:gd name="connsiteX35" fmla="*/ 2066003 w 3619883"/>
                <a:gd name="connsiteY35" fmla="*/ 143313 h 4275461"/>
                <a:gd name="connsiteX36" fmla="*/ 2177615 w 3619883"/>
                <a:gd name="connsiteY36" fmla="*/ 119007 h 4275461"/>
                <a:gd name="connsiteX37" fmla="*/ 2255883 w 3619883"/>
                <a:gd name="connsiteY37" fmla="*/ 99047 h 4275461"/>
                <a:gd name="connsiteX38" fmla="*/ 2344622 w 3619883"/>
                <a:gd name="connsiteY38" fmla="*/ 91388 h 4275461"/>
                <a:gd name="connsiteX39" fmla="*/ 2455682 w 3619883"/>
                <a:gd name="connsiteY39" fmla="*/ 78869 h 4275461"/>
                <a:gd name="connsiteX40" fmla="*/ 2632609 w 3619883"/>
                <a:gd name="connsiteY40" fmla="*/ 75338 h 4275461"/>
                <a:gd name="connsiteX41" fmla="*/ 2742291 w 3619883"/>
                <a:gd name="connsiteY41" fmla="*/ 92282 h 4275461"/>
                <a:gd name="connsiteX42" fmla="*/ 2851974 w 3619883"/>
                <a:gd name="connsiteY42" fmla="*/ 109227 h 4275461"/>
                <a:gd name="connsiteX43" fmla="*/ 2907643 w 3619883"/>
                <a:gd name="connsiteY43" fmla="*/ 100020 h 4275461"/>
                <a:gd name="connsiteX44" fmla="*/ 2944022 w 3619883"/>
                <a:gd name="connsiteY44" fmla="*/ 30853 h 4275461"/>
                <a:gd name="connsiteX45" fmla="*/ 3022289 w 3619883"/>
                <a:gd name="connsiteY45" fmla="*/ 10893 h 4275461"/>
                <a:gd name="connsiteX46" fmla="*/ 3054807 w 3619883"/>
                <a:gd name="connsiteY46" fmla="*/ 24226 h 4275461"/>
                <a:gd name="connsiteX47" fmla="*/ 3141892 w 3619883"/>
                <a:gd name="connsiteY47" fmla="*/ 51925 h 4275461"/>
                <a:gd name="connsiteX48" fmla="*/ 3185711 w 3619883"/>
                <a:gd name="connsiteY48" fmla="*/ 59881 h 4275461"/>
                <a:gd name="connsiteX49" fmla="*/ 3219056 w 3619883"/>
                <a:gd name="connsiteY49" fmla="*/ 55536 h 4275461"/>
                <a:gd name="connsiteX50" fmla="*/ 3263425 w 3619883"/>
                <a:gd name="connsiteY50" fmla="*/ 51706 h 4275461"/>
                <a:gd name="connsiteX51" fmla="*/ 3296219 w 3619883"/>
                <a:gd name="connsiteY51" fmla="*/ 59147 h 4275461"/>
                <a:gd name="connsiteX52" fmla="*/ 3319094 w 3619883"/>
                <a:gd name="connsiteY52" fmla="*/ 42500 h 4275461"/>
                <a:gd name="connsiteX53" fmla="*/ 3420511 w 3619883"/>
                <a:gd name="connsiteY53" fmla="*/ 0 h 4275461"/>
                <a:gd name="connsiteX54" fmla="*/ 3453305 w 3619883"/>
                <a:gd name="connsiteY54" fmla="*/ 7440 h 4275461"/>
                <a:gd name="connsiteX55" fmla="*/ 3496571 w 3619883"/>
                <a:gd name="connsiteY55" fmla="*/ 27182 h 4275461"/>
                <a:gd name="connsiteX56" fmla="*/ 3602117 w 3619883"/>
                <a:gd name="connsiteY56" fmla="*/ 132521 h 4275461"/>
                <a:gd name="connsiteX57" fmla="*/ 3619883 w 3619883"/>
                <a:gd name="connsiteY57" fmla="*/ 140049 h 4275461"/>
                <a:gd name="connsiteX58" fmla="*/ 3619883 w 3619883"/>
                <a:gd name="connsiteY58" fmla="*/ 755612 h 4275461"/>
                <a:gd name="connsiteX0" fmla="*/ 3619883 w 3619883"/>
                <a:gd name="connsiteY0" fmla="*/ 755612 h 4275461"/>
                <a:gd name="connsiteX1" fmla="*/ 573998 w 3619883"/>
                <a:gd name="connsiteY1" fmla="*/ 4275461 h 4275461"/>
                <a:gd name="connsiteX2" fmla="*/ 336164 w 3619883"/>
                <a:gd name="connsiteY2" fmla="*/ 4275461 h 4275461"/>
                <a:gd name="connsiteX3" fmla="*/ 189322 w 3619883"/>
                <a:gd name="connsiteY3" fmla="*/ 4275461 h 4275461"/>
                <a:gd name="connsiteX4" fmla="*/ 0 w 3619883"/>
                <a:gd name="connsiteY4" fmla="*/ 4275461 h 4275461"/>
                <a:gd name="connsiteX5" fmla="*/ 0 w 3619883"/>
                <a:gd name="connsiteY5" fmla="*/ 42229 h 4275461"/>
                <a:gd name="connsiteX6" fmla="*/ 42464 w 3619883"/>
                <a:gd name="connsiteY6" fmla="*/ 40518 h 4275461"/>
                <a:gd name="connsiteX7" fmla="*/ 137733 w 3619883"/>
                <a:gd name="connsiteY7" fmla="*/ 35355 h 4275461"/>
                <a:gd name="connsiteX8" fmla="*/ 270565 w 3619883"/>
                <a:gd name="connsiteY8" fmla="*/ 29759 h 4275461"/>
                <a:gd name="connsiteX9" fmla="*/ 479734 w 3619883"/>
                <a:gd name="connsiteY9" fmla="*/ 45455 h 4275461"/>
                <a:gd name="connsiteX10" fmla="*/ 524103 w 3619883"/>
                <a:gd name="connsiteY10" fmla="*/ 41625 h 4275461"/>
                <a:gd name="connsiteX11" fmla="*/ 624416 w 3619883"/>
                <a:gd name="connsiteY11" fmla="*/ 22696 h 4275461"/>
                <a:gd name="connsiteX12" fmla="*/ 657762 w 3619883"/>
                <a:gd name="connsiteY12" fmla="*/ 18351 h 4275461"/>
                <a:gd name="connsiteX13" fmla="*/ 690557 w 3619883"/>
                <a:gd name="connsiteY13" fmla="*/ 25792 h 4275461"/>
                <a:gd name="connsiteX14" fmla="*/ 745123 w 3619883"/>
                <a:gd name="connsiteY14" fmla="*/ 40157 h 4275461"/>
                <a:gd name="connsiteX15" fmla="*/ 789493 w 3619883"/>
                <a:gd name="connsiteY15" fmla="*/ 36327 h 4275461"/>
                <a:gd name="connsiteX16" fmla="*/ 854255 w 3619883"/>
                <a:gd name="connsiteY16" fmla="*/ 68887 h 4275461"/>
                <a:gd name="connsiteX17" fmla="*/ 897520 w 3619883"/>
                <a:gd name="connsiteY17" fmla="*/ 88629 h 4275461"/>
                <a:gd name="connsiteX18" fmla="*/ 940510 w 3619883"/>
                <a:gd name="connsiteY18" fmla="*/ 114265 h 4275461"/>
                <a:gd name="connsiteX19" fmla="*/ 1082712 w 3619883"/>
                <a:gd name="connsiteY19" fmla="*/ 144543 h 4275461"/>
                <a:gd name="connsiteX20" fmla="*/ 1205348 w 3619883"/>
                <a:gd name="connsiteY20" fmla="*/ 120753 h 4275461"/>
                <a:gd name="connsiteX21" fmla="*/ 1271764 w 3619883"/>
                <a:gd name="connsiteY21" fmla="*/ 117956 h 4275461"/>
                <a:gd name="connsiteX22" fmla="*/ 1315583 w 3619883"/>
                <a:gd name="connsiteY22" fmla="*/ 125912 h 4275461"/>
                <a:gd name="connsiteX23" fmla="*/ 1359125 w 3619883"/>
                <a:gd name="connsiteY23" fmla="*/ 139761 h 4275461"/>
                <a:gd name="connsiteX24" fmla="*/ 1391919 w 3619883"/>
                <a:gd name="connsiteY24" fmla="*/ 147202 h 4275461"/>
                <a:gd name="connsiteX25" fmla="*/ 1436563 w 3619883"/>
                <a:gd name="connsiteY25" fmla="*/ 137480 h 4275461"/>
                <a:gd name="connsiteX26" fmla="*/ 1471566 w 3619883"/>
                <a:gd name="connsiteY26" fmla="*/ 97777 h 4275461"/>
                <a:gd name="connsiteX27" fmla="*/ 1505739 w 3619883"/>
                <a:gd name="connsiteY27" fmla="*/ 75753 h 4275461"/>
                <a:gd name="connsiteX28" fmla="*/ 1590891 w 3619883"/>
                <a:gd name="connsiteY28" fmla="*/ 144702 h 4275461"/>
                <a:gd name="connsiteX29" fmla="*/ 1625616 w 3619883"/>
                <a:gd name="connsiteY29" fmla="*/ 110893 h 4275461"/>
                <a:gd name="connsiteX30" fmla="*/ 1658964 w 3619883"/>
                <a:gd name="connsiteY30" fmla="*/ 106547 h 4275461"/>
                <a:gd name="connsiteX31" fmla="*/ 1746598 w 3619883"/>
                <a:gd name="connsiteY31" fmla="*/ 122460 h 4275461"/>
                <a:gd name="connsiteX32" fmla="*/ 1811913 w 3619883"/>
                <a:gd name="connsiteY32" fmla="*/ 143234 h 4275461"/>
                <a:gd name="connsiteX33" fmla="*/ 1856557 w 3619883"/>
                <a:gd name="connsiteY33" fmla="*/ 133511 h 4275461"/>
                <a:gd name="connsiteX34" fmla="*/ 2066003 w 3619883"/>
                <a:gd name="connsiteY34" fmla="*/ 143313 h 4275461"/>
                <a:gd name="connsiteX35" fmla="*/ 2177615 w 3619883"/>
                <a:gd name="connsiteY35" fmla="*/ 119007 h 4275461"/>
                <a:gd name="connsiteX36" fmla="*/ 2255883 w 3619883"/>
                <a:gd name="connsiteY36" fmla="*/ 99047 h 4275461"/>
                <a:gd name="connsiteX37" fmla="*/ 2344622 w 3619883"/>
                <a:gd name="connsiteY37" fmla="*/ 91388 h 4275461"/>
                <a:gd name="connsiteX38" fmla="*/ 2455682 w 3619883"/>
                <a:gd name="connsiteY38" fmla="*/ 78869 h 4275461"/>
                <a:gd name="connsiteX39" fmla="*/ 2632609 w 3619883"/>
                <a:gd name="connsiteY39" fmla="*/ 75338 h 4275461"/>
                <a:gd name="connsiteX40" fmla="*/ 2742291 w 3619883"/>
                <a:gd name="connsiteY40" fmla="*/ 92282 h 4275461"/>
                <a:gd name="connsiteX41" fmla="*/ 2851974 w 3619883"/>
                <a:gd name="connsiteY41" fmla="*/ 109227 h 4275461"/>
                <a:gd name="connsiteX42" fmla="*/ 2907643 w 3619883"/>
                <a:gd name="connsiteY42" fmla="*/ 100020 h 4275461"/>
                <a:gd name="connsiteX43" fmla="*/ 2944022 w 3619883"/>
                <a:gd name="connsiteY43" fmla="*/ 30853 h 4275461"/>
                <a:gd name="connsiteX44" fmla="*/ 3022289 w 3619883"/>
                <a:gd name="connsiteY44" fmla="*/ 10893 h 4275461"/>
                <a:gd name="connsiteX45" fmla="*/ 3054807 w 3619883"/>
                <a:gd name="connsiteY45" fmla="*/ 24226 h 4275461"/>
                <a:gd name="connsiteX46" fmla="*/ 3141892 w 3619883"/>
                <a:gd name="connsiteY46" fmla="*/ 51925 h 4275461"/>
                <a:gd name="connsiteX47" fmla="*/ 3185711 w 3619883"/>
                <a:gd name="connsiteY47" fmla="*/ 59881 h 4275461"/>
                <a:gd name="connsiteX48" fmla="*/ 3219056 w 3619883"/>
                <a:gd name="connsiteY48" fmla="*/ 55536 h 4275461"/>
                <a:gd name="connsiteX49" fmla="*/ 3263425 w 3619883"/>
                <a:gd name="connsiteY49" fmla="*/ 51706 h 4275461"/>
                <a:gd name="connsiteX50" fmla="*/ 3296219 w 3619883"/>
                <a:gd name="connsiteY50" fmla="*/ 59147 h 4275461"/>
                <a:gd name="connsiteX51" fmla="*/ 3319094 w 3619883"/>
                <a:gd name="connsiteY51" fmla="*/ 42500 h 4275461"/>
                <a:gd name="connsiteX52" fmla="*/ 3420511 w 3619883"/>
                <a:gd name="connsiteY52" fmla="*/ 0 h 4275461"/>
                <a:gd name="connsiteX53" fmla="*/ 3453305 w 3619883"/>
                <a:gd name="connsiteY53" fmla="*/ 7440 h 4275461"/>
                <a:gd name="connsiteX54" fmla="*/ 3496571 w 3619883"/>
                <a:gd name="connsiteY54" fmla="*/ 27182 h 4275461"/>
                <a:gd name="connsiteX55" fmla="*/ 3602117 w 3619883"/>
                <a:gd name="connsiteY55" fmla="*/ 132521 h 4275461"/>
                <a:gd name="connsiteX56" fmla="*/ 3619883 w 3619883"/>
                <a:gd name="connsiteY56" fmla="*/ 140049 h 4275461"/>
                <a:gd name="connsiteX57" fmla="*/ 3619883 w 3619883"/>
                <a:gd name="connsiteY57" fmla="*/ 755612 h 4275461"/>
                <a:gd name="connsiteX0" fmla="*/ 3619883 w 3619883"/>
                <a:gd name="connsiteY0" fmla="*/ 755612 h 4275461"/>
                <a:gd name="connsiteX1" fmla="*/ 336164 w 3619883"/>
                <a:gd name="connsiteY1" fmla="*/ 4275461 h 4275461"/>
                <a:gd name="connsiteX2" fmla="*/ 189322 w 3619883"/>
                <a:gd name="connsiteY2" fmla="*/ 4275461 h 4275461"/>
                <a:gd name="connsiteX3" fmla="*/ 0 w 3619883"/>
                <a:gd name="connsiteY3" fmla="*/ 4275461 h 4275461"/>
                <a:gd name="connsiteX4" fmla="*/ 0 w 3619883"/>
                <a:gd name="connsiteY4" fmla="*/ 42229 h 4275461"/>
                <a:gd name="connsiteX5" fmla="*/ 42464 w 3619883"/>
                <a:gd name="connsiteY5" fmla="*/ 40518 h 4275461"/>
                <a:gd name="connsiteX6" fmla="*/ 137733 w 3619883"/>
                <a:gd name="connsiteY6" fmla="*/ 35355 h 4275461"/>
                <a:gd name="connsiteX7" fmla="*/ 270565 w 3619883"/>
                <a:gd name="connsiteY7" fmla="*/ 29759 h 4275461"/>
                <a:gd name="connsiteX8" fmla="*/ 479734 w 3619883"/>
                <a:gd name="connsiteY8" fmla="*/ 45455 h 4275461"/>
                <a:gd name="connsiteX9" fmla="*/ 524103 w 3619883"/>
                <a:gd name="connsiteY9" fmla="*/ 41625 h 4275461"/>
                <a:gd name="connsiteX10" fmla="*/ 624416 w 3619883"/>
                <a:gd name="connsiteY10" fmla="*/ 22696 h 4275461"/>
                <a:gd name="connsiteX11" fmla="*/ 657762 w 3619883"/>
                <a:gd name="connsiteY11" fmla="*/ 18351 h 4275461"/>
                <a:gd name="connsiteX12" fmla="*/ 690557 w 3619883"/>
                <a:gd name="connsiteY12" fmla="*/ 25792 h 4275461"/>
                <a:gd name="connsiteX13" fmla="*/ 745123 w 3619883"/>
                <a:gd name="connsiteY13" fmla="*/ 40157 h 4275461"/>
                <a:gd name="connsiteX14" fmla="*/ 789493 w 3619883"/>
                <a:gd name="connsiteY14" fmla="*/ 36327 h 4275461"/>
                <a:gd name="connsiteX15" fmla="*/ 854255 w 3619883"/>
                <a:gd name="connsiteY15" fmla="*/ 68887 h 4275461"/>
                <a:gd name="connsiteX16" fmla="*/ 897520 w 3619883"/>
                <a:gd name="connsiteY16" fmla="*/ 88629 h 4275461"/>
                <a:gd name="connsiteX17" fmla="*/ 940510 w 3619883"/>
                <a:gd name="connsiteY17" fmla="*/ 114265 h 4275461"/>
                <a:gd name="connsiteX18" fmla="*/ 1082712 w 3619883"/>
                <a:gd name="connsiteY18" fmla="*/ 144543 h 4275461"/>
                <a:gd name="connsiteX19" fmla="*/ 1205348 w 3619883"/>
                <a:gd name="connsiteY19" fmla="*/ 120753 h 4275461"/>
                <a:gd name="connsiteX20" fmla="*/ 1271764 w 3619883"/>
                <a:gd name="connsiteY20" fmla="*/ 117956 h 4275461"/>
                <a:gd name="connsiteX21" fmla="*/ 1315583 w 3619883"/>
                <a:gd name="connsiteY21" fmla="*/ 125912 h 4275461"/>
                <a:gd name="connsiteX22" fmla="*/ 1359125 w 3619883"/>
                <a:gd name="connsiteY22" fmla="*/ 139761 h 4275461"/>
                <a:gd name="connsiteX23" fmla="*/ 1391919 w 3619883"/>
                <a:gd name="connsiteY23" fmla="*/ 147202 h 4275461"/>
                <a:gd name="connsiteX24" fmla="*/ 1436563 w 3619883"/>
                <a:gd name="connsiteY24" fmla="*/ 137480 h 4275461"/>
                <a:gd name="connsiteX25" fmla="*/ 1471566 w 3619883"/>
                <a:gd name="connsiteY25" fmla="*/ 97777 h 4275461"/>
                <a:gd name="connsiteX26" fmla="*/ 1505739 w 3619883"/>
                <a:gd name="connsiteY26" fmla="*/ 75753 h 4275461"/>
                <a:gd name="connsiteX27" fmla="*/ 1590891 w 3619883"/>
                <a:gd name="connsiteY27" fmla="*/ 144702 h 4275461"/>
                <a:gd name="connsiteX28" fmla="*/ 1625616 w 3619883"/>
                <a:gd name="connsiteY28" fmla="*/ 110893 h 4275461"/>
                <a:gd name="connsiteX29" fmla="*/ 1658964 w 3619883"/>
                <a:gd name="connsiteY29" fmla="*/ 106547 h 4275461"/>
                <a:gd name="connsiteX30" fmla="*/ 1746598 w 3619883"/>
                <a:gd name="connsiteY30" fmla="*/ 122460 h 4275461"/>
                <a:gd name="connsiteX31" fmla="*/ 1811913 w 3619883"/>
                <a:gd name="connsiteY31" fmla="*/ 143234 h 4275461"/>
                <a:gd name="connsiteX32" fmla="*/ 1856557 w 3619883"/>
                <a:gd name="connsiteY32" fmla="*/ 133511 h 4275461"/>
                <a:gd name="connsiteX33" fmla="*/ 2066003 w 3619883"/>
                <a:gd name="connsiteY33" fmla="*/ 143313 h 4275461"/>
                <a:gd name="connsiteX34" fmla="*/ 2177615 w 3619883"/>
                <a:gd name="connsiteY34" fmla="*/ 119007 h 4275461"/>
                <a:gd name="connsiteX35" fmla="*/ 2255883 w 3619883"/>
                <a:gd name="connsiteY35" fmla="*/ 99047 h 4275461"/>
                <a:gd name="connsiteX36" fmla="*/ 2344622 w 3619883"/>
                <a:gd name="connsiteY36" fmla="*/ 91388 h 4275461"/>
                <a:gd name="connsiteX37" fmla="*/ 2455682 w 3619883"/>
                <a:gd name="connsiteY37" fmla="*/ 78869 h 4275461"/>
                <a:gd name="connsiteX38" fmla="*/ 2632609 w 3619883"/>
                <a:gd name="connsiteY38" fmla="*/ 75338 h 4275461"/>
                <a:gd name="connsiteX39" fmla="*/ 2742291 w 3619883"/>
                <a:gd name="connsiteY39" fmla="*/ 92282 h 4275461"/>
                <a:gd name="connsiteX40" fmla="*/ 2851974 w 3619883"/>
                <a:gd name="connsiteY40" fmla="*/ 109227 h 4275461"/>
                <a:gd name="connsiteX41" fmla="*/ 2907643 w 3619883"/>
                <a:gd name="connsiteY41" fmla="*/ 100020 h 4275461"/>
                <a:gd name="connsiteX42" fmla="*/ 2944022 w 3619883"/>
                <a:gd name="connsiteY42" fmla="*/ 30853 h 4275461"/>
                <a:gd name="connsiteX43" fmla="*/ 3022289 w 3619883"/>
                <a:gd name="connsiteY43" fmla="*/ 10893 h 4275461"/>
                <a:gd name="connsiteX44" fmla="*/ 3054807 w 3619883"/>
                <a:gd name="connsiteY44" fmla="*/ 24226 h 4275461"/>
                <a:gd name="connsiteX45" fmla="*/ 3141892 w 3619883"/>
                <a:gd name="connsiteY45" fmla="*/ 51925 h 4275461"/>
                <a:gd name="connsiteX46" fmla="*/ 3185711 w 3619883"/>
                <a:gd name="connsiteY46" fmla="*/ 59881 h 4275461"/>
                <a:gd name="connsiteX47" fmla="*/ 3219056 w 3619883"/>
                <a:gd name="connsiteY47" fmla="*/ 55536 h 4275461"/>
                <a:gd name="connsiteX48" fmla="*/ 3263425 w 3619883"/>
                <a:gd name="connsiteY48" fmla="*/ 51706 h 4275461"/>
                <a:gd name="connsiteX49" fmla="*/ 3296219 w 3619883"/>
                <a:gd name="connsiteY49" fmla="*/ 59147 h 4275461"/>
                <a:gd name="connsiteX50" fmla="*/ 3319094 w 3619883"/>
                <a:gd name="connsiteY50" fmla="*/ 42500 h 4275461"/>
                <a:gd name="connsiteX51" fmla="*/ 3420511 w 3619883"/>
                <a:gd name="connsiteY51" fmla="*/ 0 h 4275461"/>
                <a:gd name="connsiteX52" fmla="*/ 3453305 w 3619883"/>
                <a:gd name="connsiteY52" fmla="*/ 7440 h 4275461"/>
                <a:gd name="connsiteX53" fmla="*/ 3496571 w 3619883"/>
                <a:gd name="connsiteY53" fmla="*/ 27182 h 4275461"/>
                <a:gd name="connsiteX54" fmla="*/ 3602117 w 3619883"/>
                <a:gd name="connsiteY54" fmla="*/ 132521 h 4275461"/>
                <a:gd name="connsiteX55" fmla="*/ 3619883 w 3619883"/>
                <a:gd name="connsiteY55" fmla="*/ 140049 h 4275461"/>
                <a:gd name="connsiteX56" fmla="*/ 3619883 w 3619883"/>
                <a:gd name="connsiteY56" fmla="*/ 755612 h 4275461"/>
                <a:gd name="connsiteX0" fmla="*/ 3619883 w 3619883"/>
                <a:gd name="connsiteY0" fmla="*/ 755612 h 4275461"/>
                <a:gd name="connsiteX1" fmla="*/ 189322 w 3619883"/>
                <a:gd name="connsiteY1" fmla="*/ 4275461 h 4275461"/>
                <a:gd name="connsiteX2" fmla="*/ 0 w 3619883"/>
                <a:gd name="connsiteY2" fmla="*/ 4275461 h 4275461"/>
                <a:gd name="connsiteX3" fmla="*/ 0 w 3619883"/>
                <a:gd name="connsiteY3" fmla="*/ 42229 h 4275461"/>
                <a:gd name="connsiteX4" fmla="*/ 42464 w 3619883"/>
                <a:gd name="connsiteY4" fmla="*/ 40518 h 4275461"/>
                <a:gd name="connsiteX5" fmla="*/ 137733 w 3619883"/>
                <a:gd name="connsiteY5" fmla="*/ 35355 h 4275461"/>
                <a:gd name="connsiteX6" fmla="*/ 270565 w 3619883"/>
                <a:gd name="connsiteY6" fmla="*/ 29759 h 4275461"/>
                <a:gd name="connsiteX7" fmla="*/ 479734 w 3619883"/>
                <a:gd name="connsiteY7" fmla="*/ 45455 h 4275461"/>
                <a:gd name="connsiteX8" fmla="*/ 524103 w 3619883"/>
                <a:gd name="connsiteY8" fmla="*/ 41625 h 4275461"/>
                <a:gd name="connsiteX9" fmla="*/ 624416 w 3619883"/>
                <a:gd name="connsiteY9" fmla="*/ 22696 h 4275461"/>
                <a:gd name="connsiteX10" fmla="*/ 657762 w 3619883"/>
                <a:gd name="connsiteY10" fmla="*/ 18351 h 4275461"/>
                <a:gd name="connsiteX11" fmla="*/ 690557 w 3619883"/>
                <a:gd name="connsiteY11" fmla="*/ 25792 h 4275461"/>
                <a:gd name="connsiteX12" fmla="*/ 745123 w 3619883"/>
                <a:gd name="connsiteY12" fmla="*/ 40157 h 4275461"/>
                <a:gd name="connsiteX13" fmla="*/ 789493 w 3619883"/>
                <a:gd name="connsiteY13" fmla="*/ 36327 h 4275461"/>
                <a:gd name="connsiteX14" fmla="*/ 854255 w 3619883"/>
                <a:gd name="connsiteY14" fmla="*/ 68887 h 4275461"/>
                <a:gd name="connsiteX15" fmla="*/ 897520 w 3619883"/>
                <a:gd name="connsiteY15" fmla="*/ 88629 h 4275461"/>
                <a:gd name="connsiteX16" fmla="*/ 940510 w 3619883"/>
                <a:gd name="connsiteY16" fmla="*/ 114265 h 4275461"/>
                <a:gd name="connsiteX17" fmla="*/ 1082712 w 3619883"/>
                <a:gd name="connsiteY17" fmla="*/ 144543 h 4275461"/>
                <a:gd name="connsiteX18" fmla="*/ 1205348 w 3619883"/>
                <a:gd name="connsiteY18" fmla="*/ 120753 h 4275461"/>
                <a:gd name="connsiteX19" fmla="*/ 1271764 w 3619883"/>
                <a:gd name="connsiteY19" fmla="*/ 117956 h 4275461"/>
                <a:gd name="connsiteX20" fmla="*/ 1315583 w 3619883"/>
                <a:gd name="connsiteY20" fmla="*/ 125912 h 4275461"/>
                <a:gd name="connsiteX21" fmla="*/ 1359125 w 3619883"/>
                <a:gd name="connsiteY21" fmla="*/ 139761 h 4275461"/>
                <a:gd name="connsiteX22" fmla="*/ 1391919 w 3619883"/>
                <a:gd name="connsiteY22" fmla="*/ 147202 h 4275461"/>
                <a:gd name="connsiteX23" fmla="*/ 1436563 w 3619883"/>
                <a:gd name="connsiteY23" fmla="*/ 137480 h 4275461"/>
                <a:gd name="connsiteX24" fmla="*/ 1471566 w 3619883"/>
                <a:gd name="connsiteY24" fmla="*/ 97777 h 4275461"/>
                <a:gd name="connsiteX25" fmla="*/ 1505739 w 3619883"/>
                <a:gd name="connsiteY25" fmla="*/ 75753 h 4275461"/>
                <a:gd name="connsiteX26" fmla="*/ 1590891 w 3619883"/>
                <a:gd name="connsiteY26" fmla="*/ 144702 h 4275461"/>
                <a:gd name="connsiteX27" fmla="*/ 1625616 w 3619883"/>
                <a:gd name="connsiteY27" fmla="*/ 110893 h 4275461"/>
                <a:gd name="connsiteX28" fmla="*/ 1658964 w 3619883"/>
                <a:gd name="connsiteY28" fmla="*/ 106547 h 4275461"/>
                <a:gd name="connsiteX29" fmla="*/ 1746598 w 3619883"/>
                <a:gd name="connsiteY29" fmla="*/ 122460 h 4275461"/>
                <a:gd name="connsiteX30" fmla="*/ 1811913 w 3619883"/>
                <a:gd name="connsiteY30" fmla="*/ 143234 h 4275461"/>
                <a:gd name="connsiteX31" fmla="*/ 1856557 w 3619883"/>
                <a:gd name="connsiteY31" fmla="*/ 133511 h 4275461"/>
                <a:gd name="connsiteX32" fmla="*/ 2066003 w 3619883"/>
                <a:gd name="connsiteY32" fmla="*/ 143313 h 4275461"/>
                <a:gd name="connsiteX33" fmla="*/ 2177615 w 3619883"/>
                <a:gd name="connsiteY33" fmla="*/ 119007 h 4275461"/>
                <a:gd name="connsiteX34" fmla="*/ 2255883 w 3619883"/>
                <a:gd name="connsiteY34" fmla="*/ 99047 h 4275461"/>
                <a:gd name="connsiteX35" fmla="*/ 2344622 w 3619883"/>
                <a:gd name="connsiteY35" fmla="*/ 91388 h 4275461"/>
                <a:gd name="connsiteX36" fmla="*/ 2455682 w 3619883"/>
                <a:gd name="connsiteY36" fmla="*/ 78869 h 4275461"/>
                <a:gd name="connsiteX37" fmla="*/ 2632609 w 3619883"/>
                <a:gd name="connsiteY37" fmla="*/ 75338 h 4275461"/>
                <a:gd name="connsiteX38" fmla="*/ 2742291 w 3619883"/>
                <a:gd name="connsiteY38" fmla="*/ 92282 h 4275461"/>
                <a:gd name="connsiteX39" fmla="*/ 2851974 w 3619883"/>
                <a:gd name="connsiteY39" fmla="*/ 109227 h 4275461"/>
                <a:gd name="connsiteX40" fmla="*/ 2907643 w 3619883"/>
                <a:gd name="connsiteY40" fmla="*/ 100020 h 4275461"/>
                <a:gd name="connsiteX41" fmla="*/ 2944022 w 3619883"/>
                <a:gd name="connsiteY41" fmla="*/ 30853 h 4275461"/>
                <a:gd name="connsiteX42" fmla="*/ 3022289 w 3619883"/>
                <a:gd name="connsiteY42" fmla="*/ 10893 h 4275461"/>
                <a:gd name="connsiteX43" fmla="*/ 3054807 w 3619883"/>
                <a:gd name="connsiteY43" fmla="*/ 24226 h 4275461"/>
                <a:gd name="connsiteX44" fmla="*/ 3141892 w 3619883"/>
                <a:gd name="connsiteY44" fmla="*/ 51925 h 4275461"/>
                <a:gd name="connsiteX45" fmla="*/ 3185711 w 3619883"/>
                <a:gd name="connsiteY45" fmla="*/ 59881 h 4275461"/>
                <a:gd name="connsiteX46" fmla="*/ 3219056 w 3619883"/>
                <a:gd name="connsiteY46" fmla="*/ 55536 h 4275461"/>
                <a:gd name="connsiteX47" fmla="*/ 3263425 w 3619883"/>
                <a:gd name="connsiteY47" fmla="*/ 51706 h 4275461"/>
                <a:gd name="connsiteX48" fmla="*/ 3296219 w 3619883"/>
                <a:gd name="connsiteY48" fmla="*/ 59147 h 4275461"/>
                <a:gd name="connsiteX49" fmla="*/ 3319094 w 3619883"/>
                <a:gd name="connsiteY49" fmla="*/ 42500 h 4275461"/>
                <a:gd name="connsiteX50" fmla="*/ 3420511 w 3619883"/>
                <a:gd name="connsiteY50" fmla="*/ 0 h 4275461"/>
                <a:gd name="connsiteX51" fmla="*/ 3453305 w 3619883"/>
                <a:gd name="connsiteY51" fmla="*/ 7440 h 4275461"/>
                <a:gd name="connsiteX52" fmla="*/ 3496571 w 3619883"/>
                <a:gd name="connsiteY52" fmla="*/ 27182 h 4275461"/>
                <a:gd name="connsiteX53" fmla="*/ 3602117 w 3619883"/>
                <a:gd name="connsiteY53" fmla="*/ 132521 h 4275461"/>
                <a:gd name="connsiteX54" fmla="*/ 3619883 w 3619883"/>
                <a:gd name="connsiteY54" fmla="*/ 140049 h 4275461"/>
                <a:gd name="connsiteX55" fmla="*/ 3619883 w 3619883"/>
                <a:gd name="connsiteY55" fmla="*/ 755612 h 4275461"/>
                <a:gd name="connsiteX0" fmla="*/ 3619883 w 3619883"/>
                <a:gd name="connsiteY0" fmla="*/ 755612 h 4275461"/>
                <a:gd name="connsiteX1" fmla="*/ 0 w 3619883"/>
                <a:gd name="connsiteY1" fmla="*/ 4275461 h 4275461"/>
                <a:gd name="connsiteX2" fmla="*/ 0 w 3619883"/>
                <a:gd name="connsiteY2" fmla="*/ 42229 h 4275461"/>
                <a:gd name="connsiteX3" fmla="*/ 42464 w 3619883"/>
                <a:gd name="connsiteY3" fmla="*/ 40518 h 4275461"/>
                <a:gd name="connsiteX4" fmla="*/ 137733 w 3619883"/>
                <a:gd name="connsiteY4" fmla="*/ 35355 h 4275461"/>
                <a:gd name="connsiteX5" fmla="*/ 270565 w 3619883"/>
                <a:gd name="connsiteY5" fmla="*/ 29759 h 4275461"/>
                <a:gd name="connsiteX6" fmla="*/ 479734 w 3619883"/>
                <a:gd name="connsiteY6" fmla="*/ 45455 h 4275461"/>
                <a:gd name="connsiteX7" fmla="*/ 524103 w 3619883"/>
                <a:gd name="connsiteY7" fmla="*/ 41625 h 4275461"/>
                <a:gd name="connsiteX8" fmla="*/ 624416 w 3619883"/>
                <a:gd name="connsiteY8" fmla="*/ 22696 h 4275461"/>
                <a:gd name="connsiteX9" fmla="*/ 657762 w 3619883"/>
                <a:gd name="connsiteY9" fmla="*/ 18351 h 4275461"/>
                <a:gd name="connsiteX10" fmla="*/ 690557 w 3619883"/>
                <a:gd name="connsiteY10" fmla="*/ 25792 h 4275461"/>
                <a:gd name="connsiteX11" fmla="*/ 745123 w 3619883"/>
                <a:gd name="connsiteY11" fmla="*/ 40157 h 4275461"/>
                <a:gd name="connsiteX12" fmla="*/ 789493 w 3619883"/>
                <a:gd name="connsiteY12" fmla="*/ 36327 h 4275461"/>
                <a:gd name="connsiteX13" fmla="*/ 854255 w 3619883"/>
                <a:gd name="connsiteY13" fmla="*/ 68887 h 4275461"/>
                <a:gd name="connsiteX14" fmla="*/ 897520 w 3619883"/>
                <a:gd name="connsiteY14" fmla="*/ 88629 h 4275461"/>
                <a:gd name="connsiteX15" fmla="*/ 940510 w 3619883"/>
                <a:gd name="connsiteY15" fmla="*/ 114265 h 4275461"/>
                <a:gd name="connsiteX16" fmla="*/ 1082712 w 3619883"/>
                <a:gd name="connsiteY16" fmla="*/ 144543 h 4275461"/>
                <a:gd name="connsiteX17" fmla="*/ 1205348 w 3619883"/>
                <a:gd name="connsiteY17" fmla="*/ 120753 h 4275461"/>
                <a:gd name="connsiteX18" fmla="*/ 1271764 w 3619883"/>
                <a:gd name="connsiteY18" fmla="*/ 117956 h 4275461"/>
                <a:gd name="connsiteX19" fmla="*/ 1315583 w 3619883"/>
                <a:gd name="connsiteY19" fmla="*/ 125912 h 4275461"/>
                <a:gd name="connsiteX20" fmla="*/ 1359125 w 3619883"/>
                <a:gd name="connsiteY20" fmla="*/ 139761 h 4275461"/>
                <a:gd name="connsiteX21" fmla="*/ 1391919 w 3619883"/>
                <a:gd name="connsiteY21" fmla="*/ 147202 h 4275461"/>
                <a:gd name="connsiteX22" fmla="*/ 1436563 w 3619883"/>
                <a:gd name="connsiteY22" fmla="*/ 137480 h 4275461"/>
                <a:gd name="connsiteX23" fmla="*/ 1471566 w 3619883"/>
                <a:gd name="connsiteY23" fmla="*/ 97777 h 4275461"/>
                <a:gd name="connsiteX24" fmla="*/ 1505739 w 3619883"/>
                <a:gd name="connsiteY24" fmla="*/ 75753 h 4275461"/>
                <a:gd name="connsiteX25" fmla="*/ 1590891 w 3619883"/>
                <a:gd name="connsiteY25" fmla="*/ 144702 h 4275461"/>
                <a:gd name="connsiteX26" fmla="*/ 1625616 w 3619883"/>
                <a:gd name="connsiteY26" fmla="*/ 110893 h 4275461"/>
                <a:gd name="connsiteX27" fmla="*/ 1658964 w 3619883"/>
                <a:gd name="connsiteY27" fmla="*/ 106547 h 4275461"/>
                <a:gd name="connsiteX28" fmla="*/ 1746598 w 3619883"/>
                <a:gd name="connsiteY28" fmla="*/ 122460 h 4275461"/>
                <a:gd name="connsiteX29" fmla="*/ 1811913 w 3619883"/>
                <a:gd name="connsiteY29" fmla="*/ 143234 h 4275461"/>
                <a:gd name="connsiteX30" fmla="*/ 1856557 w 3619883"/>
                <a:gd name="connsiteY30" fmla="*/ 133511 h 4275461"/>
                <a:gd name="connsiteX31" fmla="*/ 2066003 w 3619883"/>
                <a:gd name="connsiteY31" fmla="*/ 143313 h 4275461"/>
                <a:gd name="connsiteX32" fmla="*/ 2177615 w 3619883"/>
                <a:gd name="connsiteY32" fmla="*/ 119007 h 4275461"/>
                <a:gd name="connsiteX33" fmla="*/ 2255883 w 3619883"/>
                <a:gd name="connsiteY33" fmla="*/ 99047 h 4275461"/>
                <a:gd name="connsiteX34" fmla="*/ 2344622 w 3619883"/>
                <a:gd name="connsiteY34" fmla="*/ 91388 h 4275461"/>
                <a:gd name="connsiteX35" fmla="*/ 2455682 w 3619883"/>
                <a:gd name="connsiteY35" fmla="*/ 78869 h 4275461"/>
                <a:gd name="connsiteX36" fmla="*/ 2632609 w 3619883"/>
                <a:gd name="connsiteY36" fmla="*/ 75338 h 4275461"/>
                <a:gd name="connsiteX37" fmla="*/ 2742291 w 3619883"/>
                <a:gd name="connsiteY37" fmla="*/ 92282 h 4275461"/>
                <a:gd name="connsiteX38" fmla="*/ 2851974 w 3619883"/>
                <a:gd name="connsiteY38" fmla="*/ 109227 h 4275461"/>
                <a:gd name="connsiteX39" fmla="*/ 2907643 w 3619883"/>
                <a:gd name="connsiteY39" fmla="*/ 100020 h 4275461"/>
                <a:gd name="connsiteX40" fmla="*/ 2944022 w 3619883"/>
                <a:gd name="connsiteY40" fmla="*/ 30853 h 4275461"/>
                <a:gd name="connsiteX41" fmla="*/ 3022289 w 3619883"/>
                <a:gd name="connsiteY41" fmla="*/ 10893 h 4275461"/>
                <a:gd name="connsiteX42" fmla="*/ 3054807 w 3619883"/>
                <a:gd name="connsiteY42" fmla="*/ 24226 h 4275461"/>
                <a:gd name="connsiteX43" fmla="*/ 3141892 w 3619883"/>
                <a:gd name="connsiteY43" fmla="*/ 51925 h 4275461"/>
                <a:gd name="connsiteX44" fmla="*/ 3185711 w 3619883"/>
                <a:gd name="connsiteY44" fmla="*/ 59881 h 4275461"/>
                <a:gd name="connsiteX45" fmla="*/ 3219056 w 3619883"/>
                <a:gd name="connsiteY45" fmla="*/ 55536 h 4275461"/>
                <a:gd name="connsiteX46" fmla="*/ 3263425 w 3619883"/>
                <a:gd name="connsiteY46" fmla="*/ 51706 h 4275461"/>
                <a:gd name="connsiteX47" fmla="*/ 3296219 w 3619883"/>
                <a:gd name="connsiteY47" fmla="*/ 59147 h 4275461"/>
                <a:gd name="connsiteX48" fmla="*/ 3319094 w 3619883"/>
                <a:gd name="connsiteY48" fmla="*/ 42500 h 4275461"/>
                <a:gd name="connsiteX49" fmla="*/ 3420511 w 3619883"/>
                <a:gd name="connsiteY49" fmla="*/ 0 h 4275461"/>
                <a:gd name="connsiteX50" fmla="*/ 3453305 w 3619883"/>
                <a:gd name="connsiteY50" fmla="*/ 7440 h 4275461"/>
                <a:gd name="connsiteX51" fmla="*/ 3496571 w 3619883"/>
                <a:gd name="connsiteY51" fmla="*/ 27182 h 4275461"/>
                <a:gd name="connsiteX52" fmla="*/ 3602117 w 3619883"/>
                <a:gd name="connsiteY52" fmla="*/ 132521 h 4275461"/>
                <a:gd name="connsiteX53" fmla="*/ 3619883 w 3619883"/>
                <a:gd name="connsiteY53" fmla="*/ 140049 h 4275461"/>
                <a:gd name="connsiteX54" fmla="*/ 3619883 w 3619883"/>
                <a:gd name="connsiteY54" fmla="*/ 755612 h 4275461"/>
                <a:gd name="connsiteX0" fmla="*/ 3619883 w 3619883"/>
                <a:gd name="connsiteY0" fmla="*/ 755612 h 755612"/>
                <a:gd name="connsiteX1" fmla="*/ 21113 w 3619883"/>
                <a:gd name="connsiteY1" fmla="*/ 580168 h 755612"/>
                <a:gd name="connsiteX2" fmla="*/ 0 w 3619883"/>
                <a:gd name="connsiteY2" fmla="*/ 42229 h 755612"/>
                <a:gd name="connsiteX3" fmla="*/ 42464 w 3619883"/>
                <a:gd name="connsiteY3" fmla="*/ 40518 h 755612"/>
                <a:gd name="connsiteX4" fmla="*/ 137733 w 3619883"/>
                <a:gd name="connsiteY4" fmla="*/ 35355 h 755612"/>
                <a:gd name="connsiteX5" fmla="*/ 270565 w 3619883"/>
                <a:gd name="connsiteY5" fmla="*/ 29759 h 755612"/>
                <a:gd name="connsiteX6" fmla="*/ 479734 w 3619883"/>
                <a:gd name="connsiteY6" fmla="*/ 45455 h 755612"/>
                <a:gd name="connsiteX7" fmla="*/ 524103 w 3619883"/>
                <a:gd name="connsiteY7" fmla="*/ 41625 h 755612"/>
                <a:gd name="connsiteX8" fmla="*/ 624416 w 3619883"/>
                <a:gd name="connsiteY8" fmla="*/ 22696 h 755612"/>
                <a:gd name="connsiteX9" fmla="*/ 657762 w 3619883"/>
                <a:gd name="connsiteY9" fmla="*/ 18351 h 755612"/>
                <a:gd name="connsiteX10" fmla="*/ 690557 w 3619883"/>
                <a:gd name="connsiteY10" fmla="*/ 25792 h 755612"/>
                <a:gd name="connsiteX11" fmla="*/ 745123 w 3619883"/>
                <a:gd name="connsiteY11" fmla="*/ 40157 h 755612"/>
                <a:gd name="connsiteX12" fmla="*/ 789493 w 3619883"/>
                <a:gd name="connsiteY12" fmla="*/ 36327 h 755612"/>
                <a:gd name="connsiteX13" fmla="*/ 854255 w 3619883"/>
                <a:gd name="connsiteY13" fmla="*/ 68887 h 755612"/>
                <a:gd name="connsiteX14" fmla="*/ 897520 w 3619883"/>
                <a:gd name="connsiteY14" fmla="*/ 88629 h 755612"/>
                <a:gd name="connsiteX15" fmla="*/ 940510 w 3619883"/>
                <a:gd name="connsiteY15" fmla="*/ 114265 h 755612"/>
                <a:gd name="connsiteX16" fmla="*/ 1082712 w 3619883"/>
                <a:gd name="connsiteY16" fmla="*/ 144543 h 755612"/>
                <a:gd name="connsiteX17" fmla="*/ 1205348 w 3619883"/>
                <a:gd name="connsiteY17" fmla="*/ 120753 h 755612"/>
                <a:gd name="connsiteX18" fmla="*/ 1271764 w 3619883"/>
                <a:gd name="connsiteY18" fmla="*/ 117956 h 755612"/>
                <a:gd name="connsiteX19" fmla="*/ 1315583 w 3619883"/>
                <a:gd name="connsiteY19" fmla="*/ 125912 h 755612"/>
                <a:gd name="connsiteX20" fmla="*/ 1359125 w 3619883"/>
                <a:gd name="connsiteY20" fmla="*/ 139761 h 755612"/>
                <a:gd name="connsiteX21" fmla="*/ 1391919 w 3619883"/>
                <a:gd name="connsiteY21" fmla="*/ 147202 h 755612"/>
                <a:gd name="connsiteX22" fmla="*/ 1436563 w 3619883"/>
                <a:gd name="connsiteY22" fmla="*/ 137480 h 755612"/>
                <a:gd name="connsiteX23" fmla="*/ 1471566 w 3619883"/>
                <a:gd name="connsiteY23" fmla="*/ 97777 h 755612"/>
                <a:gd name="connsiteX24" fmla="*/ 1505739 w 3619883"/>
                <a:gd name="connsiteY24" fmla="*/ 75753 h 755612"/>
                <a:gd name="connsiteX25" fmla="*/ 1590891 w 3619883"/>
                <a:gd name="connsiteY25" fmla="*/ 144702 h 755612"/>
                <a:gd name="connsiteX26" fmla="*/ 1625616 w 3619883"/>
                <a:gd name="connsiteY26" fmla="*/ 110893 h 755612"/>
                <a:gd name="connsiteX27" fmla="*/ 1658964 w 3619883"/>
                <a:gd name="connsiteY27" fmla="*/ 106547 h 755612"/>
                <a:gd name="connsiteX28" fmla="*/ 1746598 w 3619883"/>
                <a:gd name="connsiteY28" fmla="*/ 122460 h 755612"/>
                <a:gd name="connsiteX29" fmla="*/ 1811913 w 3619883"/>
                <a:gd name="connsiteY29" fmla="*/ 143234 h 755612"/>
                <a:gd name="connsiteX30" fmla="*/ 1856557 w 3619883"/>
                <a:gd name="connsiteY30" fmla="*/ 133511 h 755612"/>
                <a:gd name="connsiteX31" fmla="*/ 2066003 w 3619883"/>
                <a:gd name="connsiteY31" fmla="*/ 143313 h 755612"/>
                <a:gd name="connsiteX32" fmla="*/ 2177615 w 3619883"/>
                <a:gd name="connsiteY32" fmla="*/ 119007 h 755612"/>
                <a:gd name="connsiteX33" fmla="*/ 2255883 w 3619883"/>
                <a:gd name="connsiteY33" fmla="*/ 99047 h 755612"/>
                <a:gd name="connsiteX34" fmla="*/ 2344622 w 3619883"/>
                <a:gd name="connsiteY34" fmla="*/ 91388 h 755612"/>
                <a:gd name="connsiteX35" fmla="*/ 2455682 w 3619883"/>
                <a:gd name="connsiteY35" fmla="*/ 78869 h 755612"/>
                <a:gd name="connsiteX36" fmla="*/ 2632609 w 3619883"/>
                <a:gd name="connsiteY36" fmla="*/ 75338 h 755612"/>
                <a:gd name="connsiteX37" fmla="*/ 2742291 w 3619883"/>
                <a:gd name="connsiteY37" fmla="*/ 92282 h 755612"/>
                <a:gd name="connsiteX38" fmla="*/ 2851974 w 3619883"/>
                <a:gd name="connsiteY38" fmla="*/ 109227 h 755612"/>
                <a:gd name="connsiteX39" fmla="*/ 2907643 w 3619883"/>
                <a:gd name="connsiteY39" fmla="*/ 100020 h 755612"/>
                <a:gd name="connsiteX40" fmla="*/ 2944022 w 3619883"/>
                <a:gd name="connsiteY40" fmla="*/ 30853 h 755612"/>
                <a:gd name="connsiteX41" fmla="*/ 3022289 w 3619883"/>
                <a:gd name="connsiteY41" fmla="*/ 10893 h 755612"/>
                <a:gd name="connsiteX42" fmla="*/ 3054807 w 3619883"/>
                <a:gd name="connsiteY42" fmla="*/ 24226 h 755612"/>
                <a:gd name="connsiteX43" fmla="*/ 3141892 w 3619883"/>
                <a:gd name="connsiteY43" fmla="*/ 51925 h 755612"/>
                <a:gd name="connsiteX44" fmla="*/ 3185711 w 3619883"/>
                <a:gd name="connsiteY44" fmla="*/ 59881 h 755612"/>
                <a:gd name="connsiteX45" fmla="*/ 3219056 w 3619883"/>
                <a:gd name="connsiteY45" fmla="*/ 55536 h 755612"/>
                <a:gd name="connsiteX46" fmla="*/ 3263425 w 3619883"/>
                <a:gd name="connsiteY46" fmla="*/ 51706 h 755612"/>
                <a:gd name="connsiteX47" fmla="*/ 3296219 w 3619883"/>
                <a:gd name="connsiteY47" fmla="*/ 59147 h 755612"/>
                <a:gd name="connsiteX48" fmla="*/ 3319094 w 3619883"/>
                <a:gd name="connsiteY48" fmla="*/ 42500 h 755612"/>
                <a:gd name="connsiteX49" fmla="*/ 3420511 w 3619883"/>
                <a:gd name="connsiteY49" fmla="*/ 0 h 755612"/>
                <a:gd name="connsiteX50" fmla="*/ 3453305 w 3619883"/>
                <a:gd name="connsiteY50" fmla="*/ 7440 h 755612"/>
                <a:gd name="connsiteX51" fmla="*/ 3496571 w 3619883"/>
                <a:gd name="connsiteY51" fmla="*/ 27182 h 755612"/>
                <a:gd name="connsiteX52" fmla="*/ 3602117 w 3619883"/>
                <a:gd name="connsiteY52" fmla="*/ 132521 h 755612"/>
                <a:gd name="connsiteX53" fmla="*/ 3619883 w 3619883"/>
                <a:gd name="connsiteY53" fmla="*/ 140049 h 755612"/>
                <a:gd name="connsiteX54" fmla="*/ 3619883 w 3619883"/>
                <a:gd name="connsiteY54" fmla="*/ 755612 h 755612"/>
                <a:gd name="connsiteX0" fmla="*/ 3619883 w 3619883"/>
                <a:gd name="connsiteY0" fmla="*/ 755612 h 766576"/>
                <a:gd name="connsiteX1" fmla="*/ 4223 w 3619883"/>
                <a:gd name="connsiteY1" fmla="*/ 766576 h 766576"/>
                <a:gd name="connsiteX2" fmla="*/ 0 w 3619883"/>
                <a:gd name="connsiteY2" fmla="*/ 42229 h 766576"/>
                <a:gd name="connsiteX3" fmla="*/ 42464 w 3619883"/>
                <a:gd name="connsiteY3" fmla="*/ 40518 h 766576"/>
                <a:gd name="connsiteX4" fmla="*/ 137733 w 3619883"/>
                <a:gd name="connsiteY4" fmla="*/ 35355 h 766576"/>
                <a:gd name="connsiteX5" fmla="*/ 270565 w 3619883"/>
                <a:gd name="connsiteY5" fmla="*/ 29759 h 766576"/>
                <a:gd name="connsiteX6" fmla="*/ 479734 w 3619883"/>
                <a:gd name="connsiteY6" fmla="*/ 45455 h 766576"/>
                <a:gd name="connsiteX7" fmla="*/ 524103 w 3619883"/>
                <a:gd name="connsiteY7" fmla="*/ 41625 h 766576"/>
                <a:gd name="connsiteX8" fmla="*/ 624416 w 3619883"/>
                <a:gd name="connsiteY8" fmla="*/ 22696 h 766576"/>
                <a:gd name="connsiteX9" fmla="*/ 657762 w 3619883"/>
                <a:gd name="connsiteY9" fmla="*/ 18351 h 766576"/>
                <a:gd name="connsiteX10" fmla="*/ 690557 w 3619883"/>
                <a:gd name="connsiteY10" fmla="*/ 25792 h 766576"/>
                <a:gd name="connsiteX11" fmla="*/ 745123 w 3619883"/>
                <a:gd name="connsiteY11" fmla="*/ 40157 h 766576"/>
                <a:gd name="connsiteX12" fmla="*/ 789493 w 3619883"/>
                <a:gd name="connsiteY12" fmla="*/ 36327 h 766576"/>
                <a:gd name="connsiteX13" fmla="*/ 854255 w 3619883"/>
                <a:gd name="connsiteY13" fmla="*/ 68887 h 766576"/>
                <a:gd name="connsiteX14" fmla="*/ 897520 w 3619883"/>
                <a:gd name="connsiteY14" fmla="*/ 88629 h 766576"/>
                <a:gd name="connsiteX15" fmla="*/ 940510 w 3619883"/>
                <a:gd name="connsiteY15" fmla="*/ 114265 h 766576"/>
                <a:gd name="connsiteX16" fmla="*/ 1082712 w 3619883"/>
                <a:gd name="connsiteY16" fmla="*/ 144543 h 766576"/>
                <a:gd name="connsiteX17" fmla="*/ 1205348 w 3619883"/>
                <a:gd name="connsiteY17" fmla="*/ 120753 h 766576"/>
                <a:gd name="connsiteX18" fmla="*/ 1271764 w 3619883"/>
                <a:gd name="connsiteY18" fmla="*/ 117956 h 766576"/>
                <a:gd name="connsiteX19" fmla="*/ 1315583 w 3619883"/>
                <a:gd name="connsiteY19" fmla="*/ 125912 h 766576"/>
                <a:gd name="connsiteX20" fmla="*/ 1359125 w 3619883"/>
                <a:gd name="connsiteY20" fmla="*/ 139761 h 766576"/>
                <a:gd name="connsiteX21" fmla="*/ 1391919 w 3619883"/>
                <a:gd name="connsiteY21" fmla="*/ 147202 h 766576"/>
                <a:gd name="connsiteX22" fmla="*/ 1436563 w 3619883"/>
                <a:gd name="connsiteY22" fmla="*/ 137480 h 766576"/>
                <a:gd name="connsiteX23" fmla="*/ 1471566 w 3619883"/>
                <a:gd name="connsiteY23" fmla="*/ 97777 h 766576"/>
                <a:gd name="connsiteX24" fmla="*/ 1505739 w 3619883"/>
                <a:gd name="connsiteY24" fmla="*/ 75753 h 766576"/>
                <a:gd name="connsiteX25" fmla="*/ 1590891 w 3619883"/>
                <a:gd name="connsiteY25" fmla="*/ 144702 h 766576"/>
                <a:gd name="connsiteX26" fmla="*/ 1625616 w 3619883"/>
                <a:gd name="connsiteY26" fmla="*/ 110893 h 766576"/>
                <a:gd name="connsiteX27" fmla="*/ 1658964 w 3619883"/>
                <a:gd name="connsiteY27" fmla="*/ 106547 h 766576"/>
                <a:gd name="connsiteX28" fmla="*/ 1746598 w 3619883"/>
                <a:gd name="connsiteY28" fmla="*/ 122460 h 766576"/>
                <a:gd name="connsiteX29" fmla="*/ 1811913 w 3619883"/>
                <a:gd name="connsiteY29" fmla="*/ 143234 h 766576"/>
                <a:gd name="connsiteX30" fmla="*/ 1856557 w 3619883"/>
                <a:gd name="connsiteY30" fmla="*/ 133511 h 766576"/>
                <a:gd name="connsiteX31" fmla="*/ 2066003 w 3619883"/>
                <a:gd name="connsiteY31" fmla="*/ 143313 h 766576"/>
                <a:gd name="connsiteX32" fmla="*/ 2177615 w 3619883"/>
                <a:gd name="connsiteY32" fmla="*/ 119007 h 766576"/>
                <a:gd name="connsiteX33" fmla="*/ 2255883 w 3619883"/>
                <a:gd name="connsiteY33" fmla="*/ 99047 h 766576"/>
                <a:gd name="connsiteX34" fmla="*/ 2344622 w 3619883"/>
                <a:gd name="connsiteY34" fmla="*/ 91388 h 766576"/>
                <a:gd name="connsiteX35" fmla="*/ 2455682 w 3619883"/>
                <a:gd name="connsiteY35" fmla="*/ 78869 h 766576"/>
                <a:gd name="connsiteX36" fmla="*/ 2632609 w 3619883"/>
                <a:gd name="connsiteY36" fmla="*/ 75338 h 766576"/>
                <a:gd name="connsiteX37" fmla="*/ 2742291 w 3619883"/>
                <a:gd name="connsiteY37" fmla="*/ 92282 h 766576"/>
                <a:gd name="connsiteX38" fmla="*/ 2851974 w 3619883"/>
                <a:gd name="connsiteY38" fmla="*/ 109227 h 766576"/>
                <a:gd name="connsiteX39" fmla="*/ 2907643 w 3619883"/>
                <a:gd name="connsiteY39" fmla="*/ 100020 h 766576"/>
                <a:gd name="connsiteX40" fmla="*/ 2944022 w 3619883"/>
                <a:gd name="connsiteY40" fmla="*/ 30853 h 766576"/>
                <a:gd name="connsiteX41" fmla="*/ 3022289 w 3619883"/>
                <a:gd name="connsiteY41" fmla="*/ 10893 h 766576"/>
                <a:gd name="connsiteX42" fmla="*/ 3054807 w 3619883"/>
                <a:gd name="connsiteY42" fmla="*/ 24226 h 766576"/>
                <a:gd name="connsiteX43" fmla="*/ 3141892 w 3619883"/>
                <a:gd name="connsiteY43" fmla="*/ 51925 h 766576"/>
                <a:gd name="connsiteX44" fmla="*/ 3185711 w 3619883"/>
                <a:gd name="connsiteY44" fmla="*/ 59881 h 766576"/>
                <a:gd name="connsiteX45" fmla="*/ 3219056 w 3619883"/>
                <a:gd name="connsiteY45" fmla="*/ 55536 h 766576"/>
                <a:gd name="connsiteX46" fmla="*/ 3263425 w 3619883"/>
                <a:gd name="connsiteY46" fmla="*/ 51706 h 766576"/>
                <a:gd name="connsiteX47" fmla="*/ 3296219 w 3619883"/>
                <a:gd name="connsiteY47" fmla="*/ 59147 h 766576"/>
                <a:gd name="connsiteX48" fmla="*/ 3319094 w 3619883"/>
                <a:gd name="connsiteY48" fmla="*/ 42500 h 766576"/>
                <a:gd name="connsiteX49" fmla="*/ 3420511 w 3619883"/>
                <a:gd name="connsiteY49" fmla="*/ 0 h 766576"/>
                <a:gd name="connsiteX50" fmla="*/ 3453305 w 3619883"/>
                <a:gd name="connsiteY50" fmla="*/ 7440 h 766576"/>
                <a:gd name="connsiteX51" fmla="*/ 3496571 w 3619883"/>
                <a:gd name="connsiteY51" fmla="*/ 27182 h 766576"/>
                <a:gd name="connsiteX52" fmla="*/ 3602117 w 3619883"/>
                <a:gd name="connsiteY52" fmla="*/ 132521 h 766576"/>
                <a:gd name="connsiteX53" fmla="*/ 3619883 w 3619883"/>
                <a:gd name="connsiteY53" fmla="*/ 140049 h 766576"/>
                <a:gd name="connsiteX54" fmla="*/ 3619883 w 3619883"/>
                <a:gd name="connsiteY54" fmla="*/ 755612 h 76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619883" h="766576" extrusionOk="0">
                  <a:moveTo>
                    <a:pt x="3619883" y="755612"/>
                  </a:moveTo>
                  <a:lnTo>
                    <a:pt x="4223" y="766576"/>
                  </a:lnTo>
                  <a:cubicBezTo>
                    <a:pt x="2815" y="525127"/>
                    <a:pt x="1408" y="283678"/>
                    <a:pt x="0" y="42229"/>
                  </a:cubicBez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lnTo>
                    <a:pt x="1746598" y="122460"/>
                  </a:lnTo>
                  <a:cubicBezTo>
                    <a:pt x="1784954" y="129898"/>
                    <a:pt x="1777755" y="129229"/>
                    <a:pt x="1811913" y="143234"/>
                  </a:cubicBezTo>
                  <a:cubicBezTo>
                    <a:pt x="1826795" y="139993"/>
                    <a:pt x="1840838" y="135560"/>
                    <a:pt x="1856557" y="133511"/>
                  </a:cubicBezTo>
                  <a:cubicBezTo>
                    <a:pt x="1928018" y="124200"/>
                    <a:pt x="1988968" y="136755"/>
                    <a:pt x="2066003" y="143313"/>
                  </a:cubicBezTo>
                  <a:lnTo>
                    <a:pt x="2177615" y="119007"/>
                  </a:lnTo>
                  <a:cubicBezTo>
                    <a:pt x="2204144" y="112823"/>
                    <a:pt x="2229794" y="105701"/>
                    <a:pt x="2255883" y="99047"/>
                  </a:cubicBezTo>
                  <a:lnTo>
                    <a:pt x="2344622" y="91388"/>
                  </a:ln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lnTo>
                    <a:pt x="3619883" y="755612"/>
                  </a:lnTo>
                  <a:close/>
                </a:path>
              </a:pathLst>
            </a:custGeom>
            <a:solidFill>
              <a:schemeClr val="bg1">
                <a:lumMod val="85000"/>
              </a:schemeClr>
            </a:solidFill>
            <a:ln>
              <a:noFill/>
            </a:ln>
            <a:effectLst>
              <a:outerShdw blurRad="50800" dist="38100" dir="5400000" algn="t" rotWithShape="0">
                <a:prstClr val="black">
                  <a:alpha val="40000"/>
                </a:prst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dirty="0">
                <a:latin typeface="Calibri"/>
                <a:ea typeface="Calibri"/>
                <a:cs typeface="Calibri"/>
                <a:sym typeface="Calibri"/>
              </a:endParaRPr>
            </a:p>
          </p:txBody>
        </p:sp>
      </p:grpSp>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Düşünelim</a:t>
            </a:r>
            <a:endParaRPr lang="en-US" sz="2800" dirty="0">
              <a:solidFill>
                <a:schemeClr val="bg1"/>
              </a:solidFill>
            </a:endParaRPr>
          </a:p>
        </p:txBody>
      </p:sp>
      <p:sp>
        <p:nvSpPr>
          <p:cNvPr id="20" name="Rectangle: Rounded Corners 111">
            <a:hlinkClick r:id="rId6"/>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45" name="Grup 44"/>
          <p:cNvGrpSpPr/>
          <p:nvPr/>
        </p:nvGrpSpPr>
        <p:grpSpPr>
          <a:xfrm>
            <a:off x="80682" y="779073"/>
            <a:ext cx="11952987" cy="1442958"/>
            <a:chOff x="2176004" y="1358281"/>
            <a:chExt cx="4082752" cy="2947536"/>
          </a:xfrm>
        </p:grpSpPr>
        <p:sp>
          <p:nvSpPr>
            <p:cNvPr id="46" name="Google Shape;835;p38"/>
            <p:cNvSpPr/>
            <p:nvPr/>
          </p:nvSpPr>
          <p:spPr>
            <a:xfrm rot="10800000" flipV="1">
              <a:off x="2176005" y="1358281"/>
              <a:ext cx="4082751" cy="2840854"/>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sz="2400" dirty="0"/>
                <a:t>6. sınıf öğrencisi Enes, yaz tatilinde köydeki dedesinin tarlayı sularken çok yorulduğunu ve suyun boşa harcandığını fark etti. Bu sorunu çözmek için toprağın nemini ölçen ve sadece ihtiyaç olduğunda suyu açan "Susuz Tarım Robotu" adında bir cihaz icat etti. </a:t>
              </a:r>
              <a:endParaRPr sz="2400" b="0" i="0" u="none" strike="noStrike" cap="none" dirty="0">
                <a:latin typeface="Calibri"/>
                <a:ea typeface="Calibri"/>
                <a:cs typeface="Calibri"/>
                <a:sym typeface="Calibri"/>
              </a:endParaRPr>
            </a:p>
          </p:txBody>
        </p:sp>
        <p:sp>
          <p:nvSpPr>
            <p:cNvPr id="47" name="Google Shape;835;p38"/>
            <p:cNvSpPr/>
            <p:nvPr/>
          </p:nvSpPr>
          <p:spPr>
            <a:xfrm flipV="1">
              <a:off x="2176004" y="3972873"/>
              <a:ext cx="4082751" cy="332944"/>
            </a:xfrm>
            <a:custGeom>
              <a:avLst/>
              <a:gdLst>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3951392 h 4275461"/>
                <a:gd name="connsiteX5" fmla="*/ 3270899 w 3619883"/>
                <a:gd name="connsiteY5" fmla="*/ 4128157 h 4275461"/>
                <a:gd name="connsiteX6" fmla="*/ 3327149 w 3619883"/>
                <a:gd name="connsiteY6" fmla="*/ 4128157 h 4275461"/>
                <a:gd name="connsiteX7" fmla="*/ 3269726 w 3619883"/>
                <a:gd name="connsiteY7" fmla="*/ 4275461 h 4275461"/>
                <a:gd name="connsiteX8" fmla="*/ 3052674 w 3619883"/>
                <a:gd name="connsiteY8" fmla="*/ 4275461 h 4275461"/>
                <a:gd name="connsiteX9" fmla="*/ 3096002 w 3619883"/>
                <a:gd name="connsiteY9" fmla="*/ 4128157 h 4275461"/>
                <a:gd name="connsiteX10" fmla="*/ 3137725 w 3619883"/>
                <a:gd name="connsiteY10" fmla="*/ 4128157 h 4275461"/>
                <a:gd name="connsiteX11" fmla="*/ 3137725 w 3619883"/>
                <a:gd name="connsiteY11" fmla="*/ 3951392 h 4275461"/>
                <a:gd name="connsiteX12" fmla="*/ 2959941 w 3619883"/>
                <a:gd name="connsiteY12" fmla="*/ 3951392 h 4275461"/>
                <a:gd name="connsiteX13" fmla="*/ 2959941 w 3619883"/>
                <a:gd name="connsiteY13" fmla="*/ 4128157 h 4275461"/>
                <a:gd name="connsiteX14" fmla="*/ 2996846 w 3619883"/>
                <a:gd name="connsiteY14" fmla="*/ 4128157 h 4275461"/>
                <a:gd name="connsiteX15" fmla="*/ 3014011 w 3619883"/>
                <a:gd name="connsiteY15" fmla="*/ 4275461 h 4275461"/>
                <a:gd name="connsiteX16" fmla="*/ 2761042 w 3619883"/>
                <a:gd name="connsiteY16" fmla="*/ 4275461 h 4275461"/>
                <a:gd name="connsiteX17" fmla="*/ 2761042 w 3619883"/>
                <a:gd name="connsiteY17" fmla="*/ 4128157 h 4275461"/>
                <a:gd name="connsiteX18" fmla="*/ 2826768 w 3619883"/>
                <a:gd name="connsiteY18" fmla="*/ 4128157 h 4275461"/>
                <a:gd name="connsiteX19" fmla="*/ 2826768 w 3619883"/>
                <a:gd name="connsiteY19" fmla="*/ 3951392 h 4275461"/>
                <a:gd name="connsiteX20" fmla="*/ 2648983 w 3619883"/>
                <a:gd name="connsiteY20" fmla="*/ 3951392 h 4275461"/>
                <a:gd name="connsiteX21" fmla="*/ 2648983 w 3619883"/>
                <a:gd name="connsiteY21" fmla="*/ 4128157 h 4275461"/>
                <a:gd name="connsiteX22" fmla="*/ 2690646 w 3619883"/>
                <a:gd name="connsiteY22" fmla="*/ 4128157 h 4275461"/>
                <a:gd name="connsiteX23" fmla="*/ 2690646 w 3619883"/>
                <a:gd name="connsiteY23" fmla="*/ 4275461 h 4275461"/>
                <a:gd name="connsiteX24" fmla="*/ 2511710 w 3619883"/>
                <a:gd name="connsiteY24" fmla="*/ 4275461 h 4275461"/>
                <a:gd name="connsiteX25" fmla="*/ 2454288 w 3619883"/>
                <a:gd name="connsiteY25" fmla="*/ 4128157 h 4275461"/>
                <a:gd name="connsiteX26" fmla="*/ 2515810 w 3619883"/>
                <a:gd name="connsiteY26" fmla="*/ 4128157 h 4275461"/>
                <a:gd name="connsiteX27" fmla="*/ 2515810 w 3619883"/>
                <a:gd name="connsiteY27" fmla="*/ 3951392 h 4275461"/>
                <a:gd name="connsiteX28" fmla="*/ 2338025 w 3619883"/>
                <a:gd name="connsiteY28" fmla="*/ 3951392 h 4275461"/>
                <a:gd name="connsiteX29" fmla="*/ 2338025 w 3619883"/>
                <a:gd name="connsiteY29" fmla="*/ 4128157 h 4275461"/>
                <a:gd name="connsiteX30" fmla="*/ 2395120 w 3619883"/>
                <a:gd name="connsiteY30" fmla="*/ 4128157 h 4275461"/>
                <a:gd name="connsiteX31" fmla="*/ 2337697 w 3619883"/>
                <a:gd name="connsiteY31" fmla="*/ 4275461 h 4275461"/>
                <a:gd name="connsiteX32" fmla="*/ 2150155 w 3619883"/>
                <a:gd name="connsiteY32" fmla="*/ 4275461 h 4275461"/>
                <a:gd name="connsiteX33" fmla="*/ 2150155 w 3619883"/>
                <a:gd name="connsiteY33" fmla="*/ 4128157 h 4275461"/>
                <a:gd name="connsiteX34" fmla="*/ 2204852 w 3619883"/>
                <a:gd name="connsiteY34" fmla="*/ 4128157 h 4275461"/>
                <a:gd name="connsiteX35" fmla="*/ 2204852 w 3619883"/>
                <a:gd name="connsiteY35" fmla="*/ 3951392 h 4275461"/>
                <a:gd name="connsiteX36" fmla="*/ 2027068 w 3619883"/>
                <a:gd name="connsiteY36" fmla="*/ 3951392 h 4275461"/>
                <a:gd name="connsiteX37" fmla="*/ 2027068 w 3619883"/>
                <a:gd name="connsiteY37" fmla="*/ 4128157 h 4275461"/>
                <a:gd name="connsiteX38" fmla="*/ 2079759 w 3619883"/>
                <a:gd name="connsiteY38" fmla="*/ 4128157 h 4275461"/>
                <a:gd name="connsiteX39" fmla="*/ 2079759 w 3619883"/>
                <a:gd name="connsiteY39" fmla="*/ 4275461 h 4275461"/>
                <a:gd name="connsiteX40" fmla="*/ 1824703 w 3619883"/>
                <a:gd name="connsiteY40" fmla="*/ 4275461 h 4275461"/>
                <a:gd name="connsiteX41" fmla="*/ 1834468 w 3619883"/>
                <a:gd name="connsiteY41" fmla="*/ 4128157 h 4275461"/>
                <a:gd name="connsiteX42" fmla="*/ 1893894 w 3619883"/>
                <a:gd name="connsiteY42" fmla="*/ 4128157 h 4275461"/>
                <a:gd name="connsiteX43" fmla="*/ 1893894 w 3619883"/>
                <a:gd name="connsiteY43" fmla="*/ 3951392 h 4275461"/>
                <a:gd name="connsiteX44" fmla="*/ 1716110 w 3619883"/>
                <a:gd name="connsiteY44" fmla="*/ 3951392 h 4275461"/>
                <a:gd name="connsiteX45" fmla="*/ 1716110 w 3619883"/>
                <a:gd name="connsiteY45" fmla="*/ 4006431 h 4275461"/>
                <a:gd name="connsiteX46" fmla="*/ 1703447 w 3619883"/>
                <a:gd name="connsiteY46" fmla="*/ 4007960 h 4275461"/>
                <a:gd name="connsiteX47" fmla="*/ 1716110 w 3619883"/>
                <a:gd name="connsiteY47" fmla="*/ 4044284 h 4275461"/>
                <a:gd name="connsiteX48" fmla="*/ 1716110 w 3619883"/>
                <a:gd name="connsiteY48" fmla="*/ 4128157 h 4275461"/>
                <a:gd name="connsiteX49" fmla="*/ 1745346 w 3619883"/>
                <a:gd name="connsiteY49" fmla="*/ 4128157 h 4275461"/>
                <a:gd name="connsiteX50" fmla="*/ 1796694 w 3619883"/>
                <a:gd name="connsiteY50" fmla="*/ 4275461 h 4275461"/>
                <a:gd name="connsiteX51" fmla="*/ 1558844 w 3619883"/>
                <a:gd name="connsiteY51" fmla="*/ 4275461 h 4275461"/>
                <a:gd name="connsiteX52" fmla="*/ 1517252 w 3619883"/>
                <a:gd name="connsiteY52" fmla="*/ 4128157 h 4275461"/>
                <a:gd name="connsiteX53" fmla="*/ 1582936 w 3619883"/>
                <a:gd name="connsiteY53" fmla="*/ 4128157 h 4275461"/>
                <a:gd name="connsiteX54" fmla="*/ 1582936 w 3619883"/>
                <a:gd name="connsiteY54" fmla="*/ 3951392 h 4275461"/>
                <a:gd name="connsiteX55" fmla="*/ 1405151 w 3619883"/>
                <a:gd name="connsiteY55" fmla="*/ 3951392 h 4275461"/>
                <a:gd name="connsiteX56" fmla="*/ 1405151 w 3619883"/>
                <a:gd name="connsiteY56" fmla="*/ 4128157 h 4275461"/>
                <a:gd name="connsiteX57" fmla="*/ 1468988 w 3619883"/>
                <a:gd name="connsiteY57" fmla="*/ 4128157 h 4275461"/>
                <a:gd name="connsiteX58" fmla="*/ 1427396 w 3619883"/>
                <a:gd name="connsiteY58" fmla="*/ 4275461 h 4275461"/>
                <a:gd name="connsiteX59" fmla="*/ 1210751 w 3619883"/>
                <a:gd name="connsiteY59" fmla="*/ 4275461 h 4275461"/>
                <a:gd name="connsiteX60" fmla="*/ 1210751 w 3619883"/>
                <a:gd name="connsiteY60" fmla="*/ 4128157 h 4275461"/>
                <a:gd name="connsiteX61" fmla="*/ 1271978 w 3619883"/>
                <a:gd name="connsiteY61" fmla="*/ 4128157 h 4275461"/>
                <a:gd name="connsiteX62" fmla="*/ 1271978 w 3619883"/>
                <a:gd name="connsiteY62" fmla="*/ 3951392 h 4275461"/>
                <a:gd name="connsiteX63" fmla="*/ 1094193 w 3619883"/>
                <a:gd name="connsiteY63" fmla="*/ 3951392 h 4275461"/>
                <a:gd name="connsiteX64" fmla="*/ 1094193 w 3619883"/>
                <a:gd name="connsiteY64" fmla="*/ 4128157 h 4275461"/>
                <a:gd name="connsiteX65" fmla="*/ 1140354 w 3619883"/>
                <a:gd name="connsiteY65" fmla="*/ 4128157 h 4275461"/>
                <a:gd name="connsiteX66" fmla="*/ 1140354 w 3619883"/>
                <a:gd name="connsiteY66" fmla="*/ 4275461 h 4275461"/>
                <a:gd name="connsiteX67" fmla="*/ 953807 w 3619883"/>
                <a:gd name="connsiteY67" fmla="*/ 4275461 h 4275461"/>
                <a:gd name="connsiteX68" fmla="*/ 912215 w 3619883"/>
                <a:gd name="connsiteY68" fmla="*/ 4128157 h 4275461"/>
                <a:gd name="connsiteX69" fmla="*/ 961020 w 3619883"/>
                <a:gd name="connsiteY69" fmla="*/ 4128157 h 4275461"/>
                <a:gd name="connsiteX70" fmla="*/ 961020 w 3619883"/>
                <a:gd name="connsiteY70" fmla="*/ 3951392 h 4275461"/>
                <a:gd name="connsiteX71" fmla="*/ 783235 w 3619883"/>
                <a:gd name="connsiteY71" fmla="*/ 3951392 h 4275461"/>
                <a:gd name="connsiteX72" fmla="*/ 783235 w 3619883"/>
                <a:gd name="connsiteY72" fmla="*/ 4128157 h 4275461"/>
                <a:gd name="connsiteX73" fmla="*/ 871024 w 3619883"/>
                <a:gd name="connsiteY73" fmla="*/ 4128157 h 4275461"/>
                <a:gd name="connsiteX74" fmla="*/ 829432 w 3619883"/>
                <a:gd name="connsiteY74" fmla="*/ 4275461 h 4275461"/>
                <a:gd name="connsiteX75" fmla="*/ 611484 w 3619883"/>
                <a:gd name="connsiteY75" fmla="*/ 4275461 h 4275461"/>
                <a:gd name="connsiteX76" fmla="*/ 621247 w 3619883"/>
                <a:gd name="connsiteY76" fmla="*/ 4128157 h 4275461"/>
                <a:gd name="connsiteX77" fmla="*/ 650062 w 3619883"/>
                <a:gd name="connsiteY77" fmla="*/ 4128157 h 4275461"/>
                <a:gd name="connsiteX78" fmla="*/ 650062 w 3619883"/>
                <a:gd name="connsiteY78" fmla="*/ 3951392 h 4275461"/>
                <a:gd name="connsiteX79" fmla="*/ 472277 w 3619883"/>
                <a:gd name="connsiteY79" fmla="*/ 3951392 h 4275461"/>
                <a:gd name="connsiteX80" fmla="*/ 472277 w 3619883"/>
                <a:gd name="connsiteY80" fmla="*/ 4128157 h 4275461"/>
                <a:gd name="connsiteX81" fmla="*/ 522650 w 3619883"/>
                <a:gd name="connsiteY81" fmla="*/ 4128157 h 4275461"/>
                <a:gd name="connsiteX82" fmla="*/ 573998 w 3619883"/>
                <a:gd name="connsiteY82" fmla="*/ 4275461 h 4275461"/>
                <a:gd name="connsiteX83" fmla="*/ 336164 w 3619883"/>
                <a:gd name="connsiteY83" fmla="*/ 4275461 h 4275461"/>
                <a:gd name="connsiteX84" fmla="*/ 294572 w 3619883"/>
                <a:gd name="connsiteY84" fmla="*/ 4128157 h 4275461"/>
                <a:gd name="connsiteX85" fmla="*/ 339106 w 3619883"/>
                <a:gd name="connsiteY85" fmla="*/ 4128157 h 4275461"/>
                <a:gd name="connsiteX86" fmla="*/ 339106 w 3619883"/>
                <a:gd name="connsiteY86" fmla="*/ 3951392 h 4275461"/>
                <a:gd name="connsiteX87" fmla="*/ 161321 w 3619883"/>
                <a:gd name="connsiteY87" fmla="*/ 3951392 h 4275461"/>
                <a:gd name="connsiteX88" fmla="*/ 161321 w 3619883"/>
                <a:gd name="connsiteY88" fmla="*/ 4128157 h 4275461"/>
                <a:gd name="connsiteX89" fmla="*/ 230914 w 3619883"/>
                <a:gd name="connsiteY89" fmla="*/ 4128157 h 4275461"/>
                <a:gd name="connsiteX90" fmla="*/ 189322 w 3619883"/>
                <a:gd name="connsiteY90" fmla="*/ 4275461 h 4275461"/>
                <a:gd name="connsiteX91" fmla="*/ 0 w 3619883"/>
                <a:gd name="connsiteY91" fmla="*/ 4275461 h 4275461"/>
                <a:gd name="connsiteX92" fmla="*/ 0 w 3619883"/>
                <a:gd name="connsiteY92" fmla="*/ 42229 h 4275461"/>
                <a:gd name="connsiteX93" fmla="*/ 42464 w 3619883"/>
                <a:gd name="connsiteY93" fmla="*/ 40518 h 4275461"/>
                <a:gd name="connsiteX94" fmla="*/ 137733 w 3619883"/>
                <a:gd name="connsiteY94" fmla="*/ 35355 h 4275461"/>
                <a:gd name="connsiteX95" fmla="*/ 270565 w 3619883"/>
                <a:gd name="connsiteY95" fmla="*/ 29759 h 4275461"/>
                <a:gd name="connsiteX96" fmla="*/ 479734 w 3619883"/>
                <a:gd name="connsiteY96" fmla="*/ 45455 h 4275461"/>
                <a:gd name="connsiteX97" fmla="*/ 524103 w 3619883"/>
                <a:gd name="connsiteY97" fmla="*/ 41625 h 4275461"/>
                <a:gd name="connsiteX98" fmla="*/ 624416 w 3619883"/>
                <a:gd name="connsiteY98" fmla="*/ 22696 h 4275461"/>
                <a:gd name="connsiteX99" fmla="*/ 657762 w 3619883"/>
                <a:gd name="connsiteY99" fmla="*/ 18351 h 4275461"/>
                <a:gd name="connsiteX100" fmla="*/ 690557 w 3619883"/>
                <a:gd name="connsiteY100" fmla="*/ 25792 h 4275461"/>
                <a:gd name="connsiteX101" fmla="*/ 745123 w 3619883"/>
                <a:gd name="connsiteY101" fmla="*/ 40157 h 4275461"/>
                <a:gd name="connsiteX102" fmla="*/ 789493 w 3619883"/>
                <a:gd name="connsiteY102" fmla="*/ 36327 h 4275461"/>
                <a:gd name="connsiteX103" fmla="*/ 854255 w 3619883"/>
                <a:gd name="connsiteY103" fmla="*/ 68887 h 4275461"/>
                <a:gd name="connsiteX104" fmla="*/ 897520 w 3619883"/>
                <a:gd name="connsiteY104" fmla="*/ 88629 h 4275461"/>
                <a:gd name="connsiteX105" fmla="*/ 940510 w 3619883"/>
                <a:gd name="connsiteY105" fmla="*/ 114265 h 4275461"/>
                <a:gd name="connsiteX106" fmla="*/ 1082712 w 3619883"/>
                <a:gd name="connsiteY106" fmla="*/ 144543 h 4275461"/>
                <a:gd name="connsiteX107" fmla="*/ 1205348 w 3619883"/>
                <a:gd name="connsiteY107" fmla="*/ 120753 h 4275461"/>
                <a:gd name="connsiteX108" fmla="*/ 1271764 w 3619883"/>
                <a:gd name="connsiteY108" fmla="*/ 117956 h 4275461"/>
                <a:gd name="connsiteX109" fmla="*/ 1315583 w 3619883"/>
                <a:gd name="connsiteY109" fmla="*/ 125912 h 4275461"/>
                <a:gd name="connsiteX110" fmla="*/ 1359125 w 3619883"/>
                <a:gd name="connsiteY110" fmla="*/ 139761 h 4275461"/>
                <a:gd name="connsiteX111" fmla="*/ 1391919 w 3619883"/>
                <a:gd name="connsiteY111" fmla="*/ 147202 h 4275461"/>
                <a:gd name="connsiteX112" fmla="*/ 1436563 w 3619883"/>
                <a:gd name="connsiteY112" fmla="*/ 137480 h 4275461"/>
                <a:gd name="connsiteX113" fmla="*/ 1471566 w 3619883"/>
                <a:gd name="connsiteY113" fmla="*/ 97777 h 4275461"/>
                <a:gd name="connsiteX114" fmla="*/ 1505739 w 3619883"/>
                <a:gd name="connsiteY114" fmla="*/ 75753 h 4275461"/>
                <a:gd name="connsiteX115" fmla="*/ 1590891 w 3619883"/>
                <a:gd name="connsiteY115" fmla="*/ 144702 h 4275461"/>
                <a:gd name="connsiteX116" fmla="*/ 1625616 w 3619883"/>
                <a:gd name="connsiteY116" fmla="*/ 110893 h 4275461"/>
                <a:gd name="connsiteX117" fmla="*/ 1658964 w 3619883"/>
                <a:gd name="connsiteY117" fmla="*/ 106547 h 4275461"/>
                <a:gd name="connsiteX118" fmla="*/ 1746598 w 3619883"/>
                <a:gd name="connsiteY118" fmla="*/ 122460 h 4275461"/>
                <a:gd name="connsiteX119" fmla="*/ 1811913 w 3619883"/>
                <a:gd name="connsiteY119" fmla="*/ 143234 h 4275461"/>
                <a:gd name="connsiteX120" fmla="*/ 1856557 w 3619883"/>
                <a:gd name="connsiteY120" fmla="*/ 133511 h 4275461"/>
                <a:gd name="connsiteX121" fmla="*/ 2066003 w 3619883"/>
                <a:gd name="connsiteY121" fmla="*/ 143313 h 4275461"/>
                <a:gd name="connsiteX122" fmla="*/ 2177615 w 3619883"/>
                <a:gd name="connsiteY122" fmla="*/ 119007 h 4275461"/>
                <a:gd name="connsiteX123" fmla="*/ 2255883 w 3619883"/>
                <a:gd name="connsiteY123" fmla="*/ 99047 h 4275461"/>
                <a:gd name="connsiteX124" fmla="*/ 2344622 w 3619883"/>
                <a:gd name="connsiteY124" fmla="*/ 91388 h 4275461"/>
                <a:gd name="connsiteX125" fmla="*/ 2455682 w 3619883"/>
                <a:gd name="connsiteY125" fmla="*/ 78869 h 4275461"/>
                <a:gd name="connsiteX126" fmla="*/ 2632609 w 3619883"/>
                <a:gd name="connsiteY126" fmla="*/ 75338 h 4275461"/>
                <a:gd name="connsiteX127" fmla="*/ 2742291 w 3619883"/>
                <a:gd name="connsiteY127" fmla="*/ 92282 h 4275461"/>
                <a:gd name="connsiteX128" fmla="*/ 2851974 w 3619883"/>
                <a:gd name="connsiteY128" fmla="*/ 109227 h 4275461"/>
                <a:gd name="connsiteX129" fmla="*/ 2907643 w 3619883"/>
                <a:gd name="connsiteY129" fmla="*/ 100020 h 4275461"/>
                <a:gd name="connsiteX130" fmla="*/ 2944022 w 3619883"/>
                <a:gd name="connsiteY130" fmla="*/ 30853 h 4275461"/>
                <a:gd name="connsiteX131" fmla="*/ 3022289 w 3619883"/>
                <a:gd name="connsiteY131" fmla="*/ 10893 h 4275461"/>
                <a:gd name="connsiteX132" fmla="*/ 3054807 w 3619883"/>
                <a:gd name="connsiteY132" fmla="*/ 24226 h 4275461"/>
                <a:gd name="connsiteX133" fmla="*/ 3141892 w 3619883"/>
                <a:gd name="connsiteY133" fmla="*/ 51925 h 4275461"/>
                <a:gd name="connsiteX134" fmla="*/ 3185711 w 3619883"/>
                <a:gd name="connsiteY134" fmla="*/ 59881 h 4275461"/>
                <a:gd name="connsiteX135" fmla="*/ 3219056 w 3619883"/>
                <a:gd name="connsiteY135" fmla="*/ 55536 h 4275461"/>
                <a:gd name="connsiteX136" fmla="*/ 3263425 w 3619883"/>
                <a:gd name="connsiteY136" fmla="*/ 51706 h 4275461"/>
                <a:gd name="connsiteX137" fmla="*/ 3296219 w 3619883"/>
                <a:gd name="connsiteY137" fmla="*/ 59147 h 4275461"/>
                <a:gd name="connsiteX138" fmla="*/ 3319094 w 3619883"/>
                <a:gd name="connsiteY138" fmla="*/ 42500 h 4275461"/>
                <a:gd name="connsiteX139" fmla="*/ 3420511 w 3619883"/>
                <a:gd name="connsiteY139" fmla="*/ 0 h 4275461"/>
                <a:gd name="connsiteX140" fmla="*/ 3453305 w 3619883"/>
                <a:gd name="connsiteY140" fmla="*/ 7440 h 4275461"/>
                <a:gd name="connsiteX141" fmla="*/ 3496571 w 3619883"/>
                <a:gd name="connsiteY141" fmla="*/ 27182 h 4275461"/>
                <a:gd name="connsiteX142" fmla="*/ 3602117 w 3619883"/>
                <a:gd name="connsiteY142" fmla="*/ 132521 h 4275461"/>
                <a:gd name="connsiteX143" fmla="*/ 3619883 w 3619883"/>
                <a:gd name="connsiteY143" fmla="*/ 140049 h 4275461"/>
                <a:gd name="connsiteX144" fmla="*/ 3619883 w 3619883"/>
                <a:gd name="connsiteY144"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4128157 h 4275461"/>
                <a:gd name="connsiteX5" fmla="*/ 3327149 w 3619883"/>
                <a:gd name="connsiteY5" fmla="*/ 4128157 h 4275461"/>
                <a:gd name="connsiteX6" fmla="*/ 3269726 w 3619883"/>
                <a:gd name="connsiteY6" fmla="*/ 4275461 h 4275461"/>
                <a:gd name="connsiteX7" fmla="*/ 3052674 w 3619883"/>
                <a:gd name="connsiteY7" fmla="*/ 4275461 h 4275461"/>
                <a:gd name="connsiteX8" fmla="*/ 3096002 w 3619883"/>
                <a:gd name="connsiteY8" fmla="*/ 4128157 h 4275461"/>
                <a:gd name="connsiteX9" fmla="*/ 3137725 w 3619883"/>
                <a:gd name="connsiteY9" fmla="*/ 4128157 h 4275461"/>
                <a:gd name="connsiteX10" fmla="*/ 3137725 w 3619883"/>
                <a:gd name="connsiteY10" fmla="*/ 3951392 h 4275461"/>
                <a:gd name="connsiteX11" fmla="*/ 2959941 w 3619883"/>
                <a:gd name="connsiteY11" fmla="*/ 3951392 h 4275461"/>
                <a:gd name="connsiteX12" fmla="*/ 2959941 w 3619883"/>
                <a:gd name="connsiteY12" fmla="*/ 4128157 h 4275461"/>
                <a:gd name="connsiteX13" fmla="*/ 2996846 w 3619883"/>
                <a:gd name="connsiteY13" fmla="*/ 4128157 h 4275461"/>
                <a:gd name="connsiteX14" fmla="*/ 3014011 w 3619883"/>
                <a:gd name="connsiteY14" fmla="*/ 4275461 h 4275461"/>
                <a:gd name="connsiteX15" fmla="*/ 2761042 w 3619883"/>
                <a:gd name="connsiteY15" fmla="*/ 4275461 h 4275461"/>
                <a:gd name="connsiteX16" fmla="*/ 2761042 w 3619883"/>
                <a:gd name="connsiteY16" fmla="*/ 4128157 h 4275461"/>
                <a:gd name="connsiteX17" fmla="*/ 2826768 w 3619883"/>
                <a:gd name="connsiteY17" fmla="*/ 4128157 h 4275461"/>
                <a:gd name="connsiteX18" fmla="*/ 2826768 w 3619883"/>
                <a:gd name="connsiteY18" fmla="*/ 3951392 h 4275461"/>
                <a:gd name="connsiteX19" fmla="*/ 2648983 w 3619883"/>
                <a:gd name="connsiteY19" fmla="*/ 3951392 h 4275461"/>
                <a:gd name="connsiteX20" fmla="*/ 2648983 w 3619883"/>
                <a:gd name="connsiteY20" fmla="*/ 4128157 h 4275461"/>
                <a:gd name="connsiteX21" fmla="*/ 2690646 w 3619883"/>
                <a:gd name="connsiteY21" fmla="*/ 4128157 h 4275461"/>
                <a:gd name="connsiteX22" fmla="*/ 2690646 w 3619883"/>
                <a:gd name="connsiteY22" fmla="*/ 4275461 h 4275461"/>
                <a:gd name="connsiteX23" fmla="*/ 2511710 w 3619883"/>
                <a:gd name="connsiteY23" fmla="*/ 4275461 h 4275461"/>
                <a:gd name="connsiteX24" fmla="*/ 2454288 w 3619883"/>
                <a:gd name="connsiteY24" fmla="*/ 4128157 h 4275461"/>
                <a:gd name="connsiteX25" fmla="*/ 2515810 w 3619883"/>
                <a:gd name="connsiteY25" fmla="*/ 4128157 h 4275461"/>
                <a:gd name="connsiteX26" fmla="*/ 2515810 w 3619883"/>
                <a:gd name="connsiteY26" fmla="*/ 3951392 h 4275461"/>
                <a:gd name="connsiteX27" fmla="*/ 2338025 w 3619883"/>
                <a:gd name="connsiteY27" fmla="*/ 3951392 h 4275461"/>
                <a:gd name="connsiteX28" fmla="*/ 2338025 w 3619883"/>
                <a:gd name="connsiteY28" fmla="*/ 4128157 h 4275461"/>
                <a:gd name="connsiteX29" fmla="*/ 2395120 w 3619883"/>
                <a:gd name="connsiteY29" fmla="*/ 4128157 h 4275461"/>
                <a:gd name="connsiteX30" fmla="*/ 2337697 w 3619883"/>
                <a:gd name="connsiteY30" fmla="*/ 4275461 h 4275461"/>
                <a:gd name="connsiteX31" fmla="*/ 2150155 w 3619883"/>
                <a:gd name="connsiteY31" fmla="*/ 4275461 h 4275461"/>
                <a:gd name="connsiteX32" fmla="*/ 2150155 w 3619883"/>
                <a:gd name="connsiteY32" fmla="*/ 4128157 h 4275461"/>
                <a:gd name="connsiteX33" fmla="*/ 2204852 w 3619883"/>
                <a:gd name="connsiteY33" fmla="*/ 4128157 h 4275461"/>
                <a:gd name="connsiteX34" fmla="*/ 2204852 w 3619883"/>
                <a:gd name="connsiteY34" fmla="*/ 3951392 h 4275461"/>
                <a:gd name="connsiteX35" fmla="*/ 2027068 w 3619883"/>
                <a:gd name="connsiteY35" fmla="*/ 3951392 h 4275461"/>
                <a:gd name="connsiteX36" fmla="*/ 2027068 w 3619883"/>
                <a:gd name="connsiteY36" fmla="*/ 4128157 h 4275461"/>
                <a:gd name="connsiteX37" fmla="*/ 2079759 w 3619883"/>
                <a:gd name="connsiteY37" fmla="*/ 4128157 h 4275461"/>
                <a:gd name="connsiteX38" fmla="*/ 2079759 w 3619883"/>
                <a:gd name="connsiteY38" fmla="*/ 4275461 h 4275461"/>
                <a:gd name="connsiteX39" fmla="*/ 1824703 w 3619883"/>
                <a:gd name="connsiteY39" fmla="*/ 4275461 h 4275461"/>
                <a:gd name="connsiteX40" fmla="*/ 1834468 w 3619883"/>
                <a:gd name="connsiteY40" fmla="*/ 4128157 h 4275461"/>
                <a:gd name="connsiteX41" fmla="*/ 1893894 w 3619883"/>
                <a:gd name="connsiteY41" fmla="*/ 4128157 h 4275461"/>
                <a:gd name="connsiteX42" fmla="*/ 1893894 w 3619883"/>
                <a:gd name="connsiteY42" fmla="*/ 3951392 h 4275461"/>
                <a:gd name="connsiteX43" fmla="*/ 1716110 w 3619883"/>
                <a:gd name="connsiteY43" fmla="*/ 3951392 h 4275461"/>
                <a:gd name="connsiteX44" fmla="*/ 1716110 w 3619883"/>
                <a:gd name="connsiteY44" fmla="*/ 4006431 h 4275461"/>
                <a:gd name="connsiteX45" fmla="*/ 1703447 w 3619883"/>
                <a:gd name="connsiteY45" fmla="*/ 4007960 h 4275461"/>
                <a:gd name="connsiteX46" fmla="*/ 1716110 w 3619883"/>
                <a:gd name="connsiteY46" fmla="*/ 4044284 h 4275461"/>
                <a:gd name="connsiteX47" fmla="*/ 1716110 w 3619883"/>
                <a:gd name="connsiteY47" fmla="*/ 4128157 h 4275461"/>
                <a:gd name="connsiteX48" fmla="*/ 1745346 w 3619883"/>
                <a:gd name="connsiteY48" fmla="*/ 4128157 h 4275461"/>
                <a:gd name="connsiteX49" fmla="*/ 1796694 w 3619883"/>
                <a:gd name="connsiteY49" fmla="*/ 4275461 h 4275461"/>
                <a:gd name="connsiteX50" fmla="*/ 1558844 w 3619883"/>
                <a:gd name="connsiteY50" fmla="*/ 4275461 h 4275461"/>
                <a:gd name="connsiteX51" fmla="*/ 1517252 w 3619883"/>
                <a:gd name="connsiteY51" fmla="*/ 4128157 h 4275461"/>
                <a:gd name="connsiteX52" fmla="*/ 1582936 w 3619883"/>
                <a:gd name="connsiteY52" fmla="*/ 4128157 h 4275461"/>
                <a:gd name="connsiteX53" fmla="*/ 1582936 w 3619883"/>
                <a:gd name="connsiteY53" fmla="*/ 3951392 h 4275461"/>
                <a:gd name="connsiteX54" fmla="*/ 1405151 w 3619883"/>
                <a:gd name="connsiteY54" fmla="*/ 3951392 h 4275461"/>
                <a:gd name="connsiteX55" fmla="*/ 1405151 w 3619883"/>
                <a:gd name="connsiteY55" fmla="*/ 4128157 h 4275461"/>
                <a:gd name="connsiteX56" fmla="*/ 1468988 w 3619883"/>
                <a:gd name="connsiteY56" fmla="*/ 4128157 h 4275461"/>
                <a:gd name="connsiteX57" fmla="*/ 1427396 w 3619883"/>
                <a:gd name="connsiteY57" fmla="*/ 4275461 h 4275461"/>
                <a:gd name="connsiteX58" fmla="*/ 1210751 w 3619883"/>
                <a:gd name="connsiteY58" fmla="*/ 4275461 h 4275461"/>
                <a:gd name="connsiteX59" fmla="*/ 1210751 w 3619883"/>
                <a:gd name="connsiteY59" fmla="*/ 4128157 h 4275461"/>
                <a:gd name="connsiteX60" fmla="*/ 1271978 w 3619883"/>
                <a:gd name="connsiteY60" fmla="*/ 4128157 h 4275461"/>
                <a:gd name="connsiteX61" fmla="*/ 1271978 w 3619883"/>
                <a:gd name="connsiteY61" fmla="*/ 3951392 h 4275461"/>
                <a:gd name="connsiteX62" fmla="*/ 1094193 w 3619883"/>
                <a:gd name="connsiteY62" fmla="*/ 3951392 h 4275461"/>
                <a:gd name="connsiteX63" fmla="*/ 1094193 w 3619883"/>
                <a:gd name="connsiteY63" fmla="*/ 4128157 h 4275461"/>
                <a:gd name="connsiteX64" fmla="*/ 1140354 w 3619883"/>
                <a:gd name="connsiteY64" fmla="*/ 4128157 h 4275461"/>
                <a:gd name="connsiteX65" fmla="*/ 1140354 w 3619883"/>
                <a:gd name="connsiteY65" fmla="*/ 4275461 h 4275461"/>
                <a:gd name="connsiteX66" fmla="*/ 953807 w 3619883"/>
                <a:gd name="connsiteY66" fmla="*/ 4275461 h 4275461"/>
                <a:gd name="connsiteX67" fmla="*/ 912215 w 3619883"/>
                <a:gd name="connsiteY67" fmla="*/ 4128157 h 4275461"/>
                <a:gd name="connsiteX68" fmla="*/ 961020 w 3619883"/>
                <a:gd name="connsiteY68" fmla="*/ 4128157 h 4275461"/>
                <a:gd name="connsiteX69" fmla="*/ 961020 w 3619883"/>
                <a:gd name="connsiteY69" fmla="*/ 3951392 h 4275461"/>
                <a:gd name="connsiteX70" fmla="*/ 783235 w 3619883"/>
                <a:gd name="connsiteY70" fmla="*/ 3951392 h 4275461"/>
                <a:gd name="connsiteX71" fmla="*/ 783235 w 3619883"/>
                <a:gd name="connsiteY71" fmla="*/ 4128157 h 4275461"/>
                <a:gd name="connsiteX72" fmla="*/ 871024 w 3619883"/>
                <a:gd name="connsiteY72" fmla="*/ 4128157 h 4275461"/>
                <a:gd name="connsiteX73" fmla="*/ 829432 w 3619883"/>
                <a:gd name="connsiteY73" fmla="*/ 4275461 h 4275461"/>
                <a:gd name="connsiteX74" fmla="*/ 611484 w 3619883"/>
                <a:gd name="connsiteY74" fmla="*/ 4275461 h 4275461"/>
                <a:gd name="connsiteX75" fmla="*/ 621247 w 3619883"/>
                <a:gd name="connsiteY75" fmla="*/ 4128157 h 4275461"/>
                <a:gd name="connsiteX76" fmla="*/ 650062 w 3619883"/>
                <a:gd name="connsiteY76" fmla="*/ 4128157 h 4275461"/>
                <a:gd name="connsiteX77" fmla="*/ 650062 w 3619883"/>
                <a:gd name="connsiteY77" fmla="*/ 3951392 h 4275461"/>
                <a:gd name="connsiteX78" fmla="*/ 472277 w 3619883"/>
                <a:gd name="connsiteY78" fmla="*/ 3951392 h 4275461"/>
                <a:gd name="connsiteX79" fmla="*/ 472277 w 3619883"/>
                <a:gd name="connsiteY79" fmla="*/ 4128157 h 4275461"/>
                <a:gd name="connsiteX80" fmla="*/ 522650 w 3619883"/>
                <a:gd name="connsiteY80" fmla="*/ 4128157 h 4275461"/>
                <a:gd name="connsiteX81" fmla="*/ 573998 w 3619883"/>
                <a:gd name="connsiteY81" fmla="*/ 4275461 h 4275461"/>
                <a:gd name="connsiteX82" fmla="*/ 336164 w 3619883"/>
                <a:gd name="connsiteY82" fmla="*/ 4275461 h 4275461"/>
                <a:gd name="connsiteX83" fmla="*/ 294572 w 3619883"/>
                <a:gd name="connsiteY83" fmla="*/ 4128157 h 4275461"/>
                <a:gd name="connsiteX84" fmla="*/ 339106 w 3619883"/>
                <a:gd name="connsiteY84" fmla="*/ 4128157 h 4275461"/>
                <a:gd name="connsiteX85" fmla="*/ 339106 w 3619883"/>
                <a:gd name="connsiteY85" fmla="*/ 3951392 h 4275461"/>
                <a:gd name="connsiteX86" fmla="*/ 161321 w 3619883"/>
                <a:gd name="connsiteY86" fmla="*/ 3951392 h 4275461"/>
                <a:gd name="connsiteX87" fmla="*/ 161321 w 3619883"/>
                <a:gd name="connsiteY87" fmla="*/ 4128157 h 4275461"/>
                <a:gd name="connsiteX88" fmla="*/ 230914 w 3619883"/>
                <a:gd name="connsiteY88" fmla="*/ 4128157 h 4275461"/>
                <a:gd name="connsiteX89" fmla="*/ 189322 w 3619883"/>
                <a:gd name="connsiteY89" fmla="*/ 4275461 h 4275461"/>
                <a:gd name="connsiteX90" fmla="*/ 0 w 3619883"/>
                <a:gd name="connsiteY90" fmla="*/ 4275461 h 4275461"/>
                <a:gd name="connsiteX91" fmla="*/ 0 w 3619883"/>
                <a:gd name="connsiteY91" fmla="*/ 42229 h 4275461"/>
                <a:gd name="connsiteX92" fmla="*/ 42464 w 3619883"/>
                <a:gd name="connsiteY92" fmla="*/ 40518 h 4275461"/>
                <a:gd name="connsiteX93" fmla="*/ 137733 w 3619883"/>
                <a:gd name="connsiteY93" fmla="*/ 35355 h 4275461"/>
                <a:gd name="connsiteX94" fmla="*/ 270565 w 3619883"/>
                <a:gd name="connsiteY94" fmla="*/ 29759 h 4275461"/>
                <a:gd name="connsiteX95" fmla="*/ 479734 w 3619883"/>
                <a:gd name="connsiteY95" fmla="*/ 45455 h 4275461"/>
                <a:gd name="connsiteX96" fmla="*/ 524103 w 3619883"/>
                <a:gd name="connsiteY96" fmla="*/ 41625 h 4275461"/>
                <a:gd name="connsiteX97" fmla="*/ 624416 w 3619883"/>
                <a:gd name="connsiteY97" fmla="*/ 22696 h 4275461"/>
                <a:gd name="connsiteX98" fmla="*/ 657762 w 3619883"/>
                <a:gd name="connsiteY98" fmla="*/ 18351 h 4275461"/>
                <a:gd name="connsiteX99" fmla="*/ 690557 w 3619883"/>
                <a:gd name="connsiteY99" fmla="*/ 25792 h 4275461"/>
                <a:gd name="connsiteX100" fmla="*/ 745123 w 3619883"/>
                <a:gd name="connsiteY100" fmla="*/ 40157 h 4275461"/>
                <a:gd name="connsiteX101" fmla="*/ 789493 w 3619883"/>
                <a:gd name="connsiteY101" fmla="*/ 36327 h 4275461"/>
                <a:gd name="connsiteX102" fmla="*/ 854255 w 3619883"/>
                <a:gd name="connsiteY102" fmla="*/ 68887 h 4275461"/>
                <a:gd name="connsiteX103" fmla="*/ 897520 w 3619883"/>
                <a:gd name="connsiteY103" fmla="*/ 88629 h 4275461"/>
                <a:gd name="connsiteX104" fmla="*/ 940510 w 3619883"/>
                <a:gd name="connsiteY104" fmla="*/ 114265 h 4275461"/>
                <a:gd name="connsiteX105" fmla="*/ 1082712 w 3619883"/>
                <a:gd name="connsiteY105" fmla="*/ 144543 h 4275461"/>
                <a:gd name="connsiteX106" fmla="*/ 1205348 w 3619883"/>
                <a:gd name="connsiteY106" fmla="*/ 120753 h 4275461"/>
                <a:gd name="connsiteX107" fmla="*/ 1271764 w 3619883"/>
                <a:gd name="connsiteY107" fmla="*/ 117956 h 4275461"/>
                <a:gd name="connsiteX108" fmla="*/ 1315583 w 3619883"/>
                <a:gd name="connsiteY108" fmla="*/ 125912 h 4275461"/>
                <a:gd name="connsiteX109" fmla="*/ 1359125 w 3619883"/>
                <a:gd name="connsiteY109" fmla="*/ 139761 h 4275461"/>
                <a:gd name="connsiteX110" fmla="*/ 1391919 w 3619883"/>
                <a:gd name="connsiteY110" fmla="*/ 147202 h 4275461"/>
                <a:gd name="connsiteX111" fmla="*/ 1436563 w 3619883"/>
                <a:gd name="connsiteY111" fmla="*/ 137480 h 4275461"/>
                <a:gd name="connsiteX112" fmla="*/ 1471566 w 3619883"/>
                <a:gd name="connsiteY112" fmla="*/ 97777 h 4275461"/>
                <a:gd name="connsiteX113" fmla="*/ 1505739 w 3619883"/>
                <a:gd name="connsiteY113" fmla="*/ 75753 h 4275461"/>
                <a:gd name="connsiteX114" fmla="*/ 1590891 w 3619883"/>
                <a:gd name="connsiteY114" fmla="*/ 144702 h 4275461"/>
                <a:gd name="connsiteX115" fmla="*/ 1625616 w 3619883"/>
                <a:gd name="connsiteY115" fmla="*/ 110893 h 4275461"/>
                <a:gd name="connsiteX116" fmla="*/ 1658964 w 3619883"/>
                <a:gd name="connsiteY116" fmla="*/ 106547 h 4275461"/>
                <a:gd name="connsiteX117" fmla="*/ 1746598 w 3619883"/>
                <a:gd name="connsiteY117" fmla="*/ 122460 h 4275461"/>
                <a:gd name="connsiteX118" fmla="*/ 1811913 w 3619883"/>
                <a:gd name="connsiteY118" fmla="*/ 143234 h 4275461"/>
                <a:gd name="connsiteX119" fmla="*/ 1856557 w 3619883"/>
                <a:gd name="connsiteY119" fmla="*/ 133511 h 4275461"/>
                <a:gd name="connsiteX120" fmla="*/ 2066003 w 3619883"/>
                <a:gd name="connsiteY120" fmla="*/ 143313 h 4275461"/>
                <a:gd name="connsiteX121" fmla="*/ 2177615 w 3619883"/>
                <a:gd name="connsiteY121" fmla="*/ 119007 h 4275461"/>
                <a:gd name="connsiteX122" fmla="*/ 2255883 w 3619883"/>
                <a:gd name="connsiteY122" fmla="*/ 99047 h 4275461"/>
                <a:gd name="connsiteX123" fmla="*/ 2344622 w 3619883"/>
                <a:gd name="connsiteY123" fmla="*/ 91388 h 4275461"/>
                <a:gd name="connsiteX124" fmla="*/ 2455682 w 3619883"/>
                <a:gd name="connsiteY124" fmla="*/ 78869 h 4275461"/>
                <a:gd name="connsiteX125" fmla="*/ 2632609 w 3619883"/>
                <a:gd name="connsiteY125" fmla="*/ 75338 h 4275461"/>
                <a:gd name="connsiteX126" fmla="*/ 2742291 w 3619883"/>
                <a:gd name="connsiteY126" fmla="*/ 92282 h 4275461"/>
                <a:gd name="connsiteX127" fmla="*/ 2851974 w 3619883"/>
                <a:gd name="connsiteY127" fmla="*/ 109227 h 4275461"/>
                <a:gd name="connsiteX128" fmla="*/ 2907643 w 3619883"/>
                <a:gd name="connsiteY128" fmla="*/ 100020 h 4275461"/>
                <a:gd name="connsiteX129" fmla="*/ 2944022 w 3619883"/>
                <a:gd name="connsiteY129" fmla="*/ 30853 h 4275461"/>
                <a:gd name="connsiteX130" fmla="*/ 3022289 w 3619883"/>
                <a:gd name="connsiteY130" fmla="*/ 10893 h 4275461"/>
                <a:gd name="connsiteX131" fmla="*/ 3054807 w 3619883"/>
                <a:gd name="connsiteY131" fmla="*/ 24226 h 4275461"/>
                <a:gd name="connsiteX132" fmla="*/ 3141892 w 3619883"/>
                <a:gd name="connsiteY132" fmla="*/ 51925 h 4275461"/>
                <a:gd name="connsiteX133" fmla="*/ 3185711 w 3619883"/>
                <a:gd name="connsiteY133" fmla="*/ 59881 h 4275461"/>
                <a:gd name="connsiteX134" fmla="*/ 3219056 w 3619883"/>
                <a:gd name="connsiteY134" fmla="*/ 55536 h 4275461"/>
                <a:gd name="connsiteX135" fmla="*/ 3263425 w 3619883"/>
                <a:gd name="connsiteY135" fmla="*/ 51706 h 4275461"/>
                <a:gd name="connsiteX136" fmla="*/ 3296219 w 3619883"/>
                <a:gd name="connsiteY136" fmla="*/ 59147 h 4275461"/>
                <a:gd name="connsiteX137" fmla="*/ 3319094 w 3619883"/>
                <a:gd name="connsiteY137" fmla="*/ 42500 h 4275461"/>
                <a:gd name="connsiteX138" fmla="*/ 3420511 w 3619883"/>
                <a:gd name="connsiteY138" fmla="*/ 0 h 4275461"/>
                <a:gd name="connsiteX139" fmla="*/ 3453305 w 3619883"/>
                <a:gd name="connsiteY139" fmla="*/ 7440 h 4275461"/>
                <a:gd name="connsiteX140" fmla="*/ 3496571 w 3619883"/>
                <a:gd name="connsiteY140" fmla="*/ 27182 h 4275461"/>
                <a:gd name="connsiteX141" fmla="*/ 3602117 w 3619883"/>
                <a:gd name="connsiteY141" fmla="*/ 132521 h 4275461"/>
                <a:gd name="connsiteX142" fmla="*/ 3619883 w 3619883"/>
                <a:gd name="connsiteY142" fmla="*/ 140049 h 4275461"/>
                <a:gd name="connsiteX143" fmla="*/ 3619883 w 3619883"/>
                <a:gd name="connsiteY143"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270899 w 3619883"/>
                <a:gd name="connsiteY3" fmla="*/ 4128157 h 4275461"/>
                <a:gd name="connsiteX4" fmla="*/ 3327149 w 3619883"/>
                <a:gd name="connsiteY4" fmla="*/ 4128157 h 4275461"/>
                <a:gd name="connsiteX5" fmla="*/ 3269726 w 3619883"/>
                <a:gd name="connsiteY5" fmla="*/ 4275461 h 4275461"/>
                <a:gd name="connsiteX6" fmla="*/ 3052674 w 3619883"/>
                <a:gd name="connsiteY6" fmla="*/ 4275461 h 4275461"/>
                <a:gd name="connsiteX7" fmla="*/ 3096002 w 3619883"/>
                <a:gd name="connsiteY7" fmla="*/ 4128157 h 4275461"/>
                <a:gd name="connsiteX8" fmla="*/ 3137725 w 3619883"/>
                <a:gd name="connsiteY8" fmla="*/ 4128157 h 4275461"/>
                <a:gd name="connsiteX9" fmla="*/ 3137725 w 3619883"/>
                <a:gd name="connsiteY9" fmla="*/ 3951392 h 4275461"/>
                <a:gd name="connsiteX10" fmla="*/ 2959941 w 3619883"/>
                <a:gd name="connsiteY10" fmla="*/ 3951392 h 4275461"/>
                <a:gd name="connsiteX11" fmla="*/ 2959941 w 3619883"/>
                <a:gd name="connsiteY11" fmla="*/ 4128157 h 4275461"/>
                <a:gd name="connsiteX12" fmla="*/ 2996846 w 3619883"/>
                <a:gd name="connsiteY12" fmla="*/ 4128157 h 4275461"/>
                <a:gd name="connsiteX13" fmla="*/ 3014011 w 3619883"/>
                <a:gd name="connsiteY13" fmla="*/ 4275461 h 4275461"/>
                <a:gd name="connsiteX14" fmla="*/ 2761042 w 3619883"/>
                <a:gd name="connsiteY14" fmla="*/ 4275461 h 4275461"/>
                <a:gd name="connsiteX15" fmla="*/ 2761042 w 3619883"/>
                <a:gd name="connsiteY15" fmla="*/ 4128157 h 4275461"/>
                <a:gd name="connsiteX16" fmla="*/ 2826768 w 3619883"/>
                <a:gd name="connsiteY16" fmla="*/ 4128157 h 4275461"/>
                <a:gd name="connsiteX17" fmla="*/ 2826768 w 3619883"/>
                <a:gd name="connsiteY17" fmla="*/ 3951392 h 4275461"/>
                <a:gd name="connsiteX18" fmla="*/ 2648983 w 3619883"/>
                <a:gd name="connsiteY18" fmla="*/ 3951392 h 4275461"/>
                <a:gd name="connsiteX19" fmla="*/ 2648983 w 3619883"/>
                <a:gd name="connsiteY19" fmla="*/ 4128157 h 4275461"/>
                <a:gd name="connsiteX20" fmla="*/ 2690646 w 3619883"/>
                <a:gd name="connsiteY20" fmla="*/ 4128157 h 4275461"/>
                <a:gd name="connsiteX21" fmla="*/ 2690646 w 3619883"/>
                <a:gd name="connsiteY21" fmla="*/ 4275461 h 4275461"/>
                <a:gd name="connsiteX22" fmla="*/ 2511710 w 3619883"/>
                <a:gd name="connsiteY22" fmla="*/ 4275461 h 4275461"/>
                <a:gd name="connsiteX23" fmla="*/ 2454288 w 3619883"/>
                <a:gd name="connsiteY23" fmla="*/ 4128157 h 4275461"/>
                <a:gd name="connsiteX24" fmla="*/ 2515810 w 3619883"/>
                <a:gd name="connsiteY24" fmla="*/ 4128157 h 4275461"/>
                <a:gd name="connsiteX25" fmla="*/ 2515810 w 3619883"/>
                <a:gd name="connsiteY25" fmla="*/ 3951392 h 4275461"/>
                <a:gd name="connsiteX26" fmla="*/ 2338025 w 3619883"/>
                <a:gd name="connsiteY26" fmla="*/ 3951392 h 4275461"/>
                <a:gd name="connsiteX27" fmla="*/ 2338025 w 3619883"/>
                <a:gd name="connsiteY27" fmla="*/ 4128157 h 4275461"/>
                <a:gd name="connsiteX28" fmla="*/ 2395120 w 3619883"/>
                <a:gd name="connsiteY28" fmla="*/ 4128157 h 4275461"/>
                <a:gd name="connsiteX29" fmla="*/ 2337697 w 3619883"/>
                <a:gd name="connsiteY29" fmla="*/ 4275461 h 4275461"/>
                <a:gd name="connsiteX30" fmla="*/ 2150155 w 3619883"/>
                <a:gd name="connsiteY30" fmla="*/ 4275461 h 4275461"/>
                <a:gd name="connsiteX31" fmla="*/ 2150155 w 3619883"/>
                <a:gd name="connsiteY31" fmla="*/ 4128157 h 4275461"/>
                <a:gd name="connsiteX32" fmla="*/ 2204852 w 3619883"/>
                <a:gd name="connsiteY32" fmla="*/ 4128157 h 4275461"/>
                <a:gd name="connsiteX33" fmla="*/ 2204852 w 3619883"/>
                <a:gd name="connsiteY33" fmla="*/ 3951392 h 4275461"/>
                <a:gd name="connsiteX34" fmla="*/ 2027068 w 3619883"/>
                <a:gd name="connsiteY34" fmla="*/ 3951392 h 4275461"/>
                <a:gd name="connsiteX35" fmla="*/ 2027068 w 3619883"/>
                <a:gd name="connsiteY35" fmla="*/ 4128157 h 4275461"/>
                <a:gd name="connsiteX36" fmla="*/ 2079759 w 3619883"/>
                <a:gd name="connsiteY36" fmla="*/ 4128157 h 4275461"/>
                <a:gd name="connsiteX37" fmla="*/ 2079759 w 3619883"/>
                <a:gd name="connsiteY37" fmla="*/ 4275461 h 4275461"/>
                <a:gd name="connsiteX38" fmla="*/ 1824703 w 3619883"/>
                <a:gd name="connsiteY38" fmla="*/ 4275461 h 4275461"/>
                <a:gd name="connsiteX39" fmla="*/ 1834468 w 3619883"/>
                <a:gd name="connsiteY39" fmla="*/ 4128157 h 4275461"/>
                <a:gd name="connsiteX40" fmla="*/ 1893894 w 3619883"/>
                <a:gd name="connsiteY40" fmla="*/ 4128157 h 4275461"/>
                <a:gd name="connsiteX41" fmla="*/ 1893894 w 3619883"/>
                <a:gd name="connsiteY41" fmla="*/ 3951392 h 4275461"/>
                <a:gd name="connsiteX42" fmla="*/ 1716110 w 3619883"/>
                <a:gd name="connsiteY42" fmla="*/ 3951392 h 4275461"/>
                <a:gd name="connsiteX43" fmla="*/ 1716110 w 3619883"/>
                <a:gd name="connsiteY43" fmla="*/ 4006431 h 4275461"/>
                <a:gd name="connsiteX44" fmla="*/ 1703447 w 3619883"/>
                <a:gd name="connsiteY44" fmla="*/ 4007960 h 4275461"/>
                <a:gd name="connsiteX45" fmla="*/ 1716110 w 3619883"/>
                <a:gd name="connsiteY45" fmla="*/ 4044284 h 4275461"/>
                <a:gd name="connsiteX46" fmla="*/ 1716110 w 3619883"/>
                <a:gd name="connsiteY46" fmla="*/ 4128157 h 4275461"/>
                <a:gd name="connsiteX47" fmla="*/ 1745346 w 3619883"/>
                <a:gd name="connsiteY47" fmla="*/ 4128157 h 4275461"/>
                <a:gd name="connsiteX48" fmla="*/ 1796694 w 3619883"/>
                <a:gd name="connsiteY48" fmla="*/ 4275461 h 4275461"/>
                <a:gd name="connsiteX49" fmla="*/ 1558844 w 3619883"/>
                <a:gd name="connsiteY49" fmla="*/ 4275461 h 4275461"/>
                <a:gd name="connsiteX50" fmla="*/ 1517252 w 3619883"/>
                <a:gd name="connsiteY50" fmla="*/ 4128157 h 4275461"/>
                <a:gd name="connsiteX51" fmla="*/ 1582936 w 3619883"/>
                <a:gd name="connsiteY51" fmla="*/ 4128157 h 4275461"/>
                <a:gd name="connsiteX52" fmla="*/ 1582936 w 3619883"/>
                <a:gd name="connsiteY52" fmla="*/ 3951392 h 4275461"/>
                <a:gd name="connsiteX53" fmla="*/ 1405151 w 3619883"/>
                <a:gd name="connsiteY53" fmla="*/ 3951392 h 4275461"/>
                <a:gd name="connsiteX54" fmla="*/ 1405151 w 3619883"/>
                <a:gd name="connsiteY54" fmla="*/ 4128157 h 4275461"/>
                <a:gd name="connsiteX55" fmla="*/ 1468988 w 3619883"/>
                <a:gd name="connsiteY55" fmla="*/ 4128157 h 4275461"/>
                <a:gd name="connsiteX56" fmla="*/ 1427396 w 3619883"/>
                <a:gd name="connsiteY56" fmla="*/ 4275461 h 4275461"/>
                <a:gd name="connsiteX57" fmla="*/ 1210751 w 3619883"/>
                <a:gd name="connsiteY57" fmla="*/ 4275461 h 4275461"/>
                <a:gd name="connsiteX58" fmla="*/ 1210751 w 3619883"/>
                <a:gd name="connsiteY58" fmla="*/ 4128157 h 4275461"/>
                <a:gd name="connsiteX59" fmla="*/ 1271978 w 3619883"/>
                <a:gd name="connsiteY59" fmla="*/ 4128157 h 4275461"/>
                <a:gd name="connsiteX60" fmla="*/ 1271978 w 3619883"/>
                <a:gd name="connsiteY60" fmla="*/ 3951392 h 4275461"/>
                <a:gd name="connsiteX61" fmla="*/ 1094193 w 3619883"/>
                <a:gd name="connsiteY61" fmla="*/ 3951392 h 4275461"/>
                <a:gd name="connsiteX62" fmla="*/ 1094193 w 3619883"/>
                <a:gd name="connsiteY62" fmla="*/ 4128157 h 4275461"/>
                <a:gd name="connsiteX63" fmla="*/ 1140354 w 3619883"/>
                <a:gd name="connsiteY63" fmla="*/ 4128157 h 4275461"/>
                <a:gd name="connsiteX64" fmla="*/ 1140354 w 3619883"/>
                <a:gd name="connsiteY64" fmla="*/ 4275461 h 4275461"/>
                <a:gd name="connsiteX65" fmla="*/ 953807 w 3619883"/>
                <a:gd name="connsiteY65" fmla="*/ 4275461 h 4275461"/>
                <a:gd name="connsiteX66" fmla="*/ 912215 w 3619883"/>
                <a:gd name="connsiteY66" fmla="*/ 4128157 h 4275461"/>
                <a:gd name="connsiteX67" fmla="*/ 961020 w 3619883"/>
                <a:gd name="connsiteY67" fmla="*/ 4128157 h 4275461"/>
                <a:gd name="connsiteX68" fmla="*/ 961020 w 3619883"/>
                <a:gd name="connsiteY68" fmla="*/ 3951392 h 4275461"/>
                <a:gd name="connsiteX69" fmla="*/ 783235 w 3619883"/>
                <a:gd name="connsiteY69" fmla="*/ 3951392 h 4275461"/>
                <a:gd name="connsiteX70" fmla="*/ 783235 w 3619883"/>
                <a:gd name="connsiteY70" fmla="*/ 4128157 h 4275461"/>
                <a:gd name="connsiteX71" fmla="*/ 871024 w 3619883"/>
                <a:gd name="connsiteY71" fmla="*/ 4128157 h 4275461"/>
                <a:gd name="connsiteX72" fmla="*/ 829432 w 3619883"/>
                <a:gd name="connsiteY72" fmla="*/ 4275461 h 4275461"/>
                <a:gd name="connsiteX73" fmla="*/ 611484 w 3619883"/>
                <a:gd name="connsiteY73" fmla="*/ 4275461 h 4275461"/>
                <a:gd name="connsiteX74" fmla="*/ 621247 w 3619883"/>
                <a:gd name="connsiteY74" fmla="*/ 4128157 h 4275461"/>
                <a:gd name="connsiteX75" fmla="*/ 650062 w 3619883"/>
                <a:gd name="connsiteY75" fmla="*/ 4128157 h 4275461"/>
                <a:gd name="connsiteX76" fmla="*/ 650062 w 3619883"/>
                <a:gd name="connsiteY76" fmla="*/ 3951392 h 4275461"/>
                <a:gd name="connsiteX77" fmla="*/ 472277 w 3619883"/>
                <a:gd name="connsiteY77" fmla="*/ 3951392 h 4275461"/>
                <a:gd name="connsiteX78" fmla="*/ 472277 w 3619883"/>
                <a:gd name="connsiteY78" fmla="*/ 4128157 h 4275461"/>
                <a:gd name="connsiteX79" fmla="*/ 522650 w 3619883"/>
                <a:gd name="connsiteY79" fmla="*/ 4128157 h 4275461"/>
                <a:gd name="connsiteX80" fmla="*/ 573998 w 3619883"/>
                <a:gd name="connsiteY80" fmla="*/ 4275461 h 4275461"/>
                <a:gd name="connsiteX81" fmla="*/ 336164 w 3619883"/>
                <a:gd name="connsiteY81" fmla="*/ 4275461 h 4275461"/>
                <a:gd name="connsiteX82" fmla="*/ 294572 w 3619883"/>
                <a:gd name="connsiteY82" fmla="*/ 4128157 h 4275461"/>
                <a:gd name="connsiteX83" fmla="*/ 339106 w 3619883"/>
                <a:gd name="connsiteY83" fmla="*/ 4128157 h 4275461"/>
                <a:gd name="connsiteX84" fmla="*/ 339106 w 3619883"/>
                <a:gd name="connsiteY84" fmla="*/ 3951392 h 4275461"/>
                <a:gd name="connsiteX85" fmla="*/ 161321 w 3619883"/>
                <a:gd name="connsiteY85" fmla="*/ 3951392 h 4275461"/>
                <a:gd name="connsiteX86" fmla="*/ 161321 w 3619883"/>
                <a:gd name="connsiteY86" fmla="*/ 4128157 h 4275461"/>
                <a:gd name="connsiteX87" fmla="*/ 230914 w 3619883"/>
                <a:gd name="connsiteY87" fmla="*/ 4128157 h 4275461"/>
                <a:gd name="connsiteX88" fmla="*/ 189322 w 3619883"/>
                <a:gd name="connsiteY88" fmla="*/ 4275461 h 4275461"/>
                <a:gd name="connsiteX89" fmla="*/ 0 w 3619883"/>
                <a:gd name="connsiteY89" fmla="*/ 4275461 h 4275461"/>
                <a:gd name="connsiteX90" fmla="*/ 0 w 3619883"/>
                <a:gd name="connsiteY90" fmla="*/ 42229 h 4275461"/>
                <a:gd name="connsiteX91" fmla="*/ 42464 w 3619883"/>
                <a:gd name="connsiteY91" fmla="*/ 40518 h 4275461"/>
                <a:gd name="connsiteX92" fmla="*/ 137733 w 3619883"/>
                <a:gd name="connsiteY92" fmla="*/ 35355 h 4275461"/>
                <a:gd name="connsiteX93" fmla="*/ 270565 w 3619883"/>
                <a:gd name="connsiteY93" fmla="*/ 29759 h 4275461"/>
                <a:gd name="connsiteX94" fmla="*/ 479734 w 3619883"/>
                <a:gd name="connsiteY94" fmla="*/ 45455 h 4275461"/>
                <a:gd name="connsiteX95" fmla="*/ 524103 w 3619883"/>
                <a:gd name="connsiteY95" fmla="*/ 41625 h 4275461"/>
                <a:gd name="connsiteX96" fmla="*/ 624416 w 3619883"/>
                <a:gd name="connsiteY96" fmla="*/ 22696 h 4275461"/>
                <a:gd name="connsiteX97" fmla="*/ 657762 w 3619883"/>
                <a:gd name="connsiteY97" fmla="*/ 18351 h 4275461"/>
                <a:gd name="connsiteX98" fmla="*/ 690557 w 3619883"/>
                <a:gd name="connsiteY98" fmla="*/ 25792 h 4275461"/>
                <a:gd name="connsiteX99" fmla="*/ 745123 w 3619883"/>
                <a:gd name="connsiteY99" fmla="*/ 40157 h 4275461"/>
                <a:gd name="connsiteX100" fmla="*/ 789493 w 3619883"/>
                <a:gd name="connsiteY100" fmla="*/ 36327 h 4275461"/>
                <a:gd name="connsiteX101" fmla="*/ 854255 w 3619883"/>
                <a:gd name="connsiteY101" fmla="*/ 68887 h 4275461"/>
                <a:gd name="connsiteX102" fmla="*/ 897520 w 3619883"/>
                <a:gd name="connsiteY102" fmla="*/ 88629 h 4275461"/>
                <a:gd name="connsiteX103" fmla="*/ 940510 w 3619883"/>
                <a:gd name="connsiteY103" fmla="*/ 114265 h 4275461"/>
                <a:gd name="connsiteX104" fmla="*/ 1082712 w 3619883"/>
                <a:gd name="connsiteY104" fmla="*/ 144543 h 4275461"/>
                <a:gd name="connsiteX105" fmla="*/ 1205348 w 3619883"/>
                <a:gd name="connsiteY105" fmla="*/ 120753 h 4275461"/>
                <a:gd name="connsiteX106" fmla="*/ 1271764 w 3619883"/>
                <a:gd name="connsiteY106" fmla="*/ 117956 h 4275461"/>
                <a:gd name="connsiteX107" fmla="*/ 1315583 w 3619883"/>
                <a:gd name="connsiteY107" fmla="*/ 125912 h 4275461"/>
                <a:gd name="connsiteX108" fmla="*/ 1359125 w 3619883"/>
                <a:gd name="connsiteY108" fmla="*/ 139761 h 4275461"/>
                <a:gd name="connsiteX109" fmla="*/ 1391919 w 3619883"/>
                <a:gd name="connsiteY109" fmla="*/ 147202 h 4275461"/>
                <a:gd name="connsiteX110" fmla="*/ 1436563 w 3619883"/>
                <a:gd name="connsiteY110" fmla="*/ 137480 h 4275461"/>
                <a:gd name="connsiteX111" fmla="*/ 1471566 w 3619883"/>
                <a:gd name="connsiteY111" fmla="*/ 97777 h 4275461"/>
                <a:gd name="connsiteX112" fmla="*/ 1505739 w 3619883"/>
                <a:gd name="connsiteY112" fmla="*/ 75753 h 4275461"/>
                <a:gd name="connsiteX113" fmla="*/ 1590891 w 3619883"/>
                <a:gd name="connsiteY113" fmla="*/ 144702 h 4275461"/>
                <a:gd name="connsiteX114" fmla="*/ 1625616 w 3619883"/>
                <a:gd name="connsiteY114" fmla="*/ 110893 h 4275461"/>
                <a:gd name="connsiteX115" fmla="*/ 1658964 w 3619883"/>
                <a:gd name="connsiteY115" fmla="*/ 106547 h 4275461"/>
                <a:gd name="connsiteX116" fmla="*/ 1746598 w 3619883"/>
                <a:gd name="connsiteY116" fmla="*/ 122460 h 4275461"/>
                <a:gd name="connsiteX117" fmla="*/ 1811913 w 3619883"/>
                <a:gd name="connsiteY117" fmla="*/ 143234 h 4275461"/>
                <a:gd name="connsiteX118" fmla="*/ 1856557 w 3619883"/>
                <a:gd name="connsiteY118" fmla="*/ 133511 h 4275461"/>
                <a:gd name="connsiteX119" fmla="*/ 2066003 w 3619883"/>
                <a:gd name="connsiteY119" fmla="*/ 143313 h 4275461"/>
                <a:gd name="connsiteX120" fmla="*/ 2177615 w 3619883"/>
                <a:gd name="connsiteY120" fmla="*/ 119007 h 4275461"/>
                <a:gd name="connsiteX121" fmla="*/ 2255883 w 3619883"/>
                <a:gd name="connsiteY121" fmla="*/ 99047 h 4275461"/>
                <a:gd name="connsiteX122" fmla="*/ 2344622 w 3619883"/>
                <a:gd name="connsiteY122" fmla="*/ 91388 h 4275461"/>
                <a:gd name="connsiteX123" fmla="*/ 2455682 w 3619883"/>
                <a:gd name="connsiteY123" fmla="*/ 78869 h 4275461"/>
                <a:gd name="connsiteX124" fmla="*/ 2632609 w 3619883"/>
                <a:gd name="connsiteY124" fmla="*/ 75338 h 4275461"/>
                <a:gd name="connsiteX125" fmla="*/ 2742291 w 3619883"/>
                <a:gd name="connsiteY125" fmla="*/ 92282 h 4275461"/>
                <a:gd name="connsiteX126" fmla="*/ 2851974 w 3619883"/>
                <a:gd name="connsiteY126" fmla="*/ 109227 h 4275461"/>
                <a:gd name="connsiteX127" fmla="*/ 2907643 w 3619883"/>
                <a:gd name="connsiteY127" fmla="*/ 100020 h 4275461"/>
                <a:gd name="connsiteX128" fmla="*/ 2944022 w 3619883"/>
                <a:gd name="connsiteY128" fmla="*/ 30853 h 4275461"/>
                <a:gd name="connsiteX129" fmla="*/ 3022289 w 3619883"/>
                <a:gd name="connsiteY129" fmla="*/ 10893 h 4275461"/>
                <a:gd name="connsiteX130" fmla="*/ 3054807 w 3619883"/>
                <a:gd name="connsiteY130" fmla="*/ 24226 h 4275461"/>
                <a:gd name="connsiteX131" fmla="*/ 3141892 w 3619883"/>
                <a:gd name="connsiteY131" fmla="*/ 51925 h 4275461"/>
                <a:gd name="connsiteX132" fmla="*/ 3185711 w 3619883"/>
                <a:gd name="connsiteY132" fmla="*/ 59881 h 4275461"/>
                <a:gd name="connsiteX133" fmla="*/ 3219056 w 3619883"/>
                <a:gd name="connsiteY133" fmla="*/ 55536 h 4275461"/>
                <a:gd name="connsiteX134" fmla="*/ 3263425 w 3619883"/>
                <a:gd name="connsiteY134" fmla="*/ 51706 h 4275461"/>
                <a:gd name="connsiteX135" fmla="*/ 3296219 w 3619883"/>
                <a:gd name="connsiteY135" fmla="*/ 59147 h 4275461"/>
                <a:gd name="connsiteX136" fmla="*/ 3319094 w 3619883"/>
                <a:gd name="connsiteY136" fmla="*/ 42500 h 4275461"/>
                <a:gd name="connsiteX137" fmla="*/ 3420511 w 3619883"/>
                <a:gd name="connsiteY137" fmla="*/ 0 h 4275461"/>
                <a:gd name="connsiteX138" fmla="*/ 3453305 w 3619883"/>
                <a:gd name="connsiteY138" fmla="*/ 7440 h 4275461"/>
                <a:gd name="connsiteX139" fmla="*/ 3496571 w 3619883"/>
                <a:gd name="connsiteY139" fmla="*/ 27182 h 4275461"/>
                <a:gd name="connsiteX140" fmla="*/ 3602117 w 3619883"/>
                <a:gd name="connsiteY140" fmla="*/ 132521 h 4275461"/>
                <a:gd name="connsiteX141" fmla="*/ 3619883 w 3619883"/>
                <a:gd name="connsiteY141" fmla="*/ 140049 h 4275461"/>
                <a:gd name="connsiteX142" fmla="*/ 3619883 w 3619883"/>
                <a:gd name="connsiteY142"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327149 w 3619883"/>
                <a:gd name="connsiteY3" fmla="*/ 4128157 h 4275461"/>
                <a:gd name="connsiteX4" fmla="*/ 3269726 w 3619883"/>
                <a:gd name="connsiteY4" fmla="*/ 4275461 h 4275461"/>
                <a:gd name="connsiteX5" fmla="*/ 3052674 w 3619883"/>
                <a:gd name="connsiteY5" fmla="*/ 4275461 h 4275461"/>
                <a:gd name="connsiteX6" fmla="*/ 3096002 w 3619883"/>
                <a:gd name="connsiteY6" fmla="*/ 4128157 h 4275461"/>
                <a:gd name="connsiteX7" fmla="*/ 3137725 w 3619883"/>
                <a:gd name="connsiteY7" fmla="*/ 4128157 h 4275461"/>
                <a:gd name="connsiteX8" fmla="*/ 3137725 w 3619883"/>
                <a:gd name="connsiteY8" fmla="*/ 3951392 h 4275461"/>
                <a:gd name="connsiteX9" fmla="*/ 2959941 w 3619883"/>
                <a:gd name="connsiteY9" fmla="*/ 3951392 h 4275461"/>
                <a:gd name="connsiteX10" fmla="*/ 2959941 w 3619883"/>
                <a:gd name="connsiteY10" fmla="*/ 4128157 h 4275461"/>
                <a:gd name="connsiteX11" fmla="*/ 2996846 w 3619883"/>
                <a:gd name="connsiteY11" fmla="*/ 4128157 h 4275461"/>
                <a:gd name="connsiteX12" fmla="*/ 3014011 w 3619883"/>
                <a:gd name="connsiteY12" fmla="*/ 4275461 h 4275461"/>
                <a:gd name="connsiteX13" fmla="*/ 2761042 w 3619883"/>
                <a:gd name="connsiteY13" fmla="*/ 4275461 h 4275461"/>
                <a:gd name="connsiteX14" fmla="*/ 2761042 w 3619883"/>
                <a:gd name="connsiteY14" fmla="*/ 4128157 h 4275461"/>
                <a:gd name="connsiteX15" fmla="*/ 2826768 w 3619883"/>
                <a:gd name="connsiteY15" fmla="*/ 4128157 h 4275461"/>
                <a:gd name="connsiteX16" fmla="*/ 2826768 w 3619883"/>
                <a:gd name="connsiteY16" fmla="*/ 3951392 h 4275461"/>
                <a:gd name="connsiteX17" fmla="*/ 2648983 w 3619883"/>
                <a:gd name="connsiteY17" fmla="*/ 3951392 h 4275461"/>
                <a:gd name="connsiteX18" fmla="*/ 2648983 w 3619883"/>
                <a:gd name="connsiteY18" fmla="*/ 4128157 h 4275461"/>
                <a:gd name="connsiteX19" fmla="*/ 2690646 w 3619883"/>
                <a:gd name="connsiteY19" fmla="*/ 4128157 h 4275461"/>
                <a:gd name="connsiteX20" fmla="*/ 2690646 w 3619883"/>
                <a:gd name="connsiteY20" fmla="*/ 4275461 h 4275461"/>
                <a:gd name="connsiteX21" fmla="*/ 2511710 w 3619883"/>
                <a:gd name="connsiteY21" fmla="*/ 4275461 h 4275461"/>
                <a:gd name="connsiteX22" fmla="*/ 2454288 w 3619883"/>
                <a:gd name="connsiteY22" fmla="*/ 4128157 h 4275461"/>
                <a:gd name="connsiteX23" fmla="*/ 2515810 w 3619883"/>
                <a:gd name="connsiteY23" fmla="*/ 4128157 h 4275461"/>
                <a:gd name="connsiteX24" fmla="*/ 2515810 w 3619883"/>
                <a:gd name="connsiteY24" fmla="*/ 3951392 h 4275461"/>
                <a:gd name="connsiteX25" fmla="*/ 2338025 w 3619883"/>
                <a:gd name="connsiteY25" fmla="*/ 3951392 h 4275461"/>
                <a:gd name="connsiteX26" fmla="*/ 2338025 w 3619883"/>
                <a:gd name="connsiteY26" fmla="*/ 4128157 h 4275461"/>
                <a:gd name="connsiteX27" fmla="*/ 2395120 w 3619883"/>
                <a:gd name="connsiteY27" fmla="*/ 4128157 h 4275461"/>
                <a:gd name="connsiteX28" fmla="*/ 2337697 w 3619883"/>
                <a:gd name="connsiteY28" fmla="*/ 4275461 h 4275461"/>
                <a:gd name="connsiteX29" fmla="*/ 2150155 w 3619883"/>
                <a:gd name="connsiteY29" fmla="*/ 4275461 h 4275461"/>
                <a:gd name="connsiteX30" fmla="*/ 2150155 w 3619883"/>
                <a:gd name="connsiteY30" fmla="*/ 4128157 h 4275461"/>
                <a:gd name="connsiteX31" fmla="*/ 2204852 w 3619883"/>
                <a:gd name="connsiteY31" fmla="*/ 4128157 h 4275461"/>
                <a:gd name="connsiteX32" fmla="*/ 2204852 w 3619883"/>
                <a:gd name="connsiteY32" fmla="*/ 3951392 h 4275461"/>
                <a:gd name="connsiteX33" fmla="*/ 2027068 w 3619883"/>
                <a:gd name="connsiteY33" fmla="*/ 3951392 h 4275461"/>
                <a:gd name="connsiteX34" fmla="*/ 2027068 w 3619883"/>
                <a:gd name="connsiteY34" fmla="*/ 4128157 h 4275461"/>
                <a:gd name="connsiteX35" fmla="*/ 2079759 w 3619883"/>
                <a:gd name="connsiteY35" fmla="*/ 4128157 h 4275461"/>
                <a:gd name="connsiteX36" fmla="*/ 2079759 w 3619883"/>
                <a:gd name="connsiteY36" fmla="*/ 4275461 h 4275461"/>
                <a:gd name="connsiteX37" fmla="*/ 1824703 w 3619883"/>
                <a:gd name="connsiteY37" fmla="*/ 4275461 h 4275461"/>
                <a:gd name="connsiteX38" fmla="*/ 1834468 w 3619883"/>
                <a:gd name="connsiteY38" fmla="*/ 4128157 h 4275461"/>
                <a:gd name="connsiteX39" fmla="*/ 1893894 w 3619883"/>
                <a:gd name="connsiteY39" fmla="*/ 4128157 h 4275461"/>
                <a:gd name="connsiteX40" fmla="*/ 1893894 w 3619883"/>
                <a:gd name="connsiteY40" fmla="*/ 3951392 h 4275461"/>
                <a:gd name="connsiteX41" fmla="*/ 1716110 w 3619883"/>
                <a:gd name="connsiteY41" fmla="*/ 3951392 h 4275461"/>
                <a:gd name="connsiteX42" fmla="*/ 1716110 w 3619883"/>
                <a:gd name="connsiteY42" fmla="*/ 4006431 h 4275461"/>
                <a:gd name="connsiteX43" fmla="*/ 1703447 w 3619883"/>
                <a:gd name="connsiteY43" fmla="*/ 4007960 h 4275461"/>
                <a:gd name="connsiteX44" fmla="*/ 1716110 w 3619883"/>
                <a:gd name="connsiteY44" fmla="*/ 4044284 h 4275461"/>
                <a:gd name="connsiteX45" fmla="*/ 1716110 w 3619883"/>
                <a:gd name="connsiteY45" fmla="*/ 4128157 h 4275461"/>
                <a:gd name="connsiteX46" fmla="*/ 1745346 w 3619883"/>
                <a:gd name="connsiteY46" fmla="*/ 4128157 h 4275461"/>
                <a:gd name="connsiteX47" fmla="*/ 1796694 w 3619883"/>
                <a:gd name="connsiteY47" fmla="*/ 4275461 h 4275461"/>
                <a:gd name="connsiteX48" fmla="*/ 1558844 w 3619883"/>
                <a:gd name="connsiteY48" fmla="*/ 4275461 h 4275461"/>
                <a:gd name="connsiteX49" fmla="*/ 1517252 w 3619883"/>
                <a:gd name="connsiteY49" fmla="*/ 4128157 h 4275461"/>
                <a:gd name="connsiteX50" fmla="*/ 1582936 w 3619883"/>
                <a:gd name="connsiteY50" fmla="*/ 4128157 h 4275461"/>
                <a:gd name="connsiteX51" fmla="*/ 1582936 w 3619883"/>
                <a:gd name="connsiteY51" fmla="*/ 3951392 h 4275461"/>
                <a:gd name="connsiteX52" fmla="*/ 1405151 w 3619883"/>
                <a:gd name="connsiteY52" fmla="*/ 3951392 h 4275461"/>
                <a:gd name="connsiteX53" fmla="*/ 1405151 w 3619883"/>
                <a:gd name="connsiteY53" fmla="*/ 4128157 h 4275461"/>
                <a:gd name="connsiteX54" fmla="*/ 1468988 w 3619883"/>
                <a:gd name="connsiteY54" fmla="*/ 4128157 h 4275461"/>
                <a:gd name="connsiteX55" fmla="*/ 1427396 w 3619883"/>
                <a:gd name="connsiteY55" fmla="*/ 4275461 h 4275461"/>
                <a:gd name="connsiteX56" fmla="*/ 1210751 w 3619883"/>
                <a:gd name="connsiteY56" fmla="*/ 4275461 h 4275461"/>
                <a:gd name="connsiteX57" fmla="*/ 1210751 w 3619883"/>
                <a:gd name="connsiteY57" fmla="*/ 4128157 h 4275461"/>
                <a:gd name="connsiteX58" fmla="*/ 1271978 w 3619883"/>
                <a:gd name="connsiteY58" fmla="*/ 4128157 h 4275461"/>
                <a:gd name="connsiteX59" fmla="*/ 1271978 w 3619883"/>
                <a:gd name="connsiteY59" fmla="*/ 3951392 h 4275461"/>
                <a:gd name="connsiteX60" fmla="*/ 1094193 w 3619883"/>
                <a:gd name="connsiteY60" fmla="*/ 3951392 h 4275461"/>
                <a:gd name="connsiteX61" fmla="*/ 1094193 w 3619883"/>
                <a:gd name="connsiteY61" fmla="*/ 4128157 h 4275461"/>
                <a:gd name="connsiteX62" fmla="*/ 1140354 w 3619883"/>
                <a:gd name="connsiteY62" fmla="*/ 4128157 h 4275461"/>
                <a:gd name="connsiteX63" fmla="*/ 1140354 w 3619883"/>
                <a:gd name="connsiteY63" fmla="*/ 4275461 h 4275461"/>
                <a:gd name="connsiteX64" fmla="*/ 953807 w 3619883"/>
                <a:gd name="connsiteY64" fmla="*/ 4275461 h 4275461"/>
                <a:gd name="connsiteX65" fmla="*/ 912215 w 3619883"/>
                <a:gd name="connsiteY65" fmla="*/ 4128157 h 4275461"/>
                <a:gd name="connsiteX66" fmla="*/ 961020 w 3619883"/>
                <a:gd name="connsiteY66" fmla="*/ 4128157 h 4275461"/>
                <a:gd name="connsiteX67" fmla="*/ 961020 w 3619883"/>
                <a:gd name="connsiteY67" fmla="*/ 3951392 h 4275461"/>
                <a:gd name="connsiteX68" fmla="*/ 783235 w 3619883"/>
                <a:gd name="connsiteY68" fmla="*/ 3951392 h 4275461"/>
                <a:gd name="connsiteX69" fmla="*/ 783235 w 3619883"/>
                <a:gd name="connsiteY69" fmla="*/ 4128157 h 4275461"/>
                <a:gd name="connsiteX70" fmla="*/ 871024 w 3619883"/>
                <a:gd name="connsiteY70" fmla="*/ 4128157 h 4275461"/>
                <a:gd name="connsiteX71" fmla="*/ 829432 w 3619883"/>
                <a:gd name="connsiteY71" fmla="*/ 4275461 h 4275461"/>
                <a:gd name="connsiteX72" fmla="*/ 611484 w 3619883"/>
                <a:gd name="connsiteY72" fmla="*/ 4275461 h 4275461"/>
                <a:gd name="connsiteX73" fmla="*/ 621247 w 3619883"/>
                <a:gd name="connsiteY73" fmla="*/ 4128157 h 4275461"/>
                <a:gd name="connsiteX74" fmla="*/ 650062 w 3619883"/>
                <a:gd name="connsiteY74" fmla="*/ 4128157 h 4275461"/>
                <a:gd name="connsiteX75" fmla="*/ 650062 w 3619883"/>
                <a:gd name="connsiteY75" fmla="*/ 3951392 h 4275461"/>
                <a:gd name="connsiteX76" fmla="*/ 472277 w 3619883"/>
                <a:gd name="connsiteY76" fmla="*/ 3951392 h 4275461"/>
                <a:gd name="connsiteX77" fmla="*/ 472277 w 3619883"/>
                <a:gd name="connsiteY77" fmla="*/ 4128157 h 4275461"/>
                <a:gd name="connsiteX78" fmla="*/ 522650 w 3619883"/>
                <a:gd name="connsiteY78" fmla="*/ 4128157 h 4275461"/>
                <a:gd name="connsiteX79" fmla="*/ 573998 w 3619883"/>
                <a:gd name="connsiteY79" fmla="*/ 4275461 h 4275461"/>
                <a:gd name="connsiteX80" fmla="*/ 336164 w 3619883"/>
                <a:gd name="connsiteY80" fmla="*/ 4275461 h 4275461"/>
                <a:gd name="connsiteX81" fmla="*/ 294572 w 3619883"/>
                <a:gd name="connsiteY81" fmla="*/ 4128157 h 4275461"/>
                <a:gd name="connsiteX82" fmla="*/ 339106 w 3619883"/>
                <a:gd name="connsiteY82" fmla="*/ 4128157 h 4275461"/>
                <a:gd name="connsiteX83" fmla="*/ 339106 w 3619883"/>
                <a:gd name="connsiteY83" fmla="*/ 3951392 h 4275461"/>
                <a:gd name="connsiteX84" fmla="*/ 161321 w 3619883"/>
                <a:gd name="connsiteY84" fmla="*/ 3951392 h 4275461"/>
                <a:gd name="connsiteX85" fmla="*/ 161321 w 3619883"/>
                <a:gd name="connsiteY85" fmla="*/ 4128157 h 4275461"/>
                <a:gd name="connsiteX86" fmla="*/ 230914 w 3619883"/>
                <a:gd name="connsiteY86" fmla="*/ 4128157 h 4275461"/>
                <a:gd name="connsiteX87" fmla="*/ 189322 w 3619883"/>
                <a:gd name="connsiteY87" fmla="*/ 4275461 h 4275461"/>
                <a:gd name="connsiteX88" fmla="*/ 0 w 3619883"/>
                <a:gd name="connsiteY88" fmla="*/ 4275461 h 4275461"/>
                <a:gd name="connsiteX89" fmla="*/ 0 w 3619883"/>
                <a:gd name="connsiteY89" fmla="*/ 42229 h 4275461"/>
                <a:gd name="connsiteX90" fmla="*/ 42464 w 3619883"/>
                <a:gd name="connsiteY90" fmla="*/ 40518 h 4275461"/>
                <a:gd name="connsiteX91" fmla="*/ 137733 w 3619883"/>
                <a:gd name="connsiteY91" fmla="*/ 35355 h 4275461"/>
                <a:gd name="connsiteX92" fmla="*/ 270565 w 3619883"/>
                <a:gd name="connsiteY92" fmla="*/ 29759 h 4275461"/>
                <a:gd name="connsiteX93" fmla="*/ 479734 w 3619883"/>
                <a:gd name="connsiteY93" fmla="*/ 45455 h 4275461"/>
                <a:gd name="connsiteX94" fmla="*/ 524103 w 3619883"/>
                <a:gd name="connsiteY94" fmla="*/ 41625 h 4275461"/>
                <a:gd name="connsiteX95" fmla="*/ 624416 w 3619883"/>
                <a:gd name="connsiteY95" fmla="*/ 22696 h 4275461"/>
                <a:gd name="connsiteX96" fmla="*/ 657762 w 3619883"/>
                <a:gd name="connsiteY96" fmla="*/ 18351 h 4275461"/>
                <a:gd name="connsiteX97" fmla="*/ 690557 w 3619883"/>
                <a:gd name="connsiteY97" fmla="*/ 25792 h 4275461"/>
                <a:gd name="connsiteX98" fmla="*/ 745123 w 3619883"/>
                <a:gd name="connsiteY98" fmla="*/ 40157 h 4275461"/>
                <a:gd name="connsiteX99" fmla="*/ 789493 w 3619883"/>
                <a:gd name="connsiteY99" fmla="*/ 36327 h 4275461"/>
                <a:gd name="connsiteX100" fmla="*/ 854255 w 3619883"/>
                <a:gd name="connsiteY100" fmla="*/ 68887 h 4275461"/>
                <a:gd name="connsiteX101" fmla="*/ 897520 w 3619883"/>
                <a:gd name="connsiteY101" fmla="*/ 88629 h 4275461"/>
                <a:gd name="connsiteX102" fmla="*/ 940510 w 3619883"/>
                <a:gd name="connsiteY102" fmla="*/ 114265 h 4275461"/>
                <a:gd name="connsiteX103" fmla="*/ 1082712 w 3619883"/>
                <a:gd name="connsiteY103" fmla="*/ 144543 h 4275461"/>
                <a:gd name="connsiteX104" fmla="*/ 1205348 w 3619883"/>
                <a:gd name="connsiteY104" fmla="*/ 120753 h 4275461"/>
                <a:gd name="connsiteX105" fmla="*/ 1271764 w 3619883"/>
                <a:gd name="connsiteY105" fmla="*/ 117956 h 4275461"/>
                <a:gd name="connsiteX106" fmla="*/ 1315583 w 3619883"/>
                <a:gd name="connsiteY106" fmla="*/ 125912 h 4275461"/>
                <a:gd name="connsiteX107" fmla="*/ 1359125 w 3619883"/>
                <a:gd name="connsiteY107" fmla="*/ 139761 h 4275461"/>
                <a:gd name="connsiteX108" fmla="*/ 1391919 w 3619883"/>
                <a:gd name="connsiteY108" fmla="*/ 147202 h 4275461"/>
                <a:gd name="connsiteX109" fmla="*/ 1436563 w 3619883"/>
                <a:gd name="connsiteY109" fmla="*/ 137480 h 4275461"/>
                <a:gd name="connsiteX110" fmla="*/ 1471566 w 3619883"/>
                <a:gd name="connsiteY110" fmla="*/ 97777 h 4275461"/>
                <a:gd name="connsiteX111" fmla="*/ 1505739 w 3619883"/>
                <a:gd name="connsiteY111" fmla="*/ 75753 h 4275461"/>
                <a:gd name="connsiteX112" fmla="*/ 1590891 w 3619883"/>
                <a:gd name="connsiteY112" fmla="*/ 144702 h 4275461"/>
                <a:gd name="connsiteX113" fmla="*/ 1625616 w 3619883"/>
                <a:gd name="connsiteY113" fmla="*/ 110893 h 4275461"/>
                <a:gd name="connsiteX114" fmla="*/ 1658964 w 3619883"/>
                <a:gd name="connsiteY114" fmla="*/ 106547 h 4275461"/>
                <a:gd name="connsiteX115" fmla="*/ 1746598 w 3619883"/>
                <a:gd name="connsiteY115" fmla="*/ 122460 h 4275461"/>
                <a:gd name="connsiteX116" fmla="*/ 1811913 w 3619883"/>
                <a:gd name="connsiteY116" fmla="*/ 143234 h 4275461"/>
                <a:gd name="connsiteX117" fmla="*/ 1856557 w 3619883"/>
                <a:gd name="connsiteY117" fmla="*/ 133511 h 4275461"/>
                <a:gd name="connsiteX118" fmla="*/ 2066003 w 3619883"/>
                <a:gd name="connsiteY118" fmla="*/ 143313 h 4275461"/>
                <a:gd name="connsiteX119" fmla="*/ 2177615 w 3619883"/>
                <a:gd name="connsiteY119" fmla="*/ 119007 h 4275461"/>
                <a:gd name="connsiteX120" fmla="*/ 2255883 w 3619883"/>
                <a:gd name="connsiteY120" fmla="*/ 99047 h 4275461"/>
                <a:gd name="connsiteX121" fmla="*/ 2344622 w 3619883"/>
                <a:gd name="connsiteY121" fmla="*/ 91388 h 4275461"/>
                <a:gd name="connsiteX122" fmla="*/ 2455682 w 3619883"/>
                <a:gd name="connsiteY122" fmla="*/ 78869 h 4275461"/>
                <a:gd name="connsiteX123" fmla="*/ 2632609 w 3619883"/>
                <a:gd name="connsiteY123" fmla="*/ 75338 h 4275461"/>
                <a:gd name="connsiteX124" fmla="*/ 2742291 w 3619883"/>
                <a:gd name="connsiteY124" fmla="*/ 92282 h 4275461"/>
                <a:gd name="connsiteX125" fmla="*/ 2851974 w 3619883"/>
                <a:gd name="connsiteY125" fmla="*/ 109227 h 4275461"/>
                <a:gd name="connsiteX126" fmla="*/ 2907643 w 3619883"/>
                <a:gd name="connsiteY126" fmla="*/ 100020 h 4275461"/>
                <a:gd name="connsiteX127" fmla="*/ 2944022 w 3619883"/>
                <a:gd name="connsiteY127" fmla="*/ 30853 h 4275461"/>
                <a:gd name="connsiteX128" fmla="*/ 3022289 w 3619883"/>
                <a:gd name="connsiteY128" fmla="*/ 10893 h 4275461"/>
                <a:gd name="connsiteX129" fmla="*/ 3054807 w 3619883"/>
                <a:gd name="connsiteY129" fmla="*/ 24226 h 4275461"/>
                <a:gd name="connsiteX130" fmla="*/ 3141892 w 3619883"/>
                <a:gd name="connsiteY130" fmla="*/ 51925 h 4275461"/>
                <a:gd name="connsiteX131" fmla="*/ 3185711 w 3619883"/>
                <a:gd name="connsiteY131" fmla="*/ 59881 h 4275461"/>
                <a:gd name="connsiteX132" fmla="*/ 3219056 w 3619883"/>
                <a:gd name="connsiteY132" fmla="*/ 55536 h 4275461"/>
                <a:gd name="connsiteX133" fmla="*/ 3263425 w 3619883"/>
                <a:gd name="connsiteY133" fmla="*/ 51706 h 4275461"/>
                <a:gd name="connsiteX134" fmla="*/ 3296219 w 3619883"/>
                <a:gd name="connsiteY134" fmla="*/ 59147 h 4275461"/>
                <a:gd name="connsiteX135" fmla="*/ 3319094 w 3619883"/>
                <a:gd name="connsiteY135" fmla="*/ 42500 h 4275461"/>
                <a:gd name="connsiteX136" fmla="*/ 3420511 w 3619883"/>
                <a:gd name="connsiteY136" fmla="*/ 0 h 4275461"/>
                <a:gd name="connsiteX137" fmla="*/ 3453305 w 3619883"/>
                <a:gd name="connsiteY137" fmla="*/ 7440 h 4275461"/>
                <a:gd name="connsiteX138" fmla="*/ 3496571 w 3619883"/>
                <a:gd name="connsiteY138" fmla="*/ 27182 h 4275461"/>
                <a:gd name="connsiteX139" fmla="*/ 3602117 w 3619883"/>
                <a:gd name="connsiteY139" fmla="*/ 132521 h 4275461"/>
                <a:gd name="connsiteX140" fmla="*/ 3619883 w 3619883"/>
                <a:gd name="connsiteY140" fmla="*/ 140049 h 4275461"/>
                <a:gd name="connsiteX141" fmla="*/ 3619883 w 3619883"/>
                <a:gd name="connsiteY141"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269726 w 3619883"/>
                <a:gd name="connsiteY3" fmla="*/ 4275461 h 4275461"/>
                <a:gd name="connsiteX4" fmla="*/ 3052674 w 3619883"/>
                <a:gd name="connsiteY4" fmla="*/ 4275461 h 4275461"/>
                <a:gd name="connsiteX5" fmla="*/ 3096002 w 3619883"/>
                <a:gd name="connsiteY5" fmla="*/ 4128157 h 4275461"/>
                <a:gd name="connsiteX6" fmla="*/ 3137725 w 3619883"/>
                <a:gd name="connsiteY6" fmla="*/ 4128157 h 4275461"/>
                <a:gd name="connsiteX7" fmla="*/ 3137725 w 3619883"/>
                <a:gd name="connsiteY7" fmla="*/ 3951392 h 4275461"/>
                <a:gd name="connsiteX8" fmla="*/ 2959941 w 3619883"/>
                <a:gd name="connsiteY8" fmla="*/ 3951392 h 4275461"/>
                <a:gd name="connsiteX9" fmla="*/ 2959941 w 3619883"/>
                <a:gd name="connsiteY9" fmla="*/ 4128157 h 4275461"/>
                <a:gd name="connsiteX10" fmla="*/ 2996846 w 3619883"/>
                <a:gd name="connsiteY10" fmla="*/ 4128157 h 4275461"/>
                <a:gd name="connsiteX11" fmla="*/ 3014011 w 3619883"/>
                <a:gd name="connsiteY11" fmla="*/ 4275461 h 4275461"/>
                <a:gd name="connsiteX12" fmla="*/ 2761042 w 3619883"/>
                <a:gd name="connsiteY12" fmla="*/ 4275461 h 4275461"/>
                <a:gd name="connsiteX13" fmla="*/ 2761042 w 3619883"/>
                <a:gd name="connsiteY13" fmla="*/ 4128157 h 4275461"/>
                <a:gd name="connsiteX14" fmla="*/ 2826768 w 3619883"/>
                <a:gd name="connsiteY14" fmla="*/ 4128157 h 4275461"/>
                <a:gd name="connsiteX15" fmla="*/ 2826768 w 3619883"/>
                <a:gd name="connsiteY15" fmla="*/ 3951392 h 4275461"/>
                <a:gd name="connsiteX16" fmla="*/ 2648983 w 3619883"/>
                <a:gd name="connsiteY16" fmla="*/ 3951392 h 4275461"/>
                <a:gd name="connsiteX17" fmla="*/ 2648983 w 3619883"/>
                <a:gd name="connsiteY17" fmla="*/ 4128157 h 4275461"/>
                <a:gd name="connsiteX18" fmla="*/ 2690646 w 3619883"/>
                <a:gd name="connsiteY18" fmla="*/ 4128157 h 4275461"/>
                <a:gd name="connsiteX19" fmla="*/ 2690646 w 3619883"/>
                <a:gd name="connsiteY19" fmla="*/ 4275461 h 4275461"/>
                <a:gd name="connsiteX20" fmla="*/ 2511710 w 3619883"/>
                <a:gd name="connsiteY20" fmla="*/ 4275461 h 4275461"/>
                <a:gd name="connsiteX21" fmla="*/ 2454288 w 3619883"/>
                <a:gd name="connsiteY21" fmla="*/ 4128157 h 4275461"/>
                <a:gd name="connsiteX22" fmla="*/ 2515810 w 3619883"/>
                <a:gd name="connsiteY22" fmla="*/ 4128157 h 4275461"/>
                <a:gd name="connsiteX23" fmla="*/ 2515810 w 3619883"/>
                <a:gd name="connsiteY23" fmla="*/ 3951392 h 4275461"/>
                <a:gd name="connsiteX24" fmla="*/ 2338025 w 3619883"/>
                <a:gd name="connsiteY24" fmla="*/ 3951392 h 4275461"/>
                <a:gd name="connsiteX25" fmla="*/ 2338025 w 3619883"/>
                <a:gd name="connsiteY25" fmla="*/ 4128157 h 4275461"/>
                <a:gd name="connsiteX26" fmla="*/ 2395120 w 3619883"/>
                <a:gd name="connsiteY26" fmla="*/ 4128157 h 4275461"/>
                <a:gd name="connsiteX27" fmla="*/ 2337697 w 3619883"/>
                <a:gd name="connsiteY27" fmla="*/ 4275461 h 4275461"/>
                <a:gd name="connsiteX28" fmla="*/ 2150155 w 3619883"/>
                <a:gd name="connsiteY28" fmla="*/ 4275461 h 4275461"/>
                <a:gd name="connsiteX29" fmla="*/ 2150155 w 3619883"/>
                <a:gd name="connsiteY29" fmla="*/ 4128157 h 4275461"/>
                <a:gd name="connsiteX30" fmla="*/ 2204852 w 3619883"/>
                <a:gd name="connsiteY30" fmla="*/ 4128157 h 4275461"/>
                <a:gd name="connsiteX31" fmla="*/ 2204852 w 3619883"/>
                <a:gd name="connsiteY31" fmla="*/ 3951392 h 4275461"/>
                <a:gd name="connsiteX32" fmla="*/ 2027068 w 3619883"/>
                <a:gd name="connsiteY32" fmla="*/ 3951392 h 4275461"/>
                <a:gd name="connsiteX33" fmla="*/ 2027068 w 3619883"/>
                <a:gd name="connsiteY33" fmla="*/ 4128157 h 4275461"/>
                <a:gd name="connsiteX34" fmla="*/ 2079759 w 3619883"/>
                <a:gd name="connsiteY34" fmla="*/ 4128157 h 4275461"/>
                <a:gd name="connsiteX35" fmla="*/ 2079759 w 3619883"/>
                <a:gd name="connsiteY35" fmla="*/ 4275461 h 4275461"/>
                <a:gd name="connsiteX36" fmla="*/ 1824703 w 3619883"/>
                <a:gd name="connsiteY36" fmla="*/ 4275461 h 4275461"/>
                <a:gd name="connsiteX37" fmla="*/ 1834468 w 3619883"/>
                <a:gd name="connsiteY37" fmla="*/ 4128157 h 4275461"/>
                <a:gd name="connsiteX38" fmla="*/ 1893894 w 3619883"/>
                <a:gd name="connsiteY38" fmla="*/ 4128157 h 4275461"/>
                <a:gd name="connsiteX39" fmla="*/ 1893894 w 3619883"/>
                <a:gd name="connsiteY39" fmla="*/ 3951392 h 4275461"/>
                <a:gd name="connsiteX40" fmla="*/ 1716110 w 3619883"/>
                <a:gd name="connsiteY40" fmla="*/ 3951392 h 4275461"/>
                <a:gd name="connsiteX41" fmla="*/ 1716110 w 3619883"/>
                <a:gd name="connsiteY41" fmla="*/ 4006431 h 4275461"/>
                <a:gd name="connsiteX42" fmla="*/ 1703447 w 3619883"/>
                <a:gd name="connsiteY42" fmla="*/ 4007960 h 4275461"/>
                <a:gd name="connsiteX43" fmla="*/ 1716110 w 3619883"/>
                <a:gd name="connsiteY43" fmla="*/ 4044284 h 4275461"/>
                <a:gd name="connsiteX44" fmla="*/ 1716110 w 3619883"/>
                <a:gd name="connsiteY44" fmla="*/ 4128157 h 4275461"/>
                <a:gd name="connsiteX45" fmla="*/ 1745346 w 3619883"/>
                <a:gd name="connsiteY45" fmla="*/ 4128157 h 4275461"/>
                <a:gd name="connsiteX46" fmla="*/ 1796694 w 3619883"/>
                <a:gd name="connsiteY46" fmla="*/ 4275461 h 4275461"/>
                <a:gd name="connsiteX47" fmla="*/ 1558844 w 3619883"/>
                <a:gd name="connsiteY47" fmla="*/ 4275461 h 4275461"/>
                <a:gd name="connsiteX48" fmla="*/ 1517252 w 3619883"/>
                <a:gd name="connsiteY48" fmla="*/ 4128157 h 4275461"/>
                <a:gd name="connsiteX49" fmla="*/ 1582936 w 3619883"/>
                <a:gd name="connsiteY49" fmla="*/ 4128157 h 4275461"/>
                <a:gd name="connsiteX50" fmla="*/ 1582936 w 3619883"/>
                <a:gd name="connsiteY50" fmla="*/ 3951392 h 4275461"/>
                <a:gd name="connsiteX51" fmla="*/ 1405151 w 3619883"/>
                <a:gd name="connsiteY51" fmla="*/ 3951392 h 4275461"/>
                <a:gd name="connsiteX52" fmla="*/ 1405151 w 3619883"/>
                <a:gd name="connsiteY52" fmla="*/ 4128157 h 4275461"/>
                <a:gd name="connsiteX53" fmla="*/ 1468988 w 3619883"/>
                <a:gd name="connsiteY53" fmla="*/ 4128157 h 4275461"/>
                <a:gd name="connsiteX54" fmla="*/ 1427396 w 3619883"/>
                <a:gd name="connsiteY54" fmla="*/ 4275461 h 4275461"/>
                <a:gd name="connsiteX55" fmla="*/ 1210751 w 3619883"/>
                <a:gd name="connsiteY55" fmla="*/ 4275461 h 4275461"/>
                <a:gd name="connsiteX56" fmla="*/ 1210751 w 3619883"/>
                <a:gd name="connsiteY56" fmla="*/ 4128157 h 4275461"/>
                <a:gd name="connsiteX57" fmla="*/ 1271978 w 3619883"/>
                <a:gd name="connsiteY57" fmla="*/ 4128157 h 4275461"/>
                <a:gd name="connsiteX58" fmla="*/ 1271978 w 3619883"/>
                <a:gd name="connsiteY58" fmla="*/ 3951392 h 4275461"/>
                <a:gd name="connsiteX59" fmla="*/ 1094193 w 3619883"/>
                <a:gd name="connsiteY59" fmla="*/ 3951392 h 4275461"/>
                <a:gd name="connsiteX60" fmla="*/ 1094193 w 3619883"/>
                <a:gd name="connsiteY60" fmla="*/ 4128157 h 4275461"/>
                <a:gd name="connsiteX61" fmla="*/ 1140354 w 3619883"/>
                <a:gd name="connsiteY61" fmla="*/ 4128157 h 4275461"/>
                <a:gd name="connsiteX62" fmla="*/ 1140354 w 3619883"/>
                <a:gd name="connsiteY62" fmla="*/ 4275461 h 4275461"/>
                <a:gd name="connsiteX63" fmla="*/ 953807 w 3619883"/>
                <a:gd name="connsiteY63" fmla="*/ 4275461 h 4275461"/>
                <a:gd name="connsiteX64" fmla="*/ 912215 w 3619883"/>
                <a:gd name="connsiteY64" fmla="*/ 4128157 h 4275461"/>
                <a:gd name="connsiteX65" fmla="*/ 961020 w 3619883"/>
                <a:gd name="connsiteY65" fmla="*/ 4128157 h 4275461"/>
                <a:gd name="connsiteX66" fmla="*/ 961020 w 3619883"/>
                <a:gd name="connsiteY66" fmla="*/ 3951392 h 4275461"/>
                <a:gd name="connsiteX67" fmla="*/ 783235 w 3619883"/>
                <a:gd name="connsiteY67" fmla="*/ 3951392 h 4275461"/>
                <a:gd name="connsiteX68" fmla="*/ 783235 w 3619883"/>
                <a:gd name="connsiteY68" fmla="*/ 4128157 h 4275461"/>
                <a:gd name="connsiteX69" fmla="*/ 871024 w 3619883"/>
                <a:gd name="connsiteY69" fmla="*/ 4128157 h 4275461"/>
                <a:gd name="connsiteX70" fmla="*/ 829432 w 3619883"/>
                <a:gd name="connsiteY70" fmla="*/ 4275461 h 4275461"/>
                <a:gd name="connsiteX71" fmla="*/ 611484 w 3619883"/>
                <a:gd name="connsiteY71" fmla="*/ 4275461 h 4275461"/>
                <a:gd name="connsiteX72" fmla="*/ 621247 w 3619883"/>
                <a:gd name="connsiteY72" fmla="*/ 4128157 h 4275461"/>
                <a:gd name="connsiteX73" fmla="*/ 650062 w 3619883"/>
                <a:gd name="connsiteY73" fmla="*/ 4128157 h 4275461"/>
                <a:gd name="connsiteX74" fmla="*/ 650062 w 3619883"/>
                <a:gd name="connsiteY74" fmla="*/ 3951392 h 4275461"/>
                <a:gd name="connsiteX75" fmla="*/ 472277 w 3619883"/>
                <a:gd name="connsiteY75" fmla="*/ 3951392 h 4275461"/>
                <a:gd name="connsiteX76" fmla="*/ 472277 w 3619883"/>
                <a:gd name="connsiteY76" fmla="*/ 4128157 h 4275461"/>
                <a:gd name="connsiteX77" fmla="*/ 522650 w 3619883"/>
                <a:gd name="connsiteY77" fmla="*/ 4128157 h 4275461"/>
                <a:gd name="connsiteX78" fmla="*/ 573998 w 3619883"/>
                <a:gd name="connsiteY78" fmla="*/ 4275461 h 4275461"/>
                <a:gd name="connsiteX79" fmla="*/ 336164 w 3619883"/>
                <a:gd name="connsiteY79" fmla="*/ 4275461 h 4275461"/>
                <a:gd name="connsiteX80" fmla="*/ 294572 w 3619883"/>
                <a:gd name="connsiteY80" fmla="*/ 4128157 h 4275461"/>
                <a:gd name="connsiteX81" fmla="*/ 339106 w 3619883"/>
                <a:gd name="connsiteY81" fmla="*/ 4128157 h 4275461"/>
                <a:gd name="connsiteX82" fmla="*/ 339106 w 3619883"/>
                <a:gd name="connsiteY82" fmla="*/ 3951392 h 4275461"/>
                <a:gd name="connsiteX83" fmla="*/ 161321 w 3619883"/>
                <a:gd name="connsiteY83" fmla="*/ 3951392 h 4275461"/>
                <a:gd name="connsiteX84" fmla="*/ 161321 w 3619883"/>
                <a:gd name="connsiteY84" fmla="*/ 4128157 h 4275461"/>
                <a:gd name="connsiteX85" fmla="*/ 230914 w 3619883"/>
                <a:gd name="connsiteY85" fmla="*/ 4128157 h 4275461"/>
                <a:gd name="connsiteX86" fmla="*/ 189322 w 3619883"/>
                <a:gd name="connsiteY86" fmla="*/ 4275461 h 4275461"/>
                <a:gd name="connsiteX87" fmla="*/ 0 w 3619883"/>
                <a:gd name="connsiteY87" fmla="*/ 4275461 h 4275461"/>
                <a:gd name="connsiteX88" fmla="*/ 0 w 3619883"/>
                <a:gd name="connsiteY88" fmla="*/ 42229 h 4275461"/>
                <a:gd name="connsiteX89" fmla="*/ 42464 w 3619883"/>
                <a:gd name="connsiteY89" fmla="*/ 40518 h 4275461"/>
                <a:gd name="connsiteX90" fmla="*/ 137733 w 3619883"/>
                <a:gd name="connsiteY90" fmla="*/ 35355 h 4275461"/>
                <a:gd name="connsiteX91" fmla="*/ 270565 w 3619883"/>
                <a:gd name="connsiteY91" fmla="*/ 29759 h 4275461"/>
                <a:gd name="connsiteX92" fmla="*/ 479734 w 3619883"/>
                <a:gd name="connsiteY92" fmla="*/ 45455 h 4275461"/>
                <a:gd name="connsiteX93" fmla="*/ 524103 w 3619883"/>
                <a:gd name="connsiteY93" fmla="*/ 41625 h 4275461"/>
                <a:gd name="connsiteX94" fmla="*/ 624416 w 3619883"/>
                <a:gd name="connsiteY94" fmla="*/ 22696 h 4275461"/>
                <a:gd name="connsiteX95" fmla="*/ 657762 w 3619883"/>
                <a:gd name="connsiteY95" fmla="*/ 18351 h 4275461"/>
                <a:gd name="connsiteX96" fmla="*/ 690557 w 3619883"/>
                <a:gd name="connsiteY96" fmla="*/ 25792 h 4275461"/>
                <a:gd name="connsiteX97" fmla="*/ 745123 w 3619883"/>
                <a:gd name="connsiteY97" fmla="*/ 40157 h 4275461"/>
                <a:gd name="connsiteX98" fmla="*/ 789493 w 3619883"/>
                <a:gd name="connsiteY98" fmla="*/ 36327 h 4275461"/>
                <a:gd name="connsiteX99" fmla="*/ 854255 w 3619883"/>
                <a:gd name="connsiteY99" fmla="*/ 68887 h 4275461"/>
                <a:gd name="connsiteX100" fmla="*/ 897520 w 3619883"/>
                <a:gd name="connsiteY100" fmla="*/ 88629 h 4275461"/>
                <a:gd name="connsiteX101" fmla="*/ 940510 w 3619883"/>
                <a:gd name="connsiteY101" fmla="*/ 114265 h 4275461"/>
                <a:gd name="connsiteX102" fmla="*/ 1082712 w 3619883"/>
                <a:gd name="connsiteY102" fmla="*/ 144543 h 4275461"/>
                <a:gd name="connsiteX103" fmla="*/ 1205348 w 3619883"/>
                <a:gd name="connsiteY103" fmla="*/ 120753 h 4275461"/>
                <a:gd name="connsiteX104" fmla="*/ 1271764 w 3619883"/>
                <a:gd name="connsiteY104" fmla="*/ 117956 h 4275461"/>
                <a:gd name="connsiteX105" fmla="*/ 1315583 w 3619883"/>
                <a:gd name="connsiteY105" fmla="*/ 125912 h 4275461"/>
                <a:gd name="connsiteX106" fmla="*/ 1359125 w 3619883"/>
                <a:gd name="connsiteY106" fmla="*/ 139761 h 4275461"/>
                <a:gd name="connsiteX107" fmla="*/ 1391919 w 3619883"/>
                <a:gd name="connsiteY107" fmla="*/ 147202 h 4275461"/>
                <a:gd name="connsiteX108" fmla="*/ 1436563 w 3619883"/>
                <a:gd name="connsiteY108" fmla="*/ 137480 h 4275461"/>
                <a:gd name="connsiteX109" fmla="*/ 1471566 w 3619883"/>
                <a:gd name="connsiteY109" fmla="*/ 97777 h 4275461"/>
                <a:gd name="connsiteX110" fmla="*/ 1505739 w 3619883"/>
                <a:gd name="connsiteY110" fmla="*/ 75753 h 4275461"/>
                <a:gd name="connsiteX111" fmla="*/ 1590891 w 3619883"/>
                <a:gd name="connsiteY111" fmla="*/ 144702 h 4275461"/>
                <a:gd name="connsiteX112" fmla="*/ 1625616 w 3619883"/>
                <a:gd name="connsiteY112" fmla="*/ 110893 h 4275461"/>
                <a:gd name="connsiteX113" fmla="*/ 1658964 w 3619883"/>
                <a:gd name="connsiteY113" fmla="*/ 106547 h 4275461"/>
                <a:gd name="connsiteX114" fmla="*/ 1746598 w 3619883"/>
                <a:gd name="connsiteY114" fmla="*/ 122460 h 4275461"/>
                <a:gd name="connsiteX115" fmla="*/ 1811913 w 3619883"/>
                <a:gd name="connsiteY115" fmla="*/ 143234 h 4275461"/>
                <a:gd name="connsiteX116" fmla="*/ 1856557 w 3619883"/>
                <a:gd name="connsiteY116" fmla="*/ 133511 h 4275461"/>
                <a:gd name="connsiteX117" fmla="*/ 2066003 w 3619883"/>
                <a:gd name="connsiteY117" fmla="*/ 143313 h 4275461"/>
                <a:gd name="connsiteX118" fmla="*/ 2177615 w 3619883"/>
                <a:gd name="connsiteY118" fmla="*/ 119007 h 4275461"/>
                <a:gd name="connsiteX119" fmla="*/ 2255883 w 3619883"/>
                <a:gd name="connsiteY119" fmla="*/ 99047 h 4275461"/>
                <a:gd name="connsiteX120" fmla="*/ 2344622 w 3619883"/>
                <a:gd name="connsiteY120" fmla="*/ 91388 h 4275461"/>
                <a:gd name="connsiteX121" fmla="*/ 2455682 w 3619883"/>
                <a:gd name="connsiteY121" fmla="*/ 78869 h 4275461"/>
                <a:gd name="connsiteX122" fmla="*/ 2632609 w 3619883"/>
                <a:gd name="connsiteY122" fmla="*/ 75338 h 4275461"/>
                <a:gd name="connsiteX123" fmla="*/ 2742291 w 3619883"/>
                <a:gd name="connsiteY123" fmla="*/ 92282 h 4275461"/>
                <a:gd name="connsiteX124" fmla="*/ 2851974 w 3619883"/>
                <a:gd name="connsiteY124" fmla="*/ 109227 h 4275461"/>
                <a:gd name="connsiteX125" fmla="*/ 2907643 w 3619883"/>
                <a:gd name="connsiteY125" fmla="*/ 100020 h 4275461"/>
                <a:gd name="connsiteX126" fmla="*/ 2944022 w 3619883"/>
                <a:gd name="connsiteY126" fmla="*/ 30853 h 4275461"/>
                <a:gd name="connsiteX127" fmla="*/ 3022289 w 3619883"/>
                <a:gd name="connsiteY127" fmla="*/ 10893 h 4275461"/>
                <a:gd name="connsiteX128" fmla="*/ 3054807 w 3619883"/>
                <a:gd name="connsiteY128" fmla="*/ 24226 h 4275461"/>
                <a:gd name="connsiteX129" fmla="*/ 3141892 w 3619883"/>
                <a:gd name="connsiteY129" fmla="*/ 51925 h 4275461"/>
                <a:gd name="connsiteX130" fmla="*/ 3185711 w 3619883"/>
                <a:gd name="connsiteY130" fmla="*/ 59881 h 4275461"/>
                <a:gd name="connsiteX131" fmla="*/ 3219056 w 3619883"/>
                <a:gd name="connsiteY131" fmla="*/ 55536 h 4275461"/>
                <a:gd name="connsiteX132" fmla="*/ 3263425 w 3619883"/>
                <a:gd name="connsiteY132" fmla="*/ 51706 h 4275461"/>
                <a:gd name="connsiteX133" fmla="*/ 3296219 w 3619883"/>
                <a:gd name="connsiteY133" fmla="*/ 59147 h 4275461"/>
                <a:gd name="connsiteX134" fmla="*/ 3319094 w 3619883"/>
                <a:gd name="connsiteY134" fmla="*/ 42500 h 4275461"/>
                <a:gd name="connsiteX135" fmla="*/ 3420511 w 3619883"/>
                <a:gd name="connsiteY135" fmla="*/ 0 h 4275461"/>
                <a:gd name="connsiteX136" fmla="*/ 3453305 w 3619883"/>
                <a:gd name="connsiteY136" fmla="*/ 7440 h 4275461"/>
                <a:gd name="connsiteX137" fmla="*/ 3496571 w 3619883"/>
                <a:gd name="connsiteY137" fmla="*/ 27182 h 4275461"/>
                <a:gd name="connsiteX138" fmla="*/ 3602117 w 3619883"/>
                <a:gd name="connsiteY138" fmla="*/ 132521 h 4275461"/>
                <a:gd name="connsiteX139" fmla="*/ 3619883 w 3619883"/>
                <a:gd name="connsiteY139" fmla="*/ 140049 h 4275461"/>
                <a:gd name="connsiteX140" fmla="*/ 3619883 w 3619883"/>
                <a:gd name="connsiteY14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4128157 h 4275461"/>
                <a:gd name="connsiteX6" fmla="*/ 3137725 w 3619883"/>
                <a:gd name="connsiteY6" fmla="*/ 3951392 h 4275461"/>
                <a:gd name="connsiteX7" fmla="*/ 2959941 w 3619883"/>
                <a:gd name="connsiteY7" fmla="*/ 3951392 h 4275461"/>
                <a:gd name="connsiteX8" fmla="*/ 2959941 w 3619883"/>
                <a:gd name="connsiteY8" fmla="*/ 4128157 h 4275461"/>
                <a:gd name="connsiteX9" fmla="*/ 2996846 w 3619883"/>
                <a:gd name="connsiteY9" fmla="*/ 4128157 h 4275461"/>
                <a:gd name="connsiteX10" fmla="*/ 3014011 w 3619883"/>
                <a:gd name="connsiteY10" fmla="*/ 4275461 h 4275461"/>
                <a:gd name="connsiteX11" fmla="*/ 2761042 w 3619883"/>
                <a:gd name="connsiteY11" fmla="*/ 4275461 h 4275461"/>
                <a:gd name="connsiteX12" fmla="*/ 2761042 w 3619883"/>
                <a:gd name="connsiteY12" fmla="*/ 4128157 h 4275461"/>
                <a:gd name="connsiteX13" fmla="*/ 2826768 w 3619883"/>
                <a:gd name="connsiteY13" fmla="*/ 4128157 h 4275461"/>
                <a:gd name="connsiteX14" fmla="*/ 2826768 w 3619883"/>
                <a:gd name="connsiteY14" fmla="*/ 3951392 h 4275461"/>
                <a:gd name="connsiteX15" fmla="*/ 2648983 w 3619883"/>
                <a:gd name="connsiteY15" fmla="*/ 3951392 h 4275461"/>
                <a:gd name="connsiteX16" fmla="*/ 2648983 w 3619883"/>
                <a:gd name="connsiteY16" fmla="*/ 4128157 h 4275461"/>
                <a:gd name="connsiteX17" fmla="*/ 2690646 w 3619883"/>
                <a:gd name="connsiteY17" fmla="*/ 4128157 h 4275461"/>
                <a:gd name="connsiteX18" fmla="*/ 2690646 w 3619883"/>
                <a:gd name="connsiteY18" fmla="*/ 4275461 h 4275461"/>
                <a:gd name="connsiteX19" fmla="*/ 2511710 w 3619883"/>
                <a:gd name="connsiteY19" fmla="*/ 4275461 h 4275461"/>
                <a:gd name="connsiteX20" fmla="*/ 2454288 w 3619883"/>
                <a:gd name="connsiteY20" fmla="*/ 4128157 h 4275461"/>
                <a:gd name="connsiteX21" fmla="*/ 2515810 w 3619883"/>
                <a:gd name="connsiteY21" fmla="*/ 4128157 h 4275461"/>
                <a:gd name="connsiteX22" fmla="*/ 2515810 w 3619883"/>
                <a:gd name="connsiteY22" fmla="*/ 3951392 h 4275461"/>
                <a:gd name="connsiteX23" fmla="*/ 2338025 w 3619883"/>
                <a:gd name="connsiteY23" fmla="*/ 3951392 h 4275461"/>
                <a:gd name="connsiteX24" fmla="*/ 2338025 w 3619883"/>
                <a:gd name="connsiteY24" fmla="*/ 4128157 h 4275461"/>
                <a:gd name="connsiteX25" fmla="*/ 2395120 w 3619883"/>
                <a:gd name="connsiteY25" fmla="*/ 4128157 h 4275461"/>
                <a:gd name="connsiteX26" fmla="*/ 2337697 w 3619883"/>
                <a:gd name="connsiteY26" fmla="*/ 4275461 h 4275461"/>
                <a:gd name="connsiteX27" fmla="*/ 2150155 w 3619883"/>
                <a:gd name="connsiteY27" fmla="*/ 4275461 h 4275461"/>
                <a:gd name="connsiteX28" fmla="*/ 2150155 w 3619883"/>
                <a:gd name="connsiteY28" fmla="*/ 4128157 h 4275461"/>
                <a:gd name="connsiteX29" fmla="*/ 2204852 w 3619883"/>
                <a:gd name="connsiteY29" fmla="*/ 4128157 h 4275461"/>
                <a:gd name="connsiteX30" fmla="*/ 2204852 w 3619883"/>
                <a:gd name="connsiteY30" fmla="*/ 3951392 h 4275461"/>
                <a:gd name="connsiteX31" fmla="*/ 2027068 w 3619883"/>
                <a:gd name="connsiteY31" fmla="*/ 3951392 h 4275461"/>
                <a:gd name="connsiteX32" fmla="*/ 2027068 w 3619883"/>
                <a:gd name="connsiteY32" fmla="*/ 4128157 h 4275461"/>
                <a:gd name="connsiteX33" fmla="*/ 2079759 w 3619883"/>
                <a:gd name="connsiteY33" fmla="*/ 4128157 h 4275461"/>
                <a:gd name="connsiteX34" fmla="*/ 2079759 w 3619883"/>
                <a:gd name="connsiteY34" fmla="*/ 4275461 h 4275461"/>
                <a:gd name="connsiteX35" fmla="*/ 1824703 w 3619883"/>
                <a:gd name="connsiteY35" fmla="*/ 4275461 h 4275461"/>
                <a:gd name="connsiteX36" fmla="*/ 1834468 w 3619883"/>
                <a:gd name="connsiteY36" fmla="*/ 4128157 h 4275461"/>
                <a:gd name="connsiteX37" fmla="*/ 1893894 w 3619883"/>
                <a:gd name="connsiteY37" fmla="*/ 4128157 h 4275461"/>
                <a:gd name="connsiteX38" fmla="*/ 1893894 w 3619883"/>
                <a:gd name="connsiteY38" fmla="*/ 3951392 h 4275461"/>
                <a:gd name="connsiteX39" fmla="*/ 1716110 w 3619883"/>
                <a:gd name="connsiteY39" fmla="*/ 3951392 h 4275461"/>
                <a:gd name="connsiteX40" fmla="*/ 1716110 w 3619883"/>
                <a:gd name="connsiteY40" fmla="*/ 4006431 h 4275461"/>
                <a:gd name="connsiteX41" fmla="*/ 1703447 w 3619883"/>
                <a:gd name="connsiteY41" fmla="*/ 4007960 h 4275461"/>
                <a:gd name="connsiteX42" fmla="*/ 1716110 w 3619883"/>
                <a:gd name="connsiteY42" fmla="*/ 4044284 h 4275461"/>
                <a:gd name="connsiteX43" fmla="*/ 1716110 w 3619883"/>
                <a:gd name="connsiteY43" fmla="*/ 4128157 h 4275461"/>
                <a:gd name="connsiteX44" fmla="*/ 1745346 w 3619883"/>
                <a:gd name="connsiteY44" fmla="*/ 4128157 h 4275461"/>
                <a:gd name="connsiteX45" fmla="*/ 1796694 w 3619883"/>
                <a:gd name="connsiteY45" fmla="*/ 4275461 h 4275461"/>
                <a:gd name="connsiteX46" fmla="*/ 1558844 w 3619883"/>
                <a:gd name="connsiteY46" fmla="*/ 4275461 h 4275461"/>
                <a:gd name="connsiteX47" fmla="*/ 1517252 w 3619883"/>
                <a:gd name="connsiteY47" fmla="*/ 4128157 h 4275461"/>
                <a:gd name="connsiteX48" fmla="*/ 1582936 w 3619883"/>
                <a:gd name="connsiteY48" fmla="*/ 4128157 h 4275461"/>
                <a:gd name="connsiteX49" fmla="*/ 1582936 w 3619883"/>
                <a:gd name="connsiteY49" fmla="*/ 3951392 h 4275461"/>
                <a:gd name="connsiteX50" fmla="*/ 1405151 w 3619883"/>
                <a:gd name="connsiteY50" fmla="*/ 3951392 h 4275461"/>
                <a:gd name="connsiteX51" fmla="*/ 1405151 w 3619883"/>
                <a:gd name="connsiteY51" fmla="*/ 4128157 h 4275461"/>
                <a:gd name="connsiteX52" fmla="*/ 1468988 w 3619883"/>
                <a:gd name="connsiteY52" fmla="*/ 4128157 h 4275461"/>
                <a:gd name="connsiteX53" fmla="*/ 1427396 w 3619883"/>
                <a:gd name="connsiteY53" fmla="*/ 4275461 h 4275461"/>
                <a:gd name="connsiteX54" fmla="*/ 1210751 w 3619883"/>
                <a:gd name="connsiteY54" fmla="*/ 4275461 h 4275461"/>
                <a:gd name="connsiteX55" fmla="*/ 1210751 w 3619883"/>
                <a:gd name="connsiteY55" fmla="*/ 4128157 h 4275461"/>
                <a:gd name="connsiteX56" fmla="*/ 1271978 w 3619883"/>
                <a:gd name="connsiteY56" fmla="*/ 4128157 h 4275461"/>
                <a:gd name="connsiteX57" fmla="*/ 1271978 w 3619883"/>
                <a:gd name="connsiteY57" fmla="*/ 3951392 h 4275461"/>
                <a:gd name="connsiteX58" fmla="*/ 1094193 w 3619883"/>
                <a:gd name="connsiteY58" fmla="*/ 3951392 h 4275461"/>
                <a:gd name="connsiteX59" fmla="*/ 1094193 w 3619883"/>
                <a:gd name="connsiteY59" fmla="*/ 4128157 h 4275461"/>
                <a:gd name="connsiteX60" fmla="*/ 1140354 w 3619883"/>
                <a:gd name="connsiteY60" fmla="*/ 4128157 h 4275461"/>
                <a:gd name="connsiteX61" fmla="*/ 1140354 w 3619883"/>
                <a:gd name="connsiteY61" fmla="*/ 4275461 h 4275461"/>
                <a:gd name="connsiteX62" fmla="*/ 953807 w 3619883"/>
                <a:gd name="connsiteY62" fmla="*/ 4275461 h 4275461"/>
                <a:gd name="connsiteX63" fmla="*/ 912215 w 3619883"/>
                <a:gd name="connsiteY63" fmla="*/ 4128157 h 4275461"/>
                <a:gd name="connsiteX64" fmla="*/ 961020 w 3619883"/>
                <a:gd name="connsiteY64" fmla="*/ 4128157 h 4275461"/>
                <a:gd name="connsiteX65" fmla="*/ 961020 w 3619883"/>
                <a:gd name="connsiteY65" fmla="*/ 3951392 h 4275461"/>
                <a:gd name="connsiteX66" fmla="*/ 783235 w 3619883"/>
                <a:gd name="connsiteY66" fmla="*/ 3951392 h 4275461"/>
                <a:gd name="connsiteX67" fmla="*/ 783235 w 3619883"/>
                <a:gd name="connsiteY67" fmla="*/ 4128157 h 4275461"/>
                <a:gd name="connsiteX68" fmla="*/ 871024 w 3619883"/>
                <a:gd name="connsiteY68" fmla="*/ 4128157 h 4275461"/>
                <a:gd name="connsiteX69" fmla="*/ 829432 w 3619883"/>
                <a:gd name="connsiteY69" fmla="*/ 4275461 h 4275461"/>
                <a:gd name="connsiteX70" fmla="*/ 611484 w 3619883"/>
                <a:gd name="connsiteY70" fmla="*/ 4275461 h 4275461"/>
                <a:gd name="connsiteX71" fmla="*/ 621247 w 3619883"/>
                <a:gd name="connsiteY71" fmla="*/ 4128157 h 4275461"/>
                <a:gd name="connsiteX72" fmla="*/ 650062 w 3619883"/>
                <a:gd name="connsiteY72" fmla="*/ 4128157 h 4275461"/>
                <a:gd name="connsiteX73" fmla="*/ 650062 w 3619883"/>
                <a:gd name="connsiteY73" fmla="*/ 3951392 h 4275461"/>
                <a:gd name="connsiteX74" fmla="*/ 472277 w 3619883"/>
                <a:gd name="connsiteY74" fmla="*/ 3951392 h 4275461"/>
                <a:gd name="connsiteX75" fmla="*/ 472277 w 3619883"/>
                <a:gd name="connsiteY75" fmla="*/ 4128157 h 4275461"/>
                <a:gd name="connsiteX76" fmla="*/ 522650 w 3619883"/>
                <a:gd name="connsiteY76" fmla="*/ 4128157 h 4275461"/>
                <a:gd name="connsiteX77" fmla="*/ 573998 w 3619883"/>
                <a:gd name="connsiteY77" fmla="*/ 4275461 h 4275461"/>
                <a:gd name="connsiteX78" fmla="*/ 336164 w 3619883"/>
                <a:gd name="connsiteY78" fmla="*/ 4275461 h 4275461"/>
                <a:gd name="connsiteX79" fmla="*/ 294572 w 3619883"/>
                <a:gd name="connsiteY79" fmla="*/ 4128157 h 4275461"/>
                <a:gd name="connsiteX80" fmla="*/ 339106 w 3619883"/>
                <a:gd name="connsiteY80" fmla="*/ 4128157 h 4275461"/>
                <a:gd name="connsiteX81" fmla="*/ 339106 w 3619883"/>
                <a:gd name="connsiteY81" fmla="*/ 3951392 h 4275461"/>
                <a:gd name="connsiteX82" fmla="*/ 161321 w 3619883"/>
                <a:gd name="connsiteY82" fmla="*/ 3951392 h 4275461"/>
                <a:gd name="connsiteX83" fmla="*/ 161321 w 3619883"/>
                <a:gd name="connsiteY83" fmla="*/ 4128157 h 4275461"/>
                <a:gd name="connsiteX84" fmla="*/ 230914 w 3619883"/>
                <a:gd name="connsiteY84" fmla="*/ 4128157 h 4275461"/>
                <a:gd name="connsiteX85" fmla="*/ 189322 w 3619883"/>
                <a:gd name="connsiteY85" fmla="*/ 4275461 h 4275461"/>
                <a:gd name="connsiteX86" fmla="*/ 0 w 3619883"/>
                <a:gd name="connsiteY86" fmla="*/ 4275461 h 4275461"/>
                <a:gd name="connsiteX87" fmla="*/ 0 w 3619883"/>
                <a:gd name="connsiteY87" fmla="*/ 42229 h 4275461"/>
                <a:gd name="connsiteX88" fmla="*/ 42464 w 3619883"/>
                <a:gd name="connsiteY88" fmla="*/ 40518 h 4275461"/>
                <a:gd name="connsiteX89" fmla="*/ 137733 w 3619883"/>
                <a:gd name="connsiteY89" fmla="*/ 35355 h 4275461"/>
                <a:gd name="connsiteX90" fmla="*/ 270565 w 3619883"/>
                <a:gd name="connsiteY90" fmla="*/ 29759 h 4275461"/>
                <a:gd name="connsiteX91" fmla="*/ 479734 w 3619883"/>
                <a:gd name="connsiteY91" fmla="*/ 45455 h 4275461"/>
                <a:gd name="connsiteX92" fmla="*/ 524103 w 3619883"/>
                <a:gd name="connsiteY92" fmla="*/ 41625 h 4275461"/>
                <a:gd name="connsiteX93" fmla="*/ 624416 w 3619883"/>
                <a:gd name="connsiteY93" fmla="*/ 22696 h 4275461"/>
                <a:gd name="connsiteX94" fmla="*/ 657762 w 3619883"/>
                <a:gd name="connsiteY94" fmla="*/ 18351 h 4275461"/>
                <a:gd name="connsiteX95" fmla="*/ 690557 w 3619883"/>
                <a:gd name="connsiteY95" fmla="*/ 25792 h 4275461"/>
                <a:gd name="connsiteX96" fmla="*/ 745123 w 3619883"/>
                <a:gd name="connsiteY96" fmla="*/ 40157 h 4275461"/>
                <a:gd name="connsiteX97" fmla="*/ 789493 w 3619883"/>
                <a:gd name="connsiteY97" fmla="*/ 36327 h 4275461"/>
                <a:gd name="connsiteX98" fmla="*/ 854255 w 3619883"/>
                <a:gd name="connsiteY98" fmla="*/ 68887 h 4275461"/>
                <a:gd name="connsiteX99" fmla="*/ 897520 w 3619883"/>
                <a:gd name="connsiteY99" fmla="*/ 88629 h 4275461"/>
                <a:gd name="connsiteX100" fmla="*/ 940510 w 3619883"/>
                <a:gd name="connsiteY100" fmla="*/ 114265 h 4275461"/>
                <a:gd name="connsiteX101" fmla="*/ 1082712 w 3619883"/>
                <a:gd name="connsiteY101" fmla="*/ 144543 h 4275461"/>
                <a:gd name="connsiteX102" fmla="*/ 1205348 w 3619883"/>
                <a:gd name="connsiteY102" fmla="*/ 120753 h 4275461"/>
                <a:gd name="connsiteX103" fmla="*/ 1271764 w 3619883"/>
                <a:gd name="connsiteY103" fmla="*/ 117956 h 4275461"/>
                <a:gd name="connsiteX104" fmla="*/ 1315583 w 3619883"/>
                <a:gd name="connsiteY104" fmla="*/ 125912 h 4275461"/>
                <a:gd name="connsiteX105" fmla="*/ 1359125 w 3619883"/>
                <a:gd name="connsiteY105" fmla="*/ 139761 h 4275461"/>
                <a:gd name="connsiteX106" fmla="*/ 1391919 w 3619883"/>
                <a:gd name="connsiteY106" fmla="*/ 147202 h 4275461"/>
                <a:gd name="connsiteX107" fmla="*/ 1436563 w 3619883"/>
                <a:gd name="connsiteY107" fmla="*/ 137480 h 4275461"/>
                <a:gd name="connsiteX108" fmla="*/ 1471566 w 3619883"/>
                <a:gd name="connsiteY108" fmla="*/ 97777 h 4275461"/>
                <a:gd name="connsiteX109" fmla="*/ 1505739 w 3619883"/>
                <a:gd name="connsiteY109" fmla="*/ 75753 h 4275461"/>
                <a:gd name="connsiteX110" fmla="*/ 1590891 w 3619883"/>
                <a:gd name="connsiteY110" fmla="*/ 144702 h 4275461"/>
                <a:gd name="connsiteX111" fmla="*/ 1625616 w 3619883"/>
                <a:gd name="connsiteY111" fmla="*/ 110893 h 4275461"/>
                <a:gd name="connsiteX112" fmla="*/ 1658964 w 3619883"/>
                <a:gd name="connsiteY112" fmla="*/ 106547 h 4275461"/>
                <a:gd name="connsiteX113" fmla="*/ 1746598 w 3619883"/>
                <a:gd name="connsiteY113" fmla="*/ 122460 h 4275461"/>
                <a:gd name="connsiteX114" fmla="*/ 1811913 w 3619883"/>
                <a:gd name="connsiteY114" fmla="*/ 143234 h 4275461"/>
                <a:gd name="connsiteX115" fmla="*/ 1856557 w 3619883"/>
                <a:gd name="connsiteY115" fmla="*/ 133511 h 4275461"/>
                <a:gd name="connsiteX116" fmla="*/ 2066003 w 3619883"/>
                <a:gd name="connsiteY116" fmla="*/ 143313 h 4275461"/>
                <a:gd name="connsiteX117" fmla="*/ 2177615 w 3619883"/>
                <a:gd name="connsiteY117" fmla="*/ 119007 h 4275461"/>
                <a:gd name="connsiteX118" fmla="*/ 2255883 w 3619883"/>
                <a:gd name="connsiteY118" fmla="*/ 99047 h 4275461"/>
                <a:gd name="connsiteX119" fmla="*/ 2344622 w 3619883"/>
                <a:gd name="connsiteY119" fmla="*/ 91388 h 4275461"/>
                <a:gd name="connsiteX120" fmla="*/ 2455682 w 3619883"/>
                <a:gd name="connsiteY120" fmla="*/ 78869 h 4275461"/>
                <a:gd name="connsiteX121" fmla="*/ 2632609 w 3619883"/>
                <a:gd name="connsiteY121" fmla="*/ 75338 h 4275461"/>
                <a:gd name="connsiteX122" fmla="*/ 2742291 w 3619883"/>
                <a:gd name="connsiteY122" fmla="*/ 92282 h 4275461"/>
                <a:gd name="connsiteX123" fmla="*/ 2851974 w 3619883"/>
                <a:gd name="connsiteY123" fmla="*/ 109227 h 4275461"/>
                <a:gd name="connsiteX124" fmla="*/ 2907643 w 3619883"/>
                <a:gd name="connsiteY124" fmla="*/ 100020 h 4275461"/>
                <a:gd name="connsiteX125" fmla="*/ 2944022 w 3619883"/>
                <a:gd name="connsiteY125" fmla="*/ 30853 h 4275461"/>
                <a:gd name="connsiteX126" fmla="*/ 3022289 w 3619883"/>
                <a:gd name="connsiteY126" fmla="*/ 10893 h 4275461"/>
                <a:gd name="connsiteX127" fmla="*/ 3054807 w 3619883"/>
                <a:gd name="connsiteY127" fmla="*/ 24226 h 4275461"/>
                <a:gd name="connsiteX128" fmla="*/ 3141892 w 3619883"/>
                <a:gd name="connsiteY128" fmla="*/ 51925 h 4275461"/>
                <a:gd name="connsiteX129" fmla="*/ 3185711 w 3619883"/>
                <a:gd name="connsiteY129" fmla="*/ 59881 h 4275461"/>
                <a:gd name="connsiteX130" fmla="*/ 3219056 w 3619883"/>
                <a:gd name="connsiteY130" fmla="*/ 55536 h 4275461"/>
                <a:gd name="connsiteX131" fmla="*/ 3263425 w 3619883"/>
                <a:gd name="connsiteY131" fmla="*/ 51706 h 4275461"/>
                <a:gd name="connsiteX132" fmla="*/ 3296219 w 3619883"/>
                <a:gd name="connsiteY132" fmla="*/ 59147 h 4275461"/>
                <a:gd name="connsiteX133" fmla="*/ 3319094 w 3619883"/>
                <a:gd name="connsiteY133" fmla="*/ 42500 h 4275461"/>
                <a:gd name="connsiteX134" fmla="*/ 3420511 w 3619883"/>
                <a:gd name="connsiteY134" fmla="*/ 0 h 4275461"/>
                <a:gd name="connsiteX135" fmla="*/ 3453305 w 3619883"/>
                <a:gd name="connsiteY135" fmla="*/ 7440 h 4275461"/>
                <a:gd name="connsiteX136" fmla="*/ 3496571 w 3619883"/>
                <a:gd name="connsiteY136" fmla="*/ 27182 h 4275461"/>
                <a:gd name="connsiteX137" fmla="*/ 3602117 w 3619883"/>
                <a:gd name="connsiteY137" fmla="*/ 132521 h 4275461"/>
                <a:gd name="connsiteX138" fmla="*/ 3619883 w 3619883"/>
                <a:gd name="connsiteY138" fmla="*/ 140049 h 4275461"/>
                <a:gd name="connsiteX139" fmla="*/ 3619883 w 3619883"/>
                <a:gd name="connsiteY13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3951392 h 4275461"/>
                <a:gd name="connsiteX7" fmla="*/ 2959941 w 3619883"/>
                <a:gd name="connsiteY7" fmla="*/ 4128157 h 4275461"/>
                <a:gd name="connsiteX8" fmla="*/ 2996846 w 3619883"/>
                <a:gd name="connsiteY8" fmla="*/ 4128157 h 4275461"/>
                <a:gd name="connsiteX9" fmla="*/ 3014011 w 3619883"/>
                <a:gd name="connsiteY9" fmla="*/ 4275461 h 4275461"/>
                <a:gd name="connsiteX10" fmla="*/ 2761042 w 3619883"/>
                <a:gd name="connsiteY10" fmla="*/ 4275461 h 4275461"/>
                <a:gd name="connsiteX11" fmla="*/ 2761042 w 3619883"/>
                <a:gd name="connsiteY11" fmla="*/ 4128157 h 4275461"/>
                <a:gd name="connsiteX12" fmla="*/ 2826768 w 3619883"/>
                <a:gd name="connsiteY12" fmla="*/ 4128157 h 4275461"/>
                <a:gd name="connsiteX13" fmla="*/ 2826768 w 3619883"/>
                <a:gd name="connsiteY13" fmla="*/ 3951392 h 4275461"/>
                <a:gd name="connsiteX14" fmla="*/ 2648983 w 3619883"/>
                <a:gd name="connsiteY14" fmla="*/ 3951392 h 4275461"/>
                <a:gd name="connsiteX15" fmla="*/ 2648983 w 3619883"/>
                <a:gd name="connsiteY15" fmla="*/ 4128157 h 4275461"/>
                <a:gd name="connsiteX16" fmla="*/ 2690646 w 3619883"/>
                <a:gd name="connsiteY16" fmla="*/ 4128157 h 4275461"/>
                <a:gd name="connsiteX17" fmla="*/ 2690646 w 3619883"/>
                <a:gd name="connsiteY17" fmla="*/ 4275461 h 4275461"/>
                <a:gd name="connsiteX18" fmla="*/ 2511710 w 3619883"/>
                <a:gd name="connsiteY18" fmla="*/ 4275461 h 4275461"/>
                <a:gd name="connsiteX19" fmla="*/ 2454288 w 3619883"/>
                <a:gd name="connsiteY19" fmla="*/ 4128157 h 4275461"/>
                <a:gd name="connsiteX20" fmla="*/ 2515810 w 3619883"/>
                <a:gd name="connsiteY20" fmla="*/ 4128157 h 4275461"/>
                <a:gd name="connsiteX21" fmla="*/ 2515810 w 3619883"/>
                <a:gd name="connsiteY21" fmla="*/ 3951392 h 4275461"/>
                <a:gd name="connsiteX22" fmla="*/ 2338025 w 3619883"/>
                <a:gd name="connsiteY22" fmla="*/ 3951392 h 4275461"/>
                <a:gd name="connsiteX23" fmla="*/ 2338025 w 3619883"/>
                <a:gd name="connsiteY23" fmla="*/ 4128157 h 4275461"/>
                <a:gd name="connsiteX24" fmla="*/ 2395120 w 3619883"/>
                <a:gd name="connsiteY24" fmla="*/ 4128157 h 4275461"/>
                <a:gd name="connsiteX25" fmla="*/ 2337697 w 3619883"/>
                <a:gd name="connsiteY25" fmla="*/ 4275461 h 4275461"/>
                <a:gd name="connsiteX26" fmla="*/ 2150155 w 3619883"/>
                <a:gd name="connsiteY26" fmla="*/ 4275461 h 4275461"/>
                <a:gd name="connsiteX27" fmla="*/ 2150155 w 3619883"/>
                <a:gd name="connsiteY27" fmla="*/ 4128157 h 4275461"/>
                <a:gd name="connsiteX28" fmla="*/ 2204852 w 3619883"/>
                <a:gd name="connsiteY28" fmla="*/ 4128157 h 4275461"/>
                <a:gd name="connsiteX29" fmla="*/ 2204852 w 3619883"/>
                <a:gd name="connsiteY29" fmla="*/ 3951392 h 4275461"/>
                <a:gd name="connsiteX30" fmla="*/ 2027068 w 3619883"/>
                <a:gd name="connsiteY30" fmla="*/ 3951392 h 4275461"/>
                <a:gd name="connsiteX31" fmla="*/ 2027068 w 3619883"/>
                <a:gd name="connsiteY31" fmla="*/ 4128157 h 4275461"/>
                <a:gd name="connsiteX32" fmla="*/ 2079759 w 3619883"/>
                <a:gd name="connsiteY32" fmla="*/ 4128157 h 4275461"/>
                <a:gd name="connsiteX33" fmla="*/ 2079759 w 3619883"/>
                <a:gd name="connsiteY33" fmla="*/ 4275461 h 4275461"/>
                <a:gd name="connsiteX34" fmla="*/ 1824703 w 3619883"/>
                <a:gd name="connsiteY34" fmla="*/ 4275461 h 4275461"/>
                <a:gd name="connsiteX35" fmla="*/ 1834468 w 3619883"/>
                <a:gd name="connsiteY35" fmla="*/ 4128157 h 4275461"/>
                <a:gd name="connsiteX36" fmla="*/ 1893894 w 3619883"/>
                <a:gd name="connsiteY36" fmla="*/ 4128157 h 4275461"/>
                <a:gd name="connsiteX37" fmla="*/ 1893894 w 3619883"/>
                <a:gd name="connsiteY37" fmla="*/ 3951392 h 4275461"/>
                <a:gd name="connsiteX38" fmla="*/ 1716110 w 3619883"/>
                <a:gd name="connsiteY38" fmla="*/ 3951392 h 4275461"/>
                <a:gd name="connsiteX39" fmla="*/ 1716110 w 3619883"/>
                <a:gd name="connsiteY39" fmla="*/ 4006431 h 4275461"/>
                <a:gd name="connsiteX40" fmla="*/ 1703447 w 3619883"/>
                <a:gd name="connsiteY40" fmla="*/ 4007960 h 4275461"/>
                <a:gd name="connsiteX41" fmla="*/ 1716110 w 3619883"/>
                <a:gd name="connsiteY41" fmla="*/ 4044284 h 4275461"/>
                <a:gd name="connsiteX42" fmla="*/ 1716110 w 3619883"/>
                <a:gd name="connsiteY42" fmla="*/ 4128157 h 4275461"/>
                <a:gd name="connsiteX43" fmla="*/ 1745346 w 3619883"/>
                <a:gd name="connsiteY43" fmla="*/ 4128157 h 4275461"/>
                <a:gd name="connsiteX44" fmla="*/ 1796694 w 3619883"/>
                <a:gd name="connsiteY44" fmla="*/ 4275461 h 4275461"/>
                <a:gd name="connsiteX45" fmla="*/ 1558844 w 3619883"/>
                <a:gd name="connsiteY45" fmla="*/ 4275461 h 4275461"/>
                <a:gd name="connsiteX46" fmla="*/ 1517252 w 3619883"/>
                <a:gd name="connsiteY46" fmla="*/ 4128157 h 4275461"/>
                <a:gd name="connsiteX47" fmla="*/ 1582936 w 3619883"/>
                <a:gd name="connsiteY47" fmla="*/ 4128157 h 4275461"/>
                <a:gd name="connsiteX48" fmla="*/ 1582936 w 3619883"/>
                <a:gd name="connsiteY48" fmla="*/ 3951392 h 4275461"/>
                <a:gd name="connsiteX49" fmla="*/ 1405151 w 3619883"/>
                <a:gd name="connsiteY49" fmla="*/ 3951392 h 4275461"/>
                <a:gd name="connsiteX50" fmla="*/ 1405151 w 3619883"/>
                <a:gd name="connsiteY50" fmla="*/ 4128157 h 4275461"/>
                <a:gd name="connsiteX51" fmla="*/ 1468988 w 3619883"/>
                <a:gd name="connsiteY51" fmla="*/ 4128157 h 4275461"/>
                <a:gd name="connsiteX52" fmla="*/ 1427396 w 3619883"/>
                <a:gd name="connsiteY52" fmla="*/ 4275461 h 4275461"/>
                <a:gd name="connsiteX53" fmla="*/ 1210751 w 3619883"/>
                <a:gd name="connsiteY53" fmla="*/ 4275461 h 4275461"/>
                <a:gd name="connsiteX54" fmla="*/ 1210751 w 3619883"/>
                <a:gd name="connsiteY54" fmla="*/ 4128157 h 4275461"/>
                <a:gd name="connsiteX55" fmla="*/ 1271978 w 3619883"/>
                <a:gd name="connsiteY55" fmla="*/ 4128157 h 4275461"/>
                <a:gd name="connsiteX56" fmla="*/ 1271978 w 3619883"/>
                <a:gd name="connsiteY56" fmla="*/ 3951392 h 4275461"/>
                <a:gd name="connsiteX57" fmla="*/ 1094193 w 3619883"/>
                <a:gd name="connsiteY57" fmla="*/ 3951392 h 4275461"/>
                <a:gd name="connsiteX58" fmla="*/ 1094193 w 3619883"/>
                <a:gd name="connsiteY58" fmla="*/ 4128157 h 4275461"/>
                <a:gd name="connsiteX59" fmla="*/ 1140354 w 3619883"/>
                <a:gd name="connsiteY59" fmla="*/ 4128157 h 4275461"/>
                <a:gd name="connsiteX60" fmla="*/ 1140354 w 3619883"/>
                <a:gd name="connsiteY60" fmla="*/ 4275461 h 4275461"/>
                <a:gd name="connsiteX61" fmla="*/ 953807 w 3619883"/>
                <a:gd name="connsiteY61" fmla="*/ 4275461 h 4275461"/>
                <a:gd name="connsiteX62" fmla="*/ 912215 w 3619883"/>
                <a:gd name="connsiteY62" fmla="*/ 4128157 h 4275461"/>
                <a:gd name="connsiteX63" fmla="*/ 961020 w 3619883"/>
                <a:gd name="connsiteY63" fmla="*/ 4128157 h 4275461"/>
                <a:gd name="connsiteX64" fmla="*/ 961020 w 3619883"/>
                <a:gd name="connsiteY64" fmla="*/ 3951392 h 4275461"/>
                <a:gd name="connsiteX65" fmla="*/ 783235 w 3619883"/>
                <a:gd name="connsiteY65" fmla="*/ 3951392 h 4275461"/>
                <a:gd name="connsiteX66" fmla="*/ 783235 w 3619883"/>
                <a:gd name="connsiteY66" fmla="*/ 4128157 h 4275461"/>
                <a:gd name="connsiteX67" fmla="*/ 871024 w 3619883"/>
                <a:gd name="connsiteY67" fmla="*/ 4128157 h 4275461"/>
                <a:gd name="connsiteX68" fmla="*/ 829432 w 3619883"/>
                <a:gd name="connsiteY68" fmla="*/ 4275461 h 4275461"/>
                <a:gd name="connsiteX69" fmla="*/ 611484 w 3619883"/>
                <a:gd name="connsiteY69" fmla="*/ 4275461 h 4275461"/>
                <a:gd name="connsiteX70" fmla="*/ 621247 w 3619883"/>
                <a:gd name="connsiteY70" fmla="*/ 4128157 h 4275461"/>
                <a:gd name="connsiteX71" fmla="*/ 650062 w 3619883"/>
                <a:gd name="connsiteY71" fmla="*/ 4128157 h 4275461"/>
                <a:gd name="connsiteX72" fmla="*/ 650062 w 3619883"/>
                <a:gd name="connsiteY72" fmla="*/ 3951392 h 4275461"/>
                <a:gd name="connsiteX73" fmla="*/ 472277 w 3619883"/>
                <a:gd name="connsiteY73" fmla="*/ 3951392 h 4275461"/>
                <a:gd name="connsiteX74" fmla="*/ 472277 w 3619883"/>
                <a:gd name="connsiteY74" fmla="*/ 4128157 h 4275461"/>
                <a:gd name="connsiteX75" fmla="*/ 522650 w 3619883"/>
                <a:gd name="connsiteY75" fmla="*/ 4128157 h 4275461"/>
                <a:gd name="connsiteX76" fmla="*/ 573998 w 3619883"/>
                <a:gd name="connsiteY76" fmla="*/ 4275461 h 4275461"/>
                <a:gd name="connsiteX77" fmla="*/ 336164 w 3619883"/>
                <a:gd name="connsiteY77" fmla="*/ 4275461 h 4275461"/>
                <a:gd name="connsiteX78" fmla="*/ 294572 w 3619883"/>
                <a:gd name="connsiteY78" fmla="*/ 4128157 h 4275461"/>
                <a:gd name="connsiteX79" fmla="*/ 339106 w 3619883"/>
                <a:gd name="connsiteY79" fmla="*/ 4128157 h 4275461"/>
                <a:gd name="connsiteX80" fmla="*/ 339106 w 3619883"/>
                <a:gd name="connsiteY80" fmla="*/ 3951392 h 4275461"/>
                <a:gd name="connsiteX81" fmla="*/ 161321 w 3619883"/>
                <a:gd name="connsiteY81" fmla="*/ 3951392 h 4275461"/>
                <a:gd name="connsiteX82" fmla="*/ 161321 w 3619883"/>
                <a:gd name="connsiteY82" fmla="*/ 4128157 h 4275461"/>
                <a:gd name="connsiteX83" fmla="*/ 230914 w 3619883"/>
                <a:gd name="connsiteY83" fmla="*/ 4128157 h 4275461"/>
                <a:gd name="connsiteX84" fmla="*/ 189322 w 3619883"/>
                <a:gd name="connsiteY84" fmla="*/ 4275461 h 4275461"/>
                <a:gd name="connsiteX85" fmla="*/ 0 w 3619883"/>
                <a:gd name="connsiteY85" fmla="*/ 4275461 h 4275461"/>
                <a:gd name="connsiteX86" fmla="*/ 0 w 3619883"/>
                <a:gd name="connsiteY86" fmla="*/ 42229 h 4275461"/>
                <a:gd name="connsiteX87" fmla="*/ 42464 w 3619883"/>
                <a:gd name="connsiteY87" fmla="*/ 40518 h 4275461"/>
                <a:gd name="connsiteX88" fmla="*/ 137733 w 3619883"/>
                <a:gd name="connsiteY88" fmla="*/ 35355 h 4275461"/>
                <a:gd name="connsiteX89" fmla="*/ 270565 w 3619883"/>
                <a:gd name="connsiteY89" fmla="*/ 29759 h 4275461"/>
                <a:gd name="connsiteX90" fmla="*/ 479734 w 3619883"/>
                <a:gd name="connsiteY90" fmla="*/ 45455 h 4275461"/>
                <a:gd name="connsiteX91" fmla="*/ 524103 w 3619883"/>
                <a:gd name="connsiteY91" fmla="*/ 41625 h 4275461"/>
                <a:gd name="connsiteX92" fmla="*/ 624416 w 3619883"/>
                <a:gd name="connsiteY92" fmla="*/ 22696 h 4275461"/>
                <a:gd name="connsiteX93" fmla="*/ 657762 w 3619883"/>
                <a:gd name="connsiteY93" fmla="*/ 18351 h 4275461"/>
                <a:gd name="connsiteX94" fmla="*/ 690557 w 3619883"/>
                <a:gd name="connsiteY94" fmla="*/ 25792 h 4275461"/>
                <a:gd name="connsiteX95" fmla="*/ 745123 w 3619883"/>
                <a:gd name="connsiteY95" fmla="*/ 40157 h 4275461"/>
                <a:gd name="connsiteX96" fmla="*/ 789493 w 3619883"/>
                <a:gd name="connsiteY96" fmla="*/ 36327 h 4275461"/>
                <a:gd name="connsiteX97" fmla="*/ 854255 w 3619883"/>
                <a:gd name="connsiteY97" fmla="*/ 68887 h 4275461"/>
                <a:gd name="connsiteX98" fmla="*/ 897520 w 3619883"/>
                <a:gd name="connsiteY98" fmla="*/ 88629 h 4275461"/>
                <a:gd name="connsiteX99" fmla="*/ 940510 w 3619883"/>
                <a:gd name="connsiteY99" fmla="*/ 114265 h 4275461"/>
                <a:gd name="connsiteX100" fmla="*/ 1082712 w 3619883"/>
                <a:gd name="connsiteY100" fmla="*/ 144543 h 4275461"/>
                <a:gd name="connsiteX101" fmla="*/ 1205348 w 3619883"/>
                <a:gd name="connsiteY101" fmla="*/ 120753 h 4275461"/>
                <a:gd name="connsiteX102" fmla="*/ 1271764 w 3619883"/>
                <a:gd name="connsiteY102" fmla="*/ 117956 h 4275461"/>
                <a:gd name="connsiteX103" fmla="*/ 1315583 w 3619883"/>
                <a:gd name="connsiteY103" fmla="*/ 125912 h 4275461"/>
                <a:gd name="connsiteX104" fmla="*/ 1359125 w 3619883"/>
                <a:gd name="connsiteY104" fmla="*/ 139761 h 4275461"/>
                <a:gd name="connsiteX105" fmla="*/ 1391919 w 3619883"/>
                <a:gd name="connsiteY105" fmla="*/ 147202 h 4275461"/>
                <a:gd name="connsiteX106" fmla="*/ 1436563 w 3619883"/>
                <a:gd name="connsiteY106" fmla="*/ 137480 h 4275461"/>
                <a:gd name="connsiteX107" fmla="*/ 1471566 w 3619883"/>
                <a:gd name="connsiteY107" fmla="*/ 97777 h 4275461"/>
                <a:gd name="connsiteX108" fmla="*/ 1505739 w 3619883"/>
                <a:gd name="connsiteY108" fmla="*/ 75753 h 4275461"/>
                <a:gd name="connsiteX109" fmla="*/ 1590891 w 3619883"/>
                <a:gd name="connsiteY109" fmla="*/ 144702 h 4275461"/>
                <a:gd name="connsiteX110" fmla="*/ 1625616 w 3619883"/>
                <a:gd name="connsiteY110" fmla="*/ 110893 h 4275461"/>
                <a:gd name="connsiteX111" fmla="*/ 1658964 w 3619883"/>
                <a:gd name="connsiteY111" fmla="*/ 106547 h 4275461"/>
                <a:gd name="connsiteX112" fmla="*/ 1746598 w 3619883"/>
                <a:gd name="connsiteY112" fmla="*/ 122460 h 4275461"/>
                <a:gd name="connsiteX113" fmla="*/ 1811913 w 3619883"/>
                <a:gd name="connsiteY113" fmla="*/ 143234 h 4275461"/>
                <a:gd name="connsiteX114" fmla="*/ 1856557 w 3619883"/>
                <a:gd name="connsiteY114" fmla="*/ 133511 h 4275461"/>
                <a:gd name="connsiteX115" fmla="*/ 2066003 w 3619883"/>
                <a:gd name="connsiteY115" fmla="*/ 143313 h 4275461"/>
                <a:gd name="connsiteX116" fmla="*/ 2177615 w 3619883"/>
                <a:gd name="connsiteY116" fmla="*/ 119007 h 4275461"/>
                <a:gd name="connsiteX117" fmla="*/ 2255883 w 3619883"/>
                <a:gd name="connsiteY117" fmla="*/ 99047 h 4275461"/>
                <a:gd name="connsiteX118" fmla="*/ 2344622 w 3619883"/>
                <a:gd name="connsiteY118" fmla="*/ 91388 h 4275461"/>
                <a:gd name="connsiteX119" fmla="*/ 2455682 w 3619883"/>
                <a:gd name="connsiteY119" fmla="*/ 78869 h 4275461"/>
                <a:gd name="connsiteX120" fmla="*/ 2632609 w 3619883"/>
                <a:gd name="connsiteY120" fmla="*/ 75338 h 4275461"/>
                <a:gd name="connsiteX121" fmla="*/ 2742291 w 3619883"/>
                <a:gd name="connsiteY121" fmla="*/ 92282 h 4275461"/>
                <a:gd name="connsiteX122" fmla="*/ 2851974 w 3619883"/>
                <a:gd name="connsiteY122" fmla="*/ 109227 h 4275461"/>
                <a:gd name="connsiteX123" fmla="*/ 2907643 w 3619883"/>
                <a:gd name="connsiteY123" fmla="*/ 100020 h 4275461"/>
                <a:gd name="connsiteX124" fmla="*/ 2944022 w 3619883"/>
                <a:gd name="connsiteY124" fmla="*/ 30853 h 4275461"/>
                <a:gd name="connsiteX125" fmla="*/ 3022289 w 3619883"/>
                <a:gd name="connsiteY125" fmla="*/ 10893 h 4275461"/>
                <a:gd name="connsiteX126" fmla="*/ 3054807 w 3619883"/>
                <a:gd name="connsiteY126" fmla="*/ 24226 h 4275461"/>
                <a:gd name="connsiteX127" fmla="*/ 3141892 w 3619883"/>
                <a:gd name="connsiteY127" fmla="*/ 51925 h 4275461"/>
                <a:gd name="connsiteX128" fmla="*/ 3185711 w 3619883"/>
                <a:gd name="connsiteY128" fmla="*/ 59881 h 4275461"/>
                <a:gd name="connsiteX129" fmla="*/ 3219056 w 3619883"/>
                <a:gd name="connsiteY129" fmla="*/ 55536 h 4275461"/>
                <a:gd name="connsiteX130" fmla="*/ 3263425 w 3619883"/>
                <a:gd name="connsiteY130" fmla="*/ 51706 h 4275461"/>
                <a:gd name="connsiteX131" fmla="*/ 3296219 w 3619883"/>
                <a:gd name="connsiteY131" fmla="*/ 59147 h 4275461"/>
                <a:gd name="connsiteX132" fmla="*/ 3319094 w 3619883"/>
                <a:gd name="connsiteY132" fmla="*/ 42500 h 4275461"/>
                <a:gd name="connsiteX133" fmla="*/ 3420511 w 3619883"/>
                <a:gd name="connsiteY133" fmla="*/ 0 h 4275461"/>
                <a:gd name="connsiteX134" fmla="*/ 3453305 w 3619883"/>
                <a:gd name="connsiteY134" fmla="*/ 7440 h 4275461"/>
                <a:gd name="connsiteX135" fmla="*/ 3496571 w 3619883"/>
                <a:gd name="connsiteY135" fmla="*/ 27182 h 4275461"/>
                <a:gd name="connsiteX136" fmla="*/ 3602117 w 3619883"/>
                <a:gd name="connsiteY136" fmla="*/ 132521 h 4275461"/>
                <a:gd name="connsiteX137" fmla="*/ 3619883 w 3619883"/>
                <a:gd name="connsiteY137" fmla="*/ 140049 h 4275461"/>
                <a:gd name="connsiteX138" fmla="*/ 3619883 w 3619883"/>
                <a:gd name="connsiteY13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4128157 h 4275461"/>
                <a:gd name="connsiteX7" fmla="*/ 2996846 w 3619883"/>
                <a:gd name="connsiteY7" fmla="*/ 4128157 h 4275461"/>
                <a:gd name="connsiteX8" fmla="*/ 3014011 w 3619883"/>
                <a:gd name="connsiteY8" fmla="*/ 4275461 h 4275461"/>
                <a:gd name="connsiteX9" fmla="*/ 2761042 w 3619883"/>
                <a:gd name="connsiteY9" fmla="*/ 4275461 h 4275461"/>
                <a:gd name="connsiteX10" fmla="*/ 2761042 w 3619883"/>
                <a:gd name="connsiteY10" fmla="*/ 4128157 h 4275461"/>
                <a:gd name="connsiteX11" fmla="*/ 2826768 w 3619883"/>
                <a:gd name="connsiteY11" fmla="*/ 4128157 h 4275461"/>
                <a:gd name="connsiteX12" fmla="*/ 2826768 w 3619883"/>
                <a:gd name="connsiteY12" fmla="*/ 3951392 h 4275461"/>
                <a:gd name="connsiteX13" fmla="*/ 2648983 w 3619883"/>
                <a:gd name="connsiteY13" fmla="*/ 3951392 h 4275461"/>
                <a:gd name="connsiteX14" fmla="*/ 2648983 w 3619883"/>
                <a:gd name="connsiteY14" fmla="*/ 4128157 h 4275461"/>
                <a:gd name="connsiteX15" fmla="*/ 2690646 w 3619883"/>
                <a:gd name="connsiteY15" fmla="*/ 4128157 h 4275461"/>
                <a:gd name="connsiteX16" fmla="*/ 2690646 w 3619883"/>
                <a:gd name="connsiteY16" fmla="*/ 4275461 h 4275461"/>
                <a:gd name="connsiteX17" fmla="*/ 2511710 w 3619883"/>
                <a:gd name="connsiteY17" fmla="*/ 4275461 h 4275461"/>
                <a:gd name="connsiteX18" fmla="*/ 2454288 w 3619883"/>
                <a:gd name="connsiteY18" fmla="*/ 4128157 h 4275461"/>
                <a:gd name="connsiteX19" fmla="*/ 2515810 w 3619883"/>
                <a:gd name="connsiteY19" fmla="*/ 4128157 h 4275461"/>
                <a:gd name="connsiteX20" fmla="*/ 2515810 w 3619883"/>
                <a:gd name="connsiteY20" fmla="*/ 3951392 h 4275461"/>
                <a:gd name="connsiteX21" fmla="*/ 2338025 w 3619883"/>
                <a:gd name="connsiteY21" fmla="*/ 3951392 h 4275461"/>
                <a:gd name="connsiteX22" fmla="*/ 2338025 w 3619883"/>
                <a:gd name="connsiteY22" fmla="*/ 4128157 h 4275461"/>
                <a:gd name="connsiteX23" fmla="*/ 2395120 w 3619883"/>
                <a:gd name="connsiteY23" fmla="*/ 4128157 h 4275461"/>
                <a:gd name="connsiteX24" fmla="*/ 2337697 w 3619883"/>
                <a:gd name="connsiteY24" fmla="*/ 4275461 h 4275461"/>
                <a:gd name="connsiteX25" fmla="*/ 2150155 w 3619883"/>
                <a:gd name="connsiteY25" fmla="*/ 4275461 h 4275461"/>
                <a:gd name="connsiteX26" fmla="*/ 2150155 w 3619883"/>
                <a:gd name="connsiteY26" fmla="*/ 4128157 h 4275461"/>
                <a:gd name="connsiteX27" fmla="*/ 2204852 w 3619883"/>
                <a:gd name="connsiteY27" fmla="*/ 4128157 h 4275461"/>
                <a:gd name="connsiteX28" fmla="*/ 2204852 w 3619883"/>
                <a:gd name="connsiteY28" fmla="*/ 3951392 h 4275461"/>
                <a:gd name="connsiteX29" fmla="*/ 2027068 w 3619883"/>
                <a:gd name="connsiteY29" fmla="*/ 3951392 h 4275461"/>
                <a:gd name="connsiteX30" fmla="*/ 2027068 w 3619883"/>
                <a:gd name="connsiteY30" fmla="*/ 4128157 h 4275461"/>
                <a:gd name="connsiteX31" fmla="*/ 2079759 w 3619883"/>
                <a:gd name="connsiteY31" fmla="*/ 4128157 h 4275461"/>
                <a:gd name="connsiteX32" fmla="*/ 2079759 w 3619883"/>
                <a:gd name="connsiteY32" fmla="*/ 4275461 h 4275461"/>
                <a:gd name="connsiteX33" fmla="*/ 1824703 w 3619883"/>
                <a:gd name="connsiteY33" fmla="*/ 4275461 h 4275461"/>
                <a:gd name="connsiteX34" fmla="*/ 1834468 w 3619883"/>
                <a:gd name="connsiteY34" fmla="*/ 4128157 h 4275461"/>
                <a:gd name="connsiteX35" fmla="*/ 1893894 w 3619883"/>
                <a:gd name="connsiteY35" fmla="*/ 4128157 h 4275461"/>
                <a:gd name="connsiteX36" fmla="*/ 1893894 w 3619883"/>
                <a:gd name="connsiteY36" fmla="*/ 3951392 h 4275461"/>
                <a:gd name="connsiteX37" fmla="*/ 1716110 w 3619883"/>
                <a:gd name="connsiteY37" fmla="*/ 3951392 h 4275461"/>
                <a:gd name="connsiteX38" fmla="*/ 1716110 w 3619883"/>
                <a:gd name="connsiteY38" fmla="*/ 4006431 h 4275461"/>
                <a:gd name="connsiteX39" fmla="*/ 1703447 w 3619883"/>
                <a:gd name="connsiteY39" fmla="*/ 4007960 h 4275461"/>
                <a:gd name="connsiteX40" fmla="*/ 1716110 w 3619883"/>
                <a:gd name="connsiteY40" fmla="*/ 4044284 h 4275461"/>
                <a:gd name="connsiteX41" fmla="*/ 1716110 w 3619883"/>
                <a:gd name="connsiteY41" fmla="*/ 4128157 h 4275461"/>
                <a:gd name="connsiteX42" fmla="*/ 1745346 w 3619883"/>
                <a:gd name="connsiteY42" fmla="*/ 4128157 h 4275461"/>
                <a:gd name="connsiteX43" fmla="*/ 1796694 w 3619883"/>
                <a:gd name="connsiteY43" fmla="*/ 4275461 h 4275461"/>
                <a:gd name="connsiteX44" fmla="*/ 1558844 w 3619883"/>
                <a:gd name="connsiteY44" fmla="*/ 4275461 h 4275461"/>
                <a:gd name="connsiteX45" fmla="*/ 1517252 w 3619883"/>
                <a:gd name="connsiteY45" fmla="*/ 4128157 h 4275461"/>
                <a:gd name="connsiteX46" fmla="*/ 1582936 w 3619883"/>
                <a:gd name="connsiteY46" fmla="*/ 4128157 h 4275461"/>
                <a:gd name="connsiteX47" fmla="*/ 1582936 w 3619883"/>
                <a:gd name="connsiteY47" fmla="*/ 3951392 h 4275461"/>
                <a:gd name="connsiteX48" fmla="*/ 1405151 w 3619883"/>
                <a:gd name="connsiteY48" fmla="*/ 3951392 h 4275461"/>
                <a:gd name="connsiteX49" fmla="*/ 1405151 w 3619883"/>
                <a:gd name="connsiteY49" fmla="*/ 4128157 h 4275461"/>
                <a:gd name="connsiteX50" fmla="*/ 1468988 w 3619883"/>
                <a:gd name="connsiteY50" fmla="*/ 4128157 h 4275461"/>
                <a:gd name="connsiteX51" fmla="*/ 1427396 w 3619883"/>
                <a:gd name="connsiteY51" fmla="*/ 4275461 h 4275461"/>
                <a:gd name="connsiteX52" fmla="*/ 1210751 w 3619883"/>
                <a:gd name="connsiteY52" fmla="*/ 4275461 h 4275461"/>
                <a:gd name="connsiteX53" fmla="*/ 1210751 w 3619883"/>
                <a:gd name="connsiteY53" fmla="*/ 4128157 h 4275461"/>
                <a:gd name="connsiteX54" fmla="*/ 1271978 w 3619883"/>
                <a:gd name="connsiteY54" fmla="*/ 4128157 h 4275461"/>
                <a:gd name="connsiteX55" fmla="*/ 1271978 w 3619883"/>
                <a:gd name="connsiteY55" fmla="*/ 3951392 h 4275461"/>
                <a:gd name="connsiteX56" fmla="*/ 1094193 w 3619883"/>
                <a:gd name="connsiteY56" fmla="*/ 3951392 h 4275461"/>
                <a:gd name="connsiteX57" fmla="*/ 1094193 w 3619883"/>
                <a:gd name="connsiteY57" fmla="*/ 4128157 h 4275461"/>
                <a:gd name="connsiteX58" fmla="*/ 1140354 w 3619883"/>
                <a:gd name="connsiteY58" fmla="*/ 4128157 h 4275461"/>
                <a:gd name="connsiteX59" fmla="*/ 1140354 w 3619883"/>
                <a:gd name="connsiteY59" fmla="*/ 4275461 h 4275461"/>
                <a:gd name="connsiteX60" fmla="*/ 953807 w 3619883"/>
                <a:gd name="connsiteY60" fmla="*/ 4275461 h 4275461"/>
                <a:gd name="connsiteX61" fmla="*/ 912215 w 3619883"/>
                <a:gd name="connsiteY61" fmla="*/ 4128157 h 4275461"/>
                <a:gd name="connsiteX62" fmla="*/ 961020 w 3619883"/>
                <a:gd name="connsiteY62" fmla="*/ 4128157 h 4275461"/>
                <a:gd name="connsiteX63" fmla="*/ 961020 w 3619883"/>
                <a:gd name="connsiteY63" fmla="*/ 3951392 h 4275461"/>
                <a:gd name="connsiteX64" fmla="*/ 783235 w 3619883"/>
                <a:gd name="connsiteY64" fmla="*/ 3951392 h 4275461"/>
                <a:gd name="connsiteX65" fmla="*/ 783235 w 3619883"/>
                <a:gd name="connsiteY65" fmla="*/ 4128157 h 4275461"/>
                <a:gd name="connsiteX66" fmla="*/ 871024 w 3619883"/>
                <a:gd name="connsiteY66" fmla="*/ 4128157 h 4275461"/>
                <a:gd name="connsiteX67" fmla="*/ 829432 w 3619883"/>
                <a:gd name="connsiteY67" fmla="*/ 4275461 h 4275461"/>
                <a:gd name="connsiteX68" fmla="*/ 611484 w 3619883"/>
                <a:gd name="connsiteY68" fmla="*/ 4275461 h 4275461"/>
                <a:gd name="connsiteX69" fmla="*/ 621247 w 3619883"/>
                <a:gd name="connsiteY69" fmla="*/ 4128157 h 4275461"/>
                <a:gd name="connsiteX70" fmla="*/ 650062 w 3619883"/>
                <a:gd name="connsiteY70" fmla="*/ 4128157 h 4275461"/>
                <a:gd name="connsiteX71" fmla="*/ 650062 w 3619883"/>
                <a:gd name="connsiteY71" fmla="*/ 3951392 h 4275461"/>
                <a:gd name="connsiteX72" fmla="*/ 472277 w 3619883"/>
                <a:gd name="connsiteY72" fmla="*/ 3951392 h 4275461"/>
                <a:gd name="connsiteX73" fmla="*/ 472277 w 3619883"/>
                <a:gd name="connsiteY73" fmla="*/ 4128157 h 4275461"/>
                <a:gd name="connsiteX74" fmla="*/ 522650 w 3619883"/>
                <a:gd name="connsiteY74" fmla="*/ 4128157 h 4275461"/>
                <a:gd name="connsiteX75" fmla="*/ 573998 w 3619883"/>
                <a:gd name="connsiteY75" fmla="*/ 4275461 h 4275461"/>
                <a:gd name="connsiteX76" fmla="*/ 336164 w 3619883"/>
                <a:gd name="connsiteY76" fmla="*/ 4275461 h 4275461"/>
                <a:gd name="connsiteX77" fmla="*/ 294572 w 3619883"/>
                <a:gd name="connsiteY77" fmla="*/ 4128157 h 4275461"/>
                <a:gd name="connsiteX78" fmla="*/ 339106 w 3619883"/>
                <a:gd name="connsiteY78" fmla="*/ 4128157 h 4275461"/>
                <a:gd name="connsiteX79" fmla="*/ 339106 w 3619883"/>
                <a:gd name="connsiteY79" fmla="*/ 3951392 h 4275461"/>
                <a:gd name="connsiteX80" fmla="*/ 161321 w 3619883"/>
                <a:gd name="connsiteY80" fmla="*/ 3951392 h 4275461"/>
                <a:gd name="connsiteX81" fmla="*/ 161321 w 3619883"/>
                <a:gd name="connsiteY81" fmla="*/ 4128157 h 4275461"/>
                <a:gd name="connsiteX82" fmla="*/ 230914 w 3619883"/>
                <a:gd name="connsiteY82" fmla="*/ 4128157 h 4275461"/>
                <a:gd name="connsiteX83" fmla="*/ 189322 w 3619883"/>
                <a:gd name="connsiteY83" fmla="*/ 4275461 h 4275461"/>
                <a:gd name="connsiteX84" fmla="*/ 0 w 3619883"/>
                <a:gd name="connsiteY84" fmla="*/ 4275461 h 4275461"/>
                <a:gd name="connsiteX85" fmla="*/ 0 w 3619883"/>
                <a:gd name="connsiteY85" fmla="*/ 42229 h 4275461"/>
                <a:gd name="connsiteX86" fmla="*/ 42464 w 3619883"/>
                <a:gd name="connsiteY86" fmla="*/ 40518 h 4275461"/>
                <a:gd name="connsiteX87" fmla="*/ 137733 w 3619883"/>
                <a:gd name="connsiteY87" fmla="*/ 35355 h 4275461"/>
                <a:gd name="connsiteX88" fmla="*/ 270565 w 3619883"/>
                <a:gd name="connsiteY88" fmla="*/ 29759 h 4275461"/>
                <a:gd name="connsiteX89" fmla="*/ 479734 w 3619883"/>
                <a:gd name="connsiteY89" fmla="*/ 45455 h 4275461"/>
                <a:gd name="connsiteX90" fmla="*/ 524103 w 3619883"/>
                <a:gd name="connsiteY90" fmla="*/ 41625 h 4275461"/>
                <a:gd name="connsiteX91" fmla="*/ 624416 w 3619883"/>
                <a:gd name="connsiteY91" fmla="*/ 22696 h 4275461"/>
                <a:gd name="connsiteX92" fmla="*/ 657762 w 3619883"/>
                <a:gd name="connsiteY92" fmla="*/ 18351 h 4275461"/>
                <a:gd name="connsiteX93" fmla="*/ 690557 w 3619883"/>
                <a:gd name="connsiteY93" fmla="*/ 25792 h 4275461"/>
                <a:gd name="connsiteX94" fmla="*/ 745123 w 3619883"/>
                <a:gd name="connsiteY94" fmla="*/ 40157 h 4275461"/>
                <a:gd name="connsiteX95" fmla="*/ 789493 w 3619883"/>
                <a:gd name="connsiteY95" fmla="*/ 36327 h 4275461"/>
                <a:gd name="connsiteX96" fmla="*/ 854255 w 3619883"/>
                <a:gd name="connsiteY96" fmla="*/ 68887 h 4275461"/>
                <a:gd name="connsiteX97" fmla="*/ 897520 w 3619883"/>
                <a:gd name="connsiteY97" fmla="*/ 88629 h 4275461"/>
                <a:gd name="connsiteX98" fmla="*/ 940510 w 3619883"/>
                <a:gd name="connsiteY98" fmla="*/ 114265 h 4275461"/>
                <a:gd name="connsiteX99" fmla="*/ 1082712 w 3619883"/>
                <a:gd name="connsiteY99" fmla="*/ 144543 h 4275461"/>
                <a:gd name="connsiteX100" fmla="*/ 1205348 w 3619883"/>
                <a:gd name="connsiteY100" fmla="*/ 120753 h 4275461"/>
                <a:gd name="connsiteX101" fmla="*/ 1271764 w 3619883"/>
                <a:gd name="connsiteY101" fmla="*/ 117956 h 4275461"/>
                <a:gd name="connsiteX102" fmla="*/ 1315583 w 3619883"/>
                <a:gd name="connsiteY102" fmla="*/ 125912 h 4275461"/>
                <a:gd name="connsiteX103" fmla="*/ 1359125 w 3619883"/>
                <a:gd name="connsiteY103" fmla="*/ 139761 h 4275461"/>
                <a:gd name="connsiteX104" fmla="*/ 1391919 w 3619883"/>
                <a:gd name="connsiteY104" fmla="*/ 147202 h 4275461"/>
                <a:gd name="connsiteX105" fmla="*/ 1436563 w 3619883"/>
                <a:gd name="connsiteY105" fmla="*/ 137480 h 4275461"/>
                <a:gd name="connsiteX106" fmla="*/ 1471566 w 3619883"/>
                <a:gd name="connsiteY106" fmla="*/ 97777 h 4275461"/>
                <a:gd name="connsiteX107" fmla="*/ 1505739 w 3619883"/>
                <a:gd name="connsiteY107" fmla="*/ 75753 h 4275461"/>
                <a:gd name="connsiteX108" fmla="*/ 1590891 w 3619883"/>
                <a:gd name="connsiteY108" fmla="*/ 144702 h 4275461"/>
                <a:gd name="connsiteX109" fmla="*/ 1625616 w 3619883"/>
                <a:gd name="connsiteY109" fmla="*/ 110893 h 4275461"/>
                <a:gd name="connsiteX110" fmla="*/ 1658964 w 3619883"/>
                <a:gd name="connsiteY110" fmla="*/ 106547 h 4275461"/>
                <a:gd name="connsiteX111" fmla="*/ 1746598 w 3619883"/>
                <a:gd name="connsiteY111" fmla="*/ 122460 h 4275461"/>
                <a:gd name="connsiteX112" fmla="*/ 1811913 w 3619883"/>
                <a:gd name="connsiteY112" fmla="*/ 143234 h 4275461"/>
                <a:gd name="connsiteX113" fmla="*/ 1856557 w 3619883"/>
                <a:gd name="connsiteY113" fmla="*/ 133511 h 4275461"/>
                <a:gd name="connsiteX114" fmla="*/ 2066003 w 3619883"/>
                <a:gd name="connsiteY114" fmla="*/ 143313 h 4275461"/>
                <a:gd name="connsiteX115" fmla="*/ 2177615 w 3619883"/>
                <a:gd name="connsiteY115" fmla="*/ 119007 h 4275461"/>
                <a:gd name="connsiteX116" fmla="*/ 2255883 w 3619883"/>
                <a:gd name="connsiteY116" fmla="*/ 99047 h 4275461"/>
                <a:gd name="connsiteX117" fmla="*/ 2344622 w 3619883"/>
                <a:gd name="connsiteY117" fmla="*/ 91388 h 4275461"/>
                <a:gd name="connsiteX118" fmla="*/ 2455682 w 3619883"/>
                <a:gd name="connsiteY118" fmla="*/ 78869 h 4275461"/>
                <a:gd name="connsiteX119" fmla="*/ 2632609 w 3619883"/>
                <a:gd name="connsiteY119" fmla="*/ 75338 h 4275461"/>
                <a:gd name="connsiteX120" fmla="*/ 2742291 w 3619883"/>
                <a:gd name="connsiteY120" fmla="*/ 92282 h 4275461"/>
                <a:gd name="connsiteX121" fmla="*/ 2851974 w 3619883"/>
                <a:gd name="connsiteY121" fmla="*/ 109227 h 4275461"/>
                <a:gd name="connsiteX122" fmla="*/ 2907643 w 3619883"/>
                <a:gd name="connsiteY122" fmla="*/ 100020 h 4275461"/>
                <a:gd name="connsiteX123" fmla="*/ 2944022 w 3619883"/>
                <a:gd name="connsiteY123" fmla="*/ 30853 h 4275461"/>
                <a:gd name="connsiteX124" fmla="*/ 3022289 w 3619883"/>
                <a:gd name="connsiteY124" fmla="*/ 10893 h 4275461"/>
                <a:gd name="connsiteX125" fmla="*/ 3054807 w 3619883"/>
                <a:gd name="connsiteY125" fmla="*/ 24226 h 4275461"/>
                <a:gd name="connsiteX126" fmla="*/ 3141892 w 3619883"/>
                <a:gd name="connsiteY126" fmla="*/ 51925 h 4275461"/>
                <a:gd name="connsiteX127" fmla="*/ 3185711 w 3619883"/>
                <a:gd name="connsiteY127" fmla="*/ 59881 h 4275461"/>
                <a:gd name="connsiteX128" fmla="*/ 3219056 w 3619883"/>
                <a:gd name="connsiteY128" fmla="*/ 55536 h 4275461"/>
                <a:gd name="connsiteX129" fmla="*/ 3263425 w 3619883"/>
                <a:gd name="connsiteY129" fmla="*/ 51706 h 4275461"/>
                <a:gd name="connsiteX130" fmla="*/ 3296219 w 3619883"/>
                <a:gd name="connsiteY130" fmla="*/ 59147 h 4275461"/>
                <a:gd name="connsiteX131" fmla="*/ 3319094 w 3619883"/>
                <a:gd name="connsiteY131" fmla="*/ 42500 h 4275461"/>
                <a:gd name="connsiteX132" fmla="*/ 3420511 w 3619883"/>
                <a:gd name="connsiteY132" fmla="*/ 0 h 4275461"/>
                <a:gd name="connsiteX133" fmla="*/ 3453305 w 3619883"/>
                <a:gd name="connsiteY133" fmla="*/ 7440 h 4275461"/>
                <a:gd name="connsiteX134" fmla="*/ 3496571 w 3619883"/>
                <a:gd name="connsiteY134" fmla="*/ 27182 h 4275461"/>
                <a:gd name="connsiteX135" fmla="*/ 3602117 w 3619883"/>
                <a:gd name="connsiteY135" fmla="*/ 132521 h 4275461"/>
                <a:gd name="connsiteX136" fmla="*/ 3619883 w 3619883"/>
                <a:gd name="connsiteY136" fmla="*/ 140049 h 4275461"/>
                <a:gd name="connsiteX137" fmla="*/ 3619883 w 3619883"/>
                <a:gd name="connsiteY13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96846 w 3619883"/>
                <a:gd name="connsiteY6" fmla="*/ 4128157 h 4275461"/>
                <a:gd name="connsiteX7" fmla="*/ 3014011 w 3619883"/>
                <a:gd name="connsiteY7" fmla="*/ 4275461 h 4275461"/>
                <a:gd name="connsiteX8" fmla="*/ 2761042 w 3619883"/>
                <a:gd name="connsiteY8" fmla="*/ 4275461 h 4275461"/>
                <a:gd name="connsiteX9" fmla="*/ 2761042 w 3619883"/>
                <a:gd name="connsiteY9" fmla="*/ 4128157 h 4275461"/>
                <a:gd name="connsiteX10" fmla="*/ 2826768 w 3619883"/>
                <a:gd name="connsiteY10" fmla="*/ 4128157 h 4275461"/>
                <a:gd name="connsiteX11" fmla="*/ 2826768 w 3619883"/>
                <a:gd name="connsiteY11" fmla="*/ 3951392 h 4275461"/>
                <a:gd name="connsiteX12" fmla="*/ 2648983 w 3619883"/>
                <a:gd name="connsiteY12" fmla="*/ 3951392 h 4275461"/>
                <a:gd name="connsiteX13" fmla="*/ 2648983 w 3619883"/>
                <a:gd name="connsiteY13" fmla="*/ 4128157 h 4275461"/>
                <a:gd name="connsiteX14" fmla="*/ 2690646 w 3619883"/>
                <a:gd name="connsiteY14" fmla="*/ 4128157 h 4275461"/>
                <a:gd name="connsiteX15" fmla="*/ 2690646 w 3619883"/>
                <a:gd name="connsiteY15" fmla="*/ 4275461 h 4275461"/>
                <a:gd name="connsiteX16" fmla="*/ 2511710 w 3619883"/>
                <a:gd name="connsiteY16" fmla="*/ 4275461 h 4275461"/>
                <a:gd name="connsiteX17" fmla="*/ 2454288 w 3619883"/>
                <a:gd name="connsiteY17" fmla="*/ 4128157 h 4275461"/>
                <a:gd name="connsiteX18" fmla="*/ 2515810 w 3619883"/>
                <a:gd name="connsiteY18" fmla="*/ 4128157 h 4275461"/>
                <a:gd name="connsiteX19" fmla="*/ 2515810 w 3619883"/>
                <a:gd name="connsiteY19" fmla="*/ 3951392 h 4275461"/>
                <a:gd name="connsiteX20" fmla="*/ 2338025 w 3619883"/>
                <a:gd name="connsiteY20" fmla="*/ 3951392 h 4275461"/>
                <a:gd name="connsiteX21" fmla="*/ 2338025 w 3619883"/>
                <a:gd name="connsiteY21" fmla="*/ 4128157 h 4275461"/>
                <a:gd name="connsiteX22" fmla="*/ 2395120 w 3619883"/>
                <a:gd name="connsiteY22" fmla="*/ 4128157 h 4275461"/>
                <a:gd name="connsiteX23" fmla="*/ 2337697 w 3619883"/>
                <a:gd name="connsiteY23" fmla="*/ 4275461 h 4275461"/>
                <a:gd name="connsiteX24" fmla="*/ 2150155 w 3619883"/>
                <a:gd name="connsiteY24" fmla="*/ 4275461 h 4275461"/>
                <a:gd name="connsiteX25" fmla="*/ 2150155 w 3619883"/>
                <a:gd name="connsiteY25" fmla="*/ 4128157 h 4275461"/>
                <a:gd name="connsiteX26" fmla="*/ 2204852 w 3619883"/>
                <a:gd name="connsiteY26" fmla="*/ 4128157 h 4275461"/>
                <a:gd name="connsiteX27" fmla="*/ 2204852 w 3619883"/>
                <a:gd name="connsiteY27" fmla="*/ 3951392 h 4275461"/>
                <a:gd name="connsiteX28" fmla="*/ 2027068 w 3619883"/>
                <a:gd name="connsiteY28" fmla="*/ 3951392 h 4275461"/>
                <a:gd name="connsiteX29" fmla="*/ 2027068 w 3619883"/>
                <a:gd name="connsiteY29" fmla="*/ 4128157 h 4275461"/>
                <a:gd name="connsiteX30" fmla="*/ 2079759 w 3619883"/>
                <a:gd name="connsiteY30" fmla="*/ 4128157 h 4275461"/>
                <a:gd name="connsiteX31" fmla="*/ 2079759 w 3619883"/>
                <a:gd name="connsiteY31" fmla="*/ 4275461 h 4275461"/>
                <a:gd name="connsiteX32" fmla="*/ 1824703 w 3619883"/>
                <a:gd name="connsiteY32" fmla="*/ 4275461 h 4275461"/>
                <a:gd name="connsiteX33" fmla="*/ 1834468 w 3619883"/>
                <a:gd name="connsiteY33" fmla="*/ 4128157 h 4275461"/>
                <a:gd name="connsiteX34" fmla="*/ 1893894 w 3619883"/>
                <a:gd name="connsiteY34" fmla="*/ 4128157 h 4275461"/>
                <a:gd name="connsiteX35" fmla="*/ 1893894 w 3619883"/>
                <a:gd name="connsiteY35" fmla="*/ 3951392 h 4275461"/>
                <a:gd name="connsiteX36" fmla="*/ 1716110 w 3619883"/>
                <a:gd name="connsiteY36" fmla="*/ 3951392 h 4275461"/>
                <a:gd name="connsiteX37" fmla="*/ 1716110 w 3619883"/>
                <a:gd name="connsiteY37" fmla="*/ 4006431 h 4275461"/>
                <a:gd name="connsiteX38" fmla="*/ 1703447 w 3619883"/>
                <a:gd name="connsiteY38" fmla="*/ 4007960 h 4275461"/>
                <a:gd name="connsiteX39" fmla="*/ 1716110 w 3619883"/>
                <a:gd name="connsiteY39" fmla="*/ 4044284 h 4275461"/>
                <a:gd name="connsiteX40" fmla="*/ 1716110 w 3619883"/>
                <a:gd name="connsiteY40" fmla="*/ 4128157 h 4275461"/>
                <a:gd name="connsiteX41" fmla="*/ 1745346 w 3619883"/>
                <a:gd name="connsiteY41" fmla="*/ 4128157 h 4275461"/>
                <a:gd name="connsiteX42" fmla="*/ 1796694 w 3619883"/>
                <a:gd name="connsiteY42" fmla="*/ 4275461 h 4275461"/>
                <a:gd name="connsiteX43" fmla="*/ 1558844 w 3619883"/>
                <a:gd name="connsiteY43" fmla="*/ 4275461 h 4275461"/>
                <a:gd name="connsiteX44" fmla="*/ 1517252 w 3619883"/>
                <a:gd name="connsiteY44" fmla="*/ 4128157 h 4275461"/>
                <a:gd name="connsiteX45" fmla="*/ 1582936 w 3619883"/>
                <a:gd name="connsiteY45" fmla="*/ 4128157 h 4275461"/>
                <a:gd name="connsiteX46" fmla="*/ 1582936 w 3619883"/>
                <a:gd name="connsiteY46" fmla="*/ 3951392 h 4275461"/>
                <a:gd name="connsiteX47" fmla="*/ 1405151 w 3619883"/>
                <a:gd name="connsiteY47" fmla="*/ 3951392 h 4275461"/>
                <a:gd name="connsiteX48" fmla="*/ 1405151 w 3619883"/>
                <a:gd name="connsiteY48" fmla="*/ 4128157 h 4275461"/>
                <a:gd name="connsiteX49" fmla="*/ 1468988 w 3619883"/>
                <a:gd name="connsiteY49" fmla="*/ 4128157 h 4275461"/>
                <a:gd name="connsiteX50" fmla="*/ 1427396 w 3619883"/>
                <a:gd name="connsiteY50" fmla="*/ 4275461 h 4275461"/>
                <a:gd name="connsiteX51" fmla="*/ 1210751 w 3619883"/>
                <a:gd name="connsiteY51" fmla="*/ 4275461 h 4275461"/>
                <a:gd name="connsiteX52" fmla="*/ 1210751 w 3619883"/>
                <a:gd name="connsiteY52" fmla="*/ 4128157 h 4275461"/>
                <a:gd name="connsiteX53" fmla="*/ 1271978 w 3619883"/>
                <a:gd name="connsiteY53" fmla="*/ 4128157 h 4275461"/>
                <a:gd name="connsiteX54" fmla="*/ 1271978 w 3619883"/>
                <a:gd name="connsiteY54" fmla="*/ 3951392 h 4275461"/>
                <a:gd name="connsiteX55" fmla="*/ 1094193 w 3619883"/>
                <a:gd name="connsiteY55" fmla="*/ 3951392 h 4275461"/>
                <a:gd name="connsiteX56" fmla="*/ 1094193 w 3619883"/>
                <a:gd name="connsiteY56" fmla="*/ 4128157 h 4275461"/>
                <a:gd name="connsiteX57" fmla="*/ 1140354 w 3619883"/>
                <a:gd name="connsiteY57" fmla="*/ 4128157 h 4275461"/>
                <a:gd name="connsiteX58" fmla="*/ 1140354 w 3619883"/>
                <a:gd name="connsiteY58" fmla="*/ 4275461 h 4275461"/>
                <a:gd name="connsiteX59" fmla="*/ 953807 w 3619883"/>
                <a:gd name="connsiteY59" fmla="*/ 4275461 h 4275461"/>
                <a:gd name="connsiteX60" fmla="*/ 912215 w 3619883"/>
                <a:gd name="connsiteY60" fmla="*/ 4128157 h 4275461"/>
                <a:gd name="connsiteX61" fmla="*/ 961020 w 3619883"/>
                <a:gd name="connsiteY61" fmla="*/ 4128157 h 4275461"/>
                <a:gd name="connsiteX62" fmla="*/ 961020 w 3619883"/>
                <a:gd name="connsiteY62" fmla="*/ 3951392 h 4275461"/>
                <a:gd name="connsiteX63" fmla="*/ 783235 w 3619883"/>
                <a:gd name="connsiteY63" fmla="*/ 3951392 h 4275461"/>
                <a:gd name="connsiteX64" fmla="*/ 783235 w 3619883"/>
                <a:gd name="connsiteY64" fmla="*/ 4128157 h 4275461"/>
                <a:gd name="connsiteX65" fmla="*/ 871024 w 3619883"/>
                <a:gd name="connsiteY65" fmla="*/ 4128157 h 4275461"/>
                <a:gd name="connsiteX66" fmla="*/ 829432 w 3619883"/>
                <a:gd name="connsiteY66" fmla="*/ 4275461 h 4275461"/>
                <a:gd name="connsiteX67" fmla="*/ 611484 w 3619883"/>
                <a:gd name="connsiteY67" fmla="*/ 4275461 h 4275461"/>
                <a:gd name="connsiteX68" fmla="*/ 621247 w 3619883"/>
                <a:gd name="connsiteY68" fmla="*/ 4128157 h 4275461"/>
                <a:gd name="connsiteX69" fmla="*/ 650062 w 3619883"/>
                <a:gd name="connsiteY69" fmla="*/ 4128157 h 4275461"/>
                <a:gd name="connsiteX70" fmla="*/ 650062 w 3619883"/>
                <a:gd name="connsiteY70" fmla="*/ 3951392 h 4275461"/>
                <a:gd name="connsiteX71" fmla="*/ 472277 w 3619883"/>
                <a:gd name="connsiteY71" fmla="*/ 3951392 h 4275461"/>
                <a:gd name="connsiteX72" fmla="*/ 472277 w 3619883"/>
                <a:gd name="connsiteY72" fmla="*/ 4128157 h 4275461"/>
                <a:gd name="connsiteX73" fmla="*/ 522650 w 3619883"/>
                <a:gd name="connsiteY73" fmla="*/ 4128157 h 4275461"/>
                <a:gd name="connsiteX74" fmla="*/ 573998 w 3619883"/>
                <a:gd name="connsiteY74" fmla="*/ 4275461 h 4275461"/>
                <a:gd name="connsiteX75" fmla="*/ 336164 w 3619883"/>
                <a:gd name="connsiteY75" fmla="*/ 4275461 h 4275461"/>
                <a:gd name="connsiteX76" fmla="*/ 294572 w 3619883"/>
                <a:gd name="connsiteY76" fmla="*/ 4128157 h 4275461"/>
                <a:gd name="connsiteX77" fmla="*/ 339106 w 3619883"/>
                <a:gd name="connsiteY77" fmla="*/ 4128157 h 4275461"/>
                <a:gd name="connsiteX78" fmla="*/ 339106 w 3619883"/>
                <a:gd name="connsiteY78" fmla="*/ 3951392 h 4275461"/>
                <a:gd name="connsiteX79" fmla="*/ 161321 w 3619883"/>
                <a:gd name="connsiteY79" fmla="*/ 3951392 h 4275461"/>
                <a:gd name="connsiteX80" fmla="*/ 161321 w 3619883"/>
                <a:gd name="connsiteY80" fmla="*/ 4128157 h 4275461"/>
                <a:gd name="connsiteX81" fmla="*/ 230914 w 3619883"/>
                <a:gd name="connsiteY81" fmla="*/ 4128157 h 4275461"/>
                <a:gd name="connsiteX82" fmla="*/ 189322 w 3619883"/>
                <a:gd name="connsiteY82" fmla="*/ 4275461 h 4275461"/>
                <a:gd name="connsiteX83" fmla="*/ 0 w 3619883"/>
                <a:gd name="connsiteY83" fmla="*/ 4275461 h 4275461"/>
                <a:gd name="connsiteX84" fmla="*/ 0 w 3619883"/>
                <a:gd name="connsiteY84" fmla="*/ 42229 h 4275461"/>
                <a:gd name="connsiteX85" fmla="*/ 42464 w 3619883"/>
                <a:gd name="connsiteY85" fmla="*/ 40518 h 4275461"/>
                <a:gd name="connsiteX86" fmla="*/ 137733 w 3619883"/>
                <a:gd name="connsiteY86" fmla="*/ 35355 h 4275461"/>
                <a:gd name="connsiteX87" fmla="*/ 270565 w 3619883"/>
                <a:gd name="connsiteY87" fmla="*/ 29759 h 4275461"/>
                <a:gd name="connsiteX88" fmla="*/ 479734 w 3619883"/>
                <a:gd name="connsiteY88" fmla="*/ 45455 h 4275461"/>
                <a:gd name="connsiteX89" fmla="*/ 524103 w 3619883"/>
                <a:gd name="connsiteY89" fmla="*/ 41625 h 4275461"/>
                <a:gd name="connsiteX90" fmla="*/ 624416 w 3619883"/>
                <a:gd name="connsiteY90" fmla="*/ 22696 h 4275461"/>
                <a:gd name="connsiteX91" fmla="*/ 657762 w 3619883"/>
                <a:gd name="connsiteY91" fmla="*/ 18351 h 4275461"/>
                <a:gd name="connsiteX92" fmla="*/ 690557 w 3619883"/>
                <a:gd name="connsiteY92" fmla="*/ 25792 h 4275461"/>
                <a:gd name="connsiteX93" fmla="*/ 745123 w 3619883"/>
                <a:gd name="connsiteY93" fmla="*/ 40157 h 4275461"/>
                <a:gd name="connsiteX94" fmla="*/ 789493 w 3619883"/>
                <a:gd name="connsiteY94" fmla="*/ 36327 h 4275461"/>
                <a:gd name="connsiteX95" fmla="*/ 854255 w 3619883"/>
                <a:gd name="connsiteY95" fmla="*/ 68887 h 4275461"/>
                <a:gd name="connsiteX96" fmla="*/ 897520 w 3619883"/>
                <a:gd name="connsiteY96" fmla="*/ 88629 h 4275461"/>
                <a:gd name="connsiteX97" fmla="*/ 940510 w 3619883"/>
                <a:gd name="connsiteY97" fmla="*/ 114265 h 4275461"/>
                <a:gd name="connsiteX98" fmla="*/ 1082712 w 3619883"/>
                <a:gd name="connsiteY98" fmla="*/ 144543 h 4275461"/>
                <a:gd name="connsiteX99" fmla="*/ 1205348 w 3619883"/>
                <a:gd name="connsiteY99" fmla="*/ 120753 h 4275461"/>
                <a:gd name="connsiteX100" fmla="*/ 1271764 w 3619883"/>
                <a:gd name="connsiteY100" fmla="*/ 117956 h 4275461"/>
                <a:gd name="connsiteX101" fmla="*/ 1315583 w 3619883"/>
                <a:gd name="connsiteY101" fmla="*/ 125912 h 4275461"/>
                <a:gd name="connsiteX102" fmla="*/ 1359125 w 3619883"/>
                <a:gd name="connsiteY102" fmla="*/ 139761 h 4275461"/>
                <a:gd name="connsiteX103" fmla="*/ 1391919 w 3619883"/>
                <a:gd name="connsiteY103" fmla="*/ 147202 h 4275461"/>
                <a:gd name="connsiteX104" fmla="*/ 1436563 w 3619883"/>
                <a:gd name="connsiteY104" fmla="*/ 137480 h 4275461"/>
                <a:gd name="connsiteX105" fmla="*/ 1471566 w 3619883"/>
                <a:gd name="connsiteY105" fmla="*/ 97777 h 4275461"/>
                <a:gd name="connsiteX106" fmla="*/ 1505739 w 3619883"/>
                <a:gd name="connsiteY106" fmla="*/ 75753 h 4275461"/>
                <a:gd name="connsiteX107" fmla="*/ 1590891 w 3619883"/>
                <a:gd name="connsiteY107" fmla="*/ 144702 h 4275461"/>
                <a:gd name="connsiteX108" fmla="*/ 1625616 w 3619883"/>
                <a:gd name="connsiteY108" fmla="*/ 110893 h 4275461"/>
                <a:gd name="connsiteX109" fmla="*/ 1658964 w 3619883"/>
                <a:gd name="connsiteY109" fmla="*/ 106547 h 4275461"/>
                <a:gd name="connsiteX110" fmla="*/ 1746598 w 3619883"/>
                <a:gd name="connsiteY110" fmla="*/ 122460 h 4275461"/>
                <a:gd name="connsiteX111" fmla="*/ 1811913 w 3619883"/>
                <a:gd name="connsiteY111" fmla="*/ 143234 h 4275461"/>
                <a:gd name="connsiteX112" fmla="*/ 1856557 w 3619883"/>
                <a:gd name="connsiteY112" fmla="*/ 133511 h 4275461"/>
                <a:gd name="connsiteX113" fmla="*/ 2066003 w 3619883"/>
                <a:gd name="connsiteY113" fmla="*/ 143313 h 4275461"/>
                <a:gd name="connsiteX114" fmla="*/ 2177615 w 3619883"/>
                <a:gd name="connsiteY114" fmla="*/ 119007 h 4275461"/>
                <a:gd name="connsiteX115" fmla="*/ 2255883 w 3619883"/>
                <a:gd name="connsiteY115" fmla="*/ 99047 h 4275461"/>
                <a:gd name="connsiteX116" fmla="*/ 2344622 w 3619883"/>
                <a:gd name="connsiteY116" fmla="*/ 91388 h 4275461"/>
                <a:gd name="connsiteX117" fmla="*/ 2455682 w 3619883"/>
                <a:gd name="connsiteY117" fmla="*/ 78869 h 4275461"/>
                <a:gd name="connsiteX118" fmla="*/ 2632609 w 3619883"/>
                <a:gd name="connsiteY118" fmla="*/ 75338 h 4275461"/>
                <a:gd name="connsiteX119" fmla="*/ 2742291 w 3619883"/>
                <a:gd name="connsiteY119" fmla="*/ 92282 h 4275461"/>
                <a:gd name="connsiteX120" fmla="*/ 2851974 w 3619883"/>
                <a:gd name="connsiteY120" fmla="*/ 109227 h 4275461"/>
                <a:gd name="connsiteX121" fmla="*/ 2907643 w 3619883"/>
                <a:gd name="connsiteY121" fmla="*/ 100020 h 4275461"/>
                <a:gd name="connsiteX122" fmla="*/ 2944022 w 3619883"/>
                <a:gd name="connsiteY122" fmla="*/ 30853 h 4275461"/>
                <a:gd name="connsiteX123" fmla="*/ 3022289 w 3619883"/>
                <a:gd name="connsiteY123" fmla="*/ 10893 h 4275461"/>
                <a:gd name="connsiteX124" fmla="*/ 3054807 w 3619883"/>
                <a:gd name="connsiteY124" fmla="*/ 24226 h 4275461"/>
                <a:gd name="connsiteX125" fmla="*/ 3141892 w 3619883"/>
                <a:gd name="connsiteY125" fmla="*/ 51925 h 4275461"/>
                <a:gd name="connsiteX126" fmla="*/ 3185711 w 3619883"/>
                <a:gd name="connsiteY126" fmla="*/ 59881 h 4275461"/>
                <a:gd name="connsiteX127" fmla="*/ 3219056 w 3619883"/>
                <a:gd name="connsiteY127" fmla="*/ 55536 h 4275461"/>
                <a:gd name="connsiteX128" fmla="*/ 3263425 w 3619883"/>
                <a:gd name="connsiteY128" fmla="*/ 51706 h 4275461"/>
                <a:gd name="connsiteX129" fmla="*/ 3296219 w 3619883"/>
                <a:gd name="connsiteY129" fmla="*/ 59147 h 4275461"/>
                <a:gd name="connsiteX130" fmla="*/ 3319094 w 3619883"/>
                <a:gd name="connsiteY130" fmla="*/ 42500 h 4275461"/>
                <a:gd name="connsiteX131" fmla="*/ 3420511 w 3619883"/>
                <a:gd name="connsiteY131" fmla="*/ 0 h 4275461"/>
                <a:gd name="connsiteX132" fmla="*/ 3453305 w 3619883"/>
                <a:gd name="connsiteY132" fmla="*/ 7440 h 4275461"/>
                <a:gd name="connsiteX133" fmla="*/ 3496571 w 3619883"/>
                <a:gd name="connsiteY133" fmla="*/ 27182 h 4275461"/>
                <a:gd name="connsiteX134" fmla="*/ 3602117 w 3619883"/>
                <a:gd name="connsiteY134" fmla="*/ 132521 h 4275461"/>
                <a:gd name="connsiteX135" fmla="*/ 3619883 w 3619883"/>
                <a:gd name="connsiteY135" fmla="*/ 140049 h 4275461"/>
                <a:gd name="connsiteX136" fmla="*/ 3619883 w 3619883"/>
                <a:gd name="connsiteY13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3014011 w 3619883"/>
                <a:gd name="connsiteY6" fmla="*/ 4275461 h 4275461"/>
                <a:gd name="connsiteX7" fmla="*/ 2761042 w 3619883"/>
                <a:gd name="connsiteY7" fmla="*/ 4275461 h 4275461"/>
                <a:gd name="connsiteX8" fmla="*/ 2761042 w 3619883"/>
                <a:gd name="connsiteY8" fmla="*/ 4128157 h 4275461"/>
                <a:gd name="connsiteX9" fmla="*/ 2826768 w 3619883"/>
                <a:gd name="connsiteY9" fmla="*/ 4128157 h 4275461"/>
                <a:gd name="connsiteX10" fmla="*/ 2826768 w 3619883"/>
                <a:gd name="connsiteY10" fmla="*/ 3951392 h 4275461"/>
                <a:gd name="connsiteX11" fmla="*/ 2648983 w 3619883"/>
                <a:gd name="connsiteY11" fmla="*/ 3951392 h 4275461"/>
                <a:gd name="connsiteX12" fmla="*/ 2648983 w 3619883"/>
                <a:gd name="connsiteY12" fmla="*/ 4128157 h 4275461"/>
                <a:gd name="connsiteX13" fmla="*/ 2690646 w 3619883"/>
                <a:gd name="connsiteY13" fmla="*/ 4128157 h 4275461"/>
                <a:gd name="connsiteX14" fmla="*/ 2690646 w 3619883"/>
                <a:gd name="connsiteY14" fmla="*/ 4275461 h 4275461"/>
                <a:gd name="connsiteX15" fmla="*/ 2511710 w 3619883"/>
                <a:gd name="connsiteY15" fmla="*/ 4275461 h 4275461"/>
                <a:gd name="connsiteX16" fmla="*/ 2454288 w 3619883"/>
                <a:gd name="connsiteY16" fmla="*/ 4128157 h 4275461"/>
                <a:gd name="connsiteX17" fmla="*/ 2515810 w 3619883"/>
                <a:gd name="connsiteY17" fmla="*/ 4128157 h 4275461"/>
                <a:gd name="connsiteX18" fmla="*/ 2515810 w 3619883"/>
                <a:gd name="connsiteY18" fmla="*/ 3951392 h 4275461"/>
                <a:gd name="connsiteX19" fmla="*/ 2338025 w 3619883"/>
                <a:gd name="connsiteY19" fmla="*/ 3951392 h 4275461"/>
                <a:gd name="connsiteX20" fmla="*/ 2338025 w 3619883"/>
                <a:gd name="connsiteY20" fmla="*/ 4128157 h 4275461"/>
                <a:gd name="connsiteX21" fmla="*/ 2395120 w 3619883"/>
                <a:gd name="connsiteY21" fmla="*/ 4128157 h 4275461"/>
                <a:gd name="connsiteX22" fmla="*/ 2337697 w 3619883"/>
                <a:gd name="connsiteY22" fmla="*/ 4275461 h 4275461"/>
                <a:gd name="connsiteX23" fmla="*/ 2150155 w 3619883"/>
                <a:gd name="connsiteY23" fmla="*/ 4275461 h 4275461"/>
                <a:gd name="connsiteX24" fmla="*/ 2150155 w 3619883"/>
                <a:gd name="connsiteY24" fmla="*/ 4128157 h 4275461"/>
                <a:gd name="connsiteX25" fmla="*/ 2204852 w 3619883"/>
                <a:gd name="connsiteY25" fmla="*/ 4128157 h 4275461"/>
                <a:gd name="connsiteX26" fmla="*/ 2204852 w 3619883"/>
                <a:gd name="connsiteY26" fmla="*/ 3951392 h 4275461"/>
                <a:gd name="connsiteX27" fmla="*/ 2027068 w 3619883"/>
                <a:gd name="connsiteY27" fmla="*/ 3951392 h 4275461"/>
                <a:gd name="connsiteX28" fmla="*/ 2027068 w 3619883"/>
                <a:gd name="connsiteY28" fmla="*/ 4128157 h 4275461"/>
                <a:gd name="connsiteX29" fmla="*/ 2079759 w 3619883"/>
                <a:gd name="connsiteY29" fmla="*/ 4128157 h 4275461"/>
                <a:gd name="connsiteX30" fmla="*/ 2079759 w 3619883"/>
                <a:gd name="connsiteY30" fmla="*/ 4275461 h 4275461"/>
                <a:gd name="connsiteX31" fmla="*/ 1824703 w 3619883"/>
                <a:gd name="connsiteY31" fmla="*/ 4275461 h 4275461"/>
                <a:gd name="connsiteX32" fmla="*/ 1834468 w 3619883"/>
                <a:gd name="connsiteY32" fmla="*/ 4128157 h 4275461"/>
                <a:gd name="connsiteX33" fmla="*/ 1893894 w 3619883"/>
                <a:gd name="connsiteY33" fmla="*/ 4128157 h 4275461"/>
                <a:gd name="connsiteX34" fmla="*/ 1893894 w 3619883"/>
                <a:gd name="connsiteY34" fmla="*/ 3951392 h 4275461"/>
                <a:gd name="connsiteX35" fmla="*/ 1716110 w 3619883"/>
                <a:gd name="connsiteY35" fmla="*/ 3951392 h 4275461"/>
                <a:gd name="connsiteX36" fmla="*/ 1716110 w 3619883"/>
                <a:gd name="connsiteY36" fmla="*/ 4006431 h 4275461"/>
                <a:gd name="connsiteX37" fmla="*/ 1703447 w 3619883"/>
                <a:gd name="connsiteY37" fmla="*/ 4007960 h 4275461"/>
                <a:gd name="connsiteX38" fmla="*/ 1716110 w 3619883"/>
                <a:gd name="connsiteY38" fmla="*/ 4044284 h 4275461"/>
                <a:gd name="connsiteX39" fmla="*/ 1716110 w 3619883"/>
                <a:gd name="connsiteY39" fmla="*/ 4128157 h 4275461"/>
                <a:gd name="connsiteX40" fmla="*/ 1745346 w 3619883"/>
                <a:gd name="connsiteY40" fmla="*/ 4128157 h 4275461"/>
                <a:gd name="connsiteX41" fmla="*/ 1796694 w 3619883"/>
                <a:gd name="connsiteY41" fmla="*/ 4275461 h 4275461"/>
                <a:gd name="connsiteX42" fmla="*/ 1558844 w 3619883"/>
                <a:gd name="connsiteY42" fmla="*/ 4275461 h 4275461"/>
                <a:gd name="connsiteX43" fmla="*/ 1517252 w 3619883"/>
                <a:gd name="connsiteY43" fmla="*/ 4128157 h 4275461"/>
                <a:gd name="connsiteX44" fmla="*/ 1582936 w 3619883"/>
                <a:gd name="connsiteY44" fmla="*/ 4128157 h 4275461"/>
                <a:gd name="connsiteX45" fmla="*/ 1582936 w 3619883"/>
                <a:gd name="connsiteY45" fmla="*/ 3951392 h 4275461"/>
                <a:gd name="connsiteX46" fmla="*/ 1405151 w 3619883"/>
                <a:gd name="connsiteY46" fmla="*/ 3951392 h 4275461"/>
                <a:gd name="connsiteX47" fmla="*/ 1405151 w 3619883"/>
                <a:gd name="connsiteY47" fmla="*/ 4128157 h 4275461"/>
                <a:gd name="connsiteX48" fmla="*/ 1468988 w 3619883"/>
                <a:gd name="connsiteY48" fmla="*/ 4128157 h 4275461"/>
                <a:gd name="connsiteX49" fmla="*/ 1427396 w 3619883"/>
                <a:gd name="connsiteY49" fmla="*/ 4275461 h 4275461"/>
                <a:gd name="connsiteX50" fmla="*/ 1210751 w 3619883"/>
                <a:gd name="connsiteY50" fmla="*/ 4275461 h 4275461"/>
                <a:gd name="connsiteX51" fmla="*/ 1210751 w 3619883"/>
                <a:gd name="connsiteY51" fmla="*/ 4128157 h 4275461"/>
                <a:gd name="connsiteX52" fmla="*/ 1271978 w 3619883"/>
                <a:gd name="connsiteY52" fmla="*/ 4128157 h 4275461"/>
                <a:gd name="connsiteX53" fmla="*/ 1271978 w 3619883"/>
                <a:gd name="connsiteY53" fmla="*/ 3951392 h 4275461"/>
                <a:gd name="connsiteX54" fmla="*/ 1094193 w 3619883"/>
                <a:gd name="connsiteY54" fmla="*/ 3951392 h 4275461"/>
                <a:gd name="connsiteX55" fmla="*/ 1094193 w 3619883"/>
                <a:gd name="connsiteY55" fmla="*/ 4128157 h 4275461"/>
                <a:gd name="connsiteX56" fmla="*/ 1140354 w 3619883"/>
                <a:gd name="connsiteY56" fmla="*/ 4128157 h 4275461"/>
                <a:gd name="connsiteX57" fmla="*/ 1140354 w 3619883"/>
                <a:gd name="connsiteY57" fmla="*/ 4275461 h 4275461"/>
                <a:gd name="connsiteX58" fmla="*/ 953807 w 3619883"/>
                <a:gd name="connsiteY58" fmla="*/ 4275461 h 4275461"/>
                <a:gd name="connsiteX59" fmla="*/ 912215 w 3619883"/>
                <a:gd name="connsiteY59" fmla="*/ 4128157 h 4275461"/>
                <a:gd name="connsiteX60" fmla="*/ 961020 w 3619883"/>
                <a:gd name="connsiteY60" fmla="*/ 4128157 h 4275461"/>
                <a:gd name="connsiteX61" fmla="*/ 961020 w 3619883"/>
                <a:gd name="connsiteY61" fmla="*/ 3951392 h 4275461"/>
                <a:gd name="connsiteX62" fmla="*/ 783235 w 3619883"/>
                <a:gd name="connsiteY62" fmla="*/ 3951392 h 4275461"/>
                <a:gd name="connsiteX63" fmla="*/ 783235 w 3619883"/>
                <a:gd name="connsiteY63" fmla="*/ 4128157 h 4275461"/>
                <a:gd name="connsiteX64" fmla="*/ 871024 w 3619883"/>
                <a:gd name="connsiteY64" fmla="*/ 4128157 h 4275461"/>
                <a:gd name="connsiteX65" fmla="*/ 829432 w 3619883"/>
                <a:gd name="connsiteY65" fmla="*/ 4275461 h 4275461"/>
                <a:gd name="connsiteX66" fmla="*/ 611484 w 3619883"/>
                <a:gd name="connsiteY66" fmla="*/ 4275461 h 4275461"/>
                <a:gd name="connsiteX67" fmla="*/ 621247 w 3619883"/>
                <a:gd name="connsiteY67" fmla="*/ 4128157 h 4275461"/>
                <a:gd name="connsiteX68" fmla="*/ 650062 w 3619883"/>
                <a:gd name="connsiteY68" fmla="*/ 4128157 h 4275461"/>
                <a:gd name="connsiteX69" fmla="*/ 650062 w 3619883"/>
                <a:gd name="connsiteY69" fmla="*/ 3951392 h 4275461"/>
                <a:gd name="connsiteX70" fmla="*/ 472277 w 3619883"/>
                <a:gd name="connsiteY70" fmla="*/ 3951392 h 4275461"/>
                <a:gd name="connsiteX71" fmla="*/ 472277 w 3619883"/>
                <a:gd name="connsiteY71" fmla="*/ 4128157 h 4275461"/>
                <a:gd name="connsiteX72" fmla="*/ 522650 w 3619883"/>
                <a:gd name="connsiteY72" fmla="*/ 4128157 h 4275461"/>
                <a:gd name="connsiteX73" fmla="*/ 573998 w 3619883"/>
                <a:gd name="connsiteY73" fmla="*/ 4275461 h 4275461"/>
                <a:gd name="connsiteX74" fmla="*/ 336164 w 3619883"/>
                <a:gd name="connsiteY74" fmla="*/ 4275461 h 4275461"/>
                <a:gd name="connsiteX75" fmla="*/ 294572 w 3619883"/>
                <a:gd name="connsiteY75" fmla="*/ 4128157 h 4275461"/>
                <a:gd name="connsiteX76" fmla="*/ 339106 w 3619883"/>
                <a:gd name="connsiteY76" fmla="*/ 4128157 h 4275461"/>
                <a:gd name="connsiteX77" fmla="*/ 339106 w 3619883"/>
                <a:gd name="connsiteY77" fmla="*/ 3951392 h 4275461"/>
                <a:gd name="connsiteX78" fmla="*/ 161321 w 3619883"/>
                <a:gd name="connsiteY78" fmla="*/ 3951392 h 4275461"/>
                <a:gd name="connsiteX79" fmla="*/ 161321 w 3619883"/>
                <a:gd name="connsiteY79" fmla="*/ 4128157 h 4275461"/>
                <a:gd name="connsiteX80" fmla="*/ 230914 w 3619883"/>
                <a:gd name="connsiteY80" fmla="*/ 4128157 h 4275461"/>
                <a:gd name="connsiteX81" fmla="*/ 189322 w 3619883"/>
                <a:gd name="connsiteY81" fmla="*/ 4275461 h 4275461"/>
                <a:gd name="connsiteX82" fmla="*/ 0 w 3619883"/>
                <a:gd name="connsiteY82" fmla="*/ 4275461 h 4275461"/>
                <a:gd name="connsiteX83" fmla="*/ 0 w 3619883"/>
                <a:gd name="connsiteY83" fmla="*/ 42229 h 4275461"/>
                <a:gd name="connsiteX84" fmla="*/ 42464 w 3619883"/>
                <a:gd name="connsiteY84" fmla="*/ 40518 h 4275461"/>
                <a:gd name="connsiteX85" fmla="*/ 137733 w 3619883"/>
                <a:gd name="connsiteY85" fmla="*/ 35355 h 4275461"/>
                <a:gd name="connsiteX86" fmla="*/ 270565 w 3619883"/>
                <a:gd name="connsiteY86" fmla="*/ 29759 h 4275461"/>
                <a:gd name="connsiteX87" fmla="*/ 479734 w 3619883"/>
                <a:gd name="connsiteY87" fmla="*/ 45455 h 4275461"/>
                <a:gd name="connsiteX88" fmla="*/ 524103 w 3619883"/>
                <a:gd name="connsiteY88" fmla="*/ 41625 h 4275461"/>
                <a:gd name="connsiteX89" fmla="*/ 624416 w 3619883"/>
                <a:gd name="connsiteY89" fmla="*/ 22696 h 4275461"/>
                <a:gd name="connsiteX90" fmla="*/ 657762 w 3619883"/>
                <a:gd name="connsiteY90" fmla="*/ 18351 h 4275461"/>
                <a:gd name="connsiteX91" fmla="*/ 690557 w 3619883"/>
                <a:gd name="connsiteY91" fmla="*/ 25792 h 4275461"/>
                <a:gd name="connsiteX92" fmla="*/ 745123 w 3619883"/>
                <a:gd name="connsiteY92" fmla="*/ 40157 h 4275461"/>
                <a:gd name="connsiteX93" fmla="*/ 789493 w 3619883"/>
                <a:gd name="connsiteY93" fmla="*/ 36327 h 4275461"/>
                <a:gd name="connsiteX94" fmla="*/ 854255 w 3619883"/>
                <a:gd name="connsiteY94" fmla="*/ 68887 h 4275461"/>
                <a:gd name="connsiteX95" fmla="*/ 897520 w 3619883"/>
                <a:gd name="connsiteY95" fmla="*/ 88629 h 4275461"/>
                <a:gd name="connsiteX96" fmla="*/ 940510 w 3619883"/>
                <a:gd name="connsiteY96" fmla="*/ 114265 h 4275461"/>
                <a:gd name="connsiteX97" fmla="*/ 1082712 w 3619883"/>
                <a:gd name="connsiteY97" fmla="*/ 144543 h 4275461"/>
                <a:gd name="connsiteX98" fmla="*/ 1205348 w 3619883"/>
                <a:gd name="connsiteY98" fmla="*/ 120753 h 4275461"/>
                <a:gd name="connsiteX99" fmla="*/ 1271764 w 3619883"/>
                <a:gd name="connsiteY99" fmla="*/ 117956 h 4275461"/>
                <a:gd name="connsiteX100" fmla="*/ 1315583 w 3619883"/>
                <a:gd name="connsiteY100" fmla="*/ 125912 h 4275461"/>
                <a:gd name="connsiteX101" fmla="*/ 1359125 w 3619883"/>
                <a:gd name="connsiteY101" fmla="*/ 139761 h 4275461"/>
                <a:gd name="connsiteX102" fmla="*/ 1391919 w 3619883"/>
                <a:gd name="connsiteY102" fmla="*/ 147202 h 4275461"/>
                <a:gd name="connsiteX103" fmla="*/ 1436563 w 3619883"/>
                <a:gd name="connsiteY103" fmla="*/ 137480 h 4275461"/>
                <a:gd name="connsiteX104" fmla="*/ 1471566 w 3619883"/>
                <a:gd name="connsiteY104" fmla="*/ 97777 h 4275461"/>
                <a:gd name="connsiteX105" fmla="*/ 1505739 w 3619883"/>
                <a:gd name="connsiteY105" fmla="*/ 75753 h 4275461"/>
                <a:gd name="connsiteX106" fmla="*/ 1590891 w 3619883"/>
                <a:gd name="connsiteY106" fmla="*/ 144702 h 4275461"/>
                <a:gd name="connsiteX107" fmla="*/ 1625616 w 3619883"/>
                <a:gd name="connsiteY107" fmla="*/ 110893 h 4275461"/>
                <a:gd name="connsiteX108" fmla="*/ 1658964 w 3619883"/>
                <a:gd name="connsiteY108" fmla="*/ 106547 h 4275461"/>
                <a:gd name="connsiteX109" fmla="*/ 1746598 w 3619883"/>
                <a:gd name="connsiteY109" fmla="*/ 122460 h 4275461"/>
                <a:gd name="connsiteX110" fmla="*/ 1811913 w 3619883"/>
                <a:gd name="connsiteY110" fmla="*/ 143234 h 4275461"/>
                <a:gd name="connsiteX111" fmla="*/ 1856557 w 3619883"/>
                <a:gd name="connsiteY111" fmla="*/ 133511 h 4275461"/>
                <a:gd name="connsiteX112" fmla="*/ 2066003 w 3619883"/>
                <a:gd name="connsiteY112" fmla="*/ 143313 h 4275461"/>
                <a:gd name="connsiteX113" fmla="*/ 2177615 w 3619883"/>
                <a:gd name="connsiteY113" fmla="*/ 119007 h 4275461"/>
                <a:gd name="connsiteX114" fmla="*/ 2255883 w 3619883"/>
                <a:gd name="connsiteY114" fmla="*/ 99047 h 4275461"/>
                <a:gd name="connsiteX115" fmla="*/ 2344622 w 3619883"/>
                <a:gd name="connsiteY115" fmla="*/ 91388 h 4275461"/>
                <a:gd name="connsiteX116" fmla="*/ 2455682 w 3619883"/>
                <a:gd name="connsiteY116" fmla="*/ 78869 h 4275461"/>
                <a:gd name="connsiteX117" fmla="*/ 2632609 w 3619883"/>
                <a:gd name="connsiteY117" fmla="*/ 75338 h 4275461"/>
                <a:gd name="connsiteX118" fmla="*/ 2742291 w 3619883"/>
                <a:gd name="connsiteY118" fmla="*/ 92282 h 4275461"/>
                <a:gd name="connsiteX119" fmla="*/ 2851974 w 3619883"/>
                <a:gd name="connsiteY119" fmla="*/ 109227 h 4275461"/>
                <a:gd name="connsiteX120" fmla="*/ 2907643 w 3619883"/>
                <a:gd name="connsiteY120" fmla="*/ 100020 h 4275461"/>
                <a:gd name="connsiteX121" fmla="*/ 2944022 w 3619883"/>
                <a:gd name="connsiteY121" fmla="*/ 30853 h 4275461"/>
                <a:gd name="connsiteX122" fmla="*/ 3022289 w 3619883"/>
                <a:gd name="connsiteY122" fmla="*/ 10893 h 4275461"/>
                <a:gd name="connsiteX123" fmla="*/ 3054807 w 3619883"/>
                <a:gd name="connsiteY123" fmla="*/ 24226 h 4275461"/>
                <a:gd name="connsiteX124" fmla="*/ 3141892 w 3619883"/>
                <a:gd name="connsiteY124" fmla="*/ 51925 h 4275461"/>
                <a:gd name="connsiteX125" fmla="*/ 3185711 w 3619883"/>
                <a:gd name="connsiteY125" fmla="*/ 59881 h 4275461"/>
                <a:gd name="connsiteX126" fmla="*/ 3219056 w 3619883"/>
                <a:gd name="connsiteY126" fmla="*/ 55536 h 4275461"/>
                <a:gd name="connsiteX127" fmla="*/ 3263425 w 3619883"/>
                <a:gd name="connsiteY127" fmla="*/ 51706 h 4275461"/>
                <a:gd name="connsiteX128" fmla="*/ 3296219 w 3619883"/>
                <a:gd name="connsiteY128" fmla="*/ 59147 h 4275461"/>
                <a:gd name="connsiteX129" fmla="*/ 3319094 w 3619883"/>
                <a:gd name="connsiteY129" fmla="*/ 42500 h 4275461"/>
                <a:gd name="connsiteX130" fmla="*/ 3420511 w 3619883"/>
                <a:gd name="connsiteY130" fmla="*/ 0 h 4275461"/>
                <a:gd name="connsiteX131" fmla="*/ 3453305 w 3619883"/>
                <a:gd name="connsiteY131" fmla="*/ 7440 h 4275461"/>
                <a:gd name="connsiteX132" fmla="*/ 3496571 w 3619883"/>
                <a:gd name="connsiteY132" fmla="*/ 27182 h 4275461"/>
                <a:gd name="connsiteX133" fmla="*/ 3602117 w 3619883"/>
                <a:gd name="connsiteY133" fmla="*/ 132521 h 4275461"/>
                <a:gd name="connsiteX134" fmla="*/ 3619883 w 3619883"/>
                <a:gd name="connsiteY134" fmla="*/ 140049 h 4275461"/>
                <a:gd name="connsiteX135" fmla="*/ 3619883 w 3619883"/>
                <a:gd name="connsiteY13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137725 w 3619883"/>
                <a:gd name="connsiteY4" fmla="*/ 3951392 h 4275461"/>
                <a:gd name="connsiteX5" fmla="*/ 3014011 w 3619883"/>
                <a:gd name="connsiteY5" fmla="*/ 4275461 h 4275461"/>
                <a:gd name="connsiteX6" fmla="*/ 2761042 w 3619883"/>
                <a:gd name="connsiteY6" fmla="*/ 4275461 h 4275461"/>
                <a:gd name="connsiteX7" fmla="*/ 2761042 w 3619883"/>
                <a:gd name="connsiteY7" fmla="*/ 4128157 h 4275461"/>
                <a:gd name="connsiteX8" fmla="*/ 2826768 w 3619883"/>
                <a:gd name="connsiteY8" fmla="*/ 4128157 h 4275461"/>
                <a:gd name="connsiteX9" fmla="*/ 2826768 w 3619883"/>
                <a:gd name="connsiteY9" fmla="*/ 3951392 h 4275461"/>
                <a:gd name="connsiteX10" fmla="*/ 2648983 w 3619883"/>
                <a:gd name="connsiteY10" fmla="*/ 3951392 h 4275461"/>
                <a:gd name="connsiteX11" fmla="*/ 2648983 w 3619883"/>
                <a:gd name="connsiteY11" fmla="*/ 4128157 h 4275461"/>
                <a:gd name="connsiteX12" fmla="*/ 2690646 w 3619883"/>
                <a:gd name="connsiteY12" fmla="*/ 4128157 h 4275461"/>
                <a:gd name="connsiteX13" fmla="*/ 2690646 w 3619883"/>
                <a:gd name="connsiteY13" fmla="*/ 4275461 h 4275461"/>
                <a:gd name="connsiteX14" fmla="*/ 2511710 w 3619883"/>
                <a:gd name="connsiteY14" fmla="*/ 4275461 h 4275461"/>
                <a:gd name="connsiteX15" fmla="*/ 2454288 w 3619883"/>
                <a:gd name="connsiteY15" fmla="*/ 4128157 h 4275461"/>
                <a:gd name="connsiteX16" fmla="*/ 2515810 w 3619883"/>
                <a:gd name="connsiteY16" fmla="*/ 4128157 h 4275461"/>
                <a:gd name="connsiteX17" fmla="*/ 2515810 w 3619883"/>
                <a:gd name="connsiteY17" fmla="*/ 3951392 h 4275461"/>
                <a:gd name="connsiteX18" fmla="*/ 2338025 w 3619883"/>
                <a:gd name="connsiteY18" fmla="*/ 3951392 h 4275461"/>
                <a:gd name="connsiteX19" fmla="*/ 2338025 w 3619883"/>
                <a:gd name="connsiteY19" fmla="*/ 4128157 h 4275461"/>
                <a:gd name="connsiteX20" fmla="*/ 2395120 w 3619883"/>
                <a:gd name="connsiteY20" fmla="*/ 4128157 h 4275461"/>
                <a:gd name="connsiteX21" fmla="*/ 2337697 w 3619883"/>
                <a:gd name="connsiteY21" fmla="*/ 4275461 h 4275461"/>
                <a:gd name="connsiteX22" fmla="*/ 2150155 w 3619883"/>
                <a:gd name="connsiteY22" fmla="*/ 4275461 h 4275461"/>
                <a:gd name="connsiteX23" fmla="*/ 2150155 w 3619883"/>
                <a:gd name="connsiteY23" fmla="*/ 4128157 h 4275461"/>
                <a:gd name="connsiteX24" fmla="*/ 2204852 w 3619883"/>
                <a:gd name="connsiteY24" fmla="*/ 4128157 h 4275461"/>
                <a:gd name="connsiteX25" fmla="*/ 2204852 w 3619883"/>
                <a:gd name="connsiteY25" fmla="*/ 3951392 h 4275461"/>
                <a:gd name="connsiteX26" fmla="*/ 2027068 w 3619883"/>
                <a:gd name="connsiteY26" fmla="*/ 3951392 h 4275461"/>
                <a:gd name="connsiteX27" fmla="*/ 2027068 w 3619883"/>
                <a:gd name="connsiteY27" fmla="*/ 4128157 h 4275461"/>
                <a:gd name="connsiteX28" fmla="*/ 2079759 w 3619883"/>
                <a:gd name="connsiteY28" fmla="*/ 4128157 h 4275461"/>
                <a:gd name="connsiteX29" fmla="*/ 2079759 w 3619883"/>
                <a:gd name="connsiteY29" fmla="*/ 4275461 h 4275461"/>
                <a:gd name="connsiteX30" fmla="*/ 1824703 w 3619883"/>
                <a:gd name="connsiteY30" fmla="*/ 4275461 h 4275461"/>
                <a:gd name="connsiteX31" fmla="*/ 1834468 w 3619883"/>
                <a:gd name="connsiteY31" fmla="*/ 4128157 h 4275461"/>
                <a:gd name="connsiteX32" fmla="*/ 1893894 w 3619883"/>
                <a:gd name="connsiteY32" fmla="*/ 4128157 h 4275461"/>
                <a:gd name="connsiteX33" fmla="*/ 1893894 w 3619883"/>
                <a:gd name="connsiteY33" fmla="*/ 3951392 h 4275461"/>
                <a:gd name="connsiteX34" fmla="*/ 1716110 w 3619883"/>
                <a:gd name="connsiteY34" fmla="*/ 3951392 h 4275461"/>
                <a:gd name="connsiteX35" fmla="*/ 1716110 w 3619883"/>
                <a:gd name="connsiteY35" fmla="*/ 4006431 h 4275461"/>
                <a:gd name="connsiteX36" fmla="*/ 1703447 w 3619883"/>
                <a:gd name="connsiteY36" fmla="*/ 4007960 h 4275461"/>
                <a:gd name="connsiteX37" fmla="*/ 1716110 w 3619883"/>
                <a:gd name="connsiteY37" fmla="*/ 4044284 h 4275461"/>
                <a:gd name="connsiteX38" fmla="*/ 1716110 w 3619883"/>
                <a:gd name="connsiteY38" fmla="*/ 4128157 h 4275461"/>
                <a:gd name="connsiteX39" fmla="*/ 1745346 w 3619883"/>
                <a:gd name="connsiteY39" fmla="*/ 4128157 h 4275461"/>
                <a:gd name="connsiteX40" fmla="*/ 1796694 w 3619883"/>
                <a:gd name="connsiteY40" fmla="*/ 4275461 h 4275461"/>
                <a:gd name="connsiteX41" fmla="*/ 1558844 w 3619883"/>
                <a:gd name="connsiteY41" fmla="*/ 4275461 h 4275461"/>
                <a:gd name="connsiteX42" fmla="*/ 1517252 w 3619883"/>
                <a:gd name="connsiteY42" fmla="*/ 4128157 h 4275461"/>
                <a:gd name="connsiteX43" fmla="*/ 1582936 w 3619883"/>
                <a:gd name="connsiteY43" fmla="*/ 4128157 h 4275461"/>
                <a:gd name="connsiteX44" fmla="*/ 1582936 w 3619883"/>
                <a:gd name="connsiteY44" fmla="*/ 3951392 h 4275461"/>
                <a:gd name="connsiteX45" fmla="*/ 1405151 w 3619883"/>
                <a:gd name="connsiteY45" fmla="*/ 3951392 h 4275461"/>
                <a:gd name="connsiteX46" fmla="*/ 1405151 w 3619883"/>
                <a:gd name="connsiteY46" fmla="*/ 4128157 h 4275461"/>
                <a:gd name="connsiteX47" fmla="*/ 1468988 w 3619883"/>
                <a:gd name="connsiteY47" fmla="*/ 4128157 h 4275461"/>
                <a:gd name="connsiteX48" fmla="*/ 1427396 w 3619883"/>
                <a:gd name="connsiteY48" fmla="*/ 4275461 h 4275461"/>
                <a:gd name="connsiteX49" fmla="*/ 1210751 w 3619883"/>
                <a:gd name="connsiteY49" fmla="*/ 4275461 h 4275461"/>
                <a:gd name="connsiteX50" fmla="*/ 1210751 w 3619883"/>
                <a:gd name="connsiteY50" fmla="*/ 4128157 h 4275461"/>
                <a:gd name="connsiteX51" fmla="*/ 1271978 w 3619883"/>
                <a:gd name="connsiteY51" fmla="*/ 4128157 h 4275461"/>
                <a:gd name="connsiteX52" fmla="*/ 1271978 w 3619883"/>
                <a:gd name="connsiteY52" fmla="*/ 3951392 h 4275461"/>
                <a:gd name="connsiteX53" fmla="*/ 1094193 w 3619883"/>
                <a:gd name="connsiteY53" fmla="*/ 3951392 h 4275461"/>
                <a:gd name="connsiteX54" fmla="*/ 1094193 w 3619883"/>
                <a:gd name="connsiteY54" fmla="*/ 4128157 h 4275461"/>
                <a:gd name="connsiteX55" fmla="*/ 1140354 w 3619883"/>
                <a:gd name="connsiteY55" fmla="*/ 4128157 h 4275461"/>
                <a:gd name="connsiteX56" fmla="*/ 1140354 w 3619883"/>
                <a:gd name="connsiteY56" fmla="*/ 4275461 h 4275461"/>
                <a:gd name="connsiteX57" fmla="*/ 953807 w 3619883"/>
                <a:gd name="connsiteY57" fmla="*/ 4275461 h 4275461"/>
                <a:gd name="connsiteX58" fmla="*/ 912215 w 3619883"/>
                <a:gd name="connsiteY58" fmla="*/ 4128157 h 4275461"/>
                <a:gd name="connsiteX59" fmla="*/ 961020 w 3619883"/>
                <a:gd name="connsiteY59" fmla="*/ 4128157 h 4275461"/>
                <a:gd name="connsiteX60" fmla="*/ 961020 w 3619883"/>
                <a:gd name="connsiteY60" fmla="*/ 3951392 h 4275461"/>
                <a:gd name="connsiteX61" fmla="*/ 783235 w 3619883"/>
                <a:gd name="connsiteY61" fmla="*/ 3951392 h 4275461"/>
                <a:gd name="connsiteX62" fmla="*/ 783235 w 3619883"/>
                <a:gd name="connsiteY62" fmla="*/ 4128157 h 4275461"/>
                <a:gd name="connsiteX63" fmla="*/ 871024 w 3619883"/>
                <a:gd name="connsiteY63" fmla="*/ 4128157 h 4275461"/>
                <a:gd name="connsiteX64" fmla="*/ 829432 w 3619883"/>
                <a:gd name="connsiteY64" fmla="*/ 4275461 h 4275461"/>
                <a:gd name="connsiteX65" fmla="*/ 611484 w 3619883"/>
                <a:gd name="connsiteY65" fmla="*/ 4275461 h 4275461"/>
                <a:gd name="connsiteX66" fmla="*/ 621247 w 3619883"/>
                <a:gd name="connsiteY66" fmla="*/ 4128157 h 4275461"/>
                <a:gd name="connsiteX67" fmla="*/ 650062 w 3619883"/>
                <a:gd name="connsiteY67" fmla="*/ 4128157 h 4275461"/>
                <a:gd name="connsiteX68" fmla="*/ 650062 w 3619883"/>
                <a:gd name="connsiteY68" fmla="*/ 3951392 h 4275461"/>
                <a:gd name="connsiteX69" fmla="*/ 472277 w 3619883"/>
                <a:gd name="connsiteY69" fmla="*/ 3951392 h 4275461"/>
                <a:gd name="connsiteX70" fmla="*/ 472277 w 3619883"/>
                <a:gd name="connsiteY70" fmla="*/ 4128157 h 4275461"/>
                <a:gd name="connsiteX71" fmla="*/ 522650 w 3619883"/>
                <a:gd name="connsiteY71" fmla="*/ 4128157 h 4275461"/>
                <a:gd name="connsiteX72" fmla="*/ 573998 w 3619883"/>
                <a:gd name="connsiteY72" fmla="*/ 4275461 h 4275461"/>
                <a:gd name="connsiteX73" fmla="*/ 336164 w 3619883"/>
                <a:gd name="connsiteY73" fmla="*/ 4275461 h 4275461"/>
                <a:gd name="connsiteX74" fmla="*/ 294572 w 3619883"/>
                <a:gd name="connsiteY74" fmla="*/ 4128157 h 4275461"/>
                <a:gd name="connsiteX75" fmla="*/ 339106 w 3619883"/>
                <a:gd name="connsiteY75" fmla="*/ 4128157 h 4275461"/>
                <a:gd name="connsiteX76" fmla="*/ 339106 w 3619883"/>
                <a:gd name="connsiteY76" fmla="*/ 3951392 h 4275461"/>
                <a:gd name="connsiteX77" fmla="*/ 161321 w 3619883"/>
                <a:gd name="connsiteY77" fmla="*/ 3951392 h 4275461"/>
                <a:gd name="connsiteX78" fmla="*/ 161321 w 3619883"/>
                <a:gd name="connsiteY78" fmla="*/ 4128157 h 4275461"/>
                <a:gd name="connsiteX79" fmla="*/ 230914 w 3619883"/>
                <a:gd name="connsiteY79" fmla="*/ 4128157 h 4275461"/>
                <a:gd name="connsiteX80" fmla="*/ 189322 w 3619883"/>
                <a:gd name="connsiteY80" fmla="*/ 4275461 h 4275461"/>
                <a:gd name="connsiteX81" fmla="*/ 0 w 3619883"/>
                <a:gd name="connsiteY81" fmla="*/ 4275461 h 4275461"/>
                <a:gd name="connsiteX82" fmla="*/ 0 w 3619883"/>
                <a:gd name="connsiteY82" fmla="*/ 42229 h 4275461"/>
                <a:gd name="connsiteX83" fmla="*/ 42464 w 3619883"/>
                <a:gd name="connsiteY83" fmla="*/ 40518 h 4275461"/>
                <a:gd name="connsiteX84" fmla="*/ 137733 w 3619883"/>
                <a:gd name="connsiteY84" fmla="*/ 35355 h 4275461"/>
                <a:gd name="connsiteX85" fmla="*/ 270565 w 3619883"/>
                <a:gd name="connsiteY85" fmla="*/ 29759 h 4275461"/>
                <a:gd name="connsiteX86" fmla="*/ 479734 w 3619883"/>
                <a:gd name="connsiteY86" fmla="*/ 45455 h 4275461"/>
                <a:gd name="connsiteX87" fmla="*/ 524103 w 3619883"/>
                <a:gd name="connsiteY87" fmla="*/ 41625 h 4275461"/>
                <a:gd name="connsiteX88" fmla="*/ 624416 w 3619883"/>
                <a:gd name="connsiteY88" fmla="*/ 22696 h 4275461"/>
                <a:gd name="connsiteX89" fmla="*/ 657762 w 3619883"/>
                <a:gd name="connsiteY89" fmla="*/ 18351 h 4275461"/>
                <a:gd name="connsiteX90" fmla="*/ 690557 w 3619883"/>
                <a:gd name="connsiteY90" fmla="*/ 25792 h 4275461"/>
                <a:gd name="connsiteX91" fmla="*/ 745123 w 3619883"/>
                <a:gd name="connsiteY91" fmla="*/ 40157 h 4275461"/>
                <a:gd name="connsiteX92" fmla="*/ 789493 w 3619883"/>
                <a:gd name="connsiteY92" fmla="*/ 36327 h 4275461"/>
                <a:gd name="connsiteX93" fmla="*/ 854255 w 3619883"/>
                <a:gd name="connsiteY93" fmla="*/ 68887 h 4275461"/>
                <a:gd name="connsiteX94" fmla="*/ 897520 w 3619883"/>
                <a:gd name="connsiteY94" fmla="*/ 88629 h 4275461"/>
                <a:gd name="connsiteX95" fmla="*/ 940510 w 3619883"/>
                <a:gd name="connsiteY95" fmla="*/ 114265 h 4275461"/>
                <a:gd name="connsiteX96" fmla="*/ 1082712 w 3619883"/>
                <a:gd name="connsiteY96" fmla="*/ 144543 h 4275461"/>
                <a:gd name="connsiteX97" fmla="*/ 1205348 w 3619883"/>
                <a:gd name="connsiteY97" fmla="*/ 120753 h 4275461"/>
                <a:gd name="connsiteX98" fmla="*/ 1271764 w 3619883"/>
                <a:gd name="connsiteY98" fmla="*/ 117956 h 4275461"/>
                <a:gd name="connsiteX99" fmla="*/ 1315583 w 3619883"/>
                <a:gd name="connsiteY99" fmla="*/ 125912 h 4275461"/>
                <a:gd name="connsiteX100" fmla="*/ 1359125 w 3619883"/>
                <a:gd name="connsiteY100" fmla="*/ 139761 h 4275461"/>
                <a:gd name="connsiteX101" fmla="*/ 1391919 w 3619883"/>
                <a:gd name="connsiteY101" fmla="*/ 147202 h 4275461"/>
                <a:gd name="connsiteX102" fmla="*/ 1436563 w 3619883"/>
                <a:gd name="connsiteY102" fmla="*/ 137480 h 4275461"/>
                <a:gd name="connsiteX103" fmla="*/ 1471566 w 3619883"/>
                <a:gd name="connsiteY103" fmla="*/ 97777 h 4275461"/>
                <a:gd name="connsiteX104" fmla="*/ 1505739 w 3619883"/>
                <a:gd name="connsiteY104" fmla="*/ 75753 h 4275461"/>
                <a:gd name="connsiteX105" fmla="*/ 1590891 w 3619883"/>
                <a:gd name="connsiteY105" fmla="*/ 144702 h 4275461"/>
                <a:gd name="connsiteX106" fmla="*/ 1625616 w 3619883"/>
                <a:gd name="connsiteY106" fmla="*/ 110893 h 4275461"/>
                <a:gd name="connsiteX107" fmla="*/ 1658964 w 3619883"/>
                <a:gd name="connsiteY107" fmla="*/ 106547 h 4275461"/>
                <a:gd name="connsiteX108" fmla="*/ 1746598 w 3619883"/>
                <a:gd name="connsiteY108" fmla="*/ 122460 h 4275461"/>
                <a:gd name="connsiteX109" fmla="*/ 1811913 w 3619883"/>
                <a:gd name="connsiteY109" fmla="*/ 143234 h 4275461"/>
                <a:gd name="connsiteX110" fmla="*/ 1856557 w 3619883"/>
                <a:gd name="connsiteY110" fmla="*/ 133511 h 4275461"/>
                <a:gd name="connsiteX111" fmla="*/ 2066003 w 3619883"/>
                <a:gd name="connsiteY111" fmla="*/ 143313 h 4275461"/>
                <a:gd name="connsiteX112" fmla="*/ 2177615 w 3619883"/>
                <a:gd name="connsiteY112" fmla="*/ 119007 h 4275461"/>
                <a:gd name="connsiteX113" fmla="*/ 2255883 w 3619883"/>
                <a:gd name="connsiteY113" fmla="*/ 99047 h 4275461"/>
                <a:gd name="connsiteX114" fmla="*/ 2344622 w 3619883"/>
                <a:gd name="connsiteY114" fmla="*/ 91388 h 4275461"/>
                <a:gd name="connsiteX115" fmla="*/ 2455682 w 3619883"/>
                <a:gd name="connsiteY115" fmla="*/ 78869 h 4275461"/>
                <a:gd name="connsiteX116" fmla="*/ 2632609 w 3619883"/>
                <a:gd name="connsiteY116" fmla="*/ 75338 h 4275461"/>
                <a:gd name="connsiteX117" fmla="*/ 2742291 w 3619883"/>
                <a:gd name="connsiteY117" fmla="*/ 92282 h 4275461"/>
                <a:gd name="connsiteX118" fmla="*/ 2851974 w 3619883"/>
                <a:gd name="connsiteY118" fmla="*/ 109227 h 4275461"/>
                <a:gd name="connsiteX119" fmla="*/ 2907643 w 3619883"/>
                <a:gd name="connsiteY119" fmla="*/ 100020 h 4275461"/>
                <a:gd name="connsiteX120" fmla="*/ 2944022 w 3619883"/>
                <a:gd name="connsiteY120" fmla="*/ 30853 h 4275461"/>
                <a:gd name="connsiteX121" fmla="*/ 3022289 w 3619883"/>
                <a:gd name="connsiteY121" fmla="*/ 10893 h 4275461"/>
                <a:gd name="connsiteX122" fmla="*/ 3054807 w 3619883"/>
                <a:gd name="connsiteY122" fmla="*/ 24226 h 4275461"/>
                <a:gd name="connsiteX123" fmla="*/ 3141892 w 3619883"/>
                <a:gd name="connsiteY123" fmla="*/ 51925 h 4275461"/>
                <a:gd name="connsiteX124" fmla="*/ 3185711 w 3619883"/>
                <a:gd name="connsiteY124" fmla="*/ 59881 h 4275461"/>
                <a:gd name="connsiteX125" fmla="*/ 3219056 w 3619883"/>
                <a:gd name="connsiteY125" fmla="*/ 55536 h 4275461"/>
                <a:gd name="connsiteX126" fmla="*/ 3263425 w 3619883"/>
                <a:gd name="connsiteY126" fmla="*/ 51706 h 4275461"/>
                <a:gd name="connsiteX127" fmla="*/ 3296219 w 3619883"/>
                <a:gd name="connsiteY127" fmla="*/ 59147 h 4275461"/>
                <a:gd name="connsiteX128" fmla="*/ 3319094 w 3619883"/>
                <a:gd name="connsiteY128" fmla="*/ 42500 h 4275461"/>
                <a:gd name="connsiteX129" fmla="*/ 3420511 w 3619883"/>
                <a:gd name="connsiteY129" fmla="*/ 0 h 4275461"/>
                <a:gd name="connsiteX130" fmla="*/ 3453305 w 3619883"/>
                <a:gd name="connsiteY130" fmla="*/ 7440 h 4275461"/>
                <a:gd name="connsiteX131" fmla="*/ 3496571 w 3619883"/>
                <a:gd name="connsiteY131" fmla="*/ 27182 h 4275461"/>
                <a:gd name="connsiteX132" fmla="*/ 3602117 w 3619883"/>
                <a:gd name="connsiteY132" fmla="*/ 132521 h 4275461"/>
                <a:gd name="connsiteX133" fmla="*/ 3619883 w 3619883"/>
                <a:gd name="connsiteY133" fmla="*/ 140049 h 4275461"/>
                <a:gd name="connsiteX134" fmla="*/ 3619883 w 3619883"/>
                <a:gd name="connsiteY13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4128157 h 4275461"/>
                <a:gd name="connsiteX8" fmla="*/ 2826768 w 3619883"/>
                <a:gd name="connsiteY8" fmla="*/ 3951392 h 4275461"/>
                <a:gd name="connsiteX9" fmla="*/ 2648983 w 3619883"/>
                <a:gd name="connsiteY9" fmla="*/ 3951392 h 4275461"/>
                <a:gd name="connsiteX10" fmla="*/ 2648983 w 3619883"/>
                <a:gd name="connsiteY10" fmla="*/ 4128157 h 4275461"/>
                <a:gd name="connsiteX11" fmla="*/ 2690646 w 3619883"/>
                <a:gd name="connsiteY11" fmla="*/ 4128157 h 4275461"/>
                <a:gd name="connsiteX12" fmla="*/ 2690646 w 3619883"/>
                <a:gd name="connsiteY12" fmla="*/ 4275461 h 4275461"/>
                <a:gd name="connsiteX13" fmla="*/ 2511710 w 3619883"/>
                <a:gd name="connsiteY13" fmla="*/ 4275461 h 4275461"/>
                <a:gd name="connsiteX14" fmla="*/ 2454288 w 3619883"/>
                <a:gd name="connsiteY14" fmla="*/ 4128157 h 4275461"/>
                <a:gd name="connsiteX15" fmla="*/ 2515810 w 3619883"/>
                <a:gd name="connsiteY15" fmla="*/ 4128157 h 4275461"/>
                <a:gd name="connsiteX16" fmla="*/ 2515810 w 3619883"/>
                <a:gd name="connsiteY16" fmla="*/ 3951392 h 4275461"/>
                <a:gd name="connsiteX17" fmla="*/ 2338025 w 3619883"/>
                <a:gd name="connsiteY17" fmla="*/ 3951392 h 4275461"/>
                <a:gd name="connsiteX18" fmla="*/ 2338025 w 3619883"/>
                <a:gd name="connsiteY18" fmla="*/ 4128157 h 4275461"/>
                <a:gd name="connsiteX19" fmla="*/ 2395120 w 3619883"/>
                <a:gd name="connsiteY19" fmla="*/ 4128157 h 4275461"/>
                <a:gd name="connsiteX20" fmla="*/ 2337697 w 3619883"/>
                <a:gd name="connsiteY20" fmla="*/ 4275461 h 4275461"/>
                <a:gd name="connsiteX21" fmla="*/ 2150155 w 3619883"/>
                <a:gd name="connsiteY21" fmla="*/ 4275461 h 4275461"/>
                <a:gd name="connsiteX22" fmla="*/ 2150155 w 3619883"/>
                <a:gd name="connsiteY22" fmla="*/ 4128157 h 4275461"/>
                <a:gd name="connsiteX23" fmla="*/ 2204852 w 3619883"/>
                <a:gd name="connsiteY23" fmla="*/ 4128157 h 4275461"/>
                <a:gd name="connsiteX24" fmla="*/ 2204852 w 3619883"/>
                <a:gd name="connsiteY24" fmla="*/ 3951392 h 4275461"/>
                <a:gd name="connsiteX25" fmla="*/ 2027068 w 3619883"/>
                <a:gd name="connsiteY25" fmla="*/ 3951392 h 4275461"/>
                <a:gd name="connsiteX26" fmla="*/ 2027068 w 3619883"/>
                <a:gd name="connsiteY26" fmla="*/ 4128157 h 4275461"/>
                <a:gd name="connsiteX27" fmla="*/ 2079759 w 3619883"/>
                <a:gd name="connsiteY27" fmla="*/ 4128157 h 4275461"/>
                <a:gd name="connsiteX28" fmla="*/ 2079759 w 3619883"/>
                <a:gd name="connsiteY28" fmla="*/ 4275461 h 4275461"/>
                <a:gd name="connsiteX29" fmla="*/ 1824703 w 3619883"/>
                <a:gd name="connsiteY29" fmla="*/ 4275461 h 4275461"/>
                <a:gd name="connsiteX30" fmla="*/ 1834468 w 3619883"/>
                <a:gd name="connsiteY30" fmla="*/ 4128157 h 4275461"/>
                <a:gd name="connsiteX31" fmla="*/ 1893894 w 3619883"/>
                <a:gd name="connsiteY31" fmla="*/ 4128157 h 4275461"/>
                <a:gd name="connsiteX32" fmla="*/ 1893894 w 3619883"/>
                <a:gd name="connsiteY32" fmla="*/ 3951392 h 4275461"/>
                <a:gd name="connsiteX33" fmla="*/ 1716110 w 3619883"/>
                <a:gd name="connsiteY33" fmla="*/ 3951392 h 4275461"/>
                <a:gd name="connsiteX34" fmla="*/ 1716110 w 3619883"/>
                <a:gd name="connsiteY34" fmla="*/ 4006431 h 4275461"/>
                <a:gd name="connsiteX35" fmla="*/ 1703447 w 3619883"/>
                <a:gd name="connsiteY35" fmla="*/ 4007960 h 4275461"/>
                <a:gd name="connsiteX36" fmla="*/ 1716110 w 3619883"/>
                <a:gd name="connsiteY36" fmla="*/ 4044284 h 4275461"/>
                <a:gd name="connsiteX37" fmla="*/ 1716110 w 3619883"/>
                <a:gd name="connsiteY37" fmla="*/ 4128157 h 4275461"/>
                <a:gd name="connsiteX38" fmla="*/ 1745346 w 3619883"/>
                <a:gd name="connsiteY38" fmla="*/ 4128157 h 4275461"/>
                <a:gd name="connsiteX39" fmla="*/ 1796694 w 3619883"/>
                <a:gd name="connsiteY39" fmla="*/ 4275461 h 4275461"/>
                <a:gd name="connsiteX40" fmla="*/ 1558844 w 3619883"/>
                <a:gd name="connsiteY40" fmla="*/ 4275461 h 4275461"/>
                <a:gd name="connsiteX41" fmla="*/ 1517252 w 3619883"/>
                <a:gd name="connsiteY41" fmla="*/ 4128157 h 4275461"/>
                <a:gd name="connsiteX42" fmla="*/ 1582936 w 3619883"/>
                <a:gd name="connsiteY42" fmla="*/ 4128157 h 4275461"/>
                <a:gd name="connsiteX43" fmla="*/ 1582936 w 3619883"/>
                <a:gd name="connsiteY43" fmla="*/ 3951392 h 4275461"/>
                <a:gd name="connsiteX44" fmla="*/ 1405151 w 3619883"/>
                <a:gd name="connsiteY44" fmla="*/ 3951392 h 4275461"/>
                <a:gd name="connsiteX45" fmla="*/ 1405151 w 3619883"/>
                <a:gd name="connsiteY45" fmla="*/ 4128157 h 4275461"/>
                <a:gd name="connsiteX46" fmla="*/ 1468988 w 3619883"/>
                <a:gd name="connsiteY46" fmla="*/ 4128157 h 4275461"/>
                <a:gd name="connsiteX47" fmla="*/ 1427396 w 3619883"/>
                <a:gd name="connsiteY47" fmla="*/ 4275461 h 4275461"/>
                <a:gd name="connsiteX48" fmla="*/ 1210751 w 3619883"/>
                <a:gd name="connsiteY48" fmla="*/ 4275461 h 4275461"/>
                <a:gd name="connsiteX49" fmla="*/ 1210751 w 3619883"/>
                <a:gd name="connsiteY49" fmla="*/ 4128157 h 4275461"/>
                <a:gd name="connsiteX50" fmla="*/ 1271978 w 3619883"/>
                <a:gd name="connsiteY50" fmla="*/ 4128157 h 4275461"/>
                <a:gd name="connsiteX51" fmla="*/ 1271978 w 3619883"/>
                <a:gd name="connsiteY51" fmla="*/ 3951392 h 4275461"/>
                <a:gd name="connsiteX52" fmla="*/ 1094193 w 3619883"/>
                <a:gd name="connsiteY52" fmla="*/ 3951392 h 4275461"/>
                <a:gd name="connsiteX53" fmla="*/ 1094193 w 3619883"/>
                <a:gd name="connsiteY53" fmla="*/ 4128157 h 4275461"/>
                <a:gd name="connsiteX54" fmla="*/ 1140354 w 3619883"/>
                <a:gd name="connsiteY54" fmla="*/ 4128157 h 4275461"/>
                <a:gd name="connsiteX55" fmla="*/ 1140354 w 3619883"/>
                <a:gd name="connsiteY55" fmla="*/ 4275461 h 4275461"/>
                <a:gd name="connsiteX56" fmla="*/ 953807 w 3619883"/>
                <a:gd name="connsiteY56" fmla="*/ 4275461 h 4275461"/>
                <a:gd name="connsiteX57" fmla="*/ 912215 w 3619883"/>
                <a:gd name="connsiteY57" fmla="*/ 4128157 h 4275461"/>
                <a:gd name="connsiteX58" fmla="*/ 961020 w 3619883"/>
                <a:gd name="connsiteY58" fmla="*/ 4128157 h 4275461"/>
                <a:gd name="connsiteX59" fmla="*/ 961020 w 3619883"/>
                <a:gd name="connsiteY59" fmla="*/ 3951392 h 4275461"/>
                <a:gd name="connsiteX60" fmla="*/ 783235 w 3619883"/>
                <a:gd name="connsiteY60" fmla="*/ 3951392 h 4275461"/>
                <a:gd name="connsiteX61" fmla="*/ 783235 w 3619883"/>
                <a:gd name="connsiteY61" fmla="*/ 4128157 h 4275461"/>
                <a:gd name="connsiteX62" fmla="*/ 871024 w 3619883"/>
                <a:gd name="connsiteY62" fmla="*/ 4128157 h 4275461"/>
                <a:gd name="connsiteX63" fmla="*/ 829432 w 3619883"/>
                <a:gd name="connsiteY63" fmla="*/ 4275461 h 4275461"/>
                <a:gd name="connsiteX64" fmla="*/ 611484 w 3619883"/>
                <a:gd name="connsiteY64" fmla="*/ 4275461 h 4275461"/>
                <a:gd name="connsiteX65" fmla="*/ 621247 w 3619883"/>
                <a:gd name="connsiteY65" fmla="*/ 4128157 h 4275461"/>
                <a:gd name="connsiteX66" fmla="*/ 650062 w 3619883"/>
                <a:gd name="connsiteY66" fmla="*/ 4128157 h 4275461"/>
                <a:gd name="connsiteX67" fmla="*/ 650062 w 3619883"/>
                <a:gd name="connsiteY67" fmla="*/ 3951392 h 4275461"/>
                <a:gd name="connsiteX68" fmla="*/ 472277 w 3619883"/>
                <a:gd name="connsiteY68" fmla="*/ 3951392 h 4275461"/>
                <a:gd name="connsiteX69" fmla="*/ 472277 w 3619883"/>
                <a:gd name="connsiteY69" fmla="*/ 4128157 h 4275461"/>
                <a:gd name="connsiteX70" fmla="*/ 522650 w 3619883"/>
                <a:gd name="connsiteY70" fmla="*/ 4128157 h 4275461"/>
                <a:gd name="connsiteX71" fmla="*/ 573998 w 3619883"/>
                <a:gd name="connsiteY71" fmla="*/ 4275461 h 4275461"/>
                <a:gd name="connsiteX72" fmla="*/ 336164 w 3619883"/>
                <a:gd name="connsiteY72" fmla="*/ 4275461 h 4275461"/>
                <a:gd name="connsiteX73" fmla="*/ 294572 w 3619883"/>
                <a:gd name="connsiteY73" fmla="*/ 4128157 h 4275461"/>
                <a:gd name="connsiteX74" fmla="*/ 339106 w 3619883"/>
                <a:gd name="connsiteY74" fmla="*/ 4128157 h 4275461"/>
                <a:gd name="connsiteX75" fmla="*/ 339106 w 3619883"/>
                <a:gd name="connsiteY75" fmla="*/ 3951392 h 4275461"/>
                <a:gd name="connsiteX76" fmla="*/ 161321 w 3619883"/>
                <a:gd name="connsiteY76" fmla="*/ 3951392 h 4275461"/>
                <a:gd name="connsiteX77" fmla="*/ 161321 w 3619883"/>
                <a:gd name="connsiteY77" fmla="*/ 4128157 h 4275461"/>
                <a:gd name="connsiteX78" fmla="*/ 230914 w 3619883"/>
                <a:gd name="connsiteY78" fmla="*/ 4128157 h 4275461"/>
                <a:gd name="connsiteX79" fmla="*/ 189322 w 3619883"/>
                <a:gd name="connsiteY79" fmla="*/ 4275461 h 4275461"/>
                <a:gd name="connsiteX80" fmla="*/ 0 w 3619883"/>
                <a:gd name="connsiteY80" fmla="*/ 4275461 h 4275461"/>
                <a:gd name="connsiteX81" fmla="*/ 0 w 3619883"/>
                <a:gd name="connsiteY81" fmla="*/ 42229 h 4275461"/>
                <a:gd name="connsiteX82" fmla="*/ 42464 w 3619883"/>
                <a:gd name="connsiteY82" fmla="*/ 40518 h 4275461"/>
                <a:gd name="connsiteX83" fmla="*/ 137733 w 3619883"/>
                <a:gd name="connsiteY83" fmla="*/ 35355 h 4275461"/>
                <a:gd name="connsiteX84" fmla="*/ 270565 w 3619883"/>
                <a:gd name="connsiteY84" fmla="*/ 29759 h 4275461"/>
                <a:gd name="connsiteX85" fmla="*/ 479734 w 3619883"/>
                <a:gd name="connsiteY85" fmla="*/ 45455 h 4275461"/>
                <a:gd name="connsiteX86" fmla="*/ 524103 w 3619883"/>
                <a:gd name="connsiteY86" fmla="*/ 41625 h 4275461"/>
                <a:gd name="connsiteX87" fmla="*/ 624416 w 3619883"/>
                <a:gd name="connsiteY87" fmla="*/ 22696 h 4275461"/>
                <a:gd name="connsiteX88" fmla="*/ 657762 w 3619883"/>
                <a:gd name="connsiteY88" fmla="*/ 18351 h 4275461"/>
                <a:gd name="connsiteX89" fmla="*/ 690557 w 3619883"/>
                <a:gd name="connsiteY89" fmla="*/ 25792 h 4275461"/>
                <a:gd name="connsiteX90" fmla="*/ 745123 w 3619883"/>
                <a:gd name="connsiteY90" fmla="*/ 40157 h 4275461"/>
                <a:gd name="connsiteX91" fmla="*/ 789493 w 3619883"/>
                <a:gd name="connsiteY91" fmla="*/ 36327 h 4275461"/>
                <a:gd name="connsiteX92" fmla="*/ 854255 w 3619883"/>
                <a:gd name="connsiteY92" fmla="*/ 68887 h 4275461"/>
                <a:gd name="connsiteX93" fmla="*/ 897520 w 3619883"/>
                <a:gd name="connsiteY93" fmla="*/ 88629 h 4275461"/>
                <a:gd name="connsiteX94" fmla="*/ 940510 w 3619883"/>
                <a:gd name="connsiteY94" fmla="*/ 114265 h 4275461"/>
                <a:gd name="connsiteX95" fmla="*/ 1082712 w 3619883"/>
                <a:gd name="connsiteY95" fmla="*/ 144543 h 4275461"/>
                <a:gd name="connsiteX96" fmla="*/ 1205348 w 3619883"/>
                <a:gd name="connsiteY96" fmla="*/ 120753 h 4275461"/>
                <a:gd name="connsiteX97" fmla="*/ 1271764 w 3619883"/>
                <a:gd name="connsiteY97" fmla="*/ 117956 h 4275461"/>
                <a:gd name="connsiteX98" fmla="*/ 1315583 w 3619883"/>
                <a:gd name="connsiteY98" fmla="*/ 125912 h 4275461"/>
                <a:gd name="connsiteX99" fmla="*/ 1359125 w 3619883"/>
                <a:gd name="connsiteY99" fmla="*/ 139761 h 4275461"/>
                <a:gd name="connsiteX100" fmla="*/ 1391919 w 3619883"/>
                <a:gd name="connsiteY100" fmla="*/ 147202 h 4275461"/>
                <a:gd name="connsiteX101" fmla="*/ 1436563 w 3619883"/>
                <a:gd name="connsiteY101" fmla="*/ 137480 h 4275461"/>
                <a:gd name="connsiteX102" fmla="*/ 1471566 w 3619883"/>
                <a:gd name="connsiteY102" fmla="*/ 97777 h 4275461"/>
                <a:gd name="connsiteX103" fmla="*/ 1505739 w 3619883"/>
                <a:gd name="connsiteY103" fmla="*/ 75753 h 4275461"/>
                <a:gd name="connsiteX104" fmla="*/ 1590891 w 3619883"/>
                <a:gd name="connsiteY104" fmla="*/ 144702 h 4275461"/>
                <a:gd name="connsiteX105" fmla="*/ 1625616 w 3619883"/>
                <a:gd name="connsiteY105" fmla="*/ 110893 h 4275461"/>
                <a:gd name="connsiteX106" fmla="*/ 1658964 w 3619883"/>
                <a:gd name="connsiteY106" fmla="*/ 106547 h 4275461"/>
                <a:gd name="connsiteX107" fmla="*/ 1746598 w 3619883"/>
                <a:gd name="connsiteY107" fmla="*/ 122460 h 4275461"/>
                <a:gd name="connsiteX108" fmla="*/ 1811913 w 3619883"/>
                <a:gd name="connsiteY108" fmla="*/ 143234 h 4275461"/>
                <a:gd name="connsiteX109" fmla="*/ 1856557 w 3619883"/>
                <a:gd name="connsiteY109" fmla="*/ 133511 h 4275461"/>
                <a:gd name="connsiteX110" fmla="*/ 2066003 w 3619883"/>
                <a:gd name="connsiteY110" fmla="*/ 143313 h 4275461"/>
                <a:gd name="connsiteX111" fmla="*/ 2177615 w 3619883"/>
                <a:gd name="connsiteY111" fmla="*/ 119007 h 4275461"/>
                <a:gd name="connsiteX112" fmla="*/ 2255883 w 3619883"/>
                <a:gd name="connsiteY112" fmla="*/ 99047 h 4275461"/>
                <a:gd name="connsiteX113" fmla="*/ 2344622 w 3619883"/>
                <a:gd name="connsiteY113" fmla="*/ 91388 h 4275461"/>
                <a:gd name="connsiteX114" fmla="*/ 2455682 w 3619883"/>
                <a:gd name="connsiteY114" fmla="*/ 78869 h 4275461"/>
                <a:gd name="connsiteX115" fmla="*/ 2632609 w 3619883"/>
                <a:gd name="connsiteY115" fmla="*/ 75338 h 4275461"/>
                <a:gd name="connsiteX116" fmla="*/ 2742291 w 3619883"/>
                <a:gd name="connsiteY116" fmla="*/ 92282 h 4275461"/>
                <a:gd name="connsiteX117" fmla="*/ 2851974 w 3619883"/>
                <a:gd name="connsiteY117" fmla="*/ 109227 h 4275461"/>
                <a:gd name="connsiteX118" fmla="*/ 2907643 w 3619883"/>
                <a:gd name="connsiteY118" fmla="*/ 100020 h 4275461"/>
                <a:gd name="connsiteX119" fmla="*/ 2944022 w 3619883"/>
                <a:gd name="connsiteY119" fmla="*/ 30853 h 4275461"/>
                <a:gd name="connsiteX120" fmla="*/ 3022289 w 3619883"/>
                <a:gd name="connsiteY120" fmla="*/ 10893 h 4275461"/>
                <a:gd name="connsiteX121" fmla="*/ 3054807 w 3619883"/>
                <a:gd name="connsiteY121" fmla="*/ 24226 h 4275461"/>
                <a:gd name="connsiteX122" fmla="*/ 3141892 w 3619883"/>
                <a:gd name="connsiteY122" fmla="*/ 51925 h 4275461"/>
                <a:gd name="connsiteX123" fmla="*/ 3185711 w 3619883"/>
                <a:gd name="connsiteY123" fmla="*/ 59881 h 4275461"/>
                <a:gd name="connsiteX124" fmla="*/ 3219056 w 3619883"/>
                <a:gd name="connsiteY124" fmla="*/ 55536 h 4275461"/>
                <a:gd name="connsiteX125" fmla="*/ 3263425 w 3619883"/>
                <a:gd name="connsiteY125" fmla="*/ 51706 h 4275461"/>
                <a:gd name="connsiteX126" fmla="*/ 3296219 w 3619883"/>
                <a:gd name="connsiteY126" fmla="*/ 59147 h 4275461"/>
                <a:gd name="connsiteX127" fmla="*/ 3319094 w 3619883"/>
                <a:gd name="connsiteY127" fmla="*/ 42500 h 4275461"/>
                <a:gd name="connsiteX128" fmla="*/ 3420511 w 3619883"/>
                <a:gd name="connsiteY128" fmla="*/ 0 h 4275461"/>
                <a:gd name="connsiteX129" fmla="*/ 3453305 w 3619883"/>
                <a:gd name="connsiteY129" fmla="*/ 7440 h 4275461"/>
                <a:gd name="connsiteX130" fmla="*/ 3496571 w 3619883"/>
                <a:gd name="connsiteY130" fmla="*/ 27182 h 4275461"/>
                <a:gd name="connsiteX131" fmla="*/ 3602117 w 3619883"/>
                <a:gd name="connsiteY131" fmla="*/ 132521 h 4275461"/>
                <a:gd name="connsiteX132" fmla="*/ 3619883 w 3619883"/>
                <a:gd name="connsiteY132" fmla="*/ 140049 h 4275461"/>
                <a:gd name="connsiteX133" fmla="*/ 3619883 w 3619883"/>
                <a:gd name="connsiteY13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3951392 h 4275461"/>
                <a:gd name="connsiteX8" fmla="*/ 2648983 w 3619883"/>
                <a:gd name="connsiteY8" fmla="*/ 3951392 h 4275461"/>
                <a:gd name="connsiteX9" fmla="*/ 2648983 w 3619883"/>
                <a:gd name="connsiteY9" fmla="*/ 4128157 h 4275461"/>
                <a:gd name="connsiteX10" fmla="*/ 2690646 w 3619883"/>
                <a:gd name="connsiteY10" fmla="*/ 4128157 h 4275461"/>
                <a:gd name="connsiteX11" fmla="*/ 2690646 w 3619883"/>
                <a:gd name="connsiteY11" fmla="*/ 4275461 h 4275461"/>
                <a:gd name="connsiteX12" fmla="*/ 2511710 w 3619883"/>
                <a:gd name="connsiteY12" fmla="*/ 4275461 h 4275461"/>
                <a:gd name="connsiteX13" fmla="*/ 2454288 w 3619883"/>
                <a:gd name="connsiteY13" fmla="*/ 4128157 h 4275461"/>
                <a:gd name="connsiteX14" fmla="*/ 2515810 w 3619883"/>
                <a:gd name="connsiteY14" fmla="*/ 4128157 h 4275461"/>
                <a:gd name="connsiteX15" fmla="*/ 2515810 w 3619883"/>
                <a:gd name="connsiteY15" fmla="*/ 3951392 h 4275461"/>
                <a:gd name="connsiteX16" fmla="*/ 2338025 w 3619883"/>
                <a:gd name="connsiteY16" fmla="*/ 3951392 h 4275461"/>
                <a:gd name="connsiteX17" fmla="*/ 2338025 w 3619883"/>
                <a:gd name="connsiteY17" fmla="*/ 4128157 h 4275461"/>
                <a:gd name="connsiteX18" fmla="*/ 2395120 w 3619883"/>
                <a:gd name="connsiteY18" fmla="*/ 4128157 h 4275461"/>
                <a:gd name="connsiteX19" fmla="*/ 2337697 w 3619883"/>
                <a:gd name="connsiteY19" fmla="*/ 4275461 h 4275461"/>
                <a:gd name="connsiteX20" fmla="*/ 2150155 w 3619883"/>
                <a:gd name="connsiteY20" fmla="*/ 4275461 h 4275461"/>
                <a:gd name="connsiteX21" fmla="*/ 2150155 w 3619883"/>
                <a:gd name="connsiteY21" fmla="*/ 4128157 h 4275461"/>
                <a:gd name="connsiteX22" fmla="*/ 2204852 w 3619883"/>
                <a:gd name="connsiteY22" fmla="*/ 4128157 h 4275461"/>
                <a:gd name="connsiteX23" fmla="*/ 2204852 w 3619883"/>
                <a:gd name="connsiteY23" fmla="*/ 3951392 h 4275461"/>
                <a:gd name="connsiteX24" fmla="*/ 2027068 w 3619883"/>
                <a:gd name="connsiteY24" fmla="*/ 3951392 h 4275461"/>
                <a:gd name="connsiteX25" fmla="*/ 2027068 w 3619883"/>
                <a:gd name="connsiteY25" fmla="*/ 4128157 h 4275461"/>
                <a:gd name="connsiteX26" fmla="*/ 2079759 w 3619883"/>
                <a:gd name="connsiteY26" fmla="*/ 4128157 h 4275461"/>
                <a:gd name="connsiteX27" fmla="*/ 2079759 w 3619883"/>
                <a:gd name="connsiteY27" fmla="*/ 4275461 h 4275461"/>
                <a:gd name="connsiteX28" fmla="*/ 1824703 w 3619883"/>
                <a:gd name="connsiteY28" fmla="*/ 4275461 h 4275461"/>
                <a:gd name="connsiteX29" fmla="*/ 1834468 w 3619883"/>
                <a:gd name="connsiteY29" fmla="*/ 4128157 h 4275461"/>
                <a:gd name="connsiteX30" fmla="*/ 1893894 w 3619883"/>
                <a:gd name="connsiteY30" fmla="*/ 4128157 h 4275461"/>
                <a:gd name="connsiteX31" fmla="*/ 1893894 w 3619883"/>
                <a:gd name="connsiteY31" fmla="*/ 3951392 h 4275461"/>
                <a:gd name="connsiteX32" fmla="*/ 1716110 w 3619883"/>
                <a:gd name="connsiteY32" fmla="*/ 3951392 h 4275461"/>
                <a:gd name="connsiteX33" fmla="*/ 1716110 w 3619883"/>
                <a:gd name="connsiteY33" fmla="*/ 4006431 h 4275461"/>
                <a:gd name="connsiteX34" fmla="*/ 1703447 w 3619883"/>
                <a:gd name="connsiteY34" fmla="*/ 4007960 h 4275461"/>
                <a:gd name="connsiteX35" fmla="*/ 1716110 w 3619883"/>
                <a:gd name="connsiteY35" fmla="*/ 4044284 h 4275461"/>
                <a:gd name="connsiteX36" fmla="*/ 1716110 w 3619883"/>
                <a:gd name="connsiteY36" fmla="*/ 4128157 h 4275461"/>
                <a:gd name="connsiteX37" fmla="*/ 1745346 w 3619883"/>
                <a:gd name="connsiteY37" fmla="*/ 4128157 h 4275461"/>
                <a:gd name="connsiteX38" fmla="*/ 1796694 w 3619883"/>
                <a:gd name="connsiteY38" fmla="*/ 4275461 h 4275461"/>
                <a:gd name="connsiteX39" fmla="*/ 1558844 w 3619883"/>
                <a:gd name="connsiteY39" fmla="*/ 4275461 h 4275461"/>
                <a:gd name="connsiteX40" fmla="*/ 1517252 w 3619883"/>
                <a:gd name="connsiteY40" fmla="*/ 4128157 h 4275461"/>
                <a:gd name="connsiteX41" fmla="*/ 1582936 w 3619883"/>
                <a:gd name="connsiteY41" fmla="*/ 4128157 h 4275461"/>
                <a:gd name="connsiteX42" fmla="*/ 1582936 w 3619883"/>
                <a:gd name="connsiteY42" fmla="*/ 3951392 h 4275461"/>
                <a:gd name="connsiteX43" fmla="*/ 1405151 w 3619883"/>
                <a:gd name="connsiteY43" fmla="*/ 3951392 h 4275461"/>
                <a:gd name="connsiteX44" fmla="*/ 1405151 w 3619883"/>
                <a:gd name="connsiteY44" fmla="*/ 4128157 h 4275461"/>
                <a:gd name="connsiteX45" fmla="*/ 1468988 w 3619883"/>
                <a:gd name="connsiteY45" fmla="*/ 4128157 h 4275461"/>
                <a:gd name="connsiteX46" fmla="*/ 1427396 w 3619883"/>
                <a:gd name="connsiteY46" fmla="*/ 4275461 h 4275461"/>
                <a:gd name="connsiteX47" fmla="*/ 1210751 w 3619883"/>
                <a:gd name="connsiteY47" fmla="*/ 4275461 h 4275461"/>
                <a:gd name="connsiteX48" fmla="*/ 1210751 w 3619883"/>
                <a:gd name="connsiteY48" fmla="*/ 4128157 h 4275461"/>
                <a:gd name="connsiteX49" fmla="*/ 1271978 w 3619883"/>
                <a:gd name="connsiteY49" fmla="*/ 4128157 h 4275461"/>
                <a:gd name="connsiteX50" fmla="*/ 1271978 w 3619883"/>
                <a:gd name="connsiteY50" fmla="*/ 3951392 h 4275461"/>
                <a:gd name="connsiteX51" fmla="*/ 1094193 w 3619883"/>
                <a:gd name="connsiteY51" fmla="*/ 3951392 h 4275461"/>
                <a:gd name="connsiteX52" fmla="*/ 1094193 w 3619883"/>
                <a:gd name="connsiteY52" fmla="*/ 4128157 h 4275461"/>
                <a:gd name="connsiteX53" fmla="*/ 1140354 w 3619883"/>
                <a:gd name="connsiteY53" fmla="*/ 4128157 h 4275461"/>
                <a:gd name="connsiteX54" fmla="*/ 1140354 w 3619883"/>
                <a:gd name="connsiteY54" fmla="*/ 4275461 h 4275461"/>
                <a:gd name="connsiteX55" fmla="*/ 953807 w 3619883"/>
                <a:gd name="connsiteY55" fmla="*/ 4275461 h 4275461"/>
                <a:gd name="connsiteX56" fmla="*/ 912215 w 3619883"/>
                <a:gd name="connsiteY56" fmla="*/ 4128157 h 4275461"/>
                <a:gd name="connsiteX57" fmla="*/ 961020 w 3619883"/>
                <a:gd name="connsiteY57" fmla="*/ 4128157 h 4275461"/>
                <a:gd name="connsiteX58" fmla="*/ 961020 w 3619883"/>
                <a:gd name="connsiteY58" fmla="*/ 3951392 h 4275461"/>
                <a:gd name="connsiteX59" fmla="*/ 783235 w 3619883"/>
                <a:gd name="connsiteY59" fmla="*/ 3951392 h 4275461"/>
                <a:gd name="connsiteX60" fmla="*/ 783235 w 3619883"/>
                <a:gd name="connsiteY60" fmla="*/ 4128157 h 4275461"/>
                <a:gd name="connsiteX61" fmla="*/ 871024 w 3619883"/>
                <a:gd name="connsiteY61" fmla="*/ 4128157 h 4275461"/>
                <a:gd name="connsiteX62" fmla="*/ 829432 w 3619883"/>
                <a:gd name="connsiteY62" fmla="*/ 4275461 h 4275461"/>
                <a:gd name="connsiteX63" fmla="*/ 611484 w 3619883"/>
                <a:gd name="connsiteY63" fmla="*/ 4275461 h 4275461"/>
                <a:gd name="connsiteX64" fmla="*/ 621247 w 3619883"/>
                <a:gd name="connsiteY64" fmla="*/ 4128157 h 4275461"/>
                <a:gd name="connsiteX65" fmla="*/ 650062 w 3619883"/>
                <a:gd name="connsiteY65" fmla="*/ 4128157 h 4275461"/>
                <a:gd name="connsiteX66" fmla="*/ 650062 w 3619883"/>
                <a:gd name="connsiteY66" fmla="*/ 3951392 h 4275461"/>
                <a:gd name="connsiteX67" fmla="*/ 472277 w 3619883"/>
                <a:gd name="connsiteY67" fmla="*/ 3951392 h 4275461"/>
                <a:gd name="connsiteX68" fmla="*/ 472277 w 3619883"/>
                <a:gd name="connsiteY68" fmla="*/ 4128157 h 4275461"/>
                <a:gd name="connsiteX69" fmla="*/ 522650 w 3619883"/>
                <a:gd name="connsiteY69" fmla="*/ 4128157 h 4275461"/>
                <a:gd name="connsiteX70" fmla="*/ 573998 w 3619883"/>
                <a:gd name="connsiteY70" fmla="*/ 4275461 h 4275461"/>
                <a:gd name="connsiteX71" fmla="*/ 336164 w 3619883"/>
                <a:gd name="connsiteY71" fmla="*/ 4275461 h 4275461"/>
                <a:gd name="connsiteX72" fmla="*/ 294572 w 3619883"/>
                <a:gd name="connsiteY72" fmla="*/ 4128157 h 4275461"/>
                <a:gd name="connsiteX73" fmla="*/ 339106 w 3619883"/>
                <a:gd name="connsiteY73" fmla="*/ 4128157 h 4275461"/>
                <a:gd name="connsiteX74" fmla="*/ 339106 w 3619883"/>
                <a:gd name="connsiteY74" fmla="*/ 3951392 h 4275461"/>
                <a:gd name="connsiteX75" fmla="*/ 161321 w 3619883"/>
                <a:gd name="connsiteY75" fmla="*/ 3951392 h 4275461"/>
                <a:gd name="connsiteX76" fmla="*/ 161321 w 3619883"/>
                <a:gd name="connsiteY76" fmla="*/ 4128157 h 4275461"/>
                <a:gd name="connsiteX77" fmla="*/ 230914 w 3619883"/>
                <a:gd name="connsiteY77" fmla="*/ 4128157 h 4275461"/>
                <a:gd name="connsiteX78" fmla="*/ 189322 w 3619883"/>
                <a:gd name="connsiteY78" fmla="*/ 4275461 h 4275461"/>
                <a:gd name="connsiteX79" fmla="*/ 0 w 3619883"/>
                <a:gd name="connsiteY79" fmla="*/ 4275461 h 4275461"/>
                <a:gd name="connsiteX80" fmla="*/ 0 w 3619883"/>
                <a:gd name="connsiteY80" fmla="*/ 42229 h 4275461"/>
                <a:gd name="connsiteX81" fmla="*/ 42464 w 3619883"/>
                <a:gd name="connsiteY81" fmla="*/ 40518 h 4275461"/>
                <a:gd name="connsiteX82" fmla="*/ 137733 w 3619883"/>
                <a:gd name="connsiteY82" fmla="*/ 35355 h 4275461"/>
                <a:gd name="connsiteX83" fmla="*/ 270565 w 3619883"/>
                <a:gd name="connsiteY83" fmla="*/ 29759 h 4275461"/>
                <a:gd name="connsiteX84" fmla="*/ 479734 w 3619883"/>
                <a:gd name="connsiteY84" fmla="*/ 45455 h 4275461"/>
                <a:gd name="connsiteX85" fmla="*/ 524103 w 3619883"/>
                <a:gd name="connsiteY85" fmla="*/ 41625 h 4275461"/>
                <a:gd name="connsiteX86" fmla="*/ 624416 w 3619883"/>
                <a:gd name="connsiteY86" fmla="*/ 22696 h 4275461"/>
                <a:gd name="connsiteX87" fmla="*/ 657762 w 3619883"/>
                <a:gd name="connsiteY87" fmla="*/ 18351 h 4275461"/>
                <a:gd name="connsiteX88" fmla="*/ 690557 w 3619883"/>
                <a:gd name="connsiteY88" fmla="*/ 25792 h 4275461"/>
                <a:gd name="connsiteX89" fmla="*/ 745123 w 3619883"/>
                <a:gd name="connsiteY89" fmla="*/ 40157 h 4275461"/>
                <a:gd name="connsiteX90" fmla="*/ 789493 w 3619883"/>
                <a:gd name="connsiteY90" fmla="*/ 36327 h 4275461"/>
                <a:gd name="connsiteX91" fmla="*/ 854255 w 3619883"/>
                <a:gd name="connsiteY91" fmla="*/ 68887 h 4275461"/>
                <a:gd name="connsiteX92" fmla="*/ 897520 w 3619883"/>
                <a:gd name="connsiteY92" fmla="*/ 88629 h 4275461"/>
                <a:gd name="connsiteX93" fmla="*/ 940510 w 3619883"/>
                <a:gd name="connsiteY93" fmla="*/ 114265 h 4275461"/>
                <a:gd name="connsiteX94" fmla="*/ 1082712 w 3619883"/>
                <a:gd name="connsiteY94" fmla="*/ 144543 h 4275461"/>
                <a:gd name="connsiteX95" fmla="*/ 1205348 w 3619883"/>
                <a:gd name="connsiteY95" fmla="*/ 120753 h 4275461"/>
                <a:gd name="connsiteX96" fmla="*/ 1271764 w 3619883"/>
                <a:gd name="connsiteY96" fmla="*/ 117956 h 4275461"/>
                <a:gd name="connsiteX97" fmla="*/ 1315583 w 3619883"/>
                <a:gd name="connsiteY97" fmla="*/ 125912 h 4275461"/>
                <a:gd name="connsiteX98" fmla="*/ 1359125 w 3619883"/>
                <a:gd name="connsiteY98" fmla="*/ 139761 h 4275461"/>
                <a:gd name="connsiteX99" fmla="*/ 1391919 w 3619883"/>
                <a:gd name="connsiteY99" fmla="*/ 147202 h 4275461"/>
                <a:gd name="connsiteX100" fmla="*/ 1436563 w 3619883"/>
                <a:gd name="connsiteY100" fmla="*/ 137480 h 4275461"/>
                <a:gd name="connsiteX101" fmla="*/ 1471566 w 3619883"/>
                <a:gd name="connsiteY101" fmla="*/ 97777 h 4275461"/>
                <a:gd name="connsiteX102" fmla="*/ 1505739 w 3619883"/>
                <a:gd name="connsiteY102" fmla="*/ 75753 h 4275461"/>
                <a:gd name="connsiteX103" fmla="*/ 1590891 w 3619883"/>
                <a:gd name="connsiteY103" fmla="*/ 144702 h 4275461"/>
                <a:gd name="connsiteX104" fmla="*/ 1625616 w 3619883"/>
                <a:gd name="connsiteY104" fmla="*/ 110893 h 4275461"/>
                <a:gd name="connsiteX105" fmla="*/ 1658964 w 3619883"/>
                <a:gd name="connsiteY105" fmla="*/ 106547 h 4275461"/>
                <a:gd name="connsiteX106" fmla="*/ 1746598 w 3619883"/>
                <a:gd name="connsiteY106" fmla="*/ 122460 h 4275461"/>
                <a:gd name="connsiteX107" fmla="*/ 1811913 w 3619883"/>
                <a:gd name="connsiteY107" fmla="*/ 143234 h 4275461"/>
                <a:gd name="connsiteX108" fmla="*/ 1856557 w 3619883"/>
                <a:gd name="connsiteY108" fmla="*/ 133511 h 4275461"/>
                <a:gd name="connsiteX109" fmla="*/ 2066003 w 3619883"/>
                <a:gd name="connsiteY109" fmla="*/ 143313 h 4275461"/>
                <a:gd name="connsiteX110" fmla="*/ 2177615 w 3619883"/>
                <a:gd name="connsiteY110" fmla="*/ 119007 h 4275461"/>
                <a:gd name="connsiteX111" fmla="*/ 2255883 w 3619883"/>
                <a:gd name="connsiteY111" fmla="*/ 99047 h 4275461"/>
                <a:gd name="connsiteX112" fmla="*/ 2344622 w 3619883"/>
                <a:gd name="connsiteY112" fmla="*/ 91388 h 4275461"/>
                <a:gd name="connsiteX113" fmla="*/ 2455682 w 3619883"/>
                <a:gd name="connsiteY113" fmla="*/ 78869 h 4275461"/>
                <a:gd name="connsiteX114" fmla="*/ 2632609 w 3619883"/>
                <a:gd name="connsiteY114" fmla="*/ 75338 h 4275461"/>
                <a:gd name="connsiteX115" fmla="*/ 2742291 w 3619883"/>
                <a:gd name="connsiteY115" fmla="*/ 92282 h 4275461"/>
                <a:gd name="connsiteX116" fmla="*/ 2851974 w 3619883"/>
                <a:gd name="connsiteY116" fmla="*/ 109227 h 4275461"/>
                <a:gd name="connsiteX117" fmla="*/ 2907643 w 3619883"/>
                <a:gd name="connsiteY117" fmla="*/ 100020 h 4275461"/>
                <a:gd name="connsiteX118" fmla="*/ 2944022 w 3619883"/>
                <a:gd name="connsiteY118" fmla="*/ 30853 h 4275461"/>
                <a:gd name="connsiteX119" fmla="*/ 3022289 w 3619883"/>
                <a:gd name="connsiteY119" fmla="*/ 10893 h 4275461"/>
                <a:gd name="connsiteX120" fmla="*/ 3054807 w 3619883"/>
                <a:gd name="connsiteY120" fmla="*/ 24226 h 4275461"/>
                <a:gd name="connsiteX121" fmla="*/ 3141892 w 3619883"/>
                <a:gd name="connsiteY121" fmla="*/ 51925 h 4275461"/>
                <a:gd name="connsiteX122" fmla="*/ 3185711 w 3619883"/>
                <a:gd name="connsiteY122" fmla="*/ 59881 h 4275461"/>
                <a:gd name="connsiteX123" fmla="*/ 3219056 w 3619883"/>
                <a:gd name="connsiteY123" fmla="*/ 55536 h 4275461"/>
                <a:gd name="connsiteX124" fmla="*/ 3263425 w 3619883"/>
                <a:gd name="connsiteY124" fmla="*/ 51706 h 4275461"/>
                <a:gd name="connsiteX125" fmla="*/ 3296219 w 3619883"/>
                <a:gd name="connsiteY125" fmla="*/ 59147 h 4275461"/>
                <a:gd name="connsiteX126" fmla="*/ 3319094 w 3619883"/>
                <a:gd name="connsiteY126" fmla="*/ 42500 h 4275461"/>
                <a:gd name="connsiteX127" fmla="*/ 3420511 w 3619883"/>
                <a:gd name="connsiteY127" fmla="*/ 0 h 4275461"/>
                <a:gd name="connsiteX128" fmla="*/ 3453305 w 3619883"/>
                <a:gd name="connsiteY128" fmla="*/ 7440 h 4275461"/>
                <a:gd name="connsiteX129" fmla="*/ 3496571 w 3619883"/>
                <a:gd name="connsiteY129" fmla="*/ 27182 h 4275461"/>
                <a:gd name="connsiteX130" fmla="*/ 3602117 w 3619883"/>
                <a:gd name="connsiteY130" fmla="*/ 132521 h 4275461"/>
                <a:gd name="connsiteX131" fmla="*/ 3619883 w 3619883"/>
                <a:gd name="connsiteY131" fmla="*/ 140049 h 4275461"/>
                <a:gd name="connsiteX132" fmla="*/ 3619883 w 3619883"/>
                <a:gd name="connsiteY13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826768 w 3619883"/>
                <a:gd name="connsiteY6" fmla="*/ 3951392 h 4275461"/>
                <a:gd name="connsiteX7" fmla="*/ 2648983 w 3619883"/>
                <a:gd name="connsiteY7" fmla="*/ 3951392 h 4275461"/>
                <a:gd name="connsiteX8" fmla="*/ 2648983 w 3619883"/>
                <a:gd name="connsiteY8" fmla="*/ 4128157 h 4275461"/>
                <a:gd name="connsiteX9" fmla="*/ 2690646 w 3619883"/>
                <a:gd name="connsiteY9" fmla="*/ 4128157 h 4275461"/>
                <a:gd name="connsiteX10" fmla="*/ 2690646 w 3619883"/>
                <a:gd name="connsiteY10" fmla="*/ 4275461 h 4275461"/>
                <a:gd name="connsiteX11" fmla="*/ 2511710 w 3619883"/>
                <a:gd name="connsiteY11" fmla="*/ 4275461 h 4275461"/>
                <a:gd name="connsiteX12" fmla="*/ 2454288 w 3619883"/>
                <a:gd name="connsiteY12" fmla="*/ 4128157 h 4275461"/>
                <a:gd name="connsiteX13" fmla="*/ 2515810 w 3619883"/>
                <a:gd name="connsiteY13" fmla="*/ 4128157 h 4275461"/>
                <a:gd name="connsiteX14" fmla="*/ 2515810 w 3619883"/>
                <a:gd name="connsiteY14" fmla="*/ 3951392 h 4275461"/>
                <a:gd name="connsiteX15" fmla="*/ 2338025 w 3619883"/>
                <a:gd name="connsiteY15" fmla="*/ 3951392 h 4275461"/>
                <a:gd name="connsiteX16" fmla="*/ 2338025 w 3619883"/>
                <a:gd name="connsiteY16" fmla="*/ 4128157 h 4275461"/>
                <a:gd name="connsiteX17" fmla="*/ 2395120 w 3619883"/>
                <a:gd name="connsiteY17" fmla="*/ 4128157 h 4275461"/>
                <a:gd name="connsiteX18" fmla="*/ 2337697 w 3619883"/>
                <a:gd name="connsiteY18" fmla="*/ 4275461 h 4275461"/>
                <a:gd name="connsiteX19" fmla="*/ 2150155 w 3619883"/>
                <a:gd name="connsiteY19" fmla="*/ 4275461 h 4275461"/>
                <a:gd name="connsiteX20" fmla="*/ 2150155 w 3619883"/>
                <a:gd name="connsiteY20" fmla="*/ 4128157 h 4275461"/>
                <a:gd name="connsiteX21" fmla="*/ 2204852 w 3619883"/>
                <a:gd name="connsiteY21" fmla="*/ 4128157 h 4275461"/>
                <a:gd name="connsiteX22" fmla="*/ 2204852 w 3619883"/>
                <a:gd name="connsiteY22" fmla="*/ 3951392 h 4275461"/>
                <a:gd name="connsiteX23" fmla="*/ 2027068 w 3619883"/>
                <a:gd name="connsiteY23" fmla="*/ 3951392 h 4275461"/>
                <a:gd name="connsiteX24" fmla="*/ 2027068 w 3619883"/>
                <a:gd name="connsiteY24" fmla="*/ 4128157 h 4275461"/>
                <a:gd name="connsiteX25" fmla="*/ 2079759 w 3619883"/>
                <a:gd name="connsiteY25" fmla="*/ 4128157 h 4275461"/>
                <a:gd name="connsiteX26" fmla="*/ 2079759 w 3619883"/>
                <a:gd name="connsiteY26" fmla="*/ 4275461 h 4275461"/>
                <a:gd name="connsiteX27" fmla="*/ 1824703 w 3619883"/>
                <a:gd name="connsiteY27" fmla="*/ 4275461 h 4275461"/>
                <a:gd name="connsiteX28" fmla="*/ 1834468 w 3619883"/>
                <a:gd name="connsiteY28" fmla="*/ 4128157 h 4275461"/>
                <a:gd name="connsiteX29" fmla="*/ 1893894 w 3619883"/>
                <a:gd name="connsiteY29" fmla="*/ 4128157 h 4275461"/>
                <a:gd name="connsiteX30" fmla="*/ 1893894 w 3619883"/>
                <a:gd name="connsiteY30" fmla="*/ 3951392 h 4275461"/>
                <a:gd name="connsiteX31" fmla="*/ 1716110 w 3619883"/>
                <a:gd name="connsiteY31" fmla="*/ 3951392 h 4275461"/>
                <a:gd name="connsiteX32" fmla="*/ 1716110 w 3619883"/>
                <a:gd name="connsiteY32" fmla="*/ 4006431 h 4275461"/>
                <a:gd name="connsiteX33" fmla="*/ 1703447 w 3619883"/>
                <a:gd name="connsiteY33" fmla="*/ 4007960 h 4275461"/>
                <a:gd name="connsiteX34" fmla="*/ 1716110 w 3619883"/>
                <a:gd name="connsiteY34" fmla="*/ 4044284 h 4275461"/>
                <a:gd name="connsiteX35" fmla="*/ 1716110 w 3619883"/>
                <a:gd name="connsiteY35" fmla="*/ 4128157 h 4275461"/>
                <a:gd name="connsiteX36" fmla="*/ 1745346 w 3619883"/>
                <a:gd name="connsiteY36" fmla="*/ 4128157 h 4275461"/>
                <a:gd name="connsiteX37" fmla="*/ 1796694 w 3619883"/>
                <a:gd name="connsiteY37" fmla="*/ 4275461 h 4275461"/>
                <a:gd name="connsiteX38" fmla="*/ 1558844 w 3619883"/>
                <a:gd name="connsiteY38" fmla="*/ 4275461 h 4275461"/>
                <a:gd name="connsiteX39" fmla="*/ 1517252 w 3619883"/>
                <a:gd name="connsiteY39" fmla="*/ 4128157 h 4275461"/>
                <a:gd name="connsiteX40" fmla="*/ 1582936 w 3619883"/>
                <a:gd name="connsiteY40" fmla="*/ 4128157 h 4275461"/>
                <a:gd name="connsiteX41" fmla="*/ 1582936 w 3619883"/>
                <a:gd name="connsiteY41" fmla="*/ 3951392 h 4275461"/>
                <a:gd name="connsiteX42" fmla="*/ 1405151 w 3619883"/>
                <a:gd name="connsiteY42" fmla="*/ 3951392 h 4275461"/>
                <a:gd name="connsiteX43" fmla="*/ 1405151 w 3619883"/>
                <a:gd name="connsiteY43" fmla="*/ 4128157 h 4275461"/>
                <a:gd name="connsiteX44" fmla="*/ 1468988 w 3619883"/>
                <a:gd name="connsiteY44" fmla="*/ 4128157 h 4275461"/>
                <a:gd name="connsiteX45" fmla="*/ 1427396 w 3619883"/>
                <a:gd name="connsiteY45" fmla="*/ 4275461 h 4275461"/>
                <a:gd name="connsiteX46" fmla="*/ 1210751 w 3619883"/>
                <a:gd name="connsiteY46" fmla="*/ 4275461 h 4275461"/>
                <a:gd name="connsiteX47" fmla="*/ 1210751 w 3619883"/>
                <a:gd name="connsiteY47" fmla="*/ 4128157 h 4275461"/>
                <a:gd name="connsiteX48" fmla="*/ 1271978 w 3619883"/>
                <a:gd name="connsiteY48" fmla="*/ 4128157 h 4275461"/>
                <a:gd name="connsiteX49" fmla="*/ 1271978 w 3619883"/>
                <a:gd name="connsiteY49" fmla="*/ 3951392 h 4275461"/>
                <a:gd name="connsiteX50" fmla="*/ 1094193 w 3619883"/>
                <a:gd name="connsiteY50" fmla="*/ 3951392 h 4275461"/>
                <a:gd name="connsiteX51" fmla="*/ 1094193 w 3619883"/>
                <a:gd name="connsiteY51" fmla="*/ 4128157 h 4275461"/>
                <a:gd name="connsiteX52" fmla="*/ 1140354 w 3619883"/>
                <a:gd name="connsiteY52" fmla="*/ 4128157 h 4275461"/>
                <a:gd name="connsiteX53" fmla="*/ 1140354 w 3619883"/>
                <a:gd name="connsiteY53" fmla="*/ 4275461 h 4275461"/>
                <a:gd name="connsiteX54" fmla="*/ 953807 w 3619883"/>
                <a:gd name="connsiteY54" fmla="*/ 4275461 h 4275461"/>
                <a:gd name="connsiteX55" fmla="*/ 912215 w 3619883"/>
                <a:gd name="connsiteY55" fmla="*/ 4128157 h 4275461"/>
                <a:gd name="connsiteX56" fmla="*/ 961020 w 3619883"/>
                <a:gd name="connsiteY56" fmla="*/ 4128157 h 4275461"/>
                <a:gd name="connsiteX57" fmla="*/ 961020 w 3619883"/>
                <a:gd name="connsiteY57" fmla="*/ 3951392 h 4275461"/>
                <a:gd name="connsiteX58" fmla="*/ 783235 w 3619883"/>
                <a:gd name="connsiteY58" fmla="*/ 3951392 h 4275461"/>
                <a:gd name="connsiteX59" fmla="*/ 783235 w 3619883"/>
                <a:gd name="connsiteY59" fmla="*/ 4128157 h 4275461"/>
                <a:gd name="connsiteX60" fmla="*/ 871024 w 3619883"/>
                <a:gd name="connsiteY60" fmla="*/ 4128157 h 4275461"/>
                <a:gd name="connsiteX61" fmla="*/ 829432 w 3619883"/>
                <a:gd name="connsiteY61" fmla="*/ 4275461 h 4275461"/>
                <a:gd name="connsiteX62" fmla="*/ 611484 w 3619883"/>
                <a:gd name="connsiteY62" fmla="*/ 4275461 h 4275461"/>
                <a:gd name="connsiteX63" fmla="*/ 621247 w 3619883"/>
                <a:gd name="connsiteY63" fmla="*/ 4128157 h 4275461"/>
                <a:gd name="connsiteX64" fmla="*/ 650062 w 3619883"/>
                <a:gd name="connsiteY64" fmla="*/ 4128157 h 4275461"/>
                <a:gd name="connsiteX65" fmla="*/ 650062 w 3619883"/>
                <a:gd name="connsiteY65" fmla="*/ 3951392 h 4275461"/>
                <a:gd name="connsiteX66" fmla="*/ 472277 w 3619883"/>
                <a:gd name="connsiteY66" fmla="*/ 3951392 h 4275461"/>
                <a:gd name="connsiteX67" fmla="*/ 472277 w 3619883"/>
                <a:gd name="connsiteY67" fmla="*/ 4128157 h 4275461"/>
                <a:gd name="connsiteX68" fmla="*/ 522650 w 3619883"/>
                <a:gd name="connsiteY68" fmla="*/ 4128157 h 4275461"/>
                <a:gd name="connsiteX69" fmla="*/ 573998 w 3619883"/>
                <a:gd name="connsiteY69" fmla="*/ 4275461 h 4275461"/>
                <a:gd name="connsiteX70" fmla="*/ 336164 w 3619883"/>
                <a:gd name="connsiteY70" fmla="*/ 4275461 h 4275461"/>
                <a:gd name="connsiteX71" fmla="*/ 294572 w 3619883"/>
                <a:gd name="connsiteY71" fmla="*/ 4128157 h 4275461"/>
                <a:gd name="connsiteX72" fmla="*/ 339106 w 3619883"/>
                <a:gd name="connsiteY72" fmla="*/ 4128157 h 4275461"/>
                <a:gd name="connsiteX73" fmla="*/ 339106 w 3619883"/>
                <a:gd name="connsiteY73" fmla="*/ 3951392 h 4275461"/>
                <a:gd name="connsiteX74" fmla="*/ 161321 w 3619883"/>
                <a:gd name="connsiteY74" fmla="*/ 3951392 h 4275461"/>
                <a:gd name="connsiteX75" fmla="*/ 161321 w 3619883"/>
                <a:gd name="connsiteY75" fmla="*/ 4128157 h 4275461"/>
                <a:gd name="connsiteX76" fmla="*/ 230914 w 3619883"/>
                <a:gd name="connsiteY76" fmla="*/ 4128157 h 4275461"/>
                <a:gd name="connsiteX77" fmla="*/ 189322 w 3619883"/>
                <a:gd name="connsiteY77" fmla="*/ 4275461 h 4275461"/>
                <a:gd name="connsiteX78" fmla="*/ 0 w 3619883"/>
                <a:gd name="connsiteY78" fmla="*/ 4275461 h 4275461"/>
                <a:gd name="connsiteX79" fmla="*/ 0 w 3619883"/>
                <a:gd name="connsiteY79" fmla="*/ 42229 h 4275461"/>
                <a:gd name="connsiteX80" fmla="*/ 42464 w 3619883"/>
                <a:gd name="connsiteY80" fmla="*/ 40518 h 4275461"/>
                <a:gd name="connsiteX81" fmla="*/ 137733 w 3619883"/>
                <a:gd name="connsiteY81" fmla="*/ 35355 h 4275461"/>
                <a:gd name="connsiteX82" fmla="*/ 270565 w 3619883"/>
                <a:gd name="connsiteY82" fmla="*/ 29759 h 4275461"/>
                <a:gd name="connsiteX83" fmla="*/ 479734 w 3619883"/>
                <a:gd name="connsiteY83" fmla="*/ 45455 h 4275461"/>
                <a:gd name="connsiteX84" fmla="*/ 524103 w 3619883"/>
                <a:gd name="connsiteY84" fmla="*/ 41625 h 4275461"/>
                <a:gd name="connsiteX85" fmla="*/ 624416 w 3619883"/>
                <a:gd name="connsiteY85" fmla="*/ 22696 h 4275461"/>
                <a:gd name="connsiteX86" fmla="*/ 657762 w 3619883"/>
                <a:gd name="connsiteY86" fmla="*/ 18351 h 4275461"/>
                <a:gd name="connsiteX87" fmla="*/ 690557 w 3619883"/>
                <a:gd name="connsiteY87" fmla="*/ 25792 h 4275461"/>
                <a:gd name="connsiteX88" fmla="*/ 745123 w 3619883"/>
                <a:gd name="connsiteY88" fmla="*/ 40157 h 4275461"/>
                <a:gd name="connsiteX89" fmla="*/ 789493 w 3619883"/>
                <a:gd name="connsiteY89" fmla="*/ 36327 h 4275461"/>
                <a:gd name="connsiteX90" fmla="*/ 854255 w 3619883"/>
                <a:gd name="connsiteY90" fmla="*/ 68887 h 4275461"/>
                <a:gd name="connsiteX91" fmla="*/ 897520 w 3619883"/>
                <a:gd name="connsiteY91" fmla="*/ 88629 h 4275461"/>
                <a:gd name="connsiteX92" fmla="*/ 940510 w 3619883"/>
                <a:gd name="connsiteY92" fmla="*/ 114265 h 4275461"/>
                <a:gd name="connsiteX93" fmla="*/ 1082712 w 3619883"/>
                <a:gd name="connsiteY93" fmla="*/ 144543 h 4275461"/>
                <a:gd name="connsiteX94" fmla="*/ 1205348 w 3619883"/>
                <a:gd name="connsiteY94" fmla="*/ 120753 h 4275461"/>
                <a:gd name="connsiteX95" fmla="*/ 1271764 w 3619883"/>
                <a:gd name="connsiteY95" fmla="*/ 117956 h 4275461"/>
                <a:gd name="connsiteX96" fmla="*/ 1315583 w 3619883"/>
                <a:gd name="connsiteY96" fmla="*/ 125912 h 4275461"/>
                <a:gd name="connsiteX97" fmla="*/ 1359125 w 3619883"/>
                <a:gd name="connsiteY97" fmla="*/ 139761 h 4275461"/>
                <a:gd name="connsiteX98" fmla="*/ 1391919 w 3619883"/>
                <a:gd name="connsiteY98" fmla="*/ 147202 h 4275461"/>
                <a:gd name="connsiteX99" fmla="*/ 1436563 w 3619883"/>
                <a:gd name="connsiteY99" fmla="*/ 137480 h 4275461"/>
                <a:gd name="connsiteX100" fmla="*/ 1471566 w 3619883"/>
                <a:gd name="connsiteY100" fmla="*/ 97777 h 4275461"/>
                <a:gd name="connsiteX101" fmla="*/ 1505739 w 3619883"/>
                <a:gd name="connsiteY101" fmla="*/ 75753 h 4275461"/>
                <a:gd name="connsiteX102" fmla="*/ 1590891 w 3619883"/>
                <a:gd name="connsiteY102" fmla="*/ 144702 h 4275461"/>
                <a:gd name="connsiteX103" fmla="*/ 1625616 w 3619883"/>
                <a:gd name="connsiteY103" fmla="*/ 110893 h 4275461"/>
                <a:gd name="connsiteX104" fmla="*/ 1658964 w 3619883"/>
                <a:gd name="connsiteY104" fmla="*/ 106547 h 4275461"/>
                <a:gd name="connsiteX105" fmla="*/ 1746598 w 3619883"/>
                <a:gd name="connsiteY105" fmla="*/ 122460 h 4275461"/>
                <a:gd name="connsiteX106" fmla="*/ 1811913 w 3619883"/>
                <a:gd name="connsiteY106" fmla="*/ 143234 h 4275461"/>
                <a:gd name="connsiteX107" fmla="*/ 1856557 w 3619883"/>
                <a:gd name="connsiteY107" fmla="*/ 133511 h 4275461"/>
                <a:gd name="connsiteX108" fmla="*/ 2066003 w 3619883"/>
                <a:gd name="connsiteY108" fmla="*/ 143313 h 4275461"/>
                <a:gd name="connsiteX109" fmla="*/ 2177615 w 3619883"/>
                <a:gd name="connsiteY109" fmla="*/ 119007 h 4275461"/>
                <a:gd name="connsiteX110" fmla="*/ 2255883 w 3619883"/>
                <a:gd name="connsiteY110" fmla="*/ 99047 h 4275461"/>
                <a:gd name="connsiteX111" fmla="*/ 2344622 w 3619883"/>
                <a:gd name="connsiteY111" fmla="*/ 91388 h 4275461"/>
                <a:gd name="connsiteX112" fmla="*/ 2455682 w 3619883"/>
                <a:gd name="connsiteY112" fmla="*/ 78869 h 4275461"/>
                <a:gd name="connsiteX113" fmla="*/ 2632609 w 3619883"/>
                <a:gd name="connsiteY113" fmla="*/ 75338 h 4275461"/>
                <a:gd name="connsiteX114" fmla="*/ 2742291 w 3619883"/>
                <a:gd name="connsiteY114" fmla="*/ 92282 h 4275461"/>
                <a:gd name="connsiteX115" fmla="*/ 2851974 w 3619883"/>
                <a:gd name="connsiteY115" fmla="*/ 109227 h 4275461"/>
                <a:gd name="connsiteX116" fmla="*/ 2907643 w 3619883"/>
                <a:gd name="connsiteY116" fmla="*/ 100020 h 4275461"/>
                <a:gd name="connsiteX117" fmla="*/ 2944022 w 3619883"/>
                <a:gd name="connsiteY117" fmla="*/ 30853 h 4275461"/>
                <a:gd name="connsiteX118" fmla="*/ 3022289 w 3619883"/>
                <a:gd name="connsiteY118" fmla="*/ 10893 h 4275461"/>
                <a:gd name="connsiteX119" fmla="*/ 3054807 w 3619883"/>
                <a:gd name="connsiteY119" fmla="*/ 24226 h 4275461"/>
                <a:gd name="connsiteX120" fmla="*/ 3141892 w 3619883"/>
                <a:gd name="connsiteY120" fmla="*/ 51925 h 4275461"/>
                <a:gd name="connsiteX121" fmla="*/ 3185711 w 3619883"/>
                <a:gd name="connsiteY121" fmla="*/ 59881 h 4275461"/>
                <a:gd name="connsiteX122" fmla="*/ 3219056 w 3619883"/>
                <a:gd name="connsiteY122" fmla="*/ 55536 h 4275461"/>
                <a:gd name="connsiteX123" fmla="*/ 3263425 w 3619883"/>
                <a:gd name="connsiteY123" fmla="*/ 51706 h 4275461"/>
                <a:gd name="connsiteX124" fmla="*/ 3296219 w 3619883"/>
                <a:gd name="connsiteY124" fmla="*/ 59147 h 4275461"/>
                <a:gd name="connsiteX125" fmla="*/ 3319094 w 3619883"/>
                <a:gd name="connsiteY125" fmla="*/ 42500 h 4275461"/>
                <a:gd name="connsiteX126" fmla="*/ 3420511 w 3619883"/>
                <a:gd name="connsiteY126" fmla="*/ 0 h 4275461"/>
                <a:gd name="connsiteX127" fmla="*/ 3453305 w 3619883"/>
                <a:gd name="connsiteY127" fmla="*/ 7440 h 4275461"/>
                <a:gd name="connsiteX128" fmla="*/ 3496571 w 3619883"/>
                <a:gd name="connsiteY128" fmla="*/ 27182 h 4275461"/>
                <a:gd name="connsiteX129" fmla="*/ 3602117 w 3619883"/>
                <a:gd name="connsiteY129" fmla="*/ 132521 h 4275461"/>
                <a:gd name="connsiteX130" fmla="*/ 3619883 w 3619883"/>
                <a:gd name="connsiteY130" fmla="*/ 140049 h 4275461"/>
                <a:gd name="connsiteX131" fmla="*/ 3619883 w 3619883"/>
                <a:gd name="connsiteY13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3951392 h 4275461"/>
                <a:gd name="connsiteX7" fmla="*/ 2648983 w 3619883"/>
                <a:gd name="connsiteY7" fmla="*/ 4128157 h 4275461"/>
                <a:gd name="connsiteX8" fmla="*/ 2690646 w 3619883"/>
                <a:gd name="connsiteY8" fmla="*/ 4128157 h 4275461"/>
                <a:gd name="connsiteX9" fmla="*/ 2690646 w 3619883"/>
                <a:gd name="connsiteY9" fmla="*/ 4275461 h 4275461"/>
                <a:gd name="connsiteX10" fmla="*/ 2511710 w 3619883"/>
                <a:gd name="connsiteY10" fmla="*/ 4275461 h 4275461"/>
                <a:gd name="connsiteX11" fmla="*/ 2454288 w 3619883"/>
                <a:gd name="connsiteY11" fmla="*/ 4128157 h 4275461"/>
                <a:gd name="connsiteX12" fmla="*/ 2515810 w 3619883"/>
                <a:gd name="connsiteY12" fmla="*/ 4128157 h 4275461"/>
                <a:gd name="connsiteX13" fmla="*/ 2515810 w 3619883"/>
                <a:gd name="connsiteY13" fmla="*/ 3951392 h 4275461"/>
                <a:gd name="connsiteX14" fmla="*/ 2338025 w 3619883"/>
                <a:gd name="connsiteY14" fmla="*/ 3951392 h 4275461"/>
                <a:gd name="connsiteX15" fmla="*/ 2338025 w 3619883"/>
                <a:gd name="connsiteY15" fmla="*/ 4128157 h 4275461"/>
                <a:gd name="connsiteX16" fmla="*/ 2395120 w 3619883"/>
                <a:gd name="connsiteY16" fmla="*/ 4128157 h 4275461"/>
                <a:gd name="connsiteX17" fmla="*/ 2337697 w 3619883"/>
                <a:gd name="connsiteY17" fmla="*/ 4275461 h 4275461"/>
                <a:gd name="connsiteX18" fmla="*/ 2150155 w 3619883"/>
                <a:gd name="connsiteY18" fmla="*/ 4275461 h 4275461"/>
                <a:gd name="connsiteX19" fmla="*/ 2150155 w 3619883"/>
                <a:gd name="connsiteY19" fmla="*/ 4128157 h 4275461"/>
                <a:gd name="connsiteX20" fmla="*/ 2204852 w 3619883"/>
                <a:gd name="connsiteY20" fmla="*/ 4128157 h 4275461"/>
                <a:gd name="connsiteX21" fmla="*/ 2204852 w 3619883"/>
                <a:gd name="connsiteY21" fmla="*/ 3951392 h 4275461"/>
                <a:gd name="connsiteX22" fmla="*/ 2027068 w 3619883"/>
                <a:gd name="connsiteY22" fmla="*/ 3951392 h 4275461"/>
                <a:gd name="connsiteX23" fmla="*/ 2027068 w 3619883"/>
                <a:gd name="connsiteY23" fmla="*/ 4128157 h 4275461"/>
                <a:gd name="connsiteX24" fmla="*/ 2079759 w 3619883"/>
                <a:gd name="connsiteY24" fmla="*/ 4128157 h 4275461"/>
                <a:gd name="connsiteX25" fmla="*/ 2079759 w 3619883"/>
                <a:gd name="connsiteY25" fmla="*/ 4275461 h 4275461"/>
                <a:gd name="connsiteX26" fmla="*/ 1824703 w 3619883"/>
                <a:gd name="connsiteY26" fmla="*/ 4275461 h 4275461"/>
                <a:gd name="connsiteX27" fmla="*/ 1834468 w 3619883"/>
                <a:gd name="connsiteY27" fmla="*/ 4128157 h 4275461"/>
                <a:gd name="connsiteX28" fmla="*/ 1893894 w 3619883"/>
                <a:gd name="connsiteY28" fmla="*/ 4128157 h 4275461"/>
                <a:gd name="connsiteX29" fmla="*/ 1893894 w 3619883"/>
                <a:gd name="connsiteY29" fmla="*/ 3951392 h 4275461"/>
                <a:gd name="connsiteX30" fmla="*/ 1716110 w 3619883"/>
                <a:gd name="connsiteY30" fmla="*/ 3951392 h 4275461"/>
                <a:gd name="connsiteX31" fmla="*/ 1716110 w 3619883"/>
                <a:gd name="connsiteY31" fmla="*/ 4006431 h 4275461"/>
                <a:gd name="connsiteX32" fmla="*/ 1703447 w 3619883"/>
                <a:gd name="connsiteY32" fmla="*/ 4007960 h 4275461"/>
                <a:gd name="connsiteX33" fmla="*/ 1716110 w 3619883"/>
                <a:gd name="connsiteY33" fmla="*/ 4044284 h 4275461"/>
                <a:gd name="connsiteX34" fmla="*/ 1716110 w 3619883"/>
                <a:gd name="connsiteY34" fmla="*/ 4128157 h 4275461"/>
                <a:gd name="connsiteX35" fmla="*/ 1745346 w 3619883"/>
                <a:gd name="connsiteY35" fmla="*/ 4128157 h 4275461"/>
                <a:gd name="connsiteX36" fmla="*/ 1796694 w 3619883"/>
                <a:gd name="connsiteY36" fmla="*/ 4275461 h 4275461"/>
                <a:gd name="connsiteX37" fmla="*/ 1558844 w 3619883"/>
                <a:gd name="connsiteY37" fmla="*/ 4275461 h 4275461"/>
                <a:gd name="connsiteX38" fmla="*/ 1517252 w 3619883"/>
                <a:gd name="connsiteY38" fmla="*/ 4128157 h 4275461"/>
                <a:gd name="connsiteX39" fmla="*/ 1582936 w 3619883"/>
                <a:gd name="connsiteY39" fmla="*/ 4128157 h 4275461"/>
                <a:gd name="connsiteX40" fmla="*/ 1582936 w 3619883"/>
                <a:gd name="connsiteY40" fmla="*/ 3951392 h 4275461"/>
                <a:gd name="connsiteX41" fmla="*/ 1405151 w 3619883"/>
                <a:gd name="connsiteY41" fmla="*/ 3951392 h 4275461"/>
                <a:gd name="connsiteX42" fmla="*/ 1405151 w 3619883"/>
                <a:gd name="connsiteY42" fmla="*/ 4128157 h 4275461"/>
                <a:gd name="connsiteX43" fmla="*/ 1468988 w 3619883"/>
                <a:gd name="connsiteY43" fmla="*/ 4128157 h 4275461"/>
                <a:gd name="connsiteX44" fmla="*/ 1427396 w 3619883"/>
                <a:gd name="connsiteY44" fmla="*/ 4275461 h 4275461"/>
                <a:gd name="connsiteX45" fmla="*/ 1210751 w 3619883"/>
                <a:gd name="connsiteY45" fmla="*/ 4275461 h 4275461"/>
                <a:gd name="connsiteX46" fmla="*/ 1210751 w 3619883"/>
                <a:gd name="connsiteY46" fmla="*/ 4128157 h 4275461"/>
                <a:gd name="connsiteX47" fmla="*/ 1271978 w 3619883"/>
                <a:gd name="connsiteY47" fmla="*/ 4128157 h 4275461"/>
                <a:gd name="connsiteX48" fmla="*/ 1271978 w 3619883"/>
                <a:gd name="connsiteY48" fmla="*/ 3951392 h 4275461"/>
                <a:gd name="connsiteX49" fmla="*/ 1094193 w 3619883"/>
                <a:gd name="connsiteY49" fmla="*/ 3951392 h 4275461"/>
                <a:gd name="connsiteX50" fmla="*/ 1094193 w 3619883"/>
                <a:gd name="connsiteY50" fmla="*/ 4128157 h 4275461"/>
                <a:gd name="connsiteX51" fmla="*/ 1140354 w 3619883"/>
                <a:gd name="connsiteY51" fmla="*/ 4128157 h 4275461"/>
                <a:gd name="connsiteX52" fmla="*/ 1140354 w 3619883"/>
                <a:gd name="connsiteY52" fmla="*/ 4275461 h 4275461"/>
                <a:gd name="connsiteX53" fmla="*/ 953807 w 3619883"/>
                <a:gd name="connsiteY53" fmla="*/ 4275461 h 4275461"/>
                <a:gd name="connsiteX54" fmla="*/ 912215 w 3619883"/>
                <a:gd name="connsiteY54" fmla="*/ 4128157 h 4275461"/>
                <a:gd name="connsiteX55" fmla="*/ 961020 w 3619883"/>
                <a:gd name="connsiteY55" fmla="*/ 4128157 h 4275461"/>
                <a:gd name="connsiteX56" fmla="*/ 961020 w 3619883"/>
                <a:gd name="connsiteY56" fmla="*/ 3951392 h 4275461"/>
                <a:gd name="connsiteX57" fmla="*/ 783235 w 3619883"/>
                <a:gd name="connsiteY57" fmla="*/ 3951392 h 4275461"/>
                <a:gd name="connsiteX58" fmla="*/ 783235 w 3619883"/>
                <a:gd name="connsiteY58" fmla="*/ 4128157 h 4275461"/>
                <a:gd name="connsiteX59" fmla="*/ 871024 w 3619883"/>
                <a:gd name="connsiteY59" fmla="*/ 4128157 h 4275461"/>
                <a:gd name="connsiteX60" fmla="*/ 829432 w 3619883"/>
                <a:gd name="connsiteY60" fmla="*/ 4275461 h 4275461"/>
                <a:gd name="connsiteX61" fmla="*/ 611484 w 3619883"/>
                <a:gd name="connsiteY61" fmla="*/ 4275461 h 4275461"/>
                <a:gd name="connsiteX62" fmla="*/ 621247 w 3619883"/>
                <a:gd name="connsiteY62" fmla="*/ 4128157 h 4275461"/>
                <a:gd name="connsiteX63" fmla="*/ 650062 w 3619883"/>
                <a:gd name="connsiteY63" fmla="*/ 4128157 h 4275461"/>
                <a:gd name="connsiteX64" fmla="*/ 650062 w 3619883"/>
                <a:gd name="connsiteY64" fmla="*/ 3951392 h 4275461"/>
                <a:gd name="connsiteX65" fmla="*/ 472277 w 3619883"/>
                <a:gd name="connsiteY65" fmla="*/ 3951392 h 4275461"/>
                <a:gd name="connsiteX66" fmla="*/ 472277 w 3619883"/>
                <a:gd name="connsiteY66" fmla="*/ 4128157 h 4275461"/>
                <a:gd name="connsiteX67" fmla="*/ 522650 w 3619883"/>
                <a:gd name="connsiteY67" fmla="*/ 4128157 h 4275461"/>
                <a:gd name="connsiteX68" fmla="*/ 573998 w 3619883"/>
                <a:gd name="connsiteY68" fmla="*/ 4275461 h 4275461"/>
                <a:gd name="connsiteX69" fmla="*/ 336164 w 3619883"/>
                <a:gd name="connsiteY69" fmla="*/ 4275461 h 4275461"/>
                <a:gd name="connsiteX70" fmla="*/ 294572 w 3619883"/>
                <a:gd name="connsiteY70" fmla="*/ 4128157 h 4275461"/>
                <a:gd name="connsiteX71" fmla="*/ 339106 w 3619883"/>
                <a:gd name="connsiteY71" fmla="*/ 4128157 h 4275461"/>
                <a:gd name="connsiteX72" fmla="*/ 339106 w 3619883"/>
                <a:gd name="connsiteY72" fmla="*/ 3951392 h 4275461"/>
                <a:gd name="connsiteX73" fmla="*/ 161321 w 3619883"/>
                <a:gd name="connsiteY73" fmla="*/ 3951392 h 4275461"/>
                <a:gd name="connsiteX74" fmla="*/ 161321 w 3619883"/>
                <a:gd name="connsiteY74" fmla="*/ 4128157 h 4275461"/>
                <a:gd name="connsiteX75" fmla="*/ 230914 w 3619883"/>
                <a:gd name="connsiteY75" fmla="*/ 4128157 h 4275461"/>
                <a:gd name="connsiteX76" fmla="*/ 189322 w 3619883"/>
                <a:gd name="connsiteY76" fmla="*/ 4275461 h 4275461"/>
                <a:gd name="connsiteX77" fmla="*/ 0 w 3619883"/>
                <a:gd name="connsiteY77" fmla="*/ 4275461 h 4275461"/>
                <a:gd name="connsiteX78" fmla="*/ 0 w 3619883"/>
                <a:gd name="connsiteY78" fmla="*/ 42229 h 4275461"/>
                <a:gd name="connsiteX79" fmla="*/ 42464 w 3619883"/>
                <a:gd name="connsiteY79" fmla="*/ 40518 h 4275461"/>
                <a:gd name="connsiteX80" fmla="*/ 137733 w 3619883"/>
                <a:gd name="connsiteY80" fmla="*/ 35355 h 4275461"/>
                <a:gd name="connsiteX81" fmla="*/ 270565 w 3619883"/>
                <a:gd name="connsiteY81" fmla="*/ 29759 h 4275461"/>
                <a:gd name="connsiteX82" fmla="*/ 479734 w 3619883"/>
                <a:gd name="connsiteY82" fmla="*/ 45455 h 4275461"/>
                <a:gd name="connsiteX83" fmla="*/ 524103 w 3619883"/>
                <a:gd name="connsiteY83" fmla="*/ 41625 h 4275461"/>
                <a:gd name="connsiteX84" fmla="*/ 624416 w 3619883"/>
                <a:gd name="connsiteY84" fmla="*/ 22696 h 4275461"/>
                <a:gd name="connsiteX85" fmla="*/ 657762 w 3619883"/>
                <a:gd name="connsiteY85" fmla="*/ 18351 h 4275461"/>
                <a:gd name="connsiteX86" fmla="*/ 690557 w 3619883"/>
                <a:gd name="connsiteY86" fmla="*/ 25792 h 4275461"/>
                <a:gd name="connsiteX87" fmla="*/ 745123 w 3619883"/>
                <a:gd name="connsiteY87" fmla="*/ 40157 h 4275461"/>
                <a:gd name="connsiteX88" fmla="*/ 789493 w 3619883"/>
                <a:gd name="connsiteY88" fmla="*/ 36327 h 4275461"/>
                <a:gd name="connsiteX89" fmla="*/ 854255 w 3619883"/>
                <a:gd name="connsiteY89" fmla="*/ 68887 h 4275461"/>
                <a:gd name="connsiteX90" fmla="*/ 897520 w 3619883"/>
                <a:gd name="connsiteY90" fmla="*/ 88629 h 4275461"/>
                <a:gd name="connsiteX91" fmla="*/ 940510 w 3619883"/>
                <a:gd name="connsiteY91" fmla="*/ 114265 h 4275461"/>
                <a:gd name="connsiteX92" fmla="*/ 1082712 w 3619883"/>
                <a:gd name="connsiteY92" fmla="*/ 144543 h 4275461"/>
                <a:gd name="connsiteX93" fmla="*/ 1205348 w 3619883"/>
                <a:gd name="connsiteY93" fmla="*/ 120753 h 4275461"/>
                <a:gd name="connsiteX94" fmla="*/ 1271764 w 3619883"/>
                <a:gd name="connsiteY94" fmla="*/ 117956 h 4275461"/>
                <a:gd name="connsiteX95" fmla="*/ 1315583 w 3619883"/>
                <a:gd name="connsiteY95" fmla="*/ 125912 h 4275461"/>
                <a:gd name="connsiteX96" fmla="*/ 1359125 w 3619883"/>
                <a:gd name="connsiteY96" fmla="*/ 139761 h 4275461"/>
                <a:gd name="connsiteX97" fmla="*/ 1391919 w 3619883"/>
                <a:gd name="connsiteY97" fmla="*/ 147202 h 4275461"/>
                <a:gd name="connsiteX98" fmla="*/ 1436563 w 3619883"/>
                <a:gd name="connsiteY98" fmla="*/ 137480 h 4275461"/>
                <a:gd name="connsiteX99" fmla="*/ 1471566 w 3619883"/>
                <a:gd name="connsiteY99" fmla="*/ 97777 h 4275461"/>
                <a:gd name="connsiteX100" fmla="*/ 1505739 w 3619883"/>
                <a:gd name="connsiteY100" fmla="*/ 75753 h 4275461"/>
                <a:gd name="connsiteX101" fmla="*/ 1590891 w 3619883"/>
                <a:gd name="connsiteY101" fmla="*/ 144702 h 4275461"/>
                <a:gd name="connsiteX102" fmla="*/ 1625616 w 3619883"/>
                <a:gd name="connsiteY102" fmla="*/ 110893 h 4275461"/>
                <a:gd name="connsiteX103" fmla="*/ 1658964 w 3619883"/>
                <a:gd name="connsiteY103" fmla="*/ 106547 h 4275461"/>
                <a:gd name="connsiteX104" fmla="*/ 1746598 w 3619883"/>
                <a:gd name="connsiteY104" fmla="*/ 122460 h 4275461"/>
                <a:gd name="connsiteX105" fmla="*/ 1811913 w 3619883"/>
                <a:gd name="connsiteY105" fmla="*/ 143234 h 4275461"/>
                <a:gd name="connsiteX106" fmla="*/ 1856557 w 3619883"/>
                <a:gd name="connsiteY106" fmla="*/ 133511 h 4275461"/>
                <a:gd name="connsiteX107" fmla="*/ 2066003 w 3619883"/>
                <a:gd name="connsiteY107" fmla="*/ 143313 h 4275461"/>
                <a:gd name="connsiteX108" fmla="*/ 2177615 w 3619883"/>
                <a:gd name="connsiteY108" fmla="*/ 119007 h 4275461"/>
                <a:gd name="connsiteX109" fmla="*/ 2255883 w 3619883"/>
                <a:gd name="connsiteY109" fmla="*/ 99047 h 4275461"/>
                <a:gd name="connsiteX110" fmla="*/ 2344622 w 3619883"/>
                <a:gd name="connsiteY110" fmla="*/ 91388 h 4275461"/>
                <a:gd name="connsiteX111" fmla="*/ 2455682 w 3619883"/>
                <a:gd name="connsiteY111" fmla="*/ 78869 h 4275461"/>
                <a:gd name="connsiteX112" fmla="*/ 2632609 w 3619883"/>
                <a:gd name="connsiteY112" fmla="*/ 75338 h 4275461"/>
                <a:gd name="connsiteX113" fmla="*/ 2742291 w 3619883"/>
                <a:gd name="connsiteY113" fmla="*/ 92282 h 4275461"/>
                <a:gd name="connsiteX114" fmla="*/ 2851974 w 3619883"/>
                <a:gd name="connsiteY114" fmla="*/ 109227 h 4275461"/>
                <a:gd name="connsiteX115" fmla="*/ 2907643 w 3619883"/>
                <a:gd name="connsiteY115" fmla="*/ 100020 h 4275461"/>
                <a:gd name="connsiteX116" fmla="*/ 2944022 w 3619883"/>
                <a:gd name="connsiteY116" fmla="*/ 30853 h 4275461"/>
                <a:gd name="connsiteX117" fmla="*/ 3022289 w 3619883"/>
                <a:gd name="connsiteY117" fmla="*/ 10893 h 4275461"/>
                <a:gd name="connsiteX118" fmla="*/ 3054807 w 3619883"/>
                <a:gd name="connsiteY118" fmla="*/ 24226 h 4275461"/>
                <a:gd name="connsiteX119" fmla="*/ 3141892 w 3619883"/>
                <a:gd name="connsiteY119" fmla="*/ 51925 h 4275461"/>
                <a:gd name="connsiteX120" fmla="*/ 3185711 w 3619883"/>
                <a:gd name="connsiteY120" fmla="*/ 59881 h 4275461"/>
                <a:gd name="connsiteX121" fmla="*/ 3219056 w 3619883"/>
                <a:gd name="connsiteY121" fmla="*/ 55536 h 4275461"/>
                <a:gd name="connsiteX122" fmla="*/ 3263425 w 3619883"/>
                <a:gd name="connsiteY122" fmla="*/ 51706 h 4275461"/>
                <a:gd name="connsiteX123" fmla="*/ 3296219 w 3619883"/>
                <a:gd name="connsiteY123" fmla="*/ 59147 h 4275461"/>
                <a:gd name="connsiteX124" fmla="*/ 3319094 w 3619883"/>
                <a:gd name="connsiteY124" fmla="*/ 42500 h 4275461"/>
                <a:gd name="connsiteX125" fmla="*/ 3420511 w 3619883"/>
                <a:gd name="connsiteY125" fmla="*/ 0 h 4275461"/>
                <a:gd name="connsiteX126" fmla="*/ 3453305 w 3619883"/>
                <a:gd name="connsiteY126" fmla="*/ 7440 h 4275461"/>
                <a:gd name="connsiteX127" fmla="*/ 3496571 w 3619883"/>
                <a:gd name="connsiteY127" fmla="*/ 27182 h 4275461"/>
                <a:gd name="connsiteX128" fmla="*/ 3602117 w 3619883"/>
                <a:gd name="connsiteY128" fmla="*/ 132521 h 4275461"/>
                <a:gd name="connsiteX129" fmla="*/ 3619883 w 3619883"/>
                <a:gd name="connsiteY129" fmla="*/ 140049 h 4275461"/>
                <a:gd name="connsiteX130" fmla="*/ 3619883 w 3619883"/>
                <a:gd name="connsiteY13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4128157 h 4275461"/>
                <a:gd name="connsiteX7" fmla="*/ 2690646 w 3619883"/>
                <a:gd name="connsiteY7" fmla="*/ 4128157 h 4275461"/>
                <a:gd name="connsiteX8" fmla="*/ 2690646 w 3619883"/>
                <a:gd name="connsiteY8" fmla="*/ 4275461 h 4275461"/>
                <a:gd name="connsiteX9" fmla="*/ 2511710 w 3619883"/>
                <a:gd name="connsiteY9" fmla="*/ 4275461 h 4275461"/>
                <a:gd name="connsiteX10" fmla="*/ 2454288 w 3619883"/>
                <a:gd name="connsiteY10" fmla="*/ 4128157 h 4275461"/>
                <a:gd name="connsiteX11" fmla="*/ 2515810 w 3619883"/>
                <a:gd name="connsiteY11" fmla="*/ 4128157 h 4275461"/>
                <a:gd name="connsiteX12" fmla="*/ 2515810 w 3619883"/>
                <a:gd name="connsiteY12" fmla="*/ 3951392 h 4275461"/>
                <a:gd name="connsiteX13" fmla="*/ 2338025 w 3619883"/>
                <a:gd name="connsiteY13" fmla="*/ 3951392 h 4275461"/>
                <a:gd name="connsiteX14" fmla="*/ 2338025 w 3619883"/>
                <a:gd name="connsiteY14" fmla="*/ 4128157 h 4275461"/>
                <a:gd name="connsiteX15" fmla="*/ 2395120 w 3619883"/>
                <a:gd name="connsiteY15" fmla="*/ 4128157 h 4275461"/>
                <a:gd name="connsiteX16" fmla="*/ 2337697 w 3619883"/>
                <a:gd name="connsiteY16" fmla="*/ 4275461 h 4275461"/>
                <a:gd name="connsiteX17" fmla="*/ 2150155 w 3619883"/>
                <a:gd name="connsiteY17" fmla="*/ 4275461 h 4275461"/>
                <a:gd name="connsiteX18" fmla="*/ 2150155 w 3619883"/>
                <a:gd name="connsiteY18" fmla="*/ 4128157 h 4275461"/>
                <a:gd name="connsiteX19" fmla="*/ 2204852 w 3619883"/>
                <a:gd name="connsiteY19" fmla="*/ 4128157 h 4275461"/>
                <a:gd name="connsiteX20" fmla="*/ 2204852 w 3619883"/>
                <a:gd name="connsiteY20" fmla="*/ 3951392 h 4275461"/>
                <a:gd name="connsiteX21" fmla="*/ 2027068 w 3619883"/>
                <a:gd name="connsiteY21" fmla="*/ 3951392 h 4275461"/>
                <a:gd name="connsiteX22" fmla="*/ 2027068 w 3619883"/>
                <a:gd name="connsiteY22" fmla="*/ 4128157 h 4275461"/>
                <a:gd name="connsiteX23" fmla="*/ 2079759 w 3619883"/>
                <a:gd name="connsiteY23" fmla="*/ 4128157 h 4275461"/>
                <a:gd name="connsiteX24" fmla="*/ 2079759 w 3619883"/>
                <a:gd name="connsiteY24" fmla="*/ 4275461 h 4275461"/>
                <a:gd name="connsiteX25" fmla="*/ 1824703 w 3619883"/>
                <a:gd name="connsiteY25" fmla="*/ 4275461 h 4275461"/>
                <a:gd name="connsiteX26" fmla="*/ 1834468 w 3619883"/>
                <a:gd name="connsiteY26" fmla="*/ 4128157 h 4275461"/>
                <a:gd name="connsiteX27" fmla="*/ 1893894 w 3619883"/>
                <a:gd name="connsiteY27" fmla="*/ 4128157 h 4275461"/>
                <a:gd name="connsiteX28" fmla="*/ 1893894 w 3619883"/>
                <a:gd name="connsiteY28" fmla="*/ 3951392 h 4275461"/>
                <a:gd name="connsiteX29" fmla="*/ 1716110 w 3619883"/>
                <a:gd name="connsiteY29" fmla="*/ 3951392 h 4275461"/>
                <a:gd name="connsiteX30" fmla="*/ 1716110 w 3619883"/>
                <a:gd name="connsiteY30" fmla="*/ 4006431 h 4275461"/>
                <a:gd name="connsiteX31" fmla="*/ 1703447 w 3619883"/>
                <a:gd name="connsiteY31" fmla="*/ 4007960 h 4275461"/>
                <a:gd name="connsiteX32" fmla="*/ 1716110 w 3619883"/>
                <a:gd name="connsiteY32" fmla="*/ 4044284 h 4275461"/>
                <a:gd name="connsiteX33" fmla="*/ 1716110 w 3619883"/>
                <a:gd name="connsiteY33" fmla="*/ 4128157 h 4275461"/>
                <a:gd name="connsiteX34" fmla="*/ 1745346 w 3619883"/>
                <a:gd name="connsiteY34" fmla="*/ 4128157 h 4275461"/>
                <a:gd name="connsiteX35" fmla="*/ 1796694 w 3619883"/>
                <a:gd name="connsiteY35" fmla="*/ 4275461 h 4275461"/>
                <a:gd name="connsiteX36" fmla="*/ 1558844 w 3619883"/>
                <a:gd name="connsiteY36" fmla="*/ 4275461 h 4275461"/>
                <a:gd name="connsiteX37" fmla="*/ 1517252 w 3619883"/>
                <a:gd name="connsiteY37" fmla="*/ 4128157 h 4275461"/>
                <a:gd name="connsiteX38" fmla="*/ 1582936 w 3619883"/>
                <a:gd name="connsiteY38" fmla="*/ 4128157 h 4275461"/>
                <a:gd name="connsiteX39" fmla="*/ 1582936 w 3619883"/>
                <a:gd name="connsiteY39" fmla="*/ 3951392 h 4275461"/>
                <a:gd name="connsiteX40" fmla="*/ 1405151 w 3619883"/>
                <a:gd name="connsiteY40" fmla="*/ 3951392 h 4275461"/>
                <a:gd name="connsiteX41" fmla="*/ 1405151 w 3619883"/>
                <a:gd name="connsiteY41" fmla="*/ 4128157 h 4275461"/>
                <a:gd name="connsiteX42" fmla="*/ 1468988 w 3619883"/>
                <a:gd name="connsiteY42" fmla="*/ 4128157 h 4275461"/>
                <a:gd name="connsiteX43" fmla="*/ 1427396 w 3619883"/>
                <a:gd name="connsiteY43" fmla="*/ 4275461 h 4275461"/>
                <a:gd name="connsiteX44" fmla="*/ 1210751 w 3619883"/>
                <a:gd name="connsiteY44" fmla="*/ 4275461 h 4275461"/>
                <a:gd name="connsiteX45" fmla="*/ 1210751 w 3619883"/>
                <a:gd name="connsiteY45" fmla="*/ 4128157 h 4275461"/>
                <a:gd name="connsiteX46" fmla="*/ 1271978 w 3619883"/>
                <a:gd name="connsiteY46" fmla="*/ 4128157 h 4275461"/>
                <a:gd name="connsiteX47" fmla="*/ 1271978 w 3619883"/>
                <a:gd name="connsiteY47" fmla="*/ 3951392 h 4275461"/>
                <a:gd name="connsiteX48" fmla="*/ 1094193 w 3619883"/>
                <a:gd name="connsiteY48" fmla="*/ 3951392 h 4275461"/>
                <a:gd name="connsiteX49" fmla="*/ 1094193 w 3619883"/>
                <a:gd name="connsiteY49" fmla="*/ 4128157 h 4275461"/>
                <a:gd name="connsiteX50" fmla="*/ 1140354 w 3619883"/>
                <a:gd name="connsiteY50" fmla="*/ 4128157 h 4275461"/>
                <a:gd name="connsiteX51" fmla="*/ 1140354 w 3619883"/>
                <a:gd name="connsiteY51" fmla="*/ 4275461 h 4275461"/>
                <a:gd name="connsiteX52" fmla="*/ 953807 w 3619883"/>
                <a:gd name="connsiteY52" fmla="*/ 4275461 h 4275461"/>
                <a:gd name="connsiteX53" fmla="*/ 912215 w 3619883"/>
                <a:gd name="connsiteY53" fmla="*/ 4128157 h 4275461"/>
                <a:gd name="connsiteX54" fmla="*/ 961020 w 3619883"/>
                <a:gd name="connsiteY54" fmla="*/ 4128157 h 4275461"/>
                <a:gd name="connsiteX55" fmla="*/ 961020 w 3619883"/>
                <a:gd name="connsiteY55" fmla="*/ 3951392 h 4275461"/>
                <a:gd name="connsiteX56" fmla="*/ 783235 w 3619883"/>
                <a:gd name="connsiteY56" fmla="*/ 3951392 h 4275461"/>
                <a:gd name="connsiteX57" fmla="*/ 783235 w 3619883"/>
                <a:gd name="connsiteY57" fmla="*/ 4128157 h 4275461"/>
                <a:gd name="connsiteX58" fmla="*/ 871024 w 3619883"/>
                <a:gd name="connsiteY58" fmla="*/ 4128157 h 4275461"/>
                <a:gd name="connsiteX59" fmla="*/ 829432 w 3619883"/>
                <a:gd name="connsiteY59" fmla="*/ 4275461 h 4275461"/>
                <a:gd name="connsiteX60" fmla="*/ 611484 w 3619883"/>
                <a:gd name="connsiteY60" fmla="*/ 4275461 h 4275461"/>
                <a:gd name="connsiteX61" fmla="*/ 621247 w 3619883"/>
                <a:gd name="connsiteY61" fmla="*/ 4128157 h 4275461"/>
                <a:gd name="connsiteX62" fmla="*/ 650062 w 3619883"/>
                <a:gd name="connsiteY62" fmla="*/ 4128157 h 4275461"/>
                <a:gd name="connsiteX63" fmla="*/ 650062 w 3619883"/>
                <a:gd name="connsiteY63" fmla="*/ 3951392 h 4275461"/>
                <a:gd name="connsiteX64" fmla="*/ 472277 w 3619883"/>
                <a:gd name="connsiteY64" fmla="*/ 3951392 h 4275461"/>
                <a:gd name="connsiteX65" fmla="*/ 472277 w 3619883"/>
                <a:gd name="connsiteY65" fmla="*/ 4128157 h 4275461"/>
                <a:gd name="connsiteX66" fmla="*/ 522650 w 3619883"/>
                <a:gd name="connsiteY66" fmla="*/ 4128157 h 4275461"/>
                <a:gd name="connsiteX67" fmla="*/ 573998 w 3619883"/>
                <a:gd name="connsiteY67" fmla="*/ 4275461 h 4275461"/>
                <a:gd name="connsiteX68" fmla="*/ 336164 w 3619883"/>
                <a:gd name="connsiteY68" fmla="*/ 4275461 h 4275461"/>
                <a:gd name="connsiteX69" fmla="*/ 294572 w 3619883"/>
                <a:gd name="connsiteY69" fmla="*/ 4128157 h 4275461"/>
                <a:gd name="connsiteX70" fmla="*/ 339106 w 3619883"/>
                <a:gd name="connsiteY70" fmla="*/ 4128157 h 4275461"/>
                <a:gd name="connsiteX71" fmla="*/ 339106 w 3619883"/>
                <a:gd name="connsiteY71" fmla="*/ 3951392 h 4275461"/>
                <a:gd name="connsiteX72" fmla="*/ 161321 w 3619883"/>
                <a:gd name="connsiteY72" fmla="*/ 3951392 h 4275461"/>
                <a:gd name="connsiteX73" fmla="*/ 161321 w 3619883"/>
                <a:gd name="connsiteY73" fmla="*/ 4128157 h 4275461"/>
                <a:gd name="connsiteX74" fmla="*/ 230914 w 3619883"/>
                <a:gd name="connsiteY74" fmla="*/ 4128157 h 4275461"/>
                <a:gd name="connsiteX75" fmla="*/ 189322 w 3619883"/>
                <a:gd name="connsiteY75" fmla="*/ 4275461 h 4275461"/>
                <a:gd name="connsiteX76" fmla="*/ 0 w 3619883"/>
                <a:gd name="connsiteY76" fmla="*/ 4275461 h 4275461"/>
                <a:gd name="connsiteX77" fmla="*/ 0 w 3619883"/>
                <a:gd name="connsiteY77" fmla="*/ 42229 h 4275461"/>
                <a:gd name="connsiteX78" fmla="*/ 42464 w 3619883"/>
                <a:gd name="connsiteY78" fmla="*/ 40518 h 4275461"/>
                <a:gd name="connsiteX79" fmla="*/ 137733 w 3619883"/>
                <a:gd name="connsiteY79" fmla="*/ 35355 h 4275461"/>
                <a:gd name="connsiteX80" fmla="*/ 270565 w 3619883"/>
                <a:gd name="connsiteY80" fmla="*/ 29759 h 4275461"/>
                <a:gd name="connsiteX81" fmla="*/ 479734 w 3619883"/>
                <a:gd name="connsiteY81" fmla="*/ 45455 h 4275461"/>
                <a:gd name="connsiteX82" fmla="*/ 524103 w 3619883"/>
                <a:gd name="connsiteY82" fmla="*/ 41625 h 4275461"/>
                <a:gd name="connsiteX83" fmla="*/ 624416 w 3619883"/>
                <a:gd name="connsiteY83" fmla="*/ 22696 h 4275461"/>
                <a:gd name="connsiteX84" fmla="*/ 657762 w 3619883"/>
                <a:gd name="connsiteY84" fmla="*/ 18351 h 4275461"/>
                <a:gd name="connsiteX85" fmla="*/ 690557 w 3619883"/>
                <a:gd name="connsiteY85" fmla="*/ 25792 h 4275461"/>
                <a:gd name="connsiteX86" fmla="*/ 745123 w 3619883"/>
                <a:gd name="connsiteY86" fmla="*/ 40157 h 4275461"/>
                <a:gd name="connsiteX87" fmla="*/ 789493 w 3619883"/>
                <a:gd name="connsiteY87" fmla="*/ 36327 h 4275461"/>
                <a:gd name="connsiteX88" fmla="*/ 854255 w 3619883"/>
                <a:gd name="connsiteY88" fmla="*/ 68887 h 4275461"/>
                <a:gd name="connsiteX89" fmla="*/ 897520 w 3619883"/>
                <a:gd name="connsiteY89" fmla="*/ 88629 h 4275461"/>
                <a:gd name="connsiteX90" fmla="*/ 940510 w 3619883"/>
                <a:gd name="connsiteY90" fmla="*/ 114265 h 4275461"/>
                <a:gd name="connsiteX91" fmla="*/ 1082712 w 3619883"/>
                <a:gd name="connsiteY91" fmla="*/ 144543 h 4275461"/>
                <a:gd name="connsiteX92" fmla="*/ 1205348 w 3619883"/>
                <a:gd name="connsiteY92" fmla="*/ 120753 h 4275461"/>
                <a:gd name="connsiteX93" fmla="*/ 1271764 w 3619883"/>
                <a:gd name="connsiteY93" fmla="*/ 117956 h 4275461"/>
                <a:gd name="connsiteX94" fmla="*/ 1315583 w 3619883"/>
                <a:gd name="connsiteY94" fmla="*/ 125912 h 4275461"/>
                <a:gd name="connsiteX95" fmla="*/ 1359125 w 3619883"/>
                <a:gd name="connsiteY95" fmla="*/ 139761 h 4275461"/>
                <a:gd name="connsiteX96" fmla="*/ 1391919 w 3619883"/>
                <a:gd name="connsiteY96" fmla="*/ 147202 h 4275461"/>
                <a:gd name="connsiteX97" fmla="*/ 1436563 w 3619883"/>
                <a:gd name="connsiteY97" fmla="*/ 137480 h 4275461"/>
                <a:gd name="connsiteX98" fmla="*/ 1471566 w 3619883"/>
                <a:gd name="connsiteY98" fmla="*/ 97777 h 4275461"/>
                <a:gd name="connsiteX99" fmla="*/ 1505739 w 3619883"/>
                <a:gd name="connsiteY99" fmla="*/ 75753 h 4275461"/>
                <a:gd name="connsiteX100" fmla="*/ 1590891 w 3619883"/>
                <a:gd name="connsiteY100" fmla="*/ 144702 h 4275461"/>
                <a:gd name="connsiteX101" fmla="*/ 1625616 w 3619883"/>
                <a:gd name="connsiteY101" fmla="*/ 110893 h 4275461"/>
                <a:gd name="connsiteX102" fmla="*/ 1658964 w 3619883"/>
                <a:gd name="connsiteY102" fmla="*/ 106547 h 4275461"/>
                <a:gd name="connsiteX103" fmla="*/ 1746598 w 3619883"/>
                <a:gd name="connsiteY103" fmla="*/ 122460 h 4275461"/>
                <a:gd name="connsiteX104" fmla="*/ 1811913 w 3619883"/>
                <a:gd name="connsiteY104" fmla="*/ 143234 h 4275461"/>
                <a:gd name="connsiteX105" fmla="*/ 1856557 w 3619883"/>
                <a:gd name="connsiteY105" fmla="*/ 133511 h 4275461"/>
                <a:gd name="connsiteX106" fmla="*/ 2066003 w 3619883"/>
                <a:gd name="connsiteY106" fmla="*/ 143313 h 4275461"/>
                <a:gd name="connsiteX107" fmla="*/ 2177615 w 3619883"/>
                <a:gd name="connsiteY107" fmla="*/ 119007 h 4275461"/>
                <a:gd name="connsiteX108" fmla="*/ 2255883 w 3619883"/>
                <a:gd name="connsiteY108" fmla="*/ 99047 h 4275461"/>
                <a:gd name="connsiteX109" fmla="*/ 2344622 w 3619883"/>
                <a:gd name="connsiteY109" fmla="*/ 91388 h 4275461"/>
                <a:gd name="connsiteX110" fmla="*/ 2455682 w 3619883"/>
                <a:gd name="connsiteY110" fmla="*/ 78869 h 4275461"/>
                <a:gd name="connsiteX111" fmla="*/ 2632609 w 3619883"/>
                <a:gd name="connsiteY111" fmla="*/ 75338 h 4275461"/>
                <a:gd name="connsiteX112" fmla="*/ 2742291 w 3619883"/>
                <a:gd name="connsiteY112" fmla="*/ 92282 h 4275461"/>
                <a:gd name="connsiteX113" fmla="*/ 2851974 w 3619883"/>
                <a:gd name="connsiteY113" fmla="*/ 109227 h 4275461"/>
                <a:gd name="connsiteX114" fmla="*/ 2907643 w 3619883"/>
                <a:gd name="connsiteY114" fmla="*/ 100020 h 4275461"/>
                <a:gd name="connsiteX115" fmla="*/ 2944022 w 3619883"/>
                <a:gd name="connsiteY115" fmla="*/ 30853 h 4275461"/>
                <a:gd name="connsiteX116" fmla="*/ 3022289 w 3619883"/>
                <a:gd name="connsiteY116" fmla="*/ 10893 h 4275461"/>
                <a:gd name="connsiteX117" fmla="*/ 3054807 w 3619883"/>
                <a:gd name="connsiteY117" fmla="*/ 24226 h 4275461"/>
                <a:gd name="connsiteX118" fmla="*/ 3141892 w 3619883"/>
                <a:gd name="connsiteY118" fmla="*/ 51925 h 4275461"/>
                <a:gd name="connsiteX119" fmla="*/ 3185711 w 3619883"/>
                <a:gd name="connsiteY119" fmla="*/ 59881 h 4275461"/>
                <a:gd name="connsiteX120" fmla="*/ 3219056 w 3619883"/>
                <a:gd name="connsiteY120" fmla="*/ 55536 h 4275461"/>
                <a:gd name="connsiteX121" fmla="*/ 3263425 w 3619883"/>
                <a:gd name="connsiteY121" fmla="*/ 51706 h 4275461"/>
                <a:gd name="connsiteX122" fmla="*/ 3296219 w 3619883"/>
                <a:gd name="connsiteY122" fmla="*/ 59147 h 4275461"/>
                <a:gd name="connsiteX123" fmla="*/ 3319094 w 3619883"/>
                <a:gd name="connsiteY123" fmla="*/ 42500 h 4275461"/>
                <a:gd name="connsiteX124" fmla="*/ 3420511 w 3619883"/>
                <a:gd name="connsiteY124" fmla="*/ 0 h 4275461"/>
                <a:gd name="connsiteX125" fmla="*/ 3453305 w 3619883"/>
                <a:gd name="connsiteY125" fmla="*/ 7440 h 4275461"/>
                <a:gd name="connsiteX126" fmla="*/ 3496571 w 3619883"/>
                <a:gd name="connsiteY126" fmla="*/ 27182 h 4275461"/>
                <a:gd name="connsiteX127" fmla="*/ 3602117 w 3619883"/>
                <a:gd name="connsiteY127" fmla="*/ 132521 h 4275461"/>
                <a:gd name="connsiteX128" fmla="*/ 3619883 w 3619883"/>
                <a:gd name="connsiteY128" fmla="*/ 140049 h 4275461"/>
                <a:gd name="connsiteX129" fmla="*/ 3619883 w 3619883"/>
                <a:gd name="connsiteY12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128157 h 4275461"/>
                <a:gd name="connsiteX7" fmla="*/ 2690646 w 3619883"/>
                <a:gd name="connsiteY7" fmla="*/ 4275461 h 4275461"/>
                <a:gd name="connsiteX8" fmla="*/ 2511710 w 3619883"/>
                <a:gd name="connsiteY8" fmla="*/ 4275461 h 4275461"/>
                <a:gd name="connsiteX9" fmla="*/ 2454288 w 3619883"/>
                <a:gd name="connsiteY9" fmla="*/ 4128157 h 4275461"/>
                <a:gd name="connsiteX10" fmla="*/ 2515810 w 3619883"/>
                <a:gd name="connsiteY10" fmla="*/ 4128157 h 4275461"/>
                <a:gd name="connsiteX11" fmla="*/ 2515810 w 3619883"/>
                <a:gd name="connsiteY11" fmla="*/ 3951392 h 4275461"/>
                <a:gd name="connsiteX12" fmla="*/ 2338025 w 3619883"/>
                <a:gd name="connsiteY12" fmla="*/ 3951392 h 4275461"/>
                <a:gd name="connsiteX13" fmla="*/ 2338025 w 3619883"/>
                <a:gd name="connsiteY13" fmla="*/ 4128157 h 4275461"/>
                <a:gd name="connsiteX14" fmla="*/ 2395120 w 3619883"/>
                <a:gd name="connsiteY14" fmla="*/ 4128157 h 4275461"/>
                <a:gd name="connsiteX15" fmla="*/ 2337697 w 3619883"/>
                <a:gd name="connsiteY15" fmla="*/ 4275461 h 4275461"/>
                <a:gd name="connsiteX16" fmla="*/ 2150155 w 3619883"/>
                <a:gd name="connsiteY16" fmla="*/ 4275461 h 4275461"/>
                <a:gd name="connsiteX17" fmla="*/ 2150155 w 3619883"/>
                <a:gd name="connsiteY17" fmla="*/ 4128157 h 4275461"/>
                <a:gd name="connsiteX18" fmla="*/ 2204852 w 3619883"/>
                <a:gd name="connsiteY18" fmla="*/ 4128157 h 4275461"/>
                <a:gd name="connsiteX19" fmla="*/ 2204852 w 3619883"/>
                <a:gd name="connsiteY19" fmla="*/ 3951392 h 4275461"/>
                <a:gd name="connsiteX20" fmla="*/ 2027068 w 3619883"/>
                <a:gd name="connsiteY20" fmla="*/ 3951392 h 4275461"/>
                <a:gd name="connsiteX21" fmla="*/ 2027068 w 3619883"/>
                <a:gd name="connsiteY21" fmla="*/ 4128157 h 4275461"/>
                <a:gd name="connsiteX22" fmla="*/ 2079759 w 3619883"/>
                <a:gd name="connsiteY22" fmla="*/ 4128157 h 4275461"/>
                <a:gd name="connsiteX23" fmla="*/ 2079759 w 3619883"/>
                <a:gd name="connsiteY23" fmla="*/ 4275461 h 4275461"/>
                <a:gd name="connsiteX24" fmla="*/ 1824703 w 3619883"/>
                <a:gd name="connsiteY24" fmla="*/ 4275461 h 4275461"/>
                <a:gd name="connsiteX25" fmla="*/ 1834468 w 3619883"/>
                <a:gd name="connsiteY25" fmla="*/ 4128157 h 4275461"/>
                <a:gd name="connsiteX26" fmla="*/ 1893894 w 3619883"/>
                <a:gd name="connsiteY26" fmla="*/ 4128157 h 4275461"/>
                <a:gd name="connsiteX27" fmla="*/ 1893894 w 3619883"/>
                <a:gd name="connsiteY27" fmla="*/ 3951392 h 4275461"/>
                <a:gd name="connsiteX28" fmla="*/ 1716110 w 3619883"/>
                <a:gd name="connsiteY28" fmla="*/ 3951392 h 4275461"/>
                <a:gd name="connsiteX29" fmla="*/ 1716110 w 3619883"/>
                <a:gd name="connsiteY29" fmla="*/ 4006431 h 4275461"/>
                <a:gd name="connsiteX30" fmla="*/ 1703447 w 3619883"/>
                <a:gd name="connsiteY30" fmla="*/ 4007960 h 4275461"/>
                <a:gd name="connsiteX31" fmla="*/ 1716110 w 3619883"/>
                <a:gd name="connsiteY31" fmla="*/ 4044284 h 4275461"/>
                <a:gd name="connsiteX32" fmla="*/ 1716110 w 3619883"/>
                <a:gd name="connsiteY32" fmla="*/ 4128157 h 4275461"/>
                <a:gd name="connsiteX33" fmla="*/ 1745346 w 3619883"/>
                <a:gd name="connsiteY33" fmla="*/ 4128157 h 4275461"/>
                <a:gd name="connsiteX34" fmla="*/ 1796694 w 3619883"/>
                <a:gd name="connsiteY34" fmla="*/ 4275461 h 4275461"/>
                <a:gd name="connsiteX35" fmla="*/ 1558844 w 3619883"/>
                <a:gd name="connsiteY35" fmla="*/ 4275461 h 4275461"/>
                <a:gd name="connsiteX36" fmla="*/ 1517252 w 3619883"/>
                <a:gd name="connsiteY36" fmla="*/ 4128157 h 4275461"/>
                <a:gd name="connsiteX37" fmla="*/ 1582936 w 3619883"/>
                <a:gd name="connsiteY37" fmla="*/ 4128157 h 4275461"/>
                <a:gd name="connsiteX38" fmla="*/ 1582936 w 3619883"/>
                <a:gd name="connsiteY38" fmla="*/ 3951392 h 4275461"/>
                <a:gd name="connsiteX39" fmla="*/ 1405151 w 3619883"/>
                <a:gd name="connsiteY39" fmla="*/ 3951392 h 4275461"/>
                <a:gd name="connsiteX40" fmla="*/ 1405151 w 3619883"/>
                <a:gd name="connsiteY40" fmla="*/ 4128157 h 4275461"/>
                <a:gd name="connsiteX41" fmla="*/ 1468988 w 3619883"/>
                <a:gd name="connsiteY41" fmla="*/ 4128157 h 4275461"/>
                <a:gd name="connsiteX42" fmla="*/ 1427396 w 3619883"/>
                <a:gd name="connsiteY42" fmla="*/ 4275461 h 4275461"/>
                <a:gd name="connsiteX43" fmla="*/ 1210751 w 3619883"/>
                <a:gd name="connsiteY43" fmla="*/ 4275461 h 4275461"/>
                <a:gd name="connsiteX44" fmla="*/ 1210751 w 3619883"/>
                <a:gd name="connsiteY44" fmla="*/ 4128157 h 4275461"/>
                <a:gd name="connsiteX45" fmla="*/ 1271978 w 3619883"/>
                <a:gd name="connsiteY45" fmla="*/ 4128157 h 4275461"/>
                <a:gd name="connsiteX46" fmla="*/ 1271978 w 3619883"/>
                <a:gd name="connsiteY46" fmla="*/ 3951392 h 4275461"/>
                <a:gd name="connsiteX47" fmla="*/ 1094193 w 3619883"/>
                <a:gd name="connsiteY47" fmla="*/ 3951392 h 4275461"/>
                <a:gd name="connsiteX48" fmla="*/ 1094193 w 3619883"/>
                <a:gd name="connsiteY48" fmla="*/ 4128157 h 4275461"/>
                <a:gd name="connsiteX49" fmla="*/ 1140354 w 3619883"/>
                <a:gd name="connsiteY49" fmla="*/ 4128157 h 4275461"/>
                <a:gd name="connsiteX50" fmla="*/ 1140354 w 3619883"/>
                <a:gd name="connsiteY50" fmla="*/ 4275461 h 4275461"/>
                <a:gd name="connsiteX51" fmla="*/ 953807 w 3619883"/>
                <a:gd name="connsiteY51" fmla="*/ 4275461 h 4275461"/>
                <a:gd name="connsiteX52" fmla="*/ 912215 w 3619883"/>
                <a:gd name="connsiteY52" fmla="*/ 4128157 h 4275461"/>
                <a:gd name="connsiteX53" fmla="*/ 961020 w 3619883"/>
                <a:gd name="connsiteY53" fmla="*/ 4128157 h 4275461"/>
                <a:gd name="connsiteX54" fmla="*/ 961020 w 3619883"/>
                <a:gd name="connsiteY54" fmla="*/ 3951392 h 4275461"/>
                <a:gd name="connsiteX55" fmla="*/ 783235 w 3619883"/>
                <a:gd name="connsiteY55" fmla="*/ 3951392 h 4275461"/>
                <a:gd name="connsiteX56" fmla="*/ 783235 w 3619883"/>
                <a:gd name="connsiteY56" fmla="*/ 4128157 h 4275461"/>
                <a:gd name="connsiteX57" fmla="*/ 871024 w 3619883"/>
                <a:gd name="connsiteY57" fmla="*/ 4128157 h 4275461"/>
                <a:gd name="connsiteX58" fmla="*/ 829432 w 3619883"/>
                <a:gd name="connsiteY58" fmla="*/ 4275461 h 4275461"/>
                <a:gd name="connsiteX59" fmla="*/ 611484 w 3619883"/>
                <a:gd name="connsiteY59" fmla="*/ 4275461 h 4275461"/>
                <a:gd name="connsiteX60" fmla="*/ 621247 w 3619883"/>
                <a:gd name="connsiteY60" fmla="*/ 4128157 h 4275461"/>
                <a:gd name="connsiteX61" fmla="*/ 650062 w 3619883"/>
                <a:gd name="connsiteY61" fmla="*/ 4128157 h 4275461"/>
                <a:gd name="connsiteX62" fmla="*/ 650062 w 3619883"/>
                <a:gd name="connsiteY62" fmla="*/ 3951392 h 4275461"/>
                <a:gd name="connsiteX63" fmla="*/ 472277 w 3619883"/>
                <a:gd name="connsiteY63" fmla="*/ 3951392 h 4275461"/>
                <a:gd name="connsiteX64" fmla="*/ 472277 w 3619883"/>
                <a:gd name="connsiteY64" fmla="*/ 4128157 h 4275461"/>
                <a:gd name="connsiteX65" fmla="*/ 522650 w 3619883"/>
                <a:gd name="connsiteY65" fmla="*/ 4128157 h 4275461"/>
                <a:gd name="connsiteX66" fmla="*/ 573998 w 3619883"/>
                <a:gd name="connsiteY66" fmla="*/ 4275461 h 4275461"/>
                <a:gd name="connsiteX67" fmla="*/ 336164 w 3619883"/>
                <a:gd name="connsiteY67" fmla="*/ 4275461 h 4275461"/>
                <a:gd name="connsiteX68" fmla="*/ 294572 w 3619883"/>
                <a:gd name="connsiteY68" fmla="*/ 4128157 h 4275461"/>
                <a:gd name="connsiteX69" fmla="*/ 339106 w 3619883"/>
                <a:gd name="connsiteY69" fmla="*/ 4128157 h 4275461"/>
                <a:gd name="connsiteX70" fmla="*/ 339106 w 3619883"/>
                <a:gd name="connsiteY70" fmla="*/ 3951392 h 4275461"/>
                <a:gd name="connsiteX71" fmla="*/ 161321 w 3619883"/>
                <a:gd name="connsiteY71" fmla="*/ 3951392 h 4275461"/>
                <a:gd name="connsiteX72" fmla="*/ 161321 w 3619883"/>
                <a:gd name="connsiteY72" fmla="*/ 4128157 h 4275461"/>
                <a:gd name="connsiteX73" fmla="*/ 230914 w 3619883"/>
                <a:gd name="connsiteY73" fmla="*/ 4128157 h 4275461"/>
                <a:gd name="connsiteX74" fmla="*/ 189322 w 3619883"/>
                <a:gd name="connsiteY74" fmla="*/ 4275461 h 4275461"/>
                <a:gd name="connsiteX75" fmla="*/ 0 w 3619883"/>
                <a:gd name="connsiteY75" fmla="*/ 4275461 h 4275461"/>
                <a:gd name="connsiteX76" fmla="*/ 0 w 3619883"/>
                <a:gd name="connsiteY76" fmla="*/ 42229 h 4275461"/>
                <a:gd name="connsiteX77" fmla="*/ 42464 w 3619883"/>
                <a:gd name="connsiteY77" fmla="*/ 40518 h 4275461"/>
                <a:gd name="connsiteX78" fmla="*/ 137733 w 3619883"/>
                <a:gd name="connsiteY78" fmla="*/ 35355 h 4275461"/>
                <a:gd name="connsiteX79" fmla="*/ 270565 w 3619883"/>
                <a:gd name="connsiteY79" fmla="*/ 29759 h 4275461"/>
                <a:gd name="connsiteX80" fmla="*/ 479734 w 3619883"/>
                <a:gd name="connsiteY80" fmla="*/ 45455 h 4275461"/>
                <a:gd name="connsiteX81" fmla="*/ 524103 w 3619883"/>
                <a:gd name="connsiteY81" fmla="*/ 41625 h 4275461"/>
                <a:gd name="connsiteX82" fmla="*/ 624416 w 3619883"/>
                <a:gd name="connsiteY82" fmla="*/ 22696 h 4275461"/>
                <a:gd name="connsiteX83" fmla="*/ 657762 w 3619883"/>
                <a:gd name="connsiteY83" fmla="*/ 18351 h 4275461"/>
                <a:gd name="connsiteX84" fmla="*/ 690557 w 3619883"/>
                <a:gd name="connsiteY84" fmla="*/ 25792 h 4275461"/>
                <a:gd name="connsiteX85" fmla="*/ 745123 w 3619883"/>
                <a:gd name="connsiteY85" fmla="*/ 40157 h 4275461"/>
                <a:gd name="connsiteX86" fmla="*/ 789493 w 3619883"/>
                <a:gd name="connsiteY86" fmla="*/ 36327 h 4275461"/>
                <a:gd name="connsiteX87" fmla="*/ 854255 w 3619883"/>
                <a:gd name="connsiteY87" fmla="*/ 68887 h 4275461"/>
                <a:gd name="connsiteX88" fmla="*/ 897520 w 3619883"/>
                <a:gd name="connsiteY88" fmla="*/ 88629 h 4275461"/>
                <a:gd name="connsiteX89" fmla="*/ 940510 w 3619883"/>
                <a:gd name="connsiteY89" fmla="*/ 114265 h 4275461"/>
                <a:gd name="connsiteX90" fmla="*/ 1082712 w 3619883"/>
                <a:gd name="connsiteY90" fmla="*/ 144543 h 4275461"/>
                <a:gd name="connsiteX91" fmla="*/ 1205348 w 3619883"/>
                <a:gd name="connsiteY91" fmla="*/ 120753 h 4275461"/>
                <a:gd name="connsiteX92" fmla="*/ 1271764 w 3619883"/>
                <a:gd name="connsiteY92" fmla="*/ 117956 h 4275461"/>
                <a:gd name="connsiteX93" fmla="*/ 1315583 w 3619883"/>
                <a:gd name="connsiteY93" fmla="*/ 125912 h 4275461"/>
                <a:gd name="connsiteX94" fmla="*/ 1359125 w 3619883"/>
                <a:gd name="connsiteY94" fmla="*/ 139761 h 4275461"/>
                <a:gd name="connsiteX95" fmla="*/ 1391919 w 3619883"/>
                <a:gd name="connsiteY95" fmla="*/ 147202 h 4275461"/>
                <a:gd name="connsiteX96" fmla="*/ 1436563 w 3619883"/>
                <a:gd name="connsiteY96" fmla="*/ 137480 h 4275461"/>
                <a:gd name="connsiteX97" fmla="*/ 1471566 w 3619883"/>
                <a:gd name="connsiteY97" fmla="*/ 97777 h 4275461"/>
                <a:gd name="connsiteX98" fmla="*/ 1505739 w 3619883"/>
                <a:gd name="connsiteY98" fmla="*/ 75753 h 4275461"/>
                <a:gd name="connsiteX99" fmla="*/ 1590891 w 3619883"/>
                <a:gd name="connsiteY99" fmla="*/ 144702 h 4275461"/>
                <a:gd name="connsiteX100" fmla="*/ 1625616 w 3619883"/>
                <a:gd name="connsiteY100" fmla="*/ 110893 h 4275461"/>
                <a:gd name="connsiteX101" fmla="*/ 1658964 w 3619883"/>
                <a:gd name="connsiteY101" fmla="*/ 106547 h 4275461"/>
                <a:gd name="connsiteX102" fmla="*/ 1746598 w 3619883"/>
                <a:gd name="connsiteY102" fmla="*/ 122460 h 4275461"/>
                <a:gd name="connsiteX103" fmla="*/ 1811913 w 3619883"/>
                <a:gd name="connsiteY103" fmla="*/ 143234 h 4275461"/>
                <a:gd name="connsiteX104" fmla="*/ 1856557 w 3619883"/>
                <a:gd name="connsiteY104" fmla="*/ 133511 h 4275461"/>
                <a:gd name="connsiteX105" fmla="*/ 2066003 w 3619883"/>
                <a:gd name="connsiteY105" fmla="*/ 143313 h 4275461"/>
                <a:gd name="connsiteX106" fmla="*/ 2177615 w 3619883"/>
                <a:gd name="connsiteY106" fmla="*/ 119007 h 4275461"/>
                <a:gd name="connsiteX107" fmla="*/ 2255883 w 3619883"/>
                <a:gd name="connsiteY107" fmla="*/ 99047 h 4275461"/>
                <a:gd name="connsiteX108" fmla="*/ 2344622 w 3619883"/>
                <a:gd name="connsiteY108" fmla="*/ 91388 h 4275461"/>
                <a:gd name="connsiteX109" fmla="*/ 2455682 w 3619883"/>
                <a:gd name="connsiteY109" fmla="*/ 78869 h 4275461"/>
                <a:gd name="connsiteX110" fmla="*/ 2632609 w 3619883"/>
                <a:gd name="connsiteY110" fmla="*/ 75338 h 4275461"/>
                <a:gd name="connsiteX111" fmla="*/ 2742291 w 3619883"/>
                <a:gd name="connsiteY111" fmla="*/ 92282 h 4275461"/>
                <a:gd name="connsiteX112" fmla="*/ 2851974 w 3619883"/>
                <a:gd name="connsiteY112" fmla="*/ 109227 h 4275461"/>
                <a:gd name="connsiteX113" fmla="*/ 2907643 w 3619883"/>
                <a:gd name="connsiteY113" fmla="*/ 100020 h 4275461"/>
                <a:gd name="connsiteX114" fmla="*/ 2944022 w 3619883"/>
                <a:gd name="connsiteY114" fmla="*/ 30853 h 4275461"/>
                <a:gd name="connsiteX115" fmla="*/ 3022289 w 3619883"/>
                <a:gd name="connsiteY115" fmla="*/ 10893 h 4275461"/>
                <a:gd name="connsiteX116" fmla="*/ 3054807 w 3619883"/>
                <a:gd name="connsiteY116" fmla="*/ 24226 h 4275461"/>
                <a:gd name="connsiteX117" fmla="*/ 3141892 w 3619883"/>
                <a:gd name="connsiteY117" fmla="*/ 51925 h 4275461"/>
                <a:gd name="connsiteX118" fmla="*/ 3185711 w 3619883"/>
                <a:gd name="connsiteY118" fmla="*/ 59881 h 4275461"/>
                <a:gd name="connsiteX119" fmla="*/ 3219056 w 3619883"/>
                <a:gd name="connsiteY119" fmla="*/ 55536 h 4275461"/>
                <a:gd name="connsiteX120" fmla="*/ 3263425 w 3619883"/>
                <a:gd name="connsiteY120" fmla="*/ 51706 h 4275461"/>
                <a:gd name="connsiteX121" fmla="*/ 3296219 w 3619883"/>
                <a:gd name="connsiteY121" fmla="*/ 59147 h 4275461"/>
                <a:gd name="connsiteX122" fmla="*/ 3319094 w 3619883"/>
                <a:gd name="connsiteY122" fmla="*/ 42500 h 4275461"/>
                <a:gd name="connsiteX123" fmla="*/ 3420511 w 3619883"/>
                <a:gd name="connsiteY123" fmla="*/ 0 h 4275461"/>
                <a:gd name="connsiteX124" fmla="*/ 3453305 w 3619883"/>
                <a:gd name="connsiteY124" fmla="*/ 7440 h 4275461"/>
                <a:gd name="connsiteX125" fmla="*/ 3496571 w 3619883"/>
                <a:gd name="connsiteY125" fmla="*/ 27182 h 4275461"/>
                <a:gd name="connsiteX126" fmla="*/ 3602117 w 3619883"/>
                <a:gd name="connsiteY126" fmla="*/ 132521 h 4275461"/>
                <a:gd name="connsiteX127" fmla="*/ 3619883 w 3619883"/>
                <a:gd name="connsiteY127" fmla="*/ 140049 h 4275461"/>
                <a:gd name="connsiteX128" fmla="*/ 3619883 w 3619883"/>
                <a:gd name="connsiteY12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454288 w 3619883"/>
                <a:gd name="connsiteY8" fmla="*/ 4128157 h 4275461"/>
                <a:gd name="connsiteX9" fmla="*/ 2515810 w 3619883"/>
                <a:gd name="connsiteY9" fmla="*/ 4128157 h 4275461"/>
                <a:gd name="connsiteX10" fmla="*/ 2515810 w 3619883"/>
                <a:gd name="connsiteY10" fmla="*/ 3951392 h 4275461"/>
                <a:gd name="connsiteX11" fmla="*/ 2338025 w 3619883"/>
                <a:gd name="connsiteY11" fmla="*/ 3951392 h 4275461"/>
                <a:gd name="connsiteX12" fmla="*/ 2338025 w 3619883"/>
                <a:gd name="connsiteY12" fmla="*/ 4128157 h 4275461"/>
                <a:gd name="connsiteX13" fmla="*/ 2395120 w 3619883"/>
                <a:gd name="connsiteY13" fmla="*/ 4128157 h 4275461"/>
                <a:gd name="connsiteX14" fmla="*/ 2337697 w 3619883"/>
                <a:gd name="connsiteY14" fmla="*/ 4275461 h 4275461"/>
                <a:gd name="connsiteX15" fmla="*/ 2150155 w 3619883"/>
                <a:gd name="connsiteY15" fmla="*/ 4275461 h 4275461"/>
                <a:gd name="connsiteX16" fmla="*/ 2150155 w 3619883"/>
                <a:gd name="connsiteY16" fmla="*/ 4128157 h 4275461"/>
                <a:gd name="connsiteX17" fmla="*/ 2204852 w 3619883"/>
                <a:gd name="connsiteY17" fmla="*/ 4128157 h 4275461"/>
                <a:gd name="connsiteX18" fmla="*/ 2204852 w 3619883"/>
                <a:gd name="connsiteY18" fmla="*/ 3951392 h 4275461"/>
                <a:gd name="connsiteX19" fmla="*/ 2027068 w 3619883"/>
                <a:gd name="connsiteY19" fmla="*/ 3951392 h 4275461"/>
                <a:gd name="connsiteX20" fmla="*/ 2027068 w 3619883"/>
                <a:gd name="connsiteY20" fmla="*/ 4128157 h 4275461"/>
                <a:gd name="connsiteX21" fmla="*/ 2079759 w 3619883"/>
                <a:gd name="connsiteY21" fmla="*/ 4128157 h 4275461"/>
                <a:gd name="connsiteX22" fmla="*/ 2079759 w 3619883"/>
                <a:gd name="connsiteY22" fmla="*/ 4275461 h 4275461"/>
                <a:gd name="connsiteX23" fmla="*/ 1824703 w 3619883"/>
                <a:gd name="connsiteY23" fmla="*/ 4275461 h 4275461"/>
                <a:gd name="connsiteX24" fmla="*/ 1834468 w 3619883"/>
                <a:gd name="connsiteY24" fmla="*/ 4128157 h 4275461"/>
                <a:gd name="connsiteX25" fmla="*/ 1893894 w 3619883"/>
                <a:gd name="connsiteY25" fmla="*/ 4128157 h 4275461"/>
                <a:gd name="connsiteX26" fmla="*/ 1893894 w 3619883"/>
                <a:gd name="connsiteY26" fmla="*/ 3951392 h 4275461"/>
                <a:gd name="connsiteX27" fmla="*/ 1716110 w 3619883"/>
                <a:gd name="connsiteY27" fmla="*/ 3951392 h 4275461"/>
                <a:gd name="connsiteX28" fmla="*/ 1716110 w 3619883"/>
                <a:gd name="connsiteY28" fmla="*/ 4006431 h 4275461"/>
                <a:gd name="connsiteX29" fmla="*/ 1703447 w 3619883"/>
                <a:gd name="connsiteY29" fmla="*/ 4007960 h 4275461"/>
                <a:gd name="connsiteX30" fmla="*/ 1716110 w 3619883"/>
                <a:gd name="connsiteY30" fmla="*/ 4044284 h 4275461"/>
                <a:gd name="connsiteX31" fmla="*/ 1716110 w 3619883"/>
                <a:gd name="connsiteY31" fmla="*/ 4128157 h 4275461"/>
                <a:gd name="connsiteX32" fmla="*/ 1745346 w 3619883"/>
                <a:gd name="connsiteY32" fmla="*/ 4128157 h 4275461"/>
                <a:gd name="connsiteX33" fmla="*/ 1796694 w 3619883"/>
                <a:gd name="connsiteY33" fmla="*/ 4275461 h 4275461"/>
                <a:gd name="connsiteX34" fmla="*/ 1558844 w 3619883"/>
                <a:gd name="connsiteY34" fmla="*/ 4275461 h 4275461"/>
                <a:gd name="connsiteX35" fmla="*/ 1517252 w 3619883"/>
                <a:gd name="connsiteY35" fmla="*/ 4128157 h 4275461"/>
                <a:gd name="connsiteX36" fmla="*/ 1582936 w 3619883"/>
                <a:gd name="connsiteY36" fmla="*/ 4128157 h 4275461"/>
                <a:gd name="connsiteX37" fmla="*/ 1582936 w 3619883"/>
                <a:gd name="connsiteY37" fmla="*/ 3951392 h 4275461"/>
                <a:gd name="connsiteX38" fmla="*/ 1405151 w 3619883"/>
                <a:gd name="connsiteY38" fmla="*/ 3951392 h 4275461"/>
                <a:gd name="connsiteX39" fmla="*/ 1405151 w 3619883"/>
                <a:gd name="connsiteY39" fmla="*/ 4128157 h 4275461"/>
                <a:gd name="connsiteX40" fmla="*/ 1468988 w 3619883"/>
                <a:gd name="connsiteY40" fmla="*/ 4128157 h 4275461"/>
                <a:gd name="connsiteX41" fmla="*/ 1427396 w 3619883"/>
                <a:gd name="connsiteY41" fmla="*/ 4275461 h 4275461"/>
                <a:gd name="connsiteX42" fmla="*/ 1210751 w 3619883"/>
                <a:gd name="connsiteY42" fmla="*/ 4275461 h 4275461"/>
                <a:gd name="connsiteX43" fmla="*/ 1210751 w 3619883"/>
                <a:gd name="connsiteY43" fmla="*/ 4128157 h 4275461"/>
                <a:gd name="connsiteX44" fmla="*/ 1271978 w 3619883"/>
                <a:gd name="connsiteY44" fmla="*/ 4128157 h 4275461"/>
                <a:gd name="connsiteX45" fmla="*/ 1271978 w 3619883"/>
                <a:gd name="connsiteY45" fmla="*/ 3951392 h 4275461"/>
                <a:gd name="connsiteX46" fmla="*/ 1094193 w 3619883"/>
                <a:gd name="connsiteY46" fmla="*/ 3951392 h 4275461"/>
                <a:gd name="connsiteX47" fmla="*/ 1094193 w 3619883"/>
                <a:gd name="connsiteY47" fmla="*/ 4128157 h 4275461"/>
                <a:gd name="connsiteX48" fmla="*/ 1140354 w 3619883"/>
                <a:gd name="connsiteY48" fmla="*/ 4128157 h 4275461"/>
                <a:gd name="connsiteX49" fmla="*/ 1140354 w 3619883"/>
                <a:gd name="connsiteY49" fmla="*/ 4275461 h 4275461"/>
                <a:gd name="connsiteX50" fmla="*/ 953807 w 3619883"/>
                <a:gd name="connsiteY50" fmla="*/ 4275461 h 4275461"/>
                <a:gd name="connsiteX51" fmla="*/ 912215 w 3619883"/>
                <a:gd name="connsiteY51" fmla="*/ 4128157 h 4275461"/>
                <a:gd name="connsiteX52" fmla="*/ 961020 w 3619883"/>
                <a:gd name="connsiteY52" fmla="*/ 4128157 h 4275461"/>
                <a:gd name="connsiteX53" fmla="*/ 961020 w 3619883"/>
                <a:gd name="connsiteY53" fmla="*/ 3951392 h 4275461"/>
                <a:gd name="connsiteX54" fmla="*/ 783235 w 3619883"/>
                <a:gd name="connsiteY54" fmla="*/ 3951392 h 4275461"/>
                <a:gd name="connsiteX55" fmla="*/ 783235 w 3619883"/>
                <a:gd name="connsiteY55" fmla="*/ 4128157 h 4275461"/>
                <a:gd name="connsiteX56" fmla="*/ 871024 w 3619883"/>
                <a:gd name="connsiteY56" fmla="*/ 4128157 h 4275461"/>
                <a:gd name="connsiteX57" fmla="*/ 829432 w 3619883"/>
                <a:gd name="connsiteY57" fmla="*/ 4275461 h 4275461"/>
                <a:gd name="connsiteX58" fmla="*/ 611484 w 3619883"/>
                <a:gd name="connsiteY58" fmla="*/ 4275461 h 4275461"/>
                <a:gd name="connsiteX59" fmla="*/ 621247 w 3619883"/>
                <a:gd name="connsiteY59" fmla="*/ 4128157 h 4275461"/>
                <a:gd name="connsiteX60" fmla="*/ 650062 w 3619883"/>
                <a:gd name="connsiteY60" fmla="*/ 4128157 h 4275461"/>
                <a:gd name="connsiteX61" fmla="*/ 650062 w 3619883"/>
                <a:gd name="connsiteY61" fmla="*/ 3951392 h 4275461"/>
                <a:gd name="connsiteX62" fmla="*/ 472277 w 3619883"/>
                <a:gd name="connsiteY62" fmla="*/ 3951392 h 4275461"/>
                <a:gd name="connsiteX63" fmla="*/ 472277 w 3619883"/>
                <a:gd name="connsiteY63" fmla="*/ 4128157 h 4275461"/>
                <a:gd name="connsiteX64" fmla="*/ 522650 w 3619883"/>
                <a:gd name="connsiteY64" fmla="*/ 4128157 h 4275461"/>
                <a:gd name="connsiteX65" fmla="*/ 573998 w 3619883"/>
                <a:gd name="connsiteY65" fmla="*/ 4275461 h 4275461"/>
                <a:gd name="connsiteX66" fmla="*/ 336164 w 3619883"/>
                <a:gd name="connsiteY66" fmla="*/ 4275461 h 4275461"/>
                <a:gd name="connsiteX67" fmla="*/ 294572 w 3619883"/>
                <a:gd name="connsiteY67" fmla="*/ 4128157 h 4275461"/>
                <a:gd name="connsiteX68" fmla="*/ 339106 w 3619883"/>
                <a:gd name="connsiteY68" fmla="*/ 4128157 h 4275461"/>
                <a:gd name="connsiteX69" fmla="*/ 339106 w 3619883"/>
                <a:gd name="connsiteY69" fmla="*/ 3951392 h 4275461"/>
                <a:gd name="connsiteX70" fmla="*/ 161321 w 3619883"/>
                <a:gd name="connsiteY70" fmla="*/ 3951392 h 4275461"/>
                <a:gd name="connsiteX71" fmla="*/ 161321 w 3619883"/>
                <a:gd name="connsiteY71" fmla="*/ 4128157 h 4275461"/>
                <a:gd name="connsiteX72" fmla="*/ 230914 w 3619883"/>
                <a:gd name="connsiteY72" fmla="*/ 4128157 h 4275461"/>
                <a:gd name="connsiteX73" fmla="*/ 189322 w 3619883"/>
                <a:gd name="connsiteY73" fmla="*/ 4275461 h 4275461"/>
                <a:gd name="connsiteX74" fmla="*/ 0 w 3619883"/>
                <a:gd name="connsiteY74" fmla="*/ 4275461 h 4275461"/>
                <a:gd name="connsiteX75" fmla="*/ 0 w 3619883"/>
                <a:gd name="connsiteY75" fmla="*/ 42229 h 4275461"/>
                <a:gd name="connsiteX76" fmla="*/ 42464 w 3619883"/>
                <a:gd name="connsiteY76" fmla="*/ 40518 h 4275461"/>
                <a:gd name="connsiteX77" fmla="*/ 137733 w 3619883"/>
                <a:gd name="connsiteY77" fmla="*/ 35355 h 4275461"/>
                <a:gd name="connsiteX78" fmla="*/ 270565 w 3619883"/>
                <a:gd name="connsiteY78" fmla="*/ 29759 h 4275461"/>
                <a:gd name="connsiteX79" fmla="*/ 479734 w 3619883"/>
                <a:gd name="connsiteY79" fmla="*/ 45455 h 4275461"/>
                <a:gd name="connsiteX80" fmla="*/ 524103 w 3619883"/>
                <a:gd name="connsiteY80" fmla="*/ 41625 h 4275461"/>
                <a:gd name="connsiteX81" fmla="*/ 624416 w 3619883"/>
                <a:gd name="connsiteY81" fmla="*/ 22696 h 4275461"/>
                <a:gd name="connsiteX82" fmla="*/ 657762 w 3619883"/>
                <a:gd name="connsiteY82" fmla="*/ 18351 h 4275461"/>
                <a:gd name="connsiteX83" fmla="*/ 690557 w 3619883"/>
                <a:gd name="connsiteY83" fmla="*/ 25792 h 4275461"/>
                <a:gd name="connsiteX84" fmla="*/ 745123 w 3619883"/>
                <a:gd name="connsiteY84" fmla="*/ 40157 h 4275461"/>
                <a:gd name="connsiteX85" fmla="*/ 789493 w 3619883"/>
                <a:gd name="connsiteY85" fmla="*/ 36327 h 4275461"/>
                <a:gd name="connsiteX86" fmla="*/ 854255 w 3619883"/>
                <a:gd name="connsiteY86" fmla="*/ 68887 h 4275461"/>
                <a:gd name="connsiteX87" fmla="*/ 897520 w 3619883"/>
                <a:gd name="connsiteY87" fmla="*/ 88629 h 4275461"/>
                <a:gd name="connsiteX88" fmla="*/ 940510 w 3619883"/>
                <a:gd name="connsiteY88" fmla="*/ 114265 h 4275461"/>
                <a:gd name="connsiteX89" fmla="*/ 1082712 w 3619883"/>
                <a:gd name="connsiteY89" fmla="*/ 144543 h 4275461"/>
                <a:gd name="connsiteX90" fmla="*/ 1205348 w 3619883"/>
                <a:gd name="connsiteY90" fmla="*/ 120753 h 4275461"/>
                <a:gd name="connsiteX91" fmla="*/ 1271764 w 3619883"/>
                <a:gd name="connsiteY91" fmla="*/ 117956 h 4275461"/>
                <a:gd name="connsiteX92" fmla="*/ 1315583 w 3619883"/>
                <a:gd name="connsiteY92" fmla="*/ 125912 h 4275461"/>
                <a:gd name="connsiteX93" fmla="*/ 1359125 w 3619883"/>
                <a:gd name="connsiteY93" fmla="*/ 139761 h 4275461"/>
                <a:gd name="connsiteX94" fmla="*/ 1391919 w 3619883"/>
                <a:gd name="connsiteY94" fmla="*/ 147202 h 4275461"/>
                <a:gd name="connsiteX95" fmla="*/ 1436563 w 3619883"/>
                <a:gd name="connsiteY95" fmla="*/ 137480 h 4275461"/>
                <a:gd name="connsiteX96" fmla="*/ 1471566 w 3619883"/>
                <a:gd name="connsiteY96" fmla="*/ 97777 h 4275461"/>
                <a:gd name="connsiteX97" fmla="*/ 1505739 w 3619883"/>
                <a:gd name="connsiteY97" fmla="*/ 75753 h 4275461"/>
                <a:gd name="connsiteX98" fmla="*/ 1590891 w 3619883"/>
                <a:gd name="connsiteY98" fmla="*/ 144702 h 4275461"/>
                <a:gd name="connsiteX99" fmla="*/ 1625616 w 3619883"/>
                <a:gd name="connsiteY99" fmla="*/ 110893 h 4275461"/>
                <a:gd name="connsiteX100" fmla="*/ 1658964 w 3619883"/>
                <a:gd name="connsiteY100" fmla="*/ 106547 h 4275461"/>
                <a:gd name="connsiteX101" fmla="*/ 1746598 w 3619883"/>
                <a:gd name="connsiteY101" fmla="*/ 122460 h 4275461"/>
                <a:gd name="connsiteX102" fmla="*/ 1811913 w 3619883"/>
                <a:gd name="connsiteY102" fmla="*/ 143234 h 4275461"/>
                <a:gd name="connsiteX103" fmla="*/ 1856557 w 3619883"/>
                <a:gd name="connsiteY103" fmla="*/ 133511 h 4275461"/>
                <a:gd name="connsiteX104" fmla="*/ 2066003 w 3619883"/>
                <a:gd name="connsiteY104" fmla="*/ 143313 h 4275461"/>
                <a:gd name="connsiteX105" fmla="*/ 2177615 w 3619883"/>
                <a:gd name="connsiteY105" fmla="*/ 119007 h 4275461"/>
                <a:gd name="connsiteX106" fmla="*/ 2255883 w 3619883"/>
                <a:gd name="connsiteY106" fmla="*/ 99047 h 4275461"/>
                <a:gd name="connsiteX107" fmla="*/ 2344622 w 3619883"/>
                <a:gd name="connsiteY107" fmla="*/ 91388 h 4275461"/>
                <a:gd name="connsiteX108" fmla="*/ 2455682 w 3619883"/>
                <a:gd name="connsiteY108" fmla="*/ 78869 h 4275461"/>
                <a:gd name="connsiteX109" fmla="*/ 2632609 w 3619883"/>
                <a:gd name="connsiteY109" fmla="*/ 75338 h 4275461"/>
                <a:gd name="connsiteX110" fmla="*/ 2742291 w 3619883"/>
                <a:gd name="connsiteY110" fmla="*/ 92282 h 4275461"/>
                <a:gd name="connsiteX111" fmla="*/ 2851974 w 3619883"/>
                <a:gd name="connsiteY111" fmla="*/ 109227 h 4275461"/>
                <a:gd name="connsiteX112" fmla="*/ 2907643 w 3619883"/>
                <a:gd name="connsiteY112" fmla="*/ 100020 h 4275461"/>
                <a:gd name="connsiteX113" fmla="*/ 2944022 w 3619883"/>
                <a:gd name="connsiteY113" fmla="*/ 30853 h 4275461"/>
                <a:gd name="connsiteX114" fmla="*/ 3022289 w 3619883"/>
                <a:gd name="connsiteY114" fmla="*/ 10893 h 4275461"/>
                <a:gd name="connsiteX115" fmla="*/ 3054807 w 3619883"/>
                <a:gd name="connsiteY115" fmla="*/ 24226 h 4275461"/>
                <a:gd name="connsiteX116" fmla="*/ 3141892 w 3619883"/>
                <a:gd name="connsiteY116" fmla="*/ 51925 h 4275461"/>
                <a:gd name="connsiteX117" fmla="*/ 3185711 w 3619883"/>
                <a:gd name="connsiteY117" fmla="*/ 59881 h 4275461"/>
                <a:gd name="connsiteX118" fmla="*/ 3219056 w 3619883"/>
                <a:gd name="connsiteY118" fmla="*/ 55536 h 4275461"/>
                <a:gd name="connsiteX119" fmla="*/ 3263425 w 3619883"/>
                <a:gd name="connsiteY119" fmla="*/ 51706 h 4275461"/>
                <a:gd name="connsiteX120" fmla="*/ 3296219 w 3619883"/>
                <a:gd name="connsiteY120" fmla="*/ 59147 h 4275461"/>
                <a:gd name="connsiteX121" fmla="*/ 3319094 w 3619883"/>
                <a:gd name="connsiteY121" fmla="*/ 42500 h 4275461"/>
                <a:gd name="connsiteX122" fmla="*/ 3420511 w 3619883"/>
                <a:gd name="connsiteY122" fmla="*/ 0 h 4275461"/>
                <a:gd name="connsiteX123" fmla="*/ 3453305 w 3619883"/>
                <a:gd name="connsiteY123" fmla="*/ 7440 h 4275461"/>
                <a:gd name="connsiteX124" fmla="*/ 3496571 w 3619883"/>
                <a:gd name="connsiteY124" fmla="*/ 27182 h 4275461"/>
                <a:gd name="connsiteX125" fmla="*/ 3602117 w 3619883"/>
                <a:gd name="connsiteY125" fmla="*/ 132521 h 4275461"/>
                <a:gd name="connsiteX126" fmla="*/ 3619883 w 3619883"/>
                <a:gd name="connsiteY126" fmla="*/ 140049 h 4275461"/>
                <a:gd name="connsiteX127" fmla="*/ 3619883 w 3619883"/>
                <a:gd name="connsiteY12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4128157 h 4275461"/>
                <a:gd name="connsiteX9" fmla="*/ 2515810 w 3619883"/>
                <a:gd name="connsiteY9" fmla="*/ 3951392 h 4275461"/>
                <a:gd name="connsiteX10" fmla="*/ 2338025 w 3619883"/>
                <a:gd name="connsiteY10" fmla="*/ 3951392 h 4275461"/>
                <a:gd name="connsiteX11" fmla="*/ 2338025 w 3619883"/>
                <a:gd name="connsiteY11" fmla="*/ 4128157 h 4275461"/>
                <a:gd name="connsiteX12" fmla="*/ 2395120 w 3619883"/>
                <a:gd name="connsiteY12" fmla="*/ 4128157 h 4275461"/>
                <a:gd name="connsiteX13" fmla="*/ 2337697 w 3619883"/>
                <a:gd name="connsiteY13" fmla="*/ 4275461 h 4275461"/>
                <a:gd name="connsiteX14" fmla="*/ 2150155 w 3619883"/>
                <a:gd name="connsiteY14" fmla="*/ 4275461 h 4275461"/>
                <a:gd name="connsiteX15" fmla="*/ 2150155 w 3619883"/>
                <a:gd name="connsiteY15" fmla="*/ 4128157 h 4275461"/>
                <a:gd name="connsiteX16" fmla="*/ 2204852 w 3619883"/>
                <a:gd name="connsiteY16" fmla="*/ 4128157 h 4275461"/>
                <a:gd name="connsiteX17" fmla="*/ 2204852 w 3619883"/>
                <a:gd name="connsiteY17" fmla="*/ 3951392 h 4275461"/>
                <a:gd name="connsiteX18" fmla="*/ 2027068 w 3619883"/>
                <a:gd name="connsiteY18" fmla="*/ 3951392 h 4275461"/>
                <a:gd name="connsiteX19" fmla="*/ 2027068 w 3619883"/>
                <a:gd name="connsiteY19" fmla="*/ 4128157 h 4275461"/>
                <a:gd name="connsiteX20" fmla="*/ 2079759 w 3619883"/>
                <a:gd name="connsiteY20" fmla="*/ 4128157 h 4275461"/>
                <a:gd name="connsiteX21" fmla="*/ 2079759 w 3619883"/>
                <a:gd name="connsiteY21" fmla="*/ 4275461 h 4275461"/>
                <a:gd name="connsiteX22" fmla="*/ 1824703 w 3619883"/>
                <a:gd name="connsiteY22" fmla="*/ 4275461 h 4275461"/>
                <a:gd name="connsiteX23" fmla="*/ 1834468 w 3619883"/>
                <a:gd name="connsiteY23" fmla="*/ 4128157 h 4275461"/>
                <a:gd name="connsiteX24" fmla="*/ 1893894 w 3619883"/>
                <a:gd name="connsiteY24" fmla="*/ 4128157 h 4275461"/>
                <a:gd name="connsiteX25" fmla="*/ 1893894 w 3619883"/>
                <a:gd name="connsiteY25" fmla="*/ 3951392 h 4275461"/>
                <a:gd name="connsiteX26" fmla="*/ 1716110 w 3619883"/>
                <a:gd name="connsiteY26" fmla="*/ 3951392 h 4275461"/>
                <a:gd name="connsiteX27" fmla="*/ 1716110 w 3619883"/>
                <a:gd name="connsiteY27" fmla="*/ 4006431 h 4275461"/>
                <a:gd name="connsiteX28" fmla="*/ 1703447 w 3619883"/>
                <a:gd name="connsiteY28" fmla="*/ 4007960 h 4275461"/>
                <a:gd name="connsiteX29" fmla="*/ 1716110 w 3619883"/>
                <a:gd name="connsiteY29" fmla="*/ 4044284 h 4275461"/>
                <a:gd name="connsiteX30" fmla="*/ 1716110 w 3619883"/>
                <a:gd name="connsiteY30" fmla="*/ 4128157 h 4275461"/>
                <a:gd name="connsiteX31" fmla="*/ 1745346 w 3619883"/>
                <a:gd name="connsiteY31" fmla="*/ 4128157 h 4275461"/>
                <a:gd name="connsiteX32" fmla="*/ 1796694 w 3619883"/>
                <a:gd name="connsiteY32" fmla="*/ 4275461 h 4275461"/>
                <a:gd name="connsiteX33" fmla="*/ 1558844 w 3619883"/>
                <a:gd name="connsiteY33" fmla="*/ 4275461 h 4275461"/>
                <a:gd name="connsiteX34" fmla="*/ 1517252 w 3619883"/>
                <a:gd name="connsiteY34" fmla="*/ 4128157 h 4275461"/>
                <a:gd name="connsiteX35" fmla="*/ 1582936 w 3619883"/>
                <a:gd name="connsiteY35" fmla="*/ 4128157 h 4275461"/>
                <a:gd name="connsiteX36" fmla="*/ 1582936 w 3619883"/>
                <a:gd name="connsiteY36" fmla="*/ 3951392 h 4275461"/>
                <a:gd name="connsiteX37" fmla="*/ 1405151 w 3619883"/>
                <a:gd name="connsiteY37" fmla="*/ 3951392 h 4275461"/>
                <a:gd name="connsiteX38" fmla="*/ 1405151 w 3619883"/>
                <a:gd name="connsiteY38" fmla="*/ 4128157 h 4275461"/>
                <a:gd name="connsiteX39" fmla="*/ 1468988 w 3619883"/>
                <a:gd name="connsiteY39" fmla="*/ 4128157 h 4275461"/>
                <a:gd name="connsiteX40" fmla="*/ 1427396 w 3619883"/>
                <a:gd name="connsiteY40" fmla="*/ 4275461 h 4275461"/>
                <a:gd name="connsiteX41" fmla="*/ 1210751 w 3619883"/>
                <a:gd name="connsiteY41" fmla="*/ 4275461 h 4275461"/>
                <a:gd name="connsiteX42" fmla="*/ 1210751 w 3619883"/>
                <a:gd name="connsiteY42" fmla="*/ 4128157 h 4275461"/>
                <a:gd name="connsiteX43" fmla="*/ 1271978 w 3619883"/>
                <a:gd name="connsiteY43" fmla="*/ 4128157 h 4275461"/>
                <a:gd name="connsiteX44" fmla="*/ 1271978 w 3619883"/>
                <a:gd name="connsiteY44" fmla="*/ 3951392 h 4275461"/>
                <a:gd name="connsiteX45" fmla="*/ 1094193 w 3619883"/>
                <a:gd name="connsiteY45" fmla="*/ 3951392 h 4275461"/>
                <a:gd name="connsiteX46" fmla="*/ 1094193 w 3619883"/>
                <a:gd name="connsiteY46" fmla="*/ 4128157 h 4275461"/>
                <a:gd name="connsiteX47" fmla="*/ 1140354 w 3619883"/>
                <a:gd name="connsiteY47" fmla="*/ 4128157 h 4275461"/>
                <a:gd name="connsiteX48" fmla="*/ 1140354 w 3619883"/>
                <a:gd name="connsiteY48" fmla="*/ 4275461 h 4275461"/>
                <a:gd name="connsiteX49" fmla="*/ 953807 w 3619883"/>
                <a:gd name="connsiteY49" fmla="*/ 4275461 h 4275461"/>
                <a:gd name="connsiteX50" fmla="*/ 912215 w 3619883"/>
                <a:gd name="connsiteY50" fmla="*/ 4128157 h 4275461"/>
                <a:gd name="connsiteX51" fmla="*/ 961020 w 3619883"/>
                <a:gd name="connsiteY51" fmla="*/ 4128157 h 4275461"/>
                <a:gd name="connsiteX52" fmla="*/ 961020 w 3619883"/>
                <a:gd name="connsiteY52" fmla="*/ 3951392 h 4275461"/>
                <a:gd name="connsiteX53" fmla="*/ 783235 w 3619883"/>
                <a:gd name="connsiteY53" fmla="*/ 3951392 h 4275461"/>
                <a:gd name="connsiteX54" fmla="*/ 783235 w 3619883"/>
                <a:gd name="connsiteY54" fmla="*/ 4128157 h 4275461"/>
                <a:gd name="connsiteX55" fmla="*/ 871024 w 3619883"/>
                <a:gd name="connsiteY55" fmla="*/ 4128157 h 4275461"/>
                <a:gd name="connsiteX56" fmla="*/ 829432 w 3619883"/>
                <a:gd name="connsiteY56" fmla="*/ 4275461 h 4275461"/>
                <a:gd name="connsiteX57" fmla="*/ 611484 w 3619883"/>
                <a:gd name="connsiteY57" fmla="*/ 4275461 h 4275461"/>
                <a:gd name="connsiteX58" fmla="*/ 621247 w 3619883"/>
                <a:gd name="connsiteY58" fmla="*/ 4128157 h 4275461"/>
                <a:gd name="connsiteX59" fmla="*/ 650062 w 3619883"/>
                <a:gd name="connsiteY59" fmla="*/ 4128157 h 4275461"/>
                <a:gd name="connsiteX60" fmla="*/ 650062 w 3619883"/>
                <a:gd name="connsiteY60" fmla="*/ 3951392 h 4275461"/>
                <a:gd name="connsiteX61" fmla="*/ 472277 w 3619883"/>
                <a:gd name="connsiteY61" fmla="*/ 3951392 h 4275461"/>
                <a:gd name="connsiteX62" fmla="*/ 472277 w 3619883"/>
                <a:gd name="connsiteY62" fmla="*/ 4128157 h 4275461"/>
                <a:gd name="connsiteX63" fmla="*/ 522650 w 3619883"/>
                <a:gd name="connsiteY63" fmla="*/ 4128157 h 4275461"/>
                <a:gd name="connsiteX64" fmla="*/ 573998 w 3619883"/>
                <a:gd name="connsiteY64" fmla="*/ 4275461 h 4275461"/>
                <a:gd name="connsiteX65" fmla="*/ 336164 w 3619883"/>
                <a:gd name="connsiteY65" fmla="*/ 4275461 h 4275461"/>
                <a:gd name="connsiteX66" fmla="*/ 294572 w 3619883"/>
                <a:gd name="connsiteY66" fmla="*/ 4128157 h 4275461"/>
                <a:gd name="connsiteX67" fmla="*/ 339106 w 3619883"/>
                <a:gd name="connsiteY67" fmla="*/ 4128157 h 4275461"/>
                <a:gd name="connsiteX68" fmla="*/ 339106 w 3619883"/>
                <a:gd name="connsiteY68" fmla="*/ 3951392 h 4275461"/>
                <a:gd name="connsiteX69" fmla="*/ 161321 w 3619883"/>
                <a:gd name="connsiteY69" fmla="*/ 3951392 h 4275461"/>
                <a:gd name="connsiteX70" fmla="*/ 161321 w 3619883"/>
                <a:gd name="connsiteY70" fmla="*/ 4128157 h 4275461"/>
                <a:gd name="connsiteX71" fmla="*/ 230914 w 3619883"/>
                <a:gd name="connsiteY71" fmla="*/ 4128157 h 4275461"/>
                <a:gd name="connsiteX72" fmla="*/ 189322 w 3619883"/>
                <a:gd name="connsiteY72" fmla="*/ 4275461 h 4275461"/>
                <a:gd name="connsiteX73" fmla="*/ 0 w 3619883"/>
                <a:gd name="connsiteY73" fmla="*/ 4275461 h 4275461"/>
                <a:gd name="connsiteX74" fmla="*/ 0 w 3619883"/>
                <a:gd name="connsiteY74" fmla="*/ 42229 h 4275461"/>
                <a:gd name="connsiteX75" fmla="*/ 42464 w 3619883"/>
                <a:gd name="connsiteY75" fmla="*/ 40518 h 4275461"/>
                <a:gd name="connsiteX76" fmla="*/ 137733 w 3619883"/>
                <a:gd name="connsiteY76" fmla="*/ 35355 h 4275461"/>
                <a:gd name="connsiteX77" fmla="*/ 270565 w 3619883"/>
                <a:gd name="connsiteY77" fmla="*/ 29759 h 4275461"/>
                <a:gd name="connsiteX78" fmla="*/ 479734 w 3619883"/>
                <a:gd name="connsiteY78" fmla="*/ 45455 h 4275461"/>
                <a:gd name="connsiteX79" fmla="*/ 524103 w 3619883"/>
                <a:gd name="connsiteY79" fmla="*/ 41625 h 4275461"/>
                <a:gd name="connsiteX80" fmla="*/ 624416 w 3619883"/>
                <a:gd name="connsiteY80" fmla="*/ 22696 h 4275461"/>
                <a:gd name="connsiteX81" fmla="*/ 657762 w 3619883"/>
                <a:gd name="connsiteY81" fmla="*/ 18351 h 4275461"/>
                <a:gd name="connsiteX82" fmla="*/ 690557 w 3619883"/>
                <a:gd name="connsiteY82" fmla="*/ 25792 h 4275461"/>
                <a:gd name="connsiteX83" fmla="*/ 745123 w 3619883"/>
                <a:gd name="connsiteY83" fmla="*/ 40157 h 4275461"/>
                <a:gd name="connsiteX84" fmla="*/ 789493 w 3619883"/>
                <a:gd name="connsiteY84" fmla="*/ 36327 h 4275461"/>
                <a:gd name="connsiteX85" fmla="*/ 854255 w 3619883"/>
                <a:gd name="connsiteY85" fmla="*/ 68887 h 4275461"/>
                <a:gd name="connsiteX86" fmla="*/ 897520 w 3619883"/>
                <a:gd name="connsiteY86" fmla="*/ 88629 h 4275461"/>
                <a:gd name="connsiteX87" fmla="*/ 940510 w 3619883"/>
                <a:gd name="connsiteY87" fmla="*/ 114265 h 4275461"/>
                <a:gd name="connsiteX88" fmla="*/ 1082712 w 3619883"/>
                <a:gd name="connsiteY88" fmla="*/ 144543 h 4275461"/>
                <a:gd name="connsiteX89" fmla="*/ 1205348 w 3619883"/>
                <a:gd name="connsiteY89" fmla="*/ 120753 h 4275461"/>
                <a:gd name="connsiteX90" fmla="*/ 1271764 w 3619883"/>
                <a:gd name="connsiteY90" fmla="*/ 117956 h 4275461"/>
                <a:gd name="connsiteX91" fmla="*/ 1315583 w 3619883"/>
                <a:gd name="connsiteY91" fmla="*/ 125912 h 4275461"/>
                <a:gd name="connsiteX92" fmla="*/ 1359125 w 3619883"/>
                <a:gd name="connsiteY92" fmla="*/ 139761 h 4275461"/>
                <a:gd name="connsiteX93" fmla="*/ 1391919 w 3619883"/>
                <a:gd name="connsiteY93" fmla="*/ 147202 h 4275461"/>
                <a:gd name="connsiteX94" fmla="*/ 1436563 w 3619883"/>
                <a:gd name="connsiteY94" fmla="*/ 137480 h 4275461"/>
                <a:gd name="connsiteX95" fmla="*/ 1471566 w 3619883"/>
                <a:gd name="connsiteY95" fmla="*/ 97777 h 4275461"/>
                <a:gd name="connsiteX96" fmla="*/ 1505739 w 3619883"/>
                <a:gd name="connsiteY96" fmla="*/ 75753 h 4275461"/>
                <a:gd name="connsiteX97" fmla="*/ 1590891 w 3619883"/>
                <a:gd name="connsiteY97" fmla="*/ 144702 h 4275461"/>
                <a:gd name="connsiteX98" fmla="*/ 1625616 w 3619883"/>
                <a:gd name="connsiteY98" fmla="*/ 110893 h 4275461"/>
                <a:gd name="connsiteX99" fmla="*/ 1658964 w 3619883"/>
                <a:gd name="connsiteY99" fmla="*/ 106547 h 4275461"/>
                <a:gd name="connsiteX100" fmla="*/ 1746598 w 3619883"/>
                <a:gd name="connsiteY100" fmla="*/ 122460 h 4275461"/>
                <a:gd name="connsiteX101" fmla="*/ 1811913 w 3619883"/>
                <a:gd name="connsiteY101" fmla="*/ 143234 h 4275461"/>
                <a:gd name="connsiteX102" fmla="*/ 1856557 w 3619883"/>
                <a:gd name="connsiteY102" fmla="*/ 133511 h 4275461"/>
                <a:gd name="connsiteX103" fmla="*/ 2066003 w 3619883"/>
                <a:gd name="connsiteY103" fmla="*/ 143313 h 4275461"/>
                <a:gd name="connsiteX104" fmla="*/ 2177615 w 3619883"/>
                <a:gd name="connsiteY104" fmla="*/ 119007 h 4275461"/>
                <a:gd name="connsiteX105" fmla="*/ 2255883 w 3619883"/>
                <a:gd name="connsiteY105" fmla="*/ 99047 h 4275461"/>
                <a:gd name="connsiteX106" fmla="*/ 2344622 w 3619883"/>
                <a:gd name="connsiteY106" fmla="*/ 91388 h 4275461"/>
                <a:gd name="connsiteX107" fmla="*/ 2455682 w 3619883"/>
                <a:gd name="connsiteY107" fmla="*/ 78869 h 4275461"/>
                <a:gd name="connsiteX108" fmla="*/ 2632609 w 3619883"/>
                <a:gd name="connsiteY108" fmla="*/ 75338 h 4275461"/>
                <a:gd name="connsiteX109" fmla="*/ 2742291 w 3619883"/>
                <a:gd name="connsiteY109" fmla="*/ 92282 h 4275461"/>
                <a:gd name="connsiteX110" fmla="*/ 2851974 w 3619883"/>
                <a:gd name="connsiteY110" fmla="*/ 109227 h 4275461"/>
                <a:gd name="connsiteX111" fmla="*/ 2907643 w 3619883"/>
                <a:gd name="connsiteY111" fmla="*/ 100020 h 4275461"/>
                <a:gd name="connsiteX112" fmla="*/ 2944022 w 3619883"/>
                <a:gd name="connsiteY112" fmla="*/ 30853 h 4275461"/>
                <a:gd name="connsiteX113" fmla="*/ 3022289 w 3619883"/>
                <a:gd name="connsiteY113" fmla="*/ 10893 h 4275461"/>
                <a:gd name="connsiteX114" fmla="*/ 3054807 w 3619883"/>
                <a:gd name="connsiteY114" fmla="*/ 24226 h 4275461"/>
                <a:gd name="connsiteX115" fmla="*/ 3141892 w 3619883"/>
                <a:gd name="connsiteY115" fmla="*/ 51925 h 4275461"/>
                <a:gd name="connsiteX116" fmla="*/ 3185711 w 3619883"/>
                <a:gd name="connsiteY116" fmla="*/ 59881 h 4275461"/>
                <a:gd name="connsiteX117" fmla="*/ 3219056 w 3619883"/>
                <a:gd name="connsiteY117" fmla="*/ 55536 h 4275461"/>
                <a:gd name="connsiteX118" fmla="*/ 3263425 w 3619883"/>
                <a:gd name="connsiteY118" fmla="*/ 51706 h 4275461"/>
                <a:gd name="connsiteX119" fmla="*/ 3296219 w 3619883"/>
                <a:gd name="connsiteY119" fmla="*/ 59147 h 4275461"/>
                <a:gd name="connsiteX120" fmla="*/ 3319094 w 3619883"/>
                <a:gd name="connsiteY120" fmla="*/ 42500 h 4275461"/>
                <a:gd name="connsiteX121" fmla="*/ 3420511 w 3619883"/>
                <a:gd name="connsiteY121" fmla="*/ 0 h 4275461"/>
                <a:gd name="connsiteX122" fmla="*/ 3453305 w 3619883"/>
                <a:gd name="connsiteY122" fmla="*/ 7440 h 4275461"/>
                <a:gd name="connsiteX123" fmla="*/ 3496571 w 3619883"/>
                <a:gd name="connsiteY123" fmla="*/ 27182 h 4275461"/>
                <a:gd name="connsiteX124" fmla="*/ 3602117 w 3619883"/>
                <a:gd name="connsiteY124" fmla="*/ 132521 h 4275461"/>
                <a:gd name="connsiteX125" fmla="*/ 3619883 w 3619883"/>
                <a:gd name="connsiteY125" fmla="*/ 140049 h 4275461"/>
                <a:gd name="connsiteX126" fmla="*/ 3619883 w 3619883"/>
                <a:gd name="connsiteY12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3951392 h 4275461"/>
                <a:gd name="connsiteX9" fmla="*/ 2338025 w 3619883"/>
                <a:gd name="connsiteY9" fmla="*/ 3951392 h 4275461"/>
                <a:gd name="connsiteX10" fmla="*/ 2338025 w 3619883"/>
                <a:gd name="connsiteY10" fmla="*/ 4128157 h 4275461"/>
                <a:gd name="connsiteX11" fmla="*/ 2395120 w 3619883"/>
                <a:gd name="connsiteY11" fmla="*/ 4128157 h 4275461"/>
                <a:gd name="connsiteX12" fmla="*/ 2337697 w 3619883"/>
                <a:gd name="connsiteY12" fmla="*/ 4275461 h 4275461"/>
                <a:gd name="connsiteX13" fmla="*/ 2150155 w 3619883"/>
                <a:gd name="connsiteY13" fmla="*/ 4275461 h 4275461"/>
                <a:gd name="connsiteX14" fmla="*/ 2150155 w 3619883"/>
                <a:gd name="connsiteY14" fmla="*/ 4128157 h 4275461"/>
                <a:gd name="connsiteX15" fmla="*/ 2204852 w 3619883"/>
                <a:gd name="connsiteY15" fmla="*/ 4128157 h 4275461"/>
                <a:gd name="connsiteX16" fmla="*/ 2204852 w 3619883"/>
                <a:gd name="connsiteY16" fmla="*/ 3951392 h 4275461"/>
                <a:gd name="connsiteX17" fmla="*/ 2027068 w 3619883"/>
                <a:gd name="connsiteY17" fmla="*/ 3951392 h 4275461"/>
                <a:gd name="connsiteX18" fmla="*/ 2027068 w 3619883"/>
                <a:gd name="connsiteY18" fmla="*/ 4128157 h 4275461"/>
                <a:gd name="connsiteX19" fmla="*/ 2079759 w 3619883"/>
                <a:gd name="connsiteY19" fmla="*/ 4128157 h 4275461"/>
                <a:gd name="connsiteX20" fmla="*/ 2079759 w 3619883"/>
                <a:gd name="connsiteY20" fmla="*/ 4275461 h 4275461"/>
                <a:gd name="connsiteX21" fmla="*/ 1824703 w 3619883"/>
                <a:gd name="connsiteY21" fmla="*/ 4275461 h 4275461"/>
                <a:gd name="connsiteX22" fmla="*/ 1834468 w 3619883"/>
                <a:gd name="connsiteY22" fmla="*/ 4128157 h 4275461"/>
                <a:gd name="connsiteX23" fmla="*/ 1893894 w 3619883"/>
                <a:gd name="connsiteY23" fmla="*/ 4128157 h 4275461"/>
                <a:gd name="connsiteX24" fmla="*/ 1893894 w 3619883"/>
                <a:gd name="connsiteY24" fmla="*/ 3951392 h 4275461"/>
                <a:gd name="connsiteX25" fmla="*/ 1716110 w 3619883"/>
                <a:gd name="connsiteY25" fmla="*/ 3951392 h 4275461"/>
                <a:gd name="connsiteX26" fmla="*/ 1716110 w 3619883"/>
                <a:gd name="connsiteY26" fmla="*/ 4006431 h 4275461"/>
                <a:gd name="connsiteX27" fmla="*/ 1703447 w 3619883"/>
                <a:gd name="connsiteY27" fmla="*/ 4007960 h 4275461"/>
                <a:gd name="connsiteX28" fmla="*/ 1716110 w 3619883"/>
                <a:gd name="connsiteY28" fmla="*/ 4044284 h 4275461"/>
                <a:gd name="connsiteX29" fmla="*/ 1716110 w 3619883"/>
                <a:gd name="connsiteY29" fmla="*/ 4128157 h 4275461"/>
                <a:gd name="connsiteX30" fmla="*/ 1745346 w 3619883"/>
                <a:gd name="connsiteY30" fmla="*/ 4128157 h 4275461"/>
                <a:gd name="connsiteX31" fmla="*/ 1796694 w 3619883"/>
                <a:gd name="connsiteY31" fmla="*/ 4275461 h 4275461"/>
                <a:gd name="connsiteX32" fmla="*/ 1558844 w 3619883"/>
                <a:gd name="connsiteY32" fmla="*/ 4275461 h 4275461"/>
                <a:gd name="connsiteX33" fmla="*/ 1517252 w 3619883"/>
                <a:gd name="connsiteY33" fmla="*/ 4128157 h 4275461"/>
                <a:gd name="connsiteX34" fmla="*/ 1582936 w 3619883"/>
                <a:gd name="connsiteY34" fmla="*/ 4128157 h 4275461"/>
                <a:gd name="connsiteX35" fmla="*/ 1582936 w 3619883"/>
                <a:gd name="connsiteY35" fmla="*/ 3951392 h 4275461"/>
                <a:gd name="connsiteX36" fmla="*/ 1405151 w 3619883"/>
                <a:gd name="connsiteY36" fmla="*/ 3951392 h 4275461"/>
                <a:gd name="connsiteX37" fmla="*/ 1405151 w 3619883"/>
                <a:gd name="connsiteY37" fmla="*/ 4128157 h 4275461"/>
                <a:gd name="connsiteX38" fmla="*/ 1468988 w 3619883"/>
                <a:gd name="connsiteY38" fmla="*/ 4128157 h 4275461"/>
                <a:gd name="connsiteX39" fmla="*/ 1427396 w 3619883"/>
                <a:gd name="connsiteY39" fmla="*/ 4275461 h 4275461"/>
                <a:gd name="connsiteX40" fmla="*/ 1210751 w 3619883"/>
                <a:gd name="connsiteY40" fmla="*/ 4275461 h 4275461"/>
                <a:gd name="connsiteX41" fmla="*/ 1210751 w 3619883"/>
                <a:gd name="connsiteY41" fmla="*/ 4128157 h 4275461"/>
                <a:gd name="connsiteX42" fmla="*/ 1271978 w 3619883"/>
                <a:gd name="connsiteY42" fmla="*/ 4128157 h 4275461"/>
                <a:gd name="connsiteX43" fmla="*/ 1271978 w 3619883"/>
                <a:gd name="connsiteY43" fmla="*/ 3951392 h 4275461"/>
                <a:gd name="connsiteX44" fmla="*/ 1094193 w 3619883"/>
                <a:gd name="connsiteY44" fmla="*/ 3951392 h 4275461"/>
                <a:gd name="connsiteX45" fmla="*/ 1094193 w 3619883"/>
                <a:gd name="connsiteY45" fmla="*/ 4128157 h 4275461"/>
                <a:gd name="connsiteX46" fmla="*/ 1140354 w 3619883"/>
                <a:gd name="connsiteY46" fmla="*/ 4128157 h 4275461"/>
                <a:gd name="connsiteX47" fmla="*/ 1140354 w 3619883"/>
                <a:gd name="connsiteY47" fmla="*/ 4275461 h 4275461"/>
                <a:gd name="connsiteX48" fmla="*/ 953807 w 3619883"/>
                <a:gd name="connsiteY48" fmla="*/ 4275461 h 4275461"/>
                <a:gd name="connsiteX49" fmla="*/ 912215 w 3619883"/>
                <a:gd name="connsiteY49" fmla="*/ 4128157 h 4275461"/>
                <a:gd name="connsiteX50" fmla="*/ 961020 w 3619883"/>
                <a:gd name="connsiteY50" fmla="*/ 4128157 h 4275461"/>
                <a:gd name="connsiteX51" fmla="*/ 961020 w 3619883"/>
                <a:gd name="connsiteY51" fmla="*/ 3951392 h 4275461"/>
                <a:gd name="connsiteX52" fmla="*/ 783235 w 3619883"/>
                <a:gd name="connsiteY52" fmla="*/ 3951392 h 4275461"/>
                <a:gd name="connsiteX53" fmla="*/ 783235 w 3619883"/>
                <a:gd name="connsiteY53" fmla="*/ 4128157 h 4275461"/>
                <a:gd name="connsiteX54" fmla="*/ 871024 w 3619883"/>
                <a:gd name="connsiteY54" fmla="*/ 4128157 h 4275461"/>
                <a:gd name="connsiteX55" fmla="*/ 829432 w 3619883"/>
                <a:gd name="connsiteY55" fmla="*/ 4275461 h 4275461"/>
                <a:gd name="connsiteX56" fmla="*/ 611484 w 3619883"/>
                <a:gd name="connsiteY56" fmla="*/ 4275461 h 4275461"/>
                <a:gd name="connsiteX57" fmla="*/ 621247 w 3619883"/>
                <a:gd name="connsiteY57" fmla="*/ 4128157 h 4275461"/>
                <a:gd name="connsiteX58" fmla="*/ 650062 w 3619883"/>
                <a:gd name="connsiteY58" fmla="*/ 4128157 h 4275461"/>
                <a:gd name="connsiteX59" fmla="*/ 650062 w 3619883"/>
                <a:gd name="connsiteY59" fmla="*/ 3951392 h 4275461"/>
                <a:gd name="connsiteX60" fmla="*/ 472277 w 3619883"/>
                <a:gd name="connsiteY60" fmla="*/ 3951392 h 4275461"/>
                <a:gd name="connsiteX61" fmla="*/ 472277 w 3619883"/>
                <a:gd name="connsiteY61" fmla="*/ 4128157 h 4275461"/>
                <a:gd name="connsiteX62" fmla="*/ 522650 w 3619883"/>
                <a:gd name="connsiteY62" fmla="*/ 4128157 h 4275461"/>
                <a:gd name="connsiteX63" fmla="*/ 573998 w 3619883"/>
                <a:gd name="connsiteY63" fmla="*/ 4275461 h 4275461"/>
                <a:gd name="connsiteX64" fmla="*/ 336164 w 3619883"/>
                <a:gd name="connsiteY64" fmla="*/ 4275461 h 4275461"/>
                <a:gd name="connsiteX65" fmla="*/ 294572 w 3619883"/>
                <a:gd name="connsiteY65" fmla="*/ 4128157 h 4275461"/>
                <a:gd name="connsiteX66" fmla="*/ 339106 w 3619883"/>
                <a:gd name="connsiteY66" fmla="*/ 4128157 h 4275461"/>
                <a:gd name="connsiteX67" fmla="*/ 339106 w 3619883"/>
                <a:gd name="connsiteY67" fmla="*/ 3951392 h 4275461"/>
                <a:gd name="connsiteX68" fmla="*/ 161321 w 3619883"/>
                <a:gd name="connsiteY68" fmla="*/ 3951392 h 4275461"/>
                <a:gd name="connsiteX69" fmla="*/ 161321 w 3619883"/>
                <a:gd name="connsiteY69" fmla="*/ 4128157 h 4275461"/>
                <a:gd name="connsiteX70" fmla="*/ 230914 w 3619883"/>
                <a:gd name="connsiteY70" fmla="*/ 4128157 h 4275461"/>
                <a:gd name="connsiteX71" fmla="*/ 189322 w 3619883"/>
                <a:gd name="connsiteY71" fmla="*/ 4275461 h 4275461"/>
                <a:gd name="connsiteX72" fmla="*/ 0 w 3619883"/>
                <a:gd name="connsiteY72" fmla="*/ 4275461 h 4275461"/>
                <a:gd name="connsiteX73" fmla="*/ 0 w 3619883"/>
                <a:gd name="connsiteY73" fmla="*/ 42229 h 4275461"/>
                <a:gd name="connsiteX74" fmla="*/ 42464 w 3619883"/>
                <a:gd name="connsiteY74" fmla="*/ 40518 h 4275461"/>
                <a:gd name="connsiteX75" fmla="*/ 137733 w 3619883"/>
                <a:gd name="connsiteY75" fmla="*/ 35355 h 4275461"/>
                <a:gd name="connsiteX76" fmla="*/ 270565 w 3619883"/>
                <a:gd name="connsiteY76" fmla="*/ 29759 h 4275461"/>
                <a:gd name="connsiteX77" fmla="*/ 479734 w 3619883"/>
                <a:gd name="connsiteY77" fmla="*/ 45455 h 4275461"/>
                <a:gd name="connsiteX78" fmla="*/ 524103 w 3619883"/>
                <a:gd name="connsiteY78" fmla="*/ 41625 h 4275461"/>
                <a:gd name="connsiteX79" fmla="*/ 624416 w 3619883"/>
                <a:gd name="connsiteY79" fmla="*/ 22696 h 4275461"/>
                <a:gd name="connsiteX80" fmla="*/ 657762 w 3619883"/>
                <a:gd name="connsiteY80" fmla="*/ 18351 h 4275461"/>
                <a:gd name="connsiteX81" fmla="*/ 690557 w 3619883"/>
                <a:gd name="connsiteY81" fmla="*/ 25792 h 4275461"/>
                <a:gd name="connsiteX82" fmla="*/ 745123 w 3619883"/>
                <a:gd name="connsiteY82" fmla="*/ 40157 h 4275461"/>
                <a:gd name="connsiteX83" fmla="*/ 789493 w 3619883"/>
                <a:gd name="connsiteY83" fmla="*/ 36327 h 4275461"/>
                <a:gd name="connsiteX84" fmla="*/ 854255 w 3619883"/>
                <a:gd name="connsiteY84" fmla="*/ 68887 h 4275461"/>
                <a:gd name="connsiteX85" fmla="*/ 897520 w 3619883"/>
                <a:gd name="connsiteY85" fmla="*/ 88629 h 4275461"/>
                <a:gd name="connsiteX86" fmla="*/ 940510 w 3619883"/>
                <a:gd name="connsiteY86" fmla="*/ 114265 h 4275461"/>
                <a:gd name="connsiteX87" fmla="*/ 1082712 w 3619883"/>
                <a:gd name="connsiteY87" fmla="*/ 144543 h 4275461"/>
                <a:gd name="connsiteX88" fmla="*/ 1205348 w 3619883"/>
                <a:gd name="connsiteY88" fmla="*/ 120753 h 4275461"/>
                <a:gd name="connsiteX89" fmla="*/ 1271764 w 3619883"/>
                <a:gd name="connsiteY89" fmla="*/ 117956 h 4275461"/>
                <a:gd name="connsiteX90" fmla="*/ 1315583 w 3619883"/>
                <a:gd name="connsiteY90" fmla="*/ 125912 h 4275461"/>
                <a:gd name="connsiteX91" fmla="*/ 1359125 w 3619883"/>
                <a:gd name="connsiteY91" fmla="*/ 139761 h 4275461"/>
                <a:gd name="connsiteX92" fmla="*/ 1391919 w 3619883"/>
                <a:gd name="connsiteY92" fmla="*/ 147202 h 4275461"/>
                <a:gd name="connsiteX93" fmla="*/ 1436563 w 3619883"/>
                <a:gd name="connsiteY93" fmla="*/ 137480 h 4275461"/>
                <a:gd name="connsiteX94" fmla="*/ 1471566 w 3619883"/>
                <a:gd name="connsiteY94" fmla="*/ 97777 h 4275461"/>
                <a:gd name="connsiteX95" fmla="*/ 1505739 w 3619883"/>
                <a:gd name="connsiteY95" fmla="*/ 75753 h 4275461"/>
                <a:gd name="connsiteX96" fmla="*/ 1590891 w 3619883"/>
                <a:gd name="connsiteY96" fmla="*/ 144702 h 4275461"/>
                <a:gd name="connsiteX97" fmla="*/ 1625616 w 3619883"/>
                <a:gd name="connsiteY97" fmla="*/ 110893 h 4275461"/>
                <a:gd name="connsiteX98" fmla="*/ 1658964 w 3619883"/>
                <a:gd name="connsiteY98" fmla="*/ 106547 h 4275461"/>
                <a:gd name="connsiteX99" fmla="*/ 1746598 w 3619883"/>
                <a:gd name="connsiteY99" fmla="*/ 122460 h 4275461"/>
                <a:gd name="connsiteX100" fmla="*/ 1811913 w 3619883"/>
                <a:gd name="connsiteY100" fmla="*/ 143234 h 4275461"/>
                <a:gd name="connsiteX101" fmla="*/ 1856557 w 3619883"/>
                <a:gd name="connsiteY101" fmla="*/ 133511 h 4275461"/>
                <a:gd name="connsiteX102" fmla="*/ 2066003 w 3619883"/>
                <a:gd name="connsiteY102" fmla="*/ 143313 h 4275461"/>
                <a:gd name="connsiteX103" fmla="*/ 2177615 w 3619883"/>
                <a:gd name="connsiteY103" fmla="*/ 119007 h 4275461"/>
                <a:gd name="connsiteX104" fmla="*/ 2255883 w 3619883"/>
                <a:gd name="connsiteY104" fmla="*/ 99047 h 4275461"/>
                <a:gd name="connsiteX105" fmla="*/ 2344622 w 3619883"/>
                <a:gd name="connsiteY105" fmla="*/ 91388 h 4275461"/>
                <a:gd name="connsiteX106" fmla="*/ 2455682 w 3619883"/>
                <a:gd name="connsiteY106" fmla="*/ 78869 h 4275461"/>
                <a:gd name="connsiteX107" fmla="*/ 2632609 w 3619883"/>
                <a:gd name="connsiteY107" fmla="*/ 75338 h 4275461"/>
                <a:gd name="connsiteX108" fmla="*/ 2742291 w 3619883"/>
                <a:gd name="connsiteY108" fmla="*/ 92282 h 4275461"/>
                <a:gd name="connsiteX109" fmla="*/ 2851974 w 3619883"/>
                <a:gd name="connsiteY109" fmla="*/ 109227 h 4275461"/>
                <a:gd name="connsiteX110" fmla="*/ 2907643 w 3619883"/>
                <a:gd name="connsiteY110" fmla="*/ 100020 h 4275461"/>
                <a:gd name="connsiteX111" fmla="*/ 2944022 w 3619883"/>
                <a:gd name="connsiteY111" fmla="*/ 30853 h 4275461"/>
                <a:gd name="connsiteX112" fmla="*/ 3022289 w 3619883"/>
                <a:gd name="connsiteY112" fmla="*/ 10893 h 4275461"/>
                <a:gd name="connsiteX113" fmla="*/ 3054807 w 3619883"/>
                <a:gd name="connsiteY113" fmla="*/ 24226 h 4275461"/>
                <a:gd name="connsiteX114" fmla="*/ 3141892 w 3619883"/>
                <a:gd name="connsiteY114" fmla="*/ 51925 h 4275461"/>
                <a:gd name="connsiteX115" fmla="*/ 3185711 w 3619883"/>
                <a:gd name="connsiteY115" fmla="*/ 59881 h 4275461"/>
                <a:gd name="connsiteX116" fmla="*/ 3219056 w 3619883"/>
                <a:gd name="connsiteY116" fmla="*/ 55536 h 4275461"/>
                <a:gd name="connsiteX117" fmla="*/ 3263425 w 3619883"/>
                <a:gd name="connsiteY117" fmla="*/ 51706 h 4275461"/>
                <a:gd name="connsiteX118" fmla="*/ 3296219 w 3619883"/>
                <a:gd name="connsiteY118" fmla="*/ 59147 h 4275461"/>
                <a:gd name="connsiteX119" fmla="*/ 3319094 w 3619883"/>
                <a:gd name="connsiteY119" fmla="*/ 42500 h 4275461"/>
                <a:gd name="connsiteX120" fmla="*/ 3420511 w 3619883"/>
                <a:gd name="connsiteY120" fmla="*/ 0 h 4275461"/>
                <a:gd name="connsiteX121" fmla="*/ 3453305 w 3619883"/>
                <a:gd name="connsiteY121" fmla="*/ 7440 h 4275461"/>
                <a:gd name="connsiteX122" fmla="*/ 3496571 w 3619883"/>
                <a:gd name="connsiteY122" fmla="*/ 27182 h 4275461"/>
                <a:gd name="connsiteX123" fmla="*/ 3602117 w 3619883"/>
                <a:gd name="connsiteY123" fmla="*/ 132521 h 4275461"/>
                <a:gd name="connsiteX124" fmla="*/ 3619883 w 3619883"/>
                <a:gd name="connsiteY124" fmla="*/ 140049 h 4275461"/>
                <a:gd name="connsiteX125" fmla="*/ 3619883 w 3619883"/>
                <a:gd name="connsiteY12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3951392 h 4275461"/>
                <a:gd name="connsiteX9" fmla="*/ 2338025 w 3619883"/>
                <a:gd name="connsiteY9" fmla="*/ 4128157 h 4275461"/>
                <a:gd name="connsiteX10" fmla="*/ 2395120 w 3619883"/>
                <a:gd name="connsiteY10" fmla="*/ 4128157 h 4275461"/>
                <a:gd name="connsiteX11" fmla="*/ 2337697 w 3619883"/>
                <a:gd name="connsiteY11" fmla="*/ 4275461 h 4275461"/>
                <a:gd name="connsiteX12" fmla="*/ 2150155 w 3619883"/>
                <a:gd name="connsiteY12" fmla="*/ 4275461 h 4275461"/>
                <a:gd name="connsiteX13" fmla="*/ 2150155 w 3619883"/>
                <a:gd name="connsiteY13" fmla="*/ 4128157 h 4275461"/>
                <a:gd name="connsiteX14" fmla="*/ 2204852 w 3619883"/>
                <a:gd name="connsiteY14" fmla="*/ 4128157 h 4275461"/>
                <a:gd name="connsiteX15" fmla="*/ 2204852 w 3619883"/>
                <a:gd name="connsiteY15" fmla="*/ 3951392 h 4275461"/>
                <a:gd name="connsiteX16" fmla="*/ 2027068 w 3619883"/>
                <a:gd name="connsiteY16" fmla="*/ 3951392 h 4275461"/>
                <a:gd name="connsiteX17" fmla="*/ 2027068 w 3619883"/>
                <a:gd name="connsiteY17" fmla="*/ 4128157 h 4275461"/>
                <a:gd name="connsiteX18" fmla="*/ 2079759 w 3619883"/>
                <a:gd name="connsiteY18" fmla="*/ 4128157 h 4275461"/>
                <a:gd name="connsiteX19" fmla="*/ 2079759 w 3619883"/>
                <a:gd name="connsiteY19" fmla="*/ 4275461 h 4275461"/>
                <a:gd name="connsiteX20" fmla="*/ 1824703 w 3619883"/>
                <a:gd name="connsiteY20" fmla="*/ 4275461 h 4275461"/>
                <a:gd name="connsiteX21" fmla="*/ 1834468 w 3619883"/>
                <a:gd name="connsiteY21" fmla="*/ 4128157 h 4275461"/>
                <a:gd name="connsiteX22" fmla="*/ 1893894 w 3619883"/>
                <a:gd name="connsiteY22" fmla="*/ 4128157 h 4275461"/>
                <a:gd name="connsiteX23" fmla="*/ 1893894 w 3619883"/>
                <a:gd name="connsiteY23" fmla="*/ 3951392 h 4275461"/>
                <a:gd name="connsiteX24" fmla="*/ 1716110 w 3619883"/>
                <a:gd name="connsiteY24" fmla="*/ 3951392 h 4275461"/>
                <a:gd name="connsiteX25" fmla="*/ 1716110 w 3619883"/>
                <a:gd name="connsiteY25" fmla="*/ 4006431 h 4275461"/>
                <a:gd name="connsiteX26" fmla="*/ 1703447 w 3619883"/>
                <a:gd name="connsiteY26" fmla="*/ 4007960 h 4275461"/>
                <a:gd name="connsiteX27" fmla="*/ 1716110 w 3619883"/>
                <a:gd name="connsiteY27" fmla="*/ 4044284 h 4275461"/>
                <a:gd name="connsiteX28" fmla="*/ 1716110 w 3619883"/>
                <a:gd name="connsiteY28" fmla="*/ 4128157 h 4275461"/>
                <a:gd name="connsiteX29" fmla="*/ 1745346 w 3619883"/>
                <a:gd name="connsiteY29" fmla="*/ 4128157 h 4275461"/>
                <a:gd name="connsiteX30" fmla="*/ 1796694 w 3619883"/>
                <a:gd name="connsiteY30" fmla="*/ 4275461 h 4275461"/>
                <a:gd name="connsiteX31" fmla="*/ 1558844 w 3619883"/>
                <a:gd name="connsiteY31" fmla="*/ 4275461 h 4275461"/>
                <a:gd name="connsiteX32" fmla="*/ 1517252 w 3619883"/>
                <a:gd name="connsiteY32" fmla="*/ 4128157 h 4275461"/>
                <a:gd name="connsiteX33" fmla="*/ 1582936 w 3619883"/>
                <a:gd name="connsiteY33" fmla="*/ 4128157 h 4275461"/>
                <a:gd name="connsiteX34" fmla="*/ 1582936 w 3619883"/>
                <a:gd name="connsiteY34" fmla="*/ 3951392 h 4275461"/>
                <a:gd name="connsiteX35" fmla="*/ 1405151 w 3619883"/>
                <a:gd name="connsiteY35" fmla="*/ 3951392 h 4275461"/>
                <a:gd name="connsiteX36" fmla="*/ 1405151 w 3619883"/>
                <a:gd name="connsiteY36" fmla="*/ 4128157 h 4275461"/>
                <a:gd name="connsiteX37" fmla="*/ 1468988 w 3619883"/>
                <a:gd name="connsiteY37" fmla="*/ 4128157 h 4275461"/>
                <a:gd name="connsiteX38" fmla="*/ 1427396 w 3619883"/>
                <a:gd name="connsiteY38" fmla="*/ 4275461 h 4275461"/>
                <a:gd name="connsiteX39" fmla="*/ 1210751 w 3619883"/>
                <a:gd name="connsiteY39" fmla="*/ 4275461 h 4275461"/>
                <a:gd name="connsiteX40" fmla="*/ 1210751 w 3619883"/>
                <a:gd name="connsiteY40" fmla="*/ 4128157 h 4275461"/>
                <a:gd name="connsiteX41" fmla="*/ 1271978 w 3619883"/>
                <a:gd name="connsiteY41" fmla="*/ 4128157 h 4275461"/>
                <a:gd name="connsiteX42" fmla="*/ 1271978 w 3619883"/>
                <a:gd name="connsiteY42" fmla="*/ 3951392 h 4275461"/>
                <a:gd name="connsiteX43" fmla="*/ 1094193 w 3619883"/>
                <a:gd name="connsiteY43" fmla="*/ 3951392 h 4275461"/>
                <a:gd name="connsiteX44" fmla="*/ 1094193 w 3619883"/>
                <a:gd name="connsiteY44" fmla="*/ 4128157 h 4275461"/>
                <a:gd name="connsiteX45" fmla="*/ 1140354 w 3619883"/>
                <a:gd name="connsiteY45" fmla="*/ 4128157 h 4275461"/>
                <a:gd name="connsiteX46" fmla="*/ 1140354 w 3619883"/>
                <a:gd name="connsiteY46" fmla="*/ 4275461 h 4275461"/>
                <a:gd name="connsiteX47" fmla="*/ 953807 w 3619883"/>
                <a:gd name="connsiteY47" fmla="*/ 4275461 h 4275461"/>
                <a:gd name="connsiteX48" fmla="*/ 912215 w 3619883"/>
                <a:gd name="connsiteY48" fmla="*/ 4128157 h 4275461"/>
                <a:gd name="connsiteX49" fmla="*/ 961020 w 3619883"/>
                <a:gd name="connsiteY49" fmla="*/ 4128157 h 4275461"/>
                <a:gd name="connsiteX50" fmla="*/ 961020 w 3619883"/>
                <a:gd name="connsiteY50" fmla="*/ 3951392 h 4275461"/>
                <a:gd name="connsiteX51" fmla="*/ 783235 w 3619883"/>
                <a:gd name="connsiteY51" fmla="*/ 3951392 h 4275461"/>
                <a:gd name="connsiteX52" fmla="*/ 783235 w 3619883"/>
                <a:gd name="connsiteY52" fmla="*/ 4128157 h 4275461"/>
                <a:gd name="connsiteX53" fmla="*/ 871024 w 3619883"/>
                <a:gd name="connsiteY53" fmla="*/ 4128157 h 4275461"/>
                <a:gd name="connsiteX54" fmla="*/ 829432 w 3619883"/>
                <a:gd name="connsiteY54" fmla="*/ 4275461 h 4275461"/>
                <a:gd name="connsiteX55" fmla="*/ 611484 w 3619883"/>
                <a:gd name="connsiteY55" fmla="*/ 4275461 h 4275461"/>
                <a:gd name="connsiteX56" fmla="*/ 621247 w 3619883"/>
                <a:gd name="connsiteY56" fmla="*/ 4128157 h 4275461"/>
                <a:gd name="connsiteX57" fmla="*/ 650062 w 3619883"/>
                <a:gd name="connsiteY57" fmla="*/ 4128157 h 4275461"/>
                <a:gd name="connsiteX58" fmla="*/ 650062 w 3619883"/>
                <a:gd name="connsiteY58" fmla="*/ 3951392 h 4275461"/>
                <a:gd name="connsiteX59" fmla="*/ 472277 w 3619883"/>
                <a:gd name="connsiteY59" fmla="*/ 3951392 h 4275461"/>
                <a:gd name="connsiteX60" fmla="*/ 472277 w 3619883"/>
                <a:gd name="connsiteY60" fmla="*/ 4128157 h 4275461"/>
                <a:gd name="connsiteX61" fmla="*/ 522650 w 3619883"/>
                <a:gd name="connsiteY61" fmla="*/ 4128157 h 4275461"/>
                <a:gd name="connsiteX62" fmla="*/ 573998 w 3619883"/>
                <a:gd name="connsiteY62" fmla="*/ 4275461 h 4275461"/>
                <a:gd name="connsiteX63" fmla="*/ 336164 w 3619883"/>
                <a:gd name="connsiteY63" fmla="*/ 4275461 h 4275461"/>
                <a:gd name="connsiteX64" fmla="*/ 294572 w 3619883"/>
                <a:gd name="connsiteY64" fmla="*/ 4128157 h 4275461"/>
                <a:gd name="connsiteX65" fmla="*/ 339106 w 3619883"/>
                <a:gd name="connsiteY65" fmla="*/ 4128157 h 4275461"/>
                <a:gd name="connsiteX66" fmla="*/ 339106 w 3619883"/>
                <a:gd name="connsiteY66" fmla="*/ 3951392 h 4275461"/>
                <a:gd name="connsiteX67" fmla="*/ 161321 w 3619883"/>
                <a:gd name="connsiteY67" fmla="*/ 3951392 h 4275461"/>
                <a:gd name="connsiteX68" fmla="*/ 161321 w 3619883"/>
                <a:gd name="connsiteY68" fmla="*/ 4128157 h 4275461"/>
                <a:gd name="connsiteX69" fmla="*/ 230914 w 3619883"/>
                <a:gd name="connsiteY69" fmla="*/ 4128157 h 4275461"/>
                <a:gd name="connsiteX70" fmla="*/ 189322 w 3619883"/>
                <a:gd name="connsiteY70" fmla="*/ 4275461 h 4275461"/>
                <a:gd name="connsiteX71" fmla="*/ 0 w 3619883"/>
                <a:gd name="connsiteY71" fmla="*/ 4275461 h 4275461"/>
                <a:gd name="connsiteX72" fmla="*/ 0 w 3619883"/>
                <a:gd name="connsiteY72" fmla="*/ 42229 h 4275461"/>
                <a:gd name="connsiteX73" fmla="*/ 42464 w 3619883"/>
                <a:gd name="connsiteY73" fmla="*/ 40518 h 4275461"/>
                <a:gd name="connsiteX74" fmla="*/ 137733 w 3619883"/>
                <a:gd name="connsiteY74" fmla="*/ 35355 h 4275461"/>
                <a:gd name="connsiteX75" fmla="*/ 270565 w 3619883"/>
                <a:gd name="connsiteY75" fmla="*/ 29759 h 4275461"/>
                <a:gd name="connsiteX76" fmla="*/ 479734 w 3619883"/>
                <a:gd name="connsiteY76" fmla="*/ 45455 h 4275461"/>
                <a:gd name="connsiteX77" fmla="*/ 524103 w 3619883"/>
                <a:gd name="connsiteY77" fmla="*/ 41625 h 4275461"/>
                <a:gd name="connsiteX78" fmla="*/ 624416 w 3619883"/>
                <a:gd name="connsiteY78" fmla="*/ 22696 h 4275461"/>
                <a:gd name="connsiteX79" fmla="*/ 657762 w 3619883"/>
                <a:gd name="connsiteY79" fmla="*/ 18351 h 4275461"/>
                <a:gd name="connsiteX80" fmla="*/ 690557 w 3619883"/>
                <a:gd name="connsiteY80" fmla="*/ 25792 h 4275461"/>
                <a:gd name="connsiteX81" fmla="*/ 745123 w 3619883"/>
                <a:gd name="connsiteY81" fmla="*/ 40157 h 4275461"/>
                <a:gd name="connsiteX82" fmla="*/ 789493 w 3619883"/>
                <a:gd name="connsiteY82" fmla="*/ 36327 h 4275461"/>
                <a:gd name="connsiteX83" fmla="*/ 854255 w 3619883"/>
                <a:gd name="connsiteY83" fmla="*/ 68887 h 4275461"/>
                <a:gd name="connsiteX84" fmla="*/ 897520 w 3619883"/>
                <a:gd name="connsiteY84" fmla="*/ 88629 h 4275461"/>
                <a:gd name="connsiteX85" fmla="*/ 940510 w 3619883"/>
                <a:gd name="connsiteY85" fmla="*/ 114265 h 4275461"/>
                <a:gd name="connsiteX86" fmla="*/ 1082712 w 3619883"/>
                <a:gd name="connsiteY86" fmla="*/ 144543 h 4275461"/>
                <a:gd name="connsiteX87" fmla="*/ 1205348 w 3619883"/>
                <a:gd name="connsiteY87" fmla="*/ 120753 h 4275461"/>
                <a:gd name="connsiteX88" fmla="*/ 1271764 w 3619883"/>
                <a:gd name="connsiteY88" fmla="*/ 117956 h 4275461"/>
                <a:gd name="connsiteX89" fmla="*/ 1315583 w 3619883"/>
                <a:gd name="connsiteY89" fmla="*/ 125912 h 4275461"/>
                <a:gd name="connsiteX90" fmla="*/ 1359125 w 3619883"/>
                <a:gd name="connsiteY90" fmla="*/ 139761 h 4275461"/>
                <a:gd name="connsiteX91" fmla="*/ 1391919 w 3619883"/>
                <a:gd name="connsiteY91" fmla="*/ 147202 h 4275461"/>
                <a:gd name="connsiteX92" fmla="*/ 1436563 w 3619883"/>
                <a:gd name="connsiteY92" fmla="*/ 137480 h 4275461"/>
                <a:gd name="connsiteX93" fmla="*/ 1471566 w 3619883"/>
                <a:gd name="connsiteY93" fmla="*/ 97777 h 4275461"/>
                <a:gd name="connsiteX94" fmla="*/ 1505739 w 3619883"/>
                <a:gd name="connsiteY94" fmla="*/ 75753 h 4275461"/>
                <a:gd name="connsiteX95" fmla="*/ 1590891 w 3619883"/>
                <a:gd name="connsiteY95" fmla="*/ 144702 h 4275461"/>
                <a:gd name="connsiteX96" fmla="*/ 1625616 w 3619883"/>
                <a:gd name="connsiteY96" fmla="*/ 110893 h 4275461"/>
                <a:gd name="connsiteX97" fmla="*/ 1658964 w 3619883"/>
                <a:gd name="connsiteY97" fmla="*/ 106547 h 4275461"/>
                <a:gd name="connsiteX98" fmla="*/ 1746598 w 3619883"/>
                <a:gd name="connsiteY98" fmla="*/ 122460 h 4275461"/>
                <a:gd name="connsiteX99" fmla="*/ 1811913 w 3619883"/>
                <a:gd name="connsiteY99" fmla="*/ 143234 h 4275461"/>
                <a:gd name="connsiteX100" fmla="*/ 1856557 w 3619883"/>
                <a:gd name="connsiteY100" fmla="*/ 133511 h 4275461"/>
                <a:gd name="connsiteX101" fmla="*/ 2066003 w 3619883"/>
                <a:gd name="connsiteY101" fmla="*/ 143313 h 4275461"/>
                <a:gd name="connsiteX102" fmla="*/ 2177615 w 3619883"/>
                <a:gd name="connsiteY102" fmla="*/ 119007 h 4275461"/>
                <a:gd name="connsiteX103" fmla="*/ 2255883 w 3619883"/>
                <a:gd name="connsiteY103" fmla="*/ 99047 h 4275461"/>
                <a:gd name="connsiteX104" fmla="*/ 2344622 w 3619883"/>
                <a:gd name="connsiteY104" fmla="*/ 91388 h 4275461"/>
                <a:gd name="connsiteX105" fmla="*/ 2455682 w 3619883"/>
                <a:gd name="connsiteY105" fmla="*/ 78869 h 4275461"/>
                <a:gd name="connsiteX106" fmla="*/ 2632609 w 3619883"/>
                <a:gd name="connsiteY106" fmla="*/ 75338 h 4275461"/>
                <a:gd name="connsiteX107" fmla="*/ 2742291 w 3619883"/>
                <a:gd name="connsiteY107" fmla="*/ 92282 h 4275461"/>
                <a:gd name="connsiteX108" fmla="*/ 2851974 w 3619883"/>
                <a:gd name="connsiteY108" fmla="*/ 109227 h 4275461"/>
                <a:gd name="connsiteX109" fmla="*/ 2907643 w 3619883"/>
                <a:gd name="connsiteY109" fmla="*/ 100020 h 4275461"/>
                <a:gd name="connsiteX110" fmla="*/ 2944022 w 3619883"/>
                <a:gd name="connsiteY110" fmla="*/ 30853 h 4275461"/>
                <a:gd name="connsiteX111" fmla="*/ 3022289 w 3619883"/>
                <a:gd name="connsiteY111" fmla="*/ 10893 h 4275461"/>
                <a:gd name="connsiteX112" fmla="*/ 3054807 w 3619883"/>
                <a:gd name="connsiteY112" fmla="*/ 24226 h 4275461"/>
                <a:gd name="connsiteX113" fmla="*/ 3141892 w 3619883"/>
                <a:gd name="connsiteY113" fmla="*/ 51925 h 4275461"/>
                <a:gd name="connsiteX114" fmla="*/ 3185711 w 3619883"/>
                <a:gd name="connsiteY114" fmla="*/ 59881 h 4275461"/>
                <a:gd name="connsiteX115" fmla="*/ 3219056 w 3619883"/>
                <a:gd name="connsiteY115" fmla="*/ 55536 h 4275461"/>
                <a:gd name="connsiteX116" fmla="*/ 3263425 w 3619883"/>
                <a:gd name="connsiteY116" fmla="*/ 51706 h 4275461"/>
                <a:gd name="connsiteX117" fmla="*/ 3296219 w 3619883"/>
                <a:gd name="connsiteY117" fmla="*/ 59147 h 4275461"/>
                <a:gd name="connsiteX118" fmla="*/ 3319094 w 3619883"/>
                <a:gd name="connsiteY118" fmla="*/ 42500 h 4275461"/>
                <a:gd name="connsiteX119" fmla="*/ 3420511 w 3619883"/>
                <a:gd name="connsiteY119" fmla="*/ 0 h 4275461"/>
                <a:gd name="connsiteX120" fmla="*/ 3453305 w 3619883"/>
                <a:gd name="connsiteY120" fmla="*/ 7440 h 4275461"/>
                <a:gd name="connsiteX121" fmla="*/ 3496571 w 3619883"/>
                <a:gd name="connsiteY121" fmla="*/ 27182 h 4275461"/>
                <a:gd name="connsiteX122" fmla="*/ 3602117 w 3619883"/>
                <a:gd name="connsiteY122" fmla="*/ 132521 h 4275461"/>
                <a:gd name="connsiteX123" fmla="*/ 3619883 w 3619883"/>
                <a:gd name="connsiteY123" fmla="*/ 140049 h 4275461"/>
                <a:gd name="connsiteX124" fmla="*/ 3619883 w 3619883"/>
                <a:gd name="connsiteY12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95120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89088 w 3619883"/>
                <a:gd name="connsiteY8" fmla="*/ 4174800 h 4275461"/>
                <a:gd name="connsiteX9" fmla="*/ 2338025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4128157 h 4275461"/>
                <a:gd name="connsiteX12" fmla="*/ 2204852 w 3619883"/>
                <a:gd name="connsiteY12" fmla="*/ 3951392 h 4275461"/>
                <a:gd name="connsiteX13" fmla="*/ 2027068 w 3619883"/>
                <a:gd name="connsiteY13" fmla="*/ 3951392 h 4275461"/>
                <a:gd name="connsiteX14" fmla="*/ 2027068 w 3619883"/>
                <a:gd name="connsiteY14" fmla="*/ 4128157 h 4275461"/>
                <a:gd name="connsiteX15" fmla="*/ 2079759 w 3619883"/>
                <a:gd name="connsiteY15" fmla="*/ 4128157 h 4275461"/>
                <a:gd name="connsiteX16" fmla="*/ 2079759 w 3619883"/>
                <a:gd name="connsiteY16" fmla="*/ 4275461 h 4275461"/>
                <a:gd name="connsiteX17" fmla="*/ 1824703 w 3619883"/>
                <a:gd name="connsiteY17" fmla="*/ 4275461 h 4275461"/>
                <a:gd name="connsiteX18" fmla="*/ 1834468 w 3619883"/>
                <a:gd name="connsiteY18" fmla="*/ 4128157 h 4275461"/>
                <a:gd name="connsiteX19" fmla="*/ 1893894 w 3619883"/>
                <a:gd name="connsiteY19" fmla="*/ 4128157 h 4275461"/>
                <a:gd name="connsiteX20" fmla="*/ 1893894 w 3619883"/>
                <a:gd name="connsiteY20" fmla="*/ 3951392 h 4275461"/>
                <a:gd name="connsiteX21" fmla="*/ 1716110 w 3619883"/>
                <a:gd name="connsiteY21" fmla="*/ 3951392 h 4275461"/>
                <a:gd name="connsiteX22" fmla="*/ 1716110 w 3619883"/>
                <a:gd name="connsiteY22" fmla="*/ 4006431 h 4275461"/>
                <a:gd name="connsiteX23" fmla="*/ 1703447 w 3619883"/>
                <a:gd name="connsiteY23" fmla="*/ 4007960 h 4275461"/>
                <a:gd name="connsiteX24" fmla="*/ 1716110 w 3619883"/>
                <a:gd name="connsiteY24" fmla="*/ 4044284 h 4275461"/>
                <a:gd name="connsiteX25" fmla="*/ 1716110 w 3619883"/>
                <a:gd name="connsiteY25" fmla="*/ 4128157 h 4275461"/>
                <a:gd name="connsiteX26" fmla="*/ 1745346 w 3619883"/>
                <a:gd name="connsiteY26" fmla="*/ 4128157 h 4275461"/>
                <a:gd name="connsiteX27" fmla="*/ 1796694 w 3619883"/>
                <a:gd name="connsiteY27" fmla="*/ 4275461 h 4275461"/>
                <a:gd name="connsiteX28" fmla="*/ 1558844 w 3619883"/>
                <a:gd name="connsiteY28" fmla="*/ 4275461 h 4275461"/>
                <a:gd name="connsiteX29" fmla="*/ 1517252 w 3619883"/>
                <a:gd name="connsiteY29" fmla="*/ 4128157 h 4275461"/>
                <a:gd name="connsiteX30" fmla="*/ 1582936 w 3619883"/>
                <a:gd name="connsiteY30" fmla="*/ 4128157 h 4275461"/>
                <a:gd name="connsiteX31" fmla="*/ 1582936 w 3619883"/>
                <a:gd name="connsiteY31" fmla="*/ 3951392 h 4275461"/>
                <a:gd name="connsiteX32" fmla="*/ 1405151 w 3619883"/>
                <a:gd name="connsiteY32" fmla="*/ 3951392 h 4275461"/>
                <a:gd name="connsiteX33" fmla="*/ 1405151 w 3619883"/>
                <a:gd name="connsiteY33" fmla="*/ 4128157 h 4275461"/>
                <a:gd name="connsiteX34" fmla="*/ 1468988 w 3619883"/>
                <a:gd name="connsiteY34" fmla="*/ 4128157 h 4275461"/>
                <a:gd name="connsiteX35" fmla="*/ 1427396 w 3619883"/>
                <a:gd name="connsiteY35" fmla="*/ 4275461 h 4275461"/>
                <a:gd name="connsiteX36" fmla="*/ 1210751 w 3619883"/>
                <a:gd name="connsiteY36" fmla="*/ 4275461 h 4275461"/>
                <a:gd name="connsiteX37" fmla="*/ 1210751 w 3619883"/>
                <a:gd name="connsiteY37" fmla="*/ 4128157 h 4275461"/>
                <a:gd name="connsiteX38" fmla="*/ 1271978 w 3619883"/>
                <a:gd name="connsiteY38" fmla="*/ 4128157 h 4275461"/>
                <a:gd name="connsiteX39" fmla="*/ 1271978 w 3619883"/>
                <a:gd name="connsiteY39" fmla="*/ 3951392 h 4275461"/>
                <a:gd name="connsiteX40" fmla="*/ 1094193 w 3619883"/>
                <a:gd name="connsiteY40" fmla="*/ 3951392 h 4275461"/>
                <a:gd name="connsiteX41" fmla="*/ 1094193 w 3619883"/>
                <a:gd name="connsiteY41" fmla="*/ 4128157 h 4275461"/>
                <a:gd name="connsiteX42" fmla="*/ 1140354 w 3619883"/>
                <a:gd name="connsiteY42" fmla="*/ 4128157 h 4275461"/>
                <a:gd name="connsiteX43" fmla="*/ 1140354 w 3619883"/>
                <a:gd name="connsiteY43" fmla="*/ 4275461 h 4275461"/>
                <a:gd name="connsiteX44" fmla="*/ 953807 w 3619883"/>
                <a:gd name="connsiteY44" fmla="*/ 4275461 h 4275461"/>
                <a:gd name="connsiteX45" fmla="*/ 912215 w 3619883"/>
                <a:gd name="connsiteY45" fmla="*/ 4128157 h 4275461"/>
                <a:gd name="connsiteX46" fmla="*/ 961020 w 3619883"/>
                <a:gd name="connsiteY46" fmla="*/ 4128157 h 4275461"/>
                <a:gd name="connsiteX47" fmla="*/ 961020 w 3619883"/>
                <a:gd name="connsiteY47" fmla="*/ 3951392 h 4275461"/>
                <a:gd name="connsiteX48" fmla="*/ 783235 w 3619883"/>
                <a:gd name="connsiteY48" fmla="*/ 3951392 h 4275461"/>
                <a:gd name="connsiteX49" fmla="*/ 783235 w 3619883"/>
                <a:gd name="connsiteY49" fmla="*/ 4128157 h 4275461"/>
                <a:gd name="connsiteX50" fmla="*/ 871024 w 3619883"/>
                <a:gd name="connsiteY50" fmla="*/ 4128157 h 4275461"/>
                <a:gd name="connsiteX51" fmla="*/ 829432 w 3619883"/>
                <a:gd name="connsiteY51" fmla="*/ 4275461 h 4275461"/>
                <a:gd name="connsiteX52" fmla="*/ 611484 w 3619883"/>
                <a:gd name="connsiteY52" fmla="*/ 4275461 h 4275461"/>
                <a:gd name="connsiteX53" fmla="*/ 621247 w 3619883"/>
                <a:gd name="connsiteY53" fmla="*/ 4128157 h 4275461"/>
                <a:gd name="connsiteX54" fmla="*/ 650062 w 3619883"/>
                <a:gd name="connsiteY54" fmla="*/ 4128157 h 4275461"/>
                <a:gd name="connsiteX55" fmla="*/ 650062 w 3619883"/>
                <a:gd name="connsiteY55" fmla="*/ 3951392 h 4275461"/>
                <a:gd name="connsiteX56" fmla="*/ 472277 w 3619883"/>
                <a:gd name="connsiteY56" fmla="*/ 3951392 h 4275461"/>
                <a:gd name="connsiteX57" fmla="*/ 472277 w 3619883"/>
                <a:gd name="connsiteY57" fmla="*/ 4128157 h 4275461"/>
                <a:gd name="connsiteX58" fmla="*/ 522650 w 3619883"/>
                <a:gd name="connsiteY58" fmla="*/ 4128157 h 4275461"/>
                <a:gd name="connsiteX59" fmla="*/ 573998 w 3619883"/>
                <a:gd name="connsiteY59" fmla="*/ 4275461 h 4275461"/>
                <a:gd name="connsiteX60" fmla="*/ 336164 w 3619883"/>
                <a:gd name="connsiteY60" fmla="*/ 4275461 h 4275461"/>
                <a:gd name="connsiteX61" fmla="*/ 294572 w 3619883"/>
                <a:gd name="connsiteY61" fmla="*/ 4128157 h 4275461"/>
                <a:gd name="connsiteX62" fmla="*/ 339106 w 3619883"/>
                <a:gd name="connsiteY62" fmla="*/ 4128157 h 4275461"/>
                <a:gd name="connsiteX63" fmla="*/ 339106 w 3619883"/>
                <a:gd name="connsiteY63" fmla="*/ 3951392 h 4275461"/>
                <a:gd name="connsiteX64" fmla="*/ 161321 w 3619883"/>
                <a:gd name="connsiteY64" fmla="*/ 3951392 h 4275461"/>
                <a:gd name="connsiteX65" fmla="*/ 161321 w 3619883"/>
                <a:gd name="connsiteY65" fmla="*/ 4128157 h 4275461"/>
                <a:gd name="connsiteX66" fmla="*/ 230914 w 3619883"/>
                <a:gd name="connsiteY66" fmla="*/ 4128157 h 4275461"/>
                <a:gd name="connsiteX67" fmla="*/ 189322 w 3619883"/>
                <a:gd name="connsiteY67" fmla="*/ 4275461 h 4275461"/>
                <a:gd name="connsiteX68" fmla="*/ 0 w 3619883"/>
                <a:gd name="connsiteY68" fmla="*/ 4275461 h 4275461"/>
                <a:gd name="connsiteX69" fmla="*/ 0 w 3619883"/>
                <a:gd name="connsiteY69" fmla="*/ 42229 h 4275461"/>
                <a:gd name="connsiteX70" fmla="*/ 42464 w 3619883"/>
                <a:gd name="connsiteY70" fmla="*/ 40518 h 4275461"/>
                <a:gd name="connsiteX71" fmla="*/ 137733 w 3619883"/>
                <a:gd name="connsiteY71" fmla="*/ 35355 h 4275461"/>
                <a:gd name="connsiteX72" fmla="*/ 270565 w 3619883"/>
                <a:gd name="connsiteY72" fmla="*/ 29759 h 4275461"/>
                <a:gd name="connsiteX73" fmla="*/ 479734 w 3619883"/>
                <a:gd name="connsiteY73" fmla="*/ 45455 h 4275461"/>
                <a:gd name="connsiteX74" fmla="*/ 524103 w 3619883"/>
                <a:gd name="connsiteY74" fmla="*/ 41625 h 4275461"/>
                <a:gd name="connsiteX75" fmla="*/ 624416 w 3619883"/>
                <a:gd name="connsiteY75" fmla="*/ 22696 h 4275461"/>
                <a:gd name="connsiteX76" fmla="*/ 657762 w 3619883"/>
                <a:gd name="connsiteY76" fmla="*/ 18351 h 4275461"/>
                <a:gd name="connsiteX77" fmla="*/ 690557 w 3619883"/>
                <a:gd name="connsiteY77" fmla="*/ 25792 h 4275461"/>
                <a:gd name="connsiteX78" fmla="*/ 745123 w 3619883"/>
                <a:gd name="connsiteY78" fmla="*/ 40157 h 4275461"/>
                <a:gd name="connsiteX79" fmla="*/ 789493 w 3619883"/>
                <a:gd name="connsiteY79" fmla="*/ 36327 h 4275461"/>
                <a:gd name="connsiteX80" fmla="*/ 854255 w 3619883"/>
                <a:gd name="connsiteY80" fmla="*/ 68887 h 4275461"/>
                <a:gd name="connsiteX81" fmla="*/ 897520 w 3619883"/>
                <a:gd name="connsiteY81" fmla="*/ 88629 h 4275461"/>
                <a:gd name="connsiteX82" fmla="*/ 940510 w 3619883"/>
                <a:gd name="connsiteY82" fmla="*/ 114265 h 4275461"/>
                <a:gd name="connsiteX83" fmla="*/ 1082712 w 3619883"/>
                <a:gd name="connsiteY83" fmla="*/ 144543 h 4275461"/>
                <a:gd name="connsiteX84" fmla="*/ 1205348 w 3619883"/>
                <a:gd name="connsiteY84" fmla="*/ 120753 h 4275461"/>
                <a:gd name="connsiteX85" fmla="*/ 1271764 w 3619883"/>
                <a:gd name="connsiteY85" fmla="*/ 117956 h 4275461"/>
                <a:gd name="connsiteX86" fmla="*/ 1315583 w 3619883"/>
                <a:gd name="connsiteY86" fmla="*/ 125912 h 4275461"/>
                <a:gd name="connsiteX87" fmla="*/ 1359125 w 3619883"/>
                <a:gd name="connsiteY87" fmla="*/ 139761 h 4275461"/>
                <a:gd name="connsiteX88" fmla="*/ 1391919 w 3619883"/>
                <a:gd name="connsiteY88" fmla="*/ 147202 h 4275461"/>
                <a:gd name="connsiteX89" fmla="*/ 1436563 w 3619883"/>
                <a:gd name="connsiteY89" fmla="*/ 137480 h 4275461"/>
                <a:gd name="connsiteX90" fmla="*/ 1471566 w 3619883"/>
                <a:gd name="connsiteY90" fmla="*/ 97777 h 4275461"/>
                <a:gd name="connsiteX91" fmla="*/ 1505739 w 3619883"/>
                <a:gd name="connsiteY91" fmla="*/ 75753 h 4275461"/>
                <a:gd name="connsiteX92" fmla="*/ 1590891 w 3619883"/>
                <a:gd name="connsiteY92" fmla="*/ 144702 h 4275461"/>
                <a:gd name="connsiteX93" fmla="*/ 1625616 w 3619883"/>
                <a:gd name="connsiteY93" fmla="*/ 110893 h 4275461"/>
                <a:gd name="connsiteX94" fmla="*/ 1658964 w 3619883"/>
                <a:gd name="connsiteY94" fmla="*/ 106547 h 4275461"/>
                <a:gd name="connsiteX95" fmla="*/ 1746598 w 3619883"/>
                <a:gd name="connsiteY95" fmla="*/ 122460 h 4275461"/>
                <a:gd name="connsiteX96" fmla="*/ 1811913 w 3619883"/>
                <a:gd name="connsiteY96" fmla="*/ 143234 h 4275461"/>
                <a:gd name="connsiteX97" fmla="*/ 1856557 w 3619883"/>
                <a:gd name="connsiteY97" fmla="*/ 133511 h 4275461"/>
                <a:gd name="connsiteX98" fmla="*/ 2066003 w 3619883"/>
                <a:gd name="connsiteY98" fmla="*/ 143313 h 4275461"/>
                <a:gd name="connsiteX99" fmla="*/ 2177615 w 3619883"/>
                <a:gd name="connsiteY99" fmla="*/ 119007 h 4275461"/>
                <a:gd name="connsiteX100" fmla="*/ 2255883 w 3619883"/>
                <a:gd name="connsiteY100" fmla="*/ 99047 h 4275461"/>
                <a:gd name="connsiteX101" fmla="*/ 2344622 w 3619883"/>
                <a:gd name="connsiteY101" fmla="*/ 91388 h 4275461"/>
                <a:gd name="connsiteX102" fmla="*/ 2455682 w 3619883"/>
                <a:gd name="connsiteY102" fmla="*/ 78869 h 4275461"/>
                <a:gd name="connsiteX103" fmla="*/ 2632609 w 3619883"/>
                <a:gd name="connsiteY103" fmla="*/ 75338 h 4275461"/>
                <a:gd name="connsiteX104" fmla="*/ 2742291 w 3619883"/>
                <a:gd name="connsiteY104" fmla="*/ 92282 h 4275461"/>
                <a:gd name="connsiteX105" fmla="*/ 2851974 w 3619883"/>
                <a:gd name="connsiteY105" fmla="*/ 109227 h 4275461"/>
                <a:gd name="connsiteX106" fmla="*/ 2907643 w 3619883"/>
                <a:gd name="connsiteY106" fmla="*/ 100020 h 4275461"/>
                <a:gd name="connsiteX107" fmla="*/ 2944022 w 3619883"/>
                <a:gd name="connsiteY107" fmla="*/ 30853 h 4275461"/>
                <a:gd name="connsiteX108" fmla="*/ 3022289 w 3619883"/>
                <a:gd name="connsiteY108" fmla="*/ 10893 h 4275461"/>
                <a:gd name="connsiteX109" fmla="*/ 3054807 w 3619883"/>
                <a:gd name="connsiteY109" fmla="*/ 24226 h 4275461"/>
                <a:gd name="connsiteX110" fmla="*/ 3141892 w 3619883"/>
                <a:gd name="connsiteY110" fmla="*/ 51925 h 4275461"/>
                <a:gd name="connsiteX111" fmla="*/ 3185711 w 3619883"/>
                <a:gd name="connsiteY111" fmla="*/ 59881 h 4275461"/>
                <a:gd name="connsiteX112" fmla="*/ 3219056 w 3619883"/>
                <a:gd name="connsiteY112" fmla="*/ 55536 h 4275461"/>
                <a:gd name="connsiteX113" fmla="*/ 3263425 w 3619883"/>
                <a:gd name="connsiteY113" fmla="*/ 51706 h 4275461"/>
                <a:gd name="connsiteX114" fmla="*/ 3296219 w 3619883"/>
                <a:gd name="connsiteY114" fmla="*/ 59147 h 4275461"/>
                <a:gd name="connsiteX115" fmla="*/ 3319094 w 3619883"/>
                <a:gd name="connsiteY115" fmla="*/ 42500 h 4275461"/>
                <a:gd name="connsiteX116" fmla="*/ 3420511 w 3619883"/>
                <a:gd name="connsiteY116" fmla="*/ 0 h 4275461"/>
                <a:gd name="connsiteX117" fmla="*/ 3453305 w 3619883"/>
                <a:gd name="connsiteY117" fmla="*/ 7440 h 4275461"/>
                <a:gd name="connsiteX118" fmla="*/ 3496571 w 3619883"/>
                <a:gd name="connsiteY118" fmla="*/ 27182 h 4275461"/>
                <a:gd name="connsiteX119" fmla="*/ 3602117 w 3619883"/>
                <a:gd name="connsiteY119" fmla="*/ 132521 h 4275461"/>
                <a:gd name="connsiteX120" fmla="*/ 3619883 w 3619883"/>
                <a:gd name="connsiteY120" fmla="*/ 140049 h 4275461"/>
                <a:gd name="connsiteX121" fmla="*/ 3619883 w 3619883"/>
                <a:gd name="connsiteY12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3951392 h 4275461"/>
                <a:gd name="connsiteX12" fmla="*/ 2027068 w 3619883"/>
                <a:gd name="connsiteY12" fmla="*/ 3951392 h 4275461"/>
                <a:gd name="connsiteX13" fmla="*/ 2027068 w 3619883"/>
                <a:gd name="connsiteY13" fmla="*/ 4128157 h 4275461"/>
                <a:gd name="connsiteX14" fmla="*/ 2079759 w 3619883"/>
                <a:gd name="connsiteY14" fmla="*/ 4128157 h 4275461"/>
                <a:gd name="connsiteX15" fmla="*/ 2079759 w 3619883"/>
                <a:gd name="connsiteY15" fmla="*/ 4275461 h 4275461"/>
                <a:gd name="connsiteX16" fmla="*/ 1824703 w 3619883"/>
                <a:gd name="connsiteY16" fmla="*/ 4275461 h 4275461"/>
                <a:gd name="connsiteX17" fmla="*/ 1834468 w 3619883"/>
                <a:gd name="connsiteY17" fmla="*/ 4128157 h 4275461"/>
                <a:gd name="connsiteX18" fmla="*/ 1893894 w 3619883"/>
                <a:gd name="connsiteY18" fmla="*/ 4128157 h 4275461"/>
                <a:gd name="connsiteX19" fmla="*/ 1893894 w 3619883"/>
                <a:gd name="connsiteY19" fmla="*/ 3951392 h 4275461"/>
                <a:gd name="connsiteX20" fmla="*/ 1716110 w 3619883"/>
                <a:gd name="connsiteY20" fmla="*/ 3951392 h 4275461"/>
                <a:gd name="connsiteX21" fmla="*/ 1716110 w 3619883"/>
                <a:gd name="connsiteY21" fmla="*/ 4006431 h 4275461"/>
                <a:gd name="connsiteX22" fmla="*/ 1703447 w 3619883"/>
                <a:gd name="connsiteY22" fmla="*/ 4007960 h 4275461"/>
                <a:gd name="connsiteX23" fmla="*/ 1716110 w 3619883"/>
                <a:gd name="connsiteY23" fmla="*/ 4044284 h 4275461"/>
                <a:gd name="connsiteX24" fmla="*/ 1716110 w 3619883"/>
                <a:gd name="connsiteY24" fmla="*/ 4128157 h 4275461"/>
                <a:gd name="connsiteX25" fmla="*/ 1745346 w 3619883"/>
                <a:gd name="connsiteY25" fmla="*/ 4128157 h 4275461"/>
                <a:gd name="connsiteX26" fmla="*/ 1796694 w 3619883"/>
                <a:gd name="connsiteY26" fmla="*/ 4275461 h 4275461"/>
                <a:gd name="connsiteX27" fmla="*/ 1558844 w 3619883"/>
                <a:gd name="connsiteY27" fmla="*/ 4275461 h 4275461"/>
                <a:gd name="connsiteX28" fmla="*/ 1517252 w 3619883"/>
                <a:gd name="connsiteY28" fmla="*/ 4128157 h 4275461"/>
                <a:gd name="connsiteX29" fmla="*/ 1582936 w 3619883"/>
                <a:gd name="connsiteY29" fmla="*/ 4128157 h 4275461"/>
                <a:gd name="connsiteX30" fmla="*/ 1582936 w 3619883"/>
                <a:gd name="connsiteY30" fmla="*/ 3951392 h 4275461"/>
                <a:gd name="connsiteX31" fmla="*/ 1405151 w 3619883"/>
                <a:gd name="connsiteY31" fmla="*/ 3951392 h 4275461"/>
                <a:gd name="connsiteX32" fmla="*/ 1405151 w 3619883"/>
                <a:gd name="connsiteY32" fmla="*/ 4128157 h 4275461"/>
                <a:gd name="connsiteX33" fmla="*/ 1468988 w 3619883"/>
                <a:gd name="connsiteY33" fmla="*/ 4128157 h 4275461"/>
                <a:gd name="connsiteX34" fmla="*/ 1427396 w 3619883"/>
                <a:gd name="connsiteY34" fmla="*/ 4275461 h 4275461"/>
                <a:gd name="connsiteX35" fmla="*/ 1210751 w 3619883"/>
                <a:gd name="connsiteY35" fmla="*/ 4275461 h 4275461"/>
                <a:gd name="connsiteX36" fmla="*/ 1210751 w 3619883"/>
                <a:gd name="connsiteY36" fmla="*/ 4128157 h 4275461"/>
                <a:gd name="connsiteX37" fmla="*/ 1271978 w 3619883"/>
                <a:gd name="connsiteY37" fmla="*/ 4128157 h 4275461"/>
                <a:gd name="connsiteX38" fmla="*/ 1271978 w 3619883"/>
                <a:gd name="connsiteY38" fmla="*/ 3951392 h 4275461"/>
                <a:gd name="connsiteX39" fmla="*/ 1094193 w 3619883"/>
                <a:gd name="connsiteY39" fmla="*/ 3951392 h 4275461"/>
                <a:gd name="connsiteX40" fmla="*/ 1094193 w 3619883"/>
                <a:gd name="connsiteY40" fmla="*/ 4128157 h 4275461"/>
                <a:gd name="connsiteX41" fmla="*/ 1140354 w 3619883"/>
                <a:gd name="connsiteY41" fmla="*/ 4128157 h 4275461"/>
                <a:gd name="connsiteX42" fmla="*/ 1140354 w 3619883"/>
                <a:gd name="connsiteY42" fmla="*/ 4275461 h 4275461"/>
                <a:gd name="connsiteX43" fmla="*/ 953807 w 3619883"/>
                <a:gd name="connsiteY43" fmla="*/ 4275461 h 4275461"/>
                <a:gd name="connsiteX44" fmla="*/ 912215 w 3619883"/>
                <a:gd name="connsiteY44" fmla="*/ 4128157 h 4275461"/>
                <a:gd name="connsiteX45" fmla="*/ 961020 w 3619883"/>
                <a:gd name="connsiteY45" fmla="*/ 4128157 h 4275461"/>
                <a:gd name="connsiteX46" fmla="*/ 961020 w 3619883"/>
                <a:gd name="connsiteY46" fmla="*/ 3951392 h 4275461"/>
                <a:gd name="connsiteX47" fmla="*/ 783235 w 3619883"/>
                <a:gd name="connsiteY47" fmla="*/ 3951392 h 4275461"/>
                <a:gd name="connsiteX48" fmla="*/ 783235 w 3619883"/>
                <a:gd name="connsiteY48" fmla="*/ 4128157 h 4275461"/>
                <a:gd name="connsiteX49" fmla="*/ 871024 w 3619883"/>
                <a:gd name="connsiteY49" fmla="*/ 4128157 h 4275461"/>
                <a:gd name="connsiteX50" fmla="*/ 829432 w 3619883"/>
                <a:gd name="connsiteY50" fmla="*/ 4275461 h 4275461"/>
                <a:gd name="connsiteX51" fmla="*/ 611484 w 3619883"/>
                <a:gd name="connsiteY51" fmla="*/ 4275461 h 4275461"/>
                <a:gd name="connsiteX52" fmla="*/ 621247 w 3619883"/>
                <a:gd name="connsiteY52" fmla="*/ 4128157 h 4275461"/>
                <a:gd name="connsiteX53" fmla="*/ 650062 w 3619883"/>
                <a:gd name="connsiteY53" fmla="*/ 4128157 h 4275461"/>
                <a:gd name="connsiteX54" fmla="*/ 650062 w 3619883"/>
                <a:gd name="connsiteY54" fmla="*/ 3951392 h 4275461"/>
                <a:gd name="connsiteX55" fmla="*/ 472277 w 3619883"/>
                <a:gd name="connsiteY55" fmla="*/ 3951392 h 4275461"/>
                <a:gd name="connsiteX56" fmla="*/ 472277 w 3619883"/>
                <a:gd name="connsiteY56" fmla="*/ 4128157 h 4275461"/>
                <a:gd name="connsiteX57" fmla="*/ 522650 w 3619883"/>
                <a:gd name="connsiteY57" fmla="*/ 4128157 h 4275461"/>
                <a:gd name="connsiteX58" fmla="*/ 573998 w 3619883"/>
                <a:gd name="connsiteY58" fmla="*/ 4275461 h 4275461"/>
                <a:gd name="connsiteX59" fmla="*/ 336164 w 3619883"/>
                <a:gd name="connsiteY59" fmla="*/ 4275461 h 4275461"/>
                <a:gd name="connsiteX60" fmla="*/ 294572 w 3619883"/>
                <a:gd name="connsiteY60" fmla="*/ 4128157 h 4275461"/>
                <a:gd name="connsiteX61" fmla="*/ 339106 w 3619883"/>
                <a:gd name="connsiteY61" fmla="*/ 4128157 h 4275461"/>
                <a:gd name="connsiteX62" fmla="*/ 339106 w 3619883"/>
                <a:gd name="connsiteY62" fmla="*/ 3951392 h 4275461"/>
                <a:gd name="connsiteX63" fmla="*/ 161321 w 3619883"/>
                <a:gd name="connsiteY63" fmla="*/ 3951392 h 4275461"/>
                <a:gd name="connsiteX64" fmla="*/ 161321 w 3619883"/>
                <a:gd name="connsiteY64" fmla="*/ 4128157 h 4275461"/>
                <a:gd name="connsiteX65" fmla="*/ 230914 w 3619883"/>
                <a:gd name="connsiteY65" fmla="*/ 4128157 h 4275461"/>
                <a:gd name="connsiteX66" fmla="*/ 189322 w 3619883"/>
                <a:gd name="connsiteY66" fmla="*/ 4275461 h 4275461"/>
                <a:gd name="connsiteX67" fmla="*/ 0 w 3619883"/>
                <a:gd name="connsiteY67" fmla="*/ 4275461 h 4275461"/>
                <a:gd name="connsiteX68" fmla="*/ 0 w 3619883"/>
                <a:gd name="connsiteY68" fmla="*/ 42229 h 4275461"/>
                <a:gd name="connsiteX69" fmla="*/ 42464 w 3619883"/>
                <a:gd name="connsiteY69" fmla="*/ 40518 h 4275461"/>
                <a:gd name="connsiteX70" fmla="*/ 137733 w 3619883"/>
                <a:gd name="connsiteY70" fmla="*/ 35355 h 4275461"/>
                <a:gd name="connsiteX71" fmla="*/ 270565 w 3619883"/>
                <a:gd name="connsiteY71" fmla="*/ 29759 h 4275461"/>
                <a:gd name="connsiteX72" fmla="*/ 479734 w 3619883"/>
                <a:gd name="connsiteY72" fmla="*/ 45455 h 4275461"/>
                <a:gd name="connsiteX73" fmla="*/ 524103 w 3619883"/>
                <a:gd name="connsiteY73" fmla="*/ 41625 h 4275461"/>
                <a:gd name="connsiteX74" fmla="*/ 624416 w 3619883"/>
                <a:gd name="connsiteY74" fmla="*/ 22696 h 4275461"/>
                <a:gd name="connsiteX75" fmla="*/ 657762 w 3619883"/>
                <a:gd name="connsiteY75" fmla="*/ 18351 h 4275461"/>
                <a:gd name="connsiteX76" fmla="*/ 690557 w 3619883"/>
                <a:gd name="connsiteY76" fmla="*/ 25792 h 4275461"/>
                <a:gd name="connsiteX77" fmla="*/ 745123 w 3619883"/>
                <a:gd name="connsiteY77" fmla="*/ 40157 h 4275461"/>
                <a:gd name="connsiteX78" fmla="*/ 789493 w 3619883"/>
                <a:gd name="connsiteY78" fmla="*/ 36327 h 4275461"/>
                <a:gd name="connsiteX79" fmla="*/ 854255 w 3619883"/>
                <a:gd name="connsiteY79" fmla="*/ 68887 h 4275461"/>
                <a:gd name="connsiteX80" fmla="*/ 897520 w 3619883"/>
                <a:gd name="connsiteY80" fmla="*/ 88629 h 4275461"/>
                <a:gd name="connsiteX81" fmla="*/ 940510 w 3619883"/>
                <a:gd name="connsiteY81" fmla="*/ 114265 h 4275461"/>
                <a:gd name="connsiteX82" fmla="*/ 1082712 w 3619883"/>
                <a:gd name="connsiteY82" fmla="*/ 144543 h 4275461"/>
                <a:gd name="connsiteX83" fmla="*/ 1205348 w 3619883"/>
                <a:gd name="connsiteY83" fmla="*/ 120753 h 4275461"/>
                <a:gd name="connsiteX84" fmla="*/ 1271764 w 3619883"/>
                <a:gd name="connsiteY84" fmla="*/ 117956 h 4275461"/>
                <a:gd name="connsiteX85" fmla="*/ 1315583 w 3619883"/>
                <a:gd name="connsiteY85" fmla="*/ 125912 h 4275461"/>
                <a:gd name="connsiteX86" fmla="*/ 1359125 w 3619883"/>
                <a:gd name="connsiteY86" fmla="*/ 139761 h 4275461"/>
                <a:gd name="connsiteX87" fmla="*/ 1391919 w 3619883"/>
                <a:gd name="connsiteY87" fmla="*/ 147202 h 4275461"/>
                <a:gd name="connsiteX88" fmla="*/ 1436563 w 3619883"/>
                <a:gd name="connsiteY88" fmla="*/ 137480 h 4275461"/>
                <a:gd name="connsiteX89" fmla="*/ 1471566 w 3619883"/>
                <a:gd name="connsiteY89" fmla="*/ 97777 h 4275461"/>
                <a:gd name="connsiteX90" fmla="*/ 1505739 w 3619883"/>
                <a:gd name="connsiteY90" fmla="*/ 75753 h 4275461"/>
                <a:gd name="connsiteX91" fmla="*/ 1590891 w 3619883"/>
                <a:gd name="connsiteY91" fmla="*/ 144702 h 4275461"/>
                <a:gd name="connsiteX92" fmla="*/ 1625616 w 3619883"/>
                <a:gd name="connsiteY92" fmla="*/ 110893 h 4275461"/>
                <a:gd name="connsiteX93" fmla="*/ 1658964 w 3619883"/>
                <a:gd name="connsiteY93" fmla="*/ 106547 h 4275461"/>
                <a:gd name="connsiteX94" fmla="*/ 1746598 w 3619883"/>
                <a:gd name="connsiteY94" fmla="*/ 122460 h 4275461"/>
                <a:gd name="connsiteX95" fmla="*/ 1811913 w 3619883"/>
                <a:gd name="connsiteY95" fmla="*/ 143234 h 4275461"/>
                <a:gd name="connsiteX96" fmla="*/ 1856557 w 3619883"/>
                <a:gd name="connsiteY96" fmla="*/ 133511 h 4275461"/>
                <a:gd name="connsiteX97" fmla="*/ 2066003 w 3619883"/>
                <a:gd name="connsiteY97" fmla="*/ 143313 h 4275461"/>
                <a:gd name="connsiteX98" fmla="*/ 2177615 w 3619883"/>
                <a:gd name="connsiteY98" fmla="*/ 119007 h 4275461"/>
                <a:gd name="connsiteX99" fmla="*/ 2255883 w 3619883"/>
                <a:gd name="connsiteY99" fmla="*/ 99047 h 4275461"/>
                <a:gd name="connsiteX100" fmla="*/ 2344622 w 3619883"/>
                <a:gd name="connsiteY100" fmla="*/ 91388 h 4275461"/>
                <a:gd name="connsiteX101" fmla="*/ 2455682 w 3619883"/>
                <a:gd name="connsiteY101" fmla="*/ 78869 h 4275461"/>
                <a:gd name="connsiteX102" fmla="*/ 2632609 w 3619883"/>
                <a:gd name="connsiteY102" fmla="*/ 75338 h 4275461"/>
                <a:gd name="connsiteX103" fmla="*/ 2742291 w 3619883"/>
                <a:gd name="connsiteY103" fmla="*/ 92282 h 4275461"/>
                <a:gd name="connsiteX104" fmla="*/ 2851974 w 3619883"/>
                <a:gd name="connsiteY104" fmla="*/ 109227 h 4275461"/>
                <a:gd name="connsiteX105" fmla="*/ 2907643 w 3619883"/>
                <a:gd name="connsiteY105" fmla="*/ 100020 h 4275461"/>
                <a:gd name="connsiteX106" fmla="*/ 2944022 w 3619883"/>
                <a:gd name="connsiteY106" fmla="*/ 30853 h 4275461"/>
                <a:gd name="connsiteX107" fmla="*/ 3022289 w 3619883"/>
                <a:gd name="connsiteY107" fmla="*/ 10893 h 4275461"/>
                <a:gd name="connsiteX108" fmla="*/ 3054807 w 3619883"/>
                <a:gd name="connsiteY108" fmla="*/ 24226 h 4275461"/>
                <a:gd name="connsiteX109" fmla="*/ 3141892 w 3619883"/>
                <a:gd name="connsiteY109" fmla="*/ 51925 h 4275461"/>
                <a:gd name="connsiteX110" fmla="*/ 3185711 w 3619883"/>
                <a:gd name="connsiteY110" fmla="*/ 59881 h 4275461"/>
                <a:gd name="connsiteX111" fmla="*/ 3219056 w 3619883"/>
                <a:gd name="connsiteY111" fmla="*/ 55536 h 4275461"/>
                <a:gd name="connsiteX112" fmla="*/ 3263425 w 3619883"/>
                <a:gd name="connsiteY112" fmla="*/ 51706 h 4275461"/>
                <a:gd name="connsiteX113" fmla="*/ 3296219 w 3619883"/>
                <a:gd name="connsiteY113" fmla="*/ 59147 h 4275461"/>
                <a:gd name="connsiteX114" fmla="*/ 3319094 w 3619883"/>
                <a:gd name="connsiteY114" fmla="*/ 42500 h 4275461"/>
                <a:gd name="connsiteX115" fmla="*/ 3420511 w 3619883"/>
                <a:gd name="connsiteY115" fmla="*/ 0 h 4275461"/>
                <a:gd name="connsiteX116" fmla="*/ 3453305 w 3619883"/>
                <a:gd name="connsiteY116" fmla="*/ 7440 h 4275461"/>
                <a:gd name="connsiteX117" fmla="*/ 3496571 w 3619883"/>
                <a:gd name="connsiteY117" fmla="*/ 27182 h 4275461"/>
                <a:gd name="connsiteX118" fmla="*/ 3602117 w 3619883"/>
                <a:gd name="connsiteY118" fmla="*/ 132521 h 4275461"/>
                <a:gd name="connsiteX119" fmla="*/ 3619883 w 3619883"/>
                <a:gd name="connsiteY119" fmla="*/ 140049 h 4275461"/>
                <a:gd name="connsiteX120" fmla="*/ 3619883 w 3619883"/>
                <a:gd name="connsiteY12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204852 w 3619883"/>
                <a:gd name="connsiteY10" fmla="*/ 3951392 h 4275461"/>
                <a:gd name="connsiteX11" fmla="*/ 2027068 w 3619883"/>
                <a:gd name="connsiteY11" fmla="*/ 3951392 h 4275461"/>
                <a:gd name="connsiteX12" fmla="*/ 2027068 w 3619883"/>
                <a:gd name="connsiteY12" fmla="*/ 4128157 h 4275461"/>
                <a:gd name="connsiteX13" fmla="*/ 2079759 w 3619883"/>
                <a:gd name="connsiteY13" fmla="*/ 4128157 h 4275461"/>
                <a:gd name="connsiteX14" fmla="*/ 2079759 w 3619883"/>
                <a:gd name="connsiteY14" fmla="*/ 4275461 h 4275461"/>
                <a:gd name="connsiteX15" fmla="*/ 1824703 w 3619883"/>
                <a:gd name="connsiteY15" fmla="*/ 4275461 h 4275461"/>
                <a:gd name="connsiteX16" fmla="*/ 1834468 w 3619883"/>
                <a:gd name="connsiteY16" fmla="*/ 4128157 h 4275461"/>
                <a:gd name="connsiteX17" fmla="*/ 1893894 w 3619883"/>
                <a:gd name="connsiteY17" fmla="*/ 4128157 h 4275461"/>
                <a:gd name="connsiteX18" fmla="*/ 1893894 w 3619883"/>
                <a:gd name="connsiteY18" fmla="*/ 3951392 h 4275461"/>
                <a:gd name="connsiteX19" fmla="*/ 1716110 w 3619883"/>
                <a:gd name="connsiteY19" fmla="*/ 3951392 h 4275461"/>
                <a:gd name="connsiteX20" fmla="*/ 1716110 w 3619883"/>
                <a:gd name="connsiteY20" fmla="*/ 4006431 h 4275461"/>
                <a:gd name="connsiteX21" fmla="*/ 1703447 w 3619883"/>
                <a:gd name="connsiteY21" fmla="*/ 4007960 h 4275461"/>
                <a:gd name="connsiteX22" fmla="*/ 1716110 w 3619883"/>
                <a:gd name="connsiteY22" fmla="*/ 4044284 h 4275461"/>
                <a:gd name="connsiteX23" fmla="*/ 1716110 w 3619883"/>
                <a:gd name="connsiteY23" fmla="*/ 4128157 h 4275461"/>
                <a:gd name="connsiteX24" fmla="*/ 1745346 w 3619883"/>
                <a:gd name="connsiteY24" fmla="*/ 4128157 h 4275461"/>
                <a:gd name="connsiteX25" fmla="*/ 1796694 w 3619883"/>
                <a:gd name="connsiteY25" fmla="*/ 4275461 h 4275461"/>
                <a:gd name="connsiteX26" fmla="*/ 1558844 w 3619883"/>
                <a:gd name="connsiteY26" fmla="*/ 4275461 h 4275461"/>
                <a:gd name="connsiteX27" fmla="*/ 1517252 w 3619883"/>
                <a:gd name="connsiteY27" fmla="*/ 4128157 h 4275461"/>
                <a:gd name="connsiteX28" fmla="*/ 1582936 w 3619883"/>
                <a:gd name="connsiteY28" fmla="*/ 4128157 h 4275461"/>
                <a:gd name="connsiteX29" fmla="*/ 1582936 w 3619883"/>
                <a:gd name="connsiteY29" fmla="*/ 3951392 h 4275461"/>
                <a:gd name="connsiteX30" fmla="*/ 1405151 w 3619883"/>
                <a:gd name="connsiteY30" fmla="*/ 3951392 h 4275461"/>
                <a:gd name="connsiteX31" fmla="*/ 1405151 w 3619883"/>
                <a:gd name="connsiteY31" fmla="*/ 4128157 h 4275461"/>
                <a:gd name="connsiteX32" fmla="*/ 1468988 w 3619883"/>
                <a:gd name="connsiteY32" fmla="*/ 4128157 h 4275461"/>
                <a:gd name="connsiteX33" fmla="*/ 1427396 w 3619883"/>
                <a:gd name="connsiteY33" fmla="*/ 4275461 h 4275461"/>
                <a:gd name="connsiteX34" fmla="*/ 1210751 w 3619883"/>
                <a:gd name="connsiteY34" fmla="*/ 4275461 h 4275461"/>
                <a:gd name="connsiteX35" fmla="*/ 1210751 w 3619883"/>
                <a:gd name="connsiteY35" fmla="*/ 4128157 h 4275461"/>
                <a:gd name="connsiteX36" fmla="*/ 1271978 w 3619883"/>
                <a:gd name="connsiteY36" fmla="*/ 4128157 h 4275461"/>
                <a:gd name="connsiteX37" fmla="*/ 1271978 w 3619883"/>
                <a:gd name="connsiteY37" fmla="*/ 3951392 h 4275461"/>
                <a:gd name="connsiteX38" fmla="*/ 1094193 w 3619883"/>
                <a:gd name="connsiteY38" fmla="*/ 3951392 h 4275461"/>
                <a:gd name="connsiteX39" fmla="*/ 1094193 w 3619883"/>
                <a:gd name="connsiteY39" fmla="*/ 4128157 h 4275461"/>
                <a:gd name="connsiteX40" fmla="*/ 1140354 w 3619883"/>
                <a:gd name="connsiteY40" fmla="*/ 4128157 h 4275461"/>
                <a:gd name="connsiteX41" fmla="*/ 1140354 w 3619883"/>
                <a:gd name="connsiteY41" fmla="*/ 4275461 h 4275461"/>
                <a:gd name="connsiteX42" fmla="*/ 953807 w 3619883"/>
                <a:gd name="connsiteY42" fmla="*/ 4275461 h 4275461"/>
                <a:gd name="connsiteX43" fmla="*/ 912215 w 3619883"/>
                <a:gd name="connsiteY43" fmla="*/ 4128157 h 4275461"/>
                <a:gd name="connsiteX44" fmla="*/ 961020 w 3619883"/>
                <a:gd name="connsiteY44" fmla="*/ 4128157 h 4275461"/>
                <a:gd name="connsiteX45" fmla="*/ 961020 w 3619883"/>
                <a:gd name="connsiteY45" fmla="*/ 3951392 h 4275461"/>
                <a:gd name="connsiteX46" fmla="*/ 783235 w 3619883"/>
                <a:gd name="connsiteY46" fmla="*/ 3951392 h 4275461"/>
                <a:gd name="connsiteX47" fmla="*/ 783235 w 3619883"/>
                <a:gd name="connsiteY47" fmla="*/ 4128157 h 4275461"/>
                <a:gd name="connsiteX48" fmla="*/ 871024 w 3619883"/>
                <a:gd name="connsiteY48" fmla="*/ 4128157 h 4275461"/>
                <a:gd name="connsiteX49" fmla="*/ 829432 w 3619883"/>
                <a:gd name="connsiteY49" fmla="*/ 4275461 h 4275461"/>
                <a:gd name="connsiteX50" fmla="*/ 611484 w 3619883"/>
                <a:gd name="connsiteY50" fmla="*/ 4275461 h 4275461"/>
                <a:gd name="connsiteX51" fmla="*/ 621247 w 3619883"/>
                <a:gd name="connsiteY51" fmla="*/ 4128157 h 4275461"/>
                <a:gd name="connsiteX52" fmla="*/ 650062 w 3619883"/>
                <a:gd name="connsiteY52" fmla="*/ 4128157 h 4275461"/>
                <a:gd name="connsiteX53" fmla="*/ 650062 w 3619883"/>
                <a:gd name="connsiteY53" fmla="*/ 3951392 h 4275461"/>
                <a:gd name="connsiteX54" fmla="*/ 472277 w 3619883"/>
                <a:gd name="connsiteY54" fmla="*/ 3951392 h 4275461"/>
                <a:gd name="connsiteX55" fmla="*/ 472277 w 3619883"/>
                <a:gd name="connsiteY55" fmla="*/ 4128157 h 4275461"/>
                <a:gd name="connsiteX56" fmla="*/ 522650 w 3619883"/>
                <a:gd name="connsiteY56" fmla="*/ 4128157 h 4275461"/>
                <a:gd name="connsiteX57" fmla="*/ 573998 w 3619883"/>
                <a:gd name="connsiteY57" fmla="*/ 4275461 h 4275461"/>
                <a:gd name="connsiteX58" fmla="*/ 336164 w 3619883"/>
                <a:gd name="connsiteY58" fmla="*/ 4275461 h 4275461"/>
                <a:gd name="connsiteX59" fmla="*/ 294572 w 3619883"/>
                <a:gd name="connsiteY59" fmla="*/ 4128157 h 4275461"/>
                <a:gd name="connsiteX60" fmla="*/ 339106 w 3619883"/>
                <a:gd name="connsiteY60" fmla="*/ 4128157 h 4275461"/>
                <a:gd name="connsiteX61" fmla="*/ 339106 w 3619883"/>
                <a:gd name="connsiteY61" fmla="*/ 3951392 h 4275461"/>
                <a:gd name="connsiteX62" fmla="*/ 161321 w 3619883"/>
                <a:gd name="connsiteY62" fmla="*/ 3951392 h 4275461"/>
                <a:gd name="connsiteX63" fmla="*/ 161321 w 3619883"/>
                <a:gd name="connsiteY63" fmla="*/ 4128157 h 4275461"/>
                <a:gd name="connsiteX64" fmla="*/ 230914 w 3619883"/>
                <a:gd name="connsiteY64" fmla="*/ 4128157 h 4275461"/>
                <a:gd name="connsiteX65" fmla="*/ 189322 w 3619883"/>
                <a:gd name="connsiteY65" fmla="*/ 4275461 h 4275461"/>
                <a:gd name="connsiteX66" fmla="*/ 0 w 3619883"/>
                <a:gd name="connsiteY66" fmla="*/ 4275461 h 4275461"/>
                <a:gd name="connsiteX67" fmla="*/ 0 w 3619883"/>
                <a:gd name="connsiteY67" fmla="*/ 42229 h 4275461"/>
                <a:gd name="connsiteX68" fmla="*/ 42464 w 3619883"/>
                <a:gd name="connsiteY68" fmla="*/ 40518 h 4275461"/>
                <a:gd name="connsiteX69" fmla="*/ 137733 w 3619883"/>
                <a:gd name="connsiteY69" fmla="*/ 35355 h 4275461"/>
                <a:gd name="connsiteX70" fmla="*/ 270565 w 3619883"/>
                <a:gd name="connsiteY70" fmla="*/ 29759 h 4275461"/>
                <a:gd name="connsiteX71" fmla="*/ 479734 w 3619883"/>
                <a:gd name="connsiteY71" fmla="*/ 45455 h 4275461"/>
                <a:gd name="connsiteX72" fmla="*/ 524103 w 3619883"/>
                <a:gd name="connsiteY72" fmla="*/ 41625 h 4275461"/>
                <a:gd name="connsiteX73" fmla="*/ 624416 w 3619883"/>
                <a:gd name="connsiteY73" fmla="*/ 22696 h 4275461"/>
                <a:gd name="connsiteX74" fmla="*/ 657762 w 3619883"/>
                <a:gd name="connsiteY74" fmla="*/ 18351 h 4275461"/>
                <a:gd name="connsiteX75" fmla="*/ 690557 w 3619883"/>
                <a:gd name="connsiteY75" fmla="*/ 25792 h 4275461"/>
                <a:gd name="connsiteX76" fmla="*/ 745123 w 3619883"/>
                <a:gd name="connsiteY76" fmla="*/ 40157 h 4275461"/>
                <a:gd name="connsiteX77" fmla="*/ 789493 w 3619883"/>
                <a:gd name="connsiteY77" fmla="*/ 36327 h 4275461"/>
                <a:gd name="connsiteX78" fmla="*/ 854255 w 3619883"/>
                <a:gd name="connsiteY78" fmla="*/ 68887 h 4275461"/>
                <a:gd name="connsiteX79" fmla="*/ 897520 w 3619883"/>
                <a:gd name="connsiteY79" fmla="*/ 88629 h 4275461"/>
                <a:gd name="connsiteX80" fmla="*/ 940510 w 3619883"/>
                <a:gd name="connsiteY80" fmla="*/ 114265 h 4275461"/>
                <a:gd name="connsiteX81" fmla="*/ 1082712 w 3619883"/>
                <a:gd name="connsiteY81" fmla="*/ 144543 h 4275461"/>
                <a:gd name="connsiteX82" fmla="*/ 1205348 w 3619883"/>
                <a:gd name="connsiteY82" fmla="*/ 120753 h 4275461"/>
                <a:gd name="connsiteX83" fmla="*/ 1271764 w 3619883"/>
                <a:gd name="connsiteY83" fmla="*/ 117956 h 4275461"/>
                <a:gd name="connsiteX84" fmla="*/ 1315583 w 3619883"/>
                <a:gd name="connsiteY84" fmla="*/ 125912 h 4275461"/>
                <a:gd name="connsiteX85" fmla="*/ 1359125 w 3619883"/>
                <a:gd name="connsiteY85" fmla="*/ 139761 h 4275461"/>
                <a:gd name="connsiteX86" fmla="*/ 1391919 w 3619883"/>
                <a:gd name="connsiteY86" fmla="*/ 147202 h 4275461"/>
                <a:gd name="connsiteX87" fmla="*/ 1436563 w 3619883"/>
                <a:gd name="connsiteY87" fmla="*/ 137480 h 4275461"/>
                <a:gd name="connsiteX88" fmla="*/ 1471566 w 3619883"/>
                <a:gd name="connsiteY88" fmla="*/ 97777 h 4275461"/>
                <a:gd name="connsiteX89" fmla="*/ 1505739 w 3619883"/>
                <a:gd name="connsiteY89" fmla="*/ 75753 h 4275461"/>
                <a:gd name="connsiteX90" fmla="*/ 1590891 w 3619883"/>
                <a:gd name="connsiteY90" fmla="*/ 144702 h 4275461"/>
                <a:gd name="connsiteX91" fmla="*/ 1625616 w 3619883"/>
                <a:gd name="connsiteY91" fmla="*/ 110893 h 4275461"/>
                <a:gd name="connsiteX92" fmla="*/ 1658964 w 3619883"/>
                <a:gd name="connsiteY92" fmla="*/ 106547 h 4275461"/>
                <a:gd name="connsiteX93" fmla="*/ 1746598 w 3619883"/>
                <a:gd name="connsiteY93" fmla="*/ 122460 h 4275461"/>
                <a:gd name="connsiteX94" fmla="*/ 1811913 w 3619883"/>
                <a:gd name="connsiteY94" fmla="*/ 143234 h 4275461"/>
                <a:gd name="connsiteX95" fmla="*/ 1856557 w 3619883"/>
                <a:gd name="connsiteY95" fmla="*/ 133511 h 4275461"/>
                <a:gd name="connsiteX96" fmla="*/ 2066003 w 3619883"/>
                <a:gd name="connsiteY96" fmla="*/ 143313 h 4275461"/>
                <a:gd name="connsiteX97" fmla="*/ 2177615 w 3619883"/>
                <a:gd name="connsiteY97" fmla="*/ 119007 h 4275461"/>
                <a:gd name="connsiteX98" fmla="*/ 2255883 w 3619883"/>
                <a:gd name="connsiteY98" fmla="*/ 99047 h 4275461"/>
                <a:gd name="connsiteX99" fmla="*/ 2344622 w 3619883"/>
                <a:gd name="connsiteY99" fmla="*/ 91388 h 4275461"/>
                <a:gd name="connsiteX100" fmla="*/ 2455682 w 3619883"/>
                <a:gd name="connsiteY100" fmla="*/ 78869 h 4275461"/>
                <a:gd name="connsiteX101" fmla="*/ 2632609 w 3619883"/>
                <a:gd name="connsiteY101" fmla="*/ 75338 h 4275461"/>
                <a:gd name="connsiteX102" fmla="*/ 2742291 w 3619883"/>
                <a:gd name="connsiteY102" fmla="*/ 92282 h 4275461"/>
                <a:gd name="connsiteX103" fmla="*/ 2851974 w 3619883"/>
                <a:gd name="connsiteY103" fmla="*/ 109227 h 4275461"/>
                <a:gd name="connsiteX104" fmla="*/ 2907643 w 3619883"/>
                <a:gd name="connsiteY104" fmla="*/ 100020 h 4275461"/>
                <a:gd name="connsiteX105" fmla="*/ 2944022 w 3619883"/>
                <a:gd name="connsiteY105" fmla="*/ 30853 h 4275461"/>
                <a:gd name="connsiteX106" fmla="*/ 3022289 w 3619883"/>
                <a:gd name="connsiteY106" fmla="*/ 10893 h 4275461"/>
                <a:gd name="connsiteX107" fmla="*/ 3054807 w 3619883"/>
                <a:gd name="connsiteY107" fmla="*/ 24226 h 4275461"/>
                <a:gd name="connsiteX108" fmla="*/ 3141892 w 3619883"/>
                <a:gd name="connsiteY108" fmla="*/ 51925 h 4275461"/>
                <a:gd name="connsiteX109" fmla="*/ 3185711 w 3619883"/>
                <a:gd name="connsiteY109" fmla="*/ 59881 h 4275461"/>
                <a:gd name="connsiteX110" fmla="*/ 3219056 w 3619883"/>
                <a:gd name="connsiteY110" fmla="*/ 55536 h 4275461"/>
                <a:gd name="connsiteX111" fmla="*/ 3263425 w 3619883"/>
                <a:gd name="connsiteY111" fmla="*/ 51706 h 4275461"/>
                <a:gd name="connsiteX112" fmla="*/ 3296219 w 3619883"/>
                <a:gd name="connsiteY112" fmla="*/ 59147 h 4275461"/>
                <a:gd name="connsiteX113" fmla="*/ 3319094 w 3619883"/>
                <a:gd name="connsiteY113" fmla="*/ 42500 h 4275461"/>
                <a:gd name="connsiteX114" fmla="*/ 3420511 w 3619883"/>
                <a:gd name="connsiteY114" fmla="*/ 0 h 4275461"/>
                <a:gd name="connsiteX115" fmla="*/ 3453305 w 3619883"/>
                <a:gd name="connsiteY115" fmla="*/ 7440 h 4275461"/>
                <a:gd name="connsiteX116" fmla="*/ 3496571 w 3619883"/>
                <a:gd name="connsiteY116" fmla="*/ 27182 h 4275461"/>
                <a:gd name="connsiteX117" fmla="*/ 3602117 w 3619883"/>
                <a:gd name="connsiteY117" fmla="*/ 132521 h 4275461"/>
                <a:gd name="connsiteX118" fmla="*/ 3619883 w 3619883"/>
                <a:gd name="connsiteY118" fmla="*/ 140049 h 4275461"/>
                <a:gd name="connsiteX119" fmla="*/ 3619883 w 3619883"/>
                <a:gd name="connsiteY11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3951392 h 4275461"/>
                <a:gd name="connsiteX11" fmla="*/ 2027068 w 3619883"/>
                <a:gd name="connsiteY11" fmla="*/ 4128157 h 4275461"/>
                <a:gd name="connsiteX12" fmla="*/ 2079759 w 3619883"/>
                <a:gd name="connsiteY12" fmla="*/ 4128157 h 4275461"/>
                <a:gd name="connsiteX13" fmla="*/ 2079759 w 3619883"/>
                <a:gd name="connsiteY13" fmla="*/ 4275461 h 4275461"/>
                <a:gd name="connsiteX14" fmla="*/ 1824703 w 3619883"/>
                <a:gd name="connsiteY14" fmla="*/ 4275461 h 4275461"/>
                <a:gd name="connsiteX15" fmla="*/ 1834468 w 3619883"/>
                <a:gd name="connsiteY15" fmla="*/ 4128157 h 4275461"/>
                <a:gd name="connsiteX16" fmla="*/ 1893894 w 3619883"/>
                <a:gd name="connsiteY16" fmla="*/ 4128157 h 4275461"/>
                <a:gd name="connsiteX17" fmla="*/ 1893894 w 3619883"/>
                <a:gd name="connsiteY17" fmla="*/ 3951392 h 4275461"/>
                <a:gd name="connsiteX18" fmla="*/ 1716110 w 3619883"/>
                <a:gd name="connsiteY18" fmla="*/ 3951392 h 4275461"/>
                <a:gd name="connsiteX19" fmla="*/ 1716110 w 3619883"/>
                <a:gd name="connsiteY19" fmla="*/ 4006431 h 4275461"/>
                <a:gd name="connsiteX20" fmla="*/ 1703447 w 3619883"/>
                <a:gd name="connsiteY20" fmla="*/ 4007960 h 4275461"/>
                <a:gd name="connsiteX21" fmla="*/ 1716110 w 3619883"/>
                <a:gd name="connsiteY21" fmla="*/ 4044284 h 4275461"/>
                <a:gd name="connsiteX22" fmla="*/ 1716110 w 3619883"/>
                <a:gd name="connsiteY22" fmla="*/ 4128157 h 4275461"/>
                <a:gd name="connsiteX23" fmla="*/ 1745346 w 3619883"/>
                <a:gd name="connsiteY23" fmla="*/ 4128157 h 4275461"/>
                <a:gd name="connsiteX24" fmla="*/ 1796694 w 3619883"/>
                <a:gd name="connsiteY24" fmla="*/ 4275461 h 4275461"/>
                <a:gd name="connsiteX25" fmla="*/ 1558844 w 3619883"/>
                <a:gd name="connsiteY25" fmla="*/ 4275461 h 4275461"/>
                <a:gd name="connsiteX26" fmla="*/ 1517252 w 3619883"/>
                <a:gd name="connsiteY26" fmla="*/ 4128157 h 4275461"/>
                <a:gd name="connsiteX27" fmla="*/ 1582936 w 3619883"/>
                <a:gd name="connsiteY27" fmla="*/ 4128157 h 4275461"/>
                <a:gd name="connsiteX28" fmla="*/ 1582936 w 3619883"/>
                <a:gd name="connsiteY28" fmla="*/ 3951392 h 4275461"/>
                <a:gd name="connsiteX29" fmla="*/ 1405151 w 3619883"/>
                <a:gd name="connsiteY29" fmla="*/ 3951392 h 4275461"/>
                <a:gd name="connsiteX30" fmla="*/ 1405151 w 3619883"/>
                <a:gd name="connsiteY30" fmla="*/ 4128157 h 4275461"/>
                <a:gd name="connsiteX31" fmla="*/ 1468988 w 3619883"/>
                <a:gd name="connsiteY31" fmla="*/ 4128157 h 4275461"/>
                <a:gd name="connsiteX32" fmla="*/ 1427396 w 3619883"/>
                <a:gd name="connsiteY32" fmla="*/ 4275461 h 4275461"/>
                <a:gd name="connsiteX33" fmla="*/ 1210751 w 3619883"/>
                <a:gd name="connsiteY33" fmla="*/ 4275461 h 4275461"/>
                <a:gd name="connsiteX34" fmla="*/ 1210751 w 3619883"/>
                <a:gd name="connsiteY34" fmla="*/ 4128157 h 4275461"/>
                <a:gd name="connsiteX35" fmla="*/ 1271978 w 3619883"/>
                <a:gd name="connsiteY35" fmla="*/ 4128157 h 4275461"/>
                <a:gd name="connsiteX36" fmla="*/ 1271978 w 3619883"/>
                <a:gd name="connsiteY36" fmla="*/ 3951392 h 4275461"/>
                <a:gd name="connsiteX37" fmla="*/ 1094193 w 3619883"/>
                <a:gd name="connsiteY37" fmla="*/ 3951392 h 4275461"/>
                <a:gd name="connsiteX38" fmla="*/ 1094193 w 3619883"/>
                <a:gd name="connsiteY38" fmla="*/ 4128157 h 4275461"/>
                <a:gd name="connsiteX39" fmla="*/ 1140354 w 3619883"/>
                <a:gd name="connsiteY39" fmla="*/ 4128157 h 4275461"/>
                <a:gd name="connsiteX40" fmla="*/ 1140354 w 3619883"/>
                <a:gd name="connsiteY40" fmla="*/ 4275461 h 4275461"/>
                <a:gd name="connsiteX41" fmla="*/ 953807 w 3619883"/>
                <a:gd name="connsiteY41" fmla="*/ 4275461 h 4275461"/>
                <a:gd name="connsiteX42" fmla="*/ 912215 w 3619883"/>
                <a:gd name="connsiteY42" fmla="*/ 4128157 h 4275461"/>
                <a:gd name="connsiteX43" fmla="*/ 961020 w 3619883"/>
                <a:gd name="connsiteY43" fmla="*/ 4128157 h 4275461"/>
                <a:gd name="connsiteX44" fmla="*/ 961020 w 3619883"/>
                <a:gd name="connsiteY44" fmla="*/ 3951392 h 4275461"/>
                <a:gd name="connsiteX45" fmla="*/ 783235 w 3619883"/>
                <a:gd name="connsiteY45" fmla="*/ 3951392 h 4275461"/>
                <a:gd name="connsiteX46" fmla="*/ 783235 w 3619883"/>
                <a:gd name="connsiteY46" fmla="*/ 4128157 h 4275461"/>
                <a:gd name="connsiteX47" fmla="*/ 871024 w 3619883"/>
                <a:gd name="connsiteY47" fmla="*/ 4128157 h 4275461"/>
                <a:gd name="connsiteX48" fmla="*/ 829432 w 3619883"/>
                <a:gd name="connsiteY48" fmla="*/ 4275461 h 4275461"/>
                <a:gd name="connsiteX49" fmla="*/ 611484 w 3619883"/>
                <a:gd name="connsiteY49" fmla="*/ 4275461 h 4275461"/>
                <a:gd name="connsiteX50" fmla="*/ 621247 w 3619883"/>
                <a:gd name="connsiteY50" fmla="*/ 4128157 h 4275461"/>
                <a:gd name="connsiteX51" fmla="*/ 650062 w 3619883"/>
                <a:gd name="connsiteY51" fmla="*/ 4128157 h 4275461"/>
                <a:gd name="connsiteX52" fmla="*/ 650062 w 3619883"/>
                <a:gd name="connsiteY52" fmla="*/ 3951392 h 4275461"/>
                <a:gd name="connsiteX53" fmla="*/ 472277 w 3619883"/>
                <a:gd name="connsiteY53" fmla="*/ 3951392 h 4275461"/>
                <a:gd name="connsiteX54" fmla="*/ 472277 w 3619883"/>
                <a:gd name="connsiteY54" fmla="*/ 4128157 h 4275461"/>
                <a:gd name="connsiteX55" fmla="*/ 522650 w 3619883"/>
                <a:gd name="connsiteY55" fmla="*/ 4128157 h 4275461"/>
                <a:gd name="connsiteX56" fmla="*/ 573998 w 3619883"/>
                <a:gd name="connsiteY56" fmla="*/ 4275461 h 4275461"/>
                <a:gd name="connsiteX57" fmla="*/ 336164 w 3619883"/>
                <a:gd name="connsiteY57" fmla="*/ 4275461 h 4275461"/>
                <a:gd name="connsiteX58" fmla="*/ 294572 w 3619883"/>
                <a:gd name="connsiteY58" fmla="*/ 4128157 h 4275461"/>
                <a:gd name="connsiteX59" fmla="*/ 339106 w 3619883"/>
                <a:gd name="connsiteY59" fmla="*/ 4128157 h 4275461"/>
                <a:gd name="connsiteX60" fmla="*/ 339106 w 3619883"/>
                <a:gd name="connsiteY60" fmla="*/ 3951392 h 4275461"/>
                <a:gd name="connsiteX61" fmla="*/ 161321 w 3619883"/>
                <a:gd name="connsiteY61" fmla="*/ 3951392 h 4275461"/>
                <a:gd name="connsiteX62" fmla="*/ 161321 w 3619883"/>
                <a:gd name="connsiteY62" fmla="*/ 4128157 h 4275461"/>
                <a:gd name="connsiteX63" fmla="*/ 230914 w 3619883"/>
                <a:gd name="connsiteY63" fmla="*/ 4128157 h 4275461"/>
                <a:gd name="connsiteX64" fmla="*/ 189322 w 3619883"/>
                <a:gd name="connsiteY64" fmla="*/ 4275461 h 4275461"/>
                <a:gd name="connsiteX65" fmla="*/ 0 w 3619883"/>
                <a:gd name="connsiteY65" fmla="*/ 4275461 h 4275461"/>
                <a:gd name="connsiteX66" fmla="*/ 0 w 3619883"/>
                <a:gd name="connsiteY66" fmla="*/ 42229 h 4275461"/>
                <a:gd name="connsiteX67" fmla="*/ 42464 w 3619883"/>
                <a:gd name="connsiteY67" fmla="*/ 40518 h 4275461"/>
                <a:gd name="connsiteX68" fmla="*/ 137733 w 3619883"/>
                <a:gd name="connsiteY68" fmla="*/ 35355 h 4275461"/>
                <a:gd name="connsiteX69" fmla="*/ 270565 w 3619883"/>
                <a:gd name="connsiteY69" fmla="*/ 29759 h 4275461"/>
                <a:gd name="connsiteX70" fmla="*/ 479734 w 3619883"/>
                <a:gd name="connsiteY70" fmla="*/ 45455 h 4275461"/>
                <a:gd name="connsiteX71" fmla="*/ 524103 w 3619883"/>
                <a:gd name="connsiteY71" fmla="*/ 41625 h 4275461"/>
                <a:gd name="connsiteX72" fmla="*/ 624416 w 3619883"/>
                <a:gd name="connsiteY72" fmla="*/ 22696 h 4275461"/>
                <a:gd name="connsiteX73" fmla="*/ 657762 w 3619883"/>
                <a:gd name="connsiteY73" fmla="*/ 18351 h 4275461"/>
                <a:gd name="connsiteX74" fmla="*/ 690557 w 3619883"/>
                <a:gd name="connsiteY74" fmla="*/ 25792 h 4275461"/>
                <a:gd name="connsiteX75" fmla="*/ 745123 w 3619883"/>
                <a:gd name="connsiteY75" fmla="*/ 40157 h 4275461"/>
                <a:gd name="connsiteX76" fmla="*/ 789493 w 3619883"/>
                <a:gd name="connsiteY76" fmla="*/ 36327 h 4275461"/>
                <a:gd name="connsiteX77" fmla="*/ 854255 w 3619883"/>
                <a:gd name="connsiteY77" fmla="*/ 68887 h 4275461"/>
                <a:gd name="connsiteX78" fmla="*/ 897520 w 3619883"/>
                <a:gd name="connsiteY78" fmla="*/ 88629 h 4275461"/>
                <a:gd name="connsiteX79" fmla="*/ 940510 w 3619883"/>
                <a:gd name="connsiteY79" fmla="*/ 114265 h 4275461"/>
                <a:gd name="connsiteX80" fmla="*/ 1082712 w 3619883"/>
                <a:gd name="connsiteY80" fmla="*/ 144543 h 4275461"/>
                <a:gd name="connsiteX81" fmla="*/ 1205348 w 3619883"/>
                <a:gd name="connsiteY81" fmla="*/ 120753 h 4275461"/>
                <a:gd name="connsiteX82" fmla="*/ 1271764 w 3619883"/>
                <a:gd name="connsiteY82" fmla="*/ 117956 h 4275461"/>
                <a:gd name="connsiteX83" fmla="*/ 1315583 w 3619883"/>
                <a:gd name="connsiteY83" fmla="*/ 125912 h 4275461"/>
                <a:gd name="connsiteX84" fmla="*/ 1359125 w 3619883"/>
                <a:gd name="connsiteY84" fmla="*/ 139761 h 4275461"/>
                <a:gd name="connsiteX85" fmla="*/ 1391919 w 3619883"/>
                <a:gd name="connsiteY85" fmla="*/ 147202 h 4275461"/>
                <a:gd name="connsiteX86" fmla="*/ 1436563 w 3619883"/>
                <a:gd name="connsiteY86" fmla="*/ 137480 h 4275461"/>
                <a:gd name="connsiteX87" fmla="*/ 1471566 w 3619883"/>
                <a:gd name="connsiteY87" fmla="*/ 97777 h 4275461"/>
                <a:gd name="connsiteX88" fmla="*/ 1505739 w 3619883"/>
                <a:gd name="connsiteY88" fmla="*/ 75753 h 4275461"/>
                <a:gd name="connsiteX89" fmla="*/ 1590891 w 3619883"/>
                <a:gd name="connsiteY89" fmla="*/ 144702 h 4275461"/>
                <a:gd name="connsiteX90" fmla="*/ 1625616 w 3619883"/>
                <a:gd name="connsiteY90" fmla="*/ 110893 h 4275461"/>
                <a:gd name="connsiteX91" fmla="*/ 1658964 w 3619883"/>
                <a:gd name="connsiteY91" fmla="*/ 106547 h 4275461"/>
                <a:gd name="connsiteX92" fmla="*/ 1746598 w 3619883"/>
                <a:gd name="connsiteY92" fmla="*/ 122460 h 4275461"/>
                <a:gd name="connsiteX93" fmla="*/ 1811913 w 3619883"/>
                <a:gd name="connsiteY93" fmla="*/ 143234 h 4275461"/>
                <a:gd name="connsiteX94" fmla="*/ 1856557 w 3619883"/>
                <a:gd name="connsiteY94" fmla="*/ 133511 h 4275461"/>
                <a:gd name="connsiteX95" fmla="*/ 2066003 w 3619883"/>
                <a:gd name="connsiteY95" fmla="*/ 143313 h 4275461"/>
                <a:gd name="connsiteX96" fmla="*/ 2177615 w 3619883"/>
                <a:gd name="connsiteY96" fmla="*/ 119007 h 4275461"/>
                <a:gd name="connsiteX97" fmla="*/ 2255883 w 3619883"/>
                <a:gd name="connsiteY97" fmla="*/ 99047 h 4275461"/>
                <a:gd name="connsiteX98" fmla="*/ 2344622 w 3619883"/>
                <a:gd name="connsiteY98" fmla="*/ 91388 h 4275461"/>
                <a:gd name="connsiteX99" fmla="*/ 2455682 w 3619883"/>
                <a:gd name="connsiteY99" fmla="*/ 78869 h 4275461"/>
                <a:gd name="connsiteX100" fmla="*/ 2632609 w 3619883"/>
                <a:gd name="connsiteY100" fmla="*/ 75338 h 4275461"/>
                <a:gd name="connsiteX101" fmla="*/ 2742291 w 3619883"/>
                <a:gd name="connsiteY101" fmla="*/ 92282 h 4275461"/>
                <a:gd name="connsiteX102" fmla="*/ 2851974 w 3619883"/>
                <a:gd name="connsiteY102" fmla="*/ 109227 h 4275461"/>
                <a:gd name="connsiteX103" fmla="*/ 2907643 w 3619883"/>
                <a:gd name="connsiteY103" fmla="*/ 100020 h 4275461"/>
                <a:gd name="connsiteX104" fmla="*/ 2944022 w 3619883"/>
                <a:gd name="connsiteY104" fmla="*/ 30853 h 4275461"/>
                <a:gd name="connsiteX105" fmla="*/ 3022289 w 3619883"/>
                <a:gd name="connsiteY105" fmla="*/ 10893 h 4275461"/>
                <a:gd name="connsiteX106" fmla="*/ 3054807 w 3619883"/>
                <a:gd name="connsiteY106" fmla="*/ 24226 h 4275461"/>
                <a:gd name="connsiteX107" fmla="*/ 3141892 w 3619883"/>
                <a:gd name="connsiteY107" fmla="*/ 51925 h 4275461"/>
                <a:gd name="connsiteX108" fmla="*/ 3185711 w 3619883"/>
                <a:gd name="connsiteY108" fmla="*/ 59881 h 4275461"/>
                <a:gd name="connsiteX109" fmla="*/ 3219056 w 3619883"/>
                <a:gd name="connsiteY109" fmla="*/ 55536 h 4275461"/>
                <a:gd name="connsiteX110" fmla="*/ 3263425 w 3619883"/>
                <a:gd name="connsiteY110" fmla="*/ 51706 h 4275461"/>
                <a:gd name="connsiteX111" fmla="*/ 3296219 w 3619883"/>
                <a:gd name="connsiteY111" fmla="*/ 59147 h 4275461"/>
                <a:gd name="connsiteX112" fmla="*/ 3319094 w 3619883"/>
                <a:gd name="connsiteY112" fmla="*/ 42500 h 4275461"/>
                <a:gd name="connsiteX113" fmla="*/ 3420511 w 3619883"/>
                <a:gd name="connsiteY113" fmla="*/ 0 h 4275461"/>
                <a:gd name="connsiteX114" fmla="*/ 3453305 w 3619883"/>
                <a:gd name="connsiteY114" fmla="*/ 7440 h 4275461"/>
                <a:gd name="connsiteX115" fmla="*/ 3496571 w 3619883"/>
                <a:gd name="connsiteY115" fmla="*/ 27182 h 4275461"/>
                <a:gd name="connsiteX116" fmla="*/ 3602117 w 3619883"/>
                <a:gd name="connsiteY116" fmla="*/ 132521 h 4275461"/>
                <a:gd name="connsiteX117" fmla="*/ 3619883 w 3619883"/>
                <a:gd name="connsiteY117" fmla="*/ 140049 h 4275461"/>
                <a:gd name="connsiteX118" fmla="*/ 3619883 w 3619883"/>
                <a:gd name="connsiteY11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128157 h 4275461"/>
                <a:gd name="connsiteX12" fmla="*/ 2079759 w 3619883"/>
                <a:gd name="connsiteY12" fmla="*/ 4275461 h 4275461"/>
                <a:gd name="connsiteX13" fmla="*/ 1824703 w 3619883"/>
                <a:gd name="connsiteY13" fmla="*/ 4275461 h 4275461"/>
                <a:gd name="connsiteX14" fmla="*/ 1834468 w 3619883"/>
                <a:gd name="connsiteY14" fmla="*/ 4128157 h 4275461"/>
                <a:gd name="connsiteX15" fmla="*/ 1893894 w 3619883"/>
                <a:gd name="connsiteY15" fmla="*/ 4128157 h 4275461"/>
                <a:gd name="connsiteX16" fmla="*/ 1893894 w 3619883"/>
                <a:gd name="connsiteY16" fmla="*/ 3951392 h 4275461"/>
                <a:gd name="connsiteX17" fmla="*/ 1716110 w 3619883"/>
                <a:gd name="connsiteY17" fmla="*/ 3951392 h 4275461"/>
                <a:gd name="connsiteX18" fmla="*/ 1716110 w 3619883"/>
                <a:gd name="connsiteY18" fmla="*/ 4006431 h 4275461"/>
                <a:gd name="connsiteX19" fmla="*/ 1703447 w 3619883"/>
                <a:gd name="connsiteY19" fmla="*/ 4007960 h 4275461"/>
                <a:gd name="connsiteX20" fmla="*/ 1716110 w 3619883"/>
                <a:gd name="connsiteY20" fmla="*/ 4044284 h 4275461"/>
                <a:gd name="connsiteX21" fmla="*/ 1716110 w 3619883"/>
                <a:gd name="connsiteY21" fmla="*/ 4128157 h 4275461"/>
                <a:gd name="connsiteX22" fmla="*/ 1745346 w 3619883"/>
                <a:gd name="connsiteY22" fmla="*/ 4128157 h 4275461"/>
                <a:gd name="connsiteX23" fmla="*/ 1796694 w 3619883"/>
                <a:gd name="connsiteY23" fmla="*/ 4275461 h 4275461"/>
                <a:gd name="connsiteX24" fmla="*/ 1558844 w 3619883"/>
                <a:gd name="connsiteY24" fmla="*/ 4275461 h 4275461"/>
                <a:gd name="connsiteX25" fmla="*/ 1517252 w 3619883"/>
                <a:gd name="connsiteY25" fmla="*/ 4128157 h 4275461"/>
                <a:gd name="connsiteX26" fmla="*/ 1582936 w 3619883"/>
                <a:gd name="connsiteY26" fmla="*/ 4128157 h 4275461"/>
                <a:gd name="connsiteX27" fmla="*/ 1582936 w 3619883"/>
                <a:gd name="connsiteY27" fmla="*/ 3951392 h 4275461"/>
                <a:gd name="connsiteX28" fmla="*/ 1405151 w 3619883"/>
                <a:gd name="connsiteY28" fmla="*/ 3951392 h 4275461"/>
                <a:gd name="connsiteX29" fmla="*/ 1405151 w 3619883"/>
                <a:gd name="connsiteY29" fmla="*/ 4128157 h 4275461"/>
                <a:gd name="connsiteX30" fmla="*/ 1468988 w 3619883"/>
                <a:gd name="connsiteY30" fmla="*/ 4128157 h 4275461"/>
                <a:gd name="connsiteX31" fmla="*/ 1427396 w 3619883"/>
                <a:gd name="connsiteY31" fmla="*/ 4275461 h 4275461"/>
                <a:gd name="connsiteX32" fmla="*/ 1210751 w 3619883"/>
                <a:gd name="connsiteY32" fmla="*/ 4275461 h 4275461"/>
                <a:gd name="connsiteX33" fmla="*/ 1210751 w 3619883"/>
                <a:gd name="connsiteY33" fmla="*/ 4128157 h 4275461"/>
                <a:gd name="connsiteX34" fmla="*/ 1271978 w 3619883"/>
                <a:gd name="connsiteY34" fmla="*/ 4128157 h 4275461"/>
                <a:gd name="connsiteX35" fmla="*/ 1271978 w 3619883"/>
                <a:gd name="connsiteY35" fmla="*/ 3951392 h 4275461"/>
                <a:gd name="connsiteX36" fmla="*/ 1094193 w 3619883"/>
                <a:gd name="connsiteY36" fmla="*/ 3951392 h 4275461"/>
                <a:gd name="connsiteX37" fmla="*/ 1094193 w 3619883"/>
                <a:gd name="connsiteY37" fmla="*/ 4128157 h 4275461"/>
                <a:gd name="connsiteX38" fmla="*/ 1140354 w 3619883"/>
                <a:gd name="connsiteY38" fmla="*/ 4128157 h 4275461"/>
                <a:gd name="connsiteX39" fmla="*/ 1140354 w 3619883"/>
                <a:gd name="connsiteY39" fmla="*/ 4275461 h 4275461"/>
                <a:gd name="connsiteX40" fmla="*/ 953807 w 3619883"/>
                <a:gd name="connsiteY40" fmla="*/ 4275461 h 4275461"/>
                <a:gd name="connsiteX41" fmla="*/ 912215 w 3619883"/>
                <a:gd name="connsiteY41" fmla="*/ 4128157 h 4275461"/>
                <a:gd name="connsiteX42" fmla="*/ 961020 w 3619883"/>
                <a:gd name="connsiteY42" fmla="*/ 4128157 h 4275461"/>
                <a:gd name="connsiteX43" fmla="*/ 961020 w 3619883"/>
                <a:gd name="connsiteY43" fmla="*/ 3951392 h 4275461"/>
                <a:gd name="connsiteX44" fmla="*/ 783235 w 3619883"/>
                <a:gd name="connsiteY44" fmla="*/ 3951392 h 4275461"/>
                <a:gd name="connsiteX45" fmla="*/ 783235 w 3619883"/>
                <a:gd name="connsiteY45" fmla="*/ 4128157 h 4275461"/>
                <a:gd name="connsiteX46" fmla="*/ 871024 w 3619883"/>
                <a:gd name="connsiteY46" fmla="*/ 4128157 h 4275461"/>
                <a:gd name="connsiteX47" fmla="*/ 829432 w 3619883"/>
                <a:gd name="connsiteY47" fmla="*/ 4275461 h 4275461"/>
                <a:gd name="connsiteX48" fmla="*/ 611484 w 3619883"/>
                <a:gd name="connsiteY48" fmla="*/ 4275461 h 4275461"/>
                <a:gd name="connsiteX49" fmla="*/ 621247 w 3619883"/>
                <a:gd name="connsiteY49" fmla="*/ 4128157 h 4275461"/>
                <a:gd name="connsiteX50" fmla="*/ 650062 w 3619883"/>
                <a:gd name="connsiteY50" fmla="*/ 4128157 h 4275461"/>
                <a:gd name="connsiteX51" fmla="*/ 650062 w 3619883"/>
                <a:gd name="connsiteY51" fmla="*/ 3951392 h 4275461"/>
                <a:gd name="connsiteX52" fmla="*/ 472277 w 3619883"/>
                <a:gd name="connsiteY52" fmla="*/ 3951392 h 4275461"/>
                <a:gd name="connsiteX53" fmla="*/ 472277 w 3619883"/>
                <a:gd name="connsiteY53" fmla="*/ 4128157 h 4275461"/>
                <a:gd name="connsiteX54" fmla="*/ 522650 w 3619883"/>
                <a:gd name="connsiteY54" fmla="*/ 4128157 h 4275461"/>
                <a:gd name="connsiteX55" fmla="*/ 573998 w 3619883"/>
                <a:gd name="connsiteY55" fmla="*/ 4275461 h 4275461"/>
                <a:gd name="connsiteX56" fmla="*/ 336164 w 3619883"/>
                <a:gd name="connsiteY56" fmla="*/ 4275461 h 4275461"/>
                <a:gd name="connsiteX57" fmla="*/ 294572 w 3619883"/>
                <a:gd name="connsiteY57" fmla="*/ 4128157 h 4275461"/>
                <a:gd name="connsiteX58" fmla="*/ 339106 w 3619883"/>
                <a:gd name="connsiteY58" fmla="*/ 4128157 h 4275461"/>
                <a:gd name="connsiteX59" fmla="*/ 339106 w 3619883"/>
                <a:gd name="connsiteY59" fmla="*/ 3951392 h 4275461"/>
                <a:gd name="connsiteX60" fmla="*/ 161321 w 3619883"/>
                <a:gd name="connsiteY60" fmla="*/ 3951392 h 4275461"/>
                <a:gd name="connsiteX61" fmla="*/ 161321 w 3619883"/>
                <a:gd name="connsiteY61" fmla="*/ 4128157 h 4275461"/>
                <a:gd name="connsiteX62" fmla="*/ 230914 w 3619883"/>
                <a:gd name="connsiteY62" fmla="*/ 4128157 h 4275461"/>
                <a:gd name="connsiteX63" fmla="*/ 189322 w 3619883"/>
                <a:gd name="connsiteY63" fmla="*/ 4275461 h 4275461"/>
                <a:gd name="connsiteX64" fmla="*/ 0 w 3619883"/>
                <a:gd name="connsiteY64" fmla="*/ 4275461 h 4275461"/>
                <a:gd name="connsiteX65" fmla="*/ 0 w 3619883"/>
                <a:gd name="connsiteY65" fmla="*/ 42229 h 4275461"/>
                <a:gd name="connsiteX66" fmla="*/ 42464 w 3619883"/>
                <a:gd name="connsiteY66" fmla="*/ 40518 h 4275461"/>
                <a:gd name="connsiteX67" fmla="*/ 137733 w 3619883"/>
                <a:gd name="connsiteY67" fmla="*/ 35355 h 4275461"/>
                <a:gd name="connsiteX68" fmla="*/ 270565 w 3619883"/>
                <a:gd name="connsiteY68" fmla="*/ 29759 h 4275461"/>
                <a:gd name="connsiteX69" fmla="*/ 479734 w 3619883"/>
                <a:gd name="connsiteY69" fmla="*/ 45455 h 4275461"/>
                <a:gd name="connsiteX70" fmla="*/ 524103 w 3619883"/>
                <a:gd name="connsiteY70" fmla="*/ 41625 h 4275461"/>
                <a:gd name="connsiteX71" fmla="*/ 624416 w 3619883"/>
                <a:gd name="connsiteY71" fmla="*/ 22696 h 4275461"/>
                <a:gd name="connsiteX72" fmla="*/ 657762 w 3619883"/>
                <a:gd name="connsiteY72" fmla="*/ 18351 h 4275461"/>
                <a:gd name="connsiteX73" fmla="*/ 690557 w 3619883"/>
                <a:gd name="connsiteY73" fmla="*/ 25792 h 4275461"/>
                <a:gd name="connsiteX74" fmla="*/ 745123 w 3619883"/>
                <a:gd name="connsiteY74" fmla="*/ 40157 h 4275461"/>
                <a:gd name="connsiteX75" fmla="*/ 789493 w 3619883"/>
                <a:gd name="connsiteY75" fmla="*/ 36327 h 4275461"/>
                <a:gd name="connsiteX76" fmla="*/ 854255 w 3619883"/>
                <a:gd name="connsiteY76" fmla="*/ 68887 h 4275461"/>
                <a:gd name="connsiteX77" fmla="*/ 897520 w 3619883"/>
                <a:gd name="connsiteY77" fmla="*/ 88629 h 4275461"/>
                <a:gd name="connsiteX78" fmla="*/ 940510 w 3619883"/>
                <a:gd name="connsiteY78" fmla="*/ 114265 h 4275461"/>
                <a:gd name="connsiteX79" fmla="*/ 1082712 w 3619883"/>
                <a:gd name="connsiteY79" fmla="*/ 144543 h 4275461"/>
                <a:gd name="connsiteX80" fmla="*/ 1205348 w 3619883"/>
                <a:gd name="connsiteY80" fmla="*/ 120753 h 4275461"/>
                <a:gd name="connsiteX81" fmla="*/ 1271764 w 3619883"/>
                <a:gd name="connsiteY81" fmla="*/ 117956 h 4275461"/>
                <a:gd name="connsiteX82" fmla="*/ 1315583 w 3619883"/>
                <a:gd name="connsiteY82" fmla="*/ 125912 h 4275461"/>
                <a:gd name="connsiteX83" fmla="*/ 1359125 w 3619883"/>
                <a:gd name="connsiteY83" fmla="*/ 139761 h 4275461"/>
                <a:gd name="connsiteX84" fmla="*/ 1391919 w 3619883"/>
                <a:gd name="connsiteY84" fmla="*/ 147202 h 4275461"/>
                <a:gd name="connsiteX85" fmla="*/ 1436563 w 3619883"/>
                <a:gd name="connsiteY85" fmla="*/ 137480 h 4275461"/>
                <a:gd name="connsiteX86" fmla="*/ 1471566 w 3619883"/>
                <a:gd name="connsiteY86" fmla="*/ 97777 h 4275461"/>
                <a:gd name="connsiteX87" fmla="*/ 1505739 w 3619883"/>
                <a:gd name="connsiteY87" fmla="*/ 75753 h 4275461"/>
                <a:gd name="connsiteX88" fmla="*/ 1590891 w 3619883"/>
                <a:gd name="connsiteY88" fmla="*/ 144702 h 4275461"/>
                <a:gd name="connsiteX89" fmla="*/ 1625616 w 3619883"/>
                <a:gd name="connsiteY89" fmla="*/ 110893 h 4275461"/>
                <a:gd name="connsiteX90" fmla="*/ 1658964 w 3619883"/>
                <a:gd name="connsiteY90" fmla="*/ 106547 h 4275461"/>
                <a:gd name="connsiteX91" fmla="*/ 1746598 w 3619883"/>
                <a:gd name="connsiteY91" fmla="*/ 122460 h 4275461"/>
                <a:gd name="connsiteX92" fmla="*/ 1811913 w 3619883"/>
                <a:gd name="connsiteY92" fmla="*/ 143234 h 4275461"/>
                <a:gd name="connsiteX93" fmla="*/ 1856557 w 3619883"/>
                <a:gd name="connsiteY93" fmla="*/ 133511 h 4275461"/>
                <a:gd name="connsiteX94" fmla="*/ 2066003 w 3619883"/>
                <a:gd name="connsiteY94" fmla="*/ 143313 h 4275461"/>
                <a:gd name="connsiteX95" fmla="*/ 2177615 w 3619883"/>
                <a:gd name="connsiteY95" fmla="*/ 119007 h 4275461"/>
                <a:gd name="connsiteX96" fmla="*/ 2255883 w 3619883"/>
                <a:gd name="connsiteY96" fmla="*/ 99047 h 4275461"/>
                <a:gd name="connsiteX97" fmla="*/ 2344622 w 3619883"/>
                <a:gd name="connsiteY97" fmla="*/ 91388 h 4275461"/>
                <a:gd name="connsiteX98" fmla="*/ 2455682 w 3619883"/>
                <a:gd name="connsiteY98" fmla="*/ 78869 h 4275461"/>
                <a:gd name="connsiteX99" fmla="*/ 2632609 w 3619883"/>
                <a:gd name="connsiteY99" fmla="*/ 75338 h 4275461"/>
                <a:gd name="connsiteX100" fmla="*/ 2742291 w 3619883"/>
                <a:gd name="connsiteY100" fmla="*/ 92282 h 4275461"/>
                <a:gd name="connsiteX101" fmla="*/ 2851974 w 3619883"/>
                <a:gd name="connsiteY101" fmla="*/ 109227 h 4275461"/>
                <a:gd name="connsiteX102" fmla="*/ 2907643 w 3619883"/>
                <a:gd name="connsiteY102" fmla="*/ 100020 h 4275461"/>
                <a:gd name="connsiteX103" fmla="*/ 2944022 w 3619883"/>
                <a:gd name="connsiteY103" fmla="*/ 30853 h 4275461"/>
                <a:gd name="connsiteX104" fmla="*/ 3022289 w 3619883"/>
                <a:gd name="connsiteY104" fmla="*/ 10893 h 4275461"/>
                <a:gd name="connsiteX105" fmla="*/ 3054807 w 3619883"/>
                <a:gd name="connsiteY105" fmla="*/ 24226 h 4275461"/>
                <a:gd name="connsiteX106" fmla="*/ 3141892 w 3619883"/>
                <a:gd name="connsiteY106" fmla="*/ 51925 h 4275461"/>
                <a:gd name="connsiteX107" fmla="*/ 3185711 w 3619883"/>
                <a:gd name="connsiteY107" fmla="*/ 59881 h 4275461"/>
                <a:gd name="connsiteX108" fmla="*/ 3219056 w 3619883"/>
                <a:gd name="connsiteY108" fmla="*/ 55536 h 4275461"/>
                <a:gd name="connsiteX109" fmla="*/ 3263425 w 3619883"/>
                <a:gd name="connsiteY109" fmla="*/ 51706 h 4275461"/>
                <a:gd name="connsiteX110" fmla="*/ 3296219 w 3619883"/>
                <a:gd name="connsiteY110" fmla="*/ 59147 h 4275461"/>
                <a:gd name="connsiteX111" fmla="*/ 3319094 w 3619883"/>
                <a:gd name="connsiteY111" fmla="*/ 42500 h 4275461"/>
                <a:gd name="connsiteX112" fmla="*/ 3420511 w 3619883"/>
                <a:gd name="connsiteY112" fmla="*/ 0 h 4275461"/>
                <a:gd name="connsiteX113" fmla="*/ 3453305 w 3619883"/>
                <a:gd name="connsiteY113" fmla="*/ 7440 h 4275461"/>
                <a:gd name="connsiteX114" fmla="*/ 3496571 w 3619883"/>
                <a:gd name="connsiteY114" fmla="*/ 27182 h 4275461"/>
                <a:gd name="connsiteX115" fmla="*/ 3602117 w 3619883"/>
                <a:gd name="connsiteY115" fmla="*/ 132521 h 4275461"/>
                <a:gd name="connsiteX116" fmla="*/ 3619883 w 3619883"/>
                <a:gd name="connsiteY116" fmla="*/ 140049 h 4275461"/>
                <a:gd name="connsiteX117" fmla="*/ 3619883 w 3619883"/>
                <a:gd name="connsiteY11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275461 h 4275461"/>
                <a:gd name="connsiteX12" fmla="*/ 1824703 w 3619883"/>
                <a:gd name="connsiteY12" fmla="*/ 4275461 h 4275461"/>
                <a:gd name="connsiteX13" fmla="*/ 1834468 w 3619883"/>
                <a:gd name="connsiteY13" fmla="*/ 4128157 h 4275461"/>
                <a:gd name="connsiteX14" fmla="*/ 1893894 w 3619883"/>
                <a:gd name="connsiteY14" fmla="*/ 4128157 h 4275461"/>
                <a:gd name="connsiteX15" fmla="*/ 1893894 w 3619883"/>
                <a:gd name="connsiteY15" fmla="*/ 3951392 h 4275461"/>
                <a:gd name="connsiteX16" fmla="*/ 1716110 w 3619883"/>
                <a:gd name="connsiteY16" fmla="*/ 3951392 h 4275461"/>
                <a:gd name="connsiteX17" fmla="*/ 1716110 w 3619883"/>
                <a:gd name="connsiteY17" fmla="*/ 4006431 h 4275461"/>
                <a:gd name="connsiteX18" fmla="*/ 1703447 w 3619883"/>
                <a:gd name="connsiteY18" fmla="*/ 4007960 h 4275461"/>
                <a:gd name="connsiteX19" fmla="*/ 1716110 w 3619883"/>
                <a:gd name="connsiteY19" fmla="*/ 4044284 h 4275461"/>
                <a:gd name="connsiteX20" fmla="*/ 1716110 w 3619883"/>
                <a:gd name="connsiteY20" fmla="*/ 4128157 h 4275461"/>
                <a:gd name="connsiteX21" fmla="*/ 1745346 w 3619883"/>
                <a:gd name="connsiteY21" fmla="*/ 4128157 h 4275461"/>
                <a:gd name="connsiteX22" fmla="*/ 1796694 w 3619883"/>
                <a:gd name="connsiteY22" fmla="*/ 4275461 h 4275461"/>
                <a:gd name="connsiteX23" fmla="*/ 1558844 w 3619883"/>
                <a:gd name="connsiteY23" fmla="*/ 4275461 h 4275461"/>
                <a:gd name="connsiteX24" fmla="*/ 1517252 w 3619883"/>
                <a:gd name="connsiteY24" fmla="*/ 4128157 h 4275461"/>
                <a:gd name="connsiteX25" fmla="*/ 1582936 w 3619883"/>
                <a:gd name="connsiteY25" fmla="*/ 4128157 h 4275461"/>
                <a:gd name="connsiteX26" fmla="*/ 1582936 w 3619883"/>
                <a:gd name="connsiteY26" fmla="*/ 3951392 h 4275461"/>
                <a:gd name="connsiteX27" fmla="*/ 1405151 w 3619883"/>
                <a:gd name="connsiteY27" fmla="*/ 3951392 h 4275461"/>
                <a:gd name="connsiteX28" fmla="*/ 1405151 w 3619883"/>
                <a:gd name="connsiteY28" fmla="*/ 4128157 h 4275461"/>
                <a:gd name="connsiteX29" fmla="*/ 1468988 w 3619883"/>
                <a:gd name="connsiteY29" fmla="*/ 4128157 h 4275461"/>
                <a:gd name="connsiteX30" fmla="*/ 1427396 w 3619883"/>
                <a:gd name="connsiteY30" fmla="*/ 4275461 h 4275461"/>
                <a:gd name="connsiteX31" fmla="*/ 1210751 w 3619883"/>
                <a:gd name="connsiteY31" fmla="*/ 4275461 h 4275461"/>
                <a:gd name="connsiteX32" fmla="*/ 1210751 w 3619883"/>
                <a:gd name="connsiteY32" fmla="*/ 4128157 h 4275461"/>
                <a:gd name="connsiteX33" fmla="*/ 1271978 w 3619883"/>
                <a:gd name="connsiteY33" fmla="*/ 4128157 h 4275461"/>
                <a:gd name="connsiteX34" fmla="*/ 1271978 w 3619883"/>
                <a:gd name="connsiteY34" fmla="*/ 3951392 h 4275461"/>
                <a:gd name="connsiteX35" fmla="*/ 1094193 w 3619883"/>
                <a:gd name="connsiteY35" fmla="*/ 3951392 h 4275461"/>
                <a:gd name="connsiteX36" fmla="*/ 1094193 w 3619883"/>
                <a:gd name="connsiteY36" fmla="*/ 4128157 h 4275461"/>
                <a:gd name="connsiteX37" fmla="*/ 1140354 w 3619883"/>
                <a:gd name="connsiteY37" fmla="*/ 4128157 h 4275461"/>
                <a:gd name="connsiteX38" fmla="*/ 1140354 w 3619883"/>
                <a:gd name="connsiteY38" fmla="*/ 4275461 h 4275461"/>
                <a:gd name="connsiteX39" fmla="*/ 953807 w 3619883"/>
                <a:gd name="connsiteY39" fmla="*/ 4275461 h 4275461"/>
                <a:gd name="connsiteX40" fmla="*/ 912215 w 3619883"/>
                <a:gd name="connsiteY40" fmla="*/ 4128157 h 4275461"/>
                <a:gd name="connsiteX41" fmla="*/ 961020 w 3619883"/>
                <a:gd name="connsiteY41" fmla="*/ 4128157 h 4275461"/>
                <a:gd name="connsiteX42" fmla="*/ 961020 w 3619883"/>
                <a:gd name="connsiteY42" fmla="*/ 3951392 h 4275461"/>
                <a:gd name="connsiteX43" fmla="*/ 783235 w 3619883"/>
                <a:gd name="connsiteY43" fmla="*/ 3951392 h 4275461"/>
                <a:gd name="connsiteX44" fmla="*/ 783235 w 3619883"/>
                <a:gd name="connsiteY44" fmla="*/ 4128157 h 4275461"/>
                <a:gd name="connsiteX45" fmla="*/ 871024 w 3619883"/>
                <a:gd name="connsiteY45" fmla="*/ 4128157 h 4275461"/>
                <a:gd name="connsiteX46" fmla="*/ 829432 w 3619883"/>
                <a:gd name="connsiteY46" fmla="*/ 4275461 h 4275461"/>
                <a:gd name="connsiteX47" fmla="*/ 611484 w 3619883"/>
                <a:gd name="connsiteY47" fmla="*/ 4275461 h 4275461"/>
                <a:gd name="connsiteX48" fmla="*/ 621247 w 3619883"/>
                <a:gd name="connsiteY48" fmla="*/ 4128157 h 4275461"/>
                <a:gd name="connsiteX49" fmla="*/ 650062 w 3619883"/>
                <a:gd name="connsiteY49" fmla="*/ 4128157 h 4275461"/>
                <a:gd name="connsiteX50" fmla="*/ 650062 w 3619883"/>
                <a:gd name="connsiteY50" fmla="*/ 3951392 h 4275461"/>
                <a:gd name="connsiteX51" fmla="*/ 472277 w 3619883"/>
                <a:gd name="connsiteY51" fmla="*/ 3951392 h 4275461"/>
                <a:gd name="connsiteX52" fmla="*/ 472277 w 3619883"/>
                <a:gd name="connsiteY52" fmla="*/ 4128157 h 4275461"/>
                <a:gd name="connsiteX53" fmla="*/ 522650 w 3619883"/>
                <a:gd name="connsiteY53" fmla="*/ 4128157 h 4275461"/>
                <a:gd name="connsiteX54" fmla="*/ 573998 w 3619883"/>
                <a:gd name="connsiteY54" fmla="*/ 4275461 h 4275461"/>
                <a:gd name="connsiteX55" fmla="*/ 336164 w 3619883"/>
                <a:gd name="connsiteY55" fmla="*/ 4275461 h 4275461"/>
                <a:gd name="connsiteX56" fmla="*/ 294572 w 3619883"/>
                <a:gd name="connsiteY56" fmla="*/ 4128157 h 4275461"/>
                <a:gd name="connsiteX57" fmla="*/ 339106 w 3619883"/>
                <a:gd name="connsiteY57" fmla="*/ 4128157 h 4275461"/>
                <a:gd name="connsiteX58" fmla="*/ 339106 w 3619883"/>
                <a:gd name="connsiteY58" fmla="*/ 3951392 h 4275461"/>
                <a:gd name="connsiteX59" fmla="*/ 161321 w 3619883"/>
                <a:gd name="connsiteY59" fmla="*/ 3951392 h 4275461"/>
                <a:gd name="connsiteX60" fmla="*/ 161321 w 3619883"/>
                <a:gd name="connsiteY60" fmla="*/ 4128157 h 4275461"/>
                <a:gd name="connsiteX61" fmla="*/ 230914 w 3619883"/>
                <a:gd name="connsiteY61" fmla="*/ 4128157 h 4275461"/>
                <a:gd name="connsiteX62" fmla="*/ 189322 w 3619883"/>
                <a:gd name="connsiteY62" fmla="*/ 4275461 h 4275461"/>
                <a:gd name="connsiteX63" fmla="*/ 0 w 3619883"/>
                <a:gd name="connsiteY63" fmla="*/ 4275461 h 4275461"/>
                <a:gd name="connsiteX64" fmla="*/ 0 w 3619883"/>
                <a:gd name="connsiteY64" fmla="*/ 42229 h 4275461"/>
                <a:gd name="connsiteX65" fmla="*/ 42464 w 3619883"/>
                <a:gd name="connsiteY65" fmla="*/ 40518 h 4275461"/>
                <a:gd name="connsiteX66" fmla="*/ 137733 w 3619883"/>
                <a:gd name="connsiteY66" fmla="*/ 35355 h 4275461"/>
                <a:gd name="connsiteX67" fmla="*/ 270565 w 3619883"/>
                <a:gd name="connsiteY67" fmla="*/ 29759 h 4275461"/>
                <a:gd name="connsiteX68" fmla="*/ 479734 w 3619883"/>
                <a:gd name="connsiteY68" fmla="*/ 45455 h 4275461"/>
                <a:gd name="connsiteX69" fmla="*/ 524103 w 3619883"/>
                <a:gd name="connsiteY69" fmla="*/ 41625 h 4275461"/>
                <a:gd name="connsiteX70" fmla="*/ 624416 w 3619883"/>
                <a:gd name="connsiteY70" fmla="*/ 22696 h 4275461"/>
                <a:gd name="connsiteX71" fmla="*/ 657762 w 3619883"/>
                <a:gd name="connsiteY71" fmla="*/ 18351 h 4275461"/>
                <a:gd name="connsiteX72" fmla="*/ 690557 w 3619883"/>
                <a:gd name="connsiteY72" fmla="*/ 25792 h 4275461"/>
                <a:gd name="connsiteX73" fmla="*/ 745123 w 3619883"/>
                <a:gd name="connsiteY73" fmla="*/ 40157 h 4275461"/>
                <a:gd name="connsiteX74" fmla="*/ 789493 w 3619883"/>
                <a:gd name="connsiteY74" fmla="*/ 36327 h 4275461"/>
                <a:gd name="connsiteX75" fmla="*/ 854255 w 3619883"/>
                <a:gd name="connsiteY75" fmla="*/ 68887 h 4275461"/>
                <a:gd name="connsiteX76" fmla="*/ 897520 w 3619883"/>
                <a:gd name="connsiteY76" fmla="*/ 88629 h 4275461"/>
                <a:gd name="connsiteX77" fmla="*/ 940510 w 3619883"/>
                <a:gd name="connsiteY77" fmla="*/ 114265 h 4275461"/>
                <a:gd name="connsiteX78" fmla="*/ 1082712 w 3619883"/>
                <a:gd name="connsiteY78" fmla="*/ 144543 h 4275461"/>
                <a:gd name="connsiteX79" fmla="*/ 1205348 w 3619883"/>
                <a:gd name="connsiteY79" fmla="*/ 120753 h 4275461"/>
                <a:gd name="connsiteX80" fmla="*/ 1271764 w 3619883"/>
                <a:gd name="connsiteY80" fmla="*/ 117956 h 4275461"/>
                <a:gd name="connsiteX81" fmla="*/ 1315583 w 3619883"/>
                <a:gd name="connsiteY81" fmla="*/ 125912 h 4275461"/>
                <a:gd name="connsiteX82" fmla="*/ 1359125 w 3619883"/>
                <a:gd name="connsiteY82" fmla="*/ 139761 h 4275461"/>
                <a:gd name="connsiteX83" fmla="*/ 1391919 w 3619883"/>
                <a:gd name="connsiteY83" fmla="*/ 147202 h 4275461"/>
                <a:gd name="connsiteX84" fmla="*/ 1436563 w 3619883"/>
                <a:gd name="connsiteY84" fmla="*/ 137480 h 4275461"/>
                <a:gd name="connsiteX85" fmla="*/ 1471566 w 3619883"/>
                <a:gd name="connsiteY85" fmla="*/ 97777 h 4275461"/>
                <a:gd name="connsiteX86" fmla="*/ 1505739 w 3619883"/>
                <a:gd name="connsiteY86" fmla="*/ 75753 h 4275461"/>
                <a:gd name="connsiteX87" fmla="*/ 1590891 w 3619883"/>
                <a:gd name="connsiteY87" fmla="*/ 144702 h 4275461"/>
                <a:gd name="connsiteX88" fmla="*/ 1625616 w 3619883"/>
                <a:gd name="connsiteY88" fmla="*/ 110893 h 4275461"/>
                <a:gd name="connsiteX89" fmla="*/ 1658964 w 3619883"/>
                <a:gd name="connsiteY89" fmla="*/ 106547 h 4275461"/>
                <a:gd name="connsiteX90" fmla="*/ 1746598 w 3619883"/>
                <a:gd name="connsiteY90" fmla="*/ 122460 h 4275461"/>
                <a:gd name="connsiteX91" fmla="*/ 1811913 w 3619883"/>
                <a:gd name="connsiteY91" fmla="*/ 143234 h 4275461"/>
                <a:gd name="connsiteX92" fmla="*/ 1856557 w 3619883"/>
                <a:gd name="connsiteY92" fmla="*/ 133511 h 4275461"/>
                <a:gd name="connsiteX93" fmla="*/ 2066003 w 3619883"/>
                <a:gd name="connsiteY93" fmla="*/ 143313 h 4275461"/>
                <a:gd name="connsiteX94" fmla="*/ 2177615 w 3619883"/>
                <a:gd name="connsiteY94" fmla="*/ 119007 h 4275461"/>
                <a:gd name="connsiteX95" fmla="*/ 2255883 w 3619883"/>
                <a:gd name="connsiteY95" fmla="*/ 99047 h 4275461"/>
                <a:gd name="connsiteX96" fmla="*/ 2344622 w 3619883"/>
                <a:gd name="connsiteY96" fmla="*/ 91388 h 4275461"/>
                <a:gd name="connsiteX97" fmla="*/ 2455682 w 3619883"/>
                <a:gd name="connsiteY97" fmla="*/ 78869 h 4275461"/>
                <a:gd name="connsiteX98" fmla="*/ 2632609 w 3619883"/>
                <a:gd name="connsiteY98" fmla="*/ 75338 h 4275461"/>
                <a:gd name="connsiteX99" fmla="*/ 2742291 w 3619883"/>
                <a:gd name="connsiteY99" fmla="*/ 92282 h 4275461"/>
                <a:gd name="connsiteX100" fmla="*/ 2851974 w 3619883"/>
                <a:gd name="connsiteY100" fmla="*/ 109227 h 4275461"/>
                <a:gd name="connsiteX101" fmla="*/ 2907643 w 3619883"/>
                <a:gd name="connsiteY101" fmla="*/ 100020 h 4275461"/>
                <a:gd name="connsiteX102" fmla="*/ 2944022 w 3619883"/>
                <a:gd name="connsiteY102" fmla="*/ 30853 h 4275461"/>
                <a:gd name="connsiteX103" fmla="*/ 3022289 w 3619883"/>
                <a:gd name="connsiteY103" fmla="*/ 10893 h 4275461"/>
                <a:gd name="connsiteX104" fmla="*/ 3054807 w 3619883"/>
                <a:gd name="connsiteY104" fmla="*/ 24226 h 4275461"/>
                <a:gd name="connsiteX105" fmla="*/ 3141892 w 3619883"/>
                <a:gd name="connsiteY105" fmla="*/ 51925 h 4275461"/>
                <a:gd name="connsiteX106" fmla="*/ 3185711 w 3619883"/>
                <a:gd name="connsiteY106" fmla="*/ 59881 h 4275461"/>
                <a:gd name="connsiteX107" fmla="*/ 3219056 w 3619883"/>
                <a:gd name="connsiteY107" fmla="*/ 55536 h 4275461"/>
                <a:gd name="connsiteX108" fmla="*/ 3263425 w 3619883"/>
                <a:gd name="connsiteY108" fmla="*/ 51706 h 4275461"/>
                <a:gd name="connsiteX109" fmla="*/ 3296219 w 3619883"/>
                <a:gd name="connsiteY109" fmla="*/ 59147 h 4275461"/>
                <a:gd name="connsiteX110" fmla="*/ 3319094 w 3619883"/>
                <a:gd name="connsiteY110" fmla="*/ 42500 h 4275461"/>
                <a:gd name="connsiteX111" fmla="*/ 3420511 w 3619883"/>
                <a:gd name="connsiteY111" fmla="*/ 0 h 4275461"/>
                <a:gd name="connsiteX112" fmla="*/ 3453305 w 3619883"/>
                <a:gd name="connsiteY112" fmla="*/ 7440 h 4275461"/>
                <a:gd name="connsiteX113" fmla="*/ 3496571 w 3619883"/>
                <a:gd name="connsiteY113" fmla="*/ 27182 h 4275461"/>
                <a:gd name="connsiteX114" fmla="*/ 3602117 w 3619883"/>
                <a:gd name="connsiteY114" fmla="*/ 132521 h 4275461"/>
                <a:gd name="connsiteX115" fmla="*/ 3619883 w 3619883"/>
                <a:gd name="connsiteY115" fmla="*/ 140049 h 4275461"/>
                <a:gd name="connsiteX116" fmla="*/ 3619883 w 3619883"/>
                <a:gd name="connsiteY11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34468 w 3619883"/>
                <a:gd name="connsiteY12" fmla="*/ 4128157 h 4275461"/>
                <a:gd name="connsiteX13" fmla="*/ 1893894 w 3619883"/>
                <a:gd name="connsiteY13" fmla="*/ 4128157 h 4275461"/>
                <a:gd name="connsiteX14" fmla="*/ 1893894 w 3619883"/>
                <a:gd name="connsiteY14" fmla="*/ 3951392 h 4275461"/>
                <a:gd name="connsiteX15" fmla="*/ 1716110 w 3619883"/>
                <a:gd name="connsiteY15" fmla="*/ 3951392 h 4275461"/>
                <a:gd name="connsiteX16" fmla="*/ 1716110 w 3619883"/>
                <a:gd name="connsiteY16" fmla="*/ 4006431 h 4275461"/>
                <a:gd name="connsiteX17" fmla="*/ 1703447 w 3619883"/>
                <a:gd name="connsiteY17" fmla="*/ 4007960 h 4275461"/>
                <a:gd name="connsiteX18" fmla="*/ 1716110 w 3619883"/>
                <a:gd name="connsiteY18" fmla="*/ 4044284 h 4275461"/>
                <a:gd name="connsiteX19" fmla="*/ 1716110 w 3619883"/>
                <a:gd name="connsiteY19" fmla="*/ 4128157 h 4275461"/>
                <a:gd name="connsiteX20" fmla="*/ 1745346 w 3619883"/>
                <a:gd name="connsiteY20" fmla="*/ 4128157 h 4275461"/>
                <a:gd name="connsiteX21" fmla="*/ 1796694 w 3619883"/>
                <a:gd name="connsiteY21" fmla="*/ 4275461 h 4275461"/>
                <a:gd name="connsiteX22" fmla="*/ 1558844 w 3619883"/>
                <a:gd name="connsiteY22" fmla="*/ 4275461 h 4275461"/>
                <a:gd name="connsiteX23" fmla="*/ 1517252 w 3619883"/>
                <a:gd name="connsiteY23" fmla="*/ 4128157 h 4275461"/>
                <a:gd name="connsiteX24" fmla="*/ 1582936 w 3619883"/>
                <a:gd name="connsiteY24" fmla="*/ 4128157 h 4275461"/>
                <a:gd name="connsiteX25" fmla="*/ 1582936 w 3619883"/>
                <a:gd name="connsiteY25" fmla="*/ 3951392 h 4275461"/>
                <a:gd name="connsiteX26" fmla="*/ 1405151 w 3619883"/>
                <a:gd name="connsiteY26" fmla="*/ 3951392 h 4275461"/>
                <a:gd name="connsiteX27" fmla="*/ 1405151 w 3619883"/>
                <a:gd name="connsiteY27" fmla="*/ 4128157 h 4275461"/>
                <a:gd name="connsiteX28" fmla="*/ 1468988 w 3619883"/>
                <a:gd name="connsiteY28" fmla="*/ 4128157 h 4275461"/>
                <a:gd name="connsiteX29" fmla="*/ 1427396 w 3619883"/>
                <a:gd name="connsiteY29" fmla="*/ 4275461 h 4275461"/>
                <a:gd name="connsiteX30" fmla="*/ 1210751 w 3619883"/>
                <a:gd name="connsiteY30" fmla="*/ 4275461 h 4275461"/>
                <a:gd name="connsiteX31" fmla="*/ 1210751 w 3619883"/>
                <a:gd name="connsiteY31" fmla="*/ 4128157 h 4275461"/>
                <a:gd name="connsiteX32" fmla="*/ 1271978 w 3619883"/>
                <a:gd name="connsiteY32" fmla="*/ 4128157 h 4275461"/>
                <a:gd name="connsiteX33" fmla="*/ 1271978 w 3619883"/>
                <a:gd name="connsiteY33" fmla="*/ 3951392 h 4275461"/>
                <a:gd name="connsiteX34" fmla="*/ 1094193 w 3619883"/>
                <a:gd name="connsiteY34" fmla="*/ 3951392 h 4275461"/>
                <a:gd name="connsiteX35" fmla="*/ 1094193 w 3619883"/>
                <a:gd name="connsiteY35" fmla="*/ 4128157 h 4275461"/>
                <a:gd name="connsiteX36" fmla="*/ 1140354 w 3619883"/>
                <a:gd name="connsiteY36" fmla="*/ 4128157 h 4275461"/>
                <a:gd name="connsiteX37" fmla="*/ 1140354 w 3619883"/>
                <a:gd name="connsiteY37" fmla="*/ 4275461 h 4275461"/>
                <a:gd name="connsiteX38" fmla="*/ 953807 w 3619883"/>
                <a:gd name="connsiteY38" fmla="*/ 4275461 h 4275461"/>
                <a:gd name="connsiteX39" fmla="*/ 912215 w 3619883"/>
                <a:gd name="connsiteY39" fmla="*/ 4128157 h 4275461"/>
                <a:gd name="connsiteX40" fmla="*/ 961020 w 3619883"/>
                <a:gd name="connsiteY40" fmla="*/ 4128157 h 4275461"/>
                <a:gd name="connsiteX41" fmla="*/ 961020 w 3619883"/>
                <a:gd name="connsiteY41" fmla="*/ 3951392 h 4275461"/>
                <a:gd name="connsiteX42" fmla="*/ 783235 w 3619883"/>
                <a:gd name="connsiteY42" fmla="*/ 3951392 h 4275461"/>
                <a:gd name="connsiteX43" fmla="*/ 783235 w 3619883"/>
                <a:gd name="connsiteY43" fmla="*/ 4128157 h 4275461"/>
                <a:gd name="connsiteX44" fmla="*/ 871024 w 3619883"/>
                <a:gd name="connsiteY44" fmla="*/ 4128157 h 4275461"/>
                <a:gd name="connsiteX45" fmla="*/ 829432 w 3619883"/>
                <a:gd name="connsiteY45" fmla="*/ 4275461 h 4275461"/>
                <a:gd name="connsiteX46" fmla="*/ 611484 w 3619883"/>
                <a:gd name="connsiteY46" fmla="*/ 4275461 h 4275461"/>
                <a:gd name="connsiteX47" fmla="*/ 621247 w 3619883"/>
                <a:gd name="connsiteY47" fmla="*/ 4128157 h 4275461"/>
                <a:gd name="connsiteX48" fmla="*/ 650062 w 3619883"/>
                <a:gd name="connsiteY48" fmla="*/ 4128157 h 4275461"/>
                <a:gd name="connsiteX49" fmla="*/ 650062 w 3619883"/>
                <a:gd name="connsiteY49" fmla="*/ 3951392 h 4275461"/>
                <a:gd name="connsiteX50" fmla="*/ 472277 w 3619883"/>
                <a:gd name="connsiteY50" fmla="*/ 3951392 h 4275461"/>
                <a:gd name="connsiteX51" fmla="*/ 472277 w 3619883"/>
                <a:gd name="connsiteY51" fmla="*/ 4128157 h 4275461"/>
                <a:gd name="connsiteX52" fmla="*/ 522650 w 3619883"/>
                <a:gd name="connsiteY52" fmla="*/ 4128157 h 4275461"/>
                <a:gd name="connsiteX53" fmla="*/ 573998 w 3619883"/>
                <a:gd name="connsiteY53" fmla="*/ 4275461 h 4275461"/>
                <a:gd name="connsiteX54" fmla="*/ 336164 w 3619883"/>
                <a:gd name="connsiteY54" fmla="*/ 4275461 h 4275461"/>
                <a:gd name="connsiteX55" fmla="*/ 294572 w 3619883"/>
                <a:gd name="connsiteY55" fmla="*/ 4128157 h 4275461"/>
                <a:gd name="connsiteX56" fmla="*/ 339106 w 3619883"/>
                <a:gd name="connsiteY56" fmla="*/ 4128157 h 4275461"/>
                <a:gd name="connsiteX57" fmla="*/ 339106 w 3619883"/>
                <a:gd name="connsiteY57" fmla="*/ 3951392 h 4275461"/>
                <a:gd name="connsiteX58" fmla="*/ 161321 w 3619883"/>
                <a:gd name="connsiteY58" fmla="*/ 3951392 h 4275461"/>
                <a:gd name="connsiteX59" fmla="*/ 161321 w 3619883"/>
                <a:gd name="connsiteY59" fmla="*/ 4128157 h 4275461"/>
                <a:gd name="connsiteX60" fmla="*/ 230914 w 3619883"/>
                <a:gd name="connsiteY60" fmla="*/ 4128157 h 4275461"/>
                <a:gd name="connsiteX61" fmla="*/ 189322 w 3619883"/>
                <a:gd name="connsiteY61" fmla="*/ 4275461 h 4275461"/>
                <a:gd name="connsiteX62" fmla="*/ 0 w 3619883"/>
                <a:gd name="connsiteY62" fmla="*/ 4275461 h 4275461"/>
                <a:gd name="connsiteX63" fmla="*/ 0 w 3619883"/>
                <a:gd name="connsiteY63" fmla="*/ 42229 h 4275461"/>
                <a:gd name="connsiteX64" fmla="*/ 42464 w 3619883"/>
                <a:gd name="connsiteY64" fmla="*/ 40518 h 4275461"/>
                <a:gd name="connsiteX65" fmla="*/ 137733 w 3619883"/>
                <a:gd name="connsiteY65" fmla="*/ 35355 h 4275461"/>
                <a:gd name="connsiteX66" fmla="*/ 270565 w 3619883"/>
                <a:gd name="connsiteY66" fmla="*/ 29759 h 4275461"/>
                <a:gd name="connsiteX67" fmla="*/ 479734 w 3619883"/>
                <a:gd name="connsiteY67" fmla="*/ 45455 h 4275461"/>
                <a:gd name="connsiteX68" fmla="*/ 524103 w 3619883"/>
                <a:gd name="connsiteY68" fmla="*/ 41625 h 4275461"/>
                <a:gd name="connsiteX69" fmla="*/ 624416 w 3619883"/>
                <a:gd name="connsiteY69" fmla="*/ 22696 h 4275461"/>
                <a:gd name="connsiteX70" fmla="*/ 657762 w 3619883"/>
                <a:gd name="connsiteY70" fmla="*/ 18351 h 4275461"/>
                <a:gd name="connsiteX71" fmla="*/ 690557 w 3619883"/>
                <a:gd name="connsiteY71" fmla="*/ 25792 h 4275461"/>
                <a:gd name="connsiteX72" fmla="*/ 745123 w 3619883"/>
                <a:gd name="connsiteY72" fmla="*/ 40157 h 4275461"/>
                <a:gd name="connsiteX73" fmla="*/ 789493 w 3619883"/>
                <a:gd name="connsiteY73" fmla="*/ 36327 h 4275461"/>
                <a:gd name="connsiteX74" fmla="*/ 854255 w 3619883"/>
                <a:gd name="connsiteY74" fmla="*/ 68887 h 4275461"/>
                <a:gd name="connsiteX75" fmla="*/ 897520 w 3619883"/>
                <a:gd name="connsiteY75" fmla="*/ 88629 h 4275461"/>
                <a:gd name="connsiteX76" fmla="*/ 940510 w 3619883"/>
                <a:gd name="connsiteY76" fmla="*/ 114265 h 4275461"/>
                <a:gd name="connsiteX77" fmla="*/ 1082712 w 3619883"/>
                <a:gd name="connsiteY77" fmla="*/ 144543 h 4275461"/>
                <a:gd name="connsiteX78" fmla="*/ 1205348 w 3619883"/>
                <a:gd name="connsiteY78" fmla="*/ 120753 h 4275461"/>
                <a:gd name="connsiteX79" fmla="*/ 1271764 w 3619883"/>
                <a:gd name="connsiteY79" fmla="*/ 117956 h 4275461"/>
                <a:gd name="connsiteX80" fmla="*/ 1315583 w 3619883"/>
                <a:gd name="connsiteY80" fmla="*/ 125912 h 4275461"/>
                <a:gd name="connsiteX81" fmla="*/ 1359125 w 3619883"/>
                <a:gd name="connsiteY81" fmla="*/ 139761 h 4275461"/>
                <a:gd name="connsiteX82" fmla="*/ 1391919 w 3619883"/>
                <a:gd name="connsiteY82" fmla="*/ 147202 h 4275461"/>
                <a:gd name="connsiteX83" fmla="*/ 1436563 w 3619883"/>
                <a:gd name="connsiteY83" fmla="*/ 137480 h 4275461"/>
                <a:gd name="connsiteX84" fmla="*/ 1471566 w 3619883"/>
                <a:gd name="connsiteY84" fmla="*/ 97777 h 4275461"/>
                <a:gd name="connsiteX85" fmla="*/ 1505739 w 3619883"/>
                <a:gd name="connsiteY85" fmla="*/ 75753 h 4275461"/>
                <a:gd name="connsiteX86" fmla="*/ 1590891 w 3619883"/>
                <a:gd name="connsiteY86" fmla="*/ 144702 h 4275461"/>
                <a:gd name="connsiteX87" fmla="*/ 1625616 w 3619883"/>
                <a:gd name="connsiteY87" fmla="*/ 110893 h 4275461"/>
                <a:gd name="connsiteX88" fmla="*/ 1658964 w 3619883"/>
                <a:gd name="connsiteY88" fmla="*/ 106547 h 4275461"/>
                <a:gd name="connsiteX89" fmla="*/ 1746598 w 3619883"/>
                <a:gd name="connsiteY89" fmla="*/ 122460 h 4275461"/>
                <a:gd name="connsiteX90" fmla="*/ 1811913 w 3619883"/>
                <a:gd name="connsiteY90" fmla="*/ 143234 h 4275461"/>
                <a:gd name="connsiteX91" fmla="*/ 1856557 w 3619883"/>
                <a:gd name="connsiteY91" fmla="*/ 133511 h 4275461"/>
                <a:gd name="connsiteX92" fmla="*/ 2066003 w 3619883"/>
                <a:gd name="connsiteY92" fmla="*/ 143313 h 4275461"/>
                <a:gd name="connsiteX93" fmla="*/ 2177615 w 3619883"/>
                <a:gd name="connsiteY93" fmla="*/ 119007 h 4275461"/>
                <a:gd name="connsiteX94" fmla="*/ 2255883 w 3619883"/>
                <a:gd name="connsiteY94" fmla="*/ 99047 h 4275461"/>
                <a:gd name="connsiteX95" fmla="*/ 2344622 w 3619883"/>
                <a:gd name="connsiteY95" fmla="*/ 91388 h 4275461"/>
                <a:gd name="connsiteX96" fmla="*/ 2455682 w 3619883"/>
                <a:gd name="connsiteY96" fmla="*/ 78869 h 4275461"/>
                <a:gd name="connsiteX97" fmla="*/ 2632609 w 3619883"/>
                <a:gd name="connsiteY97" fmla="*/ 75338 h 4275461"/>
                <a:gd name="connsiteX98" fmla="*/ 2742291 w 3619883"/>
                <a:gd name="connsiteY98" fmla="*/ 92282 h 4275461"/>
                <a:gd name="connsiteX99" fmla="*/ 2851974 w 3619883"/>
                <a:gd name="connsiteY99" fmla="*/ 109227 h 4275461"/>
                <a:gd name="connsiteX100" fmla="*/ 2907643 w 3619883"/>
                <a:gd name="connsiteY100" fmla="*/ 100020 h 4275461"/>
                <a:gd name="connsiteX101" fmla="*/ 2944022 w 3619883"/>
                <a:gd name="connsiteY101" fmla="*/ 30853 h 4275461"/>
                <a:gd name="connsiteX102" fmla="*/ 3022289 w 3619883"/>
                <a:gd name="connsiteY102" fmla="*/ 10893 h 4275461"/>
                <a:gd name="connsiteX103" fmla="*/ 3054807 w 3619883"/>
                <a:gd name="connsiteY103" fmla="*/ 24226 h 4275461"/>
                <a:gd name="connsiteX104" fmla="*/ 3141892 w 3619883"/>
                <a:gd name="connsiteY104" fmla="*/ 51925 h 4275461"/>
                <a:gd name="connsiteX105" fmla="*/ 3185711 w 3619883"/>
                <a:gd name="connsiteY105" fmla="*/ 59881 h 4275461"/>
                <a:gd name="connsiteX106" fmla="*/ 3219056 w 3619883"/>
                <a:gd name="connsiteY106" fmla="*/ 55536 h 4275461"/>
                <a:gd name="connsiteX107" fmla="*/ 3263425 w 3619883"/>
                <a:gd name="connsiteY107" fmla="*/ 51706 h 4275461"/>
                <a:gd name="connsiteX108" fmla="*/ 3296219 w 3619883"/>
                <a:gd name="connsiteY108" fmla="*/ 59147 h 4275461"/>
                <a:gd name="connsiteX109" fmla="*/ 3319094 w 3619883"/>
                <a:gd name="connsiteY109" fmla="*/ 42500 h 4275461"/>
                <a:gd name="connsiteX110" fmla="*/ 3420511 w 3619883"/>
                <a:gd name="connsiteY110" fmla="*/ 0 h 4275461"/>
                <a:gd name="connsiteX111" fmla="*/ 3453305 w 3619883"/>
                <a:gd name="connsiteY111" fmla="*/ 7440 h 4275461"/>
                <a:gd name="connsiteX112" fmla="*/ 3496571 w 3619883"/>
                <a:gd name="connsiteY112" fmla="*/ 27182 h 4275461"/>
                <a:gd name="connsiteX113" fmla="*/ 3602117 w 3619883"/>
                <a:gd name="connsiteY113" fmla="*/ 132521 h 4275461"/>
                <a:gd name="connsiteX114" fmla="*/ 3619883 w 3619883"/>
                <a:gd name="connsiteY114" fmla="*/ 140049 h 4275461"/>
                <a:gd name="connsiteX115" fmla="*/ 3619883 w 3619883"/>
                <a:gd name="connsiteY11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4128157 h 4275461"/>
                <a:gd name="connsiteX13" fmla="*/ 1893894 w 3619883"/>
                <a:gd name="connsiteY13" fmla="*/ 3951392 h 4275461"/>
                <a:gd name="connsiteX14" fmla="*/ 1716110 w 3619883"/>
                <a:gd name="connsiteY14" fmla="*/ 3951392 h 4275461"/>
                <a:gd name="connsiteX15" fmla="*/ 1716110 w 3619883"/>
                <a:gd name="connsiteY15" fmla="*/ 4006431 h 4275461"/>
                <a:gd name="connsiteX16" fmla="*/ 1703447 w 3619883"/>
                <a:gd name="connsiteY16" fmla="*/ 4007960 h 4275461"/>
                <a:gd name="connsiteX17" fmla="*/ 1716110 w 3619883"/>
                <a:gd name="connsiteY17" fmla="*/ 4044284 h 4275461"/>
                <a:gd name="connsiteX18" fmla="*/ 1716110 w 3619883"/>
                <a:gd name="connsiteY18" fmla="*/ 4128157 h 4275461"/>
                <a:gd name="connsiteX19" fmla="*/ 1745346 w 3619883"/>
                <a:gd name="connsiteY19" fmla="*/ 4128157 h 4275461"/>
                <a:gd name="connsiteX20" fmla="*/ 1796694 w 3619883"/>
                <a:gd name="connsiteY20" fmla="*/ 4275461 h 4275461"/>
                <a:gd name="connsiteX21" fmla="*/ 1558844 w 3619883"/>
                <a:gd name="connsiteY21" fmla="*/ 4275461 h 4275461"/>
                <a:gd name="connsiteX22" fmla="*/ 1517252 w 3619883"/>
                <a:gd name="connsiteY22" fmla="*/ 4128157 h 4275461"/>
                <a:gd name="connsiteX23" fmla="*/ 1582936 w 3619883"/>
                <a:gd name="connsiteY23" fmla="*/ 4128157 h 4275461"/>
                <a:gd name="connsiteX24" fmla="*/ 1582936 w 3619883"/>
                <a:gd name="connsiteY24" fmla="*/ 3951392 h 4275461"/>
                <a:gd name="connsiteX25" fmla="*/ 1405151 w 3619883"/>
                <a:gd name="connsiteY25" fmla="*/ 3951392 h 4275461"/>
                <a:gd name="connsiteX26" fmla="*/ 1405151 w 3619883"/>
                <a:gd name="connsiteY26" fmla="*/ 4128157 h 4275461"/>
                <a:gd name="connsiteX27" fmla="*/ 1468988 w 3619883"/>
                <a:gd name="connsiteY27" fmla="*/ 4128157 h 4275461"/>
                <a:gd name="connsiteX28" fmla="*/ 1427396 w 3619883"/>
                <a:gd name="connsiteY28" fmla="*/ 4275461 h 4275461"/>
                <a:gd name="connsiteX29" fmla="*/ 1210751 w 3619883"/>
                <a:gd name="connsiteY29" fmla="*/ 4275461 h 4275461"/>
                <a:gd name="connsiteX30" fmla="*/ 1210751 w 3619883"/>
                <a:gd name="connsiteY30" fmla="*/ 4128157 h 4275461"/>
                <a:gd name="connsiteX31" fmla="*/ 1271978 w 3619883"/>
                <a:gd name="connsiteY31" fmla="*/ 4128157 h 4275461"/>
                <a:gd name="connsiteX32" fmla="*/ 1271978 w 3619883"/>
                <a:gd name="connsiteY32" fmla="*/ 3951392 h 4275461"/>
                <a:gd name="connsiteX33" fmla="*/ 1094193 w 3619883"/>
                <a:gd name="connsiteY33" fmla="*/ 3951392 h 4275461"/>
                <a:gd name="connsiteX34" fmla="*/ 1094193 w 3619883"/>
                <a:gd name="connsiteY34" fmla="*/ 4128157 h 4275461"/>
                <a:gd name="connsiteX35" fmla="*/ 1140354 w 3619883"/>
                <a:gd name="connsiteY35" fmla="*/ 4128157 h 4275461"/>
                <a:gd name="connsiteX36" fmla="*/ 1140354 w 3619883"/>
                <a:gd name="connsiteY36" fmla="*/ 4275461 h 4275461"/>
                <a:gd name="connsiteX37" fmla="*/ 953807 w 3619883"/>
                <a:gd name="connsiteY37" fmla="*/ 4275461 h 4275461"/>
                <a:gd name="connsiteX38" fmla="*/ 912215 w 3619883"/>
                <a:gd name="connsiteY38" fmla="*/ 4128157 h 4275461"/>
                <a:gd name="connsiteX39" fmla="*/ 961020 w 3619883"/>
                <a:gd name="connsiteY39" fmla="*/ 4128157 h 4275461"/>
                <a:gd name="connsiteX40" fmla="*/ 961020 w 3619883"/>
                <a:gd name="connsiteY40" fmla="*/ 3951392 h 4275461"/>
                <a:gd name="connsiteX41" fmla="*/ 783235 w 3619883"/>
                <a:gd name="connsiteY41" fmla="*/ 3951392 h 4275461"/>
                <a:gd name="connsiteX42" fmla="*/ 783235 w 3619883"/>
                <a:gd name="connsiteY42" fmla="*/ 4128157 h 4275461"/>
                <a:gd name="connsiteX43" fmla="*/ 871024 w 3619883"/>
                <a:gd name="connsiteY43" fmla="*/ 4128157 h 4275461"/>
                <a:gd name="connsiteX44" fmla="*/ 829432 w 3619883"/>
                <a:gd name="connsiteY44" fmla="*/ 4275461 h 4275461"/>
                <a:gd name="connsiteX45" fmla="*/ 611484 w 3619883"/>
                <a:gd name="connsiteY45" fmla="*/ 4275461 h 4275461"/>
                <a:gd name="connsiteX46" fmla="*/ 621247 w 3619883"/>
                <a:gd name="connsiteY46" fmla="*/ 4128157 h 4275461"/>
                <a:gd name="connsiteX47" fmla="*/ 650062 w 3619883"/>
                <a:gd name="connsiteY47" fmla="*/ 4128157 h 4275461"/>
                <a:gd name="connsiteX48" fmla="*/ 650062 w 3619883"/>
                <a:gd name="connsiteY48" fmla="*/ 3951392 h 4275461"/>
                <a:gd name="connsiteX49" fmla="*/ 472277 w 3619883"/>
                <a:gd name="connsiteY49" fmla="*/ 3951392 h 4275461"/>
                <a:gd name="connsiteX50" fmla="*/ 472277 w 3619883"/>
                <a:gd name="connsiteY50" fmla="*/ 4128157 h 4275461"/>
                <a:gd name="connsiteX51" fmla="*/ 522650 w 3619883"/>
                <a:gd name="connsiteY51" fmla="*/ 4128157 h 4275461"/>
                <a:gd name="connsiteX52" fmla="*/ 573998 w 3619883"/>
                <a:gd name="connsiteY52" fmla="*/ 4275461 h 4275461"/>
                <a:gd name="connsiteX53" fmla="*/ 336164 w 3619883"/>
                <a:gd name="connsiteY53" fmla="*/ 4275461 h 4275461"/>
                <a:gd name="connsiteX54" fmla="*/ 294572 w 3619883"/>
                <a:gd name="connsiteY54" fmla="*/ 4128157 h 4275461"/>
                <a:gd name="connsiteX55" fmla="*/ 339106 w 3619883"/>
                <a:gd name="connsiteY55" fmla="*/ 4128157 h 4275461"/>
                <a:gd name="connsiteX56" fmla="*/ 339106 w 3619883"/>
                <a:gd name="connsiteY56" fmla="*/ 3951392 h 4275461"/>
                <a:gd name="connsiteX57" fmla="*/ 161321 w 3619883"/>
                <a:gd name="connsiteY57" fmla="*/ 3951392 h 4275461"/>
                <a:gd name="connsiteX58" fmla="*/ 161321 w 3619883"/>
                <a:gd name="connsiteY58" fmla="*/ 4128157 h 4275461"/>
                <a:gd name="connsiteX59" fmla="*/ 230914 w 3619883"/>
                <a:gd name="connsiteY59" fmla="*/ 4128157 h 4275461"/>
                <a:gd name="connsiteX60" fmla="*/ 189322 w 3619883"/>
                <a:gd name="connsiteY60" fmla="*/ 4275461 h 4275461"/>
                <a:gd name="connsiteX61" fmla="*/ 0 w 3619883"/>
                <a:gd name="connsiteY61" fmla="*/ 4275461 h 4275461"/>
                <a:gd name="connsiteX62" fmla="*/ 0 w 3619883"/>
                <a:gd name="connsiteY62" fmla="*/ 42229 h 4275461"/>
                <a:gd name="connsiteX63" fmla="*/ 42464 w 3619883"/>
                <a:gd name="connsiteY63" fmla="*/ 40518 h 4275461"/>
                <a:gd name="connsiteX64" fmla="*/ 137733 w 3619883"/>
                <a:gd name="connsiteY64" fmla="*/ 35355 h 4275461"/>
                <a:gd name="connsiteX65" fmla="*/ 270565 w 3619883"/>
                <a:gd name="connsiteY65" fmla="*/ 29759 h 4275461"/>
                <a:gd name="connsiteX66" fmla="*/ 479734 w 3619883"/>
                <a:gd name="connsiteY66" fmla="*/ 45455 h 4275461"/>
                <a:gd name="connsiteX67" fmla="*/ 524103 w 3619883"/>
                <a:gd name="connsiteY67" fmla="*/ 41625 h 4275461"/>
                <a:gd name="connsiteX68" fmla="*/ 624416 w 3619883"/>
                <a:gd name="connsiteY68" fmla="*/ 22696 h 4275461"/>
                <a:gd name="connsiteX69" fmla="*/ 657762 w 3619883"/>
                <a:gd name="connsiteY69" fmla="*/ 18351 h 4275461"/>
                <a:gd name="connsiteX70" fmla="*/ 690557 w 3619883"/>
                <a:gd name="connsiteY70" fmla="*/ 25792 h 4275461"/>
                <a:gd name="connsiteX71" fmla="*/ 745123 w 3619883"/>
                <a:gd name="connsiteY71" fmla="*/ 40157 h 4275461"/>
                <a:gd name="connsiteX72" fmla="*/ 789493 w 3619883"/>
                <a:gd name="connsiteY72" fmla="*/ 36327 h 4275461"/>
                <a:gd name="connsiteX73" fmla="*/ 854255 w 3619883"/>
                <a:gd name="connsiteY73" fmla="*/ 68887 h 4275461"/>
                <a:gd name="connsiteX74" fmla="*/ 897520 w 3619883"/>
                <a:gd name="connsiteY74" fmla="*/ 88629 h 4275461"/>
                <a:gd name="connsiteX75" fmla="*/ 940510 w 3619883"/>
                <a:gd name="connsiteY75" fmla="*/ 114265 h 4275461"/>
                <a:gd name="connsiteX76" fmla="*/ 1082712 w 3619883"/>
                <a:gd name="connsiteY76" fmla="*/ 144543 h 4275461"/>
                <a:gd name="connsiteX77" fmla="*/ 1205348 w 3619883"/>
                <a:gd name="connsiteY77" fmla="*/ 120753 h 4275461"/>
                <a:gd name="connsiteX78" fmla="*/ 1271764 w 3619883"/>
                <a:gd name="connsiteY78" fmla="*/ 117956 h 4275461"/>
                <a:gd name="connsiteX79" fmla="*/ 1315583 w 3619883"/>
                <a:gd name="connsiteY79" fmla="*/ 125912 h 4275461"/>
                <a:gd name="connsiteX80" fmla="*/ 1359125 w 3619883"/>
                <a:gd name="connsiteY80" fmla="*/ 139761 h 4275461"/>
                <a:gd name="connsiteX81" fmla="*/ 1391919 w 3619883"/>
                <a:gd name="connsiteY81" fmla="*/ 147202 h 4275461"/>
                <a:gd name="connsiteX82" fmla="*/ 1436563 w 3619883"/>
                <a:gd name="connsiteY82" fmla="*/ 137480 h 4275461"/>
                <a:gd name="connsiteX83" fmla="*/ 1471566 w 3619883"/>
                <a:gd name="connsiteY83" fmla="*/ 97777 h 4275461"/>
                <a:gd name="connsiteX84" fmla="*/ 1505739 w 3619883"/>
                <a:gd name="connsiteY84" fmla="*/ 75753 h 4275461"/>
                <a:gd name="connsiteX85" fmla="*/ 1590891 w 3619883"/>
                <a:gd name="connsiteY85" fmla="*/ 144702 h 4275461"/>
                <a:gd name="connsiteX86" fmla="*/ 1625616 w 3619883"/>
                <a:gd name="connsiteY86" fmla="*/ 110893 h 4275461"/>
                <a:gd name="connsiteX87" fmla="*/ 1658964 w 3619883"/>
                <a:gd name="connsiteY87" fmla="*/ 106547 h 4275461"/>
                <a:gd name="connsiteX88" fmla="*/ 1746598 w 3619883"/>
                <a:gd name="connsiteY88" fmla="*/ 122460 h 4275461"/>
                <a:gd name="connsiteX89" fmla="*/ 1811913 w 3619883"/>
                <a:gd name="connsiteY89" fmla="*/ 143234 h 4275461"/>
                <a:gd name="connsiteX90" fmla="*/ 1856557 w 3619883"/>
                <a:gd name="connsiteY90" fmla="*/ 133511 h 4275461"/>
                <a:gd name="connsiteX91" fmla="*/ 2066003 w 3619883"/>
                <a:gd name="connsiteY91" fmla="*/ 143313 h 4275461"/>
                <a:gd name="connsiteX92" fmla="*/ 2177615 w 3619883"/>
                <a:gd name="connsiteY92" fmla="*/ 119007 h 4275461"/>
                <a:gd name="connsiteX93" fmla="*/ 2255883 w 3619883"/>
                <a:gd name="connsiteY93" fmla="*/ 99047 h 4275461"/>
                <a:gd name="connsiteX94" fmla="*/ 2344622 w 3619883"/>
                <a:gd name="connsiteY94" fmla="*/ 91388 h 4275461"/>
                <a:gd name="connsiteX95" fmla="*/ 2455682 w 3619883"/>
                <a:gd name="connsiteY95" fmla="*/ 78869 h 4275461"/>
                <a:gd name="connsiteX96" fmla="*/ 2632609 w 3619883"/>
                <a:gd name="connsiteY96" fmla="*/ 75338 h 4275461"/>
                <a:gd name="connsiteX97" fmla="*/ 2742291 w 3619883"/>
                <a:gd name="connsiteY97" fmla="*/ 92282 h 4275461"/>
                <a:gd name="connsiteX98" fmla="*/ 2851974 w 3619883"/>
                <a:gd name="connsiteY98" fmla="*/ 109227 h 4275461"/>
                <a:gd name="connsiteX99" fmla="*/ 2907643 w 3619883"/>
                <a:gd name="connsiteY99" fmla="*/ 100020 h 4275461"/>
                <a:gd name="connsiteX100" fmla="*/ 2944022 w 3619883"/>
                <a:gd name="connsiteY100" fmla="*/ 30853 h 4275461"/>
                <a:gd name="connsiteX101" fmla="*/ 3022289 w 3619883"/>
                <a:gd name="connsiteY101" fmla="*/ 10893 h 4275461"/>
                <a:gd name="connsiteX102" fmla="*/ 3054807 w 3619883"/>
                <a:gd name="connsiteY102" fmla="*/ 24226 h 4275461"/>
                <a:gd name="connsiteX103" fmla="*/ 3141892 w 3619883"/>
                <a:gd name="connsiteY103" fmla="*/ 51925 h 4275461"/>
                <a:gd name="connsiteX104" fmla="*/ 3185711 w 3619883"/>
                <a:gd name="connsiteY104" fmla="*/ 59881 h 4275461"/>
                <a:gd name="connsiteX105" fmla="*/ 3219056 w 3619883"/>
                <a:gd name="connsiteY105" fmla="*/ 55536 h 4275461"/>
                <a:gd name="connsiteX106" fmla="*/ 3263425 w 3619883"/>
                <a:gd name="connsiteY106" fmla="*/ 51706 h 4275461"/>
                <a:gd name="connsiteX107" fmla="*/ 3296219 w 3619883"/>
                <a:gd name="connsiteY107" fmla="*/ 59147 h 4275461"/>
                <a:gd name="connsiteX108" fmla="*/ 3319094 w 3619883"/>
                <a:gd name="connsiteY108" fmla="*/ 42500 h 4275461"/>
                <a:gd name="connsiteX109" fmla="*/ 3420511 w 3619883"/>
                <a:gd name="connsiteY109" fmla="*/ 0 h 4275461"/>
                <a:gd name="connsiteX110" fmla="*/ 3453305 w 3619883"/>
                <a:gd name="connsiteY110" fmla="*/ 7440 h 4275461"/>
                <a:gd name="connsiteX111" fmla="*/ 3496571 w 3619883"/>
                <a:gd name="connsiteY111" fmla="*/ 27182 h 4275461"/>
                <a:gd name="connsiteX112" fmla="*/ 3602117 w 3619883"/>
                <a:gd name="connsiteY112" fmla="*/ 132521 h 4275461"/>
                <a:gd name="connsiteX113" fmla="*/ 3619883 w 3619883"/>
                <a:gd name="connsiteY113" fmla="*/ 140049 h 4275461"/>
                <a:gd name="connsiteX114" fmla="*/ 3619883 w 3619883"/>
                <a:gd name="connsiteY11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3951392 h 4275461"/>
                <a:gd name="connsiteX13" fmla="*/ 1716110 w 3619883"/>
                <a:gd name="connsiteY13" fmla="*/ 3951392 h 4275461"/>
                <a:gd name="connsiteX14" fmla="*/ 1716110 w 3619883"/>
                <a:gd name="connsiteY14" fmla="*/ 4006431 h 4275461"/>
                <a:gd name="connsiteX15" fmla="*/ 1703447 w 3619883"/>
                <a:gd name="connsiteY15" fmla="*/ 4007960 h 4275461"/>
                <a:gd name="connsiteX16" fmla="*/ 1716110 w 3619883"/>
                <a:gd name="connsiteY16" fmla="*/ 4044284 h 4275461"/>
                <a:gd name="connsiteX17" fmla="*/ 1716110 w 3619883"/>
                <a:gd name="connsiteY17" fmla="*/ 4128157 h 4275461"/>
                <a:gd name="connsiteX18" fmla="*/ 1745346 w 3619883"/>
                <a:gd name="connsiteY18" fmla="*/ 4128157 h 4275461"/>
                <a:gd name="connsiteX19" fmla="*/ 1796694 w 3619883"/>
                <a:gd name="connsiteY19" fmla="*/ 4275461 h 4275461"/>
                <a:gd name="connsiteX20" fmla="*/ 1558844 w 3619883"/>
                <a:gd name="connsiteY20" fmla="*/ 4275461 h 4275461"/>
                <a:gd name="connsiteX21" fmla="*/ 1517252 w 3619883"/>
                <a:gd name="connsiteY21" fmla="*/ 4128157 h 4275461"/>
                <a:gd name="connsiteX22" fmla="*/ 1582936 w 3619883"/>
                <a:gd name="connsiteY22" fmla="*/ 4128157 h 4275461"/>
                <a:gd name="connsiteX23" fmla="*/ 1582936 w 3619883"/>
                <a:gd name="connsiteY23" fmla="*/ 3951392 h 4275461"/>
                <a:gd name="connsiteX24" fmla="*/ 1405151 w 3619883"/>
                <a:gd name="connsiteY24" fmla="*/ 3951392 h 4275461"/>
                <a:gd name="connsiteX25" fmla="*/ 1405151 w 3619883"/>
                <a:gd name="connsiteY25" fmla="*/ 4128157 h 4275461"/>
                <a:gd name="connsiteX26" fmla="*/ 1468988 w 3619883"/>
                <a:gd name="connsiteY26" fmla="*/ 4128157 h 4275461"/>
                <a:gd name="connsiteX27" fmla="*/ 1427396 w 3619883"/>
                <a:gd name="connsiteY27" fmla="*/ 4275461 h 4275461"/>
                <a:gd name="connsiteX28" fmla="*/ 1210751 w 3619883"/>
                <a:gd name="connsiteY28" fmla="*/ 4275461 h 4275461"/>
                <a:gd name="connsiteX29" fmla="*/ 1210751 w 3619883"/>
                <a:gd name="connsiteY29" fmla="*/ 4128157 h 4275461"/>
                <a:gd name="connsiteX30" fmla="*/ 1271978 w 3619883"/>
                <a:gd name="connsiteY30" fmla="*/ 4128157 h 4275461"/>
                <a:gd name="connsiteX31" fmla="*/ 1271978 w 3619883"/>
                <a:gd name="connsiteY31" fmla="*/ 3951392 h 4275461"/>
                <a:gd name="connsiteX32" fmla="*/ 1094193 w 3619883"/>
                <a:gd name="connsiteY32" fmla="*/ 3951392 h 4275461"/>
                <a:gd name="connsiteX33" fmla="*/ 1094193 w 3619883"/>
                <a:gd name="connsiteY33" fmla="*/ 4128157 h 4275461"/>
                <a:gd name="connsiteX34" fmla="*/ 1140354 w 3619883"/>
                <a:gd name="connsiteY34" fmla="*/ 4128157 h 4275461"/>
                <a:gd name="connsiteX35" fmla="*/ 1140354 w 3619883"/>
                <a:gd name="connsiteY35" fmla="*/ 4275461 h 4275461"/>
                <a:gd name="connsiteX36" fmla="*/ 953807 w 3619883"/>
                <a:gd name="connsiteY36" fmla="*/ 4275461 h 4275461"/>
                <a:gd name="connsiteX37" fmla="*/ 912215 w 3619883"/>
                <a:gd name="connsiteY37" fmla="*/ 4128157 h 4275461"/>
                <a:gd name="connsiteX38" fmla="*/ 961020 w 3619883"/>
                <a:gd name="connsiteY38" fmla="*/ 4128157 h 4275461"/>
                <a:gd name="connsiteX39" fmla="*/ 961020 w 3619883"/>
                <a:gd name="connsiteY39" fmla="*/ 3951392 h 4275461"/>
                <a:gd name="connsiteX40" fmla="*/ 783235 w 3619883"/>
                <a:gd name="connsiteY40" fmla="*/ 3951392 h 4275461"/>
                <a:gd name="connsiteX41" fmla="*/ 783235 w 3619883"/>
                <a:gd name="connsiteY41" fmla="*/ 4128157 h 4275461"/>
                <a:gd name="connsiteX42" fmla="*/ 871024 w 3619883"/>
                <a:gd name="connsiteY42" fmla="*/ 4128157 h 4275461"/>
                <a:gd name="connsiteX43" fmla="*/ 829432 w 3619883"/>
                <a:gd name="connsiteY43" fmla="*/ 4275461 h 4275461"/>
                <a:gd name="connsiteX44" fmla="*/ 611484 w 3619883"/>
                <a:gd name="connsiteY44" fmla="*/ 4275461 h 4275461"/>
                <a:gd name="connsiteX45" fmla="*/ 621247 w 3619883"/>
                <a:gd name="connsiteY45" fmla="*/ 4128157 h 4275461"/>
                <a:gd name="connsiteX46" fmla="*/ 650062 w 3619883"/>
                <a:gd name="connsiteY46" fmla="*/ 4128157 h 4275461"/>
                <a:gd name="connsiteX47" fmla="*/ 650062 w 3619883"/>
                <a:gd name="connsiteY47" fmla="*/ 3951392 h 4275461"/>
                <a:gd name="connsiteX48" fmla="*/ 472277 w 3619883"/>
                <a:gd name="connsiteY48" fmla="*/ 3951392 h 4275461"/>
                <a:gd name="connsiteX49" fmla="*/ 472277 w 3619883"/>
                <a:gd name="connsiteY49" fmla="*/ 4128157 h 4275461"/>
                <a:gd name="connsiteX50" fmla="*/ 522650 w 3619883"/>
                <a:gd name="connsiteY50" fmla="*/ 4128157 h 4275461"/>
                <a:gd name="connsiteX51" fmla="*/ 573998 w 3619883"/>
                <a:gd name="connsiteY51" fmla="*/ 4275461 h 4275461"/>
                <a:gd name="connsiteX52" fmla="*/ 336164 w 3619883"/>
                <a:gd name="connsiteY52" fmla="*/ 4275461 h 4275461"/>
                <a:gd name="connsiteX53" fmla="*/ 294572 w 3619883"/>
                <a:gd name="connsiteY53" fmla="*/ 4128157 h 4275461"/>
                <a:gd name="connsiteX54" fmla="*/ 339106 w 3619883"/>
                <a:gd name="connsiteY54" fmla="*/ 4128157 h 4275461"/>
                <a:gd name="connsiteX55" fmla="*/ 339106 w 3619883"/>
                <a:gd name="connsiteY55" fmla="*/ 3951392 h 4275461"/>
                <a:gd name="connsiteX56" fmla="*/ 161321 w 3619883"/>
                <a:gd name="connsiteY56" fmla="*/ 3951392 h 4275461"/>
                <a:gd name="connsiteX57" fmla="*/ 161321 w 3619883"/>
                <a:gd name="connsiteY57" fmla="*/ 4128157 h 4275461"/>
                <a:gd name="connsiteX58" fmla="*/ 230914 w 3619883"/>
                <a:gd name="connsiteY58" fmla="*/ 4128157 h 4275461"/>
                <a:gd name="connsiteX59" fmla="*/ 189322 w 3619883"/>
                <a:gd name="connsiteY59" fmla="*/ 4275461 h 4275461"/>
                <a:gd name="connsiteX60" fmla="*/ 0 w 3619883"/>
                <a:gd name="connsiteY60" fmla="*/ 4275461 h 4275461"/>
                <a:gd name="connsiteX61" fmla="*/ 0 w 3619883"/>
                <a:gd name="connsiteY61" fmla="*/ 42229 h 4275461"/>
                <a:gd name="connsiteX62" fmla="*/ 42464 w 3619883"/>
                <a:gd name="connsiteY62" fmla="*/ 40518 h 4275461"/>
                <a:gd name="connsiteX63" fmla="*/ 137733 w 3619883"/>
                <a:gd name="connsiteY63" fmla="*/ 35355 h 4275461"/>
                <a:gd name="connsiteX64" fmla="*/ 270565 w 3619883"/>
                <a:gd name="connsiteY64" fmla="*/ 29759 h 4275461"/>
                <a:gd name="connsiteX65" fmla="*/ 479734 w 3619883"/>
                <a:gd name="connsiteY65" fmla="*/ 45455 h 4275461"/>
                <a:gd name="connsiteX66" fmla="*/ 524103 w 3619883"/>
                <a:gd name="connsiteY66" fmla="*/ 41625 h 4275461"/>
                <a:gd name="connsiteX67" fmla="*/ 624416 w 3619883"/>
                <a:gd name="connsiteY67" fmla="*/ 22696 h 4275461"/>
                <a:gd name="connsiteX68" fmla="*/ 657762 w 3619883"/>
                <a:gd name="connsiteY68" fmla="*/ 18351 h 4275461"/>
                <a:gd name="connsiteX69" fmla="*/ 690557 w 3619883"/>
                <a:gd name="connsiteY69" fmla="*/ 25792 h 4275461"/>
                <a:gd name="connsiteX70" fmla="*/ 745123 w 3619883"/>
                <a:gd name="connsiteY70" fmla="*/ 40157 h 4275461"/>
                <a:gd name="connsiteX71" fmla="*/ 789493 w 3619883"/>
                <a:gd name="connsiteY71" fmla="*/ 36327 h 4275461"/>
                <a:gd name="connsiteX72" fmla="*/ 854255 w 3619883"/>
                <a:gd name="connsiteY72" fmla="*/ 68887 h 4275461"/>
                <a:gd name="connsiteX73" fmla="*/ 897520 w 3619883"/>
                <a:gd name="connsiteY73" fmla="*/ 88629 h 4275461"/>
                <a:gd name="connsiteX74" fmla="*/ 940510 w 3619883"/>
                <a:gd name="connsiteY74" fmla="*/ 114265 h 4275461"/>
                <a:gd name="connsiteX75" fmla="*/ 1082712 w 3619883"/>
                <a:gd name="connsiteY75" fmla="*/ 144543 h 4275461"/>
                <a:gd name="connsiteX76" fmla="*/ 1205348 w 3619883"/>
                <a:gd name="connsiteY76" fmla="*/ 120753 h 4275461"/>
                <a:gd name="connsiteX77" fmla="*/ 1271764 w 3619883"/>
                <a:gd name="connsiteY77" fmla="*/ 117956 h 4275461"/>
                <a:gd name="connsiteX78" fmla="*/ 1315583 w 3619883"/>
                <a:gd name="connsiteY78" fmla="*/ 125912 h 4275461"/>
                <a:gd name="connsiteX79" fmla="*/ 1359125 w 3619883"/>
                <a:gd name="connsiteY79" fmla="*/ 139761 h 4275461"/>
                <a:gd name="connsiteX80" fmla="*/ 1391919 w 3619883"/>
                <a:gd name="connsiteY80" fmla="*/ 147202 h 4275461"/>
                <a:gd name="connsiteX81" fmla="*/ 1436563 w 3619883"/>
                <a:gd name="connsiteY81" fmla="*/ 137480 h 4275461"/>
                <a:gd name="connsiteX82" fmla="*/ 1471566 w 3619883"/>
                <a:gd name="connsiteY82" fmla="*/ 97777 h 4275461"/>
                <a:gd name="connsiteX83" fmla="*/ 1505739 w 3619883"/>
                <a:gd name="connsiteY83" fmla="*/ 75753 h 4275461"/>
                <a:gd name="connsiteX84" fmla="*/ 1590891 w 3619883"/>
                <a:gd name="connsiteY84" fmla="*/ 144702 h 4275461"/>
                <a:gd name="connsiteX85" fmla="*/ 1625616 w 3619883"/>
                <a:gd name="connsiteY85" fmla="*/ 110893 h 4275461"/>
                <a:gd name="connsiteX86" fmla="*/ 1658964 w 3619883"/>
                <a:gd name="connsiteY86" fmla="*/ 106547 h 4275461"/>
                <a:gd name="connsiteX87" fmla="*/ 1746598 w 3619883"/>
                <a:gd name="connsiteY87" fmla="*/ 122460 h 4275461"/>
                <a:gd name="connsiteX88" fmla="*/ 1811913 w 3619883"/>
                <a:gd name="connsiteY88" fmla="*/ 143234 h 4275461"/>
                <a:gd name="connsiteX89" fmla="*/ 1856557 w 3619883"/>
                <a:gd name="connsiteY89" fmla="*/ 133511 h 4275461"/>
                <a:gd name="connsiteX90" fmla="*/ 2066003 w 3619883"/>
                <a:gd name="connsiteY90" fmla="*/ 143313 h 4275461"/>
                <a:gd name="connsiteX91" fmla="*/ 2177615 w 3619883"/>
                <a:gd name="connsiteY91" fmla="*/ 119007 h 4275461"/>
                <a:gd name="connsiteX92" fmla="*/ 2255883 w 3619883"/>
                <a:gd name="connsiteY92" fmla="*/ 99047 h 4275461"/>
                <a:gd name="connsiteX93" fmla="*/ 2344622 w 3619883"/>
                <a:gd name="connsiteY93" fmla="*/ 91388 h 4275461"/>
                <a:gd name="connsiteX94" fmla="*/ 2455682 w 3619883"/>
                <a:gd name="connsiteY94" fmla="*/ 78869 h 4275461"/>
                <a:gd name="connsiteX95" fmla="*/ 2632609 w 3619883"/>
                <a:gd name="connsiteY95" fmla="*/ 75338 h 4275461"/>
                <a:gd name="connsiteX96" fmla="*/ 2742291 w 3619883"/>
                <a:gd name="connsiteY96" fmla="*/ 92282 h 4275461"/>
                <a:gd name="connsiteX97" fmla="*/ 2851974 w 3619883"/>
                <a:gd name="connsiteY97" fmla="*/ 109227 h 4275461"/>
                <a:gd name="connsiteX98" fmla="*/ 2907643 w 3619883"/>
                <a:gd name="connsiteY98" fmla="*/ 100020 h 4275461"/>
                <a:gd name="connsiteX99" fmla="*/ 2944022 w 3619883"/>
                <a:gd name="connsiteY99" fmla="*/ 30853 h 4275461"/>
                <a:gd name="connsiteX100" fmla="*/ 3022289 w 3619883"/>
                <a:gd name="connsiteY100" fmla="*/ 10893 h 4275461"/>
                <a:gd name="connsiteX101" fmla="*/ 3054807 w 3619883"/>
                <a:gd name="connsiteY101" fmla="*/ 24226 h 4275461"/>
                <a:gd name="connsiteX102" fmla="*/ 3141892 w 3619883"/>
                <a:gd name="connsiteY102" fmla="*/ 51925 h 4275461"/>
                <a:gd name="connsiteX103" fmla="*/ 3185711 w 3619883"/>
                <a:gd name="connsiteY103" fmla="*/ 59881 h 4275461"/>
                <a:gd name="connsiteX104" fmla="*/ 3219056 w 3619883"/>
                <a:gd name="connsiteY104" fmla="*/ 55536 h 4275461"/>
                <a:gd name="connsiteX105" fmla="*/ 3263425 w 3619883"/>
                <a:gd name="connsiteY105" fmla="*/ 51706 h 4275461"/>
                <a:gd name="connsiteX106" fmla="*/ 3296219 w 3619883"/>
                <a:gd name="connsiteY106" fmla="*/ 59147 h 4275461"/>
                <a:gd name="connsiteX107" fmla="*/ 3319094 w 3619883"/>
                <a:gd name="connsiteY107" fmla="*/ 42500 h 4275461"/>
                <a:gd name="connsiteX108" fmla="*/ 3420511 w 3619883"/>
                <a:gd name="connsiteY108" fmla="*/ 0 h 4275461"/>
                <a:gd name="connsiteX109" fmla="*/ 3453305 w 3619883"/>
                <a:gd name="connsiteY109" fmla="*/ 7440 h 4275461"/>
                <a:gd name="connsiteX110" fmla="*/ 3496571 w 3619883"/>
                <a:gd name="connsiteY110" fmla="*/ 27182 h 4275461"/>
                <a:gd name="connsiteX111" fmla="*/ 3602117 w 3619883"/>
                <a:gd name="connsiteY111" fmla="*/ 132521 h 4275461"/>
                <a:gd name="connsiteX112" fmla="*/ 3619883 w 3619883"/>
                <a:gd name="connsiteY112" fmla="*/ 140049 h 4275461"/>
                <a:gd name="connsiteX113" fmla="*/ 3619883 w 3619883"/>
                <a:gd name="connsiteY11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3951392 h 4275461"/>
                <a:gd name="connsiteX13" fmla="*/ 1716110 w 3619883"/>
                <a:gd name="connsiteY13" fmla="*/ 4006431 h 4275461"/>
                <a:gd name="connsiteX14" fmla="*/ 1703447 w 3619883"/>
                <a:gd name="connsiteY14" fmla="*/ 4007960 h 4275461"/>
                <a:gd name="connsiteX15" fmla="*/ 1716110 w 3619883"/>
                <a:gd name="connsiteY15" fmla="*/ 4044284 h 4275461"/>
                <a:gd name="connsiteX16" fmla="*/ 1716110 w 3619883"/>
                <a:gd name="connsiteY16" fmla="*/ 4128157 h 4275461"/>
                <a:gd name="connsiteX17" fmla="*/ 1745346 w 3619883"/>
                <a:gd name="connsiteY17" fmla="*/ 4128157 h 4275461"/>
                <a:gd name="connsiteX18" fmla="*/ 1796694 w 3619883"/>
                <a:gd name="connsiteY18" fmla="*/ 4275461 h 4275461"/>
                <a:gd name="connsiteX19" fmla="*/ 1558844 w 3619883"/>
                <a:gd name="connsiteY19" fmla="*/ 4275461 h 4275461"/>
                <a:gd name="connsiteX20" fmla="*/ 1517252 w 3619883"/>
                <a:gd name="connsiteY20" fmla="*/ 4128157 h 4275461"/>
                <a:gd name="connsiteX21" fmla="*/ 1582936 w 3619883"/>
                <a:gd name="connsiteY21" fmla="*/ 4128157 h 4275461"/>
                <a:gd name="connsiteX22" fmla="*/ 1582936 w 3619883"/>
                <a:gd name="connsiteY22" fmla="*/ 3951392 h 4275461"/>
                <a:gd name="connsiteX23" fmla="*/ 1405151 w 3619883"/>
                <a:gd name="connsiteY23" fmla="*/ 3951392 h 4275461"/>
                <a:gd name="connsiteX24" fmla="*/ 1405151 w 3619883"/>
                <a:gd name="connsiteY24" fmla="*/ 4128157 h 4275461"/>
                <a:gd name="connsiteX25" fmla="*/ 1468988 w 3619883"/>
                <a:gd name="connsiteY25" fmla="*/ 4128157 h 4275461"/>
                <a:gd name="connsiteX26" fmla="*/ 1427396 w 3619883"/>
                <a:gd name="connsiteY26" fmla="*/ 4275461 h 4275461"/>
                <a:gd name="connsiteX27" fmla="*/ 1210751 w 3619883"/>
                <a:gd name="connsiteY27" fmla="*/ 4275461 h 4275461"/>
                <a:gd name="connsiteX28" fmla="*/ 1210751 w 3619883"/>
                <a:gd name="connsiteY28" fmla="*/ 4128157 h 4275461"/>
                <a:gd name="connsiteX29" fmla="*/ 1271978 w 3619883"/>
                <a:gd name="connsiteY29" fmla="*/ 4128157 h 4275461"/>
                <a:gd name="connsiteX30" fmla="*/ 1271978 w 3619883"/>
                <a:gd name="connsiteY30" fmla="*/ 3951392 h 4275461"/>
                <a:gd name="connsiteX31" fmla="*/ 1094193 w 3619883"/>
                <a:gd name="connsiteY31" fmla="*/ 3951392 h 4275461"/>
                <a:gd name="connsiteX32" fmla="*/ 1094193 w 3619883"/>
                <a:gd name="connsiteY32" fmla="*/ 4128157 h 4275461"/>
                <a:gd name="connsiteX33" fmla="*/ 1140354 w 3619883"/>
                <a:gd name="connsiteY33" fmla="*/ 4128157 h 4275461"/>
                <a:gd name="connsiteX34" fmla="*/ 1140354 w 3619883"/>
                <a:gd name="connsiteY34" fmla="*/ 4275461 h 4275461"/>
                <a:gd name="connsiteX35" fmla="*/ 953807 w 3619883"/>
                <a:gd name="connsiteY35" fmla="*/ 4275461 h 4275461"/>
                <a:gd name="connsiteX36" fmla="*/ 912215 w 3619883"/>
                <a:gd name="connsiteY36" fmla="*/ 4128157 h 4275461"/>
                <a:gd name="connsiteX37" fmla="*/ 961020 w 3619883"/>
                <a:gd name="connsiteY37" fmla="*/ 4128157 h 4275461"/>
                <a:gd name="connsiteX38" fmla="*/ 961020 w 3619883"/>
                <a:gd name="connsiteY38" fmla="*/ 3951392 h 4275461"/>
                <a:gd name="connsiteX39" fmla="*/ 783235 w 3619883"/>
                <a:gd name="connsiteY39" fmla="*/ 3951392 h 4275461"/>
                <a:gd name="connsiteX40" fmla="*/ 783235 w 3619883"/>
                <a:gd name="connsiteY40" fmla="*/ 4128157 h 4275461"/>
                <a:gd name="connsiteX41" fmla="*/ 871024 w 3619883"/>
                <a:gd name="connsiteY41" fmla="*/ 4128157 h 4275461"/>
                <a:gd name="connsiteX42" fmla="*/ 829432 w 3619883"/>
                <a:gd name="connsiteY42" fmla="*/ 4275461 h 4275461"/>
                <a:gd name="connsiteX43" fmla="*/ 611484 w 3619883"/>
                <a:gd name="connsiteY43" fmla="*/ 4275461 h 4275461"/>
                <a:gd name="connsiteX44" fmla="*/ 621247 w 3619883"/>
                <a:gd name="connsiteY44" fmla="*/ 4128157 h 4275461"/>
                <a:gd name="connsiteX45" fmla="*/ 650062 w 3619883"/>
                <a:gd name="connsiteY45" fmla="*/ 4128157 h 4275461"/>
                <a:gd name="connsiteX46" fmla="*/ 650062 w 3619883"/>
                <a:gd name="connsiteY46" fmla="*/ 3951392 h 4275461"/>
                <a:gd name="connsiteX47" fmla="*/ 472277 w 3619883"/>
                <a:gd name="connsiteY47" fmla="*/ 3951392 h 4275461"/>
                <a:gd name="connsiteX48" fmla="*/ 472277 w 3619883"/>
                <a:gd name="connsiteY48" fmla="*/ 4128157 h 4275461"/>
                <a:gd name="connsiteX49" fmla="*/ 522650 w 3619883"/>
                <a:gd name="connsiteY49" fmla="*/ 4128157 h 4275461"/>
                <a:gd name="connsiteX50" fmla="*/ 573998 w 3619883"/>
                <a:gd name="connsiteY50" fmla="*/ 4275461 h 4275461"/>
                <a:gd name="connsiteX51" fmla="*/ 336164 w 3619883"/>
                <a:gd name="connsiteY51" fmla="*/ 4275461 h 4275461"/>
                <a:gd name="connsiteX52" fmla="*/ 294572 w 3619883"/>
                <a:gd name="connsiteY52" fmla="*/ 4128157 h 4275461"/>
                <a:gd name="connsiteX53" fmla="*/ 339106 w 3619883"/>
                <a:gd name="connsiteY53" fmla="*/ 4128157 h 4275461"/>
                <a:gd name="connsiteX54" fmla="*/ 339106 w 3619883"/>
                <a:gd name="connsiteY54" fmla="*/ 3951392 h 4275461"/>
                <a:gd name="connsiteX55" fmla="*/ 161321 w 3619883"/>
                <a:gd name="connsiteY55" fmla="*/ 3951392 h 4275461"/>
                <a:gd name="connsiteX56" fmla="*/ 161321 w 3619883"/>
                <a:gd name="connsiteY56" fmla="*/ 4128157 h 4275461"/>
                <a:gd name="connsiteX57" fmla="*/ 230914 w 3619883"/>
                <a:gd name="connsiteY57" fmla="*/ 4128157 h 4275461"/>
                <a:gd name="connsiteX58" fmla="*/ 189322 w 3619883"/>
                <a:gd name="connsiteY58" fmla="*/ 4275461 h 4275461"/>
                <a:gd name="connsiteX59" fmla="*/ 0 w 3619883"/>
                <a:gd name="connsiteY59" fmla="*/ 4275461 h 4275461"/>
                <a:gd name="connsiteX60" fmla="*/ 0 w 3619883"/>
                <a:gd name="connsiteY60" fmla="*/ 42229 h 4275461"/>
                <a:gd name="connsiteX61" fmla="*/ 42464 w 3619883"/>
                <a:gd name="connsiteY61" fmla="*/ 40518 h 4275461"/>
                <a:gd name="connsiteX62" fmla="*/ 137733 w 3619883"/>
                <a:gd name="connsiteY62" fmla="*/ 35355 h 4275461"/>
                <a:gd name="connsiteX63" fmla="*/ 270565 w 3619883"/>
                <a:gd name="connsiteY63" fmla="*/ 29759 h 4275461"/>
                <a:gd name="connsiteX64" fmla="*/ 479734 w 3619883"/>
                <a:gd name="connsiteY64" fmla="*/ 45455 h 4275461"/>
                <a:gd name="connsiteX65" fmla="*/ 524103 w 3619883"/>
                <a:gd name="connsiteY65" fmla="*/ 41625 h 4275461"/>
                <a:gd name="connsiteX66" fmla="*/ 624416 w 3619883"/>
                <a:gd name="connsiteY66" fmla="*/ 22696 h 4275461"/>
                <a:gd name="connsiteX67" fmla="*/ 657762 w 3619883"/>
                <a:gd name="connsiteY67" fmla="*/ 18351 h 4275461"/>
                <a:gd name="connsiteX68" fmla="*/ 690557 w 3619883"/>
                <a:gd name="connsiteY68" fmla="*/ 25792 h 4275461"/>
                <a:gd name="connsiteX69" fmla="*/ 745123 w 3619883"/>
                <a:gd name="connsiteY69" fmla="*/ 40157 h 4275461"/>
                <a:gd name="connsiteX70" fmla="*/ 789493 w 3619883"/>
                <a:gd name="connsiteY70" fmla="*/ 36327 h 4275461"/>
                <a:gd name="connsiteX71" fmla="*/ 854255 w 3619883"/>
                <a:gd name="connsiteY71" fmla="*/ 68887 h 4275461"/>
                <a:gd name="connsiteX72" fmla="*/ 897520 w 3619883"/>
                <a:gd name="connsiteY72" fmla="*/ 88629 h 4275461"/>
                <a:gd name="connsiteX73" fmla="*/ 940510 w 3619883"/>
                <a:gd name="connsiteY73" fmla="*/ 114265 h 4275461"/>
                <a:gd name="connsiteX74" fmla="*/ 1082712 w 3619883"/>
                <a:gd name="connsiteY74" fmla="*/ 144543 h 4275461"/>
                <a:gd name="connsiteX75" fmla="*/ 1205348 w 3619883"/>
                <a:gd name="connsiteY75" fmla="*/ 120753 h 4275461"/>
                <a:gd name="connsiteX76" fmla="*/ 1271764 w 3619883"/>
                <a:gd name="connsiteY76" fmla="*/ 117956 h 4275461"/>
                <a:gd name="connsiteX77" fmla="*/ 1315583 w 3619883"/>
                <a:gd name="connsiteY77" fmla="*/ 125912 h 4275461"/>
                <a:gd name="connsiteX78" fmla="*/ 1359125 w 3619883"/>
                <a:gd name="connsiteY78" fmla="*/ 139761 h 4275461"/>
                <a:gd name="connsiteX79" fmla="*/ 1391919 w 3619883"/>
                <a:gd name="connsiteY79" fmla="*/ 147202 h 4275461"/>
                <a:gd name="connsiteX80" fmla="*/ 1436563 w 3619883"/>
                <a:gd name="connsiteY80" fmla="*/ 137480 h 4275461"/>
                <a:gd name="connsiteX81" fmla="*/ 1471566 w 3619883"/>
                <a:gd name="connsiteY81" fmla="*/ 97777 h 4275461"/>
                <a:gd name="connsiteX82" fmla="*/ 1505739 w 3619883"/>
                <a:gd name="connsiteY82" fmla="*/ 75753 h 4275461"/>
                <a:gd name="connsiteX83" fmla="*/ 1590891 w 3619883"/>
                <a:gd name="connsiteY83" fmla="*/ 144702 h 4275461"/>
                <a:gd name="connsiteX84" fmla="*/ 1625616 w 3619883"/>
                <a:gd name="connsiteY84" fmla="*/ 110893 h 4275461"/>
                <a:gd name="connsiteX85" fmla="*/ 1658964 w 3619883"/>
                <a:gd name="connsiteY85" fmla="*/ 106547 h 4275461"/>
                <a:gd name="connsiteX86" fmla="*/ 1746598 w 3619883"/>
                <a:gd name="connsiteY86" fmla="*/ 122460 h 4275461"/>
                <a:gd name="connsiteX87" fmla="*/ 1811913 w 3619883"/>
                <a:gd name="connsiteY87" fmla="*/ 143234 h 4275461"/>
                <a:gd name="connsiteX88" fmla="*/ 1856557 w 3619883"/>
                <a:gd name="connsiteY88" fmla="*/ 133511 h 4275461"/>
                <a:gd name="connsiteX89" fmla="*/ 2066003 w 3619883"/>
                <a:gd name="connsiteY89" fmla="*/ 143313 h 4275461"/>
                <a:gd name="connsiteX90" fmla="*/ 2177615 w 3619883"/>
                <a:gd name="connsiteY90" fmla="*/ 119007 h 4275461"/>
                <a:gd name="connsiteX91" fmla="*/ 2255883 w 3619883"/>
                <a:gd name="connsiteY91" fmla="*/ 99047 h 4275461"/>
                <a:gd name="connsiteX92" fmla="*/ 2344622 w 3619883"/>
                <a:gd name="connsiteY92" fmla="*/ 91388 h 4275461"/>
                <a:gd name="connsiteX93" fmla="*/ 2455682 w 3619883"/>
                <a:gd name="connsiteY93" fmla="*/ 78869 h 4275461"/>
                <a:gd name="connsiteX94" fmla="*/ 2632609 w 3619883"/>
                <a:gd name="connsiteY94" fmla="*/ 75338 h 4275461"/>
                <a:gd name="connsiteX95" fmla="*/ 2742291 w 3619883"/>
                <a:gd name="connsiteY95" fmla="*/ 92282 h 4275461"/>
                <a:gd name="connsiteX96" fmla="*/ 2851974 w 3619883"/>
                <a:gd name="connsiteY96" fmla="*/ 109227 h 4275461"/>
                <a:gd name="connsiteX97" fmla="*/ 2907643 w 3619883"/>
                <a:gd name="connsiteY97" fmla="*/ 100020 h 4275461"/>
                <a:gd name="connsiteX98" fmla="*/ 2944022 w 3619883"/>
                <a:gd name="connsiteY98" fmla="*/ 30853 h 4275461"/>
                <a:gd name="connsiteX99" fmla="*/ 3022289 w 3619883"/>
                <a:gd name="connsiteY99" fmla="*/ 10893 h 4275461"/>
                <a:gd name="connsiteX100" fmla="*/ 3054807 w 3619883"/>
                <a:gd name="connsiteY100" fmla="*/ 24226 h 4275461"/>
                <a:gd name="connsiteX101" fmla="*/ 3141892 w 3619883"/>
                <a:gd name="connsiteY101" fmla="*/ 51925 h 4275461"/>
                <a:gd name="connsiteX102" fmla="*/ 3185711 w 3619883"/>
                <a:gd name="connsiteY102" fmla="*/ 59881 h 4275461"/>
                <a:gd name="connsiteX103" fmla="*/ 3219056 w 3619883"/>
                <a:gd name="connsiteY103" fmla="*/ 55536 h 4275461"/>
                <a:gd name="connsiteX104" fmla="*/ 3263425 w 3619883"/>
                <a:gd name="connsiteY104" fmla="*/ 51706 h 4275461"/>
                <a:gd name="connsiteX105" fmla="*/ 3296219 w 3619883"/>
                <a:gd name="connsiteY105" fmla="*/ 59147 h 4275461"/>
                <a:gd name="connsiteX106" fmla="*/ 3319094 w 3619883"/>
                <a:gd name="connsiteY106" fmla="*/ 42500 h 4275461"/>
                <a:gd name="connsiteX107" fmla="*/ 3420511 w 3619883"/>
                <a:gd name="connsiteY107" fmla="*/ 0 h 4275461"/>
                <a:gd name="connsiteX108" fmla="*/ 3453305 w 3619883"/>
                <a:gd name="connsiteY108" fmla="*/ 7440 h 4275461"/>
                <a:gd name="connsiteX109" fmla="*/ 3496571 w 3619883"/>
                <a:gd name="connsiteY109" fmla="*/ 27182 h 4275461"/>
                <a:gd name="connsiteX110" fmla="*/ 3602117 w 3619883"/>
                <a:gd name="connsiteY110" fmla="*/ 132521 h 4275461"/>
                <a:gd name="connsiteX111" fmla="*/ 3619883 w 3619883"/>
                <a:gd name="connsiteY111" fmla="*/ 140049 h 4275461"/>
                <a:gd name="connsiteX112" fmla="*/ 3619883 w 3619883"/>
                <a:gd name="connsiteY11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044284 h 4275461"/>
                <a:gd name="connsiteX15" fmla="*/ 1716110 w 3619883"/>
                <a:gd name="connsiteY15" fmla="*/ 4128157 h 4275461"/>
                <a:gd name="connsiteX16" fmla="*/ 1745346 w 3619883"/>
                <a:gd name="connsiteY16" fmla="*/ 4128157 h 4275461"/>
                <a:gd name="connsiteX17" fmla="*/ 1796694 w 3619883"/>
                <a:gd name="connsiteY17" fmla="*/ 4275461 h 4275461"/>
                <a:gd name="connsiteX18" fmla="*/ 1558844 w 3619883"/>
                <a:gd name="connsiteY18" fmla="*/ 4275461 h 4275461"/>
                <a:gd name="connsiteX19" fmla="*/ 1517252 w 3619883"/>
                <a:gd name="connsiteY19" fmla="*/ 4128157 h 4275461"/>
                <a:gd name="connsiteX20" fmla="*/ 1582936 w 3619883"/>
                <a:gd name="connsiteY20" fmla="*/ 4128157 h 4275461"/>
                <a:gd name="connsiteX21" fmla="*/ 1582936 w 3619883"/>
                <a:gd name="connsiteY21" fmla="*/ 3951392 h 4275461"/>
                <a:gd name="connsiteX22" fmla="*/ 1405151 w 3619883"/>
                <a:gd name="connsiteY22" fmla="*/ 3951392 h 4275461"/>
                <a:gd name="connsiteX23" fmla="*/ 1405151 w 3619883"/>
                <a:gd name="connsiteY23" fmla="*/ 4128157 h 4275461"/>
                <a:gd name="connsiteX24" fmla="*/ 1468988 w 3619883"/>
                <a:gd name="connsiteY24" fmla="*/ 4128157 h 4275461"/>
                <a:gd name="connsiteX25" fmla="*/ 1427396 w 3619883"/>
                <a:gd name="connsiteY25" fmla="*/ 4275461 h 4275461"/>
                <a:gd name="connsiteX26" fmla="*/ 1210751 w 3619883"/>
                <a:gd name="connsiteY26" fmla="*/ 4275461 h 4275461"/>
                <a:gd name="connsiteX27" fmla="*/ 1210751 w 3619883"/>
                <a:gd name="connsiteY27" fmla="*/ 4128157 h 4275461"/>
                <a:gd name="connsiteX28" fmla="*/ 1271978 w 3619883"/>
                <a:gd name="connsiteY28" fmla="*/ 4128157 h 4275461"/>
                <a:gd name="connsiteX29" fmla="*/ 1271978 w 3619883"/>
                <a:gd name="connsiteY29" fmla="*/ 3951392 h 4275461"/>
                <a:gd name="connsiteX30" fmla="*/ 1094193 w 3619883"/>
                <a:gd name="connsiteY30" fmla="*/ 3951392 h 4275461"/>
                <a:gd name="connsiteX31" fmla="*/ 1094193 w 3619883"/>
                <a:gd name="connsiteY31" fmla="*/ 4128157 h 4275461"/>
                <a:gd name="connsiteX32" fmla="*/ 1140354 w 3619883"/>
                <a:gd name="connsiteY32" fmla="*/ 4128157 h 4275461"/>
                <a:gd name="connsiteX33" fmla="*/ 1140354 w 3619883"/>
                <a:gd name="connsiteY33" fmla="*/ 4275461 h 4275461"/>
                <a:gd name="connsiteX34" fmla="*/ 953807 w 3619883"/>
                <a:gd name="connsiteY34" fmla="*/ 4275461 h 4275461"/>
                <a:gd name="connsiteX35" fmla="*/ 912215 w 3619883"/>
                <a:gd name="connsiteY35" fmla="*/ 4128157 h 4275461"/>
                <a:gd name="connsiteX36" fmla="*/ 961020 w 3619883"/>
                <a:gd name="connsiteY36" fmla="*/ 4128157 h 4275461"/>
                <a:gd name="connsiteX37" fmla="*/ 961020 w 3619883"/>
                <a:gd name="connsiteY37" fmla="*/ 3951392 h 4275461"/>
                <a:gd name="connsiteX38" fmla="*/ 783235 w 3619883"/>
                <a:gd name="connsiteY38" fmla="*/ 3951392 h 4275461"/>
                <a:gd name="connsiteX39" fmla="*/ 783235 w 3619883"/>
                <a:gd name="connsiteY39" fmla="*/ 4128157 h 4275461"/>
                <a:gd name="connsiteX40" fmla="*/ 871024 w 3619883"/>
                <a:gd name="connsiteY40" fmla="*/ 4128157 h 4275461"/>
                <a:gd name="connsiteX41" fmla="*/ 829432 w 3619883"/>
                <a:gd name="connsiteY41" fmla="*/ 4275461 h 4275461"/>
                <a:gd name="connsiteX42" fmla="*/ 611484 w 3619883"/>
                <a:gd name="connsiteY42" fmla="*/ 4275461 h 4275461"/>
                <a:gd name="connsiteX43" fmla="*/ 621247 w 3619883"/>
                <a:gd name="connsiteY43" fmla="*/ 4128157 h 4275461"/>
                <a:gd name="connsiteX44" fmla="*/ 650062 w 3619883"/>
                <a:gd name="connsiteY44" fmla="*/ 4128157 h 4275461"/>
                <a:gd name="connsiteX45" fmla="*/ 650062 w 3619883"/>
                <a:gd name="connsiteY45" fmla="*/ 3951392 h 4275461"/>
                <a:gd name="connsiteX46" fmla="*/ 472277 w 3619883"/>
                <a:gd name="connsiteY46" fmla="*/ 3951392 h 4275461"/>
                <a:gd name="connsiteX47" fmla="*/ 472277 w 3619883"/>
                <a:gd name="connsiteY47" fmla="*/ 4128157 h 4275461"/>
                <a:gd name="connsiteX48" fmla="*/ 522650 w 3619883"/>
                <a:gd name="connsiteY48" fmla="*/ 4128157 h 4275461"/>
                <a:gd name="connsiteX49" fmla="*/ 573998 w 3619883"/>
                <a:gd name="connsiteY49" fmla="*/ 4275461 h 4275461"/>
                <a:gd name="connsiteX50" fmla="*/ 336164 w 3619883"/>
                <a:gd name="connsiteY50" fmla="*/ 4275461 h 4275461"/>
                <a:gd name="connsiteX51" fmla="*/ 294572 w 3619883"/>
                <a:gd name="connsiteY51" fmla="*/ 4128157 h 4275461"/>
                <a:gd name="connsiteX52" fmla="*/ 339106 w 3619883"/>
                <a:gd name="connsiteY52" fmla="*/ 4128157 h 4275461"/>
                <a:gd name="connsiteX53" fmla="*/ 339106 w 3619883"/>
                <a:gd name="connsiteY53" fmla="*/ 3951392 h 4275461"/>
                <a:gd name="connsiteX54" fmla="*/ 161321 w 3619883"/>
                <a:gd name="connsiteY54" fmla="*/ 3951392 h 4275461"/>
                <a:gd name="connsiteX55" fmla="*/ 161321 w 3619883"/>
                <a:gd name="connsiteY55" fmla="*/ 4128157 h 4275461"/>
                <a:gd name="connsiteX56" fmla="*/ 230914 w 3619883"/>
                <a:gd name="connsiteY56" fmla="*/ 4128157 h 4275461"/>
                <a:gd name="connsiteX57" fmla="*/ 189322 w 3619883"/>
                <a:gd name="connsiteY57" fmla="*/ 4275461 h 4275461"/>
                <a:gd name="connsiteX58" fmla="*/ 0 w 3619883"/>
                <a:gd name="connsiteY58" fmla="*/ 4275461 h 4275461"/>
                <a:gd name="connsiteX59" fmla="*/ 0 w 3619883"/>
                <a:gd name="connsiteY59" fmla="*/ 42229 h 4275461"/>
                <a:gd name="connsiteX60" fmla="*/ 42464 w 3619883"/>
                <a:gd name="connsiteY60" fmla="*/ 40518 h 4275461"/>
                <a:gd name="connsiteX61" fmla="*/ 137733 w 3619883"/>
                <a:gd name="connsiteY61" fmla="*/ 35355 h 4275461"/>
                <a:gd name="connsiteX62" fmla="*/ 270565 w 3619883"/>
                <a:gd name="connsiteY62" fmla="*/ 29759 h 4275461"/>
                <a:gd name="connsiteX63" fmla="*/ 479734 w 3619883"/>
                <a:gd name="connsiteY63" fmla="*/ 45455 h 4275461"/>
                <a:gd name="connsiteX64" fmla="*/ 524103 w 3619883"/>
                <a:gd name="connsiteY64" fmla="*/ 41625 h 4275461"/>
                <a:gd name="connsiteX65" fmla="*/ 624416 w 3619883"/>
                <a:gd name="connsiteY65" fmla="*/ 22696 h 4275461"/>
                <a:gd name="connsiteX66" fmla="*/ 657762 w 3619883"/>
                <a:gd name="connsiteY66" fmla="*/ 18351 h 4275461"/>
                <a:gd name="connsiteX67" fmla="*/ 690557 w 3619883"/>
                <a:gd name="connsiteY67" fmla="*/ 25792 h 4275461"/>
                <a:gd name="connsiteX68" fmla="*/ 745123 w 3619883"/>
                <a:gd name="connsiteY68" fmla="*/ 40157 h 4275461"/>
                <a:gd name="connsiteX69" fmla="*/ 789493 w 3619883"/>
                <a:gd name="connsiteY69" fmla="*/ 36327 h 4275461"/>
                <a:gd name="connsiteX70" fmla="*/ 854255 w 3619883"/>
                <a:gd name="connsiteY70" fmla="*/ 68887 h 4275461"/>
                <a:gd name="connsiteX71" fmla="*/ 897520 w 3619883"/>
                <a:gd name="connsiteY71" fmla="*/ 88629 h 4275461"/>
                <a:gd name="connsiteX72" fmla="*/ 940510 w 3619883"/>
                <a:gd name="connsiteY72" fmla="*/ 114265 h 4275461"/>
                <a:gd name="connsiteX73" fmla="*/ 1082712 w 3619883"/>
                <a:gd name="connsiteY73" fmla="*/ 144543 h 4275461"/>
                <a:gd name="connsiteX74" fmla="*/ 1205348 w 3619883"/>
                <a:gd name="connsiteY74" fmla="*/ 120753 h 4275461"/>
                <a:gd name="connsiteX75" fmla="*/ 1271764 w 3619883"/>
                <a:gd name="connsiteY75" fmla="*/ 117956 h 4275461"/>
                <a:gd name="connsiteX76" fmla="*/ 1315583 w 3619883"/>
                <a:gd name="connsiteY76" fmla="*/ 125912 h 4275461"/>
                <a:gd name="connsiteX77" fmla="*/ 1359125 w 3619883"/>
                <a:gd name="connsiteY77" fmla="*/ 139761 h 4275461"/>
                <a:gd name="connsiteX78" fmla="*/ 1391919 w 3619883"/>
                <a:gd name="connsiteY78" fmla="*/ 147202 h 4275461"/>
                <a:gd name="connsiteX79" fmla="*/ 1436563 w 3619883"/>
                <a:gd name="connsiteY79" fmla="*/ 137480 h 4275461"/>
                <a:gd name="connsiteX80" fmla="*/ 1471566 w 3619883"/>
                <a:gd name="connsiteY80" fmla="*/ 97777 h 4275461"/>
                <a:gd name="connsiteX81" fmla="*/ 1505739 w 3619883"/>
                <a:gd name="connsiteY81" fmla="*/ 75753 h 4275461"/>
                <a:gd name="connsiteX82" fmla="*/ 1590891 w 3619883"/>
                <a:gd name="connsiteY82" fmla="*/ 144702 h 4275461"/>
                <a:gd name="connsiteX83" fmla="*/ 1625616 w 3619883"/>
                <a:gd name="connsiteY83" fmla="*/ 110893 h 4275461"/>
                <a:gd name="connsiteX84" fmla="*/ 1658964 w 3619883"/>
                <a:gd name="connsiteY84" fmla="*/ 106547 h 4275461"/>
                <a:gd name="connsiteX85" fmla="*/ 1746598 w 3619883"/>
                <a:gd name="connsiteY85" fmla="*/ 122460 h 4275461"/>
                <a:gd name="connsiteX86" fmla="*/ 1811913 w 3619883"/>
                <a:gd name="connsiteY86" fmla="*/ 143234 h 4275461"/>
                <a:gd name="connsiteX87" fmla="*/ 1856557 w 3619883"/>
                <a:gd name="connsiteY87" fmla="*/ 133511 h 4275461"/>
                <a:gd name="connsiteX88" fmla="*/ 2066003 w 3619883"/>
                <a:gd name="connsiteY88" fmla="*/ 143313 h 4275461"/>
                <a:gd name="connsiteX89" fmla="*/ 2177615 w 3619883"/>
                <a:gd name="connsiteY89" fmla="*/ 119007 h 4275461"/>
                <a:gd name="connsiteX90" fmla="*/ 2255883 w 3619883"/>
                <a:gd name="connsiteY90" fmla="*/ 99047 h 4275461"/>
                <a:gd name="connsiteX91" fmla="*/ 2344622 w 3619883"/>
                <a:gd name="connsiteY91" fmla="*/ 91388 h 4275461"/>
                <a:gd name="connsiteX92" fmla="*/ 2455682 w 3619883"/>
                <a:gd name="connsiteY92" fmla="*/ 78869 h 4275461"/>
                <a:gd name="connsiteX93" fmla="*/ 2632609 w 3619883"/>
                <a:gd name="connsiteY93" fmla="*/ 75338 h 4275461"/>
                <a:gd name="connsiteX94" fmla="*/ 2742291 w 3619883"/>
                <a:gd name="connsiteY94" fmla="*/ 92282 h 4275461"/>
                <a:gd name="connsiteX95" fmla="*/ 2851974 w 3619883"/>
                <a:gd name="connsiteY95" fmla="*/ 109227 h 4275461"/>
                <a:gd name="connsiteX96" fmla="*/ 2907643 w 3619883"/>
                <a:gd name="connsiteY96" fmla="*/ 100020 h 4275461"/>
                <a:gd name="connsiteX97" fmla="*/ 2944022 w 3619883"/>
                <a:gd name="connsiteY97" fmla="*/ 30853 h 4275461"/>
                <a:gd name="connsiteX98" fmla="*/ 3022289 w 3619883"/>
                <a:gd name="connsiteY98" fmla="*/ 10893 h 4275461"/>
                <a:gd name="connsiteX99" fmla="*/ 3054807 w 3619883"/>
                <a:gd name="connsiteY99" fmla="*/ 24226 h 4275461"/>
                <a:gd name="connsiteX100" fmla="*/ 3141892 w 3619883"/>
                <a:gd name="connsiteY100" fmla="*/ 51925 h 4275461"/>
                <a:gd name="connsiteX101" fmla="*/ 3185711 w 3619883"/>
                <a:gd name="connsiteY101" fmla="*/ 59881 h 4275461"/>
                <a:gd name="connsiteX102" fmla="*/ 3219056 w 3619883"/>
                <a:gd name="connsiteY102" fmla="*/ 55536 h 4275461"/>
                <a:gd name="connsiteX103" fmla="*/ 3263425 w 3619883"/>
                <a:gd name="connsiteY103" fmla="*/ 51706 h 4275461"/>
                <a:gd name="connsiteX104" fmla="*/ 3296219 w 3619883"/>
                <a:gd name="connsiteY104" fmla="*/ 59147 h 4275461"/>
                <a:gd name="connsiteX105" fmla="*/ 3319094 w 3619883"/>
                <a:gd name="connsiteY105" fmla="*/ 42500 h 4275461"/>
                <a:gd name="connsiteX106" fmla="*/ 3420511 w 3619883"/>
                <a:gd name="connsiteY106" fmla="*/ 0 h 4275461"/>
                <a:gd name="connsiteX107" fmla="*/ 3453305 w 3619883"/>
                <a:gd name="connsiteY107" fmla="*/ 7440 h 4275461"/>
                <a:gd name="connsiteX108" fmla="*/ 3496571 w 3619883"/>
                <a:gd name="connsiteY108" fmla="*/ 27182 h 4275461"/>
                <a:gd name="connsiteX109" fmla="*/ 3602117 w 3619883"/>
                <a:gd name="connsiteY109" fmla="*/ 132521 h 4275461"/>
                <a:gd name="connsiteX110" fmla="*/ 3619883 w 3619883"/>
                <a:gd name="connsiteY110" fmla="*/ 140049 h 4275461"/>
                <a:gd name="connsiteX111" fmla="*/ 3619883 w 3619883"/>
                <a:gd name="connsiteY11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128157 h 4275461"/>
                <a:gd name="connsiteX15" fmla="*/ 1745346 w 3619883"/>
                <a:gd name="connsiteY15" fmla="*/ 4128157 h 4275461"/>
                <a:gd name="connsiteX16" fmla="*/ 1796694 w 3619883"/>
                <a:gd name="connsiteY16" fmla="*/ 4275461 h 4275461"/>
                <a:gd name="connsiteX17" fmla="*/ 1558844 w 3619883"/>
                <a:gd name="connsiteY17" fmla="*/ 4275461 h 4275461"/>
                <a:gd name="connsiteX18" fmla="*/ 1517252 w 3619883"/>
                <a:gd name="connsiteY18" fmla="*/ 4128157 h 4275461"/>
                <a:gd name="connsiteX19" fmla="*/ 1582936 w 3619883"/>
                <a:gd name="connsiteY19" fmla="*/ 4128157 h 4275461"/>
                <a:gd name="connsiteX20" fmla="*/ 1582936 w 3619883"/>
                <a:gd name="connsiteY20" fmla="*/ 3951392 h 4275461"/>
                <a:gd name="connsiteX21" fmla="*/ 1405151 w 3619883"/>
                <a:gd name="connsiteY21" fmla="*/ 3951392 h 4275461"/>
                <a:gd name="connsiteX22" fmla="*/ 1405151 w 3619883"/>
                <a:gd name="connsiteY22" fmla="*/ 4128157 h 4275461"/>
                <a:gd name="connsiteX23" fmla="*/ 1468988 w 3619883"/>
                <a:gd name="connsiteY23" fmla="*/ 4128157 h 4275461"/>
                <a:gd name="connsiteX24" fmla="*/ 1427396 w 3619883"/>
                <a:gd name="connsiteY24" fmla="*/ 4275461 h 4275461"/>
                <a:gd name="connsiteX25" fmla="*/ 1210751 w 3619883"/>
                <a:gd name="connsiteY25" fmla="*/ 4275461 h 4275461"/>
                <a:gd name="connsiteX26" fmla="*/ 1210751 w 3619883"/>
                <a:gd name="connsiteY26" fmla="*/ 4128157 h 4275461"/>
                <a:gd name="connsiteX27" fmla="*/ 1271978 w 3619883"/>
                <a:gd name="connsiteY27" fmla="*/ 4128157 h 4275461"/>
                <a:gd name="connsiteX28" fmla="*/ 1271978 w 3619883"/>
                <a:gd name="connsiteY28" fmla="*/ 3951392 h 4275461"/>
                <a:gd name="connsiteX29" fmla="*/ 1094193 w 3619883"/>
                <a:gd name="connsiteY29" fmla="*/ 3951392 h 4275461"/>
                <a:gd name="connsiteX30" fmla="*/ 1094193 w 3619883"/>
                <a:gd name="connsiteY30" fmla="*/ 4128157 h 4275461"/>
                <a:gd name="connsiteX31" fmla="*/ 1140354 w 3619883"/>
                <a:gd name="connsiteY31" fmla="*/ 4128157 h 4275461"/>
                <a:gd name="connsiteX32" fmla="*/ 1140354 w 3619883"/>
                <a:gd name="connsiteY32" fmla="*/ 4275461 h 4275461"/>
                <a:gd name="connsiteX33" fmla="*/ 953807 w 3619883"/>
                <a:gd name="connsiteY33" fmla="*/ 4275461 h 4275461"/>
                <a:gd name="connsiteX34" fmla="*/ 912215 w 3619883"/>
                <a:gd name="connsiteY34" fmla="*/ 4128157 h 4275461"/>
                <a:gd name="connsiteX35" fmla="*/ 961020 w 3619883"/>
                <a:gd name="connsiteY35" fmla="*/ 4128157 h 4275461"/>
                <a:gd name="connsiteX36" fmla="*/ 961020 w 3619883"/>
                <a:gd name="connsiteY36" fmla="*/ 3951392 h 4275461"/>
                <a:gd name="connsiteX37" fmla="*/ 783235 w 3619883"/>
                <a:gd name="connsiteY37" fmla="*/ 3951392 h 4275461"/>
                <a:gd name="connsiteX38" fmla="*/ 783235 w 3619883"/>
                <a:gd name="connsiteY38" fmla="*/ 4128157 h 4275461"/>
                <a:gd name="connsiteX39" fmla="*/ 871024 w 3619883"/>
                <a:gd name="connsiteY39" fmla="*/ 4128157 h 4275461"/>
                <a:gd name="connsiteX40" fmla="*/ 829432 w 3619883"/>
                <a:gd name="connsiteY40" fmla="*/ 4275461 h 4275461"/>
                <a:gd name="connsiteX41" fmla="*/ 611484 w 3619883"/>
                <a:gd name="connsiteY41" fmla="*/ 4275461 h 4275461"/>
                <a:gd name="connsiteX42" fmla="*/ 621247 w 3619883"/>
                <a:gd name="connsiteY42" fmla="*/ 4128157 h 4275461"/>
                <a:gd name="connsiteX43" fmla="*/ 650062 w 3619883"/>
                <a:gd name="connsiteY43" fmla="*/ 4128157 h 4275461"/>
                <a:gd name="connsiteX44" fmla="*/ 650062 w 3619883"/>
                <a:gd name="connsiteY44" fmla="*/ 3951392 h 4275461"/>
                <a:gd name="connsiteX45" fmla="*/ 472277 w 3619883"/>
                <a:gd name="connsiteY45" fmla="*/ 3951392 h 4275461"/>
                <a:gd name="connsiteX46" fmla="*/ 472277 w 3619883"/>
                <a:gd name="connsiteY46" fmla="*/ 4128157 h 4275461"/>
                <a:gd name="connsiteX47" fmla="*/ 522650 w 3619883"/>
                <a:gd name="connsiteY47" fmla="*/ 4128157 h 4275461"/>
                <a:gd name="connsiteX48" fmla="*/ 573998 w 3619883"/>
                <a:gd name="connsiteY48" fmla="*/ 4275461 h 4275461"/>
                <a:gd name="connsiteX49" fmla="*/ 336164 w 3619883"/>
                <a:gd name="connsiteY49" fmla="*/ 4275461 h 4275461"/>
                <a:gd name="connsiteX50" fmla="*/ 294572 w 3619883"/>
                <a:gd name="connsiteY50" fmla="*/ 4128157 h 4275461"/>
                <a:gd name="connsiteX51" fmla="*/ 339106 w 3619883"/>
                <a:gd name="connsiteY51" fmla="*/ 4128157 h 4275461"/>
                <a:gd name="connsiteX52" fmla="*/ 339106 w 3619883"/>
                <a:gd name="connsiteY52" fmla="*/ 3951392 h 4275461"/>
                <a:gd name="connsiteX53" fmla="*/ 161321 w 3619883"/>
                <a:gd name="connsiteY53" fmla="*/ 3951392 h 4275461"/>
                <a:gd name="connsiteX54" fmla="*/ 161321 w 3619883"/>
                <a:gd name="connsiteY54" fmla="*/ 4128157 h 4275461"/>
                <a:gd name="connsiteX55" fmla="*/ 230914 w 3619883"/>
                <a:gd name="connsiteY55" fmla="*/ 4128157 h 4275461"/>
                <a:gd name="connsiteX56" fmla="*/ 189322 w 3619883"/>
                <a:gd name="connsiteY56" fmla="*/ 4275461 h 4275461"/>
                <a:gd name="connsiteX57" fmla="*/ 0 w 3619883"/>
                <a:gd name="connsiteY57" fmla="*/ 4275461 h 4275461"/>
                <a:gd name="connsiteX58" fmla="*/ 0 w 3619883"/>
                <a:gd name="connsiteY58" fmla="*/ 42229 h 4275461"/>
                <a:gd name="connsiteX59" fmla="*/ 42464 w 3619883"/>
                <a:gd name="connsiteY59" fmla="*/ 40518 h 4275461"/>
                <a:gd name="connsiteX60" fmla="*/ 137733 w 3619883"/>
                <a:gd name="connsiteY60" fmla="*/ 35355 h 4275461"/>
                <a:gd name="connsiteX61" fmla="*/ 270565 w 3619883"/>
                <a:gd name="connsiteY61" fmla="*/ 29759 h 4275461"/>
                <a:gd name="connsiteX62" fmla="*/ 479734 w 3619883"/>
                <a:gd name="connsiteY62" fmla="*/ 45455 h 4275461"/>
                <a:gd name="connsiteX63" fmla="*/ 524103 w 3619883"/>
                <a:gd name="connsiteY63" fmla="*/ 41625 h 4275461"/>
                <a:gd name="connsiteX64" fmla="*/ 624416 w 3619883"/>
                <a:gd name="connsiteY64" fmla="*/ 22696 h 4275461"/>
                <a:gd name="connsiteX65" fmla="*/ 657762 w 3619883"/>
                <a:gd name="connsiteY65" fmla="*/ 18351 h 4275461"/>
                <a:gd name="connsiteX66" fmla="*/ 690557 w 3619883"/>
                <a:gd name="connsiteY66" fmla="*/ 25792 h 4275461"/>
                <a:gd name="connsiteX67" fmla="*/ 745123 w 3619883"/>
                <a:gd name="connsiteY67" fmla="*/ 40157 h 4275461"/>
                <a:gd name="connsiteX68" fmla="*/ 789493 w 3619883"/>
                <a:gd name="connsiteY68" fmla="*/ 36327 h 4275461"/>
                <a:gd name="connsiteX69" fmla="*/ 854255 w 3619883"/>
                <a:gd name="connsiteY69" fmla="*/ 68887 h 4275461"/>
                <a:gd name="connsiteX70" fmla="*/ 897520 w 3619883"/>
                <a:gd name="connsiteY70" fmla="*/ 88629 h 4275461"/>
                <a:gd name="connsiteX71" fmla="*/ 940510 w 3619883"/>
                <a:gd name="connsiteY71" fmla="*/ 114265 h 4275461"/>
                <a:gd name="connsiteX72" fmla="*/ 1082712 w 3619883"/>
                <a:gd name="connsiteY72" fmla="*/ 144543 h 4275461"/>
                <a:gd name="connsiteX73" fmla="*/ 1205348 w 3619883"/>
                <a:gd name="connsiteY73" fmla="*/ 120753 h 4275461"/>
                <a:gd name="connsiteX74" fmla="*/ 1271764 w 3619883"/>
                <a:gd name="connsiteY74" fmla="*/ 117956 h 4275461"/>
                <a:gd name="connsiteX75" fmla="*/ 1315583 w 3619883"/>
                <a:gd name="connsiteY75" fmla="*/ 125912 h 4275461"/>
                <a:gd name="connsiteX76" fmla="*/ 1359125 w 3619883"/>
                <a:gd name="connsiteY76" fmla="*/ 139761 h 4275461"/>
                <a:gd name="connsiteX77" fmla="*/ 1391919 w 3619883"/>
                <a:gd name="connsiteY77" fmla="*/ 147202 h 4275461"/>
                <a:gd name="connsiteX78" fmla="*/ 1436563 w 3619883"/>
                <a:gd name="connsiteY78" fmla="*/ 137480 h 4275461"/>
                <a:gd name="connsiteX79" fmla="*/ 1471566 w 3619883"/>
                <a:gd name="connsiteY79" fmla="*/ 97777 h 4275461"/>
                <a:gd name="connsiteX80" fmla="*/ 1505739 w 3619883"/>
                <a:gd name="connsiteY80" fmla="*/ 75753 h 4275461"/>
                <a:gd name="connsiteX81" fmla="*/ 1590891 w 3619883"/>
                <a:gd name="connsiteY81" fmla="*/ 144702 h 4275461"/>
                <a:gd name="connsiteX82" fmla="*/ 1625616 w 3619883"/>
                <a:gd name="connsiteY82" fmla="*/ 110893 h 4275461"/>
                <a:gd name="connsiteX83" fmla="*/ 1658964 w 3619883"/>
                <a:gd name="connsiteY83" fmla="*/ 106547 h 4275461"/>
                <a:gd name="connsiteX84" fmla="*/ 1746598 w 3619883"/>
                <a:gd name="connsiteY84" fmla="*/ 122460 h 4275461"/>
                <a:gd name="connsiteX85" fmla="*/ 1811913 w 3619883"/>
                <a:gd name="connsiteY85" fmla="*/ 143234 h 4275461"/>
                <a:gd name="connsiteX86" fmla="*/ 1856557 w 3619883"/>
                <a:gd name="connsiteY86" fmla="*/ 133511 h 4275461"/>
                <a:gd name="connsiteX87" fmla="*/ 2066003 w 3619883"/>
                <a:gd name="connsiteY87" fmla="*/ 143313 h 4275461"/>
                <a:gd name="connsiteX88" fmla="*/ 2177615 w 3619883"/>
                <a:gd name="connsiteY88" fmla="*/ 119007 h 4275461"/>
                <a:gd name="connsiteX89" fmla="*/ 2255883 w 3619883"/>
                <a:gd name="connsiteY89" fmla="*/ 99047 h 4275461"/>
                <a:gd name="connsiteX90" fmla="*/ 2344622 w 3619883"/>
                <a:gd name="connsiteY90" fmla="*/ 91388 h 4275461"/>
                <a:gd name="connsiteX91" fmla="*/ 2455682 w 3619883"/>
                <a:gd name="connsiteY91" fmla="*/ 78869 h 4275461"/>
                <a:gd name="connsiteX92" fmla="*/ 2632609 w 3619883"/>
                <a:gd name="connsiteY92" fmla="*/ 75338 h 4275461"/>
                <a:gd name="connsiteX93" fmla="*/ 2742291 w 3619883"/>
                <a:gd name="connsiteY93" fmla="*/ 92282 h 4275461"/>
                <a:gd name="connsiteX94" fmla="*/ 2851974 w 3619883"/>
                <a:gd name="connsiteY94" fmla="*/ 109227 h 4275461"/>
                <a:gd name="connsiteX95" fmla="*/ 2907643 w 3619883"/>
                <a:gd name="connsiteY95" fmla="*/ 100020 h 4275461"/>
                <a:gd name="connsiteX96" fmla="*/ 2944022 w 3619883"/>
                <a:gd name="connsiteY96" fmla="*/ 30853 h 4275461"/>
                <a:gd name="connsiteX97" fmla="*/ 3022289 w 3619883"/>
                <a:gd name="connsiteY97" fmla="*/ 10893 h 4275461"/>
                <a:gd name="connsiteX98" fmla="*/ 3054807 w 3619883"/>
                <a:gd name="connsiteY98" fmla="*/ 24226 h 4275461"/>
                <a:gd name="connsiteX99" fmla="*/ 3141892 w 3619883"/>
                <a:gd name="connsiteY99" fmla="*/ 51925 h 4275461"/>
                <a:gd name="connsiteX100" fmla="*/ 3185711 w 3619883"/>
                <a:gd name="connsiteY100" fmla="*/ 59881 h 4275461"/>
                <a:gd name="connsiteX101" fmla="*/ 3219056 w 3619883"/>
                <a:gd name="connsiteY101" fmla="*/ 55536 h 4275461"/>
                <a:gd name="connsiteX102" fmla="*/ 3263425 w 3619883"/>
                <a:gd name="connsiteY102" fmla="*/ 51706 h 4275461"/>
                <a:gd name="connsiteX103" fmla="*/ 3296219 w 3619883"/>
                <a:gd name="connsiteY103" fmla="*/ 59147 h 4275461"/>
                <a:gd name="connsiteX104" fmla="*/ 3319094 w 3619883"/>
                <a:gd name="connsiteY104" fmla="*/ 42500 h 4275461"/>
                <a:gd name="connsiteX105" fmla="*/ 3420511 w 3619883"/>
                <a:gd name="connsiteY105" fmla="*/ 0 h 4275461"/>
                <a:gd name="connsiteX106" fmla="*/ 3453305 w 3619883"/>
                <a:gd name="connsiteY106" fmla="*/ 7440 h 4275461"/>
                <a:gd name="connsiteX107" fmla="*/ 3496571 w 3619883"/>
                <a:gd name="connsiteY107" fmla="*/ 27182 h 4275461"/>
                <a:gd name="connsiteX108" fmla="*/ 3602117 w 3619883"/>
                <a:gd name="connsiteY108" fmla="*/ 132521 h 4275461"/>
                <a:gd name="connsiteX109" fmla="*/ 3619883 w 3619883"/>
                <a:gd name="connsiteY109" fmla="*/ 140049 h 4275461"/>
                <a:gd name="connsiteX110" fmla="*/ 3619883 w 3619883"/>
                <a:gd name="connsiteY11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16110 w 3619883"/>
                <a:gd name="connsiteY13" fmla="*/ 4128157 h 4275461"/>
                <a:gd name="connsiteX14" fmla="*/ 1745346 w 3619883"/>
                <a:gd name="connsiteY14" fmla="*/ 4128157 h 4275461"/>
                <a:gd name="connsiteX15" fmla="*/ 1796694 w 3619883"/>
                <a:gd name="connsiteY15" fmla="*/ 4275461 h 4275461"/>
                <a:gd name="connsiteX16" fmla="*/ 1558844 w 3619883"/>
                <a:gd name="connsiteY16" fmla="*/ 4275461 h 4275461"/>
                <a:gd name="connsiteX17" fmla="*/ 1517252 w 3619883"/>
                <a:gd name="connsiteY17" fmla="*/ 4128157 h 4275461"/>
                <a:gd name="connsiteX18" fmla="*/ 1582936 w 3619883"/>
                <a:gd name="connsiteY18" fmla="*/ 4128157 h 4275461"/>
                <a:gd name="connsiteX19" fmla="*/ 1582936 w 3619883"/>
                <a:gd name="connsiteY19" fmla="*/ 3951392 h 4275461"/>
                <a:gd name="connsiteX20" fmla="*/ 1405151 w 3619883"/>
                <a:gd name="connsiteY20" fmla="*/ 3951392 h 4275461"/>
                <a:gd name="connsiteX21" fmla="*/ 1405151 w 3619883"/>
                <a:gd name="connsiteY21" fmla="*/ 4128157 h 4275461"/>
                <a:gd name="connsiteX22" fmla="*/ 1468988 w 3619883"/>
                <a:gd name="connsiteY22" fmla="*/ 4128157 h 4275461"/>
                <a:gd name="connsiteX23" fmla="*/ 1427396 w 3619883"/>
                <a:gd name="connsiteY23" fmla="*/ 4275461 h 4275461"/>
                <a:gd name="connsiteX24" fmla="*/ 1210751 w 3619883"/>
                <a:gd name="connsiteY24" fmla="*/ 4275461 h 4275461"/>
                <a:gd name="connsiteX25" fmla="*/ 1210751 w 3619883"/>
                <a:gd name="connsiteY25" fmla="*/ 4128157 h 4275461"/>
                <a:gd name="connsiteX26" fmla="*/ 1271978 w 3619883"/>
                <a:gd name="connsiteY26" fmla="*/ 4128157 h 4275461"/>
                <a:gd name="connsiteX27" fmla="*/ 1271978 w 3619883"/>
                <a:gd name="connsiteY27" fmla="*/ 3951392 h 4275461"/>
                <a:gd name="connsiteX28" fmla="*/ 1094193 w 3619883"/>
                <a:gd name="connsiteY28" fmla="*/ 3951392 h 4275461"/>
                <a:gd name="connsiteX29" fmla="*/ 1094193 w 3619883"/>
                <a:gd name="connsiteY29" fmla="*/ 4128157 h 4275461"/>
                <a:gd name="connsiteX30" fmla="*/ 1140354 w 3619883"/>
                <a:gd name="connsiteY30" fmla="*/ 4128157 h 4275461"/>
                <a:gd name="connsiteX31" fmla="*/ 1140354 w 3619883"/>
                <a:gd name="connsiteY31" fmla="*/ 4275461 h 4275461"/>
                <a:gd name="connsiteX32" fmla="*/ 953807 w 3619883"/>
                <a:gd name="connsiteY32" fmla="*/ 4275461 h 4275461"/>
                <a:gd name="connsiteX33" fmla="*/ 912215 w 3619883"/>
                <a:gd name="connsiteY33" fmla="*/ 4128157 h 4275461"/>
                <a:gd name="connsiteX34" fmla="*/ 961020 w 3619883"/>
                <a:gd name="connsiteY34" fmla="*/ 4128157 h 4275461"/>
                <a:gd name="connsiteX35" fmla="*/ 961020 w 3619883"/>
                <a:gd name="connsiteY35" fmla="*/ 3951392 h 4275461"/>
                <a:gd name="connsiteX36" fmla="*/ 783235 w 3619883"/>
                <a:gd name="connsiteY36" fmla="*/ 3951392 h 4275461"/>
                <a:gd name="connsiteX37" fmla="*/ 783235 w 3619883"/>
                <a:gd name="connsiteY37" fmla="*/ 4128157 h 4275461"/>
                <a:gd name="connsiteX38" fmla="*/ 871024 w 3619883"/>
                <a:gd name="connsiteY38" fmla="*/ 4128157 h 4275461"/>
                <a:gd name="connsiteX39" fmla="*/ 829432 w 3619883"/>
                <a:gd name="connsiteY39" fmla="*/ 4275461 h 4275461"/>
                <a:gd name="connsiteX40" fmla="*/ 611484 w 3619883"/>
                <a:gd name="connsiteY40" fmla="*/ 4275461 h 4275461"/>
                <a:gd name="connsiteX41" fmla="*/ 621247 w 3619883"/>
                <a:gd name="connsiteY41" fmla="*/ 4128157 h 4275461"/>
                <a:gd name="connsiteX42" fmla="*/ 650062 w 3619883"/>
                <a:gd name="connsiteY42" fmla="*/ 4128157 h 4275461"/>
                <a:gd name="connsiteX43" fmla="*/ 650062 w 3619883"/>
                <a:gd name="connsiteY43" fmla="*/ 3951392 h 4275461"/>
                <a:gd name="connsiteX44" fmla="*/ 472277 w 3619883"/>
                <a:gd name="connsiteY44" fmla="*/ 3951392 h 4275461"/>
                <a:gd name="connsiteX45" fmla="*/ 472277 w 3619883"/>
                <a:gd name="connsiteY45" fmla="*/ 4128157 h 4275461"/>
                <a:gd name="connsiteX46" fmla="*/ 522650 w 3619883"/>
                <a:gd name="connsiteY46" fmla="*/ 4128157 h 4275461"/>
                <a:gd name="connsiteX47" fmla="*/ 573998 w 3619883"/>
                <a:gd name="connsiteY47" fmla="*/ 4275461 h 4275461"/>
                <a:gd name="connsiteX48" fmla="*/ 336164 w 3619883"/>
                <a:gd name="connsiteY48" fmla="*/ 4275461 h 4275461"/>
                <a:gd name="connsiteX49" fmla="*/ 294572 w 3619883"/>
                <a:gd name="connsiteY49" fmla="*/ 4128157 h 4275461"/>
                <a:gd name="connsiteX50" fmla="*/ 339106 w 3619883"/>
                <a:gd name="connsiteY50" fmla="*/ 4128157 h 4275461"/>
                <a:gd name="connsiteX51" fmla="*/ 339106 w 3619883"/>
                <a:gd name="connsiteY51" fmla="*/ 3951392 h 4275461"/>
                <a:gd name="connsiteX52" fmla="*/ 161321 w 3619883"/>
                <a:gd name="connsiteY52" fmla="*/ 3951392 h 4275461"/>
                <a:gd name="connsiteX53" fmla="*/ 161321 w 3619883"/>
                <a:gd name="connsiteY53" fmla="*/ 4128157 h 4275461"/>
                <a:gd name="connsiteX54" fmla="*/ 230914 w 3619883"/>
                <a:gd name="connsiteY54" fmla="*/ 4128157 h 4275461"/>
                <a:gd name="connsiteX55" fmla="*/ 189322 w 3619883"/>
                <a:gd name="connsiteY55" fmla="*/ 4275461 h 4275461"/>
                <a:gd name="connsiteX56" fmla="*/ 0 w 3619883"/>
                <a:gd name="connsiteY56" fmla="*/ 4275461 h 4275461"/>
                <a:gd name="connsiteX57" fmla="*/ 0 w 3619883"/>
                <a:gd name="connsiteY57" fmla="*/ 42229 h 4275461"/>
                <a:gd name="connsiteX58" fmla="*/ 42464 w 3619883"/>
                <a:gd name="connsiteY58" fmla="*/ 40518 h 4275461"/>
                <a:gd name="connsiteX59" fmla="*/ 137733 w 3619883"/>
                <a:gd name="connsiteY59" fmla="*/ 35355 h 4275461"/>
                <a:gd name="connsiteX60" fmla="*/ 270565 w 3619883"/>
                <a:gd name="connsiteY60" fmla="*/ 29759 h 4275461"/>
                <a:gd name="connsiteX61" fmla="*/ 479734 w 3619883"/>
                <a:gd name="connsiteY61" fmla="*/ 45455 h 4275461"/>
                <a:gd name="connsiteX62" fmla="*/ 524103 w 3619883"/>
                <a:gd name="connsiteY62" fmla="*/ 41625 h 4275461"/>
                <a:gd name="connsiteX63" fmla="*/ 624416 w 3619883"/>
                <a:gd name="connsiteY63" fmla="*/ 22696 h 4275461"/>
                <a:gd name="connsiteX64" fmla="*/ 657762 w 3619883"/>
                <a:gd name="connsiteY64" fmla="*/ 18351 h 4275461"/>
                <a:gd name="connsiteX65" fmla="*/ 690557 w 3619883"/>
                <a:gd name="connsiteY65" fmla="*/ 25792 h 4275461"/>
                <a:gd name="connsiteX66" fmla="*/ 745123 w 3619883"/>
                <a:gd name="connsiteY66" fmla="*/ 40157 h 4275461"/>
                <a:gd name="connsiteX67" fmla="*/ 789493 w 3619883"/>
                <a:gd name="connsiteY67" fmla="*/ 36327 h 4275461"/>
                <a:gd name="connsiteX68" fmla="*/ 854255 w 3619883"/>
                <a:gd name="connsiteY68" fmla="*/ 68887 h 4275461"/>
                <a:gd name="connsiteX69" fmla="*/ 897520 w 3619883"/>
                <a:gd name="connsiteY69" fmla="*/ 88629 h 4275461"/>
                <a:gd name="connsiteX70" fmla="*/ 940510 w 3619883"/>
                <a:gd name="connsiteY70" fmla="*/ 114265 h 4275461"/>
                <a:gd name="connsiteX71" fmla="*/ 1082712 w 3619883"/>
                <a:gd name="connsiteY71" fmla="*/ 144543 h 4275461"/>
                <a:gd name="connsiteX72" fmla="*/ 1205348 w 3619883"/>
                <a:gd name="connsiteY72" fmla="*/ 120753 h 4275461"/>
                <a:gd name="connsiteX73" fmla="*/ 1271764 w 3619883"/>
                <a:gd name="connsiteY73" fmla="*/ 117956 h 4275461"/>
                <a:gd name="connsiteX74" fmla="*/ 1315583 w 3619883"/>
                <a:gd name="connsiteY74" fmla="*/ 125912 h 4275461"/>
                <a:gd name="connsiteX75" fmla="*/ 1359125 w 3619883"/>
                <a:gd name="connsiteY75" fmla="*/ 139761 h 4275461"/>
                <a:gd name="connsiteX76" fmla="*/ 1391919 w 3619883"/>
                <a:gd name="connsiteY76" fmla="*/ 147202 h 4275461"/>
                <a:gd name="connsiteX77" fmla="*/ 1436563 w 3619883"/>
                <a:gd name="connsiteY77" fmla="*/ 137480 h 4275461"/>
                <a:gd name="connsiteX78" fmla="*/ 1471566 w 3619883"/>
                <a:gd name="connsiteY78" fmla="*/ 97777 h 4275461"/>
                <a:gd name="connsiteX79" fmla="*/ 1505739 w 3619883"/>
                <a:gd name="connsiteY79" fmla="*/ 75753 h 4275461"/>
                <a:gd name="connsiteX80" fmla="*/ 1590891 w 3619883"/>
                <a:gd name="connsiteY80" fmla="*/ 144702 h 4275461"/>
                <a:gd name="connsiteX81" fmla="*/ 1625616 w 3619883"/>
                <a:gd name="connsiteY81" fmla="*/ 110893 h 4275461"/>
                <a:gd name="connsiteX82" fmla="*/ 1658964 w 3619883"/>
                <a:gd name="connsiteY82" fmla="*/ 106547 h 4275461"/>
                <a:gd name="connsiteX83" fmla="*/ 1746598 w 3619883"/>
                <a:gd name="connsiteY83" fmla="*/ 122460 h 4275461"/>
                <a:gd name="connsiteX84" fmla="*/ 1811913 w 3619883"/>
                <a:gd name="connsiteY84" fmla="*/ 143234 h 4275461"/>
                <a:gd name="connsiteX85" fmla="*/ 1856557 w 3619883"/>
                <a:gd name="connsiteY85" fmla="*/ 133511 h 4275461"/>
                <a:gd name="connsiteX86" fmla="*/ 2066003 w 3619883"/>
                <a:gd name="connsiteY86" fmla="*/ 143313 h 4275461"/>
                <a:gd name="connsiteX87" fmla="*/ 2177615 w 3619883"/>
                <a:gd name="connsiteY87" fmla="*/ 119007 h 4275461"/>
                <a:gd name="connsiteX88" fmla="*/ 2255883 w 3619883"/>
                <a:gd name="connsiteY88" fmla="*/ 99047 h 4275461"/>
                <a:gd name="connsiteX89" fmla="*/ 2344622 w 3619883"/>
                <a:gd name="connsiteY89" fmla="*/ 91388 h 4275461"/>
                <a:gd name="connsiteX90" fmla="*/ 2455682 w 3619883"/>
                <a:gd name="connsiteY90" fmla="*/ 78869 h 4275461"/>
                <a:gd name="connsiteX91" fmla="*/ 2632609 w 3619883"/>
                <a:gd name="connsiteY91" fmla="*/ 75338 h 4275461"/>
                <a:gd name="connsiteX92" fmla="*/ 2742291 w 3619883"/>
                <a:gd name="connsiteY92" fmla="*/ 92282 h 4275461"/>
                <a:gd name="connsiteX93" fmla="*/ 2851974 w 3619883"/>
                <a:gd name="connsiteY93" fmla="*/ 109227 h 4275461"/>
                <a:gd name="connsiteX94" fmla="*/ 2907643 w 3619883"/>
                <a:gd name="connsiteY94" fmla="*/ 100020 h 4275461"/>
                <a:gd name="connsiteX95" fmla="*/ 2944022 w 3619883"/>
                <a:gd name="connsiteY95" fmla="*/ 30853 h 4275461"/>
                <a:gd name="connsiteX96" fmla="*/ 3022289 w 3619883"/>
                <a:gd name="connsiteY96" fmla="*/ 10893 h 4275461"/>
                <a:gd name="connsiteX97" fmla="*/ 3054807 w 3619883"/>
                <a:gd name="connsiteY97" fmla="*/ 24226 h 4275461"/>
                <a:gd name="connsiteX98" fmla="*/ 3141892 w 3619883"/>
                <a:gd name="connsiteY98" fmla="*/ 51925 h 4275461"/>
                <a:gd name="connsiteX99" fmla="*/ 3185711 w 3619883"/>
                <a:gd name="connsiteY99" fmla="*/ 59881 h 4275461"/>
                <a:gd name="connsiteX100" fmla="*/ 3219056 w 3619883"/>
                <a:gd name="connsiteY100" fmla="*/ 55536 h 4275461"/>
                <a:gd name="connsiteX101" fmla="*/ 3263425 w 3619883"/>
                <a:gd name="connsiteY101" fmla="*/ 51706 h 4275461"/>
                <a:gd name="connsiteX102" fmla="*/ 3296219 w 3619883"/>
                <a:gd name="connsiteY102" fmla="*/ 59147 h 4275461"/>
                <a:gd name="connsiteX103" fmla="*/ 3319094 w 3619883"/>
                <a:gd name="connsiteY103" fmla="*/ 42500 h 4275461"/>
                <a:gd name="connsiteX104" fmla="*/ 3420511 w 3619883"/>
                <a:gd name="connsiteY104" fmla="*/ 0 h 4275461"/>
                <a:gd name="connsiteX105" fmla="*/ 3453305 w 3619883"/>
                <a:gd name="connsiteY105" fmla="*/ 7440 h 4275461"/>
                <a:gd name="connsiteX106" fmla="*/ 3496571 w 3619883"/>
                <a:gd name="connsiteY106" fmla="*/ 27182 h 4275461"/>
                <a:gd name="connsiteX107" fmla="*/ 3602117 w 3619883"/>
                <a:gd name="connsiteY107" fmla="*/ 132521 h 4275461"/>
                <a:gd name="connsiteX108" fmla="*/ 3619883 w 3619883"/>
                <a:gd name="connsiteY108" fmla="*/ 140049 h 4275461"/>
                <a:gd name="connsiteX109" fmla="*/ 3619883 w 3619883"/>
                <a:gd name="connsiteY10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128157 h 4275461"/>
                <a:gd name="connsiteX13" fmla="*/ 1745346 w 3619883"/>
                <a:gd name="connsiteY13" fmla="*/ 4128157 h 4275461"/>
                <a:gd name="connsiteX14" fmla="*/ 1796694 w 3619883"/>
                <a:gd name="connsiteY14" fmla="*/ 4275461 h 4275461"/>
                <a:gd name="connsiteX15" fmla="*/ 1558844 w 3619883"/>
                <a:gd name="connsiteY15" fmla="*/ 4275461 h 4275461"/>
                <a:gd name="connsiteX16" fmla="*/ 1517252 w 3619883"/>
                <a:gd name="connsiteY16" fmla="*/ 4128157 h 4275461"/>
                <a:gd name="connsiteX17" fmla="*/ 1582936 w 3619883"/>
                <a:gd name="connsiteY17" fmla="*/ 4128157 h 4275461"/>
                <a:gd name="connsiteX18" fmla="*/ 1582936 w 3619883"/>
                <a:gd name="connsiteY18" fmla="*/ 3951392 h 4275461"/>
                <a:gd name="connsiteX19" fmla="*/ 1405151 w 3619883"/>
                <a:gd name="connsiteY19" fmla="*/ 3951392 h 4275461"/>
                <a:gd name="connsiteX20" fmla="*/ 1405151 w 3619883"/>
                <a:gd name="connsiteY20" fmla="*/ 4128157 h 4275461"/>
                <a:gd name="connsiteX21" fmla="*/ 1468988 w 3619883"/>
                <a:gd name="connsiteY21" fmla="*/ 4128157 h 4275461"/>
                <a:gd name="connsiteX22" fmla="*/ 1427396 w 3619883"/>
                <a:gd name="connsiteY22" fmla="*/ 4275461 h 4275461"/>
                <a:gd name="connsiteX23" fmla="*/ 1210751 w 3619883"/>
                <a:gd name="connsiteY23" fmla="*/ 4275461 h 4275461"/>
                <a:gd name="connsiteX24" fmla="*/ 1210751 w 3619883"/>
                <a:gd name="connsiteY24" fmla="*/ 4128157 h 4275461"/>
                <a:gd name="connsiteX25" fmla="*/ 1271978 w 3619883"/>
                <a:gd name="connsiteY25" fmla="*/ 4128157 h 4275461"/>
                <a:gd name="connsiteX26" fmla="*/ 1271978 w 3619883"/>
                <a:gd name="connsiteY26" fmla="*/ 3951392 h 4275461"/>
                <a:gd name="connsiteX27" fmla="*/ 1094193 w 3619883"/>
                <a:gd name="connsiteY27" fmla="*/ 3951392 h 4275461"/>
                <a:gd name="connsiteX28" fmla="*/ 1094193 w 3619883"/>
                <a:gd name="connsiteY28" fmla="*/ 4128157 h 4275461"/>
                <a:gd name="connsiteX29" fmla="*/ 1140354 w 3619883"/>
                <a:gd name="connsiteY29" fmla="*/ 4128157 h 4275461"/>
                <a:gd name="connsiteX30" fmla="*/ 1140354 w 3619883"/>
                <a:gd name="connsiteY30" fmla="*/ 4275461 h 4275461"/>
                <a:gd name="connsiteX31" fmla="*/ 953807 w 3619883"/>
                <a:gd name="connsiteY31" fmla="*/ 4275461 h 4275461"/>
                <a:gd name="connsiteX32" fmla="*/ 912215 w 3619883"/>
                <a:gd name="connsiteY32" fmla="*/ 4128157 h 4275461"/>
                <a:gd name="connsiteX33" fmla="*/ 961020 w 3619883"/>
                <a:gd name="connsiteY33" fmla="*/ 4128157 h 4275461"/>
                <a:gd name="connsiteX34" fmla="*/ 961020 w 3619883"/>
                <a:gd name="connsiteY34" fmla="*/ 3951392 h 4275461"/>
                <a:gd name="connsiteX35" fmla="*/ 783235 w 3619883"/>
                <a:gd name="connsiteY35" fmla="*/ 3951392 h 4275461"/>
                <a:gd name="connsiteX36" fmla="*/ 783235 w 3619883"/>
                <a:gd name="connsiteY36" fmla="*/ 4128157 h 4275461"/>
                <a:gd name="connsiteX37" fmla="*/ 871024 w 3619883"/>
                <a:gd name="connsiteY37" fmla="*/ 4128157 h 4275461"/>
                <a:gd name="connsiteX38" fmla="*/ 829432 w 3619883"/>
                <a:gd name="connsiteY38" fmla="*/ 4275461 h 4275461"/>
                <a:gd name="connsiteX39" fmla="*/ 611484 w 3619883"/>
                <a:gd name="connsiteY39" fmla="*/ 4275461 h 4275461"/>
                <a:gd name="connsiteX40" fmla="*/ 621247 w 3619883"/>
                <a:gd name="connsiteY40" fmla="*/ 4128157 h 4275461"/>
                <a:gd name="connsiteX41" fmla="*/ 650062 w 3619883"/>
                <a:gd name="connsiteY41" fmla="*/ 4128157 h 4275461"/>
                <a:gd name="connsiteX42" fmla="*/ 650062 w 3619883"/>
                <a:gd name="connsiteY42" fmla="*/ 3951392 h 4275461"/>
                <a:gd name="connsiteX43" fmla="*/ 472277 w 3619883"/>
                <a:gd name="connsiteY43" fmla="*/ 3951392 h 4275461"/>
                <a:gd name="connsiteX44" fmla="*/ 472277 w 3619883"/>
                <a:gd name="connsiteY44" fmla="*/ 4128157 h 4275461"/>
                <a:gd name="connsiteX45" fmla="*/ 522650 w 3619883"/>
                <a:gd name="connsiteY45" fmla="*/ 4128157 h 4275461"/>
                <a:gd name="connsiteX46" fmla="*/ 573998 w 3619883"/>
                <a:gd name="connsiteY46" fmla="*/ 4275461 h 4275461"/>
                <a:gd name="connsiteX47" fmla="*/ 336164 w 3619883"/>
                <a:gd name="connsiteY47" fmla="*/ 4275461 h 4275461"/>
                <a:gd name="connsiteX48" fmla="*/ 294572 w 3619883"/>
                <a:gd name="connsiteY48" fmla="*/ 4128157 h 4275461"/>
                <a:gd name="connsiteX49" fmla="*/ 339106 w 3619883"/>
                <a:gd name="connsiteY49" fmla="*/ 4128157 h 4275461"/>
                <a:gd name="connsiteX50" fmla="*/ 339106 w 3619883"/>
                <a:gd name="connsiteY50" fmla="*/ 3951392 h 4275461"/>
                <a:gd name="connsiteX51" fmla="*/ 161321 w 3619883"/>
                <a:gd name="connsiteY51" fmla="*/ 3951392 h 4275461"/>
                <a:gd name="connsiteX52" fmla="*/ 161321 w 3619883"/>
                <a:gd name="connsiteY52" fmla="*/ 4128157 h 4275461"/>
                <a:gd name="connsiteX53" fmla="*/ 230914 w 3619883"/>
                <a:gd name="connsiteY53" fmla="*/ 4128157 h 4275461"/>
                <a:gd name="connsiteX54" fmla="*/ 189322 w 3619883"/>
                <a:gd name="connsiteY54" fmla="*/ 4275461 h 4275461"/>
                <a:gd name="connsiteX55" fmla="*/ 0 w 3619883"/>
                <a:gd name="connsiteY55" fmla="*/ 4275461 h 4275461"/>
                <a:gd name="connsiteX56" fmla="*/ 0 w 3619883"/>
                <a:gd name="connsiteY56" fmla="*/ 42229 h 4275461"/>
                <a:gd name="connsiteX57" fmla="*/ 42464 w 3619883"/>
                <a:gd name="connsiteY57" fmla="*/ 40518 h 4275461"/>
                <a:gd name="connsiteX58" fmla="*/ 137733 w 3619883"/>
                <a:gd name="connsiteY58" fmla="*/ 35355 h 4275461"/>
                <a:gd name="connsiteX59" fmla="*/ 270565 w 3619883"/>
                <a:gd name="connsiteY59" fmla="*/ 29759 h 4275461"/>
                <a:gd name="connsiteX60" fmla="*/ 479734 w 3619883"/>
                <a:gd name="connsiteY60" fmla="*/ 45455 h 4275461"/>
                <a:gd name="connsiteX61" fmla="*/ 524103 w 3619883"/>
                <a:gd name="connsiteY61" fmla="*/ 41625 h 4275461"/>
                <a:gd name="connsiteX62" fmla="*/ 624416 w 3619883"/>
                <a:gd name="connsiteY62" fmla="*/ 22696 h 4275461"/>
                <a:gd name="connsiteX63" fmla="*/ 657762 w 3619883"/>
                <a:gd name="connsiteY63" fmla="*/ 18351 h 4275461"/>
                <a:gd name="connsiteX64" fmla="*/ 690557 w 3619883"/>
                <a:gd name="connsiteY64" fmla="*/ 25792 h 4275461"/>
                <a:gd name="connsiteX65" fmla="*/ 745123 w 3619883"/>
                <a:gd name="connsiteY65" fmla="*/ 40157 h 4275461"/>
                <a:gd name="connsiteX66" fmla="*/ 789493 w 3619883"/>
                <a:gd name="connsiteY66" fmla="*/ 36327 h 4275461"/>
                <a:gd name="connsiteX67" fmla="*/ 854255 w 3619883"/>
                <a:gd name="connsiteY67" fmla="*/ 68887 h 4275461"/>
                <a:gd name="connsiteX68" fmla="*/ 897520 w 3619883"/>
                <a:gd name="connsiteY68" fmla="*/ 88629 h 4275461"/>
                <a:gd name="connsiteX69" fmla="*/ 940510 w 3619883"/>
                <a:gd name="connsiteY69" fmla="*/ 114265 h 4275461"/>
                <a:gd name="connsiteX70" fmla="*/ 1082712 w 3619883"/>
                <a:gd name="connsiteY70" fmla="*/ 144543 h 4275461"/>
                <a:gd name="connsiteX71" fmla="*/ 1205348 w 3619883"/>
                <a:gd name="connsiteY71" fmla="*/ 120753 h 4275461"/>
                <a:gd name="connsiteX72" fmla="*/ 1271764 w 3619883"/>
                <a:gd name="connsiteY72" fmla="*/ 117956 h 4275461"/>
                <a:gd name="connsiteX73" fmla="*/ 1315583 w 3619883"/>
                <a:gd name="connsiteY73" fmla="*/ 125912 h 4275461"/>
                <a:gd name="connsiteX74" fmla="*/ 1359125 w 3619883"/>
                <a:gd name="connsiteY74" fmla="*/ 139761 h 4275461"/>
                <a:gd name="connsiteX75" fmla="*/ 1391919 w 3619883"/>
                <a:gd name="connsiteY75" fmla="*/ 147202 h 4275461"/>
                <a:gd name="connsiteX76" fmla="*/ 1436563 w 3619883"/>
                <a:gd name="connsiteY76" fmla="*/ 137480 h 4275461"/>
                <a:gd name="connsiteX77" fmla="*/ 1471566 w 3619883"/>
                <a:gd name="connsiteY77" fmla="*/ 97777 h 4275461"/>
                <a:gd name="connsiteX78" fmla="*/ 1505739 w 3619883"/>
                <a:gd name="connsiteY78" fmla="*/ 75753 h 4275461"/>
                <a:gd name="connsiteX79" fmla="*/ 1590891 w 3619883"/>
                <a:gd name="connsiteY79" fmla="*/ 144702 h 4275461"/>
                <a:gd name="connsiteX80" fmla="*/ 1625616 w 3619883"/>
                <a:gd name="connsiteY80" fmla="*/ 110893 h 4275461"/>
                <a:gd name="connsiteX81" fmla="*/ 1658964 w 3619883"/>
                <a:gd name="connsiteY81" fmla="*/ 106547 h 4275461"/>
                <a:gd name="connsiteX82" fmla="*/ 1746598 w 3619883"/>
                <a:gd name="connsiteY82" fmla="*/ 122460 h 4275461"/>
                <a:gd name="connsiteX83" fmla="*/ 1811913 w 3619883"/>
                <a:gd name="connsiteY83" fmla="*/ 143234 h 4275461"/>
                <a:gd name="connsiteX84" fmla="*/ 1856557 w 3619883"/>
                <a:gd name="connsiteY84" fmla="*/ 133511 h 4275461"/>
                <a:gd name="connsiteX85" fmla="*/ 2066003 w 3619883"/>
                <a:gd name="connsiteY85" fmla="*/ 143313 h 4275461"/>
                <a:gd name="connsiteX86" fmla="*/ 2177615 w 3619883"/>
                <a:gd name="connsiteY86" fmla="*/ 119007 h 4275461"/>
                <a:gd name="connsiteX87" fmla="*/ 2255883 w 3619883"/>
                <a:gd name="connsiteY87" fmla="*/ 99047 h 4275461"/>
                <a:gd name="connsiteX88" fmla="*/ 2344622 w 3619883"/>
                <a:gd name="connsiteY88" fmla="*/ 91388 h 4275461"/>
                <a:gd name="connsiteX89" fmla="*/ 2455682 w 3619883"/>
                <a:gd name="connsiteY89" fmla="*/ 78869 h 4275461"/>
                <a:gd name="connsiteX90" fmla="*/ 2632609 w 3619883"/>
                <a:gd name="connsiteY90" fmla="*/ 75338 h 4275461"/>
                <a:gd name="connsiteX91" fmla="*/ 2742291 w 3619883"/>
                <a:gd name="connsiteY91" fmla="*/ 92282 h 4275461"/>
                <a:gd name="connsiteX92" fmla="*/ 2851974 w 3619883"/>
                <a:gd name="connsiteY92" fmla="*/ 109227 h 4275461"/>
                <a:gd name="connsiteX93" fmla="*/ 2907643 w 3619883"/>
                <a:gd name="connsiteY93" fmla="*/ 100020 h 4275461"/>
                <a:gd name="connsiteX94" fmla="*/ 2944022 w 3619883"/>
                <a:gd name="connsiteY94" fmla="*/ 30853 h 4275461"/>
                <a:gd name="connsiteX95" fmla="*/ 3022289 w 3619883"/>
                <a:gd name="connsiteY95" fmla="*/ 10893 h 4275461"/>
                <a:gd name="connsiteX96" fmla="*/ 3054807 w 3619883"/>
                <a:gd name="connsiteY96" fmla="*/ 24226 h 4275461"/>
                <a:gd name="connsiteX97" fmla="*/ 3141892 w 3619883"/>
                <a:gd name="connsiteY97" fmla="*/ 51925 h 4275461"/>
                <a:gd name="connsiteX98" fmla="*/ 3185711 w 3619883"/>
                <a:gd name="connsiteY98" fmla="*/ 59881 h 4275461"/>
                <a:gd name="connsiteX99" fmla="*/ 3219056 w 3619883"/>
                <a:gd name="connsiteY99" fmla="*/ 55536 h 4275461"/>
                <a:gd name="connsiteX100" fmla="*/ 3263425 w 3619883"/>
                <a:gd name="connsiteY100" fmla="*/ 51706 h 4275461"/>
                <a:gd name="connsiteX101" fmla="*/ 3296219 w 3619883"/>
                <a:gd name="connsiteY101" fmla="*/ 59147 h 4275461"/>
                <a:gd name="connsiteX102" fmla="*/ 3319094 w 3619883"/>
                <a:gd name="connsiteY102" fmla="*/ 42500 h 4275461"/>
                <a:gd name="connsiteX103" fmla="*/ 3420511 w 3619883"/>
                <a:gd name="connsiteY103" fmla="*/ 0 h 4275461"/>
                <a:gd name="connsiteX104" fmla="*/ 3453305 w 3619883"/>
                <a:gd name="connsiteY104" fmla="*/ 7440 h 4275461"/>
                <a:gd name="connsiteX105" fmla="*/ 3496571 w 3619883"/>
                <a:gd name="connsiteY105" fmla="*/ 27182 h 4275461"/>
                <a:gd name="connsiteX106" fmla="*/ 3602117 w 3619883"/>
                <a:gd name="connsiteY106" fmla="*/ 132521 h 4275461"/>
                <a:gd name="connsiteX107" fmla="*/ 3619883 w 3619883"/>
                <a:gd name="connsiteY107" fmla="*/ 140049 h 4275461"/>
                <a:gd name="connsiteX108" fmla="*/ 3619883 w 3619883"/>
                <a:gd name="connsiteY10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45346 w 3619883"/>
                <a:gd name="connsiteY12" fmla="*/ 4128157 h 4275461"/>
                <a:gd name="connsiteX13" fmla="*/ 1796694 w 3619883"/>
                <a:gd name="connsiteY13" fmla="*/ 4275461 h 4275461"/>
                <a:gd name="connsiteX14" fmla="*/ 1558844 w 3619883"/>
                <a:gd name="connsiteY14" fmla="*/ 4275461 h 4275461"/>
                <a:gd name="connsiteX15" fmla="*/ 1517252 w 3619883"/>
                <a:gd name="connsiteY15" fmla="*/ 4128157 h 4275461"/>
                <a:gd name="connsiteX16" fmla="*/ 1582936 w 3619883"/>
                <a:gd name="connsiteY16" fmla="*/ 4128157 h 4275461"/>
                <a:gd name="connsiteX17" fmla="*/ 1582936 w 3619883"/>
                <a:gd name="connsiteY17" fmla="*/ 3951392 h 4275461"/>
                <a:gd name="connsiteX18" fmla="*/ 1405151 w 3619883"/>
                <a:gd name="connsiteY18" fmla="*/ 3951392 h 4275461"/>
                <a:gd name="connsiteX19" fmla="*/ 1405151 w 3619883"/>
                <a:gd name="connsiteY19" fmla="*/ 4128157 h 4275461"/>
                <a:gd name="connsiteX20" fmla="*/ 1468988 w 3619883"/>
                <a:gd name="connsiteY20" fmla="*/ 4128157 h 4275461"/>
                <a:gd name="connsiteX21" fmla="*/ 1427396 w 3619883"/>
                <a:gd name="connsiteY21" fmla="*/ 4275461 h 4275461"/>
                <a:gd name="connsiteX22" fmla="*/ 1210751 w 3619883"/>
                <a:gd name="connsiteY22" fmla="*/ 4275461 h 4275461"/>
                <a:gd name="connsiteX23" fmla="*/ 1210751 w 3619883"/>
                <a:gd name="connsiteY23" fmla="*/ 4128157 h 4275461"/>
                <a:gd name="connsiteX24" fmla="*/ 1271978 w 3619883"/>
                <a:gd name="connsiteY24" fmla="*/ 4128157 h 4275461"/>
                <a:gd name="connsiteX25" fmla="*/ 1271978 w 3619883"/>
                <a:gd name="connsiteY25" fmla="*/ 3951392 h 4275461"/>
                <a:gd name="connsiteX26" fmla="*/ 1094193 w 3619883"/>
                <a:gd name="connsiteY26" fmla="*/ 3951392 h 4275461"/>
                <a:gd name="connsiteX27" fmla="*/ 1094193 w 3619883"/>
                <a:gd name="connsiteY27" fmla="*/ 4128157 h 4275461"/>
                <a:gd name="connsiteX28" fmla="*/ 1140354 w 3619883"/>
                <a:gd name="connsiteY28" fmla="*/ 4128157 h 4275461"/>
                <a:gd name="connsiteX29" fmla="*/ 1140354 w 3619883"/>
                <a:gd name="connsiteY29" fmla="*/ 4275461 h 4275461"/>
                <a:gd name="connsiteX30" fmla="*/ 953807 w 3619883"/>
                <a:gd name="connsiteY30" fmla="*/ 4275461 h 4275461"/>
                <a:gd name="connsiteX31" fmla="*/ 912215 w 3619883"/>
                <a:gd name="connsiteY31" fmla="*/ 4128157 h 4275461"/>
                <a:gd name="connsiteX32" fmla="*/ 961020 w 3619883"/>
                <a:gd name="connsiteY32" fmla="*/ 4128157 h 4275461"/>
                <a:gd name="connsiteX33" fmla="*/ 961020 w 3619883"/>
                <a:gd name="connsiteY33" fmla="*/ 3951392 h 4275461"/>
                <a:gd name="connsiteX34" fmla="*/ 783235 w 3619883"/>
                <a:gd name="connsiteY34" fmla="*/ 3951392 h 4275461"/>
                <a:gd name="connsiteX35" fmla="*/ 783235 w 3619883"/>
                <a:gd name="connsiteY35" fmla="*/ 4128157 h 4275461"/>
                <a:gd name="connsiteX36" fmla="*/ 871024 w 3619883"/>
                <a:gd name="connsiteY36" fmla="*/ 4128157 h 4275461"/>
                <a:gd name="connsiteX37" fmla="*/ 829432 w 3619883"/>
                <a:gd name="connsiteY37" fmla="*/ 4275461 h 4275461"/>
                <a:gd name="connsiteX38" fmla="*/ 611484 w 3619883"/>
                <a:gd name="connsiteY38" fmla="*/ 4275461 h 4275461"/>
                <a:gd name="connsiteX39" fmla="*/ 621247 w 3619883"/>
                <a:gd name="connsiteY39" fmla="*/ 4128157 h 4275461"/>
                <a:gd name="connsiteX40" fmla="*/ 650062 w 3619883"/>
                <a:gd name="connsiteY40" fmla="*/ 4128157 h 4275461"/>
                <a:gd name="connsiteX41" fmla="*/ 650062 w 3619883"/>
                <a:gd name="connsiteY41" fmla="*/ 3951392 h 4275461"/>
                <a:gd name="connsiteX42" fmla="*/ 472277 w 3619883"/>
                <a:gd name="connsiteY42" fmla="*/ 3951392 h 4275461"/>
                <a:gd name="connsiteX43" fmla="*/ 472277 w 3619883"/>
                <a:gd name="connsiteY43" fmla="*/ 4128157 h 4275461"/>
                <a:gd name="connsiteX44" fmla="*/ 522650 w 3619883"/>
                <a:gd name="connsiteY44" fmla="*/ 4128157 h 4275461"/>
                <a:gd name="connsiteX45" fmla="*/ 573998 w 3619883"/>
                <a:gd name="connsiteY45" fmla="*/ 4275461 h 4275461"/>
                <a:gd name="connsiteX46" fmla="*/ 336164 w 3619883"/>
                <a:gd name="connsiteY46" fmla="*/ 4275461 h 4275461"/>
                <a:gd name="connsiteX47" fmla="*/ 294572 w 3619883"/>
                <a:gd name="connsiteY47" fmla="*/ 4128157 h 4275461"/>
                <a:gd name="connsiteX48" fmla="*/ 339106 w 3619883"/>
                <a:gd name="connsiteY48" fmla="*/ 4128157 h 4275461"/>
                <a:gd name="connsiteX49" fmla="*/ 339106 w 3619883"/>
                <a:gd name="connsiteY49" fmla="*/ 3951392 h 4275461"/>
                <a:gd name="connsiteX50" fmla="*/ 161321 w 3619883"/>
                <a:gd name="connsiteY50" fmla="*/ 3951392 h 4275461"/>
                <a:gd name="connsiteX51" fmla="*/ 161321 w 3619883"/>
                <a:gd name="connsiteY51" fmla="*/ 4128157 h 4275461"/>
                <a:gd name="connsiteX52" fmla="*/ 230914 w 3619883"/>
                <a:gd name="connsiteY52" fmla="*/ 4128157 h 4275461"/>
                <a:gd name="connsiteX53" fmla="*/ 189322 w 3619883"/>
                <a:gd name="connsiteY53" fmla="*/ 4275461 h 4275461"/>
                <a:gd name="connsiteX54" fmla="*/ 0 w 3619883"/>
                <a:gd name="connsiteY54" fmla="*/ 4275461 h 4275461"/>
                <a:gd name="connsiteX55" fmla="*/ 0 w 3619883"/>
                <a:gd name="connsiteY55" fmla="*/ 42229 h 4275461"/>
                <a:gd name="connsiteX56" fmla="*/ 42464 w 3619883"/>
                <a:gd name="connsiteY56" fmla="*/ 40518 h 4275461"/>
                <a:gd name="connsiteX57" fmla="*/ 137733 w 3619883"/>
                <a:gd name="connsiteY57" fmla="*/ 35355 h 4275461"/>
                <a:gd name="connsiteX58" fmla="*/ 270565 w 3619883"/>
                <a:gd name="connsiteY58" fmla="*/ 29759 h 4275461"/>
                <a:gd name="connsiteX59" fmla="*/ 479734 w 3619883"/>
                <a:gd name="connsiteY59" fmla="*/ 45455 h 4275461"/>
                <a:gd name="connsiteX60" fmla="*/ 524103 w 3619883"/>
                <a:gd name="connsiteY60" fmla="*/ 41625 h 4275461"/>
                <a:gd name="connsiteX61" fmla="*/ 624416 w 3619883"/>
                <a:gd name="connsiteY61" fmla="*/ 22696 h 4275461"/>
                <a:gd name="connsiteX62" fmla="*/ 657762 w 3619883"/>
                <a:gd name="connsiteY62" fmla="*/ 18351 h 4275461"/>
                <a:gd name="connsiteX63" fmla="*/ 690557 w 3619883"/>
                <a:gd name="connsiteY63" fmla="*/ 25792 h 4275461"/>
                <a:gd name="connsiteX64" fmla="*/ 745123 w 3619883"/>
                <a:gd name="connsiteY64" fmla="*/ 40157 h 4275461"/>
                <a:gd name="connsiteX65" fmla="*/ 789493 w 3619883"/>
                <a:gd name="connsiteY65" fmla="*/ 36327 h 4275461"/>
                <a:gd name="connsiteX66" fmla="*/ 854255 w 3619883"/>
                <a:gd name="connsiteY66" fmla="*/ 68887 h 4275461"/>
                <a:gd name="connsiteX67" fmla="*/ 897520 w 3619883"/>
                <a:gd name="connsiteY67" fmla="*/ 88629 h 4275461"/>
                <a:gd name="connsiteX68" fmla="*/ 940510 w 3619883"/>
                <a:gd name="connsiteY68" fmla="*/ 114265 h 4275461"/>
                <a:gd name="connsiteX69" fmla="*/ 1082712 w 3619883"/>
                <a:gd name="connsiteY69" fmla="*/ 144543 h 4275461"/>
                <a:gd name="connsiteX70" fmla="*/ 1205348 w 3619883"/>
                <a:gd name="connsiteY70" fmla="*/ 120753 h 4275461"/>
                <a:gd name="connsiteX71" fmla="*/ 1271764 w 3619883"/>
                <a:gd name="connsiteY71" fmla="*/ 117956 h 4275461"/>
                <a:gd name="connsiteX72" fmla="*/ 1315583 w 3619883"/>
                <a:gd name="connsiteY72" fmla="*/ 125912 h 4275461"/>
                <a:gd name="connsiteX73" fmla="*/ 1359125 w 3619883"/>
                <a:gd name="connsiteY73" fmla="*/ 139761 h 4275461"/>
                <a:gd name="connsiteX74" fmla="*/ 1391919 w 3619883"/>
                <a:gd name="connsiteY74" fmla="*/ 147202 h 4275461"/>
                <a:gd name="connsiteX75" fmla="*/ 1436563 w 3619883"/>
                <a:gd name="connsiteY75" fmla="*/ 137480 h 4275461"/>
                <a:gd name="connsiteX76" fmla="*/ 1471566 w 3619883"/>
                <a:gd name="connsiteY76" fmla="*/ 97777 h 4275461"/>
                <a:gd name="connsiteX77" fmla="*/ 1505739 w 3619883"/>
                <a:gd name="connsiteY77" fmla="*/ 75753 h 4275461"/>
                <a:gd name="connsiteX78" fmla="*/ 1590891 w 3619883"/>
                <a:gd name="connsiteY78" fmla="*/ 144702 h 4275461"/>
                <a:gd name="connsiteX79" fmla="*/ 1625616 w 3619883"/>
                <a:gd name="connsiteY79" fmla="*/ 110893 h 4275461"/>
                <a:gd name="connsiteX80" fmla="*/ 1658964 w 3619883"/>
                <a:gd name="connsiteY80" fmla="*/ 106547 h 4275461"/>
                <a:gd name="connsiteX81" fmla="*/ 1746598 w 3619883"/>
                <a:gd name="connsiteY81" fmla="*/ 122460 h 4275461"/>
                <a:gd name="connsiteX82" fmla="*/ 1811913 w 3619883"/>
                <a:gd name="connsiteY82" fmla="*/ 143234 h 4275461"/>
                <a:gd name="connsiteX83" fmla="*/ 1856557 w 3619883"/>
                <a:gd name="connsiteY83" fmla="*/ 133511 h 4275461"/>
                <a:gd name="connsiteX84" fmla="*/ 2066003 w 3619883"/>
                <a:gd name="connsiteY84" fmla="*/ 143313 h 4275461"/>
                <a:gd name="connsiteX85" fmla="*/ 2177615 w 3619883"/>
                <a:gd name="connsiteY85" fmla="*/ 119007 h 4275461"/>
                <a:gd name="connsiteX86" fmla="*/ 2255883 w 3619883"/>
                <a:gd name="connsiteY86" fmla="*/ 99047 h 4275461"/>
                <a:gd name="connsiteX87" fmla="*/ 2344622 w 3619883"/>
                <a:gd name="connsiteY87" fmla="*/ 91388 h 4275461"/>
                <a:gd name="connsiteX88" fmla="*/ 2455682 w 3619883"/>
                <a:gd name="connsiteY88" fmla="*/ 78869 h 4275461"/>
                <a:gd name="connsiteX89" fmla="*/ 2632609 w 3619883"/>
                <a:gd name="connsiteY89" fmla="*/ 75338 h 4275461"/>
                <a:gd name="connsiteX90" fmla="*/ 2742291 w 3619883"/>
                <a:gd name="connsiteY90" fmla="*/ 92282 h 4275461"/>
                <a:gd name="connsiteX91" fmla="*/ 2851974 w 3619883"/>
                <a:gd name="connsiteY91" fmla="*/ 109227 h 4275461"/>
                <a:gd name="connsiteX92" fmla="*/ 2907643 w 3619883"/>
                <a:gd name="connsiteY92" fmla="*/ 100020 h 4275461"/>
                <a:gd name="connsiteX93" fmla="*/ 2944022 w 3619883"/>
                <a:gd name="connsiteY93" fmla="*/ 30853 h 4275461"/>
                <a:gd name="connsiteX94" fmla="*/ 3022289 w 3619883"/>
                <a:gd name="connsiteY94" fmla="*/ 10893 h 4275461"/>
                <a:gd name="connsiteX95" fmla="*/ 3054807 w 3619883"/>
                <a:gd name="connsiteY95" fmla="*/ 24226 h 4275461"/>
                <a:gd name="connsiteX96" fmla="*/ 3141892 w 3619883"/>
                <a:gd name="connsiteY96" fmla="*/ 51925 h 4275461"/>
                <a:gd name="connsiteX97" fmla="*/ 3185711 w 3619883"/>
                <a:gd name="connsiteY97" fmla="*/ 59881 h 4275461"/>
                <a:gd name="connsiteX98" fmla="*/ 3219056 w 3619883"/>
                <a:gd name="connsiteY98" fmla="*/ 55536 h 4275461"/>
                <a:gd name="connsiteX99" fmla="*/ 3263425 w 3619883"/>
                <a:gd name="connsiteY99" fmla="*/ 51706 h 4275461"/>
                <a:gd name="connsiteX100" fmla="*/ 3296219 w 3619883"/>
                <a:gd name="connsiteY100" fmla="*/ 59147 h 4275461"/>
                <a:gd name="connsiteX101" fmla="*/ 3319094 w 3619883"/>
                <a:gd name="connsiteY101" fmla="*/ 42500 h 4275461"/>
                <a:gd name="connsiteX102" fmla="*/ 3420511 w 3619883"/>
                <a:gd name="connsiteY102" fmla="*/ 0 h 4275461"/>
                <a:gd name="connsiteX103" fmla="*/ 3453305 w 3619883"/>
                <a:gd name="connsiteY103" fmla="*/ 7440 h 4275461"/>
                <a:gd name="connsiteX104" fmla="*/ 3496571 w 3619883"/>
                <a:gd name="connsiteY104" fmla="*/ 27182 h 4275461"/>
                <a:gd name="connsiteX105" fmla="*/ 3602117 w 3619883"/>
                <a:gd name="connsiteY105" fmla="*/ 132521 h 4275461"/>
                <a:gd name="connsiteX106" fmla="*/ 3619883 w 3619883"/>
                <a:gd name="connsiteY106" fmla="*/ 140049 h 4275461"/>
                <a:gd name="connsiteX107" fmla="*/ 3619883 w 3619883"/>
                <a:gd name="connsiteY10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4128157 h 4275461"/>
                <a:gd name="connsiteX16" fmla="*/ 1582936 w 3619883"/>
                <a:gd name="connsiteY16" fmla="*/ 3951392 h 4275461"/>
                <a:gd name="connsiteX17" fmla="*/ 1405151 w 3619883"/>
                <a:gd name="connsiteY17" fmla="*/ 3951392 h 4275461"/>
                <a:gd name="connsiteX18" fmla="*/ 1405151 w 3619883"/>
                <a:gd name="connsiteY18" fmla="*/ 4128157 h 4275461"/>
                <a:gd name="connsiteX19" fmla="*/ 1468988 w 3619883"/>
                <a:gd name="connsiteY19" fmla="*/ 4128157 h 4275461"/>
                <a:gd name="connsiteX20" fmla="*/ 1427396 w 3619883"/>
                <a:gd name="connsiteY20" fmla="*/ 4275461 h 4275461"/>
                <a:gd name="connsiteX21" fmla="*/ 1210751 w 3619883"/>
                <a:gd name="connsiteY21" fmla="*/ 4275461 h 4275461"/>
                <a:gd name="connsiteX22" fmla="*/ 1210751 w 3619883"/>
                <a:gd name="connsiteY22" fmla="*/ 4128157 h 4275461"/>
                <a:gd name="connsiteX23" fmla="*/ 1271978 w 3619883"/>
                <a:gd name="connsiteY23" fmla="*/ 4128157 h 4275461"/>
                <a:gd name="connsiteX24" fmla="*/ 1271978 w 3619883"/>
                <a:gd name="connsiteY24" fmla="*/ 3951392 h 4275461"/>
                <a:gd name="connsiteX25" fmla="*/ 1094193 w 3619883"/>
                <a:gd name="connsiteY25" fmla="*/ 3951392 h 4275461"/>
                <a:gd name="connsiteX26" fmla="*/ 1094193 w 3619883"/>
                <a:gd name="connsiteY26" fmla="*/ 4128157 h 4275461"/>
                <a:gd name="connsiteX27" fmla="*/ 1140354 w 3619883"/>
                <a:gd name="connsiteY27" fmla="*/ 4128157 h 4275461"/>
                <a:gd name="connsiteX28" fmla="*/ 1140354 w 3619883"/>
                <a:gd name="connsiteY28" fmla="*/ 4275461 h 4275461"/>
                <a:gd name="connsiteX29" fmla="*/ 953807 w 3619883"/>
                <a:gd name="connsiteY29" fmla="*/ 4275461 h 4275461"/>
                <a:gd name="connsiteX30" fmla="*/ 912215 w 3619883"/>
                <a:gd name="connsiteY30" fmla="*/ 4128157 h 4275461"/>
                <a:gd name="connsiteX31" fmla="*/ 961020 w 3619883"/>
                <a:gd name="connsiteY31" fmla="*/ 4128157 h 4275461"/>
                <a:gd name="connsiteX32" fmla="*/ 961020 w 3619883"/>
                <a:gd name="connsiteY32" fmla="*/ 3951392 h 4275461"/>
                <a:gd name="connsiteX33" fmla="*/ 783235 w 3619883"/>
                <a:gd name="connsiteY33" fmla="*/ 3951392 h 4275461"/>
                <a:gd name="connsiteX34" fmla="*/ 783235 w 3619883"/>
                <a:gd name="connsiteY34" fmla="*/ 4128157 h 4275461"/>
                <a:gd name="connsiteX35" fmla="*/ 871024 w 3619883"/>
                <a:gd name="connsiteY35" fmla="*/ 4128157 h 4275461"/>
                <a:gd name="connsiteX36" fmla="*/ 829432 w 3619883"/>
                <a:gd name="connsiteY36" fmla="*/ 4275461 h 4275461"/>
                <a:gd name="connsiteX37" fmla="*/ 611484 w 3619883"/>
                <a:gd name="connsiteY37" fmla="*/ 4275461 h 4275461"/>
                <a:gd name="connsiteX38" fmla="*/ 621247 w 3619883"/>
                <a:gd name="connsiteY38" fmla="*/ 4128157 h 4275461"/>
                <a:gd name="connsiteX39" fmla="*/ 650062 w 3619883"/>
                <a:gd name="connsiteY39" fmla="*/ 4128157 h 4275461"/>
                <a:gd name="connsiteX40" fmla="*/ 650062 w 3619883"/>
                <a:gd name="connsiteY40" fmla="*/ 3951392 h 4275461"/>
                <a:gd name="connsiteX41" fmla="*/ 472277 w 3619883"/>
                <a:gd name="connsiteY41" fmla="*/ 3951392 h 4275461"/>
                <a:gd name="connsiteX42" fmla="*/ 472277 w 3619883"/>
                <a:gd name="connsiteY42" fmla="*/ 4128157 h 4275461"/>
                <a:gd name="connsiteX43" fmla="*/ 522650 w 3619883"/>
                <a:gd name="connsiteY43" fmla="*/ 4128157 h 4275461"/>
                <a:gd name="connsiteX44" fmla="*/ 573998 w 3619883"/>
                <a:gd name="connsiteY44" fmla="*/ 4275461 h 4275461"/>
                <a:gd name="connsiteX45" fmla="*/ 336164 w 3619883"/>
                <a:gd name="connsiteY45" fmla="*/ 4275461 h 4275461"/>
                <a:gd name="connsiteX46" fmla="*/ 294572 w 3619883"/>
                <a:gd name="connsiteY46" fmla="*/ 4128157 h 4275461"/>
                <a:gd name="connsiteX47" fmla="*/ 339106 w 3619883"/>
                <a:gd name="connsiteY47" fmla="*/ 4128157 h 4275461"/>
                <a:gd name="connsiteX48" fmla="*/ 339106 w 3619883"/>
                <a:gd name="connsiteY48" fmla="*/ 3951392 h 4275461"/>
                <a:gd name="connsiteX49" fmla="*/ 161321 w 3619883"/>
                <a:gd name="connsiteY49" fmla="*/ 3951392 h 4275461"/>
                <a:gd name="connsiteX50" fmla="*/ 161321 w 3619883"/>
                <a:gd name="connsiteY50" fmla="*/ 4128157 h 4275461"/>
                <a:gd name="connsiteX51" fmla="*/ 230914 w 3619883"/>
                <a:gd name="connsiteY51" fmla="*/ 4128157 h 4275461"/>
                <a:gd name="connsiteX52" fmla="*/ 189322 w 3619883"/>
                <a:gd name="connsiteY52" fmla="*/ 4275461 h 4275461"/>
                <a:gd name="connsiteX53" fmla="*/ 0 w 3619883"/>
                <a:gd name="connsiteY53" fmla="*/ 4275461 h 4275461"/>
                <a:gd name="connsiteX54" fmla="*/ 0 w 3619883"/>
                <a:gd name="connsiteY54" fmla="*/ 42229 h 4275461"/>
                <a:gd name="connsiteX55" fmla="*/ 42464 w 3619883"/>
                <a:gd name="connsiteY55" fmla="*/ 40518 h 4275461"/>
                <a:gd name="connsiteX56" fmla="*/ 137733 w 3619883"/>
                <a:gd name="connsiteY56" fmla="*/ 35355 h 4275461"/>
                <a:gd name="connsiteX57" fmla="*/ 270565 w 3619883"/>
                <a:gd name="connsiteY57" fmla="*/ 29759 h 4275461"/>
                <a:gd name="connsiteX58" fmla="*/ 479734 w 3619883"/>
                <a:gd name="connsiteY58" fmla="*/ 45455 h 4275461"/>
                <a:gd name="connsiteX59" fmla="*/ 524103 w 3619883"/>
                <a:gd name="connsiteY59" fmla="*/ 41625 h 4275461"/>
                <a:gd name="connsiteX60" fmla="*/ 624416 w 3619883"/>
                <a:gd name="connsiteY60" fmla="*/ 22696 h 4275461"/>
                <a:gd name="connsiteX61" fmla="*/ 657762 w 3619883"/>
                <a:gd name="connsiteY61" fmla="*/ 18351 h 4275461"/>
                <a:gd name="connsiteX62" fmla="*/ 690557 w 3619883"/>
                <a:gd name="connsiteY62" fmla="*/ 25792 h 4275461"/>
                <a:gd name="connsiteX63" fmla="*/ 745123 w 3619883"/>
                <a:gd name="connsiteY63" fmla="*/ 40157 h 4275461"/>
                <a:gd name="connsiteX64" fmla="*/ 789493 w 3619883"/>
                <a:gd name="connsiteY64" fmla="*/ 36327 h 4275461"/>
                <a:gd name="connsiteX65" fmla="*/ 854255 w 3619883"/>
                <a:gd name="connsiteY65" fmla="*/ 68887 h 4275461"/>
                <a:gd name="connsiteX66" fmla="*/ 897520 w 3619883"/>
                <a:gd name="connsiteY66" fmla="*/ 88629 h 4275461"/>
                <a:gd name="connsiteX67" fmla="*/ 940510 w 3619883"/>
                <a:gd name="connsiteY67" fmla="*/ 114265 h 4275461"/>
                <a:gd name="connsiteX68" fmla="*/ 1082712 w 3619883"/>
                <a:gd name="connsiteY68" fmla="*/ 144543 h 4275461"/>
                <a:gd name="connsiteX69" fmla="*/ 1205348 w 3619883"/>
                <a:gd name="connsiteY69" fmla="*/ 120753 h 4275461"/>
                <a:gd name="connsiteX70" fmla="*/ 1271764 w 3619883"/>
                <a:gd name="connsiteY70" fmla="*/ 117956 h 4275461"/>
                <a:gd name="connsiteX71" fmla="*/ 1315583 w 3619883"/>
                <a:gd name="connsiteY71" fmla="*/ 125912 h 4275461"/>
                <a:gd name="connsiteX72" fmla="*/ 1359125 w 3619883"/>
                <a:gd name="connsiteY72" fmla="*/ 139761 h 4275461"/>
                <a:gd name="connsiteX73" fmla="*/ 1391919 w 3619883"/>
                <a:gd name="connsiteY73" fmla="*/ 147202 h 4275461"/>
                <a:gd name="connsiteX74" fmla="*/ 1436563 w 3619883"/>
                <a:gd name="connsiteY74" fmla="*/ 137480 h 4275461"/>
                <a:gd name="connsiteX75" fmla="*/ 1471566 w 3619883"/>
                <a:gd name="connsiteY75" fmla="*/ 97777 h 4275461"/>
                <a:gd name="connsiteX76" fmla="*/ 1505739 w 3619883"/>
                <a:gd name="connsiteY76" fmla="*/ 75753 h 4275461"/>
                <a:gd name="connsiteX77" fmla="*/ 1590891 w 3619883"/>
                <a:gd name="connsiteY77" fmla="*/ 144702 h 4275461"/>
                <a:gd name="connsiteX78" fmla="*/ 1625616 w 3619883"/>
                <a:gd name="connsiteY78" fmla="*/ 110893 h 4275461"/>
                <a:gd name="connsiteX79" fmla="*/ 1658964 w 3619883"/>
                <a:gd name="connsiteY79" fmla="*/ 106547 h 4275461"/>
                <a:gd name="connsiteX80" fmla="*/ 1746598 w 3619883"/>
                <a:gd name="connsiteY80" fmla="*/ 122460 h 4275461"/>
                <a:gd name="connsiteX81" fmla="*/ 1811913 w 3619883"/>
                <a:gd name="connsiteY81" fmla="*/ 143234 h 4275461"/>
                <a:gd name="connsiteX82" fmla="*/ 1856557 w 3619883"/>
                <a:gd name="connsiteY82" fmla="*/ 133511 h 4275461"/>
                <a:gd name="connsiteX83" fmla="*/ 2066003 w 3619883"/>
                <a:gd name="connsiteY83" fmla="*/ 143313 h 4275461"/>
                <a:gd name="connsiteX84" fmla="*/ 2177615 w 3619883"/>
                <a:gd name="connsiteY84" fmla="*/ 119007 h 4275461"/>
                <a:gd name="connsiteX85" fmla="*/ 2255883 w 3619883"/>
                <a:gd name="connsiteY85" fmla="*/ 99047 h 4275461"/>
                <a:gd name="connsiteX86" fmla="*/ 2344622 w 3619883"/>
                <a:gd name="connsiteY86" fmla="*/ 91388 h 4275461"/>
                <a:gd name="connsiteX87" fmla="*/ 2455682 w 3619883"/>
                <a:gd name="connsiteY87" fmla="*/ 78869 h 4275461"/>
                <a:gd name="connsiteX88" fmla="*/ 2632609 w 3619883"/>
                <a:gd name="connsiteY88" fmla="*/ 75338 h 4275461"/>
                <a:gd name="connsiteX89" fmla="*/ 2742291 w 3619883"/>
                <a:gd name="connsiteY89" fmla="*/ 92282 h 4275461"/>
                <a:gd name="connsiteX90" fmla="*/ 2851974 w 3619883"/>
                <a:gd name="connsiteY90" fmla="*/ 109227 h 4275461"/>
                <a:gd name="connsiteX91" fmla="*/ 2907643 w 3619883"/>
                <a:gd name="connsiteY91" fmla="*/ 100020 h 4275461"/>
                <a:gd name="connsiteX92" fmla="*/ 2944022 w 3619883"/>
                <a:gd name="connsiteY92" fmla="*/ 30853 h 4275461"/>
                <a:gd name="connsiteX93" fmla="*/ 3022289 w 3619883"/>
                <a:gd name="connsiteY93" fmla="*/ 10893 h 4275461"/>
                <a:gd name="connsiteX94" fmla="*/ 3054807 w 3619883"/>
                <a:gd name="connsiteY94" fmla="*/ 24226 h 4275461"/>
                <a:gd name="connsiteX95" fmla="*/ 3141892 w 3619883"/>
                <a:gd name="connsiteY95" fmla="*/ 51925 h 4275461"/>
                <a:gd name="connsiteX96" fmla="*/ 3185711 w 3619883"/>
                <a:gd name="connsiteY96" fmla="*/ 59881 h 4275461"/>
                <a:gd name="connsiteX97" fmla="*/ 3219056 w 3619883"/>
                <a:gd name="connsiteY97" fmla="*/ 55536 h 4275461"/>
                <a:gd name="connsiteX98" fmla="*/ 3263425 w 3619883"/>
                <a:gd name="connsiteY98" fmla="*/ 51706 h 4275461"/>
                <a:gd name="connsiteX99" fmla="*/ 3296219 w 3619883"/>
                <a:gd name="connsiteY99" fmla="*/ 59147 h 4275461"/>
                <a:gd name="connsiteX100" fmla="*/ 3319094 w 3619883"/>
                <a:gd name="connsiteY100" fmla="*/ 42500 h 4275461"/>
                <a:gd name="connsiteX101" fmla="*/ 3420511 w 3619883"/>
                <a:gd name="connsiteY101" fmla="*/ 0 h 4275461"/>
                <a:gd name="connsiteX102" fmla="*/ 3453305 w 3619883"/>
                <a:gd name="connsiteY102" fmla="*/ 7440 h 4275461"/>
                <a:gd name="connsiteX103" fmla="*/ 3496571 w 3619883"/>
                <a:gd name="connsiteY103" fmla="*/ 27182 h 4275461"/>
                <a:gd name="connsiteX104" fmla="*/ 3602117 w 3619883"/>
                <a:gd name="connsiteY104" fmla="*/ 132521 h 4275461"/>
                <a:gd name="connsiteX105" fmla="*/ 3619883 w 3619883"/>
                <a:gd name="connsiteY105" fmla="*/ 140049 h 4275461"/>
                <a:gd name="connsiteX106" fmla="*/ 3619883 w 3619883"/>
                <a:gd name="connsiteY10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3951392 h 4275461"/>
                <a:gd name="connsiteX16" fmla="*/ 1405151 w 3619883"/>
                <a:gd name="connsiteY16" fmla="*/ 3951392 h 4275461"/>
                <a:gd name="connsiteX17" fmla="*/ 1405151 w 3619883"/>
                <a:gd name="connsiteY17" fmla="*/ 4128157 h 4275461"/>
                <a:gd name="connsiteX18" fmla="*/ 1468988 w 3619883"/>
                <a:gd name="connsiteY18" fmla="*/ 4128157 h 4275461"/>
                <a:gd name="connsiteX19" fmla="*/ 1427396 w 3619883"/>
                <a:gd name="connsiteY19" fmla="*/ 4275461 h 4275461"/>
                <a:gd name="connsiteX20" fmla="*/ 1210751 w 3619883"/>
                <a:gd name="connsiteY20" fmla="*/ 4275461 h 4275461"/>
                <a:gd name="connsiteX21" fmla="*/ 1210751 w 3619883"/>
                <a:gd name="connsiteY21" fmla="*/ 4128157 h 4275461"/>
                <a:gd name="connsiteX22" fmla="*/ 1271978 w 3619883"/>
                <a:gd name="connsiteY22" fmla="*/ 4128157 h 4275461"/>
                <a:gd name="connsiteX23" fmla="*/ 1271978 w 3619883"/>
                <a:gd name="connsiteY23" fmla="*/ 3951392 h 4275461"/>
                <a:gd name="connsiteX24" fmla="*/ 1094193 w 3619883"/>
                <a:gd name="connsiteY24" fmla="*/ 3951392 h 4275461"/>
                <a:gd name="connsiteX25" fmla="*/ 1094193 w 3619883"/>
                <a:gd name="connsiteY25" fmla="*/ 4128157 h 4275461"/>
                <a:gd name="connsiteX26" fmla="*/ 1140354 w 3619883"/>
                <a:gd name="connsiteY26" fmla="*/ 4128157 h 4275461"/>
                <a:gd name="connsiteX27" fmla="*/ 1140354 w 3619883"/>
                <a:gd name="connsiteY27" fmla="*/ 4275461 h 4275461"/>
                <a:gd name="connsiteX28" fmla="*/ 953807 w 3619883"/>
                <a:gd name="connsiteY28" fmla="*/ 4275461 h 4275461"/>
                <a:gd name="connsiteX29" fmla="*/ 912215 w 3619883"/>
                <a:gd name="connsiteY29" fmla="*/ 4128157 h 4275461"/>
                <a:gd name="connsiteX30" fmla="*/ 961020 w 3619883"/>
                <a:gd name="connsiteY30" fmla="*/ 4128157 h 4275461"/>
                <a:gd name="connsiteX31" fmla="*/ 961020 w 3619883"/>
                <a:gd name="connsiteY31" fmla="*/ 3951392 h 4275461"/>
                <a:gd name="connsiteX32" fmla="*/ 783235 w 3619883"/>
                <a:gd name="connsiteY32" fmla="*/ 3951392 h 4275461"/>
                <a:gd name="connsiteX33" fmla="*/ 783235 w 3619883"/>
                <a:gd name="connsiteY33" fmla="*/ 4128157 h 4275461"/>
                <a:gd name="connsiteX34" fmla="*/ 871024 w 3619883"/>
                <a:gd name="connsiteY34" fmla="*/ 4128157 h 4275461"/>
                <a:gd name="connsiteX35" fmla="*/ 829432 w 3619883"/>
                <a:gd name="connsiteY35" fmla="*/ 4275461 h 4275461"/>
                <a:gd name="connsiteX36" fmla="*/ 611484 w 3619883"/>
                <a:gd name="connsiteY36" fmla="*/ 4275461 h 4275461"/>
                <a:gd name="connsiteX37" fmla="*/ 621247 w 3619883"/>
                <a:gd name="connsiteY37" fmla="*/ 4128157 h 4275461"/>
                <a:gd name="connsiteX38" fmla="*/ 650062 w 3619883"/>
                <a:gd name="connsiteY38" fmla="*/ 4128157 h 4275461"/>
                <a:gd name="connsiteX39" fmla="*/ 650062 w 3619883"/>
                <a:gd name="connsiteY39" fmla="*/ 3951392 h 4275461"/>
                <a:gd name="connsiteX40" fmla="*/ 472277 w 3619883"/>
                <a:gd name="connsiteY40" fmla="*/ 3951392 h 4275461"/>
                <a:gd name="connsiteX41" fmla="*/ 472277 w 3619883"/>
                <a:gd name="connsiteY41" fmla="*/ 4128157 h 4275461"/>
                <a:gd name="connsiteX42" fmla="*/ 522650 w 3619883"/>
                <a:gd name="connsiteY42" fmla="*/ 4128157 h 4275461"/>
                <a:gd name="connsiteX43" fmla="*/ 573998 w 3619883"/>
                <a:gd name="connsiteY43" fmla="*/ 4275461 h 4275461"/>
                <a:gd name="connsiteX44" fmla="*/ 336164 w 3619883"/>
                <a:gd name="connsiteY44" fmla="*/ 4275461 h 4275461"/>
                <a:gd name="connsiteX45" fmla="*/ 294572 w 3619883"/>
                <a:gd name="connsiteY45" fmla="*/ 4128157 h 4275461"/>
                <a:gd name="connsiteX46" fmla="*/ 339106 w 3619883"/>
                <a:gd name="connsiteY46" fmla="*/ 4128157 h 4275461"/>
                <a:gd name="connsiteX47" fmla="*/ 339106 w 3619883"/>
                <a:gd name="connsiteY47" fmla="*/ 3951392 h 4275461"/>
                <a:gd name="connsiteX48" fmla="*/ 161321 w 3619883"/>
                <a:gd name="connsiteY48" fmla="*/ 3951392 h 4275461"/>
                <a:gd name="connsiteX49" fmla="*/ 161321 w 3619883"/>
                <a:gd name="connsiteY49" fmla="*/ 4128157 h 4275461"/>
                <a:gd name="connsiteX50" fmla="*/ 230914 w 3619883"/>
                <a:gd name="connsiteY50" fmla="*/ 4128157 h 4275461"/>
                <a:gd name="connsiteX51" fmla="*/ 189322 w 3619883"/>
                <a:gd name="connsiteY51" fmla="*/ 4275461 h 4275461"/>
                <a:gd name="connsiteX52" fmla="*/ 0 w 3619883"/>
                <a:gd name="connsiteY52" fmla="*/ 4275461 h 4275461"/>
                <a:gd name="connsiteX53" fmla="*/ 0 w 3619883"/>
                <a:gd name="connsiteY53" fmla="*/ 42229 h 4275461"/>
                <a:gd name="connsiteX54" fmla="*/ 42464 w 3619883"/>
                <a:gd name="connsiteY54" fmla="*/ 40518 h 4275461"/>
                <a:gd name="connsiteX55" fmla="*/ 137733 w 3619883"/>
                <a:gd name="connsiteY55" fmla="*/ 35355 h 4275461"/>
                <a:gd name="connsiteX56" fmla="*/ 270565 w 3619883"/>
                <a:gd name="connsiteY56" fmla="*/ 29759 h 4275461"/>
                <a:gd name="connsiteX57" fmla="*/ 479734 w 3619883"/>
                <a:gd name="connsiteY57" fmla="*/ 45455 h 4275461"/>
                <a:gd name="connsiteX58" fmla="*/ 524103 w 3619883"/>
                <a:gd name="connsiteY58" fmla="*/ 41625 h 4275461"/>
                <a:gd name="connsiteX59" fmla="*/ 624416 w 3619883"/>
                <a:gd name="connsiteY59" fmla="*/ 22696 h 4275461"/>
                <a:gd name="connsiteX60" fmla="*/ 657762 w 3619883"/>
                <a:gd name="connsiteY60" fmla="*/ 18351 h 4275461"/>
                <a:gd name="connsiteX61" fmla="*/ 690557 w 3619883"/>
                <a:gd name="connsiteY61" fmla="*/ 25792 h 4275461"/>
                <a:gd name="connsiteX62" fmla="*/ 745123 w 3619883"/>
                <a:gd name="connsiteY62" fmla="*/ 40157 h 4275461"/>
                <a:gd name="connsiteX63" fmla="*/ 789493 w 3619883"/>
                <a:gd name="connsiteY63" fmla="*/ 36327 h 4275461"/>
                <a:gd name="connsiteX64" fmla="*/ 854255 w 3619883"/>
                <a:gd name="connsiteY64" fmla="*/ 68887 h 4275461"/>
                <a:gd name="connsiteX65" fmla="*/ 897520 w 3619883"/>
                <a:gd name="connsiteY65" fmla="*/ 88629 h 4275461"/>
                <a:gd name="connsiteX66" fmla="*/ 940510 w 3619883"/>
                <a:gd name="connsiteY66" fmla="*/ 114265 h 4275461"/>
                <a:gd name="connsiteX67" fmla="*/ 1082712 w 3619883"/>
                <a:gd name="connsiteY67" fmla="*/ 144543 h 4275461"/>
                <a:gd name="connsiteX68" fmla="*/ 1205348 w 3619883"/>
                <a:gd name="connsiteY68" fmla="*/ 120753 h 4275461"/>
                <a:gd name="connsiteX69" fmla="*/ 1271764 w 3619883"/>
                <a:gd name="connsiteY69" fmla="*/ 117956 h 4275461"/>
                <a:gd name="connsiteX70" fmla="*/ 1315583 w 3619883"/>
                <a:gd name="connsiteY70" fmla="*/ 125912 h 4275461"/>
                <a:gd name="connsiteX71" fmla="*/ 1359125 w 3619883"/>
                <a:gd name="connsiteY71" fmla="*/ 139761 h 4275461"/>
                <a:gd name="connsiteX72" fmla="*/ 1391919 w 3619883"/>
                <a:gd name="connsiteY72" fmla="*/ 147202 h 4275461"/>
                <a:gd name="connsiteX73" fmla="*/ 1436563 w 3619883"/>
                <a:gd name="connsiteY73" fmla="*/ 137480 h 4275461"/>
                <a:gd name="connsiteX74" fmla="*/ 1471566 w 3619883"/>
                <a:gd name="connsiteY74" fmla="*/ 97777 h 4275461"/>
                <a:gd name="connsiteX75" fmla="*/ 1505739 w 3619883"/>
                <a:gd name="connsiteY75" fmla="*/ 75753 h 4275461"/>
                <a:gd name="connsiteX76" fmla="*/ 1590891 w 3619883"/>
                <a:gd name="connsiteY76" fmla="*/ 144702 h 4275461"/>
                <a:gd name="connsiteX77" fmla="*/ 1625616 w 3619883"/>
                <a:gd name="connsiteY77" fmla="*/ 110893 h 4275461"/>
                <a:gd name="connsiteX78" fmla="*/ 1658964 w 3619883"/>
                <a:gd name="connsiteY78" fmla="*/ 106547 h 4275461"/>
                <a:gd name="connsiteX79" fmla="*/ 1746598 w 3619883"/>
                <a:gd name="connsiteY79" fmla="*/ 122460 h 4275461"/>
                <a:gd name="connsiteX80" fmla="*/ 1811913 w 3619883"/>
                <a:gd name="connsiteY80" fmla="*/ 143234 h 4275461"/>
                <a:gd name="connsiteX81" fmla="*/ 1856557 w 3619883"/>
                <a:gd name="connsiteY81" fmla="*/ 133511 h 4275461"/>
                <a:gd name="connsiteX82" fmla="*/ 2066003 w 3619883"/>
                <a:gd name="connsiteY82" fmla="*/ 143313 h 4275461"/>
                <a:gd name="connsiteX83" fmla="*/ 2177615 w 3619883"/>
                <a:gd name="connsiteY83" fmla="*/ 119007 h 4275461"/>
                <a:gd name="connsiteX84" fmla="*/ 2255883 w 3619883"/>
                <a:gd name="connsiteY84" fmla="*/ 99047 h 4275461"/>
                <a:gd name="connsiteX85" fmla="*/ 2344622 w 3619883"/>
                <a:gd name="connsiteY85" fmla="*/ 91388 h 4275461"/>
                <a:gd name="connsiteX86" fmla="*/ 2455682 w 3619883"/>
                <a:gd name="connsiteY86" fmla="*/ 78869 h 4275461"/>
                <a:gd name="connsiteX87" fmla="*/ 2632609 w 3619883"/>
                <a:gd name="connsiteY87" fmla="*/ 75338 h 4275461"/>
                <a:gd name="connsiteX88" fmla="*/ 2742291 w 3619883"/>
                <a:gd name="connsiteY88" fmla="*/ 92282 h 4275461"/>
                <a:gd name="connsiteX89" fmla="*/ 2851974 w 3619883"/>
                <a:gd name="connsiteY89" fmla="*/ 109227 h 4275461"/>
                <a:gd name="connsiteX90" fmla="*/ 2907643 w 3619883"/>
                <a:gd name="connsiteY90" fmla="*/ 100020 h 4275461"/>
                <a:gd name="connsiteX91" fmla="*/ 2944022 w 3619883"/>
                <a:gd name="connsiteY91" fmla="*/ 30853 h 4275461"/>
                <a:gd name="connsiteX92" fmla="*/ 3022289 w 3619883"/>
                <a:gd name="connsiteY92" fmla="*/ 10893 h 4275461"/>
                <a:gd name="connsiteX93" fmla="*/ 3054807 w 3619883"/>
                <a:gd name="connsiteY93" fmla="*/ 24226 h 4275461"/>
                <a:gd name="connsiteX94" fmla="*/ 3141892 w 3619883"/>
                <a:gd name="connsiteY94" fmla="*/ 51925 h 4275461"/>
                <a:gd name="connsiteX95" fmla="*/ 3185711 w 3619883"/>
                <a:gd name="connsiteY95" fmla="*/ 59881 h 4275461"/>
                <a:gd name="connsiteX96" fmla="*/ 3219056 w 3619883"/>
                <a:gd name="connsiteY96" fmla="*/ 55536 h 4275461"/>
                <a:gd name="connsiteX97" fmla="*/ 3263425 w 3619883"/>
                <a:gd name="connsiteY97" fmla="*/ 51706 h 4275461"/>
                <a:gd name="connsiteX98" fmla="*/ 3296219 w 3619883"/>
                <a:gd name="connsiteY98" fmla="*/ 59147 h 4275461"/>
                <a:gd name="connsiteX99" fmla="*/ 3319094 w 3619883"/>
                <a:gd name="connsiteY99" fmla="*/ 42500 h 4275461"/>
                <a:gd name="connsiteX100" fmla="*/ 3420511 w 3619883"/>
                <a:gd name="connsiteY100" fmla="*/ 0 h 4275461"/>
                <a:gd name="connsiteX101" fmla="*/ 3453305 w 3619883"/>
                <a:gd name="connsiteY101" fmla="*/ 7440 h 4275461"/>
                <a:gd name="connsiteX102" fmla="*/ 3496571 w 3619883"/>
                <a:gd name="connsiteY102" fmla="*/ 27182 h 4275461"/>
                <a:gd name="connsiteX103" fmla="*/ 3602117 w 3619883"/>
                <a:gd name="connsiteY103" fmla="*/ 132521 h 4275461"/>
                <a:gd name="connsiteX104" fmla="*/ 3619883 w 3619883"/>
                <a:gd name="connsiteY104" fmla="*/ 140049 h 4275461"/>
                <a:gd name="connsiteX105" fmla="*/ 3619883 w 3619883"/>
                <a:gd name="connsiteY10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405151 w 3619883"/>
                <a:gd name="connsiteY15" fmla="*/ 3951392 h 4275461"/>
                <a:gd name="connsiteX16" fmla="*/ 1405151 w 3619883"/>
                <a:gd name="connsiteY16" fmla="*/ 4128157 h 4275461"/>
                <a:gd name="connsiteX17" fmla="*/ 1468988 w 3619883"/>
                <a:gd name="connsiteY17" fmla="*/ 4128157 h 4275461"/>
                <a:gd name="connsiteX18" fmla="*/ 1427396 w 3619883"/>
                <a:gd name="connsiteY18" fmla="*/ 4275461 h 4275461"/>
                <a:gd name="connsiteX19" fmla="*/ 1210751 w 3619883"/>
                <a:gd name="connsiteY19" fmla="*/ 4275461 h 4275461"/>
                <a:gd name="connsiteX20" fmla="*/ 1210751 w 3619883"/>
                <a:gd name="connsiteY20" fmla="*/ 4128157 h 4275461"/>
                <a:gd name="connsiteX21" fmla="*/ 1271978 w 3619883"/>
                <a:gd name="connsiteY21" fmla="*/ 4128157 h 4275461"/>
                <a:gd name="connsiteX22" fmla="*/ 1271978 w 3619883"/>
                <a:gd name="connsiteY22" fmla="*/ 3951392 h 4275461"/>
                <a:gd name="connsiteX23" fmla="*/ 1094193 w 3619883"/>
                <a:gd name="connsiteY23" fmla="*/ 3951392 h 4275461"/>
                <a:gd name="connsiteX24" fmla="*/ 1094193 w 3619883"/>
                <a:gd name="connsiteY24" fmla="*/ 4128157 h 4275461"/>
                <a:gd name="connsiteX25" fmla="*/ 1140354 w 3619883"/>
                <a:gd name="connsiteY25" fmla="*/ 4128157 h 4275461"/>
                <a:gd name="connsiteX26" fmla="*/ 1140354 w 3619883"/>
                <a:gd name="connsiteY26" fmla="*/ 4275461 h 4275461"/>
                <a:gd name="connsiteX27" fmla="*/ 953807 w 3619883"/>
                <a:gd name="connsiteY27" fmla="*/ 4275461 h 4275461"/>
                <a:gd name="connsiteX28" fmla="*/ 912215 w 3619883"/>
                <a:gd name="connsiteY28" fmla="*/ 4128157 h 4275461"/>
                <a:gd name="connsiteX29" fmla="*/ 961020 w 3619883"/>
                <a:gd name="connsiteY29" fmla="*/ 4128157 h 4275461"/>
                <a:gd name="connsiteX30" fmla="*/ 961020 w 3619883"/>
                <a:gd name="connsiteY30" fmla="*/ 3951392 h 4275461"/>
                <a:gd name="connsiteX31" fmla="*/ 783235 w 3619883"/>
                <a:gd name="connsiteY31" fmla="*/ 3951392 h 4275461"/>
                <a:gd name="connsiteX32" fmla="*/ 783235 w 3619883"/>
                <a:gd name="connsiteY32" fmla="*/ 4128157 h 4275461"/>
                <a:gd name="connsiteX33" fmla="*/ 871024 w 3619883"/>
                <a:gd name="connsiteY33" fmla="*/ 4128157 h 4275461"/>
                <a:gd name="connsiteX34" fmla="*/ 829432 w 3619883"/>
                <a:gd name="connsiteY34" fmla="*/ 4275461 h 4275461"/>
                <a:gd name="connsiteX35" fmla="*/ 611484 w 3619883"/>
                <a:gd name="connsiteY35" fmla="*/ 4275461 h 4275461"/>
                <a:gd name="connsiteX36" fmla="*/ 621247 w 3619883"/>
                <a:gd name="connsiteY36" fmla="*/ 4128157 h 4275461"/>
                <a:gd name="connsiteX37" fmla="*/ 650062 w 3619883"/>
                <a:gd name="connsiteY37" fmla="*/ 4128157 h 4275461"/>
                <a:gd name="connsiteX38" fmla="*/ 650062 w 3619883"/>
                <a:gd name="connsiteY38" fmla="*/ 3951392 h 4275461"/>
                <a:gd name="connsiteX39" fmla="*/ 472277 w 3619883"/>
                <a:gd name="connsiteY39" fmla="*/ 3951392 h 4275461"/>
                <a:gd name="connsiteX40" fmla="*/ 472277 w 3619883"/>
                <a:gd name="connsiteY40" fmla="*/ 4128157 h 4275461"/>
                <a:gd name="connsiteX41" fmla="*/ 522650 w 3619883"/>
                <a:gd name="connsiteY41" fmla="*/ 4128157 h 4275461"/>
                <a:gd name="connsiteX42" fmla="*/ 573998 w 3619883"/>
                <a:gd name="connsiteY42" fmla="*/ 4275461 h 4275461"/>
                <a:gd name="connsiteX43" fmla="*/ 336164 w 3619883"/>
                <a:gd name="connsiteY43" fmla="*/ 4275461 h 4275461"/>
                <a:gd name="connsiteX44" fmla="*/ 294572 w 3619883"/>
                <a:gd name="connsiteY44" fmla="*/ 4128157 h 4275461"/>
                <a:gd name="connsiteX45" fmla="*/ 339106 w 3619883"/>
                <a:gd name="connsiteY45" fmla="*/ 4128157 h 4275461"/>
                <a:gd name="connsiteX46" fmla="*/ 339106 w 3619883"/>
                <a:gd name="connsiteY46" fmla="*/ 3951392 h 4275461"/>
                <a:gd name="connsiteX47" fmla="*/ 161321 w 3619883"/>
                <a:gd name="connsiteY47" fmla="*/ 3951392 h 4275461"/>
                <a:gd name="connsiteX48" fmla="*/ 161321 w 3619883"/>
                <a:gd name="connsiteY48" fmla="*/ 4128157 h 4275461"/>
                <a:gd name="connsiteX49" fmla="*/ 230914 w 3619883"/>
                <a:gd name="connsiteY49" fmla="*/ 4128157 h 4275461"/>
                <a:gd name="connsiteX50" fmla="*/ 189322 w 3619883"/>
                <a:gd name="connsiteY50" fmla="*/ 4275461 h 4275461"/>
                <a:gd name="connsiteX51" fmla="*/ 0 w 3619883"/>
                <a:gd name="connsiteY51" fmla="*/ 4275461 h 4275461"/>
                <a:gd name="connsiteX52" fmla="*/ 0 w 3619883"/>
                <a:gd name="connsiteY52" fmla="*/ 42229 h 4275461"/>
                <a:gd name="connsiteX53" fmla="*/ 42464 w 3619883"/>
                <a:gd name="connsiteY53" fmla="*/ 40518 h 4275461"/>
                <a:gd name="connsiteX54" fmla="*/ 137733 w 3619883"/>
                <a:gd name="connsiteY54" fmla="*/ 35355 h 4275461"/>
                <a:gd name="connsiteX55" fmla="*/ 270565 w 3619883"/>
                <a:gd name="connsiteY55" fmla="*/ 29759 h 4275461"/>
                <a:gd name="connsiteX56" fmla="*/ 479734 w 3619883"/>
                <a:gd name="connsiteY56" fmla="*/ 45455 h 4275461"/>
                <a:gd name="connsiteX57" fmla="*/ 524103 w 3619883"/>
                <a:gd name="connsiteY57" fmla="*/ 41625 h 4275461"/>
                <a:gd name="connsiteX58" fmla="*/ 624416 w 3619883"/>
                <a:gd name="connsiteY58" fmla="*/ 22696 h 4275461"/>
                <a:gd name="connsiteX59" fmla="*/ 657762 w 3619883"/>
                <a:gd name="connsiteY59" fmla="*/ 18351 h 4275461"/>
                <a:gd name="connsiteX60" fmla="*/ 690557 w 3619883"/>
                <a:gd name="connsiteY60" fmla="*/ 25792 h 4275461"/>
                <a:gd name="connsiteX61" fmla="*/ 745123 w 3619883"/>
                <a:gd name="connsiteY61" fmla="*/ 40157 h 4275461"/>
                <a:gd name="connsiteX62" fmla="*/ 789493 w 3619883"/>
                <a:gd name="connsiteY62" fmla="*/ 36327 h 4275461"/>
                <a:gd name="connsiteX63" fmla="*/ 854255 w 3619883"/>
                <a:gd name="connsiteY63" fmla="*/ 68887 h 4275461"/>
                <a:gd name="connsiteX64" fmla="*/ 897520 w 3619883"/>
                <a:gd name="connsiteY64" fmla="*/ 88629 h 4275461"/>
                <a:gd name="connsiteX65" fmla="*/ 940510 w 3619883"/>
                <a:gd name="connsiteY65" fmla="*/ 114265 h 4275461"/>
                <a:gd name="connsiteX66" fmla="*/ 1082712 w 3619883"/>
                <a:gd name="connsiteY66" fmla="*/ 144543 h 4275461"/>
                <a:gd name="connsiteX67" fmla="*/ 1205348 w 3619883"/>
                <a:gd name="connsiteY67" fmla="*/ 120753 h 4275461"/>
                <a:gd name="connsiteX68" fmla="*/ 1271764 w 3619883"/>
                <a:gd name="connsiteY68" fmla="*/ 117956 h 4275461"/>
                <a:gd name="connsiteX69" fmla="*/ 1315583 w 3619883"/>
                <a:gd name="connsiteY69" fmla="*/ 125912 h 4275461"/>
                <a:gd name="connsiteX70" fmla="*/ 1359125 w 3619883"/>
                <a:gd name="connsiteY70" fmla="*/ 139761 h 4275461"/>
                <a:gd name="connsiteX71" fmla="*/ 1391919 w 3619883"/>
                <a:gd name="connsiteY71" fmla="*/ 147202 h 4275461"/>
                <a:gd name="connsiteX72" fmla="*/ 1436563 w 3619883"/>
                <a:gd name="connsiteY72" fmla="*/ 137480 h 4275461"/>
                <a:gd name="connsiteX73" fmla="*/ 1471566 w 3619883"/>
                <a:gd name="connsiteY73" fmla="*/ 97777 h 4275461"/>
                <a:gd name="connsiteX74" fmla="*/ 1505739 w 3619883"/>
                <a:gd name="connsiteY74" fmla="*/ 75753 h 4275461"/>
                <a:gd name="connsiteX75" fmla="*/ 1590891 w 3619883"/>
                <a:gd name="connsiteY75" fmla="*/ 144702 h 4275461"/>
                <a:gd name="connsiteX76" fmla="*/ 1625616 w 3619883"/>
                <a:gd name="connsiteY76" fmla="*/ 110893 h 4275461"/>
                <a:gd name="connsiteX77" fmla="*/ 1658964 w 3619883"/>
                <a:gd name="connsiteY77" fmla="*/ 106547 h 4275461"/>
                <a:gd name="connsiteX78" fmla="*/ 1746598 w 3619883"/>
                <a:gd name="connsiteY78" fmla="*/ 122460 h 4275461"/>
                <a:gd name="connsiteX79" fmla="*/ 1811913 w 3619883"/>
                <a:gd name="connsiteY79" fmla="*/ 143234 h 4275461"/>
                <a:gd name="connsiteX80" fmla="*/ 1856557 w 3619883"/>
                <a:gd name="connsiteY80" fmla="*/ 133511 h 4275461"/>
                <a:gd name="connsiteX81" fmla="*/ 2066003 w 3619883"/>
                <a:gd name="connsiteY81" fmla="*/ 143313 h 4275461"/>
                <a:gd name="connsiteX82" fmla="*/ 2177615 w 3619883"/>
                <a:gd name="connsiteY82" fmla="*/ 119007 h 4275461"/>
                <a:gd name="connsiteX83" fmla="*/ 2255883 w 3619883"/>
                <a:gd name="connsiteY83" fmla="*/ 99047 h 4275461"/>
                <a:gd name="connsiteX84" fmla="*/ 2344622 w 3619883"/>
                <a:gd name="connsiteY84" fmla="*/ 91388 h 4275461"/>
                <a:gd name="connsiteX85" fmla="*/ 2455682 w 3619883"/>
                <a:gd name="connsiteY85" fmla="*/ 78869 h 4275461"/>
                <a:gd name="connsiteX86" fmla="*/ 2632609 w 3619883"/>
                <a:gd name="connsiteY86" fmla="*/ 75338 h 4275461"/>
                <a:gd name="connsiteX87" fmla="*/ 2742291 w 3619883"/>
                <a:gd name="connsiteY87" fmla="*/ 92282 h 4275461"/>
                <a:gd name="connsiteX88" fmla="*/ 2851974 w 3619883"/>
                <a:gd name="connsiteY88" fmla="*/ 109227 h 4275461"/>
                <a:gd name="connsiteX89" fmla="*/ 2907643 w 3619883"/>
                <a:gd name="connsiteY89" fmla="*/ 100020 h 4275461"/>
                <a:gd name="connsiteX90" fmla="*/ 2944022 w 3619883"/>
                <a:gd name="connsiteY90" fmla="*/ 30853 h 4275461"/>
                <a:gd name="connsiteX91" fmla="*/ 3022289 w 3619883"/>
                <a:gd name="connsiteY91" fmla="*/ 10893 h 4275461"/>
                <a:gd name="connsiteX92" fmla="*/ 3054807 w 3619883"/>
                <a:gd name="connsiteY92" fmla="*/ 24226 h 4275461"/>
                <a:gd name="connsiteX93" fmla="*/ 3141892 w 3619883"/>
                <a:gd name="connsiteY93" fmla="*/ 51925 h 4275461"/>
                <a:gd name="connsiteX94" fmla="*/ 3185711 w 3619883"/>
                <a:gd name="connsiteY94" fmla="*/ 59881 h 4275461"/>
                <a:gd name="connsiteX95" fmla="*/ 3219056 w 3619883"/>
                <a:gd name="connsiteY95" fmla="*/ 55536 h 4275461"/>
                <a:gd name="connsiteX96" fmla="*/ 3263425 w 3619883"/>
                <a:gd name="connsiteY96" fmla="*/ 51706 h 4275461"/>
                <a:gd name="connsiteX97" fmla="*/ 3296219 w 3619883"/>
                <a:gd name="connsiteY97" fmla="*/ 59147 h 4275461"/>
                <a:gd name="connsiteX98" fmla="*/ 3319094 w 3619883"/>
                <a:gd name="connsiteY98" fmla="*/ 42500 h 4275461"/>
                <a:gd name="connsiteX99" fmla="*/ 3420511 w 3619883"/>
                <a:gd name="connsiteY99" fmla="*/ 0 h 4275461"/>
                <a:gd name="connsiteX100" fmla="*/ 3453305 w 3619883"/>
                <a:gd name="connsiteY100" fmla="*/ 7440 h 4275461"/>
                <a:gd name="connsiteX101" fmla="*/ 3496571 w 3619883"/>
                <a:gd name="connsiteY101" fmla="*/ 27182 h 4275461"/>
                <a:gd name="connsiteX102" fmla="*/ 3602117 w 3619883"/>
                <a:gd name="connsiteY102" fmla="*/ 132521 h 4275461"/>
                <a:gd name="connsiteX103" fmla="*/ 3619883 w 3619883"/>
                <a:gd name="connsiteY103" fmla="*/ 140049 h 4275461"/>
                <a:gd name="connsiteX104" fmla="*/ 3619883 w 3619883"/>
                <a:gd name="connsiteY10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68988 w 3619883"/>
                <a:gd name="connsiteY16" fmla="*/ 4128157 h 4275461"/>
                <a:gd name="connsiteX17" fmla="*/ 1427396 w 3619883"/>
                <a:gd name="connsiteY17" fmla="*/ 4275461 h 4275461"/>
                <a:gd name="connsiteX18" fmla="*/ 1210751 w 3619883"/>
                <a:gd name="connsiteY18" fmla="*/ 4275461 h 4275461"/>
                <a:gd name="connsiteX19" fmla="*/ 1210751 w 3619883"/>
                <a:gd name="connsiteY19" fmla="*/ 4128157 h 4275461"/>
                <a:gd name="connsiteX20" fmla="*/ 1271978 w 3619883"/>
                <a:gd name="connsiteY20" fmla="*/ 4128157 h 4275461"/>
                <a:gd name="connsiteX21" fmla="*/ 1271978 w 3619883"/>
                <a:gd name="connsiteY21" fmla="*/ 3951392 h 4275461"/>
                <a:gd name="connsiteX22" fmla="*/ 1094193 w 3619883"/>
                <a:gd name="connsiteY22" fmla="*/ 3951392 h 4275461"/>
                <a:gd name="connsiteX23" fmla="*/ 1094193 w 3619883"/>
                <a:gd name="connsiteY23" fmla="*/ 4128157 h 4275461"/>
                <a:gd name="connsiteX24" fmla="*/ 1140354 w 3619883"/>
                <a:gd name="connsiteY24" fmla="*/ 4128157 h 4275461"/>
                <a:gd name="connsiteX25" fmla="*/ 1140354 w 3619883"/>
                <a:gd name="connsiteY25" fmla="*/ 4275461 h 4275461"/>
                <a:gd name="connsiteX26" fmla="*/ 953807 w 3619883"/>
                <a:gd name="connsiteY26" fmla="*/ 4275461 h 4275461"/>
                <a:gd name="connsiteX27" fmla="*/ 912215 w 3619883"/>
                <a:gd name="connsiteY27" fmla="*/ 4128157 h 4275461"/>
                <a:gd name="connsiteX28" fmla="*/ 961020 w 3619883"/>
                <a:gd name="connsiteY28" fmla="*/ 4128157 h 4275461"/>
                <a:gd name="connsiteX29" fmla="*/ 961020 w 3619883"/>
                <a:gd name="connsiteY29" fmla="*/ 3951392 h 4275461"/>
                <a:gd name="connsiteX30" fmla="*/ 783235 w 3619883"/>
                <a:gd name="connsiteY30" fmla="*/ 3951392 h 4275461"/>
                <a:gd name="connsiteX31" fmla="*/ 783235 w 3619883"/>
                <a:gd name="connsiteY31" fmla="*/ 4128157 h 4275461"/>
                <a:gd name="connsiteX32" fmla="*/ 871024 w 3619883"/>
                <a:gd name="connsiteY32" fmla="*/ 4128157 h 4275461"/>
                <a:gd name="connsiteX33" fmla="*/ 829432 w 3619883"/>
                <a:gd name="connsiteY33" fmla="*/ 4275461 h 4275461"/>
                <a:gd name="connsiteX34" fmla="*/ 611484 w 3619883"/>
                <a:gd name="connsiteY34" fmla="*/ 4275461 h 4275461"/>
                <a:gd name="connsiteX35" fmla="*/ 621247 w 3619883"/>
                <a:gd name="connsiteY35" fmla="*/ 4128157 h 4275461"/>
                <a:gd name="connsiteX36" fmla="*/ 650062 w 3619883"/>
                <a:gd name="connsiteY36" fmla="*/ 4128157 h 4275461"/>
                <a:gd name="connsiteX37" fmla="*/ 650062 w 3619883"/>
                <a:gd name="connsiteY37" fmla="*/ 3951392 h 4275461"/>
                <a:gd name="connsiteX38" fmla="*/ 472277 w 3619883"/>
                <a:gd name="connsiteY38" fmla="*/ 3951392 h 4275461"/>
                <a:gd name="connsiteX39" fmla="*/ 472277 w 3619883"/>
                <a:gd name="connsiteY39" fmla="*/ 4128157 h 4275461"/>
                <a:gd name="connsiteX40" fmla="*/ 522650 w 3619883"/>
                <a:gd name="connsiteY40" fmla="*/ 4128157 h 4275461"/>
                <a:gd name="connsiteX41" fmla="*/ 573998 w 3619883"/>
                <a:gd name="connsiteY41" fmla="*/ 4275461 h 4275461"/>
                <a:gd name="connsiteX42" fmla="*/ 336164 w 3619883"/>
                <a:gd name="connsiteY42" fmla="*/ 4275461 h 4275461"/>
                <a:gd name="connsiteX43" fmla="*/ 294572 w 3619883"/>
                <a:gd name="connsiteY43" fmla="*/ 4128157 h 4275461"/>
                <a:gd name="connsiteX44" fmla="*/ 339106 w 3619883"/>
                <a:gd name="connsiteY44" fmla="*/ 4128157 h 4275461"/>
                <a:gd name="connsiteX45" fmla="*/ 339106 w 3619883"/>
                <a:gd name="connsiteY45" fmla="*/ 3951392 h 4275461"/>
                <a:gd name="connsiteX46" fmla="*/ 161321 w 3619883"/>
                <a:gd name="connsiteY46" fmla="*/ 3951392 h 4275461"/>
                <a:gd name="connsiteX47" fmla="*/ 161321 w 3619883"/>
                <a:gd name="connsiteY47" fmla="*/ 4128157 h 4275461"/>
                <a:gd name="connsiteX48" fmla="*/ 230914 w 3619883"/>
                <a:gd name="connsiteY48" fmla="*/ 4128157 h 4275461"/>
                <a:gd name="connsiteX49" fmla="*/ 189322 w 3619883"/>
                <a:gd name="connsiteY49" fmla="*/ 4275461 h 4275461"/>
                <a:gd name="connsiteX50" fmla="*/ 0 w 3619883"/>
                <a:gd name="connsiteY50" fmla="*/ 4275461 h 4275461"/>
                <a:gd name="connsiteX51" fmla="*/ 0 w 3619883"/>
                <a:gd name="connsiteY51" fmla="*/ 42229 h 4275461"/>
                <a:gd name="connsiteX52" fmla="*/ 42464 w 3619883"/>
                <a:gd name="connsiteY52" fmla="*/ 40518 h 4275461"/>
                <a:gd name="connsiteX53" fmla="*/ 137733 w 3619883"/>
                <a:gd name="connsiteY53" fmla="*/ 35355 h 4275461"/>
                <a:gd name="connsiteX54" fmla="*/ 270565 w 3619883"/>
                <a:gd name="connsiteY54" fmla="*/ 29759 h 4275461"/>
                <a:gd name="connsiteX55" fmla="*/ 479734 w 3619883"/>
                <a:gd name="connsiteY55" fmla="*/ 45455 h 4275461"/>
                <a:gd name="connsiteX56" fmla="*/ 524103 w 3619883"/>
                <a:gd name="connsiteY56" fmla="*/ 41625 h 4275461"/>
                <a:gd name="connsiteX57" fmla="*/ 624416 w 3619883"/>
                <a:gd name="connsiteY57" fmla="*/ 22696 h 4275461"/>
                <a:gd name="connsiteX58" fmla="*/ 657762 w 3619883"/>
                <a:gd name="connsiteY58" fmla="*/ 18351 h 4275461"/>
                <a:gd name="connsiteX59" fmla="*/ 690557 w 3619883"/>
                <a:gd name="connsiteY59" fmla="*/ 25792 h 4275461"/>
                <a:gd name="connsiteX60" fmla="*/ 745123 w 3619883"/>
                <a:gd name="connsiteY60" fmla="*/ 40157 h 4275461"/>
                <a:gd name="connsiteX61" fmla="*/ 789493 w 3619883"/>
                <a:gd name="connsiteY61" fmla="*/ 36327 h 4275461"/>
                <a:gd name="connsiteX62" fmla="*/ 854255 w 3619883"/>
                <a:gd name="connsiteY62" fmla="*/ 68887 h 4275461"/>
                <a:gd name="connsiteX63" fmla="*/ 897520 w 3619883"/>
                <a:gd name="connsiteY63" fmla="*/ 88629 h 4275461"/>
                <a:gd name="connsiteX64" fmla="*/ 940510 w 3619883"/>
                <a:gd name="connsiteY64" fmla="*/ 114265 h 4275461"/>
                <a:gd name="connsiteX65" fmla="*/ 1082712 w 3619883"/>
                <a:gd name="connsiteY65" fmla="*/ 144543 h 4275461"/>
                <a:gd name="connsiteX66" fmla="*/ 1205348 w 3619883"/>
                <a:gd name="connsiteY66" fmla="*/ 120753 h 4275461"/>
                <a:gd name="connsiteX67" fmla="*/ 1271764 w 3619883"/>
                <a:gd name="connsiteY67" fmla="*/ 117956 h 4275461"/>
                <a:gd name="connsiteX68" fmla="*/ 1315583 w 3619883"/>
                <a:gd name="connsiteY68" fmla="*/ 125912 h 4275461"/>
                <a:gd name="connsiteX69" fmla="*/ 1359125 w 3619883"/>
                <a:gd name="connsiteY69" fmla="*/ 139761 h 4275461"/>
                <a:gd name="connsiteX70" fmla="*/ 1391919 w 3619883"/>
                <a:gd name="connsiteY70" fmla="*/ 147202 h 4275461"/>
                <a:gd name="connsiteX71" fmla="*/ 1436563 w 3619883"/>
                <a:gd name="connsiteY71" fmla="*/ 137480 h 4275461"/>
                <a:gd name="connsiteX72" fmla="*/ 1471566 w 3619883"/>
                <a:gd name="connsiteY72" fmla="*/ 97777 h 4275461"/>
                <a:gd name="connsiteX73" fmla="*/ 1505739 w 3619883"/>
                <a:gd name="connsiteY73" fmla="*/ 75753 h 4275461"/>
                <a:gd name="connsiteX74" fmla="*/ 1590891 w 3619883"/>
                <a:gd name="connsiteY74" fmla="*/ 144702 h 4275461"/>
                <a:gd name="connsiteX75" fmla="*/ 1625616 w 3619883"/>
                <a:gd name="connsiteY75" fmla="*/ 110893 h 4275461"/>
                <a:gd name="connsiteX76" fmla="*/ 1658964 w 3619883"/>
                <a:gd name="connsiteY76" fmla="*/ 106547 h 4275461"/>
                <a:gd name="connsiteX77" fmla="*/ 1746598 w 3619883"/>
                <a:gd name="connsiteY77" fmla="*/ 122460 h 4275461"/>
                <a:gd name="connsiteX78" fmla="*/ 1811913 w 3619883"/>
                <a:gd name="connsiteY78" fmla="*/ 143234 h 4275461"/>
                <a:gd name="connsiteX79" fmla="*/ 1856557 w 3619883"/>
                <a:gd name="connsiteY79" fmla="*/ 133511 h 4275461"/>
                <a:gd name="connsiteX80" fmla="*/ 2066003 w 3619883"/>
                <a:gd name="connsiteY80" fmla="*/ 143313 h 4275461"/>
                <a:gd name="connsiteX81" fmla="*/ 2177615 w 3619883"/>
                <a:gd name="connsiteY81" fmla="*/ 119007 h 4275461"/>
                <a:gd name="connsiteX82" fmla="*/ 2255883 w 3619883"/>
                <a:gd name="connsiteY82" fmla="*/ 99047 h 4275461"/>
                <a:gd name="connsiteX83" fmla="*/ 2344622 w 3619883"/>
                <a:gd name="connsiteY83" fmla="*/ 91388 h 4275461"/>
                <a:gd name="connsiteX84" fmla="*/ 2455682 w 3619883"/>
                <a:gd name="connsiteY84" fmla="*/ 78869 h 4275461"/>
                <a:gd name="connsiteX85" fmla="*/ 2632609 w 3619883"/>
                <a:gd name="connsiteY85" fmla="*/ 75338 h 4275461"/>
                <a:gd name="connsiteX86" fmla="*/ 2742291 w 3619883"/>
                <a:gd name="connsiteY86" fmla="*/ 92282 h 4275461"/>
                <a:gd name="connsiteX87" fmla="*/ 2851974 w 3619883"/>
                <a:gd name="connsiteY87" fmla="*/ 109227 h 4275461"/>
                <a:gd name="connsiteX88" fmla="*/ 2907643 w 3619883"/>
                <a:gd name="connsiteY88" fmla="*/ 100020 h 4275461"/>
                <a:gd name="connsiteX89" fmla="*/ 2944022 w 3619883"/>
                <a:gd name="connsiteY89" fmla="*/ 30853 h 4275461"/>
                <a:gd name="connsiteX90" fmla="*/ 3022289 w 3619883"/>
                <a:gd name="connsiteY90" fmla="*/ 10893 h 4275461"/>
                <a:gd name="connsiteX91" fmla="*/ 3054807 w 3619883"/>
                <a:gd name="connsiteY91" fmla="*/ 24226 h 4275461"/>
                <a:gd name="connsiteX92" fmla="*/ 3141892 w 3619883"/>
                <a:gd name="connsiteY92" fmla="*/ 51925 h 4275461"/>
                <a:gd name="connsiteX93" fmla="*/ 3185711 w 3619883"/>
                <a:gd name="connsiteY93" fmla="*/ 59881 h 4275461"/>
                <a:gd name="connsiteX94" fmla="*/ 3219056 w 3619883"/>
                <a:gd name="connsiteY94" fmla="*/ 55536 h 4275461"/>
                <a:gd name="connsiteX95" fmla="*/ 3263425 w 3619883"/>
                <a:gd name="connsiteY95" fmla="*/ 51706 h 4275461"/>
                <a:gd name="connsiteX96" fmla="*/ 3296219 w 3619883"/>
                <a:gd name="connsiteY96" fmla="*/ 59147 h 4275461"/>
                <a:gd name="connsiteX97" fmla="*/ 3319094 w 3619883"/>
                <a:gd name="connsiteY97" fmla="*/ 42500 h 4275461"/>
                <a:gd name="connsiteX98" fmla="*/ 3420511 w 3619883"/>
                <a:gd name="connsiteY98" fmla="*/ 0 h 4275461"/>
                <a:gd name="connsiteX99" fmla="*/ 3453305 w 3619883"/>
                <a:gd name="connsiteY99" fmla="*/ 7440 h 4275461"/>
                <a:gd name="connsiteX100" fmla="*/ 3496571 w 3619883"/>
                <a:gd name="connsiteY100" fmla="*/ 27182 h 4275461"/>
                <a:gd name="connsiteX101" fmla="*/ 3602117 w 3619883"/>
                <a:gd name="connsiteY101" fmla="*/ 132521 h 4275461"/>
                <a:gd name="connsiteX102" fmla="*/ 3619883 w 3619883"/>
                <a:gd name="connsiteY102" fmla="*/ 140049 h 4275461"/>
                <a:gd name="connsiteX103" fmla="*/ 3619883 w 3619883"/>
                <a:gd name="connsiteY10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27396 w 3619883"/>
                <a:gd name="connsiteY16" fmla="*/ 4275461 h 4275461"/>
                <a:gd name="connsiteX17" fmla="*/ 1210751 w 3619883"/>
                <a:gd name="connsiteY17" fmla="*/ 4275461 h 4275461"/>
                <a:gd name="connsiteX18" fmla="*/ 1210751 w 3619883"/>
                <a:gd name="connsiteY18" fmla="*/ 4128157 h 4275461"/>
                <a:gd name="connsiteX19" fmla="*/ 1271978 w 3619883"/>
                <a:gd name="connsiteY19" fmla="*/ 4128157 h 4275461"/>
                <a:gd name="connsiteX20" fmla="*/ 1271978 w 3619883"/>
                <a:gd name="connsiteY20" fmla="*/ 3951392 h 4275461"/>
                <a:gd name="connsiteX21" fmla="*/ 1094193 w 3619883"/>
                <a:gd name="connsiteY21" fmla="*/ 3951392 h 4275461"/>
                <a:gd name="connsiteX22" fmla="*/ 1094193 w 3619883"/>
                <a:gd name="connsiteY22" fmla="*/ 4128157 h 4275461"/>
                <a:gd name="connsiteX23" fmla="*/ 1140354 w 3619883"/>
                <a:gd name="connsiteY23" fmla="*/ 4128157 h 4275461"/>
                <a:gd name="connsiteX24" fmla="*/ 1140354 w 3619883"/>
                <a:gd name="connsiteY24" fmla="*/ 4275461 h 4275461"/>
                <a:gd name="connsiteX25" fmla="*/ 953807 w 3619883"/>
                <a:gd name="connsiteY25" fmla="*/ 4275461 h 4275461"/>
                <a:gd name="connsiteX26" fmla="*/ 912215 w 3619883"/>
                <a:gd name="connsiteY26" fmla="*/ 4128157 h 4275461"/>
                <a:gd name="connsiteX27" fmla="*/ 961020 w 3619883"/>
                <a:gd name="connsiteY27" fmla="*/ 4128157 h 4275461"/>
                <a:gd name="connsiteX28" fmla="*/ 961020 w 3619883"/>
                <a:gd name="connsiteY28" fmla="*/ 3951392 h 4275461"/>
                <a:gd name="connsiteX29" fmla="*/ 783235 w 3619883"/>
                <a:gd name="connsiteY29" fmla="*/ 3951392 h 4275461"/>
                <a:gd name="connsiteX30" fmla="*/ 783235 w 3619883"/>
                <a:gd name="connsiteY30" fmla="*/ 4128157 h 4275461"/>
                <a:gd name="connsiteX31" fmla="*/ 871024 w 3619883"/>
                <a:gd name="connsiteY31" fmla="*/ 4128157 h 4275461"/>
                <a:gd name="connsiteX32" fmla="*/ 829432 w 3619883"/>
                <a:gd name="connsiteY32" fmla="*/ 4275461 h 4275461"/>
                <a:gd name="connsiteX33" fmla="*/ 611484 w 3619883"/>
                <a:gd name="connsiteY33" fmla="*/ 4275461 h 4275461"/>
                <a:gd name="connsiteX34" fmla="*/ 621247 w 3619883"/>
                <a:gd name="connsiteY34" fmla="*/ 4128157 h 4275461"/>
                <a:gd name="connsiteX35" fmla="*/ 650062 w 3619883"/>
                <a:gd name="connsiteY35" fmla="*/ 4128157 h 4275461"/>
                <a:gd name="connsiteX36" fmla="*/ 650062 w 3619883"/>
                <a:gd name="connsiteY36" fmla="*/ 3951392 h 4275461"/>
                <a:gd name="connsiteX37" fmla="*/ 472277 w 3619883"/>
                <a:gd name="connsiteY37" fmla="*/ 3951392 h 4275461"/>
                <a:gd name="connsiteX38" fmla="*/ 472277 w 3619883"/>
                <a:gd name="connsiteY38" fmla="*/ 4128157 h 4275461"/>
                <a:gd name="connsiteX39" fmla="*/ 522650 w 3619883"/>
                <a:gd name="connsiteY39" fmla="*/ 4128157 h 4275461"/>
                <a:gd name="connsiteX40" fmla="*/ 573998 w 3619883"/>
                <a:gd name="connsiteY40" fmla="*/ 4275461 h 4275461"/>
                <a:gd name="connsiteX41" fmla="*/ 336164 w 3619883"/>
                <a:gd name="connsiteY41" fmla="*/ 4275461 h 4275461"/>
                <a:gd name="connsiteX42" fmla="*/ 294572 w 3619883"/>
                <a:gd name="connsiteY42" fmla="*/ 4128157 h 4275461"/>
                <a:gd name="connsiteX43" fmla="*/ 339106 w 3619883"/>
                <a:gd name="connsiteY43" fmla="*/ 4128157 h 4275461"/>
                <a:gd name="connsiteX44" fmla="*/ 339106 w 3619883"/>
                <a:gd name="connsiteY44" fmla="*/ 3951392 h 4275461"/>
                <a:gd name="connsiteX45" fmla="*/ 161321 w 3619883"/>
                <a:gd name="connsiteY45" fmla="*/ 3951392 h 4275461"/>
                <a:gd name="connsiteX46" fmla="*/ 161321 w 3619883"/>
                <a:gd name="connsiteY46" fmla="*/ 4128157 h 4275461"/>
                <a:gd name="connsiteX47" fmla="*/ 230914 w 3619883"/>
                <a:gd name="connsiteY47" fmla="*/ 4128157 h 4275461"/>
                <a:gd name="connsiteX48" fmla="*/ 189322 w 3619883"/>
                <a:gd name="connsiteY48" fmla="*/ 4275461 h 4275461"/>
                <a:gd name="connsiteX49" fmla="*/ 0 w 3619883"/>
                <a:gd name="connsiteY49" fmla="*/ 4275461 h 4275461"/>
                <a:gd name="connsiteX50" fmla="*/ 0 w 3619883"/>
                <a:gd name="connsiteY50" fmla="*/ 42229 h 4275461"/>
                <a:gd name="connsiteX51" fmla="*/ 42464 w 3619883"/>
                <a:gd name="connsiteY51" fmla="*/ 40518 h 4275461"/>
                <a:gd name="connsiteX52" fmla="*/ 137733 w 3619883"/>
                <a:gd name="connsiteY52" fmla="*/ 35355 h 4275461"/>
                <a:gd name="connsiteX53" fmla="*/ 270565 w 3619883"/>
                <a:gd name="connsiteY53" fmla="*/ 29759 h 4275461"/>
                <a:gd name="connsiteX54" fmla="*/ 479734 w 3619883"/>
                <a:gd name="connsiteY54" fmla="*/ 45455 h 4275461"/>
                <a:gd name="connsiteX55" fmla="*/ 524103 w 3619883"/>
                <a:gd name="connsiteY55" fmla="*/ 41625 h 4275461"/>
                <a:gd name="connsiteX56" fmla="*/ 624416 w 3619883"/>
                <a:gd name="connsiteY56" fmla="*/ 22696 h 4275461"/>
                <a:gd name="connsiteX57" fmla="*/ 657762 w 3619883"/>
                <a:gd name="connsiteY57" fmla="*/ 18351 h 4275461"/>
                <a:gd name="connsiteX58" fmla="*/ 690557 w 3619883"/>
                <a:gd name="connsiteY58" fmla="*/ 25792 h 4275461"/>
                <a:gd name="connsiteX59" fmla="*/ 745123 w 3619883"/>
                <a:gd name="connsiteY59" fmla="*/ 40157 h 4275461"/>
                <a:gd name="connsiteX60" fmla="*/ 789493 w 3619883"/>
                <a:gd name="connsiteY60" fmla="*/ 36327 h 4275461"/>
                <a:gd name="connsiteX61" fmla="*/ 854255 w 3619883"/>
                <a:gd name="connsiteY61" fmla="*/ 68887 h 4275461"/>
                <a:gd name="connsiteX62" fmla="*/ 897520 w 3619883"/>
                <a:gd name="connsiteY62" fmla="*/ 88629 h 4275461"/>
                <a:gd name="connsiteX63" fmla="*/ 940510 w 3619883"/>
                <a:gd name="connsiteY63" fmla="*/ 114265 h 4275461"/>
                <a:gd name="connsiteX64" fmla="*/ 1082712 w 3619883"/>
                <a:gd name="connsiteY64" fmla="*/ 144543 h 4275461"/>
                <a:gd name="connsiteX65" fmla="*/ 1205348 w 3619883"/>
                <a:gd name="connsiteY65" fmla="*/ 120753 h 4275461"/>
                <a:gd name="connsiteX66" fmla="*/ 1271764 w 3619883"/>
                <a:gd name="connsiteY66" fmla="*/ 117956 h 4275461"/>
                <a:gd name="connsiteX67" fmla="*/ 1315583 w 3619883"/>
                <a:gd name="connsiteY67" fmla="*/ 125912 h 4275461"/>
                <a:gd name="connsiteX68" fmla="*/ 1359125 w 3619883"/>
                <a:gd name="connsiteY68" fmla="*/ 139761 h 4275461"/>
                <a:gd name="connsiteX69" fmla="*/ 1391919 w 3619883"/>
                <a:gd name="connsiteY69" fmla="*/ 147202 h 4275461"/>
                <a:gd name="connsiteX70" fmla="*/ 1436563 w 3619883"/>
                <a:gd name="connsiteY70" fmla="*/ 137480 h 4275461"/>
                <a:gd name="connsiteX71" fmla="*/ 1471566 w 3619883"/>
                <a:gd name="connsiteY71" fmla="*/ 97777 h 4275461"/>
                <a:gd name="connsiteX72" fmla="*/ 1505739 w 3619883"/>
                <a:gd name="connsiteY72" fmla="*/ 75753 h 4275461"/>
                <a:gd name="connsiteX73" fmla="*/ 1590891 w 3619883"/>
                <a:gd name="connsiteY73" fmla="*/ 144702 h 4275461"/>
                <a:gd name="connsiteX74" fmla="*/ 1625616 w 3619883"/>
                <a:gd name="connsiteY74" fmla="*/ 110893 h 4275461"/>
                <a:gd name="connsiteX75" fmla="*/ 1658964 w 3619883"/>
                <a:gd name="connsiteY75" fmla="*/ 106547 h 4275461"/>
                <a:gd name="connsiteX76" fmla="*/ 1746598 w 3619883"/>
                <a:gd name="connsiteY76" fmla="*/ 122460 h 4275461"/>
                <a:gd name="connsiteX77" fmla="*/ 1811913 w 3619883"/>
                <a:gd name="connsiteY77" fmla="*/ 143234 h 4275461"/>
                <a:gd name="connsiteX78" fmla="*/ 1856557 w 3619883"/>
                <a:gd name="connsiteY78" fmla="*/ 133511 h 4275461"/>
                <a:gd name="connsiteX79" fmla="*/ 2066003 w 3619883"/>
                <a:gd name="connsiteY79" fmla="*/ 143313 h 4275461"/>
                <a:gd name="connsiteX80" fmla="*/ 2177615 w 3619883"/>
                <a:gd name="connsiteY80" fmla="*/ 119007 h 4275461"/>
                <a:gd name="connsiteX81" fmla="*/ 2255883 w 3619883"/>
                <a:gd name="connsiteY81" fmla="*/ 99047 h 4275461"/>
                <a:gd name="connsiteX82" fmla="*/ 2344622 w 3619883"/>
                <a:gd name="connsiteY82" fmla="*/ 91388 h 4275461"/>
                <a:gd name="connsiteX83" fmla="*/ 2455682 w 3619883"/>
                <a:gd name="connsiteY83" fmla="*/ 78869 h 4275461"/>
                <a:gd name="connsiteX84" fmla="*/ 2632609 w 3619883"/>
                <a:gd name="connsiteY84" fmla="*/ 75338 h 4275461"/>
                <a:gd name="connsiteX85" fmla="*/ 2742291 w 3619883"/>
                <a:gd name="connsiteY85" fmla="*/ 92282 h 4275461"/>
                <a:gd name="connsiteX86" fmla="*/ 2851974 w 3619883"/>
                <a:gd name="connsiteY86" fmla="*/ 109227 h 4275461"/>
                <a:gd name="connsiteX87" fmla="*/ 2907643 w 3619883"/>
                <a:gd name="connsiteY87" fmla="*/ 100020 h 4275461"/>
                <a:gd name="connsiteX88" fmla="*/ 2944022 w 3619883"/>
                <a:gd name="connsiteY88" fmla="*/ 30853 h 4275461"/>
                <a:gd name="connsiteX89" fmla="*/ 3022289 w 3619883"/>
                <a:gd name="connsiteY89" fmla="*/ 10893 h 4275461"/>
                <a:gd name="connsiteX90" fmla="*/ 3054807 w 3619883"/>
                <a:gd name="connsiteY90" fmla="*/ 24226 h 4275461"/>
                <a:gd name="connsiteX91" fmla="*/ 3141892 w 3619883"/>
                <a:gd name="connsiteY91" fmla="*/ 51925 h 4275461"/>
                <a:gd name="connsiteX92" fmla="*/ 3185711 w 3619883"/>
                <a:gd name="connsiteY92" fmla="*/ 59881 h 4275461"/>
                <a:gd name="connsiteX93" fmla="*/ 3219056 w 3619883"/>
                <a:gd name="connsiteY93" fmla="*/ 55536 h 4275461"/>
                <a:gd name="connsiteX94" fmla="*/ 3263425 w 3619883"/>
                <a:gd name="connsiteY94" fmla="*/ 51706 h 4275461"/>
                <a:gd name="connsiteX95" fmla="*/ 3296219 w 3619883"/>
                <a:gd name="connsiteY95" fmla="*/ 59147 h 4275461"/>
                <a:gd name="connsiteX96" fmla="*/ 3319094 w 3619883"/>
                <a:gd name="connsiteY96" fmla="*/ 42500 h 4275461"/>
                <a:gd name="connsiteX97" fmla="*/ 3420511 w 3619883"/>
                <a:gd name="connsiteY97" fmla="*/ 0 h 4275461"/>
                <a:gd name="connsiteX98" fmla="*/ 3453305 w 3619883"/>
                <a:gd name="connsiteY98" fmla="*/ 7440 h 4275461"/>
                <a:gd name="connsiteX99" fmla="*/ 3496571 w 3619883"/>
                <a:gd name="connsiteY99" fmla="*/ 27182 h 4275461"/>
                <a:gd name="connsiteX100" fmla="*/ 3602117 w 3619883"/>
                <a:gd name="connsiteY100" fmla="*/ 132521 h 4275461"/>
                <a:gd name="connsiteX101" fmla="*/ 3619883 w 3619883"/>
                <a:gd name="connsiteY101" fmla="*/ 140049 h 4275461"/>
                <a:gd name="connsiteX102" fmla="*/ 3619883 w 3619883"/>
                <a:gd name="connsiteY10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27396 w 3619883"/>
                <a:gd name="connsiteY15" fmla="*/ 4275461 h 4275461"/>
                <a:gd name="connsiteX16" fmla="*/ 1210751 w 3619883"/>
                <a:gd name="connsiteY16" fmla="*/ 4275461 h 4275461"/>
                <a:gd name="connsiteX17" fmla="*/ 1210751 w 3619883"/>
                <a:gd name="connsiteY17" fmla="*/ 4128157 h 4275461"/>
                <a:gd name="connsiteX18" fmla="*/ 1271978 w 3619883"/>
                <a:gd name="connsiteY18" fmla="*/ 4128157 h 4275461"/>
                <a:gd name="connsiteX19" fmla="*/ 1271978 w 3619883"/>
                <a:gd name="connsiteY19" fmla="*/ 3951392 h 4275461"/>
                <a:gd name="connsiteX20" fmla="*/ 1094193 w 3619883"/>
                <a:gd name="connsiteY20" fmla="*/ 3951392 h 4275461"/>
                <a:gd name="connsiteX21" fmla="*/ 1094193 w 3619883"/>
                <a:gd name="connsiteY21" fmla="*/ 4128157 h 4275461"/>
                <a:gd name="connsiteX22" fmla="*/ 1140354 w 3619883"/>
                <a:gd name="connsiteY22" fmla="*/ 4128157 h 4275461"/>
                <a:gd name="connsiteX23" fmla="*/ 1140354 w 3619883"/>
                <a:gd name="connsiteY23" fmla="*/ 4275461 h 4275461"/>
                <a:gd name="connsiteX24" fmla="*/ 953807 w 3619883"/>
                <a:gd name="connsiteY24" fmla="*/ 4275461 h 4275461"/>
                <a:gd name="connsiteX25" fmla="*/ 912215 w 3619883"/>
                <a:gd name="connsiteY25" fmla="*/ 4128157 h 4275461"/>
                <a:gd name="connsiteX26" fmla="*/ 961020 w 3619883"/>
                <a:gd name="connsiteY26" fmla="*/ 4128157 h 4275461"/>
                <a:gd name="connsiteX27" fmla="*/ 961020 w 3619883"/>
                <a:gd name="connsiteY27" fmla="*/ 3951392 h 4275461"/>
                <a:gd name="connsiteX28" fmla="*/ 783235 w 3619883"/>
                <a:gd name="connsiteY28" fmla="*/ 3951392 h 4275461"/>
                <a:gd name="connsiteX29" fmla="*/ 783235 w 3619883"/>
                <a:gd name="connsiteY29" fmla="*/ 4128157 h 4275461"/>
                <a:gd name="connsiteX30" fmla="*/ 871024 w 3619883"/>
                <a:gd name="connsiteY30" fmla="*/ 4128157 h 4275461"/>
                <a:gd name="connsiteX31" fmla="*/ 829432 w 3619883"/>
                <a:gd name="connsiteY31" fmla="*/ 4275461 h 4275461"/>
                <a:gd name="connsiteX32" fmla="*/ 611484 w 3619883"/>
                <a:gd name="connsiteY32" fmla="*/ 4275461 h 4275461"/>
                <a:gd name="connsiteX33" fmla="*/ 621247 w 3619883"/>
                <a:gd name="connsiteY33" fmla="*/ 4128157 h 4275461"/>
                <a:gd name="connsiteX34" fmla="*/ 650062 w 3619883"/>
                <a:gd name="connsiteY34" fmla="*/ 4128157 h 4275461"/>
                <a:gd name="connsiteX35" fmla="*/ 650062 w 3619883"/>
                <a:gd name="connsiteY35" fmla="*/ 3951392 h 4275461"/>
                <a:gd name="connsiteX36" fmla="*/ 472277 w 3619883"/>
                <a:gd name="connsiteY36" fmla="*/ 3951392 h 4275461"/>
                <a:gd name="connsiteX37" fmla="*/ 472277 w 3619883"/>
                <a:gd name="connsiteY37" fmla="*/ 4128157 h 4275461"/>
                <a:gd name="connsiteX38" fmla="*/ 522650 w 3619883"/>
                <a:gd name="connsiteY38" fmla="*/ 4128157 h 4275461"/>
                <a:gd name="connsiteX39" fmla="*/ 573998 w 3619883"/>
                <a:gd name="connsiteY39" fmla="*/ 4275461 h 4275461"/>
                <a:gd name="connsiteX40" fmla="*/ 336164 w 3619883"/>
                <a:gd name="connsiteY40" fmla="*/ 4275461 h 4275461"/>
                <a:gd name="connsiteX41" fmla="*/ 294572 w 3619883"/>
                <a:gd name="connsiteY41" fmla="*/ 4128157 h 4275461"/>
                <a:gd name="connsiteX42" fmla="*/ 339106 w 3619883"/>
                <a:gd name="connsiteY42" fmla="*/ 4128157 h 4275461"/>
                <a:gd name="connsiteX43" fmla="*/ 339106 w 3619883"/>
                <a:gd name="connsiteY43" fmla="*/ 3951392 h 4275461"/>
                <a:gd name="connsiteX44" fmla="*/ 161321 w 3619883"/>
                <a:gd name="connsiteY44" fmla="*/ 3951392 h 4275461"/>
                <a:gd name="connsiteX45" fmla="*/ 161321 w 3619883"/>
                <a:gd name="connsiteY45" fmla="*/ 4128157 h 4275461"/>
                <a:gd name="connsiteX46" fmla="*/ 230914 w 3619883"/>
                <a:gd name="connsiteY46" fmla="*/ 4128157 h 4275461"/>
                <a:gd name="connsiteX47" fmla="*/ 189322 w 3619883"/>
                <a:gd name="connsiteY47" fmla="*/ 4275461 h 4275461"/>
                <a:gd name="connsiteX48" fmla="*/ 0 w 3619883"/>
                <a:gd name="connsiteY48" fmla="*/ 4275461 h 4275461"/>
                <a:gd name="connsiteX49" fmla="*/ 0 w 3619883"/>
                <a:gd name="connsiteY49" fmla="*/ 42229 h 4275461"/>
                <a:gd name="connsiteX50" fmla="*/ 42464 w 3619883"/>
                <a:gd name="connsiteY50" fmla="*/ 40518 h 4275461"/>
                <a:gd name="connsiteX51" fmla="*/ 137733 w 3619883"/>
                <a:gd name="connsiteY51" fmla="*/ 35355 h 4275461"/>
                <a:gd name="connsiteX52" fmla="*/ 270565 w 3619883"/>
                <a:gd name="connsiteY52" fmla="*/ 29759 h 4275461"/>
                <a:gd name="connsiteX53" fmla="*/ 479734 w 3619883"/>
                <a:gd name="connsiteY53" fmla="*/ 45455 h 4275461"/>
                <a:gd name="connsiteX54" fmla="*/ 524103 w 3619883"/>
                <a:gd name="connsiteY54" fmla="*/ 41625 h 4275461"/>
                <a:gd name="connsiteX55" fmla="*/ 624416 w 3619883"/>
                <a:gd name="connsiteY55" fmla="*/ 22696 h 4275461"/>
                <a:gd name="connsiteX56" fmla="*/ 657762 w 3619883"/>
                <a:gd name="connsiteY56" fmla="*/ 18351 h 4275461"/>
                <a:gd name="connsiteX57" fmla="*/ 690557 w 3619883"/>
                <a:gd name="connsiteY57" fmla="*/ 25792 h 4275461"/>
                <a:gd name="connsiteX58" fmla="*/ 745123 w 3619883"/>
                <a:gd name="connsiteY58" fmla="*/ 40157 h 4275461"/>
                <a:gd name="connsiteX59" fmla="*/ 789493 w 3619883"/>
                <a:gd name="connsiteY59" fmla="*/ 36327 h 4275461"/>
                <a:gd name="connsiteX60" fmla="*/ 854255 w 3619883"/>
                <a:gd name="connsiteY60" fmla="*/ 68887 h 4275461"/>
                <a:gd name="connsiteX61" fmla="*/ 897520 w 3619883"/>
                <a:gd name="connsiteY61" fmla="*/ 88629 h 4275461"/>
                <a:gd name="connsiteX62" fmla="*/ 940510 w 3619883"/>
                <a:gd name="connsiteY62" fmla="*/ 114265 h 4275461"/>
                <a:gd name="connsiteX63" fmla="*/ 1082712 w 3619883"/>
                <a:gd name="connsiteY63" fmla="*/ 144543 h 4275461"/>
                <a:gd name="connsiteX64" fmla="*/ 1205348 w 3619883"/>
                <a:gd name="connsiteY64" fmla="*/ 120753 h 4275461"/>
                <a:gd name="connsiteX65" fmla="*/ 1271764 w 3619883"/>
                <a:gd name="connsiteY65" fmla="*/ 117956 h 4275461"/>
                <a:gd name="connsiteX66" fmla="*/ 1315583 w 3619883"/>
                <a:gd name="connsiteY66" fmla="*/ 125912 h 4275461"/>
                <a:gd name="connsiteX67" fmla="*/ 1359125 w 3619883"/>
                <a:gd name="connsiteY67" fmla="*/ 139761 h 4275461"/>
                <a:gd name="connsiteX68" fmla="*/ 1391919 w 3619883"/>
                <a:gd name="connsiteY68" fmla="*/ 147202 h 4275461"/>
                <a:gd name="connsiteX69" fmla="*/ 1436563 w 3619883"/>
                <a:gd name="connsiteY69" fmla="*/ 137480 h 4275461"/>
                <a:gd name="connsiteX70" fmla="*/ 1471566 w 3619883"/>
                <a:gd name="connsiteY70" fmla="*/ 97777 h 4275461"/>
                <a:gd name="connsiteX71" fmla="*/ 1505739 w 3619883"/>
                <a:gd name="connsiteY71" fmla="*/ 75753 h 4275461"/>
                <a:gd name="connsiteX72" fmla="*/ 1590891 w 3619883"/>
                <a:gd name="connsiteY72" fmla="*/ 144702 h 4275461"/>
                <a:gd name="connsiteX73" fmla="*/ 1625616 w 3619883"/>
                <a:gd name="connsiteY73" fmla="*/ 110893 h 4275461"/>
                <a:gd name="connsiteX74" fmla="*/ 1658964 w 3619883"/>
                <a:gd name="connsiteY74" fmla="*/ 106547 h 4275461"/>
                <a:gd name="connsiteX75" fmla="*/ 1746598 w 3619883"/>
                <a:gd name="connsiteY75" fmla="*/ 122460 h 4275461"/>
                <a:gd name="connsiteX76" fmla="*/ 1811913 w 3619883"/>
                <a:gd name="connsiteY76" fmla="*/ 143234 h 4275461"/>
                <a:gd name="connsiteX77" fmla="*/ 1856557 w 3619883"/>
                <a:gd name="connsiteY77" fmla="*/ 133511 h 4275461"/>
                <a:gd name="connsiteX78" fmla="*/ 2066003 w 3619883"/>
                <a:gd name="connsiteY78" fmla="*/ 143313 h 4275461"/>
                <a:gd name="connsiteX79" fmla="*/ 2177615 w 3619883"/>
                <a:gd name="connsiteY79" fmla="*/ 119007 h 4275461"/>
                <a:gd name="connsiteX80" fmla="*/ 2255883 w 3619883"/>
                <a:gd name="connsiteY80" fmla="*/ 99047 h 4275461"/>
                <a:gd name="connsiteX81" fmla="*/ 2344622 w 3619883"/>
                <a:gd name="connsiteY81" fmla="*/ 91388 h 4275461"/>
                <a:gd name="connsiteX82" fmla="*/ 2455682 w 3619883"/>
                <a:gd name="connsiteY82" fmla="*/ 78869 h 4275461"/>
                <a:gd name="connsiteX83" fmla="*/ 2632609 w 3619883"/>
                <a:gd name="connsiteY83" fmla="*/ 75338 h 4275461"/>
                <a:gd name="connsiteX84" fmla="*/ 2742291 w 3619883"/>
                <a:gd name="connsiteY84" fmla="*/ 92282 h 4275461"/>
                <a:gd name="connsiteX85" fmla="*/ 2851974 w 3619883"/>
                <a:gd name="connsiteY85" fmla="*/ 109227 h 4275461"/>
                <a:gd name="connsiteX86" fmla="*/ 2907643 w 3619883"/>
                <a:gd name="connsiteY86" fmla="*/ 100020 h 4275461"/>
                <a:gd name="connsiteX87" fmla="*/ 2944022 w 3619883"/>
                <a:gd name="connsiteY87" fmla="*/ 30853 h 4275461"/>
                <a:gd name="connsiteX88" fmla="*/ 3022289 w 3619883"/>
                <a:gd name="connsiteY88" fmla="*/ 10893 h 4275461"/>
                <a:gd name="connsiteX89" fmla="*/ 3054807 w 3619883"/>
                <a:gd name="connsiteY89" fmla="*/ 24226 h 4275461"/>
                <a:gd name="connsiteX90" fmla="*/ 3141892 w 3619883"/>
                <a:gd name="connsiteY90" fmla="*/ 51925 h 4275461"/>
                <a:gd name="connsiteX91" fmla="*/ 3185711 w 3619883"/>
                <a:gd name="connsiteY91" fmla="*/ 59881 h 4275461"/>
                <a:gd name="connsiteX92" fmla="*/ 3219056 w 3619883"/>
                <a:gd name="connsiteY92" fmla="*/ 55536 h 4275461"/>
                <a:gd name="connsiteX93" fmla="*/ 3263425 w 3619883"/>
                <a:gd name="connsiteY93" fmla="*/ 51706 h 4275461"/>
                <a:gd name="connsiteX94" fmla="*/ 3296219 w 3619883"/>
                <a:gd name="connsiteY94" fmla="*/ 59147 h 4275461"/>
                <a:gd name="connsiteX95" fmla="*/ 3319094 w 3619883"/>
                <a:gd name="connsiteY95" fmla="*/ 42500 h 4275461"/>
                <a:gd name="connsiteX96" fmla="*/ 3420511 w 3619883"/>
                <a:gd name="connsiteY96" fmla="*/ 0 h 4275461"/>
                <a:gd name="connsiteX97" fmla="*/ 3453305 w 3619883"/>
                <a:gd name="connsiteY97" fmla="*/ 7440 h 4275461"/>
                <a:gd name="connsiteX98" fmla="*/ 3496571 w 3619883"/>
                <a:gd name="connsiteY98" fmla="*/ 27182 h 4275461"/>
                <a:gd name="connsiteX99" fmla="*/ 3602117 w 3619883"/>
                <a:gd name="connsiteY99" fmla="*/ 132521 h 4275461"/>
                <a:gd name="connsiteX100" fmla="*/ 3619883 w 3619883"/>
                <a:gd name="connsiteY100" fmla="*/ 140049 h 4275461"/>
                <a:gd name="connsiteX101" fmla="*/ 3619883 w 3619883"/>
                <a:gd name="connsiteY10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10751 w 3619883"/>
                <a:gd name="connsiteY16" fmla="*/ 4128157 h 4275461"/>
                <a:gd name="connsiteX17" fmla="*/ 1271978 w 3619883"/>
                <a:gd name="connsiteY17" fmla="*/ 4128157 h 4275461"/>
                <a:gd name="connsiteX18" fmla="*/ 1271978 w 3619883"/>
                <a:gd name="connsiteY18" fmla="*/ 3951392 h 4275461"/>
                <a:gd name="connsiteX19" fmla="*/ 1094193 w 3619883"/>
                <a:gd name="connsiteY19" fmla="*/ 3951392 h 4275461"/>
                <a:gd name="connsiteX20" fmla="*/ 1094193 w 3619883"/>
                <a:gd name="connsiteY20" fmla="*/ 4128157 h 4275461"/>
                <a:gd name="connsiteX21" fmla="*/ 1140354 w 3619883"/>
                <a:gd name="connsiteY21" fmla="*/ 4128157 h 4275461"/>
                <a:gd name="connsiteX22" fmla="*/ 1140354 w 3619883"/>
                <a:gd name="connsiteY22" fmla="*/ 4275461 h 4275461"/>
                <a:gd name="connsiteX23" fmla="*/ 953807 w 3619883"/>
                <a:gd name="connsiteY23" fmla="*/ 4275461 h 4275461"/>
                <a:gd name="connsiteX24" fmla="*/ 912215 w 3619883"/>
                <a:gd name="connsiteY24" fmla="*/ 4128157 h 4275461"/>
                <a:gd name="connsiteX25" fmla="*/ 961020 w 3619883"/>
                <a:gd name="connsiteY25" fmla="*/ 4128157 h 4275461"/>
                <a:gd name="connsiteX26" fmla="*/ 961020 w 3619883"/>
                <a:gd name="connsiteY26" fmla="*/ 3951392 h 4275461"/>
                <a:gd name="connsiteX27" fmla="*/ 783235 w 3619883"/>
                <a:gd name="connsiteY27" fmla="*/ 3951392 h 4275461"/>
                <a:gd name="connsiteX28" fmla="*/ 783235 w 3619883"/>
                <a:gd name="connsiteY28" fmla="*/ 4128157 h 4275461"/>
                <a:gd name="connsiteX29" fmla="*/ 871024 w 3619883"/>
                <a:gd name="connsiteY29" fmla="*/ 4128157 h 4275461"/>
                <a:gd name="connsiteX30" fmla="*/ 829432 w 3619883"/>
                <a:gd name="connsiteY30" fmla="*/ 4275461 h 4275461"/>
                <a:gd name="connsiteX31" fmla="*/ 611484 w 3619883"/>
                <a:gd name="connsiteY31" fmla="*/ 4275461 h 4275461"/>
                <a:gd name="connsiteX32" fmla="*/ 621247 w 3619883"/>
                <a:gd name="connsiteY32" fmla="*/ 4128157 h 4275461"/>
                <a:gd name="connsiteX33" fmla="*/ 650062 w 3619883"/>
                <a:gd name="connsiteY33" fmla="*/ 4128157 h 4275461"/>
                <a:gd name="connsiteX34" fmla="*/ 650062 w 3619883"/>
                <a:gd name="connsiteY34" fmla="*/ 3951392 h 4275461"/>
                <a:gd name="connsiteX35" fmla="*/ 472277 w 3619883"/>
                <a:gd name="connsiteY35" fmla="*/ 3951392 h 4275461"/>
                <a:gd name="connsiteX36" fmla="*/ 472277 w 3619883"/>
                <a:gd name="connsiteY36" fmla="*/ 4128157 h 4275461"/>
                <a:gd name="connsiteX37" fmla="*/ 522650 w 3619883"/>
                <a:gd name="connsiteY37" fmla="*/ 4128157 h 4275461"/>
                <a:gd name="connsiteX38" fmla="*/ 573998 w 3619883"/>
                <a:gd name="connsiteY38" fmla="*/ 4275461 h 4275461"/>
                <a:gd name="connsiteX39" fmla="*/ 336164 w 3619883"/>
                <a:gd name="connsiteY39" fmla="*/ 4275461 h 4275461"/>
                <a:gd name="connsiteX40" fmla="*/ 294572 w 3619883"/>
                <a:gd name="connsiteY40" fmla="*/ 4128157 h 4275461"/>
                <a:gd name="connsiteX41" fmla="*/ 339106 w 3619883"/>
                <a:gd name="connsiteY41" fmla="*/ 4128157 h 4275461"/>
                <a:gd name="connsiteX42" fmla="*/ 339106 w 3619883"/>
                <a:gd name="connsiteY42" fmla="*/ 3951392 h 4275461"/>
                <a:gd name="connsiteX43" fmla="*/ 161321 w 3619883"/>
                <a:gd name="connsiteY43" fmla="*/ 3951392 h 4275461"/>
                <a:gd name="connsiteX44" fmla="*/ 161321 w 3619883"/>
                <a:gd name="connsiteY44" fmla="*/ 4128157 h 4275461"/>
                <a:gd name="connsiteX45" fmla="*/ 230914 w 3619883"/>
                <a:gd name="connsiteY45" fmla="*/ 4128157 h 4275461"/>
                <a:gd name="connsiteX46" fmla="*/ 189322 w 3619883"/>
                <a:gd name="connsiteY46" fmla="*/ 4275461 h 4275461"/>
                <a:gd name="connsiteX47" fmla="*/ 0 w 3619883"/>
                <a:gd name="connsiteY47" fmla="*/ 4275461 h 4275461"/>
                <a:gd name="connsiteX48" fmla="*/ 0 w 3619883"/>
                <a:gd name="connsiteY48" fmla="*/ 42229 h 4275461"/>
                <a:gd name="connsiteX49" fmla="*/ 42464 w 3619883"/>
                <a:gd name="connsiteY49" fmla="*/ 40518 h 4275461"/>
                <a:gd name="connsiteX50" fmla="*/ 137733 w 3619883"/>
                <a:gd name="connsiteY50" fmla="*/ 35355 h 4275461"/>
                <a:gd name="connsiteX51" fmla="*/ 270565 w 3619883"/>
                <a:gd name="connsiteY51" fmla="*/ 29759 h 4275461"/>
                <a:gd name="connsiteX52" fmla="*/ 479734 w 3619883"/>
                <a:gd name="connsiteY52" fmla="*/ 45455 h 4275461"/>
                <a:gd name="connsiteX53" fmla="*/ 524103 w 3619883"/>
                <a:gd name="connsiteY53" fmla="*/ 41625 h 4275461"/>
                <a:gd name="connsiteX54" fmla="*/ 624416 w 3619883"/>
                <a:gd name="connsiteY54" fmla="*/ 22696 h 4275461"/>
                <a:gd name="connsiteX55" fmla="*/ 657762 w 3619883"/>
                <a:gd name="connsiteY55" fmla="*/ 18351 h 4275461"/>
                <a:gd name="connsiteX56" fmla="*/ 690557 w 3619883"/>
                <a:gd name="connsiteY56" fmla="*/ 25792 h 4275461"/>
                <a:gd name="connsiteX57" fmla="*/ 745123 w 3619883"/>
                <a:gd name="connsiteY57" fmla="*/ 40157 h 4275461"/>
                <a:gd name="connsiteX58" fmla="*/ 789493 w 3619883"/>
                <a:gd name="connsiteY58" fmla="*/ 36327 h 4275461"/>
                <a:gd name="connsiteX59" fmla="*/ 854255 w 3619883"/>
                <a:gd name="connsiteY59" fmla="*/ 68887 h 4275461"/>
                <a:gd name="connsiteX60" fmla="*/ 897520 w 3619883"/>
                <a:gd name="connsiteY60" fmla="*/ 88629 h 4275461"/>
                <a:gd name="connsiteX61" fmla="*/ 940510 w 3619883"/>
                <a:gd name="connsiteY61" fmla="*/ 114265 h 4275461"/>
                <a:gd name="connsiteX62" fmla="*/ 1082712 w 3619883"/>
                <a:gd name="connsiteY62" fmla="*/ 144543 h 4275461"/>
                <a:gd name="connsiteX63" fmla="*/ 1205348 w 3619883"/>
                <a:gd name="connsiteY63" fmla="*/ 120753 h 4275461"/>
                <a:gd name="connsiteX64" fmla="*/ 1271764 w 3619883"/>
                <a:gd name="connsiteY64" fmla="*/ 117956 h 4275461"/>
                <a:gd name="connsiteX65" fmla="*/ 1315583 w 3619883"/>
                <a:gd name="connsiteY65" fmla="*/ 125912 h 4275461"/>
                <a:gd name="connsiteX66" fmla="*/ 1359125 w 3619883"/>
                <a:gd name="connsiteY66" fmla="*/ 139761 h 4275461"/>
                <a:gd name="connsiteX67" fmla="*/ 1391919 w 3619883"/>
                <a:gd name="connsiteY67" fmla="*/ 147202 h 4275461"/>
                <a:gd name="connsiteX68" fmla="*/ 1436563 w 3619883"/>
                <a:gd name="connsiteY68" fmla="*/ 137480 h 4275461"/>
                <a:gd name="connsiteX69" fmla="*/ 1471566 w 3619883"/>
                <a:gd name="connsiteY69" fmla="*/ 97777 h 4275461"/>
                <a:gd name="connsiteX70" fmla="*/ 1505739 w 3619883"/>
                <a:gd name="connsiteY70" fmla="*/ 75753 h 4275461"/>
                <a:gd name="connsiteX71" fmla="*/ 1590891 w 3619883"/>
                <a:gd name="connsiteY71" fmla="*/ 144702 h 4275461"/>
                <a:gd name="connsiteX72" fmla="*/ 1625616 w 3619883"/>
                <a:gd name="connsiteY72" fmla="*/ 110893 h 4275461"/>
                <a:gd name="connsiteX73" fmla="*/ 1658964 w 3619883"/>
                <a:gd name="connsiteY73" fmla="*/ 106547 h 4275461"/>
                <a:gd name="connsiteX74" fmla="*/ 1746598 w 3619883"/>
                <a:gd name="connsiteY74" fmla="*/ 122460 h 4275461"/>
                <a:gd name="connsiteX75" fmla="*/ 1811913 w 3619883"/>
                <a:gd name="connsiteY75" fmla="*/ 143234 h 4275461"/>
                <a:gd name="connsiteX76" fmla="*/ 1856557 w 3619883"/>
                <a:gd name="connsiteY76" fmla="*/ 133511 h 4275461"/>
                <a:gd name="connsiteX77" fmla="*/ 2066003 w 3619883"/>
                <a:gd name="connsiteY77" fmla="*/ 143313 h 4275461"/>
                <a:gd name="connsiteX78" fmla="*/ 2177615 w 3619883"/>
                <a:gd name="connsiteY78" fmla="*/ 119007 h 4275461"/>
                <a:gd name="connsiteX79" fmla="*/ 2255883 w 3619883"/>
                <a:gd name="connsiteY79" fmla="*/ 99047 h 4275461"/>
                <a:gd name="connsiteX80" fmla="*/ 2344622 w 3619883"/>
                <a:gd name="connsiteY80" fmla="*/ 91388 h 4275461"/>
                <a:gd name="connsiteX81" fmla="*/ 2455682 w 3619883"/>
                <a:gd name="connsiteY81" fmla="*/ 78869 h 4275461"/>
                <a:gd name="connsiteX82" fmla="*/ 2632609 w 3619883"/>
                <a:gd name="connsiteY82" fmla="*/ 75338 h 4275461"/>
                <a:gd name="connsiteX83" fmla="*/ 2742291 w 3619883"/>
                <a:gd name="connsiteY83" fmla="*/ 92282 h 4275461"/>
                <a:gd name="connsiteX84" fmla="*/ 2851974 w 3619883"/>
                <a:gd name="connsiteY84" fmla="*/ 109227 h 4275461"/>
                <a:gd name="connsiteX85" fmla="*/ 2907643 w 3619883"/>
                <a:gd name="connsiteY85" fmla="*/ 100020 h 4275461"/>
                <a:gd name="connsiteX86" fmla="*/ 2944022 w 3619883"/>
                <a:gd name="connsiteY86" fmla="*/ 30853 h 4275461"/>
                <a:gd name="connsiteX87" fmla="*/ 3022289 w 3619883"/>
                <a:gd name="connsiteY87" fmla="*/ 10893 h 4275461"/>
                <a:gd name="connsiteX88" fmla="*/ 3054807 w 3619883"/>
                <a:gd name="connsiteY88" fmla="*/ 24226 h 4275461"/>
                <a:gd name="connsiteX89" fmla="*/ 3141892 w 3619883"/>
                <a:gd name="connsiteY89" fmla="*/ 51925 h 4275461"/>
                <a:gd name="connsiteX90" fmla="*/ 3185711 w 3619883"/>
                <a:gd name="connsiteY90" fmla="*/ 59881 h 4275461"/>
                <a:gd name="connsiteX91" fmla="*/ 3219056 w 3619883"/>
                <a:gd name="connsiteY91" fmla="*/ 55536 h 4275461"/>
                <a:gd name="connsiteX92" fmla="*/ 3263425 w 3619883"/>
                <a:gd name="connsiteY92" fmla="*/ 51706 h 4275461"/>
                <a:gd name="connsiteX93" fmla="*/ 3296219 w 3619883"/>
                <a:gd name="connsiteY93" fmla="*/ 59147 h 4275461"/>
                <a:gd name="connsiteX94" fmla="*/ 3319094 w 3619883"/>
                <a:gd name="connsiteY94" fmla="*/ 42500 h 4275461"/>
                <a:gd name="connsiteX95" fmla="*/ 3420511 w 3619883"/>
                <a:gd name="connsiteY95" fmla="*/ 0 h 4275461"/>
                <a:gd name="connsiteX96" fmla="*/ 3453305 w 3619883"/>
                <a:gd name="connsiteY96" fmla="*/ 7440 h 4275461"/>
                <a:gd name="connsiteX97" fmla="*/ 3496571 w 3619883"/>
                <a:gd name="connsiteY97" fmla="*/ 27182 h 4275461"/>
                <a:gd name="connsiteX98" fmla="*/ 3602117 w 3619883"/>
                <a:gd name="connsiteY98" fmla="*/ 132521 h 4275461"/>
                <a:gd name="connsiteX99" fmla="*/ 3619883 w 3619883"/>
                <a:gd name="connsiteY99" fmla="*/ 140049 h 4275461"/>
                <a:gd name="connsiteX100" fmla="*/ 3619883 w 3619883"/>
                <a:gd name="connsiteY10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4128157 h 4275461"/>
                <a:gd name="connsiteX17" fmla="*/ 1271978 w 3619883"/>
                <a:gd name="connsiteY17" fmla="*/ 3951392 h 4275461"/>
                <a:gd name="connsiteX18" fmla="*/ 1094193 w 3619883"/>
                <a:gd name="connsiteY18" fmla="*/ 3951392 h 4275461"/>
                <a:gd name="connsiteX19" fmla="*/ 1094193 w 3619883"/>
                <a:gd name="connsiteY19" fmla="*/ 4128157 h 4275461"/>
                <a:gd name="connsiteX20" fmla="*/ 1140354 w 3619883"/>
                <a:gd name="connsiteY20" fmla="*/ 4128157 h 4275461"/>
                <a:gd name="connsiteX21" fmla="*/ 1140354 w 3619883"/>
                <a:gd name="connsiteY21" fmla="*/ 4275461 h 4275461"/>
                <a:gd name="connsiteX22" fmla="*/ 953807 w 3619883"/>
                <a:gd name="connsiteY22" fmla="*/ 4275461 h 4275461"/>
                <a:gd name="connsiteX23" fmla="*/ 912215 w 3619883"/>
                <a:gd name="connsiteY23" fmla="*/ 4128157 h 4275461"/>
                <a:gd name="connsiteX24" fmla="*/ 961020 w 3619883"/>
                <a:gd name="connsiteY24" fmla="*/ 4128157 h 4275461"/>
                <a:gd name="connsiteX25" fmla="*/ 961020 w 3619883"/>
                <a:gd name="connsiteY25" fmla="*/ 3951392 h 4275461"/>
                <a:gd name="connsiteX26" fmla="*/ 783235 w 3619883"/>
                <a:gd name="connsiteY26" fmla="*/ 3951392 h 4275461"/>
                <a:gd name="connsiteX27" fmla="*/ 783235 w 3619883"/>
                <a:gd name="connsiteY27" fmla="*/ 4128157 h 4275461"/>
                <a:gd name="connsiteX28" fmla="*/ 871024 w 3619883"/>
                <a:gd name="connsiteY28" fmla="*/ 4128157 h 4275461"/>
                <a:gd name="connsiteX29" fmla="*/ 829432 w 3619883"/>
                <a:gd name="connsiteY29" fmla="*/ 4275461 h 4275461"/>
                <a:gd name="connsiteX30" fmla="*/ 611484 w 3619883"/>
                <a:gd name="connsiteY30" fmla="*/ 4275461 h 4275461"/>
                <a:gd name="connsiteX31" fmla="*/ 621247 w 3619883"/>
                <a:gd name="connsiteY31" fmla="*/ 4128157 h 4275461"/>
                <a:gd name="connsiteX32" fmla="*/ 650062 w 3619883"/>
                <a:gd name="connsiteY32" fmla="*/ 4128157 h 4275461"/>
                <a:gd name="connsiteX33" fmla="*/ 650062 w 3619883"/>
                <a:gd name="connsiteY33" fmla="*/ 3951392 h 4275461"/>
                <a:gd name="connsiteX34" fmla="*/ 472277 w 3619883"/>
                <a:gd name="connsiteY34" fmla="*/ 3951392 h 4275461"/>
                <a:gd name="connsiteX35" fmla="*/ 472277 w 3619883"/>
                <a:gd name="connsiteY35" fmla="*/ 4128157 h 4275461"/>
                <a:gd name="connsiteX36" fmla="*/ 522650 w 3619883"/>
                <a:gd name="connsiteY36" fmla="*/ 4128157 h 4275461"/>
                <a:gd name="connsiteX37" fmla="*/ 573998 w 3619883"/>
                <a:gd name="connsiteY37" fmla="*/ 4275461 h 4275461"/>
                <a:gd name="connsiteX38" fmla="*/ 336164 w 3619883"/>
                <a:gd name="connsiteY38" fmla="*/ 4275461 h 4275461"/>
                <a:gd name="connsiteX39" fmla="*/ 294572 w 3619883"/>
                <a:gd name="connsiteY39" fmla="*/ 4128157 h 4275461"/>
                <a:gd name="connsiteX40" fmla="*/ 339106 w 3619883"/>
                <a:gd name="connsiteY40" fmla="*/ 4128157 h 4275461"/>
                <a:gd name="connsiteX41" fmla="*/ 339106 w 3619883"/>
                <a:gd name="connsiteY41" fmla="*/ 3951392 h 4275461"/>
                <a:gd name="connsiteX42" fmla="*/ 161321 w 3619883"/>
                <a:gd name="connsiteY42" fmla="*/ 3951392 h 4275461"/>
                <a:gd name="connsiteX43" fmla="*/ 161321 w 3619883"/>
                <a:gd name="connsiteY43" fmla="*/ 4128157 h 4275461"/>
                <a:gd name="connsiteX44" fmla="*/ 230914 w 3619883"/>
                <a:gd name="connsiteY44" fmla="*/ 4128157 h 4275461"/>
                <a:gd name="connsiteX45" fmla="*/ 189322 w 3619883"/>
                <a:gd name="connsiteY45" fmla="*/ 4275461 h 4275461"/>
                <a:gd name="connsiteX46" fmla="*/ 0 w 3619883"/>
                <a:gd name="connsiteY46" fmla="*/ 4275461 h 4275461"/>
                <a:gd name="connsiteX47" fmla="*/ 0 w 3619883"/>
                <a:gd name="connsiteY47" fmla="*/ 42229 h 4275461"/>
                <a:gd name="connsiteX48" fmla="*/ 42464 w 3619883"/>
                <a:gd name="connsiteY48" fmla="*/ 40518 h 4275461"/>
                <a:gd name="connsiteX49" fmla="*/ 137733 w 3619883"/>
                <a:gd name="connsiteY49" fmla="*/ 35355 h 4275461"/>
                <a:gd name="connsiteX50" fmla="*/ 270565 w 3619883"/>
                <a:gd name="connsiteY50" fmla="*/ 29759 h 4275461"/>
                <a:gd name="connsiteX51" fmla="*/ 479734 w 3619883"/>
                <a:gd name="connsiteY51" fmla="*/ 45455 h 4275461"/>
                <a:gd name="connsiteX52" fmla="*/ 524103 w 3619883"/>
                <a:gd name="connsiteY52" fmla="*/ 41625 h 4275461"/>
                <a:gd name="connsiteX53" fmla="*/ 624416 w 3619883"/>
                <a:gd name="connsiteY53" fmla="*/ 22696 h 4275461"/>
                <a:gd name="connsiteX54" fmla="*/ 657762 w 3619883"/>
                <a:gd name="connsiteY54" fmla="*/ 18351 h 4275461"/>
                <a:gd name="connsiteX55" fmla="*/ 690557 w 3619883"/>
                <a:gd name="connsiteY55" fmla="*/ 25792 h 4275461"/>
                <a:gd name="connsiteX56" fmla="*/ 745123 w 3619883"/>
                <a:gd name="connsiteY56" fmla="*/ 40157 h 4275461"/>
                <a:gd name="connsiteX57" fmla="*/ 789493 w 3619883"/>
                <a:gd name="connsiteY57" fmla="*/ 36327 h 4275461"/>
                <a:gd name="connsiteX58" fmla="*/ 854255 w 3619883"/>
                <a:gd name="connsiteY58" fmla="*/ 68887 h 4275461"/>
                <a:gd name="connsiteX59" fmla="*/ 897520 w 3619883"/>
                <a:gd name="connsiteY59" fmla="*/ 88629 h 4275461"/>
                <a:gd name="connsiteX60" fmla="*/ 940510 w 3619883"/>
                <a:gd name="connsiteY60" fmla="*/ 114265 h 4275461"/>
                <a:gd name="connsiteX61" fmla="*/ 1082712 w 3619883"/>
                <a:gd name="connsiteY61" fmla="*/ 144543 h 4275461"/>
                <a:gd name="connsiteX62" fmla="*/ 1205348 w 3619883"/>
                <a:gd name="connsiteY62" fmla="*/ 120753 h 4275461"/>
                <a:gd name="connsiteX63" fmla="*/ 1271764 w 3619883"/>
                <a:gd name="connsiteY63" fmla="*/ 117956 h 4275461"/>
                <a:gd name="connsiteX64" fmla="*/ 1315583 w 3619883"/>
                <a:gd name="connsiteY64" fmla="*/ 125912 h 4275461"/>
                <a:gd name="connsiteX65" fmla="*/ 1359125 w 3619883"/>
                <a:gd name="connsiteY65" fmla="*/ 139761 h 4275461"/>
                <a:gd name="connsiteX66" fmla="*/ 1391919 w 3619883"/>
                <a:gd name="connsiteY66" fmla="*/ 147202 h 4275461"/>
                <a:gd name="connsiteX67" fmla="*/ 1436563 w 3619883"/>
                <a:gd name="connsiteY67" fmla="*/ 137480 h 4275461"/>
                <a:gd name="connsiteX68" fmla="*/ 1471566 w 3619883"/>
                <a:gd name="connsiteY68" fmla="*/ 97777 h 4275461"/>
                <a:gd name="connsiteX69" fmla="*/ 1505739 w 3619883"/>
                <a:gd name="connsiteY69" fmla="*/ 75753 h 4275461"/>
                <a:gd name="connsiteX70" fmla="*/ 1590891 w 3619883"/>
                <a:gd name="connsiteY70" fmla="*/ 144702 h 4275461"/>
                <a:gd name="connsiteX71" fmla="*/ 1625616 w 3619883"/>
                <a:gd name="connsiteY71" fmla="*/ 110893 h 4275461"/>
                <a:gd name="connsiteX72" fmla="*/ 1658964 w 3619883"/>
                <a:gd name="connsiteY72" fmla="*/ 106547 h 4275461"/>
                <a:gd name="connsiteX73" fmla="*/ 1746598 w 3619883"/>
                <a:gd name="connsiteY73" fmla="*/ 122460 h 4275461"/>
                <a:gd name="connsiteX74" fmla="*/ 1811913 w 3619883"/>
                <a:gd name="connsiteY74" fmla="*/ 143234 h 4275461"/>
                <a:gd name="connsiteX75" fmla="*/ 1856557 w 3619883"/>
                <a:gd name="connsiteY75" fmla="*/ 133511 h 4275461"/>
                <a:gd name="connsiteX76" fmla="*/ 2066003 w 3619883"/>
                <a:gd name="connsiteY76" fmla="*/ 143313 h 4275461"/>
                <a:gd name="connsiteX77" fmla="*/ 2177615 w 3619883"/>
                <a:gd name="connsiteY77" fmla="*/ 119007 h 4275461"/>
                <a:gd name="connsiteX78" fmla="*/ 2255883 w 3619883"/>
                <a:gd name="connsiteY78" fmla="*/ 99047 h 4275461"/>
                <a:gd name="connsiteX79" fmla="*/ 2344622 w 3619883"/>
                <a:gd name="connsiteY79" fmla="*/ 91388 h 4275461"/>
                <a:gd name="connsiteX80" fmla="*/ 2455682 w 3619883"/>
                <a:gd name="connsiteY80" fmla="*/ 78869 h 4275461"/>
                <a:gd name="connsiteX81" fmla="*/ 2632609 w 3619883"/>
                <a:gd name="connsiteY81" fmla="*/ 75338 h 4275461"/>
                <a:gd name="connsiteX82" fmla="*/ 2742291 w 3619883"/>
                <a:gd name="connsiteY82" fmla="*/ 92282 h 4275461"/>
                <a:gd name="connsiteX83" fmla="*/ 2851974 w 3619883"/>
                <a:gd name="connsiteY83" fmla="*/ 109227 h 4275461"/>
                <a:gd name="connsiteX84" fmla="*/ 2907643 w 3619883"/>
                <a:gd name="connsiteY84" fmla="*/ 100020 h 4275461"/>
                <a:gd name="connsiteX85" fmla="*/ 2944022 w 3619883"/>
                <a:gd name="connsiteY85" fmla="*/ 30853 h 4275461"/>
                <a:gd name="connsiteX86" fmla="*/ 3022289 w 3619883"/>
                <a:gd name="connsiteY86" fmla="*/ 10893 h 4275461"/>
                <a:gd name="connsiteX87" fmla="*/ 3054807 w 3619883"/>
                <a:gd name="connsiteY87" fmla="*/ 24226 h 4275461"/>
                <a:gd name="connsiteX88" fmla="*/ 3141892 w 3619883"/>
                <a:gd name="connsiteY88" fmla="*/ 51925 h 4275461"/>
                <a:gd name="connsiteX89" fmla="*/ 3185711 w 3619883"/>
                <a:gd name="connsiteY89" fmla="*/ 59881 h 4275461"/>
                <a:gd name="connsiteX90" fmla="*/ 3219056 w 3619883"/>
                <a:gd name="connsiteY90" fmla="*/ 55536 h 4275461"/>
                <a:gd name="connsiteX91" fmla="*/ 3263425 w 3619883"/>
                <a:gd name="connsiteY91" fmla="*/ 51706 h 4275461"/>
                <a:gd name="connsiteX92" fmla="*/ 3296219 w 3619883"/>
                <a:gd name="connsiteY92" fmla="*/ 59147 h 4275461"/>
                <a:gd name="connsiteX93" fmla="*/ 3319094 w 3619883"/>
                <a:gd name="connsiteY93" fmla="*/ 42500 h 4275461"/>
                <a:gd name="connsiteX94" fmla="*/ 3420511 w 3619883"/>
                <a:gd name="connsiteY94" fmla="*/ 0 h 4275461"/>
                <a:gd name="connsiteX95" fmla="*/ 3453305 w 3619883"/>
                <a:gd name="connsiteY95" fmla="*/ 7440 h 4275461"/>
                <a:gd name="connsiteX96" fmla="*/ 3496571 w 3619883"/>
                <a:gd name="connsiteY96" fmla="*/ 27182 h 4275461"/>
                <a:gd name="connsiteX97" fmla="*/ 3602117 w 3619883"/>
                <a:gd name="connsiteY97" fmla="*/ 132521 h 4275461"/>
                <a:gd name="connsiteX98" fmla="*/ 3619883 w 3619883"/>
                <a:gd name="connsiteY98" fmla="*/ 140049 h 4275461"/>
                <a:gd name="connsiteX99" fmla="*/ 3619883 w 3619883"/>
                <a:gd name="connsiteY9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3951392 h 4275461"/>
                <a:gd name="connsiteX17" fmla="*/ 1094193 w 3619883"/>
                <a:gd name="connsiteY17" fmla="*/ 3951392 h 4275461"/>
                <a:gd name="connsiteX18" fmla="*/ 1094193 w 3619883"/>
                <a:gd name="connsiteY18" fmla="*/ 4128157 h 4275461"/>
                <a:gd name="connsiteX19" fmla="*/ 1140354 w 3619883"/>
                <a:gd name="connsiteY19" fmla="*/ 4128157 h 4275461"/>
                <a:gd name="connsiteX20" fmla="*/ 1140354 w 3619883"/>
                <a:gd name="connsiteY20" fmla="*/ 4275461 h 4275461"/>
                <a:gd name="connsiteX21" fmla="*/ 953807 w 3619883"/>
                <a:gd name="connsiteY21" fmla="*/ 4275461 h 4275461"/>
                <a:gd name="connsiteX22" fmla="*/ 912215 w 3619883"/>
                <a:gd name="connsiteY22" fmla="*/ 4128157 h 4275461"/>
                <a:gd name="connsiteX23" fmla="*/ 961020 w 3619883"/>
                <a:gd name="connsiteY23" fmla="*/ 4128157 h 4275461"/>
                <a:gd name="connsiteX24" fmla="*/ 961020 w 3619883"/>
                <a:gd name="connsiteY24" fmla="*/ 3951392 h 4275461"/>
                <a:gd name="connsiteX25" fmla="*/ 783235 w 3619883"/>
                <a:gd name="connsiteY25" fmla="*/ 3951392 h 4275461"/>
                <a:gd name="connsiteX26" fmla="*/ 783235 w 3619883"/>
                <a:gd name="connsiteY26" fmla="*/ 4128157 h 4275461"/>
                <a:gd name="connsiteX27" fmla="*/ 871024 w 3619883"/>
                <a:gd name="connsiteY27" fmla="*/ 4128157 h 4275461"/>
                <a:gd name="connsiteX28" fmla="*/ 829432 w 3619883"/>
                <a:gd name="connsiteY28" fmla="*/ 4275461 h 4275461"/>
                <a:gd name="connsiteX29" fmla="*/ 611484 w 3619883"/>
                <a:gd name="connsiteY29" fmla="*/ 4275461 h 4275461"/>
                <a:gd name="connsiteX30" fmla="*/ 621247 w 3619883"/>
                <a:gd name="connsiteY30" fmla="*/ 4128157 h 4275461"/>
                <a:gd name="connsiteX31" fmla="*/ 650062 w 3619883"/>
                <a:gd name="connsiteY31" fmla="*/ 4128157 h 4275461"/>
                <a:gd name="connsiteX32" fmla="*/ 650062 w 3619883"/>
                <a:gd name="connsiteY32" fmla="*/ 3951392 h 4275461"/>
                <a:gd name="connsiteX33" fmla="*/ 472277 w 3619883"/>
                <a:gd name="connsiteY33" fmla="*/ 3951392 h 4275461"/>
                <a:gd name="connsiteX34" fmla="*/ 472277 w 3619883"/>
                <a:gd name="connsiteY34" fmla="*/ 4128157 h 4275461"/>
                <a:gd name="connsiteX35" fmla="*/ 522650 w 3619883"/>
                <a:gd name="connsiteY35" fmla="*/ 4128157 h 4275461"/>
                <a:gd name="connsiteX36" fmla="*/ 573998 w 3619883"/>
                <a:gd name="connsiteY36" fmla="*/ 4275461 h 4275461"/>
                <a:gd name="connsiteX37" fmla="*/ 336164 w 3619883"/>
                <a:gd name="connsiteY37" fmla="*/ 4275461 h 4275461"/>
                <a:gd name="connsiteX38" fmla="*/ 294572 w 3619883"/>
                <a:gd name="connsiteY38" fmla="*/ 4128157 h 4275461"/>
                <a:gd name="connsiteX39" fmla="*/ 339106 w 3619883"/>
                <a:gd name="connsiteY39" fmla="*/ 4128157 h 4275461"/>
                <a:gd name="connsiteX40" fmla="*/ 339106 w 3619883"/>
                <a:gd name="connsiteY40" fmla="*/ 3951392 h 4275461"/>
                <a:gd name="connsiteX41" fmla="*/ 161321 w 3619883"/>
                <a:gd name="connsiteY41" fmla="*/ 3951392 h 4275461"/>
                <a:gd name="connsiteX42" fmla="*/ 161321 w 3619883"/>
                <a:gd name="connsiteY42" fmla="*/ 4128157 h 4275461"/>
                <a:gd name="connsiteX43" fmla="*/ 230914 w 3619883"/>
                <a:gd name="connsiteY43" fmla="*/ 4128157 h 4275461"/>
                <a:gd name="connsiteX44" fmla="*/ 189322 w 3619883"/>
                <a:gd name="connsiteY44" fmla="*/ 4275461 h 4275461"/>
                <a:gd name="connsiteX45" fmla="*/ 0 w 3619883"/>
                <a:gd name="connsiteY45" fmla="*/ 4275461 h 4275461"/>
                <a:gd name="connsiteX46" fmla="*/ 0 w 3619883"/>
                <a:gd name="connsiteY46" fmla="*/ 42229 h 4275461"/>
                <a:gd name="connsiteX47" fmla="*/ 42464 w 3619883"/>
                <a:gd name="connsiteY47" fmla="*/ 40518 h 4275461"/>
                <a:gd name="connsiteX48" fmla="*/ 137733 w 3619883"/>
                <a:gd name="connsiteY48" fmla="*/ 35355 h 4275461"/>
                <a:gd name="connsiteX49" fmla="*/ 270565 w 3619883"/>
                <a:gd name="connsiteY49" fmla="*/ 29759 h 4275461"/>
                <a:gd name="connsiteX50" fmla="*/ 479734 w 3619883"/>
                <a:gd name="connsiteY50" fmla="*/ 45455 h 4275461"/>
                <a:gd name="connsiteX51" fmla="*/ 524103 w 3619883"/>
                <a:gd name="connsiteY51" fmla="*/ 41625 h 4275461"/>
                <a:gd name="connsiteX52" fmla="*/ 624416 w 3619883"/>
                <a:gd name="connsiteY52" fmla="*/ 22696 h 4275461"/>
                <a:gd name="connsiteX53" fmla="*/ 657762 w 3619883"/>
                <a:gd name="connsiteY53" fmla="*/ 18351 h 4275461"/>
                <a:gd name="connsiteX54" fmla="*/ 690557 w 3619883"/>
                <a:gd name="connsiteY54" fmla="*/ 25792 h 4275461"/>
                <a:gd name="connsiteX55" fmla="*/ 745123 w 3619883"/>
                <a:gd name="connsiteY55" fmla="*/ 40157 h 4275461"/>
                <a:gd name="connsiteX56" fmla="*/ 789493 w 3619883"/>
                <a:gd name="connsiteY56" fmla="*/ 36327 h 4275461"/>
                <a:gd name="connsiteX57" fmla="*/ 854255 w 3619883"/>
                <a:gd name="connsiteY57" fmla="*/ 68887 h 4275461"/>
                <a:gd name="connsiteX58" fmla="*/ 897520 w 3619883"/>
                <a:gd name="connsiteY58" fmla="*/ 88629 h 4275461"/>
                <a:gd name="connsiteX59" fmla="*/ 940510 w 3619883"/>
                <a:gd name="connsiteY59" fmla="*/ 114265 h 4275461"/>
                <a:gd name="connsiteX60" fmla="*/ 1082712 w 3619883"/>
                <a:gd name="connsiteY60" fmla="*/ 144543 h 4275461"/>
                <a:gd name="connsiteX61" fmla="*/ 1205348 w 3619883"/>
                <a:gd name="connsiteY61" fmla="*/ 120753 h 4275461"/>
                <a:gd name="connsiteX62" fmla="*/ 1271764 w 3619883"/>
                <a:gd name="connsiteY62" fmla="*/ 117956 h 4275461"/>
                <a:gd name="connsiteX63" fmla="*/ 1315583 w 3619883"/>
                <a:gd name="connsiteY63" fmla="*/ 125912 h 4275461"/>
                <a:gd name="connsiteX64" fmla="*/ 1359125 w 3619883"/>
                <a:gd name="connsiteY64" fmla="*/ 139761 h 4275461"/>
                <a:gd name="connsiteX65" fmla="*/ 1391919 w 3619883"/>
                <a:gd name="connsiteY65" fmla="*/ 147202 h 4275461"/>
                <a:gd name="connsiteX66" fmla="*/ 1436563 w 3619883"/>
                <a:gd name="connsiteY66" fmla="*/ 137480 h 4275461"/>
                <a:gd name="connsiteX67" fmla="*/ 1471566 w 3619883"/>
                <a:gd name="connsiteY67" fmla="*/ 97777 h 4275461"/>
                <a:gd name="connsiteX68" fmla="*/ 1505739 w 3619883"/>
                <a:gd name="connsiteY68" fmla="*/ 75753 h 4275461"/>
                <a:gd name="connsiteX69" fmla="*/ 1590891 w 3619883"/>
                <a:gd name="connsiteY69" fmla="*/ 144702 h 4275461"/>
                <a:gd name="connsiteX70" fmla="*/ 1625616 w 3619883"/>
                <a:gd name="connsiteY70" fmla="*/ 110893 h 4275461"/>
                <a:gd name="connsiteX71" fmla="*/ 1658964 w 3619883"/>
                <a:gd name="connsiteY71" fmla="*/ 106547 h 4275461"/>
                <a:gd name="connsiteX72" fmla="*/ 1746598 w 3619883"/>
                <a:gd name="connsiteY72" fmla="*/ 122460 h 4275461"/>
                <a:gd name="connsiteX73" fmla="*/ 1811913 w 3619883"/>
                <a:gd name="connsiteY73" fmla="*/ 143234 h 4275461"/>
                <a:gd name="connsiteX74" fmla="*/ 1856557 w 3619883"/>
                <a:gd name="connsiteY74" fmla="*/ 133511 h 4275461"/>
                <a:gd name="connsiteX75" fmla="*/ 2066003 w 3619883"/>
                <a:gd name="connsiteY75" fmla="*/ 143313 h 4275461"/>
                <a:gd name="connsiteX76" fmla="*/ 2177615 w 3619883"/>
                <a:gd name="connsiteY76" fmla="*/ 119007 h 4275461"/>
                <a:gd name="connsiteX77" fmla="*/ 2255883 w 3619883"/>
                <a:gd name="connsiteY77" fmla="*/ 99047 h 4275461"/>
                <a:gd name="connsiteX78" fmla="*/ 2344622 w 3619883"/>
                <a:gd name="connsiteY78" fmla="*/ 91388 h 4275461"/>
                <a:gd name="connsiteX79" fmla="*/ 2455682 w 3619883"/>
                <a:gd name="connsiteY79" fmla="*/ 78869 h 4275461"/>
                <a:gd name="connsiteX80" fmla="*/ 2632609 w 3619883"/>
                <a:gd name="connsiteY80" fmla="*/ 75338 h 4275461"/>
                <a:gd name="connsiteX81" fmla="*/ 2742291 w 3619883"/>
                <a:gd name="connsiteY81" fmla="*/ 92282 h 4275461"/>
                <a:gd name="connsiteX82" fmla="*/ 2851974 w 3619883"/>
                <a:gd name="connsiteY82" fmla="*/ 109227 h 4275461"/>
                <a:gd name="connsiteX83" fmla="*/ 2907643 w 3619883"/>
                <a:gd name="connsiteY83" fmla="*/ 100020 h 4275461"/>
                <a:gd name="connsiteX84" fmla="*/ 2944022 w 3619883"/>
                <a:gd name="connsiteY84" fmla="*/ 30853 h 4275461"/>
                <a:gd name="connsiteX85" fmla="*/ 3022289 w 3619883"/>
                <a:gd name="connsiteY85" fmla="*/ 10893 h 4275461"/>
                <a:gd name="connsiteX86" fmla="*/ 3054807 w 3619883"/>
                <a:gd name="connsiteY86" fmla="*/ 24226 h 4275461"/>
                <a:gd name="connsiteX87" fmla="*/ 3141892 w 3619883"/>
                <a:gd name="connsiteY87" fmla="*/ 51925 h 4275461"/>
                <a:gd name="connsiteX88" fmla="*/ 3185711 w 3619883"/>
                <a:gd name="connsiteY88" fmla="*/ 59881 h 4275461"/>
                <a:gd name="connsiteX89" fmla="*/ 3219056 w 3619883"/>
                <a:gd name="connsiteY89" fmla="*/ 55536 h 4275461"/>
                <a:gd name="connsiteX90" fmla="*/ 3263425 w 3619883"/>
                <a:gd name="connsiteY90" fmla="*/ 51706 h 4275461"/>
                <a:gd name="connsiteX91" fmla="*/ 3296219 w 3619883"/>
                <a:gd name="connsiteY91" fmla="*/ 59147 h 4275461"/>
                <a:gd name="connsiteX92" fmla="*/ 3319094 w 3619883"/>
                <a:gd name="connsiteY92" fmla="*/ 42500 h 4275461"/>
                <a:gd name="connsiteX93" fmla="*/ 3420511 w 3619883"/>
                <a:gd name="connsiteY93" fmla="*/ 0 h 4275461"/>
                <a:gd name="connsiteX94" fmla="*/ 3453305 w 3619883"/>
                <a:gd name="connsiteY94" fmla="*/ 7440 h 4275461"/>
                <a:gd name="connsiteX95" fmla="*/ 3496571 w 3619883"/>
                <a:gd name="connsiteY95" fmla="*/ 27182 h 4275461"/>
                <a:gd name="connsiteX96" fmla="*/ 3602117 w 3619883"/>
                <a:gd name="connsiteY96" fmla="*/ 132521 h 4275461"/>
                <a:gd name="connsiteX97" fmla="*/ 3619883 w 3619883"/>
                <a:gd name="connsiteY97" fmla="*/ 140049 h 4275461"/>
                <a:gd name="connsiteX98" fmla="*/ 3619883 w 3619883"/>
                <a:gd name="connsiteY9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3951392 h 4275461"/>
                <a:gd name="connsiteX17" fmla="*/ 1094193 w 3619883"/>
                <a:gd name="connsiteY17" fmla="*/ 4128157 h 4275461"/>
                <a:gd name="connsiteX18" fmla="*/ 1140354 w 3619883"/>
                <a:gd name="connsiteY18" fmla="*/ 4128157 h 4275461"/>
                <a:gd name="connsiteX19" fmla="*/ 1140354 w 3619883"/>
                <a:gd name="connsiteY19" fmla="*/ 4275461 h 4275461"/>
                <a:gd name="connsiteX20" fmla="*/ 953807 w 3619883"/>
                <a:gd name="connsiteY20" fmla="*/ 4275461 h 4275461"/>
                <a:gd name="connsiteX21" fmla="*/ 912215 w 3619883"/>
                <a:gd name="connsiteY21" fmla="*/ 4128157 h 4275461"/>
                <a:gd name="connsiteX22" fmla="*/ 961020 w 3619883"/>
                <a:gd name="connsiteY22" fmla="*/ 4128157 h 4275461"/>
                <a:gd name="connsiteX23" fmla="*/ 961020 w 3619883"/>
                <a:gd name="connsiteY23" fmla="*/ 3951392 h 4275461"/>
                <a:gd name="connsiteX24" fmla="*/ 783235 w 3619883"/>
                <a:gd name="connsiteY24" fmla="*/ 3951392 h 4275461"/>
                <a:gd name="connsiteX25" fmla="*/ 783235 w 3619883"/>
                <a:gd name="connsiteY25" fmla="*/ 4128157 h 4275461"/>
                <a:gd name="connsiteX26" fmla="*/ 871024 w 3619883"/>
                <a:gd name="connsiteY26" fmla="*/ 4128157 h 4275461"/>
                <a:gd name="connsiteX27" fmla="*/ 829432 w 3619883"/>
                <a:gd name="connsiteY27" fmla="*/ 4275461 h 4275461"/>
                <a:gd name="connsiteX28" fmla="*/ 611484 w 3619883"/>
                <a:gd name="connsiteY28" fmla="*/ 4275461 h 4275461"/>
                <a:gd name="connsiteX29" fmla="*/ 621247 w 3619883"/>
                <a:gd name="connsiteY29" fmla="*/ 4128157 h 4275461"/>
                <a:gd name="connsiteX30" fmla="*/ 650062 w 3619883"/>
                <a:gd name="connsiteY30" fmla="*/ 4128157 h 4275461"/>
                <a:gd name="connsiteX31" fmla="*/ 650062 w 3619883"/>
                <a:gd name="connsiteY31" fmla="*/ 3951392 h 4275461"/>
                <a:gd name="connsiteX32" fmla="*/ 472277 w 3619883"/>
                <a:gd name="connsiteY32" fmla="*/ 3951392 h 4275461"/>
                <a:gd name="connsiteX33" fmla="*/ 472277 w 3619883"/>
                <a:gd name="connsiteY33" fmla="*/ 4128157 h 4275461"/>
                <a:gd name="connsiteX34" fmla="*/ 522650 w 3619883"/>
                <a:gd name="connsiteY34" fmla="*/ 4128157 h 4275461"/>
                <a:gd name="connsiteX35" fmla="*/ 573998 w 3619883"/>
                <a:gd name="connsiteY35" fmla="*/ 4275461 h 4275461"/>
                <a:gd name="connsiteX36" fmla="*/ 336164 w 3619883"/>
                <a:gd name="connsiteY36" fmla="*/ 4275461 h 4275461"/>
                <a:gd name="connsiteX37" fmla="*/ 294572 w 3619883"/>
                <a:gd name="connsiteY37" fmla="*/ 4128157 h 4275461"/>
                <a:gd name="connsiteX38" fmla="*/ 339106 w 3619883"/>
                <a:gd name="connsiteY38" fmla="*/ 4128157 h 4275461"/>
                <a:gd name="connsiteX39" fmla="*/ 339106 w 3619883"/>
                <a:gd name="connsiteY39" fmla="*/ 3951392 h 4275461"/>
                <a:gd name="connsiteX40" fmla="*/ 161321 w 3619883"/>
                <a:gd name="connsiteY40" fmla="*/ 3951392 h 4275461"/>
                <a:gd name="connsiteX41" fmla="*/ 161321 w 3619883"/>
                <a:gd name="connsiteY41" fmla="*/ 4128157 h 4275461"/>
                <a:gd name="connsiteX42" fmla="*/ 230914 w 3619883"/>
                <a:gd name="connsiteY42" fmla="*/ 4128157 h 4275461"/>
                <a:gd name="connsiteX43" fmla="*/ 189322 w 3619883"/>
                <a:gd name="connsiteY43" fmla="*/ 4275461 h 4275461"/>
                <a:gd name="connsiteX44" fmla="*/ 0 w 3619883"/>
                <a:gd name="connsiteY44" fmla="*/ 4275461 h 4275461"/>
                <a:gd name="connsiteX45" fmla="*/ 0 w 3619883"/>
                <a:gd name="connsiteY45" fmla="*/ 42229 h 4275461"/>
                <a:gd name="connsiteX46" fmla="*/ 42464 w 3619883"/>
                <a:gd name="connsiteY46" fmla="*/ 40518 h 4275461"/>
                <a:gd name="connsiteX47" fmla="*/ 137733 w 3619883"/>
                <a:gd name="connsiteY47" fmla="*/ 35355 h 4275461"/>
                <a:gd name="connsiteX48" fmla="*/ 270565 w 3619883"/>
                <a:gd name="connsiteY48" fmla="*/ 29759 h 4275461"/>
                <a:gd name="connsiteX49" fmla="*/ 479734 w 3619883"/>
                <a:gd name="connsiteY49" fmla="*/ 45455 h 4275461"/>
                <a:gd name="connsiteX50" fmla="*/ 524103 w 3619883"/>
                <a:gd name="connsiteY50" fmla="*/ 41625 h 4275461"/>
                <a:gd name="connsiteX51" fmla="*/ 624416 w 3619883"/>
                <a:gd name="connsiteY51" fmla="*/ 22696 h 4275461"/>
                <a:gd name="connsiteX52" fmla="*/ 657762 w 3619883"/>
                <a:gd name="connsiteY52" fmla="*/ 18351 h 4275461"/>
                <a:gd name="connsiteX53" fmla="*/ 690557 w 3619883"/>
                <a:gd name="connsiteY53" fmla="*/ 25792 h 4275461"/>
                <a:gd name="connsiteX54" fmla="*/ 745123 w 3619883"/>
                <a:gd name="connsiteY54" fmla="*/ 40157 h 4275461"/>
                <a:gd name="connsiteX55" fmla="*/ 789493 w 3619883"/>
                <a:gd name="connsiteY55" fmla="*/ 36327 h 4275461"/>
                <a:gd name="connsiteX56" fmla="*/ 854255 w 3619883"/>
                <a:gd name="connsiteY56" fmla="*/ 68887 h 4275461"/>
                <a:gd name="connsiteX57" fmla="*/ 897520 w 3619883"/>
                <a:gd name="connsiteY57" fmla="*/ 88629 h 4275461"/>
                <a:gd name="connsiteX58" fmla="*/ 940510 w 3619883"/>
                <a:gd name="connsiteY58" fmla="*/ 114265 h 4275461"/>
                <a:gd name="connsiteX59" fmla="*/ 1082712 w 3619883"/>
                <a:gd name="connsiteY59" fmla="*/ 144543 h 4275461"/>
                <a:gd name="connsiteX60" fmla="*/ 1205348 w 3619883"/>
                <a:gd name="connsiteY60" fmla="*/ 120753 h 4275461"/>
                <a:gd name="connsiteX61" fmla="*/ 1271764 w 3619883"/>
                <a:gd name="connsiteY61" fmla="*/ 117956 h 4275461"/>
                <a:gd name="connsiteX62" fmla="*/ 1315583 w 3619883"/>
                <a:gd name="connsiteY62" fmla="*/ 125912 h 4275461"/>
                <a:gd name="connsiteX63" fmla="*/ 1359125 w 3619883"/>
                <a:gd name="connsiteY63" fmla="*/ 139761 h 4275461"/>
                <a:gd name="connsiteX64" fmla="*/ 1391919 w 3619883"/>
                <a:gd name="connsiteY64" fmla="*/ 147202 h 4275461"/>
                <a:gd name="connsiteX65" fmla="*/ 1436563 w 3619883"/>
                <a:gd name="connsiteY65" fmla="*/ 137480 h 4275461"/>
                <a:gd name="connsiteX66" fmla="*/ 1471566 w 3619883"/>
                <a:gd name="connsiteY66" fmla="*/ 97777 h 4275461"/>
                <a:gd name="connsiteX67" fmla="*/ 1505739 w 3619883"/>
                <a:gd name="connsiteY67" fmla="*/ 75753 h 4275461"/>
                <a:gd name="connsiteX68" fmla="*/ 1590891 w 3619883"/>
                <a:gd name="connsiteY68" fmla="*/ 144702 h 4275461"/>
                <a:gd name="connsiteX69" fmla="*/ 1625616 w 3619883"/>
                <a:gd name="connsiteY69" fmla="*/ 110893 h 4275461"/>
                <a:gd name="connsiteX70" fmla="*/ 1658964 w 3619883"/>
                <a:gd name="connsiteY70" fmla="*/ 106547 h 4275461"/>
                <a:gd name="connsiteX71" fmla="*/ 1746598 w 3619883"/>
                <a:gd name="connsiteY71" fmla="*/ 122460 h 4275461"/>
                <a:gd name="connsiteX72" fmla="*/ 1811913 w 3619883"/>
                <a:gd name="connsiteY72" fmla="*/ 143234 h 4275461"/>
                <a:gd name="connsiteX73" fmla="*/ 1856557 w 3619883"/>
                <a:gd name="connsiteY73" fmla="*/ 133511 h 4275461"/>
                <a:gd name="connsiteX74" fmla="*/ 2066003 w 3619883"/>
                <a:gd name="connsiteY74" fmla="*/ 143313 h 4275461"/>
                <a:gd name="connsiteX75" fmla="*/ 2177615 w 3619883"/>
                <a:gd name="connsiteY75" fmla="*/ 119007 h 4275461"/>
                <a:gd name="connsiteX76" fmla="*/ 2255883 w 3619883"/>
                <a:gd name="connsiteY76" fmla="*/ 99047 h 4275461"/>
                <a:gd name="connsiteX77" fmla="*/ 2344622 w 3619883"/>
                <a:gd name="connsiteY77" fmla="*/ 91388 h 4275461"/>
                <a:gd name="connsiteX78" fmla="*/ 2455682 w 3619883"/>
                <a:gd name="connsiteY78" fmla="*/ 78869 h 4275461"/>
                <a:gd name="connsiteX79" fmla="*/ 2632609 w 3619883"/>
                <a:gd name="connsiteY79" fmla="*/ 75338 h 4275461"/>
                <a:gd name="connsiteX80" fmla="*/ 2742291 w 3619883"/>
                <a:gd name="connsiteY80" fmla="*/ 92282 h 4275461"/>
                <a:gd name="connsiteX81" fmla="*/ 2851974 w 3619883"/>
                <a:gd name="connsiteY81" fmla="*/ 109227 h 4275461"/>
                <a:gd name="connsiteX82" fmla="*/ 2907643 w 3619883"/>
                <a:gd name="connsiteY82" fmla="*/ 100020 h 4275461"/>
                <a:gd name="connsiteX83" fmla="*/ 2944022 w 3619883"/>
                <a:gd name="connsiteY83" fmla="*/ 30853 h 4275461"/>
                <a:gd name="connsiteX84" fmla="*/ 3022289 w 3619883"/>
                <a:gd name="connsiteY84" fmla="*/ 10893 h 4275461"/>
                <a:gd name="connsiteX85" fmla="*/ 3054807 w 3619883"/>
                <a:gd name="connsiteY85" fmla="*/ 24226 h 4275461"/>
                <a:gd name="connsiteX86" fmla="*/ 3141892 w 3619883"/>
                <a:gd name="connsiteY86" fmla="*/ 51925 h 4275461"/>
                <a:gd name="connsiteX87" fmla="*/ 3185711 w 3619883"/>
                <a:gd name="connsiteY87" fmla="*/ 59881 h 4275461"/>
                <a:gd name="connsiteX88" fmla="*/ 3219056 w 3619883"/>
                <a:gd name="connsiteY88" fmla="*/ 55536 h 4275461"/>
                <a:gd name="connsiteX89" fmla="*/ 3263425 w 3619883"/>
                <a:gd name="connsiteY89" fmla="*/ 51706 h 4275461"/>
                <a:gd name="connsiteX90" fmla="*/ 3296219 w 3619883"/>
                <a:gd name="connsiteY90" fmla="*/ 59147 h 4275461"/>
                <a:gd name="connsiteX91" fmla="*/ 3319094 w 3619883"/>
                <a:gd name="connsiteY91" fmla="*/ 42500 h 4275461"/>
                <a:gd name="connsiteX92" fmla="*/ 3420511 w 3619883"/>
                <a:gd name="connsiteY92" fmla="*/ 0 h 4275461"/>
                <a:gd name="connsiteX93" fmla="*/ 3453305 w 3619883"/>
                <a:gd name="connsiteY93" fmla="*/ 7440 h 4275461"/>
                <a:gd name="connsiteX94" fmla="*/ 3496571 w 3619883"/>
                <a:gd name="connsiteY94" fmla="*/ 27182 h 4275461"/>
                <a:gd name="connsiteX95" fmla="*/ 3602117 w 3619883"/>
                <a:gd name="connsiteY95" fmla="*/ 132521 h 4275461"/>
                <a:gd name="connsiteX96" fmla="*/ 3619883 w 3619883"/>
                <a:gd name="connsiteY96" fmla="*/ 140049 h 4275461"/>
                <a:gd name="connsiteX97" fmla="*/ 3619883 w 3619883"/>
                <a:gd name="connsiteY9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128157 h 4275461"/>
                <a:gd name="connsiteX18" fmla="*/ 1140354 w 3619883"/>
                <a:gd name="connsiteY18" fmla="*/ 4275461 h 4275461"/>
                <a:gd name="connsiteX19" fmla="*/ 953807 w 3619883"/>
                <a:gd name="connsiteY19" fmla="*/ 4275461 h 4275461"/>
                <a:gd name="connsiteX20" fmla="*/ 912215 w 3619883"/>
                <a:gd name="connsiteY20" fmla="*/ 4128157 h 4275461"/>
                <a:gd name="connsiteX21" fmla="*/ 961020 w 3619883"/>
                <a:gd name="connsiteY21" fmla="*/ 4128157 h 4275461"/>
                <a:gd name="connsiteX22" fmla="*/ 961020 w 3619883"/>
                <a:gd name="connsiteY22" fmla="*/ 3951392 h 4275461"/>
                <a:gd name="connsiteX23" fmla="*/ 783235 w 3619883"/>
                <a:gd name="connsiteY23" fmla="*/ 3951392 h 4275461"/>
                <a:gd name="connsiteX24" fmla="*/ 783235 w 3619883"/>
                <a:gd name="connsiteY24" fmla="*/ 4128157 h 4275461"/>
                <a:gd name="connsiteX25" fmla="*/ 871024 w 3619883"/>
                <a:gd name="connsiteY25" fmla="*/ 4128157 h 4275461"/>
                <a:gd name="connsiteX26" fmla="*/ 829432 w 3619883"/>
                <a:gd name="connsiteY26" fmla="*/ 4275461 h 4275461"/>
                <a:gd name="connsiteX27" fmla="*/ 611484 w 3619883"/>
                <a:gd name="connsiteY27" fmla="*/ 4275461 h 4275461"/>
                <a:gd name="connsiteX28" fmla="*/ 621247 w 3619883"/>
                <a:gd name="connsiteY28" fmla="*/ 4128157 h 4275461"/>
                <a:gd name="connsiteX29" fmla="*/ 650062 w 3619883"/>
                <a:gd name="connsiteY29" fmla="*/ 4128157 h 4275461"/>
                <a:gd name="connsiteX30" fmla="*/ 650062 w 3619883"/>
                <a:gd name="connsiteY30" fmla="*/ 3951392 h 4275461"/>
                <a:gd name="connsiteX31" fmla="*/ 472277 w 3619883"/>
                <a:gd name="connsiteY31" fmla="*/ 3951392 h 4275461"/>
                <a:gd name="connsiteX32" fmla="*/ 472277 w 3619883"/>
                <a:gd name="connsiteY32" fmla="*/ 4128157 h 4275461"/>
                <a:gd name="connsiteX33" fmla="*/ 522650 w 3619883"/>
                <a:gd name="connsiteY33" fmla="*/ 4128157 h 4275461"/>
                <a:gd name="connsiteX34" fmla="*/ 573998 w 3619883"/>
                <a:gd name="connsiteY34" fmla="*/ 4275461 h 4275461"/>
                <a:gd name="connsiteX35" fmla="*/ 336164 w 3619883"/>
                <a:gd name="connsiteY35" fmla="*/ 4275461 h 4275461"/>
                <a:gd name="connsiteX36" fmla="*/ 294572 w 3619883"/>
                <a:gd name="connsiteY36" fmla="*/ 4128157 h 4275461"/>
                <a:gd name="connsiteX37" fmla="*/ 339106 w 3619883"/>
                <a:gd name="connsiteY37" fmla="*/ 4128157 h 4275461"/>
                <a:gd name="connsiteX38" fmla="*/ 339106 w 3619883"/>
                <a:gd name="connsiteY38" fmla="*/ 3951392 h 4275461"/>
                <a:gd name="connsiteX39" fmla="*/ 161321 w 3619883"/>
                <a:gd name="connsiteY39" fmla="*/ 3951392 h 4275461"/>
                <a:gd name="connsiteX40" fmla="*/ 161321 w 3619883"/>
                <a:gd name="connsiteY40" fmla="*/ 4128157 h 4275461"/>
                <a:gd name="connsiteX41" fmla="*/ 230914 w 3619883"/>
                <a:gd name="connsiteY41" fmla="*/ 4128157 h 4275461"/>
                <a:gd name="connsiteX42" fmla="*/ 189322 w 3619883"/>
                <a:gd name="connsiteY42" fmla="*/ 4275461 h 4275461"/>
                <a:gd name="connsiteX43" fmla="*/ 0 w 3619883"/>
                <a:gd name="connsiteY43" fmla="*/ 4275461 h 4275461"/>
                <a:gd name="connsiteX44" fmla="*/ 0 w 3619883"/>
                <a:gd name="connsiteY44" fmla="*/ 42229 h 4275461"/>
                <a:gd name="connsiteX45" fmla="*/ 42464 w 3619883"/>
                <a:gd name="connsiteY45" fmla="*/ 40518 h 4275461"/>
                <a:gd name="connsiteX46" fmla="*/ 137733 w 3619883"/>
                <a:gd name="connsiteY46" fmla="*/ 35355 h 4275461"/>
                <a:gd name="connsiteX47" fmla="*/ 270565 w 3619883"/>
                <a:gd name="connsiteY47" fmla="*/ 29759 h 4275461"/>
                <a:gd name="connsiteX48" fmla="*/ 479734 w 3619883"/>
                <a:gd name="connsiteY48" fmla="*/ 45455 h 4275461"/>
                <a:gd name="connsiteX49" fmla="*/ 524103 w 3619883"/>
                <a:gd name="connsiteY49" fmla="*/ 41625 h 4275461"/>
                <a:gd name="connsiteX50" fmla="*/ 624416 w 3619883"/>
                <a:gd name="connsiteY50" fmla="*/ 22696 h 4275461"/>
                <a:gd name="connsiteX51" fmla="*/ 657762 w 3619883"/>
                <a:gd name="connsiteY51" fmla="*/ 18351 h 4275461"/>
                <a:gd name="connsiteX52" fmla="*/ 690557 w 3619883"/>
                <a:gd name="connsiteY52" fmla="*/ 25792 h 4275461"/>
                <a:gd name="connsiteX53" fmla="*/ 745123 w 3619883"/>
                <a:gd name="connsiteY53" fmla="*/ 40157 h 4275461"/>
                <a:gd name="connsiteX54" fmla="*/ 789493 w 3619883"/>
                <a:gd name="connsiteY54" fmla="*/ 36327 h 4275461"/>
                <a:gd name="connsiteX55" fmla="*/ 854255 w 3619883"/>
                <a:gd name="connsiteY55" fmla="*/ 68887 h 4275461"/>
                <a:gd name="connsiteX56" fmla="*/ 897520 w 3619883"/>
                <a:gd name="connsiteY56" fmla="*/ 88629 h 4275461"/>
                <a:gd name="connsiteX57" fmla="*/ 940510 w 3619883"/>
                <a:gd name="connsiteY57" fmla="*/ 114265 h 4275461"/>
                <a:gd name="connsiteX58" fmla="*/ 1082712 w 3619883"/>
                <a:gd name="connsiteY58" fmla="*/ 144543 h 4275461"/>
                <a:gd name="connsiteX59" fmla="*/ 1205348 w 3619883"/>
                <a:gd name="connsiteY59" fmla="*/ 120753 h 4275461"/>
                <a:gd name="connsiteX60" fmla="*/ 1271764 w 3619883"/>
                <a:gd name="connsiteY60" fmla="*/ 117956 h 4275461"/>
                <a:gd name="connsiteX61" fmla="*/ 1315583 w 3619883"/>
                <a:gd name="connsiteY61" fmla="*/ 125912 h 4275461"/>
                <a:gd name="connsiteX62" fmla="*/ 1359125 w 3619883"/>
                <a:gd name="connsiteY62" fmla="*/ 139761 h 4275461"/>
                <a:gd name="connsiteX63" fmla="*/ 1391919 w 3619883"/>
                <a:gd name="connsiteY63" fmla="*/ 147202 h 4275461"/>
                <a:gd name="connsiteX64" fmla="*/ 1436563 w 3619883"/>
                <a:gd name="connsiteY64" fmla="*/ 137480 h 4275461"/>
                <a:gd name="connsiteX65" fmla="*/ 1471566 w 3619883"/>
                <a:gd name="connsiteY65" fmla="*/ 97777 h 4275461"/>
                <a:gd name="connsiteX66" fmla="*/ 1505739 w 3619883"/>
                <a:gd name="connsiteY66" fmla="*/ 75753 h 4275461"/>
                <a:gd name="connsiteX67" fmla="*/ 1590891 w 3619883"/>
                <a:gd name="connsiteY67" fmla="*/ 144702 h 4275461"/>
                <a:gd name="connsiteX68" fmla="*/ 1625616 w 3619883"/>
                <a:gd name="connsiteY68" fmla="*/ 110893 h 4275461"/>
                <a:gd name="connsiteX69" fmla="*/ 1658964 w 3619883"/>
                <a:gd name="connsiteY69" fmla="*/ 106547 h 4275461"/>
                <a:gd name="connsiteX70" fmla="*/ 1746598 w 3619883"/>
                <a:gd name="connsiteY70" fmla="*/ 122460 h 4275461"/>
                <a:gd name="connsiteX71" fmla="*/ 1811913 w 3619883"/>
                <a:gd name="connsiteY71" fmla="*/ 143234 h 4275461"/>
                <a:gd name="connsiteX72" fmla="*/ 1856557 w 3619883"/>
                <a:gd name="connsiteY72" fmla="*/ 133511 h 4275461"/>
                <a:gd name="connsiteX73" fmla="*/ 2066003 w 3619883"/>
                <a:gd name="connsiteY73" fmla="*/ 143313 h 4275461"/>
                <a:gd name="connsiteX74" fmla="*/ 2177615 w 3619883"/>
                <a:gd name="connsiteY74" fmla="*/ 119007 h 4275461"/>
                <a:gd name="connsiteX75" fmla="*/ 2255883 w 3619883"/>
                <a:gd name="connsiteY75" fmla="*/ 99047 h 4275461"/>
                <a:gd name="connsiteX76" fmla="*/ 2344622 w 3619883"/>
                <a:gd name="connsiteY76" fmla="*/ 91388 h 4275461"/>
                <a:gd name="connsiteX77" fmla="*/ 2455682 w 3619883"/>
                <a:gd name="connsiteY77" fmla="*/ 78869 h 4275461"/>
                <a:gd name="connsiteX78" fmla="*/ 2632609 w 3619883"/>
                <a:gd name="connsiteY78" fmla="*/ 75338 h 4275461"/>
                <a:gd name="connsiteX79" fmla="*/ 2742291 w 3619883"/>
                <a:gd name="connsiteY79" fmla="*/ 92282 h 4275461"/>
                <a:gd name="connsiteX80" fmla="*/ 2851974 w 3619883"/>
                <a:gd name="connsiteY80" fmla="*/ 109227 h 4275461"/>
                <a:gd name="connsiteX81" fmla="*/ 2907643 w 3619883"/>
                <a:gd name="connsiteY81" fmla="*/ 100020 h 4275461"/>
                <a:gd name="connsiteX82" fmla="*/ 2944022 w 3619883"/>
                <a:gd name="connsiteY82" fmla="*/ 30853 h 4275461"/>
                <a:gd name="connsiteX83" fmla="*/ 3022289 w 3619883"/>
                <a:gd name="connsiteY83" fmla="*/ 10893 h 4275461"/>
                <a:gd name="connsiteX84" fmla="*/ 3054807 w 3619883"/>
                <a:gd name="connsiteY84" fmla="*/ 24226 h 4275461"/>
                <a:gd name="connsiteX85" fmla="*/ 3141892 w 3619883"/>
                <a:gd name="connsiteY85" fmla="*/ 51925 h 4275461"/>
                <a:gd name="connsiteX86" fmla="*/ 3185711 w 3619883"/>
                <a:gd name="connsiteY86" fmla="*/ 59881 h 4275461"/>
                <a:gd name="connsiteX87" fmla="*/ 3219056 w 3619883"/>
                <a:gd name="connsiteY87" fmla="*/ 55536 h 4275461"/>
                <a:gd name="connsiteX88" fmla="*/ 3263425 w 3619883"/>
                <a:gd name="connsiteY88" fmla="*/ 51706 h 4275461"/>
                <a:gd name="connsiteX89" fmla="*/ 3296219 w 3619883"/>
                <a:gd name="connsiteY89" fmla="*/ 59147 h 4275461"/>
                <a:gd name="connsiteX90" fmla="*/ 3319094 w 3619883"/>
                <a:gd name="connsiteY90" fmla="*/ 42500 h 4275461"/>
                <a:gd name="connsiteX91" fmla="*/ 3420511 w 3619883"/>
                <a:gd name="connsiteY91" fmla="*/ 0 h 4275461"/>
                <a:gd name="connsiteX92" fmla="*/ 3453305 w 3619883"/>
                <a:gd name="connsiteY92" fmla="*/ 7440 h 4275461"/>
                <a:gd name="connsiteX93" fmla="*/ 3496571 w 3619883"/>
                <a:gd name="connsiteY93" fmla="*/ 27182 h 4275461"/>
                <a:gd name="connsiteX94" fmla="*/ 3602117 w 3619883"/>
                <a:gd name="connsiteY94" fmla="*/ 132521 h 4275461"/>
                <a:gd name="connsiteX95" fmla="*/ 3619883 w 3619883"/>
                <a:gd name="connsiteY95" fmla="*/ 140049 h 4275461"/>
                <a:gd name="connsiteX96" fmla="*/ 3619883 w 3619883"/>
                <a:gd name="connsiteY9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275461 h 4275461"/>
                <a:gd name="connsiteX18" fmla="*/ 953807 w 3619883"/>
                <a:gd name="connsiteY18" fmla="*/ 4275461 h 4275461"/>
                <a:gd name="connsiteX19" fmla="*/ 912215 w 3619883"/>
                <a:gd name="connsiteY19" fmla="*/ 4128157 h 4275461"/>
                <a:gd name="connsiteX20" fmla="*/ 961020 w 3619883"/>
                <a:gd name="connsiteY20" fmla="*/ 4128157 h 4275461"/>
                <a:gd name="connsiteX21" fmla="*/ 961020 w 3619883"/>
                <a:gd name="connsiteY21" fmla="*/ 3951392 h 4275461"/>
                <a:gd name="connsiteX22" fmla="*/ 783235 w 3619883"/>
                <a:gd name="connsiteY22" fmla="*/ 3951392 h 4275461"/>
                <a:gd name="connsiteX23" fmla="*/ 783235 w 3619883"/>
                <a:gd name="connsiteY23" fmla="*/ 4128157 h 4275461"/>
                <a:gd name="connsiteX24" fmla="*/ 871024 w 3619883"/>
                <a:gd name="connsiteY24" fmla="*/ 4128157 h 4275461"/>
                <a:gd name="connsiteX25" fmla="*/ 829432 w 3619883"/>
                <a:gd name="connsiteY25" fmla="*/ 4275461 h 4275461"/>
                <a:gd name="connsiteX26" fmla="*/ 611484 w 3619883"/>
                <a:gd name="connsiteY26" fmla="*/ 4275461 h 4275461"/>
                <a:gd name="connsiteX27" fmla="*/ 621247 w 3619883"/>
                <a:gd name="connsiteY27" fmla="*/ 4128157 h 4275461"/>
                <a:gd name="connsiteX28" fmla="*/ 650062 w 3619883"/>
                <a:gd name="connsiteY28" fmla="*/ 4128157 h 4275461"/>
                <a:gd name="connsiteX29" fmla="*/ 650062 w 3619883"/>
                <a:gd name="connsiteY29" fmla="*/ 3951392 h 4275461"/>
                <a:gd name="connsiteX30" fmla="*/ 472277 w 3619883"/>
                <a:gd name="connsiteY30" fmla="*/ 3951392 h 4275461"/>
                <a:gd name="connsiteX31" fmla="*/ 472277 w 3619883"/>
                <a:gd name="connsiteY31" fmla="*/ 4128157 h 4275461"/>
                <a:gd name="connsiteX32" fmla="*/ 522650 w 3619883"/>
                <a:gd name="connsiteY32" fmla="*/ 4128157 h 4275461"/>
                <a:gd name="connsiteX33" fmla="*/ 573998 w 3619883"/>
                <a:gd name="connsiteY33" fmla="*/ 4275461 h 4275461"/>
                <a:gd name="connsiteX34" fmla="*/ 336164 w 3619883"/>
                <a:gd name="connsiteY34" fmla="*/ 4275461 h 4275461"/>
                <a:gd name="connsiteX35" fmla="*/ 294572 w 3619883"/>
                <a:gd name="connsiteY35" fmla="*/ 4128157 h 4275461"/>
                <a:gd name="connsiteX36" fmla="*/ 339106 w 3619883"/>
                <a:gd name="connsiteY36" fmla="*/ 4128157 h 4275461"/>
                <a:gd name="connsiteX37" fmla="*/ 339106 w 3619883"/>
                <a:gd name="connsiteY37" fmla="*/ 3951392 h 4275461"/>
                <a:gd name="connsiteX38" fmla="*/ 161321 w 3619883"/>
                <a:gd name="connsiteY38" fmla="*/ 3951392 h 4275461"/>
                <a:gd name="connsiteX39" fmla="*/ 161321 w 3619883"/>
                <a:gd name="connsiteY39" fmla="*/ 4128157 h 4275461"/>
                <a:gd name="connsiteX40" fmla="*/ 230914 w 3619883"/>
                <a:gd name="connsiteY40" fmla="*/ 4128157 h 4275461"/>
                <a:gd name="connsiteX41" fmla="*/ 189322 w 3619883"/>
                <a:gd name="connsiteY41" fmla="*/ 4275461 h 4275461"/>
                <a:gd name="connsiteX42" fmla="*/ 0 w 3619883"/>
                <a:gd name="connsiteY42" fmla="*/ 4275461 h 4275461"/>
                <a:gd name="connsiteX43" fmla="*/ 0 w 3619883"/>
                <a:gd name="connsiteY43" fmla="*/ 42229 h 4275461"/>
                <a:gd name="connsiteX44" fmla="*/ 42464 w 3619883"/>
                <a:gd name="connsiteY44" fmla="*/ 40518 h 4275461"/>
                <a:gd name="connsiteX45" fmla="*/ 137733 w 3619883"/>
                <a:gd name="connsiteY45" fmla="*/ 35355 h 4275461"/>
                <a:gd name="connsiteX46" fmla="*/ 270565 w 3619883"/>
                <a:gd name="connsiteY46" fmla="*/ 29759 h 4275461"/>
                <a:gd name="connsiteX47" fmla="*/ 479734 w 3619883"/>
                <a:gd name="connsiteY47" fmla="*/ 45455 h 4275461"/>
                <a:gd name="connsiteX48" fmla="*/ 524103 w 3619883"/>
                <a:gd name="connsiteY48" fmla="*/ 41625 h 4275461"/>
                <a:gd name="connsiteX49" fmla="*/ 624416 w 3619883"/>
                <a:gd name="connsiteY49" fmla="*/ 22696 h 4275461"/>
                <a:gd name="connsiteX50" fmla="*/ 657762 w 3619883"/>
                <a:gd name="connsiteY50" fmla="*/ 18351 h 4275461"/>
                <a:gd name="connsiteX51" fmla="*/ 690557 w 3619883"/>
                <a:gd name="connsiteY51" fmla="*/ 25792 h 4275461"/>
                <a:gd name="connsiteX52" fmla="*/ 745123 w 3619883"/>
                <a:gd name="connsiteY52" fmla="*/ 40157 h 4275461"/>
                <a:gd name="connsiteX53" fmla="*/ 789493 w 3619883"/>
                <a:gd name="connsiteY53" fmla="*/ 36327 h 4275461"/>
                <a:gd name="connsiteX54" fmla="*/ 854255 w 3619883"/>
                <a:gd name="connsiteY54" fmla="*/ 68887 h 4275461"/>
                <a:gd name="connsiteX55" fmla="*/ 897520 w 3619883"/>
                <a:gd name="connsiteY55" fmla="*/ 88629 h 4275461"/>
                <a:gd name="connsiteX56" fmla="*/ 940510 w 3619883"/>
                <a:gd name="connsiteY56" fmla="*/ 114265 h 4275461"/>
                <a:gd name="connsiteX57" fmla="*/ 1082712 w 3619883"/>
                <a:gd name="connsiteY57" fmla="*/ 144543 h 4275461"/>
                <a:gd name="connsiteX58" fmla="*/ 1205348 w 3619883"/>
                <a:gd name="connsiteY58" fmla="*/ 120753 h 4275461"/>
                <a:gd name="connsiteX59" fmla="*/ 1271764 w 3619883"/>
                <a:gd name="connsiteY59" fmla="*/ 117956 h 4275461"/>
                <a:gd name="connsiteX60" fmla="*/ 1315583 w 3619883"/>
                <a:gd name="connsiteY60" fmla="*/ 125912 h 4275461"/>
                <a:gd name="connsiteX61" fmla="*/ 1359125 w 3619883"/>
                <a:gd name="connsiteY61" fmla="*/ 139761 h 4275461"/>
                <a:gd name="connsiteX62" fmla="*/ 1391919 w 3619883"/>
                <a:gd name="connsiteY62" fmla="*/ 147202 h 4275461"/>
                <a:gd name="connsiteX63" fmla="*/ 1436563 w 3619883"/>
                <a:gd name="connsiteY63" fmla="*/ 137480 h 4275461"/>
                <a:gd name="connsiteX64" fmla="*/ 1471566 w 3619883"/>
                <a:gd name="connsiteY64" fmla="*/ 97777 h 4275461"/>
                <a:gd name="connsiteX65" fmla="*/ 1505739 w 3619883"/>
                <a:gd name="connsiteY65" fmla="*/ 75753 h 4275461"/>
                <a:gd name="connsiteX66" fmla="*/ 1590891 w 3619883"/>
                <a:gd name="connsiteY66" fmla="*/ 144702 h 4275461"/>
                <a:gd name="connsiteX67" fmla="*/ 1625616 w 3619883"/>
                <a:gd name="connsiteY67" fmla="*/ 110893 h 4275461"/>
                <a:gd name="connsiteX68" fmla="*/ 1658964 w 3619883"/>
                <a:gd name="connsiteY68" fmla="*/ 106547 h 4275461"/>
                <a:gd name="connsiteX69" fmla="*/ 1746598 w 3619883"/>
                <a:gd name="connsiteY69" fmla="*/ 122460 h 4275461"/>
                <a:gd name="connsiteX70" fmla="*/ 1811913 w 3619883"/>
                <a:gd name="connsiteY70" fmla="*/ 143234 h 4275461"/>
                <a:gd name="connsiteX71" fmla="*/ 1856557 w 3619883"/>
                <a:gd name="connsiteY71" fmla="*/ 133511 h 4275461"/>
                <a:gd name="connsiteX72" fmla="*/ 2066003 w 3619883"/>
                <a:gd name="connsiteY72" fmla="*/ 143313 h 4275461"/>
                <a:gd name="connsiteX73" fmla="*/ 2177615 w 3619883"/>
                <a:gd name="connsiteY73" fmla="*/ 119007 h 4275461"/>
                <a:gd name="connsiteX74" fmla="*/ 2255883 w 3619883"/>
                <a:gd name="connsiteY74" fmla="*/ 99047 h 4275461"/>
                <a:gd name="connsiteX75" fmla="*/ 2344622 w 3619883"/>
                <a:gd name="connsiteY75" fmla="*/ 91388 h 4275461"/>
                <a:gd name="connsiteX76" fmla="*/ 2455682 w 3619883"/>
                <a:gd name="connsiteY76" fmla="*/ 78869 h 4275461"/>
                <a:gd name="connsiteX77" fmla="*/ 2632609 w 3619883"/>
                <a:gd name="connsiteY77" fmla="*/ 75338 h 4275461"/>
                <a:gd name="connsiteX78" fmla="*/ 2742291 w 3619883"/>
                <a:gd name="connsiteY78" fmla="*/ 92282 h 4275461"/>
                <a:gd name="connsiteX79" fmla="*/ 2851974 w 3619883"/>
                <a:gd name="connsiteY79" fmla="*/ 109227 h 4275461"/>
                <a:gd name="connsiteX80" fmla="*/ 2907643 w 3619883"/>
                <a:gd name="connsiteY80" fmla="*/ 100020 h 4275461"/>
                <a:gd name="connsiteX81" fmla="*/ 2944022 w 3619883"/>
                <a:gd name="connsiteY81" fmla="*/ 30853 h 4275461"/>
                <a:gd name="connsiteX82" fmla="*/ 3022289 w 3619883"/>
                <a:gd name="connsiteY82" fmla="*/ 10893 h 4275461"/>
                <a:gd name="connsiteX83" fmla="*/ 3054807 w 3619883"/>
                <a:gd name="connsiteY83" fmla="*/ 24226 h 4275461"/>
                <a:gd name="connsiteX84" fmla="*/ 3141892 w 3619883"/>
                <a:gd name="connsiteY84" fmla="*/ 51925 h 4275461"/>
                <a:gd name="connsiteX85" fmla="*/ 3185711 w 3619883"/>
                <a:gd name="connsiteY85" fmla="*/ 59881 h 4275461"/>
                <a:gd name="connsiteX86" fmla="*/ 3219056 w 3619883"/>
                <a:gd name="connsiteY86" fmla="*/ 55536 h 4275461"/>
                <a:gd name="connsiteX87" fmla="*/ 3263425 w 3619883"/>
                <a:gd name="connsiteY87" fmla="*/ 51706 h 4275461"/>
                <a:gd name="connsiteX88" fmla="*/ 3296219 w 3619883"/>
                <a:gd name="connsiteY88" fmla="*/ 59147 h 4275461"/>
                <a:gd name="connsiteX89" fmla="*/ 3319094 w 3619883"/>
                <a:gd name="connsiteY89" fmla="*/ 42500 h 4275461"/>
                <a:gd name="connsiteX90" fmla="*/ 3420511 w 3619883"/>
                <a:gd name="connsiteY90" fmla="*/ 0 h 4275461"/>
                <a:gd name="connsiteX91" fmla="*/ 3453305 w 3619883"/>
                <a:gd name="connsiteY91" fmla="*/ 7440 h 4275461"/>
                <a:gd name="connsiteX92" fmla="*/ 3496571 w 3619883"/>
                <a:gd name="connsiteY92" fmla="*/ 27182 h 4275461"/>
                <a:gd name="connsiteX93" fmla="*/ 3602117 w 3619883"/>
                <a:gd name="connsiteY93" fmla="*/ 132521 h 4275461"/>
                <a:gd name="connsiteX94" fmla="*/ 3619883 w 3619883"/>
                <a:gd name="connsiteY94" fmla="*/ 140049 h 4275461"/>
                <a:gd name="connsiteX95" fmla="*/ 3619883 w 3619883"/>
                <a:gd name="connsiteY9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4128157 h 4275461"/>
                <a:gd name="connsiteX20" fmla="*/ 961020 w 3619883"/>
                <a:gd name="connsiteY20" fmla="*/ 3951392 h 4275461"/>
                <a:gd name="connsiteX21" fmla="*/ 783235 w 3619883"/>
                <a:gd name="connsiteY21" fmla="*/ 3951392 h 4275461"/>
                <a:gd name="connsiteX22" fmla="*/ 783235 w 3619883"/>
                <a:gd name="connsiteY22" fmla="*/ 4128157 h 4275461"/>
                <a:gd name="connsiteX23" fmla="*/ 871024 w 3619883"/>
                <a:gd name="connsiteY23" fmla="*/ 4128157 h 4275461"/>
                <a:gd name="connsiteX24" fmla="*/ 829432 w 3619883"/>
                <a:gd name="connsiteY24" fmla="*/ 4275461 h 4275461"/>
                <a:gd name="connsiteX25" fmla="*/ 611484 w 3619883"/>
                <a:gd name="connsiteY25" fmla="*/ 4275461 h 4275461"/>
                <a:gd name="connsiteX26" fmla="*/ 621247 w 3619883"/>
                <a:gd name="connsiteY26" fmla="*/ 4128157 h 4275461"/>
                <a:gd name="connsiteX27" fmla="*/ 650062 w 3619883"/>
                <a:gd name="connsiteY27" fmla="*/ 4128157 h 4275461"/>
                <a:gd name="connsiteX28" fmla="*/ 650062 w 3619883"/>
                <a:gd name="connsiteY28" fmla="*/ 3951392 h 4275461"/>
                <a:gd name="connsiteX29" fmla="*/ 472277 w 3619883"/>
                <a:gd name="connsiteY29" fmla="*/ 3951392 h 4275461"/>
                <a:gd name="connsiteX30" fmla="*/ 472277 w 3619883"/>
                <a:gd name="connsiteY30" fmla="*/ 4128157 h 4275461"/>
                <a:gd name="connsiteX31" fmla="*/ 522650 w 3619883"/>
                <a:gd name="connsiteY31" fmla="*/ 4128157 h 4275461"/>
                <a:gd name="connsiteX32" fmla="*/ 573998 w 3619883"/>
                <a:gd name="connsiteY32" fmla="*/ 4275461 h 4275461"/>
                <a:gd name="connsiteX33" fmla="*/ 336164 w 3619883"/>
                <a:gd name="connsiteY33" fmla="*/ 4275461 h 4275461"/>
                <a:gd name="connsiteX34" fmla="*/ 294572 w 3619883"/>
                <a:gd name="connsiteY34" fmla="*/ 4128157 h 4275461"/>
                <a:gd name="connsiteX35" fmla="*/ 339106 w 3619883"/>
                <a:gd name="connsiteY35" fmla="*/ 4128157 h 4275461"/>
                <a:gd name="connsiteX36" fmla="*/ 339106 w 3619883"/>
                <a:gd name="connsiteY36" fmla="*/ 3951392 h 4275461"/>
                <a:gd name="connsiteX37" fmla="*/ 161321 w 3619883"/>
                <a:gd name="connsiteY37" fmla="*/ 3951392 h 4275461"/>
                <a:gd name="connsiteX38" fmla="*/ 161321 w 3619883"/>
                <a:gd name="connsiteY38" fmla="*/ 4128157 h 4275461"/>
                <a:gd name="connsiteX39" fmla="*/ 230914 w 3619883"/>
                <a:gd name="connsiteY39" fmla="*/ 4128157 h 4275461"/>
                <a:gd name="connsiteX40" fmla="*/ 189322 w 3619883"/>
                <a:gd name="connsiteY40" fmla="*/ 4275461 h 4275461"/>
                <a:gd name="connsiteX41" fmla="*/ 0 w 3619883"/>
                <a:gd name="connsiteY41" fmla="*/ 4275461 h 4275461"/>
                <a:gd name="connsiteX42" fmla="*/ 0 w 3619883"/>
                <a:gd name="connsiteY42" fmla="*/ 42229 h 4275461"/>
                <a:gd name="connsiteX43" fmla="*/ 42464 w 3619883"/>
                <a:gd name="connsiteY43" fmla="*/ 40518 h 4275461"/>
                <a:gd name="connsiteX44" fmla="*/ 137733 w 3619883"/>
                <a:gd name="connsiteY44" fmla="*/ 35355 h 4275461"/>
                <a:gd name="connsiteX45" fmla="*/ 270565 w 3619883"/>
                <a:gd name="connsiteY45" fmla="*/ 29759 h 4275461"/>
                <a:gd name="connsiteX46" fmla="*/ 479734 w 3619883"/>
                <a:gd name="connsiteY46" fmla="*/ 45455 h 4275461"/>
                <a:gd name="connsiteX47" fmla="*/ 524103 w 3619883"/>
                <a:gd name="connsiteY47" fmla="*/ 41625 h 4275461"/>
                <a:gd name="connsiteX48" fmla="*/ 624416 w 3619883"/>
                <a:gd name="connsiteY48" fmla="*/ 22696 h 4275461"/>
                <a:gd name="connsiteX49" fmla="*/ 657762 w 3619883"/>
                <a:gd name="connsiteY49" fmla="*/ 18351 h 4275461"/>
                <a:gd name="connsiteX50" fmla="*/ 690557 w 3619883"/>
                <a:gd name="connsiteY50" fmla="*/ 25792 h 4275461"/>
                <a:gd name="connsiteX51" fmla="*/ 745123 w 3619883"/>
                <a:gd name="connsiteY51" fmla="*/ 40157 h 4275461"/>
                <a:gd name="connsiteX52" fmla="*/ 789493 w 3619883"/>
                <a:gd name="connsiteY52" fmla="*/ 36327 h 4275461"/>
                <a:gd name="connsiteX53" fmla="*/ 854255 w 3619883"/>
                <a:gd name="connsiteY53" fmla="*/ 68887 h 4275461"/>
                <a:gd name="connsiteX54" fmla="*/ 897520 w 3619883"/>
                <a:gd name="connsiteY54" fmla="*/ 88629 h 4275461"/>
                <a:gd name="connsiteX55" fmla="*/ 940510 w 3619883"/>
                <a:gd name="connsiteY55" fmla="*/ 114265 h 4275461"/>
                <a:gd name="connsiteX56" fmla="*/ 1082712 w 3619883"/>
                <a:gd name="connsiteY56" fmla="*/ 144543 h 4275461"/>
                <a:gd name="connsiteX57" fmla="*/ 1205348 w 3619883"/>
                <a:gd name="connsiteY57" fmla="*/ 120753 h 4275461"/>
                <a:gd name="connsiteX58" fmla="*/ 1271764 w 3619883"/>
                <a:gd name="connsiteY58" fmla="*/ 117956 h 4275461"/>
                <a:gd name="connsiteX59" fmla="*/ 1315583 w 3619883"/>
                <a:gd name="connsiteY59" fmla="*/ 125912 h 4275461"/>
                <a:gd name="connsiteX60" fmla="*/ 1359125 w 3619883"/>
                <a:gd name="connsiteY60" fmla="*/ 139761 h 4275461"/>
                <a:gd name="connsiteX61" fmla="*/ 1391919 w 3619883"/>
                <a:gd name="connsiteY61" fmla="*/ 147202 h 4275461"/>
                <a:gd name="connsiteX62" fmla="*/ 1436563 w 3619883"/>
                <a:gd name="connsiteY62" fmla="*/ 137480 h 4275461"/>
                <a:gd name="connsiteX63" fmla="*/ 1471566 w 3619883"/>
                <a:gd name="connsiteY63" fmla="*/ 97777 h 4275461"/>
                <a:gd name="connsiteX64" fmla="*/ 1505739 w 3619883"/>
                <a:gd name="connsiteY64" fmla="*/ 75753 h 4275461"/>
                <a:gd name="connsiteX65" fmla="*/ 1590891 w 3619883"/>
                <a:gd name="connsiteY65" fmla="*/ 144702 h 4275461"/>
                <a:gd name="connsiteX66" fmla="*/ 1625616 w 3619883"/>
                <a:gd name="connsiteY66" fmla="*/ 110893 h 4275461"/>
                <a:gd name="connsiteX67" fmla="*/ 1658964 w 3619883"/>
                <a:gd name="connsiteY67" fmla="*/ 106547 h 4275461"/>
                <a:gd name="connsiteX68" fmla="*/ 1746598 w 3619883"/>
                <a:gd name="connsiteY68" fmla="*/ 122460 h 4275461"/>
                <a:gd name="connsiteX69" fmla="*/ 1811913 w 3619883"/>
                <a:gd name="connsiteY69" fmla="*/ 143234 h 4275461"/>
                <a:gd name="connsiteX70" fmla="*/ 1856557 w 3619883"/>
                <a:gd name="connsiteY70" fmla="*/ 133511 h 4275461"/>
                <a:gd name="connsiteX71" fmla="*/ 2066003 w 3619883"/>
                <a:gd name="connsiteY71" fmla="*/ 143313 h 4275461"/>
                <a:gd name="connsiteX72" fmla="*/ 2177615 w 3619883"/>
                <a:gd name="connsiteY72" fmla="*/ 119007 h 4275461"/>
                <a:gd name="connsiteX73" fmla="*/ 2255883 w 3619883"/>
                <a:gd name="connsiteY73" fmla="*/ 99047 h 4275461"/>
                <a:gd name="connsiteX74" fmla="*/ 2344622 w 3619883"/>
                <a:gd name="connsiteY74" fmla="*/ 91388 h 4275461"/>
                <a:gd name="connsiteX75" fmla="*/ 2455682 w 3619883"/>
                <a:gd name="connsiteY75" fmla="*/ 78869 h 4275461"/>
                <a:gd name="connsiteX76" fmla="*/ 2632609 w 3619883"/>
                <a:gd name="connsiteY76" fmla="*/ 75338 h 4275461"/>
                <a:gd name="connsiteX77" fmla="*/ 2742291 w 3619883"/>
                <a:gd name="connsiteY77" fmla="*/ 92282 h 4275461"/>
                <a:gd name="connsiteX78" fmla="*/ 2851974 w 3619883"/>
                <a:gd name="connsiteY78" fmla="*/ 109227 h 4275461"/>
                <a:gd name="connsiteX79" fmla="*/ 2907643 w 3619883"/>
                <a:gd name="connsiteY79" fmla="*/ 100020 h 4275461"/>
                <a:gd name="connsiteX80" fmla="*/ 2944022 w 3619883"/>
                <a:gd name="connsiteY80" fmla="*/ 30853 h 4275461"/>
                <a:gd name="connsiteX81" fmla="*/ 3022289 w 3619883"/>
                <a:gd name="connsiteY81" fmla="*/ 10893 h 4275461"/>
                <a:gd name="connsiteX82" fmla="*/ 3054807 w 3619883"/>
                <a:gd name="connsiteY82" fmla="*/ 24226 h 4275461"/>
                <a:gd name="connsiteX83" fmla="*/ 3141892 w 3619883"/>
                <a:gd name="connsiteY83" fmla="*/ 51925 h 4275461"/>
                <a:gd name="connsiteX84" fmla="*/ 3185711 w 3619883"/>
                <a:gd name="connsiteY84" fmla="*/ 59881 h 4275461"/>
                <a:gd name="connsiteX85" fmla="*/ 3219056 w 3619883"/>
                <a:gd name="connsiteY85" fmla="*/ 55536 h 4275461"/>
                <a:gd name="connsiteX86" fmla="*/ 3263425 w 3619883"/>
                <a:gd name="connsiteY86" fmla="*/ 51706 h 4275461"/>
                <a:gd name="connsiteX87" fmla="*/ 3296219 w 3619883"/>
                <a:gd name="connsiteY87" fmla="*/ 59147 h 4275461"/>
                <a:gd name="connsiteX88" fmla="*/ 3319094 w 3619883"/>
                <a:gd name="connsiteY88" fmla="*/ 42500 h 4275461"/>
                <a:gd name="connsiteX89" fmla="*/ 3420511 w 3619883"/>
                <a:gd name="connsiteY89" fmla="*/ 0 h 4275461"/>
                <a:gd name="connsiteX90" fmla="*/ 3453305 w 3619883"/>
                <a:gd name="connsiteY90" fmla="*/ 7440 h 4275461"/>
                <a:gd name="connsiteX91" fmla="*/ 3496571 w 3619883"/>
                <a:gd name="connsiteY91" fmla="*/ 27182 h 4275461"/>
                <a:gd name="connsiteX92" fmla="*/ 3602117 w 3619883"/>
                <a:gd name="connsiteY92" fmla="*/ 132521 h 4275461"/>
                <a:gd name="connsiteX93" fmla="*/ 3619883 w 3619883"/>
                <a:gd name="connsiteY93" fmla="*/ 140049 h 4275461"/>
                <a:gd name="connsiteX94" fmla="*/ 3619883 w 3619883"/>
                <a:gd name="connsiteY9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3951392 h 4275461"/>
                <a:gd name="connsiteX20" fmla="*/ 783235 w 3619883"/>
                <a:gd name="connsiteY20" fmla="*/ 3951392 h 4275461"/>
                <a:gd name="connsiteX21" fmla="*/ 783235 w 3619883"/>
                <a:gd name="connsiteY21" fmla="*/ 4128157 h 4275461"/>
                <a:gd name="connsiteX22" fmla="*/ 871024 w 3619883"/>
                <a:gd name="connsiteY22" fmla="*/ 4128157 h 4275461"/>
                <a:gd name="connsiteX23" fmla="*/ 829432 w 3619883"/>
                <a:gd name="connsiteY23" fmla="*/ 4275461 h 4275461"/>
                <a:gd name="connsiteX24" fmla="*/ 611484 w 3619883"/>
                <a:gd name="connsiteY24" fmla="*/ 4275461 h 4275461"/>
                <a:gd name="connsiteX25" fmla="*/ 621247 w 3619883"/>
                <a:gd name="connsiteY25" fmla="*/ 4128157 h 4275461"/>
                <a:gd name="connsiteX26" fmla="*/ 650062 w 3619883"/>
                <a:gd name="connsiteY26" fmla="*/ 4128157 h 4275461"/>
                <a:gd name="connsiteX27" fmla="*/ 650062 w 3619883"/>
                <a:gd name="connsiteY27" fmla="*/ 3951392 h 4275461"/>
                <a:gd name="connsiteX28" fmla="*/ 472277 w 3619883"/>
                <a:gd name="connsiteY28" fmla="*/ 3951392 h 4275461"/>
                <a:gd name="connsiteX29" fmla="*/ 472277 w 3619883"/>
                <a:gd name="connsiteY29" fmla="*/ 4128157 h 4275461"/>
                <a:gd name="connsiteX30" fmla="*/ 522650 w 3619883"/>
                <a:gd name="connsiteY30" fmla="*/ 4128157 h 4275461"/>
                <a:gd name="connsiteX31" fmla="*/ 573998 w 3619883"/>
                <a:gd name="connsiteY31" fmla="*/ 4275461 h 4275461"/>
                <a:gd name="connsiteX32" fmla="*/ 336164 w 3619883"/>
                <a:gd name="connsiteY32" fmla="*/ 4275461 h 4275461"/>
                <a:gd name="connsiteX33" fmla="*/ 294572 w 3619883"/>
                <a:gd name="connsiteY33" fmla="*/ 4128157 h 4275461"/>
                <a:gd name="connsiteX34" fmla="*/ 339106 w 3619883"/>
                <a:gd name="connsiteY34" fmla="*/ 4128157 h 4275461"/>
                <a:gd name="connsiteX35" fmla="*/ 339106 w 3619883"/>
                <a:gd name="connsiteY35" fmla="*/ 3951392 h 4275461"/>
                <a:gd name="connsiteX36" fmla="*/ 161321 w 3619883"/>
                <a:gd name="connsiteY36" fmla="*/ 3951392 h 4275461"/>
                <a:gd name="connsiteX37" fmla="*/ 161321 w 3619883"/>
                <a:gd name="connsiteY37" fmla="*/ 4128157 h 4275461"/>
                <a:gd name="connsiteX38" fmla="*/ 230914 w 3619883"/>
                <a:gd name="connsiteY38" fmla="*/ 4128157 h 4275461"/>
                <a:gd name="connsiteX39" fmla="*/ 189322 w 3619883"/>
                <a:gd name="connsiteY39" fmla="*/ 4275461 h 4275461"/>
                <a:gd name="connsiteX40" fmla="*/ 0 w 3619883"/>
                <a:gd name="connsiteY40" fmla="*/ 4275461 h 4275461"/>
                <a:gd name="connsiteX41" fmla="*/ 0 w 3619883"/>
                <a:gd name="connsiteY41" fmla="*/ 42229 h 4275461"/>
                <a:gd name="connsiteX42" fmla="*/ 42464 w 3619883"/>
                <a:gd name="connsiteY42" fmla="*/ 40518 h 4275461"/>
                <a:gd name="connsiteX43" fmla="*/ 137733 w 3619883"/>
                <a:gd name="connsiteY43" fmla="*/ 35355 h 4275461"/>
                <a:gd name="connsiteX44" fmla="*/ 270565 w 3619883"/>
                <a:gd name="connsiteY44" fmla="*/ 29759 h 4275461"/>
                <a:gd name="connsiteX45" fmla="*/ 479734 w 3619883"/>
                <a:gd name="connsiteY45" fmla="*/ 45455 h 4275461"/>
                <a:gd name="connsiteX46" fmla="*/ 524103 w 3619883"/>
                <a:gd name="connsiteY46" fmla="*/ 41625 h 4275461"/>
                <a:gd name="connsiteX47" fmla="*/ 624416 w 3619883"/>
                <a:gd name="connsiteY47" fmla="*/ 22696 h 4275461"/>
                <a:gd name="connsiteX48" fmla="*/ 657762 w 3619883"/>
                <a:gd name="connsiteY48" fmla="*/ 18351 h 4275461"/>
                <a:gd name="connsiteX49" fmla="*/ 690557 w 3619883"/>
                <a:gd name="connsiteY49" fmla="*/ 25792 h 4275461"/>
                <a:gd name="connsiteX50" fmla="*/ 745123 w 3619883"/>
                <a:gd name="connsiteY50" fmla="*/ 40157 h 4275461"/>
                <a:gd name="connsiteX51" fmla="*/ 789493 w 3619883"/>
                <a:gd name="connsiteY51" fmla="*/ 36327 h 4275461"/>
                <a:gd name="connsiteX52" fmla="*/ 854255 w 3619883"/>
                <a:gd name="connsiteY52" fmla="*/ 68887 h 4275461"/>
                <a:gd name="connsiteX53" fmla="*/ 897520 w 3619883"/>
                <a:gd name="connsiteY53" fmla="*/ 88629 h 4275461"/>
                <a:gd name="connsiteX54" fmla="*/ 940510 w 3619883"/>
                <a:gd name="connsiteY54" fmla="*/ 114265 h 4275461"/>
                <a:gd name="connsiteX55" fmla="*/ 1082712 w 3619883"/>
                <a:gd name="connsiteY55" fmla="*/ 144543 h 4275461"/>
                <a:gd name="connsiteX56" fmla="*/ 1205348 w 3619883"/>
                <a:gd name="connsiteY56" fmla="*/ 120753 h 4275461"/>
                <a:gd name="connsiteX57" fmla="*/ 1271764 w 3619883"/>
                <a:gd name="connsiteY57" fmla="*/ 117956 h 4275461"/>
                <a:gd name="connsiteX58" fmla="*/ 1315583 w 3619883"/>
                <a:gd name="connsiteY58" fmla="*/ 125912 h 4275461"/>
                <a:gd name="connsiteX59" fmla="*/ 1359125 w 3619883"/>
                <a:gd name="connsiteY59" fmla="*/ 139761 h 4275461"/>
                <a:gd name="connsiteX60" fmla="*/ 1391919 w 3619883"/>
                <a:gd name="connsiteY60" fmla="*/ 147202 h 4275461"/>
                <a:gd name="connsiteX61" fmla="*/ 1436563 w 3619883"/>
                <a:gd name="connsiteY61" fmla="*/ 137480 h 4275461"/>
                <a:gd name="connsiteX62" fmla="*/ 1471566 w 3619883"/>
                <a:gd name="connsiteY62" fmla="*/ 97777 h 4275461"/>
                <a:gd name="connsiteX63" fmla="*/ 1505739 w 3619883"/>
                <a:gd name="connsiteY63" fmla="*/ 75753 h 4275461"/>
                <a:gd name="connsiteX64" fmla="*/ 1590891 w 3619883"/>
                <a:gd name="connsiteY64" fmla="*/ 144702 h 4275461"/>
                <a:gd name="connsiteX65" fmla="*/ 1625616 w 3619883"/>
                <a:gd name="connsiteY65" fmla="*/ 110893 h 4275461"/>
                <a:gd name="connsiteX66" fmla="*/ 1658964 w 3619883"/>
                <a:gd name="connsiteY66" fmla="*/ 106547 h 4275461"/>
                <a:gd name="connsiteX67" fmla="*/ 1746598 w 3619883"/>
                <a:gd name="connsiteY67" fmla="*/ 122460 h 4275461"/>
                <a:gd name="connsiteX68" fmla="*/ 1811913 w 3619883"/>
                <a:gd name="connsiteY68" fmla="*/ 143234 h 4275461"/>
                <a:gd name="connsiteX69" fmla="*/ 1856557 w 3619883"/>
                <a:gd name="connsiteY69" fmla="*/ 133511 h 4275461"/>
                <a:gd name="connsiteX70" fmla="*/ 2066003 w 3619883"/>
                <a:gd name="connsiteY70" fmla="*/ 143313 h 4275461"/>
                <a:gd name="connsiteX71" fmla="*/ 2177615 w 3619883"/>
                <a:gd name="connsiteY71" fmla="*/ 119007 h 4275461"/>
                <a:gd name="connsiteX72" fmla="*/ 2255883 w 3619883"/>
                <a:gd name="connsiteY72" fmla="*/ 99047 h 4275461"/>
                <a:gd name="connsiteX73" fmla="*/ 2344622 w 3619883"/>
                <a:gd name="connsiteY73" fmla="*/ 91388 h 4275461"/>
                <a:gd name="connsiteX74" fmla="*/ 2455682 w 3619883"/>
                <a:gd name="connsiteY74" fmla="*/ 78869 h 4275461"/>
                <a:gd name="connsiteX75" fmla="*/ 2632609 w 3619883"/>
                <a:gd name="connsiteY75" fmla="*/ 75338 h 4275461"/>
                <a:gd name="connsiteX76" fmla="*/ 2742291 w 3619883"/>
                <a:gd name="connsiteY76" fmla="*/ 92282 h 4275461"/>
                <a:gd name="connsiteX77" fmla="*/ 2851974 w 3619883"/>
                <a:gd name="connsiteY77" fmla="*/ 109227 h 4275461"/>
                <a:gd name="connsiteX78" fmla="*/ 2907643 w 3619883"/>
                <a:gd name="connsiteY78" fmla="*/ 100020 h 4275461"/>
                <a:gd name="connsiteX79" fmla="*/ 2944022 w 3619883"/>
                <a:gd name="connsiteY79" fmla="*/ 30853 h 4275461"/>
                <a:gd name="connsiteX80" fmla="*/ 3022289 w 3619883"/>
                <a:gd name="connsiteY80" fmla="*/ 10893 h 4275461"/>
                <a:gd name="connsiteX81" fmla="*/ 3054807 w 3619883"/>
                <a:gd name="connsiteY81" fmla="*/ 24226 h 4275461"/>
                <a:gd name="connsiteX82" fmla="*/ 3141892 w 3619883"/>
                <a:gd name="connsiteY82" fmla="*/ 51925 h 4275461"/>
                <a:gd name="connsiteX83" fmla="*/ 3185711 w 3619883"/>
                <a:gd name="connsiteY83" fmla="*/ 59881 h 4275461"/>
                <a:gd name="connsiteX84" fmla="*/ 3219056 w 3619883"/>
                <a:gd name="connsiteY84" fmla="*/ 55536 h 4275461"/>
                <a:gd name="connsiteX85" fmla="*/ 3263425 w 3619883"/>
                <a:gd name="connsiteY85" fmla="*/ 51706 h 4275461"/>
                <a:gd name="connsiteX86" fmla="*/ 3296219 w 3619883"/>
                <a:gd name="connsiteY86" fmla="*/ 59147 h 4275461"/>
                <a:gd name="connsiteX87" fmla="*/ 3319094 w 3619883"/>
                <a:gd name="connsiteY87" fmla="*/ 42500 h 4275461"/>
                <a:gd name="connsiteX88" fmla="*/ 3420511 w 3619883"/>
                <a:gd name="connsiteY88" fmla="*/ 0 h 4275461"/>
                <a:gd name="connsiteX89" fmla="*/ 3453305 w 3619883"/>
                <a:gd name="connsiteY89" fmla="*/ 7440 h 4275461"/>
                <a:gd name="connsiteX90" fmla="*/ 3496571 w 3619883"/>
                <a:gd name="connsiteY90" fmla="*/ 27182 h 4275461"/>
                <a:gd name="connsiteX91" fmla="*/ 3602117 w 3619883"/>
                <a:gd name="connsiteY91" fmla="*/ 132521 h 4275461"/>
                <a:gd name="connsiteX92" fmla="*/ 3619883 w 3619883"/>
                <a:gd name="connsiteY92" fmla="*/ 140049 h 4275461"/>
                <a:gd name="connsiteX93" fmla="*/ 3619883 w 3619883"/>
                <a:gd name="connsiteY9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61020 w 3619883"/>
                <a:gd name="connsiteY18" fmla="*/ 3951392 h 4275461"/>
                <a:gd name="connsiteX19" fmla="*/ 783235 w 3619883"/>
                <a:gd name="connsiteY19" fmla="*/ 3951392 h 4275461"/>
                <a:gd name="connsiteX20" fmla="*/ 783235 w 3619883"/>
                <a:gd name="connsiteY20" fmla="*/ 4128157 h 4275461"/>
                <a:gd name="connsiteX21" fmla="*/ 871024 w 3619883"/>
                <a:gd name="connsiteY21" fmla="*/ 4128157 h 4275461"/>
                <a:gd name="connsiteX22" fmla="*/ 829432 w 3619883"/>
                <a:gd name="connsiteY22" fmla="*/ 4275461 h 4275461"/>
                <a:gd name="connsiteX23" fmla="*/ 611484 w 3619883"/>
                <a:gd name="connsiteY23" fmla="*/ 4275461 h 4275461"/>
                <a:gd name="connsiteX24" fmla="*/ 621247 w 3619883"/>
                <a:gd name="connsiteY24" fmla="*/ 4128157 h 4275461"/>
                <a:gd name="connsiteX25" fmla="*/ 650062 w 3619883"/>
                <a:gd name="connsiteY25" fmla="*/ 4128157 h 4275461"/>
                <a:gd name="connsiteX26" fmla="*/ 650062 w 3619883"/>
                <a:gd name="connsiteY26" fmla="*/ 3951392 h 4275461"/>
                <a:gd name="connsiteX27" fmla="*/ 472277 w 3619883"/>
                <a:gd name="connsiteY27" fmla="*/ 3951392 h 4275461"/>
                <a:gd name="connsiteX28" fmla="*/ 472277 w 3619883"/>
                <a:gd name="connsiteY28" fmla="*/ 4128157 h 4275461"/>
                <a:gd name="connsiteX29" fmla="*/ 522650 w 3619883"/>
                <a:gd name="connsiteY29" fmla="*/ 4128157 h 4275461"/>
                <a:gd name="connsiteX30" fmla="*/ 573998 w 3619883"/>
                <a:gd name="connsiteY30" fmla="*/ 4275461 h 4275461"/>
                <a:gd name="connsiteX31" fmla="*/ 336164 w 3619883"/>
                <a:gd name="connsiteY31" fmla="*/ 4275461 h 4275461"/>
                <a:gd name="connsiteX32" fmla="*/ 294572 w 3619883"/>
                <a:gd name="connsiteY32" fmla="*/ 4128157 h 4275461"/>
                <a:gd name="connsiteX33" fmla="*/ 339106 w 3619883"/>
                <a:gd name="connsiteY33" fmla="*/ 4128157 h 4275461"/>
                <a:gd name="connsiteX34" fmla="*/ 339106 w 3619883"/>
                <a:gd name="connsiteY34" fmla="*/ 3951392 h 4275461"/>
                <a:gd name="connsiteX35" fmla="*/ 161321 w 3619883"/>
                <a:gd name="connsiteY35" fmla="*/ 3951392 h 4275461"/>
                <a:gd name="connsiteX36" fmla="*/ 161321 w 3619883"/>
                <a:gd name="connsiteY36" fmla="*/ 4128157 h 4275461"/>
                <a:gd name="connsiteX37" fmla="*/ 230914 w 3619883"/>
                <a:gd name="connsiteY37" fmla="*/ 4128157 h 4275461"/>
                <a:gd name="connsiteX38" fmla="*/ 189322 w 3619883"/>
                <a:gd name="connsiteY38" fmla="*/ 4275461 h 4275461"/>
                <a:gd name="connsiteX39" fmla="*/ 0 w 3619883"/>
                <a:gd name="connsiteY39" fmla="*/ 4275461 h 4275461"/>
                <a:gd name="connsiteX40" fmla="*/ 0 w 3619883"/>
                <a:gd name="connsiteY40" fmla="*/ 42229 h 4275461"/>
                <a:gd name="connsiteX41" fmla="*/ 42464 w 3619883"/>
                <a:gd name="connsiteY41" fmla="*/ 40518 h 4275461"/>
                <a:gd name="connsiteX42" fmla="*/ 137733 w 3619883"/>
                <a:gd name="connsiteY42" fmla="*/ 35355 h 4275461"/>
                <a:gd name="connsiteX43" fmla="*/ 270565 w 3619883"/>
                <a:gd name="connsiteY43" fmla="*/ 29759 h 4275461"/>
                <a:gd name="connsiteX44" fmla="*/ 479734 w 3619883"/>
                <a:gd name="connsiteY44" fmla="*/ 45455 h 4275461"/>
                <a:gd name="connsiteX45" fmla="*/ 524103 w 3619883"/>
                <a:gd name="connsiteY45" fmla="*/ 41625 h 4275461"/>
                <a:gd name="connsiteX46" fmla="*/ 624416 w 3619883"/>
                <a:gd name="connsiteY46" fmla="*/ 22696 h 4275461"/>
                <a:gd name="connsiteX47" fmla="*/ 657762 w 3619883"/>
                <a:gd name="connsiteY47" fmla="*/ 18351 h 4275461"/>
                <a:gd name="connsiteX48" fmla="*/ 690557 w 3619883"/>
                <a:gd name="connsiteY48" fmla="*/ 25792 h 4275461"/>
                <a:gd name="connsiteX49" fmla="*/ 745123 w 3619883"/>
                <a:gd name="connsiteY49" fmla="*/ 40157 h 4275461"/>
                <a:gd name="connsiteX50" fmla="*/ 789493 w 3619883"/>
                <a:gd name="connsiteY50" fmla="*/ 36327 h 4275461"/>
                <a:gd name="connsiteX51" fmla="*/ 854255 w 3619883"/>
                <a:gd name="connsiteY51" fmla="*/ 68887 h 4275461"/>
                <a:gd name="connsiteX52" fmla="*/ 897520 w 3619883"/>
                <a:gd name="connsiteY52" fmla="*/ 88629 h 4275461"/>
                <a:gd name="connsiteX53" fmla="*/ 940510 w 3619883"/>
                <a:gd name="connsiteY53" fmla="*/ 114265 h 4275461"/>
                <a:gd name="connsiteX54" fmla="*/ 1082712 w 3619883"/>
                <a:gd name="connsiteY54" fmla="*/ 144543 h 4275461"/>
                <a:gd name="connsiteX55" fmla="*/ 1205348 w 3619883"/>
                <a:gd name="connsiteY55" fmla="*/ 120753 h 4275461"/>
                <a:gd name="connsiteX56" fmla="*/ 1271764 w 3619883"/>
                <a:gd name="connsiteY56" fmla="*/ 117956 h 4275461"/>
                <a:gd name="connsiteX57" fmla="*/ 1315583 w 3619883"/>
                <a:gd name="connsiteY57" fmla="*/ 125912 h 4275461"/>
                <a:gd name="connsiteX58" fmla="*/ 1359125 w 3619883"/>
                <a:gd name="connsiteY58" fmla="*/ 139761 h 4275461"/>
                <a:gd name="connsiteX59" fmla="*/ 1391919 w 3619883"/>
                <a:gd name="connsiteY59" fmla="*/ 147202 h 4275461"/>
                <a:gd name="connsiteX60" fmla="*/ 1436563 w 3619883"/>
                <a:gd name="connsiteY60" fmla="*/ 137480 h 4275461"/>
                <a:gd name="connsiteX61" fmla="*/ 1471566 w 3619883"/>
                <a:gd name="connsiteY61" fmla="*/ 97777 h 4275461"/>
                <a:gd name="connsiteX62" fmla="*/ 1505739 w 3619883"/>
                <a:gd name="connsiteY62" fmla="*/ 75753 h 4275461"/>
                <a:gd name="connsiteX63" fmla="*/ 1590891 w 3619883"/>
                <a:gd name="connsiteY63" fmla="*/ 144702 h 4275461"/>
                <a:gd name="connsiteX64" fmla="*/ 1625616 w 3619883"/>
                <a:gd name="connsiteY64" fmla="*/ 110893 h 4275461"/>
                <a:gd name="connsiteX65" fmla="*/ 1658964 w 3619883"/>
                <a:gd name="connsiteY65" fmla="*/ 106547 h 4275461"/>
                <a:gd name="connsiteX66" fmla="*/ 1746598 w 3619883"/>
                <a:gd name="connsiteY66" fmla="*/ 122460 h 4275461"/>
                <a:gd name="connsiteX67" fmla="*/ 1811913 w 3619883"/>
                <a:gd name="connsiteY67" fmla="*/ 143234 h 4275461"/>
                <a:gd name="connsiteX68" fmla="*/ 1856557 w 3619883"/>
                <a:gd name="connsiteY68" fmla="*/ 133511 h 4275461"/>
                <a:gd name="connsiteX69" fmla="*/ 2066003 w 3619883"/>
                <a:gd name="connsiteY69" fmla="*/ 143313 h 4275461"/>
                <a:gd name="connsiteX70" fmla="*/ 2177615 w 3619883"/>
                <a:gd name="connsiteY70" fmla="*/ 119007 h 4275461"/>
                <a:gd name="connsiteX71" fmla="*/ 2255883 w 3619883"/>
                <a:gd name="connsiteY71" fmla="*/ 99047 h 4275461"/>
                <a:gd name="connsiteX72" fmla="*/ 2344622 w 3619883"/>
                <a:gd name="connsiteY72" fmla="*/ 91388 h 4275461"/>
                <a:gd name="connsiteX73" fmla="*/ 2455682 w 3619883"/>
                <a:gd name="connsiteY73" fmla="*/ 78869 h 4275461"/>
                <a:gd name="connsiteX74" fmla="*/ 2632609 w 3619883"/>
                <a:gd name="connsiteY74" fmla="*/ 75338 h 4275461"/>
                <a:gd name="connsiteX75" fmla="*/ 2742291 w 3619883"/>
                <a:gd name="connsiteY75" fmla="*/ 92282 h 4275461"/>
                <a:gd name="connsiteX76" fmla="*/ 2851974 w 3619883"/>
                <a:gd name="connsiteY76" fmla="*/ 109227 h 4275461"/>
                <a:gd name="connsiteX77" fmla="*/ 2907643 w 3619883"/>
                <a:gd name="connsiteY77" fmla="*/ 100020 h 4275461"/>
                <a:gd name="connsiteX78" fmla="*/ 2944022 w 3619883"/>
                <a:gd name="connsiteY78" fmla="*/ 30853 h 4275461"/>
                <a:gd name="connsiteX79" fmla="*/ 3022289 w 3619883"/>
                <a:gd name="connsiteY79" fmla="*/ 10893 h 4275461"/>
                <a:gd name="connsiteX80" fmla="*/ 3054807 w 3619883"/>
                <a:gd name="connsiteY80" fmla="*/ 24226 h 4275461"/>
                <a:gd name="connsiteX81" fmla="*/ 3141892 w 3619883"/>
                <a:gd name="connsiteY81" fmla="*/ 51925 h 4275461"/>
                <a:gd name="connsiteX82" fmla="*/ 3185711 w 3619883"/>
                <a:gd name="connsiteY82" fmla="*/ 59881 h 4275461"/>
                <a:gd name="connsiteX83" fmla="*/ 3219056 w 3619883"/>
                <a:gd name="connsiteY83" fmla="*/ 55536 h 4275461"/>
                <a:gd name="connsiteX84" fmla="*/ 3263425 w 3619883"/>
                <a:gd name="connsiteY84" fmla="*/ 51706 h 4275461"/>
                <a:gd name="connsiteX85" fmla="*/ 3296219 w 3619883"/>
                <a:gd name="connsiteY85" fmla="*/ 59147 h 4275461"/>
                <a:gd name="connsiteX86" fmla="*/ 3319094 w 3619883"/>
                <a:gd name="connsiteY86" fmla="*/ 42500 h 4275461"/>
                <a:gd name="connsiteX87" fmla="*/ 3420511 w 3619883"/>
                <a:gd name="connsiteY87" fmla="*/ 0 h 4275461"/>
                <a:gd name="connsiteX88" fmla="*/ 3453305 w 3619883"/>
                <a:gd name="connsiteY88" fmla="*/ 7440 h 4275461"/>
                <a:gd name="connsiteX89" fmla="*/ 3496571 w 3619883"/>
                <a:gd name="connsiteY89" fmla="*/ 27182 h 4275461"/>
                <a:gd name="connsiteX90" fmla="*/ 3602117 w 3619883"/>
                <a:gd name="connsiteY90" fmla="*/ 132521 h 4275461"/>
                <a:gd name="connsiteX91" fmla="*/ 3619883 w 3619883"/>
                <a:gd name="connsiteY91" fmla="*/ 140049 h 4275461"/>
                <a:gd name="connsiteX92" fmla="*/ 3619883 w 3619883"/>
                <a:gd name="connsiteY9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71024 w 3619883"/>
                <a:gd name="connsiteY20" fmla="*/ 4128157 h 4275461"/>
                <a:gd name="connsiteX21" fmla="*/ 829432 w 3619883"/>
                <a:gd name="connsiteY21" fmla="*/ 4275461 h 4275461"/>
                <a:gd name="connsiteX22" fmla="*/ 611484 w 3619883"/>
                <a:gd name="connsiteY22" fmla="*/ 4275461 h 4275461"/>
                <a:gd name="connsiteX23" fmla="*/ 621247 w 3619883"/>
                <a:gd name="connsiteY23" fmla="*/ 4128157 h 4275461"/>
                <a:gd name="connsiteX24" fmla="*/ 650062 w 3619883"/>
                <a:gd name="connsiteY24" fmla="*/ 4128157 h 4275461"/>
                <a:gd name="connsiteX25" fmla="*/ 650062 w 3619883"/>
                <a:gd name="connsiteY25" fmla="*/ 3951392 h 4275461"/>
                <a:gd name="connsiteX26" fmla="*/ 472277 w 3619883"/>
                <a:gd name="connsiteY26" fmla="*/ 3951392 h 4275461"/>
                <a:gd name="connsiteX27" fmla="*/ 472277 w 3619883"/>
                <a:gd name="connsiteY27" fmla="*/ 4128157 h 4275461"/>
                <a:gd name="connsiteX28" fmla="*/ 522650 w 3619883"/>
                <a:gd name="connsiteY28" fmla="*/ 4128157 h 4275461"/>
                <a:gd name="connsiteX29" fmla="*/ 573998 w 3619883"/>
                <a:gd name="connsiteY29" fmla="*/ 4275461 h 4275461"/>
                <a:gd name="connsiteX30" fmla="*/ 336164 w 3619883"/>
                <a:gd name="connsiteY30" fmla="*/ 4275461 h 4275461"/>
                <a:gd name="connsiteX31" fmla="*/ 294572 w 3619883"/>
                <a:gd name="connsiteY31" fmla="*/ 4128157 h 4275461"/>
                <a:gd name="connsiteX32" fmla="*/ 339106 w 3619883"/>
                <a:gd name="connsiteY32" fmla="*/ 4128157 h 4275461"/>
                <a:gd name="connsiteX33" fmla="*/ 339106 w 3619883"/>
                <a:gd name="connsiteY33" fmla="*/ 3951392 h 4275461"/>
                <a:gd name="connsiteX34" fmla="*/ 161321 w 3619883"/>
                <a:gd name="connsiteY34" fmla="*/ 3951392 h 4275461"/>
                <a:gd name="connsiteX35" fmla="*/ 161321 w 3619883"/>
                <a:gd name="connsiteY35" fmla="*/ 4128157 h 4275461"/>
                <a:gd name="connsiteX36" fmla="*/ 230914 w 3619883"/>
                <a:gd name="connsiteY36" fmla="*/ 4128157 h 4275461"/>
                <a:gd name="connsiteX37" fmla="*/ 189322 w 3619883"/>
                <a:gd name="connsiteY37" fmla="*/ 4275461 h 4275461"/>
                <a:gd name="connsiteX38" fmla="*/ 0 w 3619883"/>
                <a:gd name="connsiteY38" fmla="*/ 4275461 h 4275461"/>
                <a:gd name="connsiteX39" fmla="*/ 0 w 3619883"/>
                <a:gd name="connsiteY39" fmla="*/ 42229 h 4275461"/>
                <a:gd name="connsiteX40" fmla="*/ 42464 w 3619883"/>
                <a:gd name="connsiteY40" fmla="*/ 40518 h 4275461"/>
                <a:gd name="connsiteX41" fmla="*/ 137733 w 3619883"/>
                <a:gd name="connsiteY41" fmla="*/ 35355 h 4275461"/>
                <a:gd name="connsiteX42" fmla="*/ 270565 w 3619883"/>
                <a:gd name="connsiteY42" fmla="*/ 29759 h 4275461"/>
                <a:gd name="connsiteX43" fmla="*/ 479734 w 3619883"/>
                <a:gd name="connsiteY43" fmla="*/ 45455 h 4275461"/>
                <a:gd name="connsiteX44" fmla="*/ 524103 w 3619883"/>
                <a:gd name="connsiteY44" fmla="*/ 41625 h 4275461"/>
                <a:gd name="connsiteX45" fmla="*/ 624416 w 3619883"/>
                <a:gd name="connsiteY45" fmla="*/ 22696 h 4275461"/>
                <a:gd name="connsiteX46" fmla="*/ 657762 w 3619883"/>
                <a:gd name="connsiteY46" fmla="*/ 18351 h 4275461"/>
                <a:gd name="connsiteX47" fmla="*/ 690557 w 3619883"/>
                <a:gd name="connsiteY47" fmla="*/ 25792 h 4275461"/>
                <a:gd name="connsiteX48" fmla="*/ 745123 w 3619883"/>
                <a:gd name="connsiteY48" fmla="*/ 40157 h 4275461"/>
                <a:gd name="connsiteX49" fmla="*/ 789493 w 3619883"/>
                <a:gd name="connsiteY49" fmla="*/ 36327 h 4275461"/>
                <a:gd name="connsiteX50" fmla="*/ 854255 w 3619883"/>
                <a:gd name="connsiteY50" fmla="*/ 68887 h 4275461"/>
                <a:gd name="connsiteX51" fmla="*/ 897520 w 3619883"/>
                <a:gd name="connsiteY51" fmla="*/ 88629 h 4275461"/>
                <a:gd name="connsiteX52" fmla="*/ 940510 w 3619883"/>
                <a:gd name="connsiteY52" fmla="*/ 114265 h 4275461"/>
                <a:gd name="connsiteX53" fmla="*/ 1082712 w 3619883"/>
                <a:gd name="connsiteY53" fmla="*/ 144543 h 4275461"/>
                <a:gd name="connsiteX54" fmla="*/ 1205348 w 3619883"/>
                <a:gd name="connsiteY54" fmla="*/ 120753 h 4275461"/>
                <a:gd name="connsiteX55" fmla="*/ 1271764 w 3619883"/>
                <a:gd name="connsiteY55" fmla="*/ 117956 h 4275461"/>
                <a:gd name="connsiteX56" fmla="*/ 1315583 w 3619883"/>
                <a:gd name="connsiteY56" fmla="*/ 125912 h 4275461"/>
                <a:gd name="connsiteX57" fmla="*/ 1359125 w 3619883"/>
                <a:gd name="connsiteY57" fmla="*/ 139761 h 4275461"/>
                <a:gd name="connsiteX58" fmla="*/ 1391919 w 3619883"/>
                <a:gd name="connsiteY58" fmla="*/ 147202 h 4275461"/>
                <a:gd name="connsiteX59" fmla="*/ 1436563 w 3619883"/>
                <a:gd name="connsiteY59" fmla="*/ 137480 h 4275461"/>
                <a:gd name="connsiteX60" fmla="*/ 1471566 w 3619883"/>
                <a:gd name="connsiteY60" fmla="*/ 97777 h 4275461"/>
                <a:gd name="connsiteX61" fmla="*/ 1505739 w 3619883"/>
                <a:gd name="connsiteY61" fmla="*/ 75753 h 4275461"/>
                <a:gd name="connsiteX62" fmla="*/ 1590891 w 3619883"/>
                <a:gd name="connsiteY62" fmla="*/ 144702 h 4275461"/>
                <a:gd name="connsiteX63" fmla="*/ 1625616 w 3619883"/>
                <a:gd name="connsiteY63" fmla="*/ 110893 h 4275461"/>
                <a:gd name="connsiteX64" fmla="*/ 1658964 w 3619883"/>
                <a:gd name="connsiteY64" fmla="*/ 106547 h 4275461"/>
                <a:gd name="connsiteX65" fmla="*/ 1746598 w 3619883"/>
                <a:gd name="connsiteY65" fmla="*/ 122460 h 4275461"/>
                <a:gd name="connsiteX66" fmla="*/ 1811913 w 3619883"/>
                <a:gd name="connsiteY66" fmla="*/ 143234 h 4275461"/>
                <a:gd name="connsiteX67" fmla="*/ 1856557 w 3619883"/>
                <a:gd name="connsiteY67" fmla="*/ 133511 h 4275461"/>
                <a:gd name="connsiteX68" fmla="*/ 2066003 w 3619883"/>
                <a:gd name="connsiteY68" fmla="*/ 143313 h 4275461"/>
                <a:gd name="connsiteX69" fmla="*/ 2177615 w 3619883"/>
                <a:gd name="connsiteY69" fmla="*/ 119007 h 4275461"/>
                <a:gd name="connsiteX70" fmla="*/ 2255883 w 3619883"/>
                <a:gd name="connsiteY70" fmla="*/ 99047 h 4275461"/>
                <a:gd name="connsiteX71" fmla="*/ 2344622 w 3619883"/>
                <a:gd name="connsiteY71" fmla="*/ 91388 h 4275461"/>
                <a:gd name="connsiteX72" fmla="*/ 2455682 w 3619883"/>
                <a:gd name="connsiteY72" fmla="*/ 78869 h 4275461"/>
                <a:gd name="connsiteX73" fmla="*/ 2632609 w 3619883"/>
                <a:gd name="connsiteY73" fmla="*/ 75338 h 4275461"/>
                <a:gd name="connsiteX74" fmla="*/ 2742291 w 3619883"/>
                <a:gd name="connsiteY74" fmla="*/ 92282 h 4275461"/>
                <a:gd name="connsiteX75" fmla="*/ 2851974 w 3619883"/>
                <a:gd name="connsiteY75" fmla="*/ 109227 h 4275461"/>
                <a:gd name="connsiteX76" fmla="*/ 2907643 w 3619883"/>
                <a:gd name="connsiteY76" fmla="*/ 100020 h 4275461"/>
                <a:gd name="connsiteX77" fmla="*/ 2944022 w 3619883"/>
                <a:gd name="connsiteY77" fmla="*/ 30853 h 4275461"/>
                <a:gd name="connsiteX78" fmla="*/ 3022289 w 3619883"/>
                <a:gd name="connsiteY78" fmla="*/ 10893 h 4275461"/>
                <a:gd name="connsiteX79" fmla="*/ 3054807 w 3619883"/>
                <a:gd name="connsiteY79" fmla="*/ 24226 h 4275461"/>
                <a:gd name="connsiteX80" fmla="*/ 3141892 w 3619883"/>
                <a:gd name="connsiteY80" fmla="*/ 51925 h 4275461"/>
                <a:gd name="connsiteX81" fmla="*/ 3185711 w 3619883"/>
                <a:gd name="connsiteY81" fmla="*/ 59881 h 4275461"/>
                <a:gd name="connsiteX82" fmla="*/ 3219056 w 3619883"/>
                <a:gd name="connsiteY82" fmla="*/ 55536 h 4275461"/>
                <a:gd name="connsiteX83" fmla="*/ 3263425 w 3619883"/>
                <a:gd name="connsiteY83" fmla="*/ 51706 h 4275461"/>
                <a:gd name="connsiteX84" fmla="*/ 3296219 w 3619883"/>
                <a:gd name="connsiteY84" fmla="*/ 59147 h 4275461"/>
                <a:gd name="connsiteX85" fmla="*/ 3319094 w 3619883"/>
                <a:gd name="connsiteY85" fmla="*/ 42500 h 4275461"/>
                <a:gd name="connsiteX86" fmla="*/ 3420511 w 3619883"/>
                <a:gd name="connsiteY86" fmla="*/ 0 h 4275461"/>
                <a:gd name="connsiteX87" fmla="*/ 3453305 w 3619883"/>
                <a:gd name="connsiteY87" fmla="*/ 7440 h 4275461"/>
                <a:gd name="connsiteX88" fmla="*/ 3496571 w 3619883"/>
                <a:gd name="connsiteY88" fmla="*/ 27182 h 4275461"/>
                <a:gd name="connsiteX89" fmla="*/ 3602117 w 3619883"/>
                <a:gd name="connsiteY89" fmla="*/ 132521 h 4275461"/>
                <a:gd name="connsiteX90" fmla="*/ 3619883 w 3619883"/>
                <a:gd name="connsiteY90" fmla="*/ 140049 h 4275461"/>
                <a:gd name="connsiteX91" fmla="*/ 3619883 w 3619883"/>
                <a:gd name="connsiteY9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29432 w 3619883"/>
                <a:gd name="connsiteY20" fmla="*/ 4275461 h 4275461"/>
                <a:gd name="connsiteX21" fmla="*/ 611484 w 3619883"/>
                <a:gd name="connsiteY21" fmla="*/ 4275461 h 4275461"/>
                <a:gd name="connsiteX22" fmla="*/ 621247 w 3619883"/>
                <a:gd name="connsiteY22" fmla="*/ 4128157 h 4275461"/>
                <a:gd name="connsiteX23" fmla="*/ 650062 w 3619883"/>
                <a:gd name="connsiteY23" fmla="*/ 4128157 h 4275461"/>
                <a:gd name="connsiteX24" fmla="*/ 650062 w 3619883"/>
                <a:gd name="connsiteY24" fmla="*/ 3951392 h 4275461"/>
                <a:gd name="connsiteX25" fmla="*/ 472277 w 3619883"/>
                <a:gd name="connsiteY25" fmla="*/ 3951392 h 4275461"/>
                <a:gd name="connsiteX26" fmla="*/ 472277 w 3619883"/>
                <a:gd name="connsiteY26" fmla="*/ 4128157 h 4275461"/>
                <a:gd name="connsiteX27" fmla="*/ 522650 w 3619883"/>
                <a:gd name="connsiteY27" fmla="*/ 4128157 h 4275461"/>
                <a:gd name="connsiteX28" fmla="*/ 573998 w 3619883"/>
                <a:gd name="connsiteY28" fmla="*/ 4275461 h 4275461"/>
                <a:gd name="connsiteX29" fmla="*/ 336164 w 3619883"/>
                <a:gd name="connsiteY29" fmla="*/ 4275461 h 4275461"/>
                <a:gd name="connsiteX30" fmla="*/ 294572 w 3619883"/>
                <a:gd name="connsiteY30" fmla="*/ 4128157 h 4275461"/>
                <a:gd name="connsiteX31" fmla="*/ 339106 w 3619883"/>
                <a:gd name="connsiteY31" fmla="*/ 4128157 h 4275461"/>
                <a:gd name="connsiteX32" fmla="*/ 339106 w 3619883"/>
                <a:gd name="connsiteY32" fmla="*/ 3951392 h 4275461"/>
                <a:gd name="connsiteX33" fmla="*/ 161321 w 3619883"/>
                <a:gd name="connsiteY33" fmla="*/ 3951392 h 4275461"/>
                <a:gd name="connsiteX34" fmla="*/ 161321 w 3619883"/>
                <a:gd name="connsiteY34" fmla="*/ 4128157 h 4275461"/>
                <a:gd name="connsiteX35" fmla="*/ 230914 w 3619883"/>
                <a:gd name="connsiteY35" fmla="*/ 4128157 h 4275461"/>
                <a:gd name="connsiteX36" fmla="*/ 189322 w 3619883"/>
                <a:gd name="connsiteY36" fmla="*/ 4275461 h 4275461"/>
                <a:gd name="connsiteX37" fmla="*/ 0 w 3619883"/>
                <a:gd name="connsiteY37" fmla="*/ 4275461 h 4275461"/>
                <a:gd name="connsiteX38" fmla="*/ 0 w 3619883"/>
                <a:gd name="connsiteY38" fmla="*/ 42229 h 4275461"/>
                <a:gd name="connsiteX39" fmla="*/ 42464 w 3619883"/>
                <a:gd name="connsiteY39" fmla="*/ 40518 h 4275461"/>
                <a:gd name="connsiteX40" fmla="*/ 137733 w 3619883"/>
                <a:gd name="connsiteY40" fmla="*/ 35355 h 4275461"/>
                <a:gd name="connsiteX41" fmla="*/ 270565 w 3619883"/>
                <a:gd name="connsiteY41" fmla="*/ 29759 h 4275461"/>
                <a:gd name="connsiteX42" fmla="*/ 479734 w 3619883"/>
                <a:gd name="connsiteY42" fmla="*/ 45455 h 4275461"/>
                <a:gd name="connsiteX43" fmla="*/ 524103 w 3619883"/>
                <a:gd name="connsiteY43" fmla="*/ 41625 h 4275461"/>
                <a:gd name="connsiteX44" fmla="*/ 624416 w 3619883"/>
                <a:gd name="connsiteY44" fmla="*/ 22696 h 4275461"/>
                <a:gd name="connsiteX45" fmla="*/ 657762 w 3619883"/>
                <a:gd name="connsiteY45" fmla="*/ 18351 h 4275461"/>
                <a:gd name="connsiteX46" fmla="*/ 690557 w 3619883"/>
                <a:gd name="connsiteY46" fmla="*/ 25792 h 4275461"/>
                <a:gd name="connsiteX47" fmla="*/ 745123 w 3619883"/>
                <a:gd name="connsiteY47" fmla="*/ 40157 h 4275461"/>
                <a:gd name="connsiteX48" fmla="*/ 789493 w 3619883"/>
                <a:gd name="connsiteY48" fmla="*/ 36327 h 4275461"/>
                <a:gd name="connsiteX49" fmla="*/ 854255 w 3619883"/>
                <a:gd name="connsiteY49" fmla="*/ 68887 h 4275461"/>
                <a:gd name="connsiteX50" fmla="*/ 897520 w 3619883"/>
                <a:gd name="connsiteY50" fmla="*/ 88629 h 4275461"/>
                <a:gd name="connsiteX51" fmla="*/ 940510 w 3619883"/>
                <a:gd name="connsiteY51" fmla="*/ 114265 h 4275461"/>
                <a:gd name="connsiteX52" fmla="*/ 1082712 w 3619883"/>
                <a:gd name="connsiteY52" fmla="*/ 144543 h 4275461"/>
                <a:gd name="connsiteX53" fmla="*/ 1205348 w 3619883"/>
                <a:gd name="connsiteY53" fmla="*/ 120753 h 4275461"/>
                <a:gd name="connsiteX54" fmla="*/ 1271764 w 3619883"/>
                <a:gd name="connsiteY54" fmla="*/ 117956 h 4275461"/>
                <a:gd name="connsiteX55" fmla="*/ 1315583 w 3619883"/>
                <a:gd name="connsiteY55" fmla="*/ 125912 h 4275461"/>
                <a:gd name="connsiteX56" fmla="*/ 1359125 w 3619883"/>
                <a:gd name="connsiteY56" fmla="*/ 139761 h 4275461"/>
                <a:gd name="connsiteX57" fmla="*/ 1391919 w 3619883"/>
                <a:gd name="connsiteY57" fmla="*/ 147202 h 4275461"/>
                <a:gd name="connsiteX58" fmla="*/ 1436563 w 3619883"/>
                <a:gd name="connsiteY58" fmla="*/ 137480 h 4275461"/>
                <a:gd name="connsiteX59" fmla="*/ 1471566 w 3619883"/>
                <a:gd name="connsiteY59" fmla="*/ 97777 h 4275461"/>
                <a:gd name="connsiteX60" fmla="*/ 1505739 w 3619883"/>
                <a:gd name="connsiteY60" fmla="*/ 75753 h 4275461"/>
                <a:gd name="connsiteX61" fmla="*/ 1590891 w 3619883"/>
                <a:gd name="connsiteY61" fmla="*/ 144702 h 4275461"/>
                <a:gd name="connsiteX62" fmla="*/ 1625616 w 3619883"/>
                <a:gd name="connsiteY62" fmla="*/ 110893 h 4275461"/>
                <a:gd name="connsiteX63" fmla="*/ 1658964 w 3619883"/>
                <a:gd name="connsiteY63" fmla="*/ 106547 h 4275461"/>
                <a:gd name="connsiteX64" fmla="*/ 1746598 w 3619883"/>
                <a:gd name="connsiteY64" fmla="*/ 122460 h 4275461"/>
                <a:gd name="connsiteX65" fmla="*/ 1811913 w 3619883"/>
                <a:gd name="connsiteY65" fmla="*/ 143234 h 4275461"/>
                <a:gd name="connsiteX66" fmla="*/ 1856557 w 3619883"/>
                <a:gd name="connsiteY66" fmla="*/ 133511 h 4275461"/>
                <a:gd name="connsiteX67" fmla="*/ 2066003 w 3619883"/>
                <a:gd name="connsiteY67" fmla="*/ 143313 h 4275461"/>
                <a:gd name="connsiteX68" fmla="*/ 2177615 w 3619883"/>
                <a:gd name="connsiteY68" fmla="*/ 119007 h 4275461"/>
                <a:gd name="connsiteX69" fmla="*/ 2255883 w 3619883"/>
                <a:gd name="connsiteY69" fmla="*/ 99047 h 4275461"/>
                <a:gd name="connsiteX70" fmla="*/ 2344622 w 3619883"/>
                <a:gd name="connsiteY70" fmla="*/ 91388 h 4275461"/>
                <a:gd name="connsiteX71" fmla="*/ 2455682 w 3619883"/>
                <a:gd name="connsiteY71" fmla="*/ 78869 h 4275461"/>
                <a:gd name="connsiteX72" fmla="*/ 2632609 w 3619883"/>
                <a:gd name="connsiteY72" fmla="*/ 75338 h 4275461"/>
                <a:gd name="connsiteX73" fmla="*/ 2742291 w 3619883"/>
                <a:gd name="connsiteY73" fmla="*/ 92282 h 4275461"/>
                <a:gd name="connsiteX74" fmla="*/ 2851974 w 3619883"/>
                <a:gd name="connsiteY74" fmla="*/ 109227 h 4275461"/>
                <a:gd name="connsiteX75" fmla="*/ 2907643 w 3619883"/>
                <a:gd name="connsiteY75" fmla="*/ 100020 h 4275461"/>
                <a:gd name="connsiteX76" fmla="*/ 2944022 w 3619883"/>
                <a:gd name="connsiteY76" fmla="*/ 30853 h 4275461"/>
                <a:gd name="connsiteX77" fmla="*/ 3022289 w 3619883"/>
                <a:gd name="connsiteY77" fmla="*/ 10893 h 4275461"/>
                <a:gd name="connsiteX78" fmla="*/ 3054807 w 3619883"/>
                <a:gd name="connsiteY78" fmla="*/ 24226 h 4275461"/>
                <a:gd name="connsiteX79" fmla="*/ 3141892 w 3619883"/>
                <a:gd name="connsiteY79" fmla="*/ 51925 h 4275461"/>
                <a:gd name="connsiteX80" fmla="*/ 3185711 w 3619883"/>
                <a:gd name="connsiteY80" fmla="*/ 59881 h 4275461"/>
                <a:gd name="connsiteX81" fmla="*/ 3219056 w 3619883"/>
                <a:gd name="connsiteY81" fmla="*/ 55536 h 4275461"/>
                <a:gd name="connsiteX82" fmla="*/ 3263425 w 3619883"/>
                <a:gd name="connsiteY82" fmla="*/ 51706 h 4275461"/>
                <a:gd name="connsiteX83" fmla="*/ 3296219 w 3619883"/>
                <a:gd name="connsiteY83" fmla="*/ 59147 h 4275461"/>
                <a:gd name="connsiteX84" fmla="*/ 3319094 w 3619883"/>
                <a:gd name="connsiteY84" fmla="*/ 42500 h 4275461"/>
                <a:gd name="connsiteX85" fmla="*/ 3420511 w 3619883"/>
                <a:gd name="connsiteY85" fmla="*/ 0 h 4275461"/>
                <a:gd name="connsiteX86" fmla="*/ 3453305 w 3619883"/>
                <a:gd name="connsiteY86" fmla="*/ 7440 h 4275461"/>
                <a:gd name="connsiteX87" fmla="*/ 3496571 w 3619883"/>
                <a:gd name="connsiteY87" fmla="*/ 27182 h 4275461"/>
                <a:gd name="connsiteX88" fmla="*/ 3602117 w 3619883"/>
                <a:gd name="connsiteY88" fmla="*/ 132521 h 4275461"/>
                <a:gd name="connsiteX89" fmla="*/ 3619883 w 3619883"/>
                <a:gd name="connsiteY89" fmla="*/ 140049 h 4275461"/>
                <a:gd name="connsiteX90" fmla="*/ 3619883 w 3619883"/>
                <a:gd name="connsiteY9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829432 w 3619883"/>
                <a:gd name="connsiteY19" fmla="*/ 4275461 h 4275461"/>
                <a:gd name="connsiteX20" fmla="*/ 611484 w 3619883"/>
                <a:gd name="connsiteY20" fmla="*/ 4275461 h 4275461"/>
                <a:gd name="connsiteX21" fmla="*/ 621247 w 3619883"/>
                <a:gd name="connsiteY21" fmla="*/ 4128157 h 4275461"/>
                <a:gd name="connsiteX22" fmla="*/ 650062 w 3619883"/>
                <a:gd name="connsiteY22" fmla="*/ 4128157 h 4275461"/>
                <a:gd name="connsiteX23" fmla="*/ 650062 w 3619883"/>
                <a:gd name="connsiteY23" fmla="*/ 3951392 h 4275461"/>
                <a:gd name="connsiteX24" fmla="*/ 472277 w 3619883"/>
                <a:gd name="connsiteY24" fmla="*/ 3951392 h 4275461"/>
                <a:gd name="connsiteX25" fmla="*/ 472277 w 3619883"/>
                <a:gd name="connsiteY25" fmla="*/ 4128157 h 4275461"/>
                <a:gd name="connsiteX26" fmla="*/ 522650 w 3619883"/>
                <a:gd name="connsiteY26" fmla="*/ 4128157 h 4275461"/>
                <a:gd name="connsiteX27" fmla="*/ 573998 w 3619883"/>
                <a:gd name="connsiteY27" fmla="*/ 4275461 h 4275461"/>
                <a:gd name="connsiteX28" fmla="*/ 336164 w 3619883"/>
                <a:gd name="connsiteY28" fmla="*/ 4275461 h 4275461"/>
                <a:gd name="connsiteX29" fmla="*/ 294572 w 3619883"/>
                <a:gd name="connsiteY29" fmla="*/ 4128157 h 4275461"/>
                <a:gd name="connsiteX30" fmla="*/ 339106 w 3619883"/>
                <a:gd name="connsiteY30" fmla="*/ 4128157 h 4275461"/>
                <a:gd name="connsiteX31" fmla="*/ 339106 w 3619883"/>
                <a:gd name="connsiteY31" fmla="*/ 3951392 h 4275461"/>
                <a:gd name="connsiteX32" fmla="*/ 161321 w 3619883"/>
                <a:gd name="connsiteY32" fmla="*/ 3951392 h 4275461"/>
                <a:gd name="connsiteX33" fmla="*/ 161321 w 3619883"/>
                <a:gd name="connsiteY33" fmla="*/ 4128157 h 4275461"/>
                <a:gd name="connsiteX34" fmla="*/ 230914 w 3619883"/>
                <a:gd name="connsiteY34" fmla="*/ 4128157 h 4275461"/>
                <a:gd name="connsiteX35" fmla="*/ 189322 w 3619883"/>
                <a:gd name="connsiteY35" fmla="*/ 4275461 h 4275461"/>
                <a:gd name="connsiteX36" fmla="*/ 0 w 3619883"/>
                <a:gd name="connsiteY36" fmla="*/ 4275461 h 4275461"/>
                <a:gd name="connsiteX37" fmla="*/ 0 w 3619883"/>
                <a:gd name="connsiteY37" fmla="*/ 42229 h 4275461"/>
                <a:gd name="connsiteX38" fmla="*/ 42464 w 3619883"/>
                <a:gd name="connsiteY38" fmla="*/ 40518 h 4275461"/>
                <a:gd name="connsiteX39" fmla="*/ 137733 w 3619883"/>
                <a:gd name="connsiteY39" fmla="*/ 35355 h 4275461"/>
                <a:gd name="connsiteX40" fmla="*/ 270565 w 3619883"/>
                <a:gd name="connsiteY40" fmla="*/ 29759 h 4275461"/>
                <a:gd name="connsiteX41" fmla="*/ 479734 w 3619883"/>
                <a:gd name="connsiteY41" fmla="*/ 45455 h 4275461"/>
                <a:gd name="connsiteX42" fmla="*/ 524103 w 3619883"/>
                <a:gd name="connsiteY42" fmla="*/ 41625 h 4275461"/>
                <a:gd name="connsiteX43" fmla="*/ 624416 w 3619883"/>
                <a:gd name="connsiteY43" fmla="*/ 22696 h 4275461"/>
                <a:gd name="connsiteX44" fmla="*/ 657762 w 3619883"/>
                <a:gd name="connsiteY44" fmla="*/ 18351 h 4275461"/>
                <a:gd name="connsiteX45" fmla="*/ 690557 w 3619883"/>
                <a:gd name="connsiteY45" fmla="*/ 25792 h 4275461"/>
                <a:gd name="connsiteX46" fmla="*/ 745123 w 3619883"/>
                <a:gd name="connsiteY46" fmla="*/ 40157 h 4275461"/>
                <a:gd name="connsiteX47" fmla="*/ 789493 w 3619883"/>
                <a:gd name="connsiteY47" fmla="*/ 36327 h 4275461"/>
                <a:gd name="connsiteX48" fmla="*/ 854255 w 3619883"/>
                <a:gd name="connsiteY48" fmla="*/ 68887 h 4275461"/>
                <a:gd name="connsiteX49" fmla="*/ 897520 w 3619883"/>
                <a:gd name="connsiteY49" fmla="*/ 88629 h 4275461"/>
                <a:gd name="connsiteX50" fmla="*/ 940510 w 3619883"/>
                <a:gd name="connsiteY50" fmla="*/ 114265 h 4275461"/>
                <a:gd name="connsiteX51" fmla="*/ 1082712 w 3619883"/>
                <a:gd name="connsiteY51" fmla="*/ 144543 h 4275461"/>
                <a:gd name="connsiteX52" fmla="*/ 1205348 w 3619883"/>
                <a:gd name="connsiteY52" fmla="*/ 120753 h 4275461"/>
                <a:gd name="connsiteX53" fmla="*/ 1271764 w 3619883"/>
                <a:gd name="connsiteY53" fmla="*/ 117956 h 4275461"/>
                <a:gd name="connsiteX54" fmla="*/ 1315583 w 3619883"/>
                <a:gd name="connsiteY54" fmla="*/ 125912 h 4275461"/>
                <a:gd name="connsiteX55" fmla="*/ 1359125 w 3619883"/>
                <a:gd name="connsiteY55" fmla="*/ 139761 h 4275461"/>
                <a:gd name="connsiteX56" fmla="*/ 1391919 w 3619883"/>
                <a:gd name="connsiteY56" fmla="*/ 147202 h 4275461"/>
                <a:gd name="connsiteX57" fmla="*/ 1436563 w 3619883"/>
                <a:gd name="connsiteY57" fmla="*/ 137480 h 4275461"/>
                <a:gd name="connsiteX58" fmla="*/ 1471566 w 3619883"/>
                <a:gd name="connsiteY58" fmla="*/ 97777 h 4275461"/>
                <a:gd name="connsiteX59" fmla="*/ 1505739 w 3619883"/>
                <a:gd name="connsiteY59" fmla="*/ 75753 h 4275461"/>
                <a:gd name="connsiteX60" fmla="*/ 1590891 w 3619883"/>
                <a:gd name="connsiteY60" fmla="*/ 144702 h 4275461"/>
                <a:gd name="connsiteX61" fmla="*/ 1625616 w 3619883"/>
                <a:gd name="connsiteY61" fmla="*/ 110893 h 4275461"/>
                <a:gd name="connsiteX62" fmla="*/ 1658964 w 3619883"/>
                <a:gd name="connsiteY62" fmla="*/ 106547 h 4275461"/>
                <a:gd name="connsiteX63" fmla="*/ 1746598 w 3619883"/>
                <a:gd name="connsiteY63" fmla="*/ 122460 h 4275461"/>
                <a:gd name="connsiteX64" fmla="*/ 1811913 w 3619883"/>
                <a:gd name="connsiteY64" fmla="*/ 143234 h 4275461"/>
                <a:gd name="connsiteX65" fmla="*/ 1856557 w 3619883"/>
                <a:gd name="connsiteY65" fmla="*/ 133511 h 4275461"/>
                <a:gd name="connsiteX66" fmla="*/ 2066003 w 3619883"/>
                <a:gd name="connsiteY66" fmla="*/ 143313 h 4275461"/>
                <a:gd name="connsiteX67" fmla="*/ 2177615 w 3619883"/>
                <a:gd name="connsiteY67" fmla="*/ 119007 h 4275461"/>
                <a:gd name="connsiteX68" fmla="*/ 2255883 w 3619883"/>
                <a:gd name="connsiteY68" fmla="*/ 99047 h 4275461"/>
                <a:gd name="connsiteX69" fmla="*/ 2344622 w 3619883"/>
                <a:gd name="connsiteY69" fmla="*/ 91388 h 4275461"/>
                <a:gd name="connsiteX70" fmla="*/ 2455682 w 3619883"/>
                <a:gd name="connsiteY70" fmla="*/ 78869 h 4275461"/>
                <a:gd name="connsiteX71" fmla="*/ 2632609 w 3619883"/>
                <a:gd name="connsiteY71" fmla="*/ 75338 h 4275461"/>
                <a:gd name="connsiteX72" fmla="*/ 2742291 w 3619883"/>
                <a:gd name="connsiteY72" fmla="*/ 92282 h 4275461"/>
                <a:gd name="connsiteX73" fmla="*/ 2851974 w 3619883"/>
                <a:gd name="connsiteY73" fmla="*/ 109227 h 4275461"/>
                <a:gd name="connsiteX74" fmla="*/ 2907643 w 3619883"/>
                <a:gd name="connsiteY74" fmla="*/ 100020 h 4275461"/>
                <a:gd name="connsiteX75" fmla="*/ 2944022 w 3619883"/>
                <a:gd name="connsiteY75" fmla="*/ 30853 h 4275461"/>
                <a:gd name="connsiteX76" fmla="*/ 3022289 w 3619883"/>
                <a:gd name="connsiteY76" fmla="*/ 10893 h 4275461"/>
                <a:gd name="connsiteX77" fmla="*/ 3054807 w 3619883"/>
                <a:gd name="connsiteY77" fmla="*/ 24226 h 4275461"/>
                <a:gd name="connsiteX78" fmla="*/ 3141892 w 3619883"/>
                <a:gd name="connsiteY78" fmla="*/ 51925 h 4275461"/>
                <a:gd name="connsiteX79" fmla="*/ 3185711 w 3619883"/>
                <a:gd name="connsiteY79" fmla="*/ 59881 h 4275461"/>
                <a:gd name="connsiteX80" fmla="*/ 3219056 w 3619883"/>
                <a:gd name="connsiteY80" fmla="*/ 55536 h 4275461"/>
                <a:gd name="connsiteX81" fmla="*/ 3263425 w 3619883"/>
                <a:gd name="connsiteY81" fmla="*/ 51706 h 4275461"/>
                <a:gd name="connsiteX82" fmla="*/ 3296219 w 3619883"/>
                <a:gd name="connsiteY82" fmla="*/ 59147 h 4275461"/>
                <a:gd name="connsiteX83" fmla="*/ 3319094 w 3619883"/>
                <a:gd name="connsiteY83" fmla="*/ 42500 h 4275461"/>
                <a:gd name="connsiteX84" fmla="*/ 3420511 w 3619883"/>
                <a:gd name="connsiteY84" fmla="*/ 0 h 4275461"/>
                <a:gd name="connsiteX85" fmla="*/ 3453305 w 3619883"/>
                <a:gd name="connsiteY85" fmla="*/ 7440 h 4275461"/>
                <a:gd name="connsiteX86" fmla="*/ 3496571 w 3619883"/>
                <a:gd name="connsiteY86" fmla="*/ 27182 h 4275461"/>
                <a:gd name="connsiteX87" fmla="*/ 3602117 w 3619883"/>
                <a:gd name="connsiteY87" fmla="*/ 132521 h 4275461"/>
                <a:gd name="connsiteX88" fmla="*/ 3619883 w 3619883"/>
                <a:gd name="connsiteY88" fmla="*/ 140049 h 4275461"/>
                <a:gd name="connsiteX89" fmla="*/ 3619883 w 3619883"/>
                <a:gd name="connsiteY8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4128157 h 4275461"/>
                <a:gd name="connsiteX22" fmla="*/ 650062 w 3619883"/>
                <a:gd name="connsiteY22" fmla="*/ 3951392 h 4275461"/>
                <a:gd name="connsiteX23" fmla="*/ 472277 w 3619883"/>
                <a:gd name="connsiteY23" fmla="*/ 3951392 h 4275461"/>
                <a:gd name="connsiteX24" fmla="*/ 472277 w 3619883"/>
                <a:gd name="connsiteY24" fmla="*/ 4128157 h 4275461"/>
                <a:gd name="connsiteX25" fmla="*/ 522650 w 3619883"/>
                <a:gd name="connsiteY25" fmla="*/ 4128157 h 4275461"/>
                <a:gd name="connsiteX26" fmla="*/ 573998 w 3619883"/>
                <a:gd name="connsiteY26" fmla="*/ 4275461 h 4275461"/>
                <a:gd name="connsiteX27" fmla="*/ 336164 w 3619883"/>
                <a:gd name="connsiteY27" fmla="*/ 4275461 h 4275461"/>
                <a:gd name="connsiteX28" fmla="*/ 294572 w 3619883"/>
                <a:gd name="connsiteY28" fmla="*/ 4128157 h 4275461"/>
                <a:gd name="connsiteX29" fmla="*/ 339106 w 3619883"/>
                <a:gd name="connsiteY29" fmla="*/ 4128157 h 4275461"/>
                <a:gd name="connsiteX30" fmla="*/ 339106 w 3619883"/>
                <a:gd name="connsiteY30" fmla="*/ 3951392 h 4275461"/>
                <a:gd name="connsiteX31" fmla="*/ 161321 w 3619883"/>
                <a:gd name="connsiteY31" fmla="*/ 3951392 h 4275461"/>
                <a:gd name="connsiteX32" fmla="*/ 161321 w 3619883"/>
                <a:gd name="connsiteY32" fmla="*/ 4128157 h 4275461"/>
                <a:gd name="connsiteX33" fmla="*/ 230914 w 3619883"/>
                <a:gd name="connsiteY33" fmla="*/ 4128157 h 4275461"/>
                <a:gd name="connsiteX34" fmla="*/ 189322 w 3619883"/>
                <a:gd name="connsiteY34" fmla="*/ 4275461 h 4275461"/>
                <a:gd name="connsiteX35" fmla="*/ 0 w 3619883"/>
                <a:gd name="connsiteY35" fmla="*/ 4275461 h 4275461"/>
                <a:gd name="connsiteX36" fmla="*/ 0 w 3619883"/>
                <a:gd name="connsiteY36" fmla="*/ 42229 h 4275461"/>
                <a:gd name="connsiteX37" fmla="*/ 42464 w 3619883"/>
                <a:gd name="connsiteY37" fmla="*/ 40518 h 4275461"/>
                <a:gd name="connsiteX38" fmla="*/ 137733 w 3619883"/>
                <a:gd name="connsiteY38" fmla="*/ 35355 h 4275461"/>
                <a:gd name="connsiteX39" fmla="*/ 270565 w 3619883"/>
                <a:gd name="connsiteY39" fmla="*/ 29759 h 4275461"/>
                <a:gd name="connsiteX40" fmla="*/ 479734 w 3619883"/>
                <a:gd name="connsiteY40" fmla="*/ 45455 h 4275461"/>
                <a:gd name="connsiteX41" fmla="*/ 524103 w 3619883"/>
                <a:gd name="connsiteY41" fmla="*/ 41625 h 4275461"/>
                <a:gd name="connsiteX42" fmla="*/ 624416 w 3619883"/>
                <a:gd name="connsiteY42" fmla="*/ 22696 h 4275461"/>
                <a:gd name="connsiteX43" fmla="*/ 657762 w 3619883"/>
                <a:gd name="connsiteY43" fmla="*/ 18351 h 4275461"/>
                <a:gd name="connsiteX44" fmla="*/ 690557 w 3619883"/>
                <a:gd name="connsiteY44" fmla="*/ 25792 h 4275461"/>
                <a:gd name="connsiteX45" fmla="*/ 745123 w 3619883"/>
                <a:gd name="connsiteY45" fmla="*/ 40157 h 4275461"/>
                <a:gd name="connsiteX46" fmla="*/ 789493 w 3619883"/>
                <a:gd name="connsiteY46" fmla="*/ 36327 h 4275461"/>
                <a:gd name="connsiteX47" fmla="*/ 854255 w 3619883"/>
                <a:gd name="connsiteY47" fmla="*/ 68887 h 4275461"/>
                <a:gd name="connsiteX48" fmla="*/ 897520 w 3619883"/>
                <a:gd name="connsiteY48" fmla="*/ 88629 h 4275461"/>
                <a:gd name="connsiteX49" fmla="*/ 940510 w 3619883"/>
                <a:gd name="connsiteY49" fmla="*/ 114265 h 4275461"/>
                <a:gd name="connsiteX50" fmla="*/ 1082712 w 3619883"/>
                <a:gd name="connsiteY50" fmla="*/ 144543 h 4275461"/>
                <a:gd name="connsiteX51" fmla="*/ 1205348 w 3619883"/>
                <a:gd name="connsiteY51" fmla="*/ 120753 h 4275461"/>
                <a:gd name="connsiteX52" fmla="*/ 1271764 w 3619883"/>
                <a:gd name="connsiteY52" fmla="*/ 117956 h 4275461"/>
                <a:gd name="connsiteX53" fmla="*/ 1315583 w 3619883"/>
                <a:gd name="connsiteY53" fmla="*/ 125912 h 4275461"/>
                <a:gd name="connsiteX54" fmla="*/ 1359125 w 3619883"/>
                <a:gd name="connsiteY54" fmla="*/ 139761 h 4275461"/>
                <a:gd name="connsiteX55" fmla="*/ 1391919 w 3619883"/>
                <a:gd name="connsiteY55" fmla="*/ 147202 h 4275461"/>
                <a:gd name="connsiteX56" fmla="*/ 1436563 w 3619883"/>
                <a:gd name="connsiteY56" fmla="*/ 137480 h 4275461"/>
                <a:gd name="connsiteX57" fmla="*/ 1471566 w 3619883"/>
                <a:gd name="connsiteY57" fmla="*/ 97777 h 4275461"/>
                <a:gd name="connsiteX58" fmla="*/ 1505739 w 3619883"/>
                <a:gd name="connsiteY58" fmla="*/ 75753 h 4275461"/>
                <a:gd name="connsiteX59" fmla="*/ 1590891 w 3619883"/>
                <a:gd name="connsiteY59" fmla="*/ 144702 h 4275461"/>
                <a:gd name="connsiteX60" fmla="*/ 1625616 w 3619883"/>
                <a:gd name="connsiteY60" fmla="*/ 110893 h 4275461"/>
                <a:gd name="connsiteX61" fmla="*/ 1658964 w 3619883"/>
                <a:gd name="connsiteY61" fmla="*/ 106547 h 4275461"/>
                <a:gd name="connsiteX62" fmla="*/ 1746598 w 3619883"/>
                <a:gd name="connsiteY62" fmla="*/ 122460 h 4275461"/>
                <a:gd name="connsiteX63" fmla="*/ 1811913 w 3619883"/>
                <a:gd name="connsiteY63" fmla="*/ 143234 h 4275461"/>
                <a:gd name="connsiteX64" fmla="*/ 1856557 w 3619883"/>
                <a:gd name="connsiteY64" fmla="*/ 133511 h 4275461"/>
                <a:gd name="connsiteX65" fmla="*/ 2066003 w 3619883"/>
                <a:gd name="connsiteY65" fmla="*/ 143313 h 4275461"/>
                <a:gd name="connsiteX66" fmla="*/ 2177615 w 3619883"/>
                <a:gd name="connsiteY66" fmla="*/ 119007 h 4275461"/>
                <a:gd name="connsiteX67" fmla="*/ 2255883 w 3619883"/>
                <a:gd name="connsiteY67" fmla="*/ 99047 h 4275461"/>
                <a:gd name="connsiteX68" fmla="*/ 2344622 w 3619883"/>
                <a:gd name="connsiteY68" fmla="*/ 91388 h 4275461"/>
                <a:gd name="connsiteX69" fmla="*/ 2455682 w 3619883"/>
                <a:gd name="connsiteY69" fmla="*/ 78869 h 4275461"/>
                <a:gd name="connsiteX70" fmla="*/ 2632609 w 3619883"/>
                <a:gd name="connsiteY70" fmla="*/ 75338 h 4275461"/>
                <a:gd name="connsiteX71" fmla="*/ 2742291 w 3619883"/>
                <a:gd name="connsiteY71" fmla="*/ 92282 h 4275461"/>
                <a:gd name="connsiteX72" fmla="*/ 2851974 w 3619883"/>
                <a:gd name="connsiteY72" fmla="*/ 109227 h 4275461"/>
                <a:gd name="connsiteX73" fmla="*/ 2907643 w 3619883"/>
                <a:gd name="connsiteY73" fmla="*/ 100020 h 4275461"/>
                <a:gd name="connsiteX74" fmla="*/ 2944022 w 3619883"/>
                <a:gd name="connsiteY74" fmla="*/ 30853 h 4275461"/>
                <a:gd name="connsiteX75" fmla="*/ 3022289 w 3619883"/>
                <a:gd name="connsiteY75" fmla="*/ 10893 h 4275461"/>
                <a:gd name="connsiteX76" fmla="*/ 3054807 w 3619883"/>
                <a:gd name="connsiteY76" fmla="*/ 24226 h 4275461"/>
                <a:gd name="connsiteX77" fmla="*/ 3141892 w 3619883"/>
                <a:gd name="connsiteY77" fmla="*/ 51925 h 4275461"/>
                <a:gd name="connsiteX78" fmla="*/ 3185711 w 3619883"/>
                <a:gd name="connsiteY78" fmla="*/ 59881 h 4275461"/>
                <a:gd name="connsiteX79" fmla="*/ 3219056 w 3619883"/>
                <a:gd name="connsiteY79" fmla="*/ 55536 h 4275461"/>
                <a:gd name="connsiteX80" fmla="*/ 3263425 w 3619883"/>
                <a:gd name="connsiteY80" fmla="*/ 51706 h 4275461"/>
                <a:gd name="connsiteX81" fmla="*/ 3296219 w 3619883"/>
                <a:gd name="connsiteY81" fmla="*/ 59147 h 4275461"/>
                <a:gd name="connsiteX82" fmla="*/ 3319094 w 3619883"/>
                <a:gd name="connsiteY82" fmla="*/ 42500 h 4275461"/>
                <a:gd name="connsiteX83" fmla="*/ 3420511 w 3619883"/>
                <a:gd name="connsiteY83" fmla="*/ 0 h 4275461"/>
                <a:gd name="connsiteX84" fmla="*/ 3453305 w 3619883"/>
                <a:gd name="connsiteY84" fmla="*/ 7440 h 4275461"/>
                <a:gd name="connsiteX85" fmla="*/ 3496571 w 3619883"/>
                <a:gd name="connsiteY85" fmla="*/ 27182 h 4275461"/>
                <a:gd name="connsiteX86" fmla="*/ 3602117 w 3619883"/>
                <a:gd name="connsiteY86" fmla="*/ 132521 h 4275461"/>
                <a:gd name="connsiteX87" fmla="*/ 3619883 w 3619883"/>
                <a:gd name="connsiteY87" fmla="*/ 140049 h 4275461"/>
                <a:gd name="connsiteX88" fmla="*/ 3619883 w 3619883"/>
                <a:gd name="connsiteY8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3951392 h 4275461"/>
                <a:gd name="connsiteX22" fmla="*/ 472277 w 3619883"/>
                <a:gd name="connsiteY22" fmla="*/ 3951392 h 4275461"/>
                <a:gd name="connsiteX23" fmla="*/ 472277 w 3619883"/>
                <a:gd name="connsiteY23" fmla="*/ 4128157 h 4275461"/>
                <a:gd name="connsiteX24" fmla="*/ 522650 w 3619883"/>
                <a:gd name="connsiteY24" fmla="*/ 4128157 h 4275461"/>
                <a:gd name="connsiteX25" fmla="*/ 573998 w 3619883"/>
                <a:gd name="connsiteY25" fmla="*/ 4275461 h 4275461"/>
                <a:gd name="connsiteX26" fmla="*/ 336164 w 3619883"/>
                <a:gd name="connsiteY26" fmla="*/ 4275461 h 4275461"/>
                <a:gd name="connsiteX27" fmla="*/ 294572 w 3619883"/>
                <a:gd name="connsiteY27" fmla="*/ 4128157 h 4275461"/>
                <a:gd name="connsiteX28" fmla="*/ 339106 w 3619883"/>
                <a:gd name="connsiteY28" fmla="*/ 4128157 h 4275461"/>
                <a:gd name="connsiteX29" fmla="*/ 339106 w 3619883"/>
                <a:gd name="connsiteY29" fmla="*/ 3951392 h 4275461"/>
                <a:gd name="connsiteX30" fmla="*/ 161321 w 3619883"/>
                <a:gd name="connsiteY30" fmla="*/ 3951392 h 4275461"/>
                <a:gd name="connsiteX31" fmla="*/ 161321 w 3619883"/>
                <a:gd name="connsiteY31" fmla="*/ 4128157 h 4275461"/>
                <a:gd name="connsiteX32" fmla="*/ 230914 w 3619883"/>
                <a:gd name="connsiteY32" fmla="*/ 4128157 h 4275461"/>
                <a:gd name="connsiteX33" fmla="*/ 189322 w 3619883"/>
                <a:gd name="connsiteY33" fmla="*/ 4275461 h 4275461"/>
                <a:gd name="connsiteX34" fmla="*/ 0 w 3619883"/>
                <a:gd name="connsiteY34" fmla="*/ 4275461 h 4275461"/>
                <a:gd name="connsiteX35" fmla="*/ 0 w 3619883"/>
                <a:gd name="connsiteY35" fmla="*/ 42229 h 4275461"/>
                <a:gd name="connsiteX36" fmla="*/ 42464 w 3619883"/>
                <a:gd name="connsiteY36" fmla="*/ 40518 h 4275461"/>
                <a:gd name="connsiteX37" fmla="*/ 137733 w 3619883"/>
                <a:gd name="connsiteY37" fmla="*/ 35355 h 4275461"/>
                <a:gd name="connsiteX38" fmla="*/ 270565 w 3619883"/>
                <a:gd name="connsiteY38" fmla="*/ 29759 h 4275461"/>
                <a:gd name="connsiteX39" fmla="*/ 479734 w 3619883"/>
                <a:gd name="connsiteY39" fmla="*/ 45455 h 4275461"/>
                <a:gd name="connsiteX40" fmla="*/ 524103 w 3619883"/>
                <a:gd name="connsiteY40" fmla="*/ 41625 h 4275461"/>
                <a:gd name="connsiteX41" fmla="*/ 624416 w 3619883"/>
                <a:gd name="connsiteY41" fmla="*/ 22696 h 4275461"/>
                <a:gd name="connsiteX42" fmla="*/ 657762 w 3619883"/>
                <a:gd name="connsiteY42" fmla="*/ 18351 h 4275461"/>
                <a:gd name="connsiteX43" fmla="*/ 690557 w 3619883"/>
                <a:gd name="connsiteY43" fmla="*/ 25792 h 4275461"/>
                <a:gd name="connsiteX44" fmla="*/ 745123 w 3619883"/>
                <a:gd name="connsiteY44" fmla="*/ 40157 h 4275461"/>
                <a:gd name="connsiteX45" fmla="*/ 789493 w 3619883"/>
                <a:gd name="connsiteY45" fmla="*/ 36327 h 4275461"/>
                <a:gd name="connsiteX46" fmla="*/ 854255 w 3619883"/>
                <a:gd name="connsiteY46" fmla="*/ 68887 h 4275461"/>
                <a:gd name="connsiteX47" fmla="*/ 897520 w 3619883"/>
                <a:gd name="connsiteY47" fmla="*/ 88629 h 4275461"/>
                <a:gd name="connsiteX48" fmla="*/ 940510 w 3619883"/>
                <a:gd name="connsiteY48" fmla="*/ 114265 h 4275461"/>
                <a:gd name="connsiteX49" fmla="*/ 1082712 w 3619883"/>
                <a:gd name="connsiteY49" fmla="*/ 144543 h 4275461"/>
                <a:gd name="connsiteX50" fmla="*/ 1205348 w 3619883"/>
                <a:gd name="connsiteY50" fmla="*/ 120753 h 4275461"/>
                <a:gd name="connsiteX51" fmla="*/ 1271764 w 3619883"/>
                <a:gd name="connsiteY51" fmla="*/ 117956 h 4275461"/>
                <a:gd name="connsiteX52" fmla="*/ 1315583 w 3619883"/>
                <a:gd name="connsiteY52" fmla="*/ 125912 h 4275461"/>
                <a:gd name="connsiteX53" fmla="*/ 1359125 w 3619883"/>
                <a:gd name="connsiteY53" fmla="*/ 139761 h 4275461"/>
                <a:gd name="connsiteX54" fmla="*/ 1391919 w 3619883"/>
                <a:gd name="connsiteY54" fmla="*/ 147202 h 4275461"/>
                <a:gd name="connsiteX55" fmla="*/ 1436563 w 3619883"/>
                <a:gd name="connsiteY55" fmla="*/ 137480 h 4275461"/>
                <a:gd name="connsiteX56" fmla="*/ 1471566 w 3619883"/>
                <a:gd name="connsiteY56" fmla="*/ 97777 h 4275461"/>
                <a:gd name="connsiteX57" fmla="*/ 1505739 w 3619883"/>
                <a:gd name="connsiteY57" fmla="*/ 75753 h 4275461"/>
                <a:gd name="connsiteX58" fmla="*/ 1590891 w 3619883"/>
                <a:gd name="connsiteY58" fmla="*/ 144702 h 4275461"/>
                <a:gd name="connsiteX59" fmla="*/ 1625616 w 3619883"/>
                <a:gd name="connsiteY59" fmla="*/ 110893 h 4275461"/>
                <a:gd name="connsiteX60" fmla="*/ 1658964 w 3619883"/>
                <a:gd name="connsiteY60" fmla="*/ 106547 h 4275461"/>
                <a:gd name="connsiteX61" fmla="*/ 1746598 w 3619883"/>
                <a:gd name="connsiteY61" fmla="*/ 122460 h 4275461"/>
                <a:gd name="connsiteX62" fmla="*/ 1811913 w 3619883"/>
                <a:gd name="connsiteY62" fmla="*/ 143234 h 4275461"/>
                <a:gd name="connsiteX63" fmla="*/ 1856557 w 3619883"/>
                <a:gd name="connsiteY63" fmla="*/ 133511 h 4275461"/>
                <a:gd name="connsiteX64" fmla="*/ 2066003 w 3619883"/>
                <a:gd name="connsiteY64" fmla="*/ 143313 h 4275461"/>
                <a:gd name="connsiteX65" fmla="*/ 2177615 w 3619883"/>
                <a:gd name="connsiteY65" fmla="*/ 119007 h 4275461"/>
                <a:gd name="connsiteX66" fmla="*/ 2255883 w 3619883"/>
                <a:gd name="connsiteY66" fmla="*/ 99047 h 4275461"/>
                <a:gd name="connsiteX67" fmla="*/ 2344622 w 3619883"/>
                <a:gd name="connsiteY67" fmla="*/ 91388 h 4275461"/>
                <a:gd name="connsiteX68" fmla="*/ 2455682 w 3619883"/>
                <a:gd name="connsiteY68" fmla="*/ 78869 h 4275461"/>
                <a:gd name="connsiteX69" fmla="*/ 2632609 w 3619883"/>
                <a:gd name="connsiteY69" fmla="*/ 75338 h 4275461"/>
                <a:gd name="connsiteX70" fmla="*/ 2742291 w 3619883"/>
                <a:gd name="connsiteY70" fmla="*/ 92282 h 4275461"/>
                <a:gd name="connsiteX71" fmla="*/ 2851974 w 3619883"/>
                <a:gd name="connsiteY71" fmla="*/ 109227 h 4275461"/>
                <a:gd name="connsiteX72" fmla="*/ 2907643 w 3619883"/>
                <a:gd name="connsiteY72" fmla="*/ 100020 h 4275461"/>
                <a:gd name="connsiteX73" fmla="*/ 2944022 w 3619883"/>
                <a:gd name="connsiteY73" fmla="*/ 30853 h 4275461"/>
                <a:gd name="connsiteX74" fmla="*/ 3022289 w 3619883"/>
                <a:gd name="connsiteY74" fmla="*/ 10893 h 4275461"/>
                <a:gd name="connsiteX75" fmla="*/ 3054807 w 3619883"/>
                <a:gd name="connsiteY75" fmla="*/ 24226 h 4275461"/>
                <a:gd name="connsiteX76" fmla="*/ 3141892 w 3619883"/>
                <a:gd name="connsiteY76" fmla="*/ 51925 h 4275461"/>
                <a:gd name="connsiteX77" fmla="*/ 3185711 w 3619883"/>
                <a:gd name="connsiteY77" fmla="*/ 59881 h 4275461"/>
                <a:gd name="connsiteX78" fmla="*/ 3219056 w 3619883"/>
                <a:gd name="connsiteY78" fmla="*/ 55536 h 4275461"/>
                <a:gd name="connsiteX79" fmla="*/ 3263425 w 3619883"/>
                <a:gd name="connsiteY79" fmla="*/ 51706 h 4275461"/>
                <a:gd name="connsiteX80" fmla="*/ 3296219 w 3619883"/>
                <a:gd name="connsiteY80" fmla="*/ 59147 h 4275461"/>
                <a:gd name="connsiteX81" fmla="*/ 3319094 w 3619883"/>
                <a:gd name="connsiteY81" fmla="*/ 42500 h 4275461"/>
                <a:gd name="connsiteX82" fmla="*/ 3420511 w 3619883"/>
                <a:gd name="connsiteY82" fmla="*/ 0 h 4275461"/>
                <a:gd name="connsiteX83" fmla="*/ 3453305 w 3619883"/>
                <a:gd name="connsiteY83" fmla="*/ 7440 h 4275461"/>
                <a:gd name="connsiteX84" fmla="*/ 3496571 w 3619883"/>
                <a:gd name="connsiteY84" fmla="*/ 27182 h 4275461"/>
                <a:gd name="connsiteX85" fmla="*/ 3602117 w 3619883"/>
                <a:gd name="connsiteY85" fmla="*/ 132521 h 4275461"/>
                <a:gd name="connsiteX86" fmla="*/ 3619883 w 3619883"/>
                <a:gd name="connsiteY86" fmla="*/ 140049 h 4275461"/>
                <a:gd name="connsiteX87" fmla="*/ 3619883 w 3619883"/>
                <a:gd name="connsiteY8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472277 w 3619883"/>
                <a:gd name="connsiteY21" fmla="*/ 3951392 h 4275461"/>
                <a:gd name="connsiteX22" fmla="*/ 472277 w 3619883"/>
                <a:gd name="connsiteY22" fmla="*/ 4128157 h 4275461"/>
                <a:gd name="connsiteX23" fmla="*/ 522650 w 3619883"/>
                <a:gd name="connsiteY23" fmla="*/ 4128157 h 4275461"/>
                <a:gd name="connsiteX24" fmla="*/ 573998 w 3619883"/>
                <a:gd name="connsiteY24" fmla="*/ 4275461 h 4275461"/>
                <a:gd name="connsiteX25" fmla="*/ 336164 w 3619883"/>
                <a:gd name="connsiteY25" fmla="*/ 4275461 h 4275461"/>
                <a:gd name="connsiteX26" fmla="*/ 294572 w 3619883"/>
                <a:gd name="connsiteY26" fmla="*/ 4128157 h 4275461"/>
                <a:gd name="connsiteX27" fmla="*/ 339106 w 3619883"/>
                <a:gd name="connsiteY27" fmla="*/ 4128157 h 4275461"/>
                <a:gd name="connsiteX28" fmla="*/ 339106 w 3619883"/>
                <a:gd name="connsiteY28" fmla="*/ 3951392 h 4275461"/>
                <a:gd name="connsiteX29" fmla="*/ 161321 w 3619883"/>
                <a:gd name="connsiteY29" fmla="*/ 3951392 h 4275461"/>
                <a:gd name="connsiteX30" fmla="*/ 161321 w 3619883"/>
                <a:gd name="connsiteY30" fmla="*/ 4128157 h 4275461"/>
                <a:gd name="connsiteX31" fmla="*/ 230914 w 3619883"/>
                <a:gd name="connsiteY31" fmla="*/ 4128157 h 4275461"/>
                <a:gd name="connsiteX32" fmla="*/ 189322 w 3619883"/>
                <a:gd name="connsiteY32" fmla="*/ 4275461 h 4275461"/>
                <a:gd name="connsiteX33" fmla="*/ 0 w 3619883"/>
                <a:gd name="connsiteY33" fmla="*/ 4275461 h 4275461"/>
                <a:gd name="connsiteX34" fmla="*/ 0 w 3619883"/>
                <a:gd name="connsiteY34" fmla="*/ 42229 h 4275461"/>
                <a:gd name="connsiteX35" fmla="*/ 42464 w 3619883"/>
                <a:gd name="connsiteY35" fmla="*/ 40518 h 4275461"/>
                <a:gd name="connsiteX36" fmla="*/ 137733 w 3619883"/>
                <a:gd name="connsiteY36" fmla="*/ 35355 h 4275461"/>
                <a:gd name="connsiteX37" fmla="*/ 270565 w 3619883"/>
                <a:gd name="connsiteY37" fmla="*/ 29759 h 4275461"/>
                <a:gd name="connsiteX38" fmla="*/ 479734 w 3619883"/>
                <a:gd name="connsiteY38" fmla="*/ 45455 h 4275461"/>
                <a:gd name="connsiteX39" fmla="*/ 524103 w 3619883"/>
                <a:gd name="connsiteY39" fmla="*/ 41625 h 4275461"/>
                <a:gd name="connsiteX40" fmla="*/ 624416 w 3619883"/>
                <a:gd name="connsiteY40" fmla="*/ 22696 h 4275461"/>
                <a:gd name="connsiteX41" fmla="*/ 657762 w 3619883"/>
                <a:gd name="connsiteY41" fmla="*/ 18351 h 4275461"/>
                <a:gd name="connsiteX42" fmla="*/ 690557 w 3619883"/>
                <a:gd name="connsiteY42" fmla="*/ 25792 h 4275461"/>
                <a:gd name="connsiteX43" fmla="*/ 745123 w 3619883"/>
                <a:gd name="connsiteY43" fmla="*/ 40157 h 4275461"/>
                <a:gd name="connsiteX44" fmla="*/ 789493 w 3619883"/>
                <a:gd name="connsiteY44" fmla="*/ 36327 h 4275461"/>
                <a:gd name="connsiteX45" fmla="*/ 854255 w 3619883"/>
                <a:gd name="connsiteY45" fmla="*/ 68887 h 4275461"/>
                <a:gd name="connsiteX46" fmla="*/ 897520 w 3619883"/>
                <a:gd name="connsiteY46" fmla="*/ 88629 h 4275461"/>
                <a:gd name="connsiteX47" fmla="*/ 940510 w 3619883"/>
                <a:gd name="connsiteY47" fmla="*/ 114265 h 4275461"/>
                <a:gd name="connsiteX48" fmla="*/ 1082712 w 3619883"/>
                <a:gd name="connsiteY48" fmla="*/ 144543 h 4275461"/>
                <a:gd name="connsiteX49" fmla="*/ 1205348 w 3619883"/>
                <a:gd name="connsiteY49" fmla="*/ 120753 h 4275461"/>
                <a:gd name="connsiteX50" fmla="*/ 1271764 w 3619883"/>
                <a:gd name="connsiteY50" fmla="*/ 117956 h 4275461"/>
                <a:gd name="connsiteX51" fmla="*/ 1315583 w 3619883"/>
                <a:gd name="connsiteY51" fmla="*/ 125912 h 4275461"/>
                <a:gd name="connsiteX52" fmla="*/ 1359125 w 3619883"/>
                <a:gd name="connsiteY52" fmla="*/ 139761 h 4275461"/>
                <a:gd name="connsiteX53" fmla="*/ 1391919 w 3619883"/>
                <a:gd name="connsiteY53" fmla="*/ 147202 h 4275461"/>
                <a:gd name="connsiteX54" fmla="*/ 1436563 w 3619883"/>
                <a:gd name="connsiteY54" fmla="*/ 137480 h 4275461"/>
                <a:gd name="connsiteX55" fmla="*/ 1471566 w 3619883"/>
                <a:gd name="connsiteY55" fmla="*/ 97777 h 4275461"/>
                <a:gd name="connsiteX56" fmla="*/ 1505739 w 3619883"/>
                <a:gd name="connsiteY56" fmla="*/ 75753 h 4275461"/>
                <a:gd name="connsiteX57" fmla="*/ 1590891 w 3619883"/>
                <a:gd name="connsiteY57" fmla="*/ 144702 h 4275461"/>
                <a:gd name="connsiteX58" fmla="*/ 1625616 w 3619883"/>
                <a:gd name="connsiteY58" fmla="*/ 110893 h 4275461"/>
                <a:gd name="connsiteX59" fmla="*/ 1658964 w 3619883"/>
                <a:gd name="connsiteY59" fmla="*/ 106547 h 4275461"/>
                <a:gd name="connsiteX60" fmla="*/ 1746598 w 3619883"/>
                <a:gd name="connsiteY60" fmla="*/ 122460 h 4275461"/>
                <a:gd name="connsiteX61" fmla="*/ 1811913 w 3619883"/>
                <a:gd name="connsiteY61" fmla="*/ 143234 h 4275461"/>
                <a:gd name="connsiteX62" fmla="*/ 1856557 w 3619883"/>
                <a:gd name="connsiteY62" fmla="*/ 133511 h 4275461"/>
                <a:gd name="connsiteX63" fmla="*/ 2066003 w 3619883"/>
                <a:gd name="connsiteY63" fmla="*/ 143313 h 4275461"/>
                <a:gd name="connsiteX64" fmla="*/ 2177615 w 3619883"/>
                <a:gd name="connsiteY64" fmla="*/ 119007 h 4275461"/>
                <a:gd name="connsiteX65" fmla="*/ 2255883 w 3619883"/>
                <a:gd name="connsiteY65" fmla="*/ 99047 h 4275461"/>
                <a:gd name="connsiteX66" fmla="*/ 2344622 w 3619883"/>
                <a:gd name="connsiteY66" fmla="*/ 91388 h 4275461"/>
                <a:gd name="connsiteX67" fmla="*/ 2455682 w 3619883"/>
                <a:gd name="connsiteY67" fmla="*/ 78869 h 4275461"/>
                <a:gd name="connsiteX68" fmla="*/ 2632609 w 3619883"/>
                <a:gd name="connsiteY68" fmla="*/ 75338 h 4275461"/>
                <a:gd name="connsiteX69" fmla="*/ 2742291 w 3619883"/>
                <a:gd name="connsiteY69" fmla="*/ 92282 h 4275461"/>
                <a:gd name="connsiteX70" fmla="*/ 2851974 w 3619883"/>
                <a:gd name="connsiteY70" fmla="*/ 109227 h 4275461"/>
                <a:gd name="connsiteX71" fmla="*/ 2907643 w 3619883"/>
                <a:gd name="connsiteY71" fmla="*/ 100020 h 4275461"/>
                <a:gd name="connsiteX72" fmla="*/ 2944022 w 3619883"/>
                <a:gd name="connsiteY72" fmla="*/ 30853 h 4275461"/>
                <a:gd name="connsiteX73" fmla="*/ 3022289 w 3619883"/>
                <a:gd name="connsiteY73" fmla="*/ 10893 h 4275461"/>
                <a:gd name="connsiteX74" fmla="*/ 3054807 w 3619883"/>
                <a:gd name="connsiteY74" fmla="*/ 24226 h 4275461"/>
                <a:gd name="connsiteX75" fmla="*/ 3141892 w 3619883"/>
                <a:gd name="connsiteY75" fmla="*/ 51925 h 4275461"/>
                <a:gd name="connsiteX76" fmla="*/ 3185711 w 3619883"/>
                <a:gd name="connsiteY76" fmla="*/ 59881 h 4275461"/>
                <a:gd name="connsiteX77" fmla="*/ 3219056 w 3619883"/>
                <a:gd name="connsiteY77" fmla="*/ 55536 h 4275461"/>
                <a:gd name="connsiteX78" fmla="*/ 3263425 w 3619883"/>
                <a:gd name="connsiteY78" fmla="*/ 51706 h 4275461"/>
                <a:gd name="connsiteX79" fmla="*/ 3296219 w 3619883"/>
                <a:gd name="connsiteY79" fmla="*/ 59147 h 4275461"/>
                <a:gd name="connsiteX80" fmla="*/ 3319094 w 3619883"/>
                <a:gd name="connsiteY80" fmla="*/ 42500 h 4275461"/>
                <a:gd name="connsiteX81" fmla="*/ 3420511 w 3619883"/>
                <a:gd name="connsiteY81" fmla="*/ 0 h 4275461"/>
                <a:gd name="connsiteX82" fmla="*/ 3453305 w 3619883"/>
                <a:gd name="connsiteY82" fmla="*/ 7440 h 4275461"/>
                <a:gd name="connsiteX83" fmla="*/ 3496571 w 3619883"/>
                <a:gd name="connsiteY83" fmla="*/ 27182 h 4275461"/>
                <a:gd name="connsiteX84" fmla="*/ 3602117 w 3619883"/>
                <a:gd name="connsiteY84" fmla="*/ 132521 h 4275461"/>
                <a:gd name="connsiteX85" fmla="*/ 3619883 w 3619883"/>
                <a:gd name="connsiteY85" fmla="*/ 140049 h 4275461"/>
                <a:gd name="connsiteX86" fmla="*/ 3619883 w 3619883"/>
                <a:gd name="connsiteY8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3951392 h 4275461"/>
                <a:gd name="connsiteX21" fmla="*/ 472277 w 3619883"/>
                <a:gd name="connsiteY21" fmla="*/ 4128157 h 4275461"/>
                <a:gd name="connsiteX22" fmla="*/ 522650 w 3619883"/>
                <a:gd name="connsiteY22" fmla="*/ 4128157 h 4275461"/>
                <a:gd name="connsiteX23" fmla="*/ 573998 w 3619883"/>
                <a:gd name="connsiteY23" fmla="*/ 4275461 h 4275461"/>
                <a:gd name="connsiteX24" fmla="*/ 336164 w 3619883"/>
                <a:gd name="connsiteY24" fmla="*/ 4275461 h 4275461"/>
                <a:gd name="connsiteX25" fmla="*/ 294572 w 3619883"/>
                <a:gd name="connsiteY25" fmla="*/ 4128157 h 4275461"/>
                <a:gd name="connsiteX26" fmla="*/ 339106 w 3619883"/>
                <a:gd name="connsiteY26" fmla="*/ 4128157 h 4275461"/>
                <a:gd name="connsiteX27" fmla="*/ 339106 w 3619883"/>
                <a:gd name="connsiteY27" fmla="*/ 3951392 h 4275461"/>
                <a:gd name="connsiteX28" fmla="*/ 161321 w 3619883"/>
                <a:gd name="connsiteY28" fmla="*/ 3951392 h 4275461"/>
                <a:gd name="connsiteX29" fmla="*/ 161321 w 3619883"/>
                <a:gd name="connsiteY29" fmla="*/ 4128157 h 4275461"/>
                <a:gd name="connsiteX30" fmla="*/ 230914 w 3619883"/>
                <a:gd name="connsiteY30" fmla="*/ 4128157 h 4275461"/>
                <a:gd name="connsiteX31" fmla="*/ 189322 w 3619883"/>
                <a:gd name="connsiteY31" fmla="*/ 4275461 h 4275461"/>
                <a:gd name="connsiteX32" fmla="*/ 0 w 3619883"/>
                <a:gd name="connsiteY32" fmla="*/ 4275461 h 4275461"/>
                <a:gd name="connsiteX33" fmla="*/ 0 w 3619883"/>
                <a:gd name="connsiteY33" fmla="*/ 42229 h 4275461"/>
                <a:gd name="connsiteX34" fmla="*/ 42464 w 3619883"/>
                <a:gd name="connsiteY34" fmla="*/ 40518 h 4275461"/>
                <a:gd name="connsiteX35" fmla="*/ 137733 w 3619883"/>
                <a:gd name="connsiteY35" fmla="*/ 35355 h 4275461"/>
                <a:gd name="connsiteX36" fmla="*/ 270565 w 3619883"/>
                <a:gd name="connsiteY36" fmla="*/ 29759 h 4275461"/>
                <a:gd name="connsiteX37" fmla="*/ 479734 w 3619883"/>
                <a:gd name="connsiteY37" fmla="*/ 45455 h 4275461"/>
                <a:gd name="connsiteX38" fmla="*/ 524103 w 3619883"/>
                <a:gd name="connsiteY38" fmla="*/ 41625 h 4275461"/>
                <a:gd name="connsiteX39" fmla="*/ 624416 w 3619883"/>
                <a:gd name="connsiteY39" fmla="*/ 22696 h 4275461"/>
                <a:gd name="connsiteX40" fmla="*/ 657762 w 3619883"/>
                <a:gd name="connsiteY40" fmla="*/ 18351 h 4275461"/>
                <a:gd name="connsiteX41" fmla="*/ 690557 w 3619883"/>
                <a:gd name="connsiteY41" fmla="*/ 25792 h 4275461"/>
                <a:gd name="connsiteX42" fmla="*/ 745123 w 3619883"/>
                <a:gd name="connsiteY42" fmla="*/ 40157 h 4275461"/>
                <a:gd name="connsiteX43" fmla="*/ 789493 w 3619883"/>
                <a:gd name="connsiteY43" fmla="*/ 36327 h 4275461"/>
                <a:gd name="connsiteX44" fmla="*/ 854255 w 3619883"/>
                <a:gd name="connsiteY44" fmla="*/ 68887 h 4275461"/>
                <a:gd name="connsiteX45" fmla="*/ 897520 w 3619883"/>
                <a:gd name="connsiteY45" fmla="*/ 88629 h 4275461"/>
                <a:gd name="connsiteX46" fmla="*/ 940510 w 3619883"/>
                <a:gd name="connsiteY46" fmla="*/ 114265 h 4275461"/>
                <a:gd name="connsiteX47" fmla="*/ 1082712 w 3619883"/>
                <a:gd name="connsiteY47" fmla="*/ 144543 h 4275461"/>
                <a:gd name="connsiteX48" fmla="*/ 1205348 w 3619883"/>
                <a:gd name="connsiteY48" fmla="*/ 120753 h 4275461"/>
                <a:gd name="connsiteX49" fmla="*/ 1271764 w 3619883"/>
                <a:gd name="connsiteY49" fmla="*/ 117956 h 4275461"/>
                <a:gd name="connsiteX50" fmla="*/ 1315583 w 3619883"/>
                <a:gd name="connsiteY50" fmla="*/ 125912 h 4275461"/>
                <a:gd name="connsiteX51" fmla="*/ 1359125 w 3619883"/>
                <a:gd name="connsiteY51" fmla="*/ 139761 h 4275461"/>
                <a:gd name="connsiteX52" fmla="*/ 1391919 w 3619883"/>
                <a:gd name="connsiteY52" fmla="*/ 147202 h 4275461"/>
                <a:gd name="connsiteX53" fmla="*/ 1436563 w 3619883"/>
                <a:gd name="connsiteY53" fmla="*/ 137480 h 4275461"/>
                <a:gd name="connsiteX54" fmla="*/ 1471566 w 3619883"/>
                <a:gd name="connsiteY54" fmla="*/ 97777 h 4275461"/>
                <a:gd name="connsiteX55" fmla="*/ 1505739 w 3619883"/>
                <a:gd name="connsiteY55" fmla="*/ 75753 h 4275461"/>
                <a:gd name="connsiteX56" fmla="*/ 1590891 w 3619883"/>
                <a:gd name="connsiteY56" fmla="*/ 144702 h 4275461"/>
                <a:gd name="connsiteX57" fmla="*/ 1625616 w 3619883"/>
                <a:gd name="connsiteY57" fmla="*/ 110893 h 4275461"/>
                <a:gd name="connsiteX58" fmla="*/ 1658964 w 3619883"/>
                <a:gd name="connsiteY58" fmla="*/ 106547 h 4275461"/>
                <a:gd name="connsiteX59" fmla="*/ 1746598 w 3619883"/>
                <a:gd name="connsiteY59" fmla="*/ 122460 h 4275461"/>
                <a:gd name="connsiteX60" fmla="*/ 1811913 w 3619883"/>
                <a:gd name="connsiteY60" fmla="*/ 143234 h 4275461"/>
                <a:gd name="connsiteX61" fmla="*/ 1856557 w 3619883"/>
                <a:gd name="connsiteY61" fmla="*/ 133511 h 4275461"/>
                <a:gd name="connsiteX62" fmla="*/ 2066003 w 3619883"/>
                <a:gd name="connsiteY62" fmla="*/ 143313 h 4275461"/>
                <a:gd name="connsiteX63" fmla="*/ 2177615 w 3619883"/>
                <a:gd name="connsiteY63" fmla="*/ 119007 h 4275461"/>
                <a:gd name="connsiteX64" fmla="*/ 2255883 w 3619883"/>
                <a:gd name="connsiteY64" fmla="*/ 99047 h 4275461"/>
                <a:gd name="connsiteX65" fmla="*/ 2344622 w 3619883"/>
                <a:gd name="connsiteY65" fmla="*/ 91388 h 4275461"/>
                <a:gd name="connsiteX66" fmla="*/ 2455682 w 3619883"/>
                <a:gd name="connsiteY66" fmla="*/ 78869 h 4275461"/>
                <a:gd name="connsiteX67" fmla="*/ 2632609 w 3619883"/>
                <a:gd name="connsiteY67" fmla="*/ 75338 h 4275461"/>
                <a:gd name="connsiteX68" fmla="*/ 2742291 w 3619883"/>
                <a:gd name="connsiteY68" fmla="*/ 92282 h 4275461"/>
                <a:gd name="connsiteX69" fmla="*/ 2851974 w 3619883"/>
                <a:gd name="connsiteY69" fmla="*/ 109227 h 4275461"/>
                <a:gd name="connsiteX70" fmla="*/ 2907643 w 3619883"/>
                <a:gd name="connsiteY70" fmla="*/ 100020 h 4275461"/>
                <a:gd name="connsiteX71" fmla="*/ 2944022 w 3619883"/>
                <a:gd name="connsiteY71" fmla="*/ 30853 h 4275461"/>
                <a:gd name="connsiteX72" fmla="*/ 3022289 w 3619883"/>
                <a:gd name="connsiteY72" fmla="*/ 10893 h 4275461"/>
                <a:gd name="connsiteX73" fmla="*/ 3054807 w 3619883"/>
                <a:gd name="connsiteY73" fmla="*/ 24226 h 4275461"/>
                <a:gd name="connsiteX74" fmla="*/ 3141892 w 3619883"/>
                <a:gd name="connsiteY74" fmla="*/ 51925 h 4275461"/>
                <a:gd name="connsiteX75" fmla="*/ 3185711 w 3619883"/>
                <a:gd name="connsiteY75" fmla="*/ 59881 h 4275461"/>
                <a:gd name="connsiteX76" fmla="*/ 3219056 w 3619883"/>
                <a:gd name="connsiteY76" fmla="*/ 55536 h 4275461"/>
                <a:gd name="connsiteX77" fmla="*/ 3263425 w 3619883"/>
                <a:gd name="connsiteY77" fmla="*/ 51706 h 4275461"/>
                <a:gd name="connsiteX78" fmla="*/ 3296219 w 3619883"/>
                <a:gd name="connsiteY78" fmla="*/ 59147 h 4275461"/>
                <a:gd name="connsiteX79" fmla="*/ 3319094 w 3619883"/>
                <a:gd name="connsiteY79" fmla="*/ 42500 h 4275461"/>
                <a:gd name="connsiteX80" fmla="*/ 3420511 w 3619883"/>
                <a:gd name="connsiteY80" fmla="*/ 0 h 4275461"/>
                <a:gd name="connsiteX81" fmla="*/ 3453305 w 3619883"/>
                <a:gd name="connsiteY81" fmla="*/ 7440 h 4275461"/>
                <a:gd name="connsiteX82" fmla="*/ 3496571 w 3619883"/>
                <a:gd name="connsiteY82" fmla="*/ 27182 h 4275461"/>
                <a:gd name="connsiteX83" fmla="*/ 3602117 w 3619883"/>
                <a:gd name="connsiteY83" fmla="*/ 132521 h 4275461"/>
                <a:gd name="connsiteX84" fmla="*/ 3619883 w 3619883"/>
                <a:gd name="connsiteY84" fmla="*/ 140049 h 4275461"/>
                <a:gd name="connsiteX85" fmla="*/ 3619883 w 3619883"/>
                <a:gd name="connsiteY8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4128157 h 4275461"/>
                <a:gd name="connsiteX21" fmla="*/ 522650 w 3619883"/>
                <a:gd name="connsiteY21" fmla="*/ 4128157 h 4275461"/>
                <a:gd name="connsiteX22" fmla="*/ 573998 w 3619883"/>
                <a:gd name="connsiteY22" fmla="*/ 4275461 h 4275461"/>
                <a:gd name="connsiteX23" fmla="*/ 336164 w 3619883"/>
                <a:gd name="connsiteY23" fmla="*/ 4275461 h 4275461"/>
                <a:gd name="connsiteX24" fmla="*/ 294572 w 3619883"/>
                <a:gd name="connsiteY24" fmla="*/ 4128157 h 4275461"/>
                <a:gd name="connsiteX25" fmla="*/ 339106 w 3619883"/>
                <a:gd name="connsiteY25" fmla="*/ 4128157 h 4275461"/>
                <a:gd name="connsiteX26" fmla="*/ 339106 w 3619883"/>
                <a:gd name="connsiteY26" fmla="*/ 3951392 h 4275461"/>
                <a:gd name="connsiteX27" fmla="*/ 161321 w 3619883"/>
                <a:gd name="connsiteY27" fmla="*/ 3951392 h 4275461"/>
                <a:gd name="connsiteX28" fmla="*/ 161321 w 3619883"/>
                <a:gd name="connsiteY28" fmla="*/ 4128157 h 4275461"/>
                <a:gd name="connsiteX29" fmla="*/ 230914 w 3619883"/>
                <a:gd name="connsiteY29" fmla="*/ 4128157 h 4275461"/>
                <a:gd name="connsiteX30" fmla="*/ 189322 w 3619883"/>
                <a:gd name="connsiteY30" fmla="*/ 4275461 h 4275461"/>
                <a:gd name="connsiteX31" fmla="*/ 0 w 3619883"/>
                <a:gd name="connsiteY31" fmla="*/ 4275461 h 4275461"/>
                <a:gd name="connsiteX32" fmla="*/ 0 w 3619883"/>
                <a:gd name="connsiteY32" fmla="*/ 42229 h 4275461"/>
                <a:gd name="connsiteX33" fmla="*/ 42464 w 3619883"/>
                <a:gd name="connsiteY33" fmla="*/ 40518 h 4275461"/>
                <a:gd name="connsiteX34" fmla="*/ 137733 w 3619883"/>
                <a:gd name="connsiteY34" fmla="*/ 35355 h 4275461"/>
                <a:gd name="connsiteX35" fmla="*/ 270565 w 3619883"/>
                <a:gd name="connsiteY35" fmla="*/ 29759 h 4275461"/>
                <a:gd name="connsiteX36" fmla="*/ 479734 w 3619883"/>
                <a:gd name="connsiteY36" fmla="*/ 45455 h 4275461"/>
                <a:gd name="connsiteX37" fmla="*/ 524103 w 3619883"/>
                <a:gd name="connsiteY37" fmla="*/ 41625 h 4275461"/>
                <a:gd name="connsiteX38" fmla="*/ 624416 w 3619883"/>
                <a:gd name="connsiteY38" fmla="*/ 22696 h 4275461"/>
                <a:gd name="connsiteX39" fmla="*/ 657762 w 3619883"/>
                <a:gd name="connsiteY39" fmla="*/ 18351 h 4275461"/>
                <a:gd name="connsiteX40" fmla="*/ 690557 w 3619883"/>
                <a:gd name="connsiteY40" fmla="*/ 25792 h 4275461"/>
                <a:gd name="connsiteX41" fmla="*/ 745123 w 3619883"/>
                <a:gd name="connsiteY41" fmla="*/ 40157 h 4275461"/>
                <a:gd name="connsiteX42" fmla="*/ 789493 w 3619883"/>
                <a:gd name="connsiteY42" fmla="*/ 36327 h 4275461"/>
                <a:gd name="connsiteX43" fmla="*/ 854255 w 3619883"/>
                <a:gd name="connsiteY43" fmla="*/ 68887 h 4275461"/>
                <a:gd name="connsiteX44" fmla="*/ 897520 w 3619883"/>
                <a:gd name="connsiteY44" fmla="*/ 88629 h 4275461"/>
                <a:gd name="connsiteX45" fmla="*/ 940510 w 3619883"/>
                <a:gd name="connsiteY45" fmla="*/ 114265 h 4275461"/>
                <a:gd name="connsiteX46" fmla="*/ 1082712 w 3619883"/>
                <a:gd name="connsiteY46" fmla="*/ 144543 h 4275461"/>
                <a:gd name="connsiteX47" fmla="*/ 1205348 w 3619883"/>
                <a:gd name="connsiteY47" fmla="*/ 120753 h 4275461"/>
                <a:gd name="connsiteX48" fmla="*/ 1271764 w 3619883"/>
                <a:gd name="connsiteY48" fmla="*/ 117956 h 4275461"/>
                <a:gd name="connsiteX49" fmla="*/ 1315583 w 3619883"/>
                <a:gd name="connsiteY49" fmla="*/ 125912 h 4275461"/>
                <a:gd name="connsiteX50" fmla="*/ 1359125 w 3619883"/>
                <a:gd name="connsiteY50" fmla="*/ 139761 h 4275461"/>
                <a:gd name="connsiteX51" fmla="*/ 1391919 w 3619883"/>
                <a:gd name="connsiteY51" fmla="*/ 147202 h 4275461"/>
                <a:gd name="connsiteX52" fmla="*/ 1436563 w 3619883"/>
                <a:gd name="connsiteY52" fmla="*/ 137480 h 4275461"/>
                <a:gd name="connsiteX53" fmla="*/ 1471566 w 3619883"/>
                <a:gd name="connsiteY53" fmla="*/ 97777 h 4275461"/>
                <a:gd name="connsiteX54" fmla="*/ 1505739 w 3619883"/>
                <a:gd name="connsiteY54" fmla="*/ 75753 h 4275461"/>
                <a:gd name="connsiteX55" fmla="*/ 1590891 w 3619883"/>
                <a:gd name="connsiteY55" fmla="*/ 144702 h 4275461"/>
                <a:gd name="connsiteX56" fmla="*/ 1625616 w 3619883"/>
                <a:gd name="connsiteY56" fmla="*/ 110893 h 4275461"/>
                <a:gd name="connsiteX57" fmla="*/ 1658964 w 3619883"/>
                <a:gd name="connsiteY57" fmla="*/ 106547 h 4275461"/>
                <a:gd name="connsiteX58" fmla="*/ 1746598 w 3619883"/>
                <a:gd name="connsiteY58" fmla="*/ 122460 h 4275461"/>
                <a:gd name="connsiteX59" fmla="*/ 1811913 w 3619883"/>
                <a:gd name="connsiteY59" fmla="*/ 143234 h 4275461"/>
                <a:gd name="connsiteX60" fmla="*/ 1856557 w 3619883"/>
                <a:gd name="connsiteY60" fmla="*/ 133511 h 4275461"/>
                <a:gd name="connsiteX61" fmla="*/ 2066003 w 3619883"/>
                <a:gd name="connsiteY61" fmla="*/ 143313 h 4275461"/>
                <a:gd name="connsiteX62" fmla="*/ 2177615 w 3619883"/>
                <a:gd name="connsiteY62" fmla="*/ 119007 h 4275461"/>
                <a:gd name="connsiteX63" fmla="*/ 2255883 w 3619883"/>
                <a:gd name="connsiteY63" fmla="*/ 99047 h 4275461"/>
                <a:gd name="connsiteX64" fmla="*/ 2344622 w 3619883"/>
                <a:gd name="connsiteY64" fmla="*/ 91388 h 4275461"/>
                <a:gd name="connsiteX65" fmla="*/ 2455682 w 3619883"/>
                <a:gd name="connsiteY65" fmla="*/ 78869 h 4275461"/>
                <a:gd name="connsiteX66" fmla="*/ 2632609 w 3619883"/>
                <a:gd name="connsiteY66" fmla="*/ 75338 h 4275461"/>
                <a:gd name="connsiteX67" fmla="*/ 2742291 w 3619883"/>
                <a:gd name="connsiteY67" fmla="*/ 92282 h 4275461"/>
                <a:gd name="connsiteX68" fmla="*/ 2851974 w 3619883"/>
                <a:gd name="connsiteY68" fmla="*/ 109227 h 4275461"/>
                <a:gd name="connsiteX69" fmla="*/ 2907643 w 3619883"/>
                <a:gd name="connsiteY69" fmla="*/ 100020 h 4275461"/>
                <a:gd name="connsiteX70" fmla="*/ 2944022 w 3619883"/>
                <a:gd name="connsiteY70" fmla="*/ 30853 h 4275461"/>
                <a:gd name="connsiteX71" fmla="*/ 3022289 w 3619883"/>
                <a:gd name="connsiteY71" fmla="*/ 10893 h 4275461"/>
                <a:gd name="connsiteX72" fmla="*/ 3054807 w 3619883"/>
                <a:gd name="connsiteY72" fmla="*/ 24226 h 4275461"/>
                <a:gd name="connsiteX73" fmla="*/ 3141892 w 3619883"/>
                <a:gd name="connsiteY73" fmla="*/ 51925 h 4275461"/>
                <a:gd name="connsiteX74" fmla="*/ 3185711 w 3619883"/>
                <a:gd name="connsiteY74" fmla="*/ 59881 h 4275461"/>
                <a:gd name="connsiteX75" fmla="*/ 3219056 w 3619883"/>
                <a:gd name="connsiteY75" fmla="*/ 55536 h 4275461"/>
                <a:gd name="connsiteX76" fmla="*/ 3263425 w 3619883"/>
                <a:gd name="connsiteY76" fmla="*/ 51706 h 4275461"/>
                <a:gd name="connsiteX77" fmla="*/ 3296219 w 3619883"/>
                <a:gd name="connsiteY77" fmla="*/ 59147 h 4275461"/>
                <a:gd name="connsiteX78" fmla="*/ 3319094 w 3619883"/>
                <a:gd name="connsiteY78" fmla="*/ 42500 h 4275461"/>
                <a:gd name="connsiteX79" fmla="*/ 3420511 w 3619883"/>
                <a:gd name="connsiteY79" fmla="*/ 0 h 4275461"/>
                <a:gd name="connsiteX80" fmla="*/ 3453305 w 3619883"/>
                <a:gd name="connsiteY80" fmla="*/ 7440 h 4275461"/>
                <a:gd name="connsiteX81" fmla="*/ 3496571 w 3619883"/>
                <a:gd name="connsiteY81" fmla="*/ 27182 h 4275461"/>
                <a:gd name="connsiteX82" fmla="*/ 3602117 w 3619883"/>
                <a:gd name="connsiteY82" fmla="*/ 132521 h 4275461"/>
                <a:gd name="connsiteX83" fmla="*/ 3619883 w 3619883"/>
                <a:gd name="connsiteY83" fmla="*/ 140049 h 4275461"/>
                <a:gd name="connsiteX84" fmla="*/ 3619883 w 3619883"/>
                <a:gd name="connsiteY8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22650 w 3619883"/>
                <a:gd name="connsiteY20" fmla="*/ 4128157 h 4275461"/>
                <a:gd name="connsiteX21" fmla="*/ 573998 w 3619883"/>
                <a:gd name="connsiteY21" fmla="*/ 4275461 h 4275461"/>
                <a:gd name="connsiteX22" fmla="*/ 336164 w 3619883"/>
                <a:gd name="connsiteY22" fmla="*/ 4275461 h 4275461"/>
                <a:gd name="connsiteX23" fmla="*/ 294572 w 3619883"/>
                <a:gd name="connsiteY23" fmla="*/ 4128157 h 4275461"/>
                <a:gd name="connsiteX24" fmla="*/ 339106 w 3619883"/>
                <a:gd name="connsiteY24" fmla="*/ 4128157 h 4275461"/>
                <a:gd name="connsiteX25" fmla="*/ 339106 w 3619883"/>
                <a:gd name="connsiteY25" fmla="*/ 3951392 h 4275461"/>
                <a:gd name="connsiteX26" fmla="*/ 161321 w 3619883"/>
                <a:gd name="connsiteY26" fmla="*/ 3951392 h 4275461"/>
                <a:gd name="connsiteX27" fmla="*/ 161321 w 3619883"/>
                <a:gd name="connsiteY27" fmla="*/ 4128157 h 4275461"/>
                <a:gd name="connsiteX28" fmla="*/ 230914 w 3619883"/>
                <a:gd name="connsiteY28" fmla="*/ 4128157 h 4275461"/>
                <a:gd name="connsiteX29" fmla="*/ 189322 w 3619883"/>
                <a:gd name="connsiteY29" fmla="*/ 4275461 h 4275461"/>
                <a:gd name="connsiteX30" fmla="*/ 0 w 3619883"/>
                <a:gd name="connsiteY30" fmla="*/ 4275461 h 4275461"/>
                <a:gd name="connsiteX31" fmla="*/ 0 w 3619883"/>
                <a:gd name="connsiteY31" fmla="*/ 42229 h 4275461"/>
                <a:gd name="connsiteX32" fmla="*/ 42464 w 3619883"/>
                <a:gd name="connsiteY32" fmla="*/ 40518 h 4275461"/>
                <a:gd name="connsiteX33" fmla="*/ 137733 w 3619883"/>
                <a:gd name="connsiteY33" fmla="*/ 35355 h 4275461"/>
                <a:gd name="connsiteX34" fmla="*/ 270565 w 3619883"/>
                <a:gd name="connsiteY34" fmla="*/ 29759 h 4275461"/>
                <a:gd name="connsiteX35" fmla="*/ 479734 w 3619883"/>
                <a:gd name="connsiteY35" fmla="*/ 45455 h 4275461"/>
                <a:gd name="connsiteX36" fmla="*/ 524103 w 3619883"/>
                <a:gd name="connsiteY36" fmla="*/ 41625 h 4275461"/>
                <a:gd name="connsiteX37" fmla="*/ 624416 w 3619883"/>
                <a:gd name="connsiteY37" fmla="*/ 22696 h 4275461"/>
                <a:gd name="connsiteX38" fmla="*/ 657762 w 3619883"/>
                <a:gd name="connsiteY38" fmla="*/ 18351 h 4275461"/>
                <a:gd name="connsiteX39" fmla="*/ 690557 w 3619883"/>
                <a:gd name="connsiteY39" fmla="*/ 25792 h 4275461"/>
                <a:gd name="connsiteX40" fmla="*/ 745123 w 3619883"/>
                <a:gd name="connsiteY40" fmla="*/ 40157 h 4275461"/>
                <a:gd name="connsiteX41" fmla="*/ 789493 w 3619883"/>
                <a:gd name="connsiteY41" fmla="*/ 36327 h 4275461"/>
                <a:gd name="connsiteX42" fmla="*/ 854255 w 3619883"/>
                <a:gd name="connsiteY42" fmla="*/ 68887 h 4275461"/>
                <a:gd name="connsiteX43" fmla="*/ 897520 w 3619883"/>
                <a:gd name="connsiteY43" fmla="*/ 88629 h 4275461"/>
                <a:gd name="connsiteX44" fmla="*/ 940510 w 3619883"/>
                <a:gd name="connsiteY44" fmla="*/ 114265 h 4275461"/>
                <a:gd name="connsiteX45" fmla="*/ 1082712 w 3619883"/>
                <a:gd name="connsiteY45" fmla="*/ 144543 h 4275461"/>
                <a:gd name="connsiteX46" fmla="*/ 1205348 w 3619883"/>
                <a:gd name="connsiteY46" fmla="*/ 120753 h 4275461"/>
                <a:gd name="connsiteX47" fmla="*/ 1271764 w 3619883"/>
                <a:gd name="connsiteY47" fmla="*/ 117956 h 4275461"/>
                <a:gd name="connsiteX48" fmla="*/ 1315583 w 3619883"/>
                <a:gd name="connsiteY48" fmla="*/ 125912 h 4275461"/>
                <a:gd name="connsiteX49" fmla="*/ 1359125 w 3619883"/>
                <a:gd name="connsiteY49" fmla="*/ 139761 h 4275461"/>
                <a:gd name="connsiteX50" fmla="*/ 1391919 w 3619883"/>
                <a:gd name="connsiteY50" fmla="*/ 147202 h 4275461"/>
                <a:gd name="connsiteX51" fmla="*/ 1436563 w 3619883"/>
                <a:gd name="connsiteY51" fmla="*/ 137480 h 4275461"/>
                <a:gd name="connsiteX52" fmla="*/ 1471566 w 3619883"/>
                <a:gd name="connsiteY52" fmla="*/ 97777 h 4275461"/>
                <a:gd name="connsiteX53" fmla="*/ 1505739 w 3619883"/>
                <a:gd name="connsiteY53" fmla="*/ 75753 h 4275461"/>
                <a:gd name="connsiteX54" fmla="*/ 1590891 w 3619883"/>
                <a:gd name="connsiteY54" fmla="*/ 144702 h 4275461"/>
                <a:gd name="connsiteX55" fmla="*/ 1625616 w 3619883"/>
                <a:gd name="connsiteY55" fmla="*/ 110893 h 4275461"/>
                <a:gd name="connsiteX56" fmla="*/ 1658964 w 3619883"/>
                <a:gd name="connsiteY56" fmla="*/ 106547 h 4275461"/>
                <a:gd name="connsiteX57" fmla="*/ 1746598 w 3619883"/>
                <a:gd name="connsiteY57" fmla="*/ 122460 h 4275461"/>
                <a:gd name="connsiteX58" fmla="*/ 1811913 w 3619883"/>
                <a:gd name="connsiteY58" fmla="*/ 143234 h 4275461"/>
                <a:gd name="connsiteX59" fmla="*/ 1856557 w 3619883"/>
                <a:gd name="connsiteY59" fmla="*/ 133511 h 4275461"/>
                <a:gd name="connsiteX60" fmla="*/ 2066003 w 3619883"/>
                <a:gd name="connsiteY60" fmla="*/ 143313 h 4275461"/>
                <a:gd name="connsiteX61" fmla="*/ 2177615 w 3619883"/>
                <a:gd name="connsiteY61" fmla="*/ 119007 h 4275461"/>
                <a:gd name="connsiteX62" fmla="*/ 2255883 w 3619883"/>
                <a:gd name="connsiteY62" fmla="*/ 99047 h 4275461"/>
                <a:gd name="connsiteX63" fmla="*/ 2344622 w 3619883"/>
                <a:gd name="connsiteY63" fmla="*/ 91388 h 4275461"/>
                <a:gd name="connsiteX64" fmla="*/ 2455682 w 3619883"/>
                <a:gd name="connsiteY64" fmla="*/ 78869 h 4275461"/>
                <a:gd name="connsiteX65" fmla="*/ 2632609 w 3619883"/>
                <a:gd name="connsiteY65" fmla="*/ 75338 h 4275461"/>
                <a:gd name="connsiteX66" fmla="*/ 2742291 w 3619883"/>
                <a:gd name="connsiteY66" fmla="*/ 92282 h 4275461"/>
                <a:gd name="connsiteX67" fmla="*/ 2851974 w 3619883"/>
                <a:gd name="connsiteY67" fmla="*/ 109227 h 4275461"/>
                <a:gd name="connsiteX68" fmla="*/ 2907643 w 3619883"/>
                <a:gd name="connsiteY68" fmla="*/ 100020 h 4275461"/>
                <a:gd name="connsiteX69" fmla="*/ 2944022 w 3619883"/>
                <a:gd name="connsiteY69" fmla="*/ 30853 h 4275461"/>
                <a:gd name="connsiteX70" fmla="*/ 3022289 w 3619883"/>
                <a:gd name="connsiteY70" fmla="*/ 10893 h 4275461"/>
                <a:gd name="connsiteX71" fmla="*/ 3054807 w 3619883"/>
                <a:gd name="connsiteY71" fmla="*/ 24226 h 4275461"/>
                <a:gd name="connsiteX72" fmla="*/ 3141892 w 3619883"/>
                <a:gd name="connsiteY72" fmla="*/ 51925 h 4275461"/>
                <a:gd name="connsiteX73" fmla="*/ 3185711 w 3619883"/>
                <a:gd name="connsiteY73" fmla="*/ 59881 h 4275461"/>
                <a:gd name="connsiteX74" fmla="*/ 3219056 w 3619883"/>
                <a:gd name="connsiteY74" fmla="*/ 55536 h 4275461"/>
                <a:gd name="connsiteX75" fmla="*/ 3263425 w 3619883"/>
                <a:gd name="connsiteY75" fmla="*/ 51706 h 4275461"/>
                <a:gd name="connsiteX76" fmla="*/ 3296219 w 3619883"/>
                <a:gd name="connsiteY76" fmla="*/ 59147 h 4275461"/>
                <a:gd name="connsiteX77" fmla="*/ 3319094 w 3619883"/>
                <a:gd name="connsiteY77" fmla="*/ 42500 h 4275461"/>
                <a:gd name="connsiteX78" fmla="*/ 3420511 w 3619883"/>
                <a:gd name="connsiteY78" fmla="*/ 0 h 4275461"/>
                <a:gd name="connsiteX79" fmla="*/ 3453305 w 3619883"/>
                <a:gd name="connsiteY79" fmla="*/ 7440 h 4275461"/>
                <a:gd name="connsiteX80" fmla="*/ 3496571 w 3619883"/>
                <a:gd name="connsiteY80" fmla="*/ 27182 h 4275461"/>
                <a:gd name="connsiteX81" fmla="*/ 3602117 w 3619883"/>
                <a:gd name="connsiteY81" fmla="*/ 132521 h 4275461"/>
                <a:gd name="connsiteX82" fmla="*/ 3619883 w 3619883"/>
                <a:gd name="connsiteY82" fmla="*/ 140049 h 4275461"/>
                <a:gd name="connsiteX83" fmla="*/ 3619883 w 3619883"/>
                <a:gd name="connsiteY8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3951392 h 4275461"/>
                <a:gd name="connsiteX26" fmla="*/ 161321 w 3619883"/>
                <a:gd name="connsiteY26" fmla="*/ 4128157 h 4275461"/>
                <a:gd name="connsiteX27" fmla="*/ 230914 w 3619883"/>
                <a:gd name="connsiteY27" fmla="*/ 4128157 h 4275461"/>
                <a:gd name="connsiteX28" fmla="*/ 189322 w 3619883"/>
                <a:gd name="connsiteY28" fmla="*/ 4275461 h 4275461"/>
                <a:gd name="connsiteX29" fmla="*/ 0 w 3619883"/>
                <a:gd name="connsiteY29" fmla="*/ 4275461 h 4275461"/>
                <a:gd name="connsiteX30" fmla="*/ 0 w 3619883"/>
                <a:gd name="connsiteY30" fmla="*/ 42229 h 4275461"/>
                <a:gd name="connsiteX31" fmla="*/ 42464 w 3619883"/>
                <a:gd name="connsiteY31" fmla="*/ 40518 h 4275461"/>
                <a:gd name="connsiteX32" fmla="*/ 137733 w 3619883"/>
                <a:gd name="connsiteY32" fmla="*/ 35355 h 4275461"/>
                <a:gd name="connsiteX33" fmla="*/ 270565 w 3619883"/>
                <a:gd name="connsiteY33" fmla="*/ 29759 h 4275461"/>
                <a:gd name="connsiteX34" fmla="*/ 479734 w 3619883"/>
                <a:gd name="connsiteY34" fmla="*/ 45455 h 4275461"/>
                <a:gd name="connsiteX35" fmla="*/ 524103 w 3619883"/>
                <a:gd name="connsiteY35" fmla="*/ 41625 h 4275461"/>
                <a:gd name="connsiteX36" fmla="*/ 624416 w 3619883"/>
                <a:gd name="connsiteY36" fmla="*/ 22696 h 4275461"/>
                <a:gd name="connsiteX37" fmla="*/ 657762 w 3619883"/>
                <a:gd name="connsiteY37" fmla="*/ 18351 h 4275461"/>
                <a:gd name="connsiteX38" fmla="*/ 690557 w 3619883"/>
                <a:gd name="connsiteY38" fmla="*/ 25792 h 4275461"/>
                <a:gd name="connsiteX39" fmla="*/ 745123 w 3619883"/>
                <a:gd name="connsiteY39" fmla="*/ 40157 h 4275461"/>
                <a:gd name="connsiteX40" fmla="*/ 789493 w 3619883"/>
                <a:gd name="connsiteY40" fmla="*/ 36327 h 4275461"/>
                <a:gd name="connsiteX41" fmla="*/ 854255 w 3619883"/>
                <a:gd name="connsiteY41" fmla="*/ 68887 h 4275461"/>
                <a:gd name="connsiteX42" fmla="*/ 897520 w 3619883"/>
                <a:gd name="connsiteY42" fmla="*/ 88629 h 4275461"/>
                <a:gd name="connsiteX43" fmla="*/ 940510 w 3619883"/>
                <a:gd name="connsiteY43" fmla="*/ 114265 h 4275461"/>
                <a:gd name="connsiteX44" fmla="*/ 1082712 w 3619883"/>
                <a:gd name="connsiteY44" fmla="*/ 144543 h 4275461"/>
                <a:gd name="connsiteX45" fmla="*/ 1205348 w 3619883"/>
                <a:gd name="connsiteY45" fmla="*/ 120753 h 4275461"/>
                <a:gd name="connsiteX46" fmla="*/ 1271764 w 3619883"/>
                <a:gd name="connsiteY46" fmla="*/ 117956 h 4275461"/>
                <a:gd name="connsiteX47" fmla="*/ 1315583 w 3619883"/>
                <a:gd name="connsiteY47" fmla="*/ 125912 h 4275461"/>
                <a:gd name="connsiteX48" fmla="*/ 1359125 w 3619883"/>
                <a:gd name="connsiteY48" fmla="*/ 139761 h 4275461"/>
                <a:gd name="connsiteX49" fmla="*/ 1391919 w 3619883"/>
                <a:gd name="connsiteY49" fmla="*/ 147202 h 4275461"/>
                <a:gd name="connsiteX50" fmla="*/ 1436563 w 3619883"/>
                <a:gd name="connsiteY50" fmla="*/ 137480 h 4275461"/>
                <a:gd name="connsiteX51" fmla="*/ 1471566 w 3619883"/>
                <a:gd name="connsiteY51" fmla="*/ 97777 h 4275461"/>
                <a:gd name="connsiteX52" fmla="*/ 1505739 w 3619883"/>
                <a:gd name="connsiteY52" fmla="*/ 75753 h 4275461"/>
                <a:gd name="connsiteX53" fmla="*/ 1590891 w 3619883"/>
                <a:gd name="connsiteY53" fmla="*/ 144702 h 4275461"/>
                <a:gd name="connsiteX54" fmla="*/ 1625616 w 3619883"/>
                <a:gd name="connsiteY54" fmla="*/ 110893 h 4275461"/>
                <a:gd name="connsiteX55" fmla="*/ 1658964 w 3619883"/>
                <a:gd name="connsiteY55" fmla="*/ 106547 h 4275461"/>
                <a:gd name="connsiteX56" fmla="*/ 1746598 w 3619883"/>
                <a:gd name="connsiteY56" fmla="*/ 122460 h 4275461"/>
                <a:gd name="connsiteX57" fmla="*/ 1811913 w 3619883"/>
                <a:gd name="connsiteY57" fmla="*/ 143234 h 4275461"/>
                <a:gd name="connsiteX58" fmla="*/ 1856557 w 3619883"/>
                <a:gd name="connsiteY58" fmla="*/ 133511 h 4275461"/>
                <a:gd name="connsiteX59" fmla="*/ 2066003 w 3619883"/>
                <a:gd name="connsiteY59" fmla="*/ 143313 h 4275461"/>
                <a:gd name="connsiteX60" fmla="*/ 2177615 w 3619883"/>
                <a:gd name="connsiteY60" fmla="*/ 119007 h 4275461"/>
                <a:gd name="connsiteX61" fmla="*/ 2255883 w 3619883"/>
                <a:gd name="connsiteY61" fmla="*/ 99047 h 4275461"/>
                <a:gd name="connsiteX62" fmla="*/ 2344622 w 3619883"/>
                <a:gd name="connsiteY62" fmla="*/ 91388 h 4275461"/>
                <a:gd name="connsiteX63" fmla="*/ 2455682 w 3619883"/>
                <a:gd name="connsiteY63" fmla="*/ 78869 h 4275461"/>
                <a:gd name="connsiteX64" fmla="*/ 2632609 w 3619883"/>
                <a:gd name="connsiteY64" fmla="*/ 75338 h 4275461"/>
                <a:gd name="connsiteX65" fmla="*/ 2742291 w 3619883"/>
                <a:gd name="connsiteY65" fmla="*/ 92282 h 4275461"/>
                <a:gd name="connsiteX66" fmla="*/ 2851974 w 3619883"/>
                <a:gd name="connsiteY66" fmla="*/ 109227 h 4275461"/>
                <a:gd name="connsiteX67" fmla="*/ 2907643 w 3619883"/>
                <a:gd name="connsiteY67" fmla="*/ 100020 h 4275461"/>
                <a:gd name="connsiteX68" fmla="*/ 2944022 w 3619883"/>
                <a:gd name="connsiteY68" fmla="*/ 30853 h 4275461"/>
                <a:gd name="connsiteX69" fmla="*/ 3022289 w 3619883"/>
                <a:gd name="connsiteY69" fmla="*/ 10893 h 4275461"/>
                <a:gd name="connsiteX70" fmla="*/ 3054807 w 3619883"/>
                <a:gd name="connsiteY70" fmla="*/ 24226 h 4275461"/>
                <a:gd name="connsiteX71" fmla="*/ 3141892 w 3619883"/>
                <a:gd name="connsiteY71" fmla="*/ 51925 h 4275461"/>
                <a:gd name="connsiteX72" fmla="*/ 3185711 w 3619883"/>
                <a:gd name="connsiteY72" fmla="*/ 59881 h 4275461"/>
                <a:gd name="connsiteX73" fmla="*/ 3219056 w 3619883"/>
                <a:gd name="connsiteY73" fmla="*/ 55536 h 4275461"/>
                <a:gd name="connsiteX74" fmla="*/ 3263425 w 3619883"/>
                <a:gd name="connsiteY74" fmla="*/ 51706 h 4275461"/>
                <a:gd name="connsiteX75" fmla="*/ 3296219 w 3619883"/>
                <a:gd name="connsiteY75" fmla="*/ 59147 h 4275461"/>
                <a:gd name="connsiteX76" fmla="*/ 3319094 w 3619883"/>
                <a:gd name="connsiteY76" fmla="*/ 42500 h 4275461"/>
                <a:gd name="connsiteX77" fmla="*/ 3420511 w 3619883"/>
                <a:gd name="connsiteY77" fmla="*/ 0 h 4275461"/>
                <a:gd name="connsiteX78" fmla="*/ 3453305 w 3619883"/>
                <a:gd name="connsiteY78" fmla="*/ 7440 h 4275461"/>
                <a:gd name="connsiteX79" fmla="*/ 3496571 w 3619883"/>
                <a:gd name="connsiteY79" fmla="*/ 27182 h 4275461"/>
                <a:gd name="connsiteX80" fmla="*/ 3602117 w 3619883"/>
                <a:gd name="connsiteY80" fmla="*/ 132521 h 4275461"/>
                <a:gd name="connsiteX81" fmla="*/ 3619883 w 3619883"/>
                <a:gd name="connsiteY81" fmla="*/ 140049 h 4275461"/>
                <a:gd name="connsiteX82" fmla="*/ 3619883 w 3619883"/>
                <a:gd name="connsiteY8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230914 w 3619883"/>
                <a:gd name="connsiteY26" fmla="*/ 4128157 h 4275461"/>
                <a:gd name="connsiteX27" fmla="*/ 189322 w 3619883"/>
                <a:gd name="connsiteY27" fmla="*/ 4275461 h 4275461"/>
                <a:gd name="connsiteX28" fmla="*/ 0 w 3619883"/>
                <a:gd name="connsiteY28" fmla="*/ 4275461 h 4275461"/>
                <a:gd name="connsiteX29" fmla="*/ 0 w 3619883"/>
                <a:gd name="connsiteY29" fmla="*/ 42229 h 4275461"/>
                <a:gd name="connsiteX30" fmla="*/ 42464 w 3619883"/>
                <a:gd name="connsiteY30" fmla="*/ 40518 h 4275461"/>
                <a:gd name="connsiteX31" fmla="*/ 137733 w 3619883"/>
                <a:gd name="connsiteY31" fmla="*/ 35355 h 4275461"/>
                <a:gd name="connsiteX32" fmla="*/ 270565 w 3619883"/>
                <a:gd name="connsiteY32" fmla="*/ 29759 h 4275461"/>
                <a:gd name="connsiteX33" fmla="*/ 479734 w 3619883"/>
                <a:gd name="connsiteY33" fmla="*/ 45455 h 4275461"/>
                <a:gd name="connsiteX34" fmla="*/ 524103 w 3619883"/>
                <a:gd name="connsiteY34" fmla="*/ 41625 h 4275461"/>
                <a:gd name="connsiteX35" fmla="*/ 624416 w 3619883"/>
                <a:gd name="connsiteY35" fmla="*/ 22696 h 4275461"/>
                <a:gd name="connsiteX36" fmla="*/ 657762 w 3619883"/>
                <a:gd name="connsiteY36" fmla="*/ 18351 h 4275461"/>
                <a:gd name="connsiteX37" fmla="*/ 690557 w 3619883"/>
                <a:gd name="connsiteY37" fmla="*/ 25792 h 4275461"/>
                <a:gd name="connsiteX38" fmla="*/ 745123 w 3619883"/>
                <a:gd name="connsiteY38" fmla="*/ 40157 h 4275461"/>
                <a:gd name="connsiteX39" fmla="*/ 789493 w 3619883"/>
                <a:gd name="connsiteY39" fmla="*/ 36327 h 4275461"/>
                <a:gd name="connsiteX40" fmla="*/ 854255 w 3619883"/>
                <a:gd name="connsiteY40" fmla="*/ 68887 h 4275461"/>
                <a:gd name="connsiteX41" fmla="*/ 897520 w 3619883"/>
                <a:gd name="connsiteY41" fmla="*/ 88629 h 4275461"/>
                <a:gd name="connsiteX42" fmla="*/ 940510 w 3619883"/>
                <a:gd name="connsiteY42" fmla="*/ 114265 h 4275461"/>
                <a:gd name="connsiteX43" fmla="*/ 1082712 w 3619883"/>
                <a:gd name="connsiteY43" fmla="*/ 144543 h 4275461"/>
                <a:gd name="connsiteX44" fmla="*/ 1205348 w 3619883"/>
                <a:gd name="connsiteY44" fmla="*/ 120753 h 4275461"/>
                <a:gd name="connsiteX45" fmla="*/ 1271764 w 3619883"/>
                <a:gd name="connsiteY45" fmla="*/ 117956 h 4275461"/>
                <a:gd name="connsiteX46" fmla="*/ 1315583 w 3619883"/>
                <a:gd name="connsiteY46" fmla="*/ 125912 h 4275461"/>
                <a:gd name="connsiteX47" fmla="*/ 1359125 w 3619883"/>
                <a:gd name="connsiteY47" fmla="*/ 139761 h 4275461"/>
                <a:gd name="connsiteX48" fmla="*/ 1391919 w 3619883"/>
                <a:gd name="connsiteY48" fmla="*/ 147202 h 4275461"/>
                <a:gd name="connsiteX49" fmla="*/ 1436563 w 3619883"/>
                <a:gd name="connsiteY49" fmla="*/ 137480 h 4275461"/>
                <a:gd name="connsiteX50" fmla="*/ 1471566 w 3619883"/>
                <a:gd name="connsiteY50" fmla="*/ 97777 h 4275461"/>
                <a:gd name="connsiteX51" fmla="*/ 1505739 w 3619883"/>
                <a:gd name="connsiteY51" fmla="*/ 75753 h 4275461"/>
                <a:gd name="connsiteX52" fmla="*/ 1590891 w 3619883"/>
                <a:gd name="connsiteY52" fmla="*/ 144702 h 4275461"/>
                <a:gd name="connsiteX53" fmla="*/ 1625616 w 3619883"/>
                <a:gd name="connsiteY53" fmla="*/ 110893 h 4275461"/>
                <a:gd name="connsiteX54" fmla="*/ 1658964 w 3619883"/>
                <a:gd name="connsiteY54" fmla="*/ 106547 h 4275461"/>
                <a:gd name="connsiteX55" fmla="*/ 1746598 w 3619883"/>
                <a:gd name="connsiteY55" fmla="*/ 122460 h 4275461"/>
                <a:gd name="connsiteX56" fmla="*/ 1811913 w 3619883"/>
                <a:gd name="connsiteY56" fmla="*/ 143234 h 4275461"/>
                <a:gd name="connsiteX57" fmla="*/ 1856557 w 3619883"/>
                <a:gd name="connsiteY57" fmla="*/ 133511 h 4275461"/>
                <a:gd name="connsiteX58" fmla="*/ 2066003 w 3619883"/>
                <a:gd name="connsiteY58" fmla="*/ 143313 h 4275461"/>
                <a:gd name="connsiteX59" fmla="*/ 2177615 w 3619883"/>
                <a:gd name="connsiteY59" fmla="*/ 119007 h 4275461"/>
                <a:gd name="connsiteX60" fmla="*/ 2255883 w 3619883"/>
                <a:gd name="connsiteY60" fmla="*/ 99047 h 4275461"/>
                <a:gd name="connsiteX61" fmla="*/ 2344622 w 3619883"/>
                <a:gd name="connsiteY61" fmla="*/ 91388 h 4275461"/>
                <a:gd name="connsiteX62" fmla="*/ 2455682 w 3619883"/>
                <a:gd name="connsiteY62" fmla="*/ 78869 h 4275461"/>
                <a:gd name="connsiteX63" fmla="*/ 2632609 w 3619883"/>
                <a:gd name="connsiteY63" fmla="*/ 75338 h 4275461"/>
                <a:gd name="connsiteX64" fmla="*/ 2742291 w 3619883"/>
                <a:gd name="connsiteY64" fmla="*/ 92282 h 4275461"/>
                <a:gd name="connsiteX65" fmla="*/ 2851974 w 3619883"/>
                <a:gd name="connsiteY65" fmla="*/ 109227 h 4275461"/>
                <a:gd name="connsiteX66" fmla="*/ 2907643 w 3619883"/>
                <a:gd name="connsiteY66" fmla="*/ 100020 h 4275461"/>
                <a:gd name="connsiteX67" fmla="*/ 2944022 w 3619883"/>
                <a:gd name="connsiteY67" fmla="*/ 30853 h 4275461"/>
                <a:gd name="connsiteX68" fmla="*/ 3022289 w 3619883"/>
                <a:gd name="connsiteY68" fmla="*/ 10893 h 4275461"/>
                <a:gd name="connsiteX69" fmla="*/ 3054807 w 3619883"/>
                <a:gd name="connsiteY69" fmla="*/ 24226 h 4275461"/>
                <a:gd name="connsiteX70" fmla="*/ 3141892 w 3619883"/>
                <a:gd name="connsiteY70" fmla="*/ 51925 h 4275461"/>
                <a:gd name="connsiteX71" fmla="*/ 3185711 w 3619883"/>
                <a:gd name="connsiteY71" fmla="*/ 59881 h 4275461"/>
                <a:gd name="connsiteX72" fmla="*/ 3219056 w 3619883"/>
                <a:gd name="connsiteY72" fmla="*/ 55536 h 4275461"/>
                <a:gd name="connsiteX73" fmla="*/ 3263425 w 3619883"/>
                <a:gd name="connsiteY73" fmla="*/ 51706 h 4275461"/>
                <a:gd name="connsiteX74" fmla="*/ 3296219 w 3619883"/>
                <a:gd name="connsiteY74" fmla="*/ 59147 h 4275461"/>
                <a:gd name="connsiteX75" fmla="*/ 3319094 w 3619883"/>
                <a:gd name="connsiteY75" fmla="*/ 42500 h 4275461"/>
                <a:gd name="connsiteX76" fmla="*/ 3420511 w 3619883"/>
                <a:gd name="connsiteY76" fmla="*/ 0 h 4275461"/>
                <a:gd name="connsiteX77" fmla="*/ 3453305 w 3619883"/>
                <a:gd name="connsiteY77" fmla="*/ 7440 h 4275461"/>
                <a:gd name="connsiteX78" fmla="*/ 3496571 w 3619883"/>
                <a:gd name="connsiteY78" fmla="*/ 27182 h 4275461"/>
                <a:gd name="connsiteX79" fmla="*/ 3602117 w 3619883"/>
                <a:gd name="connsiteY79" fmla="*/ 132521 h 4275461"/>
                <a:gd name="connsiteX80" fmla="*/ 3619883 w 3619883"/>
                <a:gd name="connsiteY80" fmla="*/ 140049 h 4275461"/>
                <a:gd name="connsiteX81" fmla="*/ 3619883 w 3619883"/>
                <a:gd name="connsiteY8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189322 w 3619883"/>
                <a:gd name="connsiteY26" fmla="*/ 4275461 h 4275461"/>
                <a:gd name="connsiteX27" fmla="*/ 0 w 3619883"/>
                <a:gd name="connsiteY27" fmla="*/ 4275461 h 4275461"/>
                <a:gd name="connsiteX28" fmla="*/ 0 w 3619883"/>
                <a:gd name="connsiteY28" fmla="*/ 42229 h 4275461"/>
                <a:gd name="connsiteX29" fmla="*/ 42464 w 3619883"/>
                <a:gd name="connsiteY29" fmla="*/ 40518 h 4275461"/>
                <a:gd name="connsiteX30" fmla="*/ 137733 w 3619883"/>
                <a:gd name="connsiteY30" fmla="*/ 35355 h 4275461"/>
                <a:gd name="connsiteX31" fmla="*/ 270565 w 3619883"/>
                <a:gd name="connsiteY31" fmla="*/ 29759 h 4275461"/>
                <a:gd name="connsiteX32" fmla="*/ 479734 w 3619883"/>
                <a:gd name="connsiteY32" fmla="*/ 45455 h 4275461"/>
                <a:gd name="connsiteX33" fmla="*/ 524103 w 3619883"/>
                <a:gd name="connsiteY33" fmla="*/ 41625 h 4275461"/>
                <a:gd name="connsiteX34" fmla="*/ 624416 w 3619883"/>
                <a:gd name="connsiteY34" fmla="*/ 22696 h 4275461"/>
                <a:gd name="connsiteX35" fmla="*/ 657762 w 3619883"/>
                <a:gd name="connsiteY35" fmla="*/ 18351 h 4275461"/>
                <a:gd name="connsiteX36" fmla="*/ 690557 w 3619883"/>
                <a:gd name="connsiteY36" fmla="*/ 25792 h 4275461"/>
                <a:gd name="connsiteX37" fmla="*/ 745123 w 3619883"/>
                <a:gd name="connsiteY37" fmla="*/ 40157 h 4275461"/>
                <a:gd name="connsiteX38" fmla="*/ 789493 w 3619883"/>
                <a:gd name="connsiteY38" fmla="*/ 36327 h 4275461"/>
                <a:gd name="connsiteX39" fmla="*/ 854255 w 3619883"/>
                <a:gd name="connsiteY39" fmla="*/ 68887 h 4275461"/>
                <a:gd name="connsiteX40" fmla="*/ 897520 w 3619883"/>
                <a:gd name="connsiteY40" fmla="*/ 88629 h 4275461"/>
                <a:gd name="connsiteX41" fmla="*/ 940510 w 3619883"/>
                <a:gd name="connsiteY41" fmla="*/ 114265 h 4275461"/>
                <a:gd name="connsiteX42" fmla="*/ 1082712 w 3619883"/>
                <a:gd name="connsiteY42" fmla="*/ 144543 h 4275461"/>
                <a:gd name="connsiteX43" fmla="*/ 1205348 w 3619883"/>
                <a:gd name="connsiteY43" fmla="*/ 120753 h 4275461"/>
                <a:gd name="connsiteX44" fmla="*/ 1271764 w 3619883"/>
                <a:gd name="connsiteY44" fmla="*/ 117956 h 4275461"/>
                <a:gd name="connsiteX45" fmla="*/ 1315583 w 3619883"/>
                <a:gd name="connsiteY45" fmla="*/ 125912 h 4275461"/>
                <a:gd name="connsiteX46" fmla="*/ 1359125 w 3619883"/>
                <a:gd name="connsiteY46" fmla="*/ 139761 h 4275461"/>
                <a:gd name="connsiteX47" fmla="*/ 1391919 w 3619883"/>
                <a:gd name="connsiteY47" fmla="*/ 147202 h 4275461"/>
                <a:gd name="connsiteX48" fmla="*/ 1436563 w 3619883"/>
                <a:gd name="connsiteY48" fmla="*/ 137480 h 4275461"/>
                <a:gd name="connsiteX49" fmla="*/ 1471566 w 3619883"/>
                <a:gd name="connsiteY49" fmla="*/ 97777 h 4275461"/>
                <a:gd name="connsiteX50" fmla="*/ 1505739 w 3619883"/>
                <a:gd name="connsiteY50" fmla="*/ 75753 h 4275461"/>
                <a:gd name="connsiteX51" fmla="*/ 1590891 w 3619883"/>
                <a:gd name="connsiteY51" fmla="*/ 144702 h 4275461"/>
                <a:gd name="connsiteX52" fmla="*/ 1625616 w 3619883"/>
                <a:gd name="connsiteY52" fmla="*/ 110893 h 4275461"/>
                <a:gd name="connsiteX53" fmla="*/ 1658964 w 3619883"/>
                <a:gd name="connsiteY53" fmla="*/ 106547 h 4275461"/>
                <a:gd name="connsiteX54" fmla="*/ 1746598 w 3619883"/>
                <a:gd name="connsiteY54" fmla="*/ 122460 h 4275461"/>
                <a:gd name="connsiteX55" fmla="*/ 1811913 w 3619883"/>
                <a:gd name="connsiteY55" fmla="*/ 143234 h 4275461"/>
                <a:gd name="connsiteX56" fmla="*/ 1856557 w 3619883"/>
                <a:gd name="connsiteY56" fmla="*/ 133511 h 4275461"/>
                <a:gd name="connsiteX57" fmla="*/ 2066003 w 3619883"/>
                <a:gd name="connsiteY57" fmla="*/ 143313 h 4275461"/>
                <a:gd name="connsiteX58" fmla="*/ 2177615 w 3619883"/>
                <a:gd name="connsiteY58" fmla="*/ 119007 h 4275461"/>
                <a:gd name="connsiteX59" fmla="*/ 2255883 w 3619883"/>
                <a:gd name="connsiteY59" fmla="*/ 99047 h 4275461"/>
                <a:gd name="connsiteX60" fmla="*/ 2344622 w 3619883"/>
                <a:gd name="connsiteY60" fmla="*/ 91388 h 4275461"/>
                <a:gd name="connsiteX61" fmla="*/ 2455682 w 3619883"/>
                <a:gd name="connsiteY61" fmla="*/ 78869 h 4275461"/>
                <a:gd name="connsiteX62" fmla="*/ 2632609 w 3619883"/>
                <a:gd name="connsiteY62" fmla="*/ 75338 h 4275461"/>
                <a:gd name="connsiteX63" fmla="*/ 2742291 w 3619883"/>
                <a:gd name="connsiteY63" fmla="*/ 92282 h 4275461"/>
                <a:gd name="connsiteX64" fmla="*/ 2851974 w 3619883"/>
                <a:gd name="connsiteY64" fmla="*/ 109227 h 4275461"/>
                <a:gd name="connsiteX65" fmla="*/ 2907643 w 3619883"/>
                <a:gd name="connsiteY65" fmla="*/ 100020 h 4275461"/>
                <a:gd name="connsiteX66" fmla="*/ 2944022 w 3619883"/>
                <a:gd name="connsiteY66" fmla="*/ 30853 h 4275461"/>
                <a:gd name="connsiteX67" fmla="*/ 3022289 w 3619883"/>
                <a:gd name="connsiteY67" fmla="*/ 10893 h 4275461"/>
                <a:gd name="connsiteX68" fmla="*/ 3054807 w 3619883"/>
                <a:gd name="connsiteY68" fmla="*/ 24226 h 4275461"/>
                <a:gd name="connsiteX69" fmla="*/ 3141892 w 3619883"/>
                <a:gd name="connsiteY69" fmla="*/ 51925 h 4275461"/>
                <a:gd name="connsiteX70" fmla="*/ 3185711 w 3619883"/>
                <a:gd name="connsiteY70" fmla="*/ 59881 h 4275461"/>
                <a:gd name="connsiteX71" fmla="*/ 3219056 w 3619883"/>
                <a:gd name="connsiteY71" fmla="*/ 55536 h 4275461"/>
                <a:gd name="connsiteX72" fmla="*/ 3263425 w 3619883"/>
                <a:gd name="connsiteY72" fmla="*/ 51706 h 4275461"/>
                <a:gd name="connsiteX73" fmla="*/ 3296219 w 3619883"/>
                <a:gd name="connsiteY73" fmla="*/ 59147 h 4275461"/>
                <a:gd name="connsiteX74" fmla="*/ 3319094 w 3619883"/>
                <a:gd name="connsiteY74" fmla="*/ 42500 h 4275461"/>
                <a:gd name="connsiteX75" fmla="*/ 3420511 w 3619883"/>
                <a:gd name="connsiteY75" fmla="*/ 0 h 4275461"/>
                <a:gd name="connsiteX76" fmla="*/ 3453305 w 3619883"/>
                <a:gd name="connsiteY76" fmla="*/ 7440 h 4275461"/>
                <a:gd name="connsiteX77" fmla="*/ 3496571 w 3619883"/>
                <a:gd name="connsiteY77" fmla="*/ 27182 h 4275461"/>
                <a:gd name="connsiteX78" fmla="*/ 3602117 w 3619883"/>
                <a:gd name="connsiteY78" fmla="*/ 132521 h 4275461"/>
                <a:gd name="connsiteX79" fmla="*/ 3619883 w 3619883"/>
                <a:gd name="connsiteY79" fmla="*/ 140049 h 4275461"/>
                <a:gd name="connsiteX80" fmla="*/ 3619883 w 3619883"/>
                <a:gd name="connsiteY8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89322 w 3619883"/>
                <a:gd name="connsiteY25" fmla="*/ 4275461 h 4275461"/>
                <a:gd name="connsiteX26" fmla="*/ 0 w 3619883"/>
                <a:gd name="connsiteY26" fmla="*/ 4275461 h 4275461"/>
                <a:gd name="connsiteX27" fmla="*/ 0 w 3619883"/>
                <a:gd name="connsiteY27" fmla="*/ 42229 h 4275461"/>
                <a:gd name="connsiteX28" fmla="*/ 42464 w 3619883"/>
                <a:gd name="connsiteY28" fmla="*/ 40518 h 4275461"/>
                <a:gd name="connsiteX29" fmla="*/ 137733 w 3619883"/>
                <a:gd name="connsiteY29" fmla="*/ 35355 h 4275461"/>
                <a:gd name="connsiteX30" fmla="*/ 270565 w 3619883"/>
                <a:gd name="connsiteY30" fmla="*/ 29759 h 4275461"/>
                <a:gd name="connsiteX31" fmla="*/ 479734 w 3619883"/>
                <a:gd name="connsiteY31" fmla="*/ 45455 h 4275461"/>
                <a:gd name="connsiteX32" fmla="*/ 524103 w 3619883"/>
                <a:gd name="connsiteY32" fmla="*/ 41625 h 4275461"/>
                <a:gd name="connsiteX33" fmla="*/ 624416 w 3619883"/>
                <a:gd name="connsiteY33" fmla="*/ 22696 h 4275461"/>
                <a:gd name="connsiteX34" fmla="*/ 657762 w 3619883"/>
                <a:gd name="connsiteY34" fmla="*/ 18351 h 4275461"/>
                <a:gd name="connsiteX35" fmla="*/ 690557 w 3619883"/>
                <a:gd name="connsiteY35" fmla="*/ 25792 h 4275461"/>
                <a:gd name="connsiteX36" fmla="*/ 745123 w 3619883"/>
                <a:gd name="connsiteY36" fmla="*/ 40157 h 4275461"/>
                <a:gd name="connsiteX37" fmla="*/ 789493 w 3619883"/>
                <a:gd name="connsiteY37" fmla="*/ 36327 h 4275461"/>
                <a:gd name="connsiteX38" fmla="*/ 854255 w 3619883"/>
                <a:gd name="connsiteY38" fmla="*/ 68887 h 4275461"/>
                <a:gd name="connsiteX39" fmla="*/ 897520 w 3619883"/>
                <a:gd name="connsiteY39" fmla="*/ 88629 h 4275461"/>
                <a:gd name="connsiteX40" fmla="*/ 940510 w 3619883"/>
                <a:gd name="connsiteY40" fmla="*/ 114265 h 4275461"/>
                <a:gd name="connsiteX41" fmla="*/ 1082712 w 3619883"/>
                <a:gd name="connsiteY41" fmla="*/ 144543 h 4275461"/>
                <a:gd name="connsiteX42" fmla="*/ 1205348 w 3619883"/>
                <a:gd name="connsiteY42" fmla="*/ 120753 h 4275461"/>
                <a:gd name="connsiteX43" fmla="*/ 1271764 w 3619883"/>
                <a:gd name="connsiteY43" fmla="*/ 117956 h 4275461"/>
                <a:gd name="connsiteX44" fmla="*/ 1315583 w 3619883"/>
                <a:gd name="connsiteY44" fmla="*/ 125912 h 4275461"/>
                <a:gd name="connsiteX45" fmla="*/ 1359125 w 3619883"/>
                <a:gd name="connsiteY45" fmla="*/ 139761 h 4275461"/>
                <a:gd name="connsiteX46" fmla="*/ 1391919 w 3619883"/>
                <a:gd name="connsiteY46" fmla="*/ 147202 h 4275461"/>
                <a:gd name="connsiteX47" fmla="*/ 1436563 w 3619883"/>
                <a:gd name="connsiteY47" fmla="*/ 137480 h 4275461"/>
                <a:gd name="connsiteX48" fmla="*/ 1471566 w 3619883"/>
                <a:gd name="connsiteY48" fmla="*/ 97777 h 4275461"/>
                <a:gd name="connsiteX49" fmla="*/ 1505739 w 3619883"/>
                <a:gd name="connsiteY49" fmla="*/ 75753 h 4275461"/>
                <a:gd name="connsiteX50" fmla="*/ 1590891 w 3619883"/>
                <a:gd name="connsiteY50" fmla="*/ 144702 h 4275461"/>
                <a:gd name="connsiteX51" fmla="*/ 1625616 w 3619883"/>
                <a:gd name="connsiteY51" fmla="*/ 110893 h 4275461"/>
                <a:gd name="connsiteX52" fmla="*/ 1658964 w 3619883"/>
                <a:gd name="connsiteY52" fmla="*/ 106547 h 4275461"/>
                <a:gd name="connsiteX53" fmla="*/ 1746598 w 3619883"/>
                <a:gd name="connsiteY53" fmla="*/ 122460 h 4275461"/>
                <a:gd name="connsiteX54" fmla="*/ 1811913 w 3619883"/>
                <a:gd name="connsiteY54" fmla="*/ 143234 h 4275461"/>
                <a:gd name="connsiteX55" fmla="*/ 1856557 w 3619883"/>
                <a:gd name="connsiteY55" fmla="*/ 133511 h 4275461"/>
                <a:gd name="connsiteX56" fmla="*/ 2066003 w 3619883"/>
                <a:gd name="connsiteY56" fmla="*/ 143313 h 4275461"/>
                <a:gd name="connsiteX57" fmla="*/ 2177615 w 3619883"/>
                <a:gd name="connsiteY57" fmla="*/ 119007 h 4275461"/>
                <a:gd name="connsiteX58" fmla="*/ 2255883 w 3619883"/>
                <a:gd name="connsiteY58" fmla="*/ 99047 h 4275461"/>
                <a:gd name="connsiteX59" fmla="*/ 2344622 w 3619883"/>
                <a:gd name="connsiteY59" fmla="*/ 91388 h 4275461"/>
                <a:gd name="connsiteX60" fmla="*/ 2455682 w 3619883"/>
                <a:gd name="connsiteY60" fmla="*/ 78869 h 4275461"/>
                <a:gd name="connsiteX61" fmla="*/ 2632609 w 3619883"/>
                <a:gd name="connsiteY61" fmla="*/ 75338 h 4275461"/>
                <a:gd name="connsiteX62" fmla="*/ 2742291 w 3619883"/>
                <a:gd name="connsiteY62" fmla="*/ 92282 h 4275461"/>
                <a:gd name="connsiteX63" fmla="*/ 2851974 w 3619883"/>
                <a:gd name="connsiteY63" fmla="*/ 109227 h 4275461"/>
                <a:gd name="connsiteX64" fmla="*/ 2907643 w 3619883"/>
                <a:gd name="connsiteY64" fmla="*/ 100020 h 4275461"/>
                <a:gd name="connsiteX65" fmla="*/ 2944022 w 3619883"/>
                <a:gd name="connsiteY65" fmla="*/ 30853 h 4275461"/>
                <a:gd name="connsiteX66" fmla="*/ 3022289 w 3619883"/>
                <a:gd name="connsiteY66" fmla="*/ 10893 h 4275461"/>
                <a:gd name="connsiteX67" fmla="*/ 3054807 w 3619883"/>
                <a:gd name="connsiteY67" fmla="*/ 24226 h 4275461"/>
                <a:gd name="connsiteX68" fmla="*/ 3141892 w 3619883"/>
                <a:gd name="connsiteY68" fmla="*/ 51925 h 4275461"/>
                <a:gd name="connsiteX69" fmla="*/ 3185711 w 3619883"/>
                <a:gd name="connsiteY69" fmla="*/ 59881 h 4275461"/>
                <a:gd name="connsiteX70" fmla="*/ 3219056 w 3619883"/>
                <a:gd name="connsiteY70" fmla="*/ 55536 h 4275461"/>
                <a:gd name="connsiteX71" fmla="*/ 3263425 w 3619883"/>
                <a:gd name="connsiteY71" fmla="*/ 51706 h 4275461"/>
                <a:gd name="connsiteX72" fmla="*/ 3296219 w 3619883"/>
                <a:gd name="connsiteY72" fmla="*/ 59147 h 4275461"/>
                <a:gd name="connsiteX73" fmla="*/ 3319094 w 3619883"/>
                <a:gd name="connsiteY73" fmla="*/ 42500 h 4275461"/>
                <a:gd name="connsiteX74" fmla="*/ 3420511 w 3619883"/>
                <a:gd name="connsiteY74" fmla="*/ 0 h 4275461"/>
                <a:gd name="connsiteX75" fmla="*/ 3453305 w 3619883"/>
                <a:gd name="connsiteY75" fmla="*/ 7440 h 4275461"/>
                <a:gd name="connsiteX76" fmla="*/ 3496571 w 3619883"/>
                <a:gd name="connsiteY76" fmla="*/ 27182 h 4275461"/>
                <a:gd name="connsiteX77" fmla="*/ 3602117 w 3619883"/>
                <a:gd name="connsiteY77" fmla="*/ 132521 h 4275461"/>
                <a:gd name="connsiteX78" fmla="*/ 3619883 w 3619883"/>
                <a:gd name="connsiteY78" fmla="*/ 140049 h 4275461"/>
                <a:gd name="connsiteX79" fmla="*/ 3619883 w 3619883"/>
                <a:gd name="connsiteY7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4128157 h 4275461"/>
                <a:gd name="connsiteX23" fmla="*/ 339106 w 3619883"/>
                <a:gd name="connsiteY23" fmla="*/ 3951392 h 4275461"/>
                <a:gd name="connsiteX24" fmla="*/ 189322 w 3619883"/>
                <a:gd name="connsiteY24" fmla="*/ 4275461 h 4275461"/>
                <a:gd name="connsiteX25" fmla="*/ 0 w 3619883"/>
                <a:gd name="connsiteY25" fmla="*/ 4275461 h 4275461"/>
                <a:gd name="connsiteX26" fmla="*/ 0 w 3619883"/>
                <a:gd name="connsiteY26" fmla="*/ 42229 h 4275461"/>
                <a:gd name="connsiteX27" fmla="*/ 42464 w 3619883"/>
                <a:gd name="connsiteY27" fmla="*/ 40518 h 4275461"/>
                <a:gd name="connsiteX28" fmla="*/ 137733 w 3619883"/>
                <a:gd name="connsiteY28" fmla="*/ 35355 h 4275461"/>
                <a:gd name="connsiteX29" fmla="*/ 270565 w 3619883"/>
                <a:gd name="connsiteY29" fmla="*/ 29759 h 4275461"/>
                <a:gd name="connsiteX30" fmla="*/ 479734 w 3619883"/>
                <a:gd name="connsiteY30" fmla="*/ 45455 h 4275461"/>
                <a:gd name="connsiteX31" fmla="*/ 524103 w 3619883"/>
                <a:gd name="connsiteY31" fmla="*/ 41625 h 4275461"/>
                <a:gd name="connsiteX32" fmla="*/ 624416 w 3619883"/>
                <a:gd name="connsiteY32" fmla="*/ 22696 h 4275461"/>
                <a:gd name="connsiteX33" fmla="*/ 657762 w 3619883"/>
                <a:gd name="connsiteY33" fmla="*/ 18351 h 4275461"/>
                <a:gd name="connsiteX34" fmla="*/ 690557 w 3619883"/>
                <a:gd name="connsiteY34" fmla="*/ 25792 h 4275461"/>
                <a:gd name="connsiteX35" fmla="*/ 745123 w 3619883"/>
                <a:gd name="connsiteY35" fmla="*/ 40157 h 4275461"/>
                <a:gd name="connsiteX36" fmla="*/ 789493 w 3619883"/>
                <a:gd name="connsiteY36" fmla="*/ 36327 h 4275461"/>
                <a:gd name="connsiteX37" fmla="*/ 854255 w 3619883"/>
                <a:gd name="connsiteY37" fmla="*/ 68887 h 4275461"/>
                <a:gd name="connsiteX38" fmla="*/ 897520 w 3619883"/>
                <a:gd name="connsiteY38" fmla="*/ 88629 h 4275461"/>
                <a:gd name="connsiteX39" fmla="*/ 940510 w 3619883"/>
                <a:gd name="connsiteY39" fmla="*/ 114265 h 4275461"/>
                <a:gd name="connsiteX40" fmla="*/ 1082712 w 3619883"/>
                <a:gd name="connsiteY40" fmla="*/ 144543 h 4275461"/>
                <a:gd name="connsiteX41" fmla="*/ 1205348 w 3619883"/>
                <a:gd name="connsiteY41" fmla="*/ 120753 h 4275461"/>
                <a:gd name="connsiteX42" fmla="*/ 1271764 w 3619883"/>
                <a:gd name="connsiteY42" fmla="*/ 117956 h 4275461"/>
                <a:gd name="connsiteX43" fmla="*/ 1315583 w 3619883"/>
                <a:gd name="connsiteY43" fmla="*/ 125912 h 4275461"/>
                <a:gd name="connsiteX44" fmla="*/ 1359125 w 3619883"/>
                <a:gd name="connsiteY44" fmla="*/ 139761 h 4275461"/>
                <a:gd name="connsiteX45" fmla="*/ 1391919 w 3619883"/>
                <a:gd name="connsiteY45" fmla="*/ 147202 h 4275461"/>
                <a:gd name="connsiteX46" fmla="*/ 1436563 w 3619883"/>
                <a:gd name="connsiteY46" fmla="*/ 137480 h 4275461"/>
                <a:gd name="connsiteX47" fmla="*/ 1471566 w 3619883"/>
                <a:gd name="connsiteY47" fmla="*/ 97777 h 4275461"/>
                <a:gd name="connsiteX48" fmla="*/ 1505739 w 3619883"/>
                <a:gd name="connsiteY48" fmla="*/ 75753 h 4275461"/>
                <a:gd name="connsiteX49" fmla="*/ 1590891 w 3619883"/>
                <a:gd name="connsiteY49" fmla="*/ 144702 h 4275461"/>
                <a:gd name="connsiteX50" fmla="*/ 1625616 w 3619883"/>
                <a:gd name="connsiteY50" fmla="*/ 110893 h 4275461"/>
                <a:gd name="connsiteX51" fmla="*/ 1658964 w 3619883"/>
                <a:gd name="connsiteY51" fmla="*/ 106547 h 4275461"/>
                <a:gd name="connsiteX52" fmla="*/ 1746598 w 3619883"/>
                <a:gd name="connsiteY52" fmla="*/ 122460 h 4275461"/>
                <a:gd name="connsiteX53" fmla="*/ 1811913 w 3619883"/>
                <a:gd name="connsiteY53" fmla="*/ 143234 h 4275461"/>
                <a:gd name="connsiteX54" fmla="*/ 1856557 w 3619883"/>
                <a:gd name="connsiteY54" fmla="*/ 133511 h 4275461"/>
                <a:gd name="connsiteX55" fmla="*/ 2066003 w 3619883"/>
                <a:gd name="connsiteY55" fmla="*/ 143313 h 4275461"/>
                <a:gd name="connsiteX56" fmla="*/ 2177615 w 3619883"/>
                <a:gd name="connsiteY56" fmla="*/ 119007 h 4275461"/>
                <a:gd name="connsiteX57" fmla="*/ 2255883 w 3619883"/>
                <a:gd name="connsiteY57" fmla="*/ 99047 h 4275461"/>
                <a:gd name="connsiteX58" fmla="*/ 2344622 w 3619883"/>
                <a:gd name="connsiteY58" fmla="*/ 91388 h 4275461"/>
                <a:gd name="connsiteX59" fmla="*/ 2455682 w 3619883"/>
                <a:gd name="connsiteY59" fmla="*/ 78869 h 4275461"/>
                <a:gd name="connsiteX60" fmla="*/ 2632609 w 3619883"/>
                <a:gd name="connsiteY60" fmla="*/ 75338 h 4275461"/>
                <a:gd name="connsiteX61" fmla="*/ 2742291 w 3619883"/>
                <a:gd name="connsiteY61" fmla="*/ 92282 h 4275461"/>
                <a:gd name="connsiteX62" fmla="*/ 2851974 w 3619883"/>
                <a:gd name="connsiteY62" fmla="*/ 109227 h 4275461"/>
                <a:gd name="connsiteX63" fmla="*/ 2907643 w 3619883"/>
                <a:gd name="connsiteY63" fmla="*/ 100020 h 4275461"/>
                <a:gd name="connsiteX64" fmla="*/ 2944022 w 3619883"/>
                <a:gd name="connsiteY64" fmla="*/ 30853 h 4275461"/>
                <a:gd name="connsiteX65" fmla="*/ 3022289 w 3619883"/>
                <a:gd name="connsiteY65" fmla="*/ 10893 h 4275461"/>
                <a:gd name="connsiteX66" fmla="*/ 3054807 w 3619883"/>
                <a:gd name="connsiteY66" fmla="*/ 24226 h 4275461"/>
                <a:gd name="connsiteX67" fmla="*/ 3141892 w 3619883"/>
                <a:gd name="connsiteY67" fmla="*/ 51925 h 4275461"/>
                <a:gd name="connsiteX68" fmla="*/ 3185711 w 3619883"/>
                <a:gd name="connsiteY68" fmla="*/ 59881 h 4275461"/>
                <a:gd name="connsiteX69" fmla="*/ 3219056 w 3619883"/>
                <a:gd name="connsiteY69" fmla="*/ 55536 h 4275461"/>
                <a:gd name="connsiteX70" fmla="*/ 3263425 w 3619883"/>
                <a:gd name="connsiteY70" fmla="*/ 51706 h 4275461"/>
                <a:gd name="connsiteX71" fmla="*/ 3296219 w 3619883"/>
                <a:gd name="connsiteY71" fmla="*/ 59147 h 4275461"/>
                <a:gd name="connsiteX72" fmla="*/ 3319094 w 3619883"/>
                <a:gd name="connsiteY72" fmla="*/ 42500 h 4275461"/>
                <a:gd name="connsiteX73" fmla="*/ 3420511 w 3619883"/>
                <a:gd name="connsiteY73" fmla="*/ 0 h 4275461"/>
                <a:gd name="connsiteX74" fmla="*/ 3453305 w 3619883"/>
                <a:gd name="connsiteY74" fmla="*/ 7440 h 4275461"/>
                <a:gd name="connsiteX75" fmla="*/ 3496571 w 3619883"/>
                <a:gd name="connsiteY75" fmla="*/ 27182 h 4275461"/>
                <a:gd name="connsiteX76" fmla="*/ 3602117 w 3619883"/>
                <a:gd name="connsiteY76" fmla="*/ 132521 h 4275461"/>
                <a:gd name="connsiteX77" fmla="*/ 3619883 w 3619883"/>
                <a:gd name="connsiteY77" fmla="*/ 140049 h 4275461"/>
                <a:gd name="connsiteX78" fmla="*/ 3619883 w 3619883"/>
                <a:gd name="connsiteY7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3951392 h 4275461"/>
                <a:gd name="connsiteX23" fmla="*/ 189322 w 3619883"/>
                <a:gd name="connsiteY23" fmla="*/ 4275461 h 4275461"/>
                <a:gd name="connsiteX24" fmla="*/ 0 w 3619883"/>
                <a:gd name="connsiteY24" fmla="*/ 4275461 h 4275461"/>
                <a:gd name="connsiteX25" fmla="*/ 0 w 3619883"/>
                <a:gd name="connsiteY25" fmla="*/ 42229 h 4275461"/>
                <a:gd name="connsiteX26" fmla="*/ 42464 w 3619883"/>
                <a:gd name="connsiteY26" fmla="*/ 40518 h 4275461"/>
                <a:gd name="connsiteX27" fmla="*/ 137733 w 3619883"/>
                <a:gd name="connsiteY27" fmla="*/ 35355 h 4275461"/>
                <a:gd name="connsiteX28" fmla="*/ 270565 w 3619883"/>
                <a:gd name="connsiteY28" fmla="*/ 29759 h 4275461"/>
                <a:gd name="connsiteX29" fmla="*/ 479734 w 3619883"/>
                <a:gd name="connsiteY29" fmla="*/ 45455 h 4275461"/>
                <a:gd name="connsiteX30" fmla="*/ 524103 w 3619883"/>
                <a:gd name="connsiteY30" fmla="*/ 41625 h 4275461"/>
                <a:gd name="connsiteX31" fmla="*/ 624416 w 3619883"/>
                <a:gd name="connsiteY31" fmla="*/ 22696 h 4275461"/>
                <a:gd name="connsiteX32" fmla="*/ 657762 w 3619883"/>
                <a:gd name="connsiteY32" fmla="*/ 18351 h 4275461"/>
                <a:gd name="connsiteX33" fmla="*/ 690557 w 3619883"/>
                <a:gd name="connsiteY33" fmla="*/ 25792 h 4275461"/>
                <a:gd name="connsiteX34" fmla="*/ 745123 w 3619883"/>
                <a:gd name="connsiteY34" fmla="*/ 40157 h 4275461"/>
                <a:gd name="connsiteX35" fmla="*/ 789493 w 3619883"/>
                <a:gd name="connsiteY35" fmla="*/ 36327 h 4275461"/>
                <a:gd name="connsiteX36" fmla="*/ 854255 w 3619883"/>
                <a:gd name="connsiteY36" fmla="*/ 68887 h 4275461"/>
                <a:gd name="connsiteX37" fmla="*/ 897520 w 3619883"/>
                <a:gd name="connsiteY37" fmla="*/ 88629 h 4275461"/>
                <a:gd name="connsiteX38" fmla="*/ 940510 w 3619883"/>
                <a:gd name="connsiteY38" fmla="*/ 114265 h 4275461"/>
                <a:gd name="connsiteX39" fmla="*/ 1082712 w 3619883"/>
                <a:gd name="connsiteY39" fmla="*/ 144543 h 4275461"/>
                <a:gd name="connsiteX40" fmla="*/ 1205348 w 3619883"/>
                <a:gd name="connsiteY40" fmla="*/ 120753 h 4275461"/>
                <a:gd name="connsiteX41" fmla="*/ 1271764 w 3619883"/>
                <a:gd name="connsiteY41" fmla="*/ 117956 h 4275461"/>
                <a:gd name="connsiteX42" fmla="*/ 1315583 w 3619883"/>
                <a:gd name="connsiteY42" fmla="*/ 125912 h 4275461"/>
                <a:gd name="connsiteX43" fmla="*/ 1359125 w 3619883"/>
                <a:gd name="connsiteY43" fmla="*/ 139761 h 4275461"/>
                <a:gd name="connsiteX44" fmla="*/ 1391919 w 3619883"/>
                <a:gd name="connsiteY44" fmla="*/ 147202 h 4275461"/>
                <a:gd name="connsiteX45" fmla="*/ 1436563 w 3619883"/>
                <a:gd name="connsiteY45" fmla="*/ 137480 h 4275461"/>
                <a:gd name="connsiteX46" fmla="*/ 1471566 w 3619883"/>
                <a:gd name="connsiteY46" fmla="*/ 97777 h 4275461"/>
                <a:gd name="connsiteX47" fmla="*/ 1505739 w 3619883"/>
                <a:gd name="connsiteY47" fmla="*/ 75753 h 4275461"/>
                <a:gd name="connsiteX48" fmla="*/ 1590891 w 3619883"/>
                <a:gd name="connsiteY48" fmla="*/ 144702 h 4275461"/>
                <a:gd name="connsiteX49" fmla="*/ 1625616 w 3619883"/>
                <a:gd name="connsiteY49" fmla="*/ 110893 h 4275461"/>
                <a:gd name="connsiteX50" fmla="*/ 1658964 w 3619883"/>
                <a:gd name="connsiteY50" fmla="*/ 106547 h 4275461"/>
                <a:gd name="connsiteX51" fmla="*/ 1746598 w 3619883"/>
                <a:gd name="connsiteY51" fmla="*/ 122460 h 4275461"/>
                <a:gd name="connsiteX52" fmla="*/ 1811913 w 3619883"/>
                <a:gd name="connsiteY52" fmla="*/ 143234 h 4275461"/>
                <a:gd name="connsiteX53" fmla="*/ 1856557 w 3619883"/>
                <a:gd name="connsiteY53" fmla="*/ 133511 h 4275461"/>
                <a:gd name="connsiteX54" fmla="*/ 2066003 w 3619883"/>
                <a:gd name="connsiteY54" fmla="*/ 143313 h 4275461"/>
                <a:gd name="connsiteX55" fmla="*/ 2177615 w 3619883"/>
                <a:gd name="connsiteY55" fmla="*/ 119007 h 4275461"/>
                <a:gd name="connsiteX56" fmla="*/ 2255883 w 3619883"/>
                <a:gd name="connsiteY56" fmla="*/ 99047 h 4275461"/>
                <a:gd name="connsiteX57" fmla="*/ 2344622 w 3619883"/>
                <a:gd name="connsiteY57" fmla="*/ 91388 h 4275461"/>
                <a:gd name="connsiteX58" fmla="*/ 2455682 w 3619883"/>
                <a:gd name="connsiteY58" fmla="*/ 78869 h 4275461"/>
                <a:gd name="connsiteX59" fmla="*/ 2632609 w 3619883"/>
                <a:gd name="connsiteY59" fmla="*/ 75338 h 4275461"/>
                <a:gd name="connsiteX60" fmla="*/ 2742291 w 3619883"/>
                <a:gd name="connsiteY60" fmla="*/ 92282 h 4275461"/>
                <a:gd name="connsiteX61" fmla="*/ 2851974 w 3619883"/>
                <a:gd name="connsiteY61" fmla="*/ 109227 h 4275461"/>
                <a:gd name="connsiteX62" fmla="*/ 2907643 w 3619883"/>
                <a:gd name="connsiteY62" fmla="*/ 100020 h 4275461"/>
                <a:gd name="connsiteX63" fmla="*/ 2944022 w 3619883"/>
                <a:gd name="connsiteY63" fmla="*/ 30853 h 4275461"/>
                <a:gd name="connsiteX64" fmla="*/ 3022289 w 3619883"/>
                <a:gd name="connsiteY64" fmla="*/ 10893 h 4275461"/>
                <a:gd name="connsiteX65" fmla="*/ 3054807 w 3619883"/>
                <a:gd name="connsiteY65" fmla="*/ 24226 h 4275461"/>
                <a:gd name="connsiteX66" fmla="*/ 3141892 w 3619883"/>
                <a:gd name="connsiteY66" fmla="*/ 51925 h 4275461"/>
                <a:gd name="connsiteX67" fmla="*/ 3185711 w 3619883"/>
                <a:gd name="connsiteY67" fmla="*/ 59881 h 4275461"/>
                <a:gd name="connsiteX68" fmla="*/ 3219056 w 3619883"/>
                <a:gd name="connsiteY68" fmla="*/ 55536 h 4275461"/>
                <a:gd name="connsiteX69" fmla="*/ 3263425 w 3619883"/>
                <a:gd name="connsiteY69" fmla="*/ 51706 h 4275461"/>
                <a:gd name="connsiteX70" fmla="*/ 3296219 w 3619883"/>
                <a:gd name="connsiteY70" fmla="*/ 59147 h 4275461"/>
                <a:gd name="connsiteX71" fmla="*/ 3319094 w 3619883"/>
                <a:gd name="connsiteY71" fmla="*/ 42500 h 4275461"/>
                <a:gd name="connsiteX72" fmla="*/ 3420511 w 3619883"/>
                <a:gd name="connsiteY72" fmla="*/ 0 h 4275461"/>
                <a:gd name="connsiteX73" fmla="*/ 3453305 w 3619883"/>
                <a:gd name="connsiteY73" fmla="*/ 7440 h 4275461"/>
                <a:gd name="connsiteX74" fmla="*/ 3496571 w 3619883"/>
                <a:gd name="connsiteY74" fmla="*/ 27182 h 4275461"/>
                <a:gd name="connsiteX75" fmla="*/ 3602117 w 3619883"/>
                <a:gd name="connsiteY75" fmla="*/ 132521 h 4275461"/>
                <a:gd name="connsiteX76" fmla="*/ 3619883 w 3619883"/>
                <a:gd name="connsiteY76" fmla="*/ 140049 h 4275461"/>
                <a:gd name="connsiteX77" fmla="*/ 3619883 w 3619883"/>
                <a:gd name="connsiteY7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4275461 h 4275461"/>
                <a:gd name="connsiteX0" fmla="*/ 3619883 w 3619883"/>
                <a:gd name="connsiteY0" fmla="*/ 755612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755612 h 4275461"/>
                <a:gd name="connsiteX0" fmla="*/ 3619883 w 3619883"/>
                <a:gd name="connsiteY0" fmla="*/ 755612 h 4275461"/>
                <a:gd name="connsiteX1" fmla="*/ 3269726 w 3619883"/>
                <a:gd name="connsiteY1" fmla="*/ 4275461 h 4275461"/>
                <a:gd name="connsiteX2" fmla="*/ 3052674 w 3619883"/>
                <a:gd name="connsiteY2" fmla="*/ 4275461 h 4275461"/>
                <a:gd name="connsiteX3" fmla="*/ 3014011 w 3619883"/>
                <a:gd name="connsiteY3" fmla="*/ 4275461 h 4275461"/>
                <a:gd name="connsiteX4" fmla="*/ 2761042 w 3619883"/>
                <a:gd name="connsiteY4" fmla="*/ 4275461 h 4275461"/>
                <a:gd name="connsiteX5" fmla="*/ 2690646 w 3619883"/>
                <a:gd name="connsiteY5" fmla="*/ 4275461 h 4275461"/>
                <a:gd name="connsiteX6" fmla="*/ 2511710 w 3619883"/>
                <a:gd name="connsiteY6" fmla="*/ 4275461 h 4275461"/>
                <a:gd name="connsiteX7" fmla="*/ 2337697 w 3619883"/>
                <a:gd name="connsiteY7" fmla="*/ 4275461 h 4275461"/>
                <a:gd name="connsiteX8" fmla="*/ 2150155 w 3619883"/>
                <a:gd name="connsiteY8" fmla="*/ 4275461 h 4275461"/>
                <a:gd name="connsiteX9" fmla="*/ 2079759 w 3619883"/>
                <a:gd name="connsiteY9" fmla="*/ 4275461 h 4275461"/>
                <a:gd name="connsiteX10" fmla="*/ 1824703 w 3619883"/>
                <a:gd name="connsiteY10" fmla="*/ 4275461 h 4275461"/>
                <a:gd name="connsiteX11" fmla="*/ 1796694 w 3619883"/>
                <a:gd name="connsiteY11" fmla="*/ 4275461 h 4275461"/>
                <a:gd name="connsiteX12" fmla="*/ 1558844 w 3619883"/>
                <a:gd name="connsiteY12" fmla="*/ 4275461 h 4275461"/>
                <a:gd name="connsiteX13" fmla="*/ 1427396 w 3619883"/>
                <a:gd name="connsiteY13" fmla="*/ 4275461 h 4275461"/>
                <a:gd name="connsiteX14" fmla="*/ 1210751 w 3619883"/>
                <a:gd name="connsiteY14" fmla="*/ 4275461 h 4275461"/>
                <a:gd name="connsiteX15" fmla="*/ 1140354 w 3619883"/>
                <a:gd name="connsiteY15" fmla="*/ 4275461 h 4275461"/>
                <a:gd name="connsiteX16" fmla="*/ 953807 w 3619883"/>
                <a:gd name="connsiteY16" fmla="*/ 4275461 h 4275461"/>
                <a:gd name="connsiteX17" fmla="*/ 829432 w 3619883"/>
                <a:gd name="connsiteY17" fmla="*/ 4275461 h 4275461"/>
                <a:gd name="connsiteX18" fmla="*/ 611484 w 3619883"/>
                <a:gd name="connsiteY18" fmla="*/ 4275461 h 4275461"/>
                <a:gd name="connsiteX19" fmla="*/ 573998 w 3619883"/>
                <a:gd name="connsiteY19" fmla="*/ 4275461 h 4275461"/>
                <a:gd name="connsiteX20" fmla="*/ 336164 w 3619883"/>
                <a:gd name="connsiteY20" fmla="*/ 4275461 h 4275461"/>
                <a:gd name="connsiteX21" fmla="*/ 189322 w 3619883"/>
                <a:gd name="connsiteY21" fmla="*/ 4275461 h 4275461"/>
                <a:gd name="connsiteX22" fmla="*/ 0 w 3619883"/>
                <a:gd name="connsiteY22" fmla="*/ 4275461 h 4275461"/>
                <a:gd name="connsiteX23" fmla="*/ 0 w 3619883"/>
                <a:gd name="connsiteY23" fmla="*/ 42229 h 4275461"/>
                <a:gd name="connsiteX24" fmla="*/ 42464 w 3619883"/>
                <a:gd name="connsiteY24" fmla="*/ 40518 h 4275461"/>
                <a:gd name="connsiteX25" fmla="*/ 137733 w 3619883"/>
                <a:gd name="connsiteY25" fmla="*/ 35355 h 4275461"/>
                <a:gd name="connsiteX26" fmla="*/ 270565 w 3619883"/>
                <a:gd name="connsiteY26" fmla="*/ 29759 h 4275461"/>
                <a:gd name="connsiteX27" fmla="*/ 479734 w 3619883"/>
                <a:gd name="connsiteY27" fmla="*/ 45455 h 4275461"/>
                <a:gd name="connsiteX28" fmla="*/ 524103 w 3619883"/>
                <a:gd name="connsiteY28" fmla="*/ 41625 h 4275461"/>
                <a:gd name="connsiteX29" fmla="*/ 624416 w 3619883"/>
                <a:gd name="connsiteY29" fmla="*/ 22696 h 4275461"/>
                <a:gd name="connsiteX30" fmla="*/ 657762 w 3619883"/>
                <a:gd name="connsiteY30" fmla="*/ 18351 h 4275461"/>
                <a:gd name="connsiteX31" fmla="*/ 690557 w 3619883"/>
                <a:gd name="connsiteY31" fmla="*/ 25792 h 4275461"/>
                <a:gd name="connsiteX32" fmla="*/ 745123 w 3619883"/>
                <a:gd name="connsiteY32" fmla="*/ 40157 h 4275461"/>
                <a:gd name="connsiteX33" fmla="*/ 789493 w 3619883"/>
                <a:gd name="connsiteY33" fmla="*/ 36327 h 4275461"/>
                <a:gd name="connsiteX34" fmla="*/ 854255 w 3619883"/>
                <a:gd name="connsiteY34" fmla="*/ 68887 h 4275461"/>
                <a:gd name="connsiteX35" fmla="*/ 897520 w 3619883"/>
                <a:gd name="connsiteY35" fmla="*/ 88629 h 4275461"/>
                <a:gd name="connsiteX36" fmla="*/ 940510 w 3619883"/>
                <a:gd name="connsiteY36" fmla="*/ 114265 h 4275461"/>
                <a:gd name="connsiteX37" fmla="*/ 1082712 w 3619883"/>
                <a:gd name="connsiteY37" fmla="*/ 144543 h 4275461"/>
                <a:gd name="connsiteX38" fmla="*/ 1205348 w 3619883"/>
                <a:gd name="connsiteY38" fmla="*/ 120753 h 4275461"/>
                <a:gd name="connsiteX39" fmla="*/ 1271764 w 3619883"/>
                <a:gd name="connsiteY39" fmla="*/ 117956 h 4275461"/>
                <a:gd name="connsiteX40" fmla="*/ 1315583 w 3619883"/>
                <a:gd name="connsiteY40" fmla="*/ 125912 h 4275461"/>
                <a:gd name="connsiteX41" fmla="*/ 1359125 w 3619883"/>
                <a:gd name="connsiteY41" fmla="*/ 139761 h 4275461"/>
                <a:gd name="connsiteX42" fmla="*/ 1391919 w 3619883"/>
                <a:gd name="connsiteY42" fmla="*/ 147202 h 4275461"/>
                <a:gd name="connsiteX43" fmla="*/ 1436563 w 3619883"/>
                <a:gd name="connsiteY43" fmla="*/ 137480 h 4275461"/>
                <a:gd name="connsiteX44" fmla="*/ 1471566 w 3619883"/>
                <a:gd name="connsiteY44" fmla="*/ 97777 h 4275461"/>
                <a:gd name="connsiteX45" fmla="*/ 1505739 w 3619883"/>
                <a:gd name="connsiteY45" fmla="*/ 75753 h 4275461"/>
                <a:gd name="connsiteX46" fmla="*/ 1590891 w 3619883"/>
                <a:gd name="connsiteY46" fmla="*/ 144702 h 4275461"/>
                <a:gd name="connsiteX47" fmla="*/ 1625616 w 3619883"/>
                <a:gd name="connsiteY47" fmla="*/ 110893 h 4275461"/>
                <a:gd name="connsiteX48" fmla="*/ 1658964 w 3619883"/>
                <a:gd name="connsiteY48" fmla="*/ 106547 h 4275461"/>
                <a:gd name="connsiteX49" fmla="*/ 1746598 w 3619883"/>
                <a:gd name="connsiteY49" fmla="*/ 122460 h 4275461"/>
                <a:gd name="connsiteX50" fmla="*/ 1811913 w 3619883"/>
                <a:gd name="connsiteY50" fmla="*/ 143234 h 4275461"/>
                <a:gd name="connsiteX51" fmla="*/ 1856557 w 3619883"/>
                <a:gd name="connsiteY51" fmla="*/ 133511 h 4275461"/>
                <a:gd name="connsiteX52" fmla="*/ 2066003 w 3619883"/>
                <a:gd name="connsiteY52" fmla="*/ 143313 h 4275461"/>
                <a:gd name="connsiteX53" fmla="*/ 2177615 w 3619883"/>
                <a:gd name="connsiteY53" fmla="*/ 119007 h 4275461"/>
                <a:gd name="connsiteX54" fmla="*/ 2255883 w 3619883"/>
                <a:gd name="connsiteY54" fmla="*/ 99047 h 4275461"/>
                <a:gd name="connsiteX55" fmla="*/ 2344622 w 3619883"/>
                <a:gd name="connsiteY55" fmla="*/ 91388 h 4275461"/>
                <a:gd name="connsiteX56" fmla="*/ 2455682 w 3619883"/>
                <a:gd name="connsiteY56" fmla="*/ 78869 h 4275461"/>
                <a:gd name="connsiteX57" fmla="*/ 2632609 w 3619883"/>
                <a:gd name="connsiteY57" fmla="*/ 75338 h 4275461"/>
                <a:gd name="connsiteX58" fmla="*/ 2742291 w 3619883"/>
                <a:gd name="connsiteY58" fmla="*/ 92282 h 4275461"/>
                <a:gd name="connsiteX59" fmla="*/ 2851974 w 3619883"/>
                <a:gd name="connsiteY59" fmla="*/ 109227 h 4275461"/>
                <a:gd name="connsiteX60" fmla="*/ 2907643 w 3619883"/>
                <a:gd name="connsiteY60" fmla="*/ 100020 h 4275461"/>
                <a:gd name="connsiteX61" fmla="*/ 2944022 w 3619883"/>
                <a:gd name="connsiteY61" fmla="*/ 30853 h 4275461"/>
                <a:gd name="connsiteX62" fmla="*/ 3022289 w 3619883"/>
                <a:gd name="connsiteY62" fmla="*/ 10893 h 4275461"/>
                <a:gd name="connsiteX63" fmla="*/ 3054807 w 3619883"/>
                <a:gd name="connsiteY63" fmla="*/ 24226 h 4275461"/>
                <a:gd name="connsiteX64" fmla="*/ 3141892 w 3619883"/>
                <a:gd name="connsiteY64" fmla="*/ 51925 h 4275461"/>
                <a:gd name="connsiteX65" fmla="*/ 3185711 w 3619883"/>
                <a:gd name="connsiteY65" fmla="*/ 59881 h 4275461"/>
                <a:gd name="connsiteX66" fmla="*/ 3219056 w 3619883"/>
                <a:gd name="connsiteY66" fmla="*/ 55536 h 4275461"/>
                <a:gd name="connsiteX67" fmla="*/ 3263425 w 3619883"/>
                <a:gd name="connsiteY67" fmla="*/ 51706 h 4275461"/>
                <a:gd name="connsiteX68" fmla="*/ 3296219 w 3619883"/>
                <a:gd name="connsiteY68" fmla="*/ 59147 h 4275461"/>
                <a:gd name="connsiteX69" fmla="*/ 3319094 w 3619883"/>
                <a:gd name="connsiteY69" fmla="*/ 42500 h 4275461"/>
                <a:gd name="connsiteX70" fmla="*/ 3420511 w 3619883"/>
                <a:gd name="connsiteY70" fmla="*/ 0 h 4275461"/>
                <a:gd name="connsiteX71" fmla="*/ 3453305 w 3619883"/>
                <a:gd name="connsiteY71" fmla="*/ 7440 h 4275461"/>
                <a:gd name="connsiteX72" fmla="*/ 3496571 w 3619883"/>
                <a:gd name="connsiteY72" fmla="*/ 27182 h 4275461"/>
                <a:gd name="connsiteX73" fmla="*/ 3602117 w 3619883"/>
                <a:gd name="connsiteY73" fmla="*/ 132521 h 4275461"/>
                <a:gd name="connsiteX74" fmla="*/ 3619883 w 3619883"/>
                <a:gd name="connsiteY74" fmla="*/ 140049 h 4275461"/>
                <a:gd name="connsiteX75" fmla="*/ 3619883 w 3619883"/>
                <a:gd name="connsiteY75" fmla="*/ 755612 h 4275461"/>
                <a:gd name="connsiteX0" fmla="*/ 3619883 w 3619883"/>
                <a:gd name="connsiteY0" fmla="*/ 755612 h 4275461"/>
                <a:gd name="connsiteX1" fmla="*/ 3052674 w 3619883"/>
                <a:gd name="connsiteY1" fmla="*/ 4275461 h 4275461"/>
                <a:gd name="connsiteX2" fmla="*/ 3014011 w 3619883"/>
                <a:gd name="connsiteY2" fmla="*/ 4275461 h 4275461"/>
                <a:gd name="connsiteX3" fmla="*/ 2761042 w 3619883"/>
                <a:gd name="connsiteY3" fmla="*/ 4275461 h 4275461"/>
                <a:gd name="connsiteX4" fmla="*/ 2690646 w 3619883"/>
                <a:gd name="connsiteY4" fmla="*/ 4275461 h 4275461"/>
                <a:gd name="connsiteX5" fmla="*/ 2511710 w 3619883"/>
                <a:gd name="connsiteY5" fmla="*/ 4275461 h 4275461"/>
                <a:gd name="connsiteX6" fmla="*/ 2337697 w 3619883"/>
                <a:gd name="connsiteY6" fmla="*/ 4275461 h 4275461"/>
                <a:gd name="connsiteX7" fmla="*/ 2150155 w 3619883"/>
                <a:gd name="connsiteY7" fmla="*/ 4275461 h 4275461"/>
                <a:gd name="connsiteX8" fmla="*/ 2079759 w 3619883"/>
                <a:gd name="connsiteY8" fmla="*/ 4275461 h 4275461"/>
                <a:gd name="connsiteX9" fmla="*/ 1824703 w 3619883"/>
                <a:gd name="connsiteY9" fmla="*/ 4275461 h 4275461"/>
                <a:gd name="connsiteX10" fmla="*/ 1796694 w 3619883"/>
                <a:gd name="connsiteY10" fmla="*/ 4275461 h 4275461"/>
                <a:gd name="connsiteX11" fmla="*/ 1558844 w 3619883"/>
                <a:gd name="connsiteY11" fmla="*/ 4275461 h 4275461"/>
                <a:gd name="connsiteX12" fmla="*/ 1427396 w 3619883"/>
                <a:gd name="connsiteY12" fmla="*/ 4275461 h 4275461"/>
                <a:gd name="connsiteX13" fmla="*/ 1210751 w 3619883"/>
                <a:gd name="connsiteY13" fmla="*/ 4275461 h 4275461"/>
                <a:gd name="connsiteX14" fmla="*/ 1140354 w 3619883"/>
                <a:gd name="connsiteY14" fmla="*/ 4275461 h 4275461"/>
                <a:gd name="connsiteX15" fmla="*/ 953807 w 3619883"/>
                <a:gd name="connsiteY15" fmla="*/ 4275461 h 4275461"/>
                <a:gd name="connsiteX16" fmla="*/ 829432 w 3619883"/>
                <a:gd name="connsiteY16" fmla="*/ 4275461 h 4275461"/>
                <a:gd name="connsiteX17" fmla="*/ 611484 w 3619883"/>
                <a:gd name="connsiteY17" fmla="*/ 4275461 h 4275461"/>
                <a:gd name="connsiteX18" fmla="*/ 573998 w 3619883"/>
                <a:gd name="connsiteY18" fmla="*/ 4275461 h 4275461"/>
                <a:gd name="connsiteX19" fmla="*/ 336164 w 3619883"/>
                <a:gd name="connsiteY19" fmla="*/ 4275461 h 4275461"/>
                <a:gd name="connsiteX20" fmla="*/ 189322 w 3619883"/>
                <a:gd name="connsiteY20" fmla="*/ 4275461 h 4275461"/>
                <a:gd name="connsiteX21" fmla="*/ 0 w 3619883"/>
                <a:gd name="connsiteY21" fmla="*/ 4275461 h 4275461"/>
                <a:gd name="connsiteX22" fmla="*/ 0 w 3619883"/>
                <a:gd name="connsiteY22" fmla="*/ 42229 h 4275461"/>
                <a:gd name="connsiteX23" fmla="*/ 42464 w 3619883"/>
                <a:gd name="connsiteY23" fmla="*/ 40518 h 4275461"/>
                <a:gd name="connsiteX24" fmla="*/ 137733 w 3619883"/>
                <a:gd name="connsiteY24" fmla="*/ 35355 h 4275461"/>
                <a:gd name="connsiteX25" fmla="*/ 270565 w 3619883"/>
                <a:gd name="connsiteY25" fmla="*/ 29759 h 4275461"/>
                <a:gd name="connsiteX26" fmla="*/ 479734 w 3619883"/>
                <a:gd name="connsiteY26" fmla="*/ 45455 h 4275461"/>
                <a:gd name="connsiteX27" fmla="*/ 524103 w 3619883"/>
                <a:gd name="connsiteY27" fmla="*/ 41625 h 4275461"/>
                <a:gd name="connsiteX28" fmla="*/ 624416 w 3619883"/>
                <a:gd name="connsiteY28" fmla="*/ 22696 h 4275461"/>
                <a:gd name="connsiteX29" fmla="*/ 657762 w 3619883"/>
                <a:gd name="connsiteY29" fmla="*/ 18351 h 4275461"/>
                <a:gd name="connsiteX30" fmla="*/ 690557 w 3619883"/>
                <a:gd name="connsiteY30" fmla="*/ 25792 h 4275461"/>
                <a:gd name="connsiteX31" fmla="*/ 745123 w 3619883"/>
                <a:gd name="connsiteY31" fmla="*/ 40157 h 4275461"/>
                <a:gd name="connsiteX32" fmla="*/ 789493 w 3619883"/>
                <a:gd name="connsiteY32" fmla="*/ 36327 h 4275461"/>
                <a:gd name="connsiteX33" fmla="*/ 854255 w 3619883"/>
                <a:gd name="connsiteY33" fmla="*/ 68887 h 4275461"/>
                <a:gd name="connsiteX34" fmla="*/ 897520 w 3619883"/>
                <a:gd name="connsiteY34" fmla="*/ 88629 h 4275461"/>
                <a:gd name="connsiteX35" fmla="*/ 940510 w 3619883"/>
                <a:gd name="connsiteY35" fmla="*/ 114265 h 4275461"/>
                <a:gd name="connsiteX36" fmla="*/ 1082712 w 3619883"/>
                <a:gd name="connsiteY36" fmla="*/ 144543 h 4275461"/>
                <a:gd name="connsiteX37" fmla="*/ 1205348 w 3619883"/>
                <a:gd name="connsiteY37" fmla="*/ 120753 h 4275461"/>
                <a:gd name="connsiteX38" fmla="*/ 1271764 w 3619883"/>
                <a:gd name="connsiteY38" fmla="*/ 117956 h 4275461"/>
                <a:gd name="connsiteX39" fmla="*/ 1315583 w 3619883"/>
                <a:gd name="connsiteY39" fmla="*/ 125912 h 4275461"/>
                <a:gd name="connsiteX40" fmla="*/ 1359125 w 3619883"/>
                <a:gd name="connsiteY40" fmla="*/ 139761 h 4275461"/>
                <a:gd name="connsiteX41" fmla="*/ 1391919 w 3619883"/>
                <a:gd name="connsiteY41" fmla="*/ 147202 h 4275461"/>
                <a:gd name="connsiteX42" fmla="*/ 1436563 w 3619883"/>
                <a:gd name="connsiteY42" fmla="*/ 137480 h 4275461"/>
                <a:gd name="connsiteX43" fmla="*/ 1471566 w 3619883"/>
                <a:gd name="connsiteY43" fmla="*/ 97777 h 4275461"/>
                <a:gd name="connsiteX44" fmla="*/ 1505739 w 3619883"/>
                <a:gd name="connsiteY44" fmla="*/ 75753 h 4275461"/>
                <a:gd name="connsiteX45" fmla="*/ 1590891 w 3619883"/>
                <a:gd name="connsiteY45" fmla="*/ 144702 h 4275461"/>
                <a:gd name="connsiteX46" fmla="*/ 1625616 w 3619883"/>
                <a:gd name="connsiteY46" fmla="*/ 110893 h 4275461"/>
                <a:gd name="connsiteX47" fmla="*/ 1658964 w 3619883"/>
                <a:gd name="connsiteY47" fmla="*/ 106547 h 4275461"/>
                <a:gd name="connsiteX48" fmla="*/ 1746598 w 3619883"/>
                <a:gd name="connsiteY48" fmla="*/ 122460 h 4275461"/>
                <a:gd name="connsiteX49" fmla="*/ 1811913 w 3619883"/>
                <a:gd name="connsiteY49" fmla="*/ 143234 h 4275461"/>
                <a:gd name="connsiteX50" fmla="*/ 1856557 w 3619883"/>
                <a:gd name="connsiteY50" fmla="*/ 133511 h 4275461"/>
                <a:gd name="connsiteX51" fmla="*/ 2066003 w 3619883"/>
                <a:gd name="connsiteY51" fmla="*/ 143313 h 4275461"/>
                <a:gd name="connsiteX52" fmla="*/ 2177615 w 3619883"/>
                <a:gd name="connsiteY52" fmla="*/ 119007 h 4275461"/>
                <a:gd name="connsiteX53" fmla="*/ 2255883 w 3619883"/>
                <a:gd name="connsiteY53" fmla="*/ 99047 h 4275461"/>
                <a:gd name="connsiteX54" fmla="*/ 2344622 w 3619883"/>
                <a:gd name="connsiteY54" fmla="*/ 91388 h 4275461"/>
                <a:gd name="connsiteX55" fmla="*/ 2455682 w 3619883"/>
                <a:gd name="connsiteY55" fmla="*/ 78869 h 4275461"/>
                <a:gd name="connsiteX56" fmla="*/ 2632609 w 3619883"/>
                <a:gd name="connsiteY56" fmla="*/ 75338 h 4275461"/>
                <a:gd name="connsiteX57" fmla="*/ 2742291 w 3619883"/>
                <a:gd name="connsiteY57" fmla="*/ 92282 h 4275461"/>
                <a:gd name="connsiteX58" fmla="*/ 2851974 w 3619883"/>
                <a:gd name="connsiteY58" fmla="*/ 109227 h 4275461"/>
                <a:gd name="connsiteX59" fmla="*/ 2907643 w 3619883"/>
                <a:gd name="connsiteY59" fmla="*/ 100020 h 4275461"/>
                <a:gd name="connsiteX60" fmla="*/ 2944022 w 3619883"/>
                <a:gd name="connsiteY60" fmla="*/ 30853 h 4275461"/>
                <a:gd name="connsiteX61" fmla="*/ 3022289 w 3619883"/>
                <a:gd name="connsiteY61" fmla="*/ 10893 h 4275461"/>
                <a:gd name="connsiteX62" fmla="*/ 3054807 w 3619883"/>
                <a:gd name="connsiteY62" fmla="*/ 24226 h 4275461"/>
                <a:gd name="connsiteX63" fmla="*/ 3141892 w 3619883"/>
                <a:gd name="connsiteY63" fmla="*/ 51925 h 4275461"/>
                <a:gd name="connsiteX64" fmla="*/ 3185711 w 3619883"/>
                <a:gd name="connsiteY64" fmla="*/ 59881 h 4275461"/>
                <a:gd name="connsiteX65" fmla="*/ 3219056 w 3619883"/>
                <a:gd name="connsiteY65" fmla="*/ 55536 h 4275461"/>
                <a:gd name="connsiteX66" fmla="*/ 3263425 w 3619883"/>
                <a:gd name="connsiteY66" fmla="*/ 51706 h 4275461"/>
                <a:gd name="connsiteX67" fmla="*/ 3296219 w 3619883"/>
                <a:gd name="connsiteY67" fmla="*/ 59147 h 4275461"/>
                <a:gd name="connsiteX68" fmla="*/ 3319094 w 3619883"/>
                <a:gd name="connsiteY68" fmla="*/ 42500 h 4275461"/>
                <a:gd name="connsiteX69" fmla="*/ 3420511 w 3619883"/>
                <a:gd name="connsiteY69" fmla="*/ 0 h 4275461"/>
                <a:gd name="connsiteX70" fmla="*/ 3453305 w 3619883"/>
                <a:gd name="connsiteY70" fmla="*/ 7440 h 4275461"/>
                <a:gd name="connsiteX71" fmla="*/ 3496571 w 3619883"/>
                <a:gd name="connsiteY71" fmla="*/ 27182 h 4275461"/>
                <a:gd name="connsiteX72" fmla="*/ 3602117 w 3619883"/>
                <a:gd name="connsiteY72" fmla="*/ 132521 h 4275461"/>
                <a:gd name="connsiteX73" fmla="*/ 3619883 w 3619883"/>
                <a:gd name="connsiteY73" fmla="*/ 140049 h 4275461"/>
                <a:gd name="connsiteX74" fmla="*/ 3619883 w 3619883"/>
                <a:gd name="connsiteY74" fmla="*/ 755612 h 4275461"/>
                <a:gd name="connsiteX0" fmla="*/ 3619883 w 3619883"/>
                <a:gd name="connsiteY0" fmla="*/ 755612 h 4275461"/>
                <a:gd name="connsiteX1" fmla="*/ 3014011 w 3619883"/>
                <a:gd name="connsiteY1" fmla="*/ 4275461 h 4275461"/>
                <a:gd name="connsiteX2" fmla="*/ 2761042 w 3619883"/>
                <a:gd name="connsiteY2" fmla="*/ 4275461 h 4275461"/>
                <a:gd name="connsiteX3" fmla="*/ 2690646 w 3619883"/>
                <a:gd name="connsiteY3" fmla="*/ 4275461 h 4275461"/>
                <a:gd name="connsiteX4" fmla="*/ 2511710 w 3619883"/>
                <a:gd name="connsiteY4" fmla="*/ 4275461 h 4275461"/>
                <a:gd name="connsiteX5" fmla="*/ 2337697 w 3619883"/>
                <a:gd name="connsiteY5" fmla="*/ 4275461 h 4275461"/>
                <a:gd name="connsiteX6" fmla="*/ 2150155 w 3619883"/>
                <a:gd name="connsiteY6" fmla="*/ 4275461 h 4275461"/>
                <a:gd name="connsiteX7" fmla="*/ 2079759 w 3619883"/>
                <a:gd name="connsiteY7" fmla="*/ 4275461 h 4275461"/>
                <a:gd name="connsiteX8" fmla="*/ 1824703 w 3619883"/>
                <a:gd name="connsiteY8" fmla="*/ 4275461 h 4275461"/>
                <a:gd name="connsiteX9" fmla="*/ 1796694 w 3619883"/>
                <a:gd name="connsiteY9" fmla="*/ 4275461 h 4275461"/>
                <a:gd name="connsiteX10" fmla="*/ 1558844 w 3619883"/>
                <a:gd name="connsiteY10" fmla="*/ 4275461 h 4275461"/>
                <a:gd name="connsiteX11" fmla="*/ 1427396 w 3619883"/>
                <a:gd name="connsiteY11" fmla="*/ 4275461 h 4275461"/>
                <a:gd name="connsiteX12" fmla="*/ 1210751 w 3619883"/>
                <a:gd name="connsiteY12" fmla="*/ 4275461 h 4275461"/>
                <a:gd name="connsiteX13" fmla="*/ 1140354 w 3619883"/>
                <a:gd name="connsiteY13" fmla="*/ 4275461 h 4275461"/>
                <a:gd name="connsiteX14" fmla="*/ 953807 w 3619883"/>
                <a:gd name="connsiteY14" fmla="*/ 4275461 h 4275461"/>
                <a:gd name="connsiteX15" fmla="*/ 829432 w 3619883"/>
                <a:gd name="connsiteY15" fmla="*/ 4275461 h 4275461"/>
                <a:gd name="connsiteX16" fmla="*/ 611484 w 3619883"/>
                <a:gd name="connsiteY16" fmla="*/ 4275461 h 4275461"/>
                <a:gd name="connsiteX17" fmla="*/ 573998 w 3619883"/>
                <a:gd name="connsiteY17" fmla="*/ 4275461 h 4275461"/>
                <a:gd name="connsiteX18" fmla="*/ 336164 w 3619883"/>
                <a:gd name="connsiteY18" fmla="*/ 4275461 h 4275461"/>
                <a:gd name="connsiteX19" fmla="*/ 189322 w 3619883"/>
                <a:gd name="connsiteY19" fmla="*/ 4275461 h 4275461"/>
                <a:gd name="connsiteX20" fmla="*/ 0 w 3619883"/>
                <a:gd name="connsiteY20" fmla="*/ 4275461 h 4275461"/>
                <a:gd name="connsiteX21" fmla="*/ 0 w 3619883"/>
                <a:gd name="connsiteY21" fmla="*/ 42229 h 4275461"/>
                <a:gd name="connsiteX22" fmla="*/ 42464 w 3619883"/>
                <a:gd name="connsiteY22" fmla="*/ 40518 h 4275461"/>
                <a:gd name="connsiteX23" fmla="*/ 137733 w 3619883"/>
                <a:gd name="connsiteY23" fmla="*/ 35355 h 4275461"/>
                <a:gd name="connsiteX24" fmla="*/ 270565 w 3619883"/>
                <a:gd name="connsiteY24" fmla="*/ 29759 h 4275461"/>
                <a:gd name="connsiteX25" fmla="*/ 479734 w 3619883"/>
                <a:gd name="connsiteY25" fmla="*/ 45455 h 4275461"/>
                <a:gd name="connsiteX26" fmla="*/ 524103 w 3619883"/>
                <a:gd name="connsiteY26" fmla="*/ 41625 h 4275461"/>
                <a:gd name="connsiteX27" fmla="*/ 624416 w 3619883"/>
                <a:gd name="connsiteY27" fmla="*/ 22696 h 4275461"/>
                <a:gd name="connsiteX28" fmla="*/ 657762 w 3619883"/>
                <a:gd name="connsiteY28" fmla="*/ 18351 h 4275461"/>
                <a:gd name="connsiteX29" fmla="*/ 690557 w 3619883"/>
                <a:gd name="connsiteY29" fmla="*/ 25792 h 4275461"/>
                <a:gd name="connsiteX30" fmla="*/ 745123 w 3619883"/>
                <a:gd name="connsiteY30" fmla="*/ 40157 h 4275461"/>
                <a:gd name="connsiteX31" fmla="*/ 789493 w 3619883"/>
                <a:gd name="connsiteY31" fmla="*/ 36327 h 4275461"/>
                <a:gd name="connsiteX32" fmla="*/ 854255 w 3619883"/>
                <a:gd name="connsiteY32" fmla="*/ 68887 h 4275461"/>
                <a:gd name="connsiteX33" fmla="*/ 897520 w 3619883"/>
                <a:gd name="connsiteY33" fmla="*/ 88629 h 4275461"/>
                <a:gd name="connsiteX34" fmla="*/ 940510 w 3619883"/>
                <a:gd name="connsiteY34" fmla="*/ 114265 h 4275461"/>
                <a:gd name="connsiteX35" fmla="*/ 1082712 w 3619883"/>
                <a:gd name="connsiteY35" fmla="*/ 144543 h 4275461"/>
                <a:gd name="connsiteX36" fmla="*/ 1205348 w 3619883"/>
                <a:gd name="connsiteY36" fmla="*/ 120753 h 4275461"/>
                <a:gd name="connsiteX37" fmla="*/ 1271764 w 3619883"/>
                <a:gd name="connsiteY37" fmla="*/ 117956 h 4275461"/>
                <a:gd name="connsiteX38" fmla="*/ 1315583 w 3619883"/>
                <a:gd name="connsiteY38" fmla="*/ 125912 h 4275461"/>
                <a:gd name="connsiteX39" fmla="*/ 1359125 w 3619883"/>
                <a:gd name="connsiteY39" fmla="*/ 139761 h 4275461"/>
                <a:gd name="connsiteX40" fmla="*/ 1391919 w 3619883"/>
                <a:gd name="connsiteY40" fmla="*/ 147202 h 4275461"/>
                <a:gd name="connsiteX41" fmla="*/ 1436563 w 3619883"/>
                <a:gd name="connsiteY41" fmla="*/ 137480 h 4275461"/>
                <a:gd name="connsiteX42" fmla="*/ 1471566 w 3619883"/>
                <a:gd name="connsiteY42" fmla="*/ 97777 h 4275461"/>
                <a:gd name="connsiteX43" fmla="*/ 1505739 w 3619883"/>
                <a:gd name="connsiteY43" fmla="*/ 75753 h 4275461"/>
                <a:gd name="connsiteX44" fmla="*/ 1590891 w 3619883"/>
                <a:gd name="connsiteY44" fmla="*/ 144702 h 4275461"/>
                <a:gd name="connsiteX45" fmla="*/ 1625616 w 3619883"/>
                <a:gd name="connsiteY45" fmla="*/ 110893 h 4275461"/>
                <a:gd name="connsiteX46" fmla="*/ 1658964 w 3619883"/>
                <a:gd name="connsiteY46" fmla="*/ 106547 h 4275461"/>
                <a:gd name="connsiteX47" fmla="*/ 1746598 w 3619883"/>
                <a:gd name="connsiteY47" fmla="*/ 122460 h 4275461"/>
                <a:gd name="connsiteX48" fmla="*/ 1811913 w 3619883"/>
                <a:gd name="connsiteY48" fmla="*/ 143234 h 4275461"/>
                <a:gd name="connsiteX49" fmla="*/ 1856557 w 3619883"/>
                <a:gd name="connsiteY49" fmla="*/ 133511 h 4275461"/>
                <a:gd name="connsiteX50" fmla="*/ 2066003 w 3619883"/>
                <a:gd name="connsiteY50" fmla="*/ 143313 h 4275461"/>
                <a:gd name="connsiteX51" fmla="*/ 2177615 w 3619883"/>
                <a:gd name="connsiteY51" fmla="*/ 119007 h 4275461"/>
                <a:gd name="connsiteX52" fmla="*/ 2255883 w 3619883"/>
                <a:gd name="connsiteY52" fmla="*/ 99047 h 4275461"/>
                <a:gd name="connsiteX53" fmla="*/ 2344622 w 3619883"/>
                <a:gd name="connsiteY53" fmla="*/ 91388 h 4275461"/>
                <a:gd name="connsiteX54" fmla="*/ 2455682 w 3619883"/>
                <a:gd name="connsiteY54" fmla="*/ 78869 h 4275461"/>
                <a:gd name="connsiteX55" fmla="*/ 2632609 w 3619883"/>
                <a:gd name="connsiteY55" fmla="*/ 75338 h 4275461"/>
                <a:gd name="connsiteX56" fmla="*/ 2742291 w 3619883"/>
                <a:gd name="connsiteY56" fmla="*/ 92282 h 4275461"/>
                <a:gd name="connsiteX57" fmla="*/ 2851974 w 3619883"/>
                <a:gd name="connsiteY57" fmla="*/ 109227 h 4275461"/>
                <a:gd name="connsiteX58" fmla="*/ 2907643 w 3619883"/>
                <a:gd name="connsiteY58" fmla="*/ 100020 h 4275461"/>
                <a:gd name="connsiteX59" fmla="*/ 2944022 w 3619883"/>
                <a:gd name="connsiteY59" fmla="*/ 30853 h 4275461"/>
                <a:gd name="connsiteX60" fmla="*/ 3022289 w 3619883"/>
                <a:gd name="connsiteY60" fmla="*/ 10893 h 4275461"/>
                <a:gd name="connsiteX61" fmla="*/ 3054807 w 3619883"/>
                <a:gd name="connsiteY61" fmla="*/ 24226 h 4275461"/>
                <a:gd name="connsiteX62" fmla="*/ 3141892 w 3619883"/>
                <a:gd name="connsiteY62" fmla="*/ 51925 h 4275461"/>
                <a:gd name="connsiteX63" fmla="*/ 3185711 w 3619883"/>
                <a:gd name="connsiteY63" fmla="*/ 59881 h 4275461"/>
                <a:gd name="connsiteX64" fmla="*/ 3219056 w 3619883"/>
                <a:gd name="connsiteY64" fmla="*/ 55536 h 4275461"/>
                <a:gd name="connsiteX65" fmla="*/ 3263425 w 3619883"/>
                <a:gd name="connsiteY65" fmla="*/ 51706 h 4275461"/>
                <a:gd name="connsiteX66" fmla="*/ 3296219 w 3619883"/>
                <a:gd name="connsiteY66" fmla="*/ 59147 h 4275461"/>
                <a:gd name="connsiteX67" fmla="*/ 3319094 w 3619883"/>
                <a:gd name="connsiteY67" fmla="*/ 42500 h 4275461"/>
                <a:gd name="connsiteX68" fmla="*/ 3420511 w 3619883"/>
                <a:gd name="connsiteY68" fmla="*/ 0 h 4275461"/>
                <a:gd name="connsiteX69" fmla="*/ 3453305 w 3619883"/>
                <a:gd name="connsiteY69" fmla="*/ 7440 h 4275461"/>
                <a:gd name="connsiteX70" fmla="*/ 3496571 w 3619883"/>
                <a:gd name="connsiteY70" fmla="*/ 27182 h 4275461"/>
                <a:gd name="connsiteX71" fmla="*/ 3602117 w 3619883"/>
                <a:gd name="connsiteY71" fmla="*/ 132521 h 4275461"/>
                <a:gd name="connsiteX72" fmla="*/ 3619883 w 3619883"/>
                <a:gd name="connsiteY72" fmla="*/ 140049 h 4275461"/>
                <a:gd name="connsiteX73" fmla="*/ 3619883 w 3619883"/>
                <a:gd name="connsiteY73" fmla="*/ 755612 h 4275461"/>
                <a:gd name="connsiteX0" fmla="*/ 3619883 w 3619883"/>
                <a:gd name="connsiteY0" fmla="*/ 755612 h 4275461"/>
                <a:gd name="connsiteX1" fmla="*/ 2761042 w 3619883"/>
                <a:gd name="connsiteY1" fmla="*/ 4275461 h 4275461"/>
                <a:gd name="connsiteX2" fmla="*/ 2690646 w 3619883"/>
                <a:gd name="connsiteY2" fmla="*/ 4275461 h 4275461"/>
                <a:gd name="connsiteX3" fmla="*/ 2511710 w 3619883"/>
                <a:gd name="connsiteY3" fmla="*/ 4275461 h 4275461"/>
                <a:gd name="connsiteX4" fmla="*/ 2337697 w 3619883"/>
                <a:gd name="connsiteY4" fmla="*/ 4275461 h 4275461"/>
                <a:gd name="connsiteX5" fmla="*/ 2150155 w 3619883"/>
                <a:gd name="connsiteY5" fmla="*/ 4275461 h 4275461"/>
                <a:gd name="connsiteX6" fmla="*/ 2079759 w 3619883"/>
                <a:gd name="connsiteY6" fmla="*/ 4275461 h 4275461"/>
                <a:gd name="connsiteX7" fmla="*/ 1824703 w 3619883"/>
                <a:gd name="connsiteY7" fmla="*/ 4275461 h 4275461"/>
                <a:gd name="connsiteX8" fmla="*/ 1796694 w 3619883"/>
                <a:gd name="connsiteY8" fmla="*/ 4275461 h 4275461"/>
                <a:gd name="connsiteX9" fmla="*/ 1558844 w 3619883"/>
                <a:gd name="connsiteY9" fmla="*/ 4275461 h 4275461"/>
                <a:gd name="connsiteX10" fmla="*/ 1427396 w 3619883"/>
                <a:gd name="connsiteY10" fmla="*/ 4275461 h 4275461"/>
                <a:gd name="connsiteX11" fmla="*/ 1210751 w 3619883"/>
                <a:gd name="connsiteY11" fmla="*/ 4275461 h 4275461"/>
                <a:gd name="connsiteX12" fmla="*/ 1140354 w 3619883"/>
                <a:gd name="connsiteY12" fmla="*/ 4275461 h 4275461"/>
                <a:gd name="connsiteX13" fmla="*/ 953807 w 3619883"/>
                <a:gd name="connsiteY13" fmla="*/ 4275461 h 4275461"/>
                <a:gd name="connsiteX14" fmla="*/ 829432 w 3619883"/>
                <a:gd name="connsiteY14" fmla="*/ 4275461 h 4275461"/>
                <a:gd name="connsiteX15" fmla="*/ 611484 w 3619883"/>
                <a:gd name="connsiteY15" fmla="*/ 4275461 h 4275461"/>
                <a:gd name="connsiteX16" fmla="*/ 573998 w 3619883"/>
                <a:gd name="connsiteY16" fmla="*/ 4275461 h 4275461"/>
                <a:gd name="connsiteX17" fmla="*/ 336164 w 3619883"/>
                <a:gd name="connsiteY17" fmla="*/ 4275461 h 4275461"/>
                <a:gd name="connsiteX18" fmla="*/ 189322 w 3619883"/>
                <a:gd name="connsiteY18" fmla="*/ 4275461 h 4275461"/>
                <a:gd name="connsiteX19" fmla="*/ 0 w 3619883"/>
                <a:gd name="connsiteY19" fmla="*/ 4275461 h 4275461"/>
                <a:gd name="connsiteX20" fmla="*/ 0 w 3619883"/>
                <a:gd name="connsiteY20" fmla="*/ 42229 h 4275461"/>
                <a:gd name="connsiteX21" fmla="*/ 42464 w 3619883"/>
                <a:gd name="connsiteY21" fmla="*/ 40518 h 4275461"/>
                <a:gd name="connsiteX22" fmla="*/ 137733 w 3619883"/>
                <a:gd name="connsiteY22" fmla="*/ 35355 h 4275461"/>
                <a:gd name="connsiteX23" fmla="*/ 270565 w 3619883"/>
                <a:gd name="connsiteY23" fmla="*/ 29759 h 4275461"/>
                <a:gd name="connsiteX24" fmla="*/ 479734 w 3619883"/>
                <a:gd name="connsiteY24" fmla="*/ 45455 h 4275461"/>
                <a:gd name="connsiteX25" fmla="*/ 524103 w 3619883"/>
                <a:gd name="connsiteY25" fmla="*/ 41625 h 4275461"/>
                <a:gd name="connsiteX26" fmla="*/ 624416 w 3619883"/>
                <a:gd name="connsiteY26" fmla="*/ 22696 h 4275461"/>
                <a:gd name="connsiteX27" fmla="*/ 657762 w 3619883"/>
                <a:gd name="connsiteY27" fmla="*/ 18351 h 4275461"/>
                <a:gd name="connsiteX28" fmla="*/ 690557 w 3619883"/>
                <a:gd name="connsiteY28" fmla="*/ 25792 h 4275461"/>
                <a:gd name="connsiteX29" fmla="*/ 745123 w 3619883"/>
                <a:gd name="connsiteY29" fmla="*/ 40157 h 4275461"/>
                <a:gd name="connsiteX30" fmla="*/ 789493 w 3619883"/>
                <a:gd name="connsiteY30" fmla="*/ 36327 h 4275461"/>
                <a:gd name="connsiteX31" fmla="*/ 854255 w 3619883"/>
                <a:gd name="connsiteY31" fmla="*/ 68887 h 4275461"/>
                <a:gd name="connsiteX32" fmla="*/ 897520 w 3619883"/>
                <a:gd name="connsiteY32" fmla="*/ 88629 h 4275461"/>
                <a:gd name="connsiteX33" fmla="*/ 940510 w 3619883"/>
                <a:gd name="connsiteY33" fmla="*/ 114265 h 4275461"/>
                <a:gd name="connsiteX34" fmla="*/ 1082712 w 3619883"/>
                <a:gd name="connsiteY34" fmla="*/ 144543 h 4275461"/>
                <a:gd name="connsiteX35" fmla="*/ 1205348 w 3619883"/>
                <a:gd name="connsiteY35" fmla="*/ 120753 h 4275461"/>
                <a:gd name="connsiteX36" fmla="*/ 1271764 w 3619883"/>
                <a:gd name="connsiteY36" fmla="*/ 117956 h 4275461"/>
                <a:gd name="connsiteX37" fmla="*/ 1315583 w 3619883"/>
                <a:gd name="connsiteY37" fmla="*/ 125912 h 4275461"/>
                <a:gd name="connsiteX38" fmla="*/ 1359125 w 3619883"/>
                <a:gd name="connsiteY38" fmla="*/ 139761 h 4275461"/>
                <a:gd name="connsiteX39" fmla="*/ 1391919 w 3619883"/>
                <a:gd name="connsiteY39" fmla="*/ 147202 h 4275461"/>
                <a:gd name="connsiteX40" fmla="*/ 1436563 w 3619883"/>
                <a:gd name="connsiteY40" fmla="*/ 137480 h 4275461"/>
                <a:gd name="connsiteX41" fmla="*/ 1471566 w 3619883"/>
                <a:gd name="connsiteY41" fmla="*/ 97777 h 4275461"/>
                <a:gd name="connsiteX42" fmla="*/ 1505739 w 3619883"/>
                <a:gd name="connsiteY42" fmla="*/ 75753 h 4275461"/>
                <a:gd name="connsiteX43" fmla="*/ 1590891 w 3619883"/>
                <a:gd name="connsiteY43" fmla="*/ 144702 h 4275461"/>
                <a:gd name="connsiteX44" fmla="*/ 1625616 w 3619883"/>
                <a:gd name="connsiteY44" fmla="*/ 110893 h 4275461"/>
                <a:gd name="connsiteX45" fmla="*/ 1658964 w 3619883"/>
                <a:gd name="connsiteY45" fmla="*/ 106547 h 4275461"/>
                <a:gd name="connsiteX46" fmla="*/ 1746598 w 3619883"/>
                <a:gd name="connsiteY46" fmla="*/ 122460 h 4275461"/>
                <a:gd name="connsiteX47" fmla="*/ 1811913 w 3619883"/>
                <a:gd name="connsiteY47" fmla="*/ 143234 h 4275461"/>
                <a:gd name="connsiteX48" fmla="*/ 1856557 w 3619883"/>
                <a:gd name="connsiteY48" fmla="*/ 133511 h 4275461"/>
                <a:gd name="connsiteX49" fmla="*/ 2066003 w 3619883"/>
                <a:gd name="connsiteY49" fmla="*/ 143313 h 4275461"/>
                <a:gd name="connsiteX50" fmla="*/ 2177615 w 3619883"/>
                <a:gd name="connsiteY50" fmla="*/ 119007 h 4275461"/>
                <a:gd name="connsiteX51" fmla="*/ 2255883 w 3619883"/>
                <a:gd name="connsiteY51" fmla="*/ 99047 h 4275461"/>
                <a:gd name="connsiteX52" fmla="*/ 2344622 w 3619883"/>
                <a:gd name="connsiteY52" fmla="*/ 91388 h 4275461"/>
                <a:gd name="connsiteX53" fmla="*/ 2455682 w 3619883"/>
                <a:gd name="connsiteY53" fmla="*/ 78869 h 4275461"/>
                <a:gd name="connsiteX54" fmla="*/ 2632609 w 3619883"/>
                <a:gd name="connsiteY54" fmla="*/ 75338 h 4275461"/>
                <a:gd name="connsiteX55" fmla="*/ 2742291 w 3619883"/>
                <a:gd name="connsiteY55" fmla="*/ 92282 h 4275461"/>
                <a:gd name="connsiteX56" fmla="*/ 2851974 w 3619883"/>
                <a:gd name="connsiteY56" fmla="*/ 109227 h 4275461"/>
                <a:gd name="connsiteX57" fmla="*/ 2907643 w 3619883"/>
                <a:gd name="connsiteY57" fmla="*/ 100020 h 4275461"/>
                <a:gd name="connsiteX58" fmla="*/ 2944022 w 3619883"/>
                <a:gd name="connsiteY58" fmla="*/ 30853 h 4275461"/>
                <a:gd name="connsiteX59" fmla="*/ 3022289 w 3619883"/>
                <a:gd name="connsiteY59" fmla="*/ 10893 h 4275461"/>
                <a:gd name="connsiteX60" fmla="*/ 3054807 w 3619883"/>
                <a:gd name="connsiteY60" fmla="*/ 24226 h 4275461"/>
                <a:gd name="connsiteX61" fmla="*/ 3141892 w 3619883"/>
                <a:gd name="connsiteY61" fmla="*/ 51925 h 4275461"/>
                <a:gd name="connsiteX62" fmla="*/ 3185711 w 3619883"/>
                <a:gd name="connsiteY62" fmla="*/ 59881 h 4275461"/>
                <a:gd name="connsiteX63" fmla="*/ 3219056 w 3619883"/>
                <a:gd name="connsiteY63" fmla="*/ 55536 h 4275461"/>
                <a:gd name="connsiteX64" fmla="*/ 3263425 w 3619883"/>
                <a:gd name="connsiteY64" fmla="*/ 51706 h 4275461"/>
                <a:gd name="connsiteX65" fmla="*/ 3296219 w 3619883"/>
                <a:gd name="connsiteY65" fmla="*/ 59147 h 4275461"/>
                <a:gd name="connsiteX66" fmla="*/ 3319094 w 3619883"/>
                <a:gd name="connsiteY66" fmla="*/ 42500 h 4275461"/>
                <a:gd name="connsiteX67" fmla="*/ 3420511 w 3619883"/>
                <a:gd name="connsiteY67" fmla="*/ 0 h 4275461"/>
                <a:gd name="connsiteX68" fmla="*/ 3453305 w 3619883"/>
                <a:gd name="connsiteY68" fmla="*/ 7440 h 4275461"/>
                <a:gd name="connsiteX69" fmla="*/ 3496571 w 3619883"/>
                <a:gd name="connsiteY69" fmla="*/ 27182 h 4275461"/>
                <a:gd name="connsiteX70" fmla="*/ 3602117 w 3619883"/>
                <a:gd name="connsiteY70" fmla="*/ 132521 h 4275461"/>
                <a:gd name="connsiteX71" fmla="*/ 3619883 w 3619883"/>
                <a:gd name="connsiteY71" fmla="*/ 140049 h 4275461"/>
                <a:gd name="connsiteX72" fmla="*/ 3619883 w 3619883"/>
                <a:gd name="connsiteY72" fmla="*/ 755612 h 4275461"/>
                <a:gd name="connsiteX0" fmla="*/ 3619883 w 3619883"/>
                <a:gd name="connsiteY0" fmla="*/ 755612 h 4275461"/>
                <a:gd name="connsiteX1" fmla="*/ 2690646 w 3619883"/>
                <a:gd name="connsiteY1" fmla="*/ 4275461 h 4275461"/>
                <a:gd name="connsiteX2" fmla="*/ 2511710 w 3619883"/>
                <a:gd name="connsiteY2" fmla="*/ 4275461 h 4275461"/>
                <a:gd name="connsiteX3" fmla="*/ 2337697 w 3619883"/>
                <a:gd name="connsiteY3" fmla="*/ 4275461 h 4275461"/>
                <a:gd name="connsiteX4" fmla="*/ 2150155 w 3619883"/>
                <a:gd name="connsiteY4" fmla="*/ 4275461 h 4275461"/>
                <a:gd name="connsiteX5" fmla="*/ 2079759 w 3619883"/>
                <a:gd name="connsiteY5" fmla="*/ 4275461 h 4275461"/>
                <a:gd name="connsiteX6" fmla="*/ 1824703 w 3619883"/>
                <a:gd name="connsiteY6" fmla="*/ 4275461 h 4275461"/>
                <a:gd name="connsiteX7" fmla="*/ 1796694 w 3619883"/>
                <a:gd name="connsiteY7" fmla="*/ 4275461 h 4275461"/>
                <a:gd name="connsiteX8" fmla="*/ 1558844 w 3619883"/>
                <a:gd name="connsiteY8" fmla="*/ 4275461 h 4275461"/>
                <a:gd name="connsiteX9" fmla="*/ 1427396 w 3619883"/>
                <a:gd name="connsiteY9" fmla="*/ 4275461 h 4275461"/>
                <a:gd name="connsiteX10" fmla="*/ 1210751 w 3619883"/>
                <a:gd name="connsiteY10" fmla="*/ 4275461 h 4275461"/>
                <a:gd name="connsiteX11" fmla="*/ 1140354 w 3619883"/>
                <a:gd name="connsiteY11" fmla="*/ 4275461 h 4275461"/>
                <a:gd name="connsiteX12" fmla="*/ 953807 w 3619883"/>
                <a:gd name="connsiteY12" fmla="*/ 4275461 h 4275461"/>
                <a:gd name="connsiteX13" fmla="*/ 829432 w 3619883"/>
                <a:gd name="connsiteY13" fmla="*/ 4275461 h 4275461"/>
                <a:gd name="connsiteX14" fmla="*/ 611484 w 3619883"/>
                <a:gd name="connsiteY14" fmla="*/ 4275461 h 4275461"/>
                <a:gd name="connsiteX15" fmla="*/ 573998 w 3619883"/>
                <a:gd name="connsiteY15" fmla="*/ 4275461 h 4275461"/>
                <a:gd name="connsiteX16" fmla="*/ 336164 w 3619883"/>
                <a:gd name="connsiteY16" fmla="*/ 4275461 h 4275461"/>
                <a:gd name="connsiteX17" fmla="*/ 189322 w 3619883"/>
                <a:gd name="connsiteY17" fmla="*/ 4275461 h 4275461"/>
                <a:gd name="connsiteX18" fmla="*/ 0 w 3619883"/>
                <a:gd name="connsiteY18" fmla="*/ 4275461 h 4275461"/>
                <a:gd name="connsiteX19" fmla="*/ 0 w 3619883"/>
                <a:gd name="connsiteY19" fmla="*/ 42229 h 4275461"/>
                <a:gd name="connsiteX20" fmla="*/ 42464 w 3619883"/>
                <a:gd name="connsiteY20" fmla="*/ 40518 h 4275461"/>
                <a:gd name="connsiteX21" fmla="*/ 137733 w 3619883"/>
                <a:gd name="connsiteY21" fmla="*/ 35355 h 4275461"/>
                <a:gd name="connsiteX22" fmla="*/ 270565 w 3619883"/>
                <a:gd name="connsiteY22" fmla="*/ 29759 h 4275461"/>
                <a:gd name="connsiteX23" fmla="*/ 479734 w 3619883"/>
                <a:gd name="connsiteY23" fmla="*/ 45455 h 4275461"/>
                <a:gd name="connsiteX24" fmla="*/ 524103 w 3619883"/>
                <a:gd name="connsiteY24" fmla="*/ 41625 h 4275461"/>
                <a:gd name="connsiteX25" fmla="*/ 624416 w 3619883"/>
                <a:gd name="connsiteY25" fmla="*/ 22696 h 4275461"/>
                <a:gd name="connsiteX26" fmla="*/ 657762 w 3619883"/>
                <a:gd name="connsiteY26" fmla="*/ 18351 h 4275461"/>
                <a:gd name="connsiteX27" fmla="*/ 690557 w 3619883"/>
                <a:gd name="connsiteY27" fmla="*/ 25792 h 4275461"/>
                <a:gd name="connsiteX28" fmla="*/ 745123 w 3619883"/>
                <a:gd name="connsiteY28" fmla="*/ 40157 h 4275461"/>
                <a:gd name="connsiteX29" fmla="*/ 789493 w 3619883"/>
                <a:gd name="connsiteY29" fmla="*/ 36327 h 4275461"/>
                <a:gd name="connsiteX30" fmla="*/ 854255 w 3619883"/>
                <a:gd name="connsiteY30" fmla="*/ 68887 h 4275461"/>
                <a:gd name="connsiteX31" fmla="*/ 897520 w 3619883"/>
                <a:gd name="connsiteY31" fmla="*/ 88629 h 4275461"/>
                <a:gd name="connsiteX32" fmla="*/ 940510 w 3619883"/>
                <a:gd name="connsiteY32" fmla="*/ 114265 h 4275461"/>
                <a:gd name="connsiteX33" fmla="*/ 1082712 w 3619883"/>
                <a:gd name="connsiteY33" fmla="*/ 144543 h 4275461"/>
                <a:gd name="connsiteX34" fmla="*/ 1205348 w 3619883"/>
                <a:gd name="connsiteY34" fmla="*/ 120753 h 4275461"/>
                <a:gd name="connsiteX35" fmla="*/ 1271764 w 3619883"/>
                <a:gd name="connsiteY35" fmla="*/ 117956 h 4275461"/>
                <a:gd name="connsiteX36" fmla="*/ 1315583 w 3619883"/>
                <a:gd name="connsiteY36" fmla="*/ 125912 h 4275461"/>
                <a:gd name="connsiteX37" fmla="*/ 1359125 w 3619883"/>
                <a:gd name="connsiteY37" fmla="*/ 139761 h 4275461"/>
                <a:gd name="connsiteX38" fmla="*/ 1391919 w 3619883"/>
                <a:gd name="connsiteY38" fmla="*/ 147202 h 4275461"/>
                <a:gd name="connsiteX39" fmla="*/ 1436563 w 3619883"/>
                <a:gd name="connsiteY39" fmla="*/ 137480 h 4275461"/>
                <a:gd name="connsiteX40" fmla="*/ 1471566 w 3619883"/>
                <a:gd name="connsiteY40" fmla="*/ 97777 h 4275461"/>
                <a:gd name="connsiteX41" fmla="*/ 1505739 w 3619883"/>
                <a:gd name="connsiteY41" fmla="*/ 75753 h 4275461"/>
                <a:gd name="connsiteX42" fmla="*/ 1590891 w 3619883"/>
                <a:gd name="connsiteY42" fmla="*/ 144702 h 4275461"/>
                <a:gd name="connsiteX43" fmla="*/ 1625616 w 3619883"/>
                <a:gd name="connsiteY43" fmla="*/ 110893 h 4275461"/>
                <a:gd name="connsiteX44" fmla="*/ 1658964 w 3619883"/>
                <a:gd name="connsiteY44" fmla="*/ 106547 h 4275461"/>
                <a:gd name="connsiteX45" fmla="*/ 1746598 w 3619883"/>
                <a:gd name="connsiteY45" fmla="*/ 122460 h 4275461"/>
                <a:gd name="connsiteX46" fmla="*/ 1811913 w 3619883"/>
                <a:gd name="connsiteY46" fmla="*/ 143234 h 4275461"/>
                <a:gd name="connsiteX47" fmla="*/ 1856557 w 3619883"/>
                <a:gd name="connsiteY47" fmla="*/ 133511 h 4275461"/>
                <a:gd name="connsiteX48" fmla="*/ 2066003 w 3619883"/>
                <a:gd name="connsiteY48" fmla="*/ 143313 h 4275461"/>
                <a:gd name="connsiteX49" fmla="*/ 2177615 w 3619883"/>
                <a:gd name="connsiteY49" fmla="*/ 119007 h 4275461"/>
                <a:gd name="connsiteX50" fmla="*/ 2255883 w 3619883"/>
                <a:gd name="connsiteY50" fmla="*/ 99047 h 4275461"/>
                <a:gd name="connsiteX51" fmla="*/ 2344622 w 3619883"/>
                <a:gd name="connsiteY51" fmla="*/ 91388 h 4275461"/>
                <a:gd name="connsiteX52" fmla="*/ 2455682 w 3619883"/>
                <a:gd name="connsiteY52" fmla="*/ 78869 h 4275461"/>
                <a:gd name="connsiteX53" fmla="*/ 2632609 w 3619883"/>
                <a:gd name="connsiteY53" fmla="*/ 75338 h 4275461"/>
                <a:gd name="connsiteX54" fmla="*/ 2742291 w 3619883"/>
                <a:gd name="connsiteY54" fmla="*/ 92282 h 4275461"/>
                <a:gd name="connsiteX55" fmla="*/ 2851974 w 3619883"/>
                <a:gd name="connsiteY55" fmla="*/ 109227 h 4275461"/>
                <a:gd name="connsiteX56" fmla="*/ 2907643 w 3619883"/>
                <a:gd name="connsiteY56" fmla="*/ 100020 h 4275461"/>
                <a:gd name="connsiteX57" fmla="*/ 2944022 w 3619883"/>
                <a:gd name="connsiteY57" fmla="*/ 30853 h 4275461"/>
                <a:gd name="connsiteX58" fmla="*/ 3022289 w 3619883"/>
                <a:gd name="connsiteY58" fmla="*/ 10893 h 4275461"/>
                <a:gd name="connsiteX59" fmla="*/ 3054807 w 3619883"/>
                <a:gd name="connsiteY59" fmla="*/ 24226 h 4275461"/>
                <a:gd name="connsiteX60" fmla="*/ 3141892 w 3619883"/>
                <a:gd name="connsiteY60" fmla="*/ 51925 h 4275461"/>
                <a:gd name="connsiteX61" fmla="*/ 3185711 w 3619883"/>
                <a:gd name="connsiteY61" fmla="*/ 59881 h 4275461"/>
                <a:gd name="connsiteX62" fmla="*/ 3219056 w 3619883"/>
                <a:gd name="connsiteY62" fmla="*/ 55536 h 4275461"/>
                <a:gd name="connsiteX63" fmla="*/ 3263425 w 3619883"/>
                <a:gd name="connsiteY63" fmla="*/ 51706 h 4275461"/>
                <a:gd name="connsiteX64" fmla="*/ 3296219 w 3619883"/>
                <a:gd name="connsiteY64" fmla="*/ 59147 h 4275461"/>
                <a:gd name="connsiteX65" fmla="*/ 3319094 w 3619883"/>
                <a:gd name="connsiteY65" fmla="*/ 42500 h 4275461"/>
                <a:gd name="connsiteX66" fmla="*/ 3420511 w 3619883"/>
                <a:gd name="connsiteY66" fmla="*/ 0 h 4275461"/>
                <a:gd name="connsiteX67" fmla="*/ 3453305 w 3619883"/>
                <a:gd name="connsiteY67" fmla="*/ 7440 h 4275461"/>
                <a:gd name="connsiteX68" fmla="*/ 3496571 w 3619883"/>
                <a:gd name="connsiteY68" fmla="*/ 27182 h 4275461"/>
                <a:gd name="connsiteX69" fmla="*/ 3602117 w 3619883"/>
                <a:gd name="connsiteY69" fmla="*/ 132521 h 4275461"/>
                <a:gd name="connsiteX70" fmla="*/ 3619883 w 3619883"/>
                <a:gd name="connsiteY70" fmla="*/ 140049 h 4275461"/>
                <a:gd name="connsiteX71" fmla="*/ 3619883 w 3619883"/>
                <a:gd name="connsiteY71" fmla="*/ 755612 h 4275461"/>
                <a:gd name="connsiteX0" fmla="*/ 3619883 w 3619883"/>
                <a:gd name="connsiteY0" fmla="*/ 755612 h 4275461"/>
                <a:gd name="connsiteX1" fmla="*/ 2511710 w 3619883"/>
                <a:gd name="connsiteY1" fmla="*/ 4275461 h 4275461"/>
                <a:gd name="connsiteX2" fmla="*/ 2337697 w 3619883"/>
                <a:gd name="connsiteY2" fmla="*/ 4275461 h 4275461"/>
                <a:gd name="connsiteX3" fmla="*/ 2150155 w 3619883"/>
                <a:gd name="connsiteY3" fmla="*/ 4275461 h 4275461"/>
                <a:gd name="connsiteX4" fmla="*/ 2079759 w 3619883"/>
                <a:gd name="connsiteY4" fmla="*/ 4275461 h 4275461"/>
                <a:gd name="connsiteX5" fmla="*/ 1824703 w 3619883"/>
                <a:gd name="connsiteY5" fmla="*/ 4275461 h 4275461"/>
                <a:gd name="connsiteX6" fmla="*/ 1796694 w 3619883"/>
                <a:gd name="connsiteY6" fmla="*/ 4275461 h 4275461"/>
                <a:gd name="connsiteX7" fmla="*/ 1558844 w 3619883"/>
                <a:gd name="connsiteY7" fmla="*/ 4275461 h 4275461"/>
                <a:gd name="connsiteX8" fmla="*/ 1427396 w 3619883"/>
                <a:gd name="connsiteY8" fmla="*/ 4275461 h 4275461"/>
                <a:gd name="connsiteX9" fmla="*/ 1210751 w 3619883"/>
                <a:gd name="connsiteY9" fmla="*/ 4275461 h 4275461"/>
                <a:gd name="connsiteX10" fmla="*/ 1140354 w 3619883"/>
                <a:gd name="connsiteY10" fmla="*/ 4275461 h 4275461"/>
                <a:gd name="connsiteX11" fmla="*/ 953807 w 3619883"/>
                <a:gd name="connsiteY11" fmla="*/ 4275461 h 4275461"/>
                <a:gd name="connsiteX12" fmla="*/ 829432 w 3619883"/>
                <a:gd name="connsiteY12" fmla="*/ 4275461 h 4275461"/>
                <a:gd name="connsiteX13" fmla="*/ 611484 w 3619883"/>
                <a:gd name="connsiteY13" fmla="*/ 4275461 h 4275461"/>
                <a:gd name="connsiteX14" fmla="*/ 573998 w 3619883"/>
                <a:gd name="connsiteY14" fmla="*/ 4275461 h 4275461"/>
                <a:gd name="connsiteX15" fmla="*/ 336164 w 3619883"/>
                <a:gd name="connsiteY15" fmla="*/ 4275461 h 4275461"/>
                <a:gd name="connsiteX16" fmla="*/ 189322 w 3619883"/>
                <a:gd name="connsiteY16" fmla="*/ 4275461 h 4275461"/>
                <a:gd name="connsiteX17" fmla="*/ 0 w 3619883"/>
                <a:gd name="connsiteY17" fmla="*/ 4275461 h 4275461"/>
                <a:gd name="connsiteX18" fmla="*/ 0 w 3619883"/>
                <a:gd name="connsiteY18" fmla="*/ 42229 h 4275461"/>
                <a:gd name="connsiteX19" fmla="*/ 42464 w 3619883"/>
                <a:gd name="connsiteY19" fmla="*/ 40518 h 4275461"/>
                <a:gd name="connsiteX20" fmla="*/ 137733 w 3619883"/>
                <a:gd name="connsiteY20" fmla="*/ 35355 h 4275461"/>
                <a:gd name="connsiteX21" fmla="*/ 270565 w 3619883"/>
                <a:gd name="connsiteY21" fmla="*/ 29759 h 4275461"/>
                <a:gd name="connsiteX22" fmla="*/ 479734 w 3619883"/>
                <a:gd name="connsiteY22" fmla="*/ 45455 h 4275461"/>
                <a:gd name="connsiteX23" fmla="*/ 524103 w 3619883"/>
                <a:gd name="connsiteY23" fmla="*/ 41625 h 4275461"/>
                <a:gd name="connsiteX24" fmla="*/ 624416 w 3619883"/>
                <a:gd name="connsiteY24" fmla="*/ 22696 h 4275461"/>
                <a:gd name="connsiteX25" fmla="*/ 657762 w 3619883"/>
                <a:gd name="connsiteY25" fmla="*/ 18351 h 4275461"/>
                <a:gd name="connsiteX26" fmla="*/ 690557 w 3619883"/>
                <a:gd name="connsiteY26" fmla="*/ 25792 h 4275461"/>
                <a:gd name="connsiteX27" fmla="*/ 745123 w 3619883"/>
                <a:gd name="connsiteY27" fmla="*/ 40157 h 4275461"/>
                <a:gd name="connsiteX28" fmla="*/ 789493 w 3619883"/>
                <a:gd name="connsiteY28" fmla="*/ 36327 h 4275461"/>
                <a:gd name="connsiteX29" fmla="*/ 854255 w 3619883"/>
                <a:gd name="connsiteY29" fmla="*/ 68887 h 4275461"/>
                <a:gd name="connsiteX30" fmla="*/ 897520 w 3619883"/>
                <a:gd name="connsiteY30" fmla="*/ 88629 h 4275461"/>
                <a:gd name="connsiteX31" fmla="*/ 940510 w 3619883"/>
                <a:gd name="connsiteY31" fmla="*/ 114265 h 4275461"/>
                <a:gd name="connsiteX32" fmla="*/ 1082712 w 3619883"/>
                <a:gd name="connsiteY32" fmla="*/ 144543 h 4275461"/>
                <a:gd name="connsiteX33" fmla="*/ 1205348 w 3619883"/>
                <a:gd name="connsiteY33" fmla="*/ 120753 h 4275461"/>
                <a:gd name="connsiteX34" fmla="*/ 1271764 w 3619883"/>
                <a:gd name="connsiteY34" fmla="*/ 117956 h 4275461"/>
                <a:gd name="connsiteX35" fmla="*/ 1315583 w 3619883"/>
                <a:gd name="connsiteY35" fmla="*/ 125912 h 4275461"/>
                <a:gd name="connsiteX36" fmla="*/ 1359125 w 3619883"/>
                <a:gd name="connsiteY36" fmla="*/ 139761 h 4275461"/>
                <a:gd name="connsiteX37" fmla="*/ 1391919 w 3619883"/>
                <a:gd name="connsiteY37" fmla="*/ 147202 h 4275461"/>
                <a:gd name="connsiteX38" fmla="*/ 1436563 w 3619883"/>
                <a:gd name="connsiteY38" fmla="*/ 137480 h 4275461"/>
                <a:gd name="connsiteX39" fmla="*/ 1471566 w 3619883"/>
                <a:gd name="connsiteY39" fmla="*/ 97777 h 4275461"/>
                <a:gd name="connsiteX40" fmla="*/ 1505739 w 3619883"/>
                <a:gd name="connsiteY40" fmla="*/ 75753 h 4275461"/>
                <a:gd name="connsiteX41" fmla="*/ 1590891 w 3619883"/>
                <a:gd name="connsiteY41" fmla="*/ 144702 h 4275461"/>
                <a:gd name="connsiteX42" fmla="*/ 1625616 w 3619883"/>
                <a:gd name="connsiteY42" fmla="*/ 110893 h 4275461"/>
                <a:gd name="connsiteX43" fmla="*/ 1658964 w 3619883"/>
                <a:gd name="connsiteY43" fmla="*/ 106547 h 4275461"/>
                <a:gd name="connsiteX44" fmla="*/ 1746598 w 3619883"/>
                <a:gd name="connsiteY44" fmla="*/ 122460 h 4275461"/>
                <a:gd name="connsiteX45" fmla="*/ 1811913 w 3619883"/>
                <a:gd name="connsiteY45" fmla="*/ 143234 h 4275461"/>
                <a:gd name="connsiteX46" fmla="*/ 1856557 w 3619883"/>
                <a:gd name="connsiteY46" fmla="*/ 133511 h 4275461"/>
                <a:gd name="connsiteX47" fmla="*/ 2066003 w 3619883"/>
                <a:gd name="connsiteY47" fmla="*/ 143313 h 4275461"/>
                <a:gd name="connsiteX48" fmla="*/ 2177615 w 3619883"/>
                <a:gd name="connsiteY48" fmla="*/ 119007 h 4275461"/>
                <a:gd name="connsiteX49" fmla="*/ 2255883 w 3619883"/>
                <a:gd name="connsiteY49" fmla="*/ 99047 h 4275461"/>
                <a:gd name="connsiteX50" fmla="*/ 2344622 w 3619883"/>
                <a:gd name="connsiteY50" fmla="*/ 91388 h 4275461"/>
                <a:gd name="connsiteX51" fmla="*/ 2455682 w 3619883"/>
                <a:gd name="connsiteY51" fmla="*/ 78869 h 4275461"/>
                <a:gd name="connsiteX52" fmla="*/ 2632609 w 3619883"/>
                <a:gd name="connsiteY52" fmla="*/ 75338 h 4275461"/>
                <a:gd name="connsiteX53" fmla="*/ 2742291 w 3619883"/>
                <a:gd name="connsiteY53" fmla="*/ 92282 h 4275461"/>
                <a:gd name="connsiteX54" fmla="*/ 2851974 w 3619883"/>
                <a:gd name="connsiteY54" fmla="*/ 109227 h 4275461"/>
                <a:gd name="connsiteX55" fmla="*/ 2907643 w 3619883"/>
                <a:gd name="connsiteY55" fmla="*/ 100020 h 4275461"/>
                <a:gd name="connsiteX56" fmla="*/ 2944022 w 3619883"/>
                <a:gd name="connsiteY56" fmla="*/ 30853 h 4275461"/>
                <a:gd name="connsiteX57" fmla="*/ 3022289 w 3619883"/>
                <a:gd name="connsiteY57" fmla="*/ 10893 h 4275461"/>
                <a:gd name="connsiteX58" fmla="*/ 3054807 w 3619883"/>
                <a:gd name="connsiteY58" fmla="*/ 24226 h 4275461"/>
                <a:gd name="connsiteX59" fmla="*/ 3141892 w 3619883"/>
                <a:gd name="connsiteY59" fmla="*/ 51925 h 4275461"/>
                <a:gd name="connsiteX60" fmla="*/ 3185711 w 3619883"/>
                <a:gd name="connsiteY60" fmla="*/ 59881 h 4275461"/>
                <a:gd name="connsiteX61" fmla="*/ 3219056 w 3619883"/>
                <a:gd name="connsiteY61" fmla="*/ 55536 h 4275461"/>
                <a:gd name="connsiteX62" fmla="*/ 3263425 w 3619883"/>
                <a:gd name="connsiteY62" fmla="*/ 51706 h 4275461"/>
                <a:gd name="connsiteX63" fmla="*/ 3296219 w 3619883"/>
                <a:gd name="connsiteY63" fmla="*/ 59147 h 4275461"/>
                <a:gd name="connsiteX64" fmla="*/ 3319094 w 3619883"/>
                <a:gd name="connsiteY64" fmla="*/ 42500 h 4275461"/>
                <a:gd name="connsiteX65" fmla="*/ 3420511 w 3619883"/>
                <a:gd name="connsiteY65" fmla="*/ 0 h 4275461"/>
                <a:gd name="connsiteX66" fmla="*/ 3453305 w 3619883"/>
                <a:gd name="connsiteY66" fmla="*/ 7440 h 4275461"/>
                <a:gd name="connsiteX67" fmla="*/ 3496571 w 3619883"/>
                <a:gd name="connsiteY67" fmla="*/ 27182 h 4275461"/>
                <a:gd name="connsiteX68" fmla="*/ 3602117 w 3619883"/>
                <a:gd name="connsiteY68" fmla="*/ 132521 h 4275461"/>
                <a:gd name="connsiteX69" fmla="*/ 3619883 w 3619883"/>
                <a:gd name="connsiteY69" fmla="*/ 140049 h 4275461"/>
                <a:gd name="connsiteX70" fmla="*/ 3619883 w 3619883"/>
                <a:gd name="connsiteY70" fmla="*/ 755612 h 4275461"/>
                <a:gd name="connsiteX0" fmla="*/ 3619883 w 3619883"/>
                <a:gd name="connsiteY0" fmla="*/ 755612 h 4275461"/>
                <a:gd name="connsiteX1" fmla="*/ 2337697 w 3619883"/>
                <a:gd name="connsiteY1" fmla="*/ 4275461 h 4275461"/>
                <a:gd name="connsiteX2" fmla="*/ 2150155 w 3619883"/>
                <a:gd name="connsiteY2" fmla="*/ 4275461 h 4275461"/>
                <a:gd name="connsiteX3" fmla="*/ 2079759 w 3619883"/>
                <a:gd name="connsiteY3" fmla="*/ 4275461 h 4275461"/>
                <a:gd name="connsiteX4" fmla="*/ 1824703 w 3619883"/>
                <a:gd name="connsiteY4" fmla="*/ 4275461 h 4275461"/>
                <a:gd name="connsiteX5" fmla="*/ 1796694 w 3619883"/>
                <a:gd name="connsiteY5" fmla="*/ 4275461 h 4275461"/>
                <a:gd name="connsiteX6" fmla="*/ 1558844 w 3619883"/>
                <a:gd name="connsiteY6" fmla="*/ 4275461 h 4275461"/>
                <a:gd name="connsiteX7" fmla="*/ 1427396 w 3619883"/>
                <a:gd name="connsiteY7" fmla="*/ 4275461 h 4275461"/>
                <a:gd name="connsiteX8" fmla="*/ 1210751 w 3619883"/>
                <a:gd name="connsiteY8" fmla="*/ 4275461 h 4275461"/>
                <a:gd name="connsiteX9" fmla="*/ 1140354 w 3619883"/>
                <a:gd name="connsiteY9" fmla="*/ 4275461 h 4275461"/>
                <a:gd name="connsiteX10" fmla="*/ 953807 w 3619883"/>
                <a:gd name="connsiteY10" fmla="*/ 4275461 h 4275461"/>
                <a:gd name="connsiteX11" fmla="*/ 829432 w 3619883"/>
                <a:gd name="connsiteY11" fmla="*/ 4275461 h 4275461"/>
                <a:gd name="connsiteX12" fmla="*/ 611484 w 3619883"/>
                <a:gd name="connsiteY12" fmla="*/ 4275461 h 4275461"/>
                <a:gd name="connsiteX13" fmla="*/ 573998 w 3619883"/>
                <a:gd name="connsiteY13" fmla="*/ 4275461 h 4275461"/>
                <a:gd name="connsiteX14" fmla="*/ 336164 w 3619883"/>
                <a:gd name="connsiteY14" fmla="*/ 4275461 h 4275461"/>
                <a:gd name="connsiteX15" fmla="*/ 189322 w 3619883"/>
                <a:gd name="connsiteY15" fmla="*/ 4275461 h 4275461"/>
                <a:gd name="connsiteX16" fmla="*/ 0 w 3619883"/>
                <a:gd name="connsiteY16" fmla="*/ 4275461 h 4275461"/>
                <a:gd name="connsiteX17" fmla="*/ 0 w 3619883"/>
                <a:gd name="connsiteY17" fmla="*/ 42229 h 4275461"/>
                <a:gd name="connsiteX18" fmla="*/ 42464 w 3619883"/>
                <a:gd name="connsiteY18" fmla="*/ 40518 h 4275461"/>
                <a:gd name="connsiteX19" fmla="*/ 137733 w 3619883"/>
                <a:gd name="connsiteY19" fmla="*/ 35355 h 4275461"/>
                <a:gd name="connsiteX20" fmla="*/ 270565 w 3619883"/>
                <a:gd name="connsiteY20" fmla="*/ 29759 h 4275461"/>
                <a:gd name="connsiteX21" fmla="*/ 479734 w 3619883"/>
                <a:gd name="connsiteY21" fmla="*/ 45455 h 4275461"/>
                <a:gd name="connsiteX22" fmla="*/ 524103 w 3619883"/>
                <a:gd name="connsiteY22" fmla="*/ 41625 h 4275461"/>
                <a:gd name="connsiteX23" fmla="*/ 624416 w 3619883"/>
                <a:gd name="connsiteY23" fmla="*/ 22696 h 4275461"/>
                <a:gd name="connsiteX24" fmla="*/ 657762 w 3619883"/>
                <a:gd name="connsiteY24" fmla="*/ 18351 h 4275461"/>
                <a:gd name="connsiteX25" fmla="*/ 690557 w 3619883"/>
                <a:gd name="connsiteY25" fmla="*/ 25792 h 4275461"/>
                <a:gd name="connsiteX26" fmla="*/ 745123 w 3619883"/>
                <a:gd name="connsiteY26" fmla="*/ 40157 h 4275461"/>
                <a:gd name="connsiteX27" fmla="*/ 789493 w 3619883"/>
                <a:gd name="connsiteY27" fmla="*/ 36327 h 4275461"/>
                <a:gd name="connsiteX28" fmla="*/ 854255 w 3619883"/>
                <a:gd name="connsiteY28" fmla="*/ 68887 h 4275461"/>
                <a:gd name="connsiteX29" fmla="*/ 897520 w 3619883"/>
                <a:gd name="connsiteY29" fmla="*/ 88629 h 4275461"/>
                <a:gd name="connsiteX30" fmla="*/ 940510 w 3619883"/>
                <a:gd name="connsiteY30" fmla="*/ 114265 h 4275461"/>
                <a:gd name="connsiteX31" fmla="*/ 1082712 w 3619883"/>
                <a:gd name="connsiteY31" fmla="*/ 144543 h 4275461"/>
                <a:gd name="connsiteX32" fmla="*/ 1205348 w 3619883"/>
                <a:gd name="connsiteY32" fmla="*/ 120753 h 4275461"/>
                <a:gd name="connsiteX33" fmla="*/ 1271764 w 3619883"/>
                <a:gd name="connsiteY33" fmla="*/ 117956 h 4275461"/>
                <a:gd name="connsiteX34" fmla="*/ 1315583 w 3619883"/>
                <a:gd name="connsiteY34" fmla="*/ 125912 h 4275461"/>
                <a:gd name="connsiteX35" fmla="*/ 1359125 w 3619883"/>
                <a:gd name="connsiteY35" fmla="*/ 139761 h 4275461"/>
                <a:gd name="connsiteX36" fmla="*/ 1391919 w 3619883"/>
                <a:gd name="connsiteY36" fmla="*/ 147202 h 4275461"/>
                <a:gd name="connsiteX37" fmla="*/ 1436563 w 3619883"/>
                <a:gd name="connsiteY37" fmla="*/ 137480 h 4275461"/>
                <a:gd name="connsiteX38" fmla="*/ 1471566 w 3619883"/>
                <a:gd name="connsiteY38" fmla="*/ 97777 h 4275461"/>
                <a:gd name="connsiteX39" fmla="*/ 1505739 w 3619883"/>
                <a:gd name="connsiteY39" fmla="*/ 75753 h 4275461"/>
                <a:gd name="connsiteX40" fmla="*/ 1590891 w 3619883"/>
                <a:gd name="connsiteY40" fmla="*/ 144702 h 4275461"/>
                <a:gd name="connsiteX41" fmla="*/ 1625616 w 3619883"/>
                <a:gd name="connsiteY41" fmla="*/ 110893 h 4275461"/>
                <a:gd name="connsiteX42" fmla="*/ 1658964 w 3619883"/>
                <a:gd name="connsiteY42" fmla="*/ 106547 h 4275461"/>
                <a:gd name="connsiteX43" fmla="*/ 1746598 w 3619883"/>
                <a:gd name="connsiteY43" fmla="*/ 122460 h 4275461"/>
                <a:gd name="connsiteX44" fmla="*/ 1811913 w 3619883"/>
                <a:gd name="connsiteY44" fmla="*/ 143234 h 4275461"/>
                <a:gd name="connsiteX45" fmla="*/ 1856557 w 3619883"/>
                <a:gd name="connsiteY45" fmla="*/ 133511 h 4275461"/>
                <a:gd name="connsiteX46" fmla="*/ 2066003 w 3619883"/>
                <a:gd name="connsiteY46" fmla="*/ 143313 h 4275461"/>
                <a:gd name="connsiteX47" fmla="*/ 2177615 w 3619883"/>
                <a:gd name="connsiteY47" fmla="*/ 119007 h 4275461"/>
                <a:gd name="connsiteX48" fmla="*/ 2255883 w 3619883"/>
                <a:gd name="connsiteY48" fmla="*/ 99047 h 4275461"/>
                <a:gd name="connsiteX49" fmla="*/ 2344622 w 3619883"/>
                <a:gd name="connsiteY49" fmla="*/ 91388 h 4275461"/>
                <a:gd name="connsiteX50" fmla="*/ 2455682 w 3619883"/>
                <a:gd name="connsiteY50" fmla="*/ 78869 h 4275461"/>
                <a:gd name="connsiteX51" fmla="*/ 2632609 w 3619883"/>
                <a:gd name="connsiteY51" fmla="*/ 75338 h 4275461"/>
                <a:gd name="connsiteX52" fmla="*/ 2742291 w 3619883"/>
                <a:gd name="connsiteY52" fmla="*/ 92282 h 4275461"/>
                <a:gd name="connsiteX53" fmla="*/ 2851974 w 3619883"/>
                <a:gd name="connsiteY53" fmla="*/ 109227 h 4275461"/>
                <a:gd name="connsiteX54" fmla="*/ 2907643 w 3619883"/>
                <a:gd name="connsiteY54" fmla="*/ 100020 h 4275461"/>
                <a:gd name="connsiteX55" fmla="*/ 2944022 w 3619883"/>
                <a:gd name="connsiteY55" fmla="*/ 30853 h 4275461"/>
                <a:gd name="connsiteX56" fmla="*/ 3022289 w 3619883"/>
                <a:gd name="connsiteY56" fmla="*/ 10893 h 4275461"/>
                <a:gd name="connsiteX57" fmla="*/ 3054807 w 3619883"/>
                <a:gd name="connsiteY57" fmla="*/ 24226 h 4275461"/>
                <a:gd name="connsiteX58" fmla="*/ 3141892 w 3619883"/>
                <a:gd name="connsiteY58" fmla="*/ 51925 h 4275461"/>
                <a:gd name="connsiteX59" fmla="*/ 3185711 w 3619883"/>
                <a:gd name="connsiteY59" fmla="*/ 59881 h 4275461"/>
                <a:gd name="connsiteX60" fmla="*/ 3219056 w 3619883"/>
                <a:gd name="connsiteY60" fmla="*/ 55536 h 4275461"/>
                <a:gd name="connsiteX61" fmla="*/ 3263425 w 3619883"/>
                <a:gd name="connsiteY61" fmla="*/ 51706 h 4275461"/>
                <a:gd name="connsiteX62" fmla="*/ 3296219 w 3619883"/>
                <a:gd name="connsiteY62" fmla="*/ 59147 h 4275461"/>
                <a:gd name="connsiteX63" fmla="*/ 3319094 w 3619883"/>
                <a:gd name="connsiteY63" fmla="*/ 42500 h 4275461"/>
                <a:gd name="connsiteX64" fmla="*/ 3420511 w 3619883"/>
                <a:gd name="connsiteY64" fmla="*/ 0 h 4275461"/>
                <a:gd name="connsiteX65" fmla="*/ 3453305 w 3619883"/>
                <a:gd name="connsiteY65" fmla="*/ 7440 h 4275461"/>
                <a:gd name="connsiteX66" fmla="*/ 3496571 w 3619883"/>
                <a:gd name="connsiteY66" fmla="*/ 27182 h 4275461"/>
                <a:gd name="connsiteX67" fmla="*/ 3602117 w 3619883"/>
                <a:gd name="connsiteY67" fmla="*/ 132521 h 4275461"/>
                <a:gd name="connsiteX68" fmla="*/ 3619883 w 3619883"/>
                <a:gd name="connsiteY68" fmla="*/ 140049 h 4275461"/>
                <a:gd name="connsiteX69" fmla="*/ 3619883 w 3619883"/>
                <a:gd name="connsiteY69" fmla="*/ 755612 h 4275461"/>
                <a:gd name="connsiteX0" fmla="*/ 3619883 w 3619883"/>
                <a:gd name="connsiteY0" fmla="*/ 755612 h 4275461"/>
                <a:gd name="connsiteX1" fmla="*/ 2150155 w 3619883"/>
                <a:gd name="connsiteY1" fmla="*/ 4275461 h 4275461"/>
                <a:gd name="connsiteX2" fmla="*/ 2079759 w 3619883"/>
                <a:gd name="connsiteY2" fmla="*/ 4275461 h 4275461"/>
                <a:gd name="connsiteX3" fmla="*/ 1824703 w 3619883"/>
                <a:gd name="connsiteY3" fmla="*/ 4275461 h 4275461"/>
                <a:gd name="connsiteX4" fmla="*/ 1796694 w 3619883"/>
                <a:gd name="connsiteY4" fmla="*/ 4275461 h 4275461"/>
                <a:gd name="connsiteX5" fmla="*/ 1558844 w 3619883"/>
                <a:gd name="connsiteY5" fmla="*/ 4275461 h 4275461"/>
                <a:gd name="connsiteX6" fmla="*/ 1427396 w 3619883"/>
                <a:gd name="connsiteY6" fmla="*/ 4275461 h 4275461"/>
                <a:gd name="connsiteX7" fmla="*/ 1210751 w 3619883"/>
                <a:gd name="connsiteY7" fmla="*/ 4275461 h 4275461"/>
                <a:gd name="connsiteX8" fmla="*/ 1140354 w 3619883"/>
                <a:gd name="connsiteY8" fmla="*/ 4275461 h 4275461"/>
                <a:gd name="connsiteX9" fmla="*/ 953807 w 3619883"/>
                <a:gd name="connsiteY9" fmla="*/ 4275461 h 4275461"/>
                <a:gd name="connsiteX10" fmla="*/ 829432 w 3619883"/>
                <a:gd name="connsiteY10" fmla="*/ 4275461 h 4275461"/>
                <a:gd name="connsiteX11" fmla="*/ 611484 w 3619883"/>
                <a:gd name="connsiteY11" fmla="*/ 4275461 h 4275461"/>
                <a:gd name="connsiteX12" fmla="*/ 573998 w 3619883"/>
                <a:gd name="connsiteY12" fmla="*/ 4275461 h 4275461"/>
                <a:gd name="connsiteX13" fmla="*/ 336164 w 3619883"/>
                <a:gd name="connsiteY13" fmla="*/ 4275461 h 4275461"/>
                <a:gd name="connsiteX14" fmla="*/ 189322 w 3619883"/>
                <a:gd name="connsiteY14" fmla="*/ 4275461 h 4275461"/>
                <a:gd name="connsiteX15" fmla="*/ 0 w 3619883"/>
                <a:gd name="connsiteY15" fmla="*/ 4275461 h 4275461"/>
                <a:gd name="connsiteX16" fmla="*/ 0 w 3619883"/>
                <a:gd name="connsiteY16" fmla="*/ 42229 h 4275461"/>
                <a:gd name="connsiteX17" fmla="*/ 42464 w 3619883"/>
                <a:gd name="connsiteY17" fmla="*/ 40518 h 4275461"/>
                <a:gd name="connsiteX18" fmla="*/ 137733 w 3619883"/>
                <a:gd name="connsiteY18" fmla="*/ 35355 h 4275461"/>
                <a:gd name="connsiteX19" fmla="*/ 270565 w 3619883"/>
                <a:gd name="connsiteY19" fmla="*/ 29759 h 4275461"/>
                <a:gd name="connsiteX20" fmla="*/ 479734 w 3619883"/>
                <a:gd name="connsiteY20" fmla="*/ 45455 h 4275461"/>
                <a:gd name="connsiteX21" fmla="*/ 524103 w 3619883"/>
                <a:gd name="connsiteY21" fmla="*/ 41625 h 4275461"/>
                <a:gd name="connsiteX22" fmla="*/ 624416 w 3619883"/>
                <a:gd name="connsiteY22" fmla="*/ 22696 h 4275461"/>
                <a:gd name="connsiteX23" fmla="*/ 657762 w 3619883"/>
                <a:gd name="connsiteY23" fmla="*/ 18351 h 4275461"/>
                <a:gd name="connsiteX24" fmla="*/ 690557 w 3619883"/>
                <a:gd name="connsiteY24" fmla="*/ 25792 h 4275461"/>
                <a:gd name="connsiteX25" fmla="*/ 745123 w 3619883"/>
                <a:gd name="connsiteY25" fmla="*/ 40157 h 4275461"/>
                <a:gd name="connsiteX26" fmla="*/ 789493 w 3619883"/>
                <a:gd name="connsiteY26" fmla="*/ 36327 h 4275461"/>
                <a:gd name="connsiteX27" fmla="*/ 854255 w 3619883"/>
                <a:gd name="connsiteY27" fmla="*/ 68887 h 4275461"/>
                <a:gd name="connsiteX28" fmla="*/ 897520 w 3619883"/>
                <a:gd name="connsiteY28" fmla="*/ 88629 h 4275461"/>
                <a:gd name="connsiteX29" fmla="*/ 940510 w 3619883"/>
                <a:gd name="connsiteY29" fmla="*/ 114265 h 4275461"/>
                <a:gd name="connsiteX30" fmla="*/ 1082712 w 3619883"/>
                <a:gd name="connsiteY30" fmla="*/ 144543 h 4275461"/>
                <a:gd name="connsiteX31" fmla="*/ 1205348 w 3619883"/>
                <a:gd name="connsiteY31" fmla="*/ 120753 h 4275461"/>
                <a:gd name="connsiteX32" fmla="*/ 1271764 w 3619883"/>
                <a:gd name="connsiteY32" fmla="*/ 117956 h 4275461"/>
                <a:gd name="connsiteX33" fmla="*/ 1315583 w 3619883"/>
                <a:gd name="connsiteY33" fmla="*/ 125912 h 4275461"/>
                <a:gd name="connsiteX34" fmla="*/ 1359125 w 3619883"/>
                <a:gd name="connsiteY34" fmla="*/ 139761 h 4275461"/>
                <a:gd name="connsiteX35" fmla="*/ 1391919 w 3619883"/>
                <a:gd name="connsiteY35" fmla="*/ 147202 h 4275461"/>
                <a:gd name="connsiteX36" fmla="*/ 1436563 w 3619883"/>
                <a:gd name="connsiteY36" fmla="*/ 137480 h 4275461"/>
                <a:gd name="connsiteX37" fmla="*/ 1471566 w 3619883"/>
                <a:gd name="connsiteY37" fmla="*/ 97777 h 4275461"/>
                <a:gd name="connsiteX38" fmla="*/ 1505739 w 3619883"/>
                <a:gd name="connsiteY38" fmla="*/ 75753 h 4275461"/>
                <a:gd name="connsiteX39" fmla="*/ 1590891 w 3619883"/>
                <a:gd name="connsiteY39" fmla="*/ 144702 h 4275461"/>
                <a:gd name="connsiteX40" fmla="*/ 1625616 w 3619883"/>
                <a:gd name="connsiteY40" fmla="*/ 110893 h 4275461"/>
                <a:gd name="connsiteX41" fmla="*/ 1658964 w 3619883"/>
                <a:gd name="connsiteY41" fmla="*/ 106547 h 4275461"/>
                <a:gd name="connsiteX42" fmla="*/ 1746598 w 3619883"/>
                <a:gd name="connsiteY42" fmla="*/ 122460 h 4275461"/>
                <a:gd name="connsiteX43" fmla="*/ 1811913 w 3619883"/>
                <a:gd name="connsiteY43" fmla="*/ 143234 h 4275461"/>
                <a:gd name="connsiteX44" fmla="*/ 1856557 w 3619883"/>
                <a:gd name="connsiteY44" fmla="*/ 133511 h 4275461"/>
                <a:gd name="connsiteX45" fmla="*/ 2066003 w 3619883"/>
                <a:gd name="connsiteY45" fmla="*/ 143313 h 4275461"/>
                <a:gd name="connsiteX46" fmla="*/ 2177615 w 3619883"/>
                <a:gd name="connsiteY46" fmla="*/ 119007 h 4275461"/>
                <a:gd name="connsiteX47" fmla="*/ 2255883 w 3619883"/>
                <a:gd name="connsiteY47" fmla="*/ 99047 h 4275461"/>
                <a:gd name="connsiteX48" fmla="*/ 2344622 w 3619883"/>
                <a:gd name="connsiteY48" fmla="*/ 91388 h 4275461"/>
                <a:gd name="connsiteX49" fmla="*/ 2455682 w 3619883"/>
                <a:gd name="connsiteY49" fmla="*/ 78869 h 4275461"/>
                <a:gd name="connsiteX50" fmla="*/ 2632609 w 3619883"/>
                <a:gd name="connsiteY50" fmla="*/ 75338 h 4275461"/>
                <a:gd name="connsiteX51" fmla="*/ 2742291 w 3619883"/>
                <a:gd name="connsiteY51" fmla="*/ 92282 h 4275461"/>
                <a:gd name="connsiteX52" fmla="*/ 2851974 w 3619883"/>
                <a:gd name="connsiteY52" fmla="*/ 109227 h 4275461"/>
                <a:gd name="connsiteX53" fmla="*/ 2907643 w 3619883"/>
                <a:gd name="connsiteY53" fmla="*/ 100020 h 4275461"/>
                <a:gd name="connsiteX54" fmla="*/ 2944022 w 3619883"/>
                <a:gd name="connsiteY54" fmla="*/ 30853 h 4275461"/>
                <a:gd name="connsiteX55" fmla="*/ 3022289 w 3619883"/>
                <a:gd name="connsiteY55" fmla="*/ 10893 h 4275461"/>
                <a:gd name="connsiteX56" fmla="*/ 3054807 w 3619883"/>
                <a:gd name="connsiteY56" fmla="*/ 24226 h 4275461"/>
                <a:gd name="connsiteX57" fmla="*/ 3141892 w 3619883"/>
                <a:gd name="connsiteY57" fmla="*/ 51925 h 4275461"/>
                <a:gd name="connsiteX58" fmla="*/ 3185711 w 3619883"/>
                <a:gd name="connsiteY58" fmla="*/ 59881 h 4275461"/>
                <a:gd name="connsiteX59" fmla="*/ 3219056 w 3619883"/>
                <a:gd name="connsiteY59" fmla="*/ 55536 h 4275461"/>
                <a:gd name="connsiteX60" fmla="*/ 3263425 w 3619883"/>
                <a:gd name="connsiteY60" fmla="*/ 51706 h 4275461"/>
                <a:gd name="connsiteX61" fmla="*/ 3296219 w 3619883"/>
                <a:gd name="connsiteY61" fmla="*/ 59147 h 4275461"/>
                <a:gd name="connsiteX62" fmla="*/ 3319094 w 3619883"/>
                <a:gd name="connsiteY62" fmla="*/ 42500 h 4275461"/>
                <a:gd name="connsiteX63" fmla="*/ 3420511 w 3619883"/>
                <a:gd name="connsiteY63" fmla="*/ 0 h 4275461"/>
                <a:gd name="connsiteX64" fmla="*/ 3453305 w 3619883"/>
                <a:gd name="connsiteY64" fmla="*/ 7440 h 4275461"/>
                <a:gd name="connsiteX65" fmla="*/ 3496571 w 3619883"/>
                <a:gd name="connsiteY65" fmla="*/ 27182 h 4275461"/>
                <a:gd name="connsiteX66" fmla="*/ 3602117 w 3619883"/>
                <a:gd name="connsiteY66" fmla="*/ 132521 h 4275461"/>
                <a:gd name="connsiteX67" fmla="*/ 3619883 w 3619883"/>
                <a:gd name="connsiteY67" fmla="*/ 140049 h 4275461"/>
                <a:gd name="connsiteX68" fmla="*/ 3619883 w 3619883"/>
                <a:gd name="connsiteY68" fmla="*/ 755612 h 4275461"/>
                <a:gd name="connsiteX0" fmla="*/ 3619883 w 3619883"/>
                <a:gd name="connsiteY0" fmla="*/ 755612 h 4275461"/>
                <a:gd name="connsiteX1" fmla="*/ 2079759 w 3619883"/>
                <a:gd name="connsiteY1" fmla="*/ 4275461 h 4275461"/>
                <a:gd name="connsiteX2" fmla="*/ 1824703 w 3619883"/>
                <a:gd name="connsiteY2" fmla="*/ 4275461 h 4275461"/>
                <a:gd name="connsiteX3" fmla="*/ 1796694 w 3619883"/>
                <a:gd name="connsiteY3" fmla="*/ 4275461 h 4275461"/>
                <a:gd name="connsiteX4" fmla="*/ 1558844 w 3619883"/>
                <a:gd name="connsiteY4" fmla="*/ 4275461 h 4275461"/>
                <a:gd name="connsiteX5" fmla="*/ 1427396 w 3619883"/>
                <a:gd name="connsiteY5" fmla="*/ 4275461 h 4275461"/>
                <a:gd name="connsiteX6" fmla="*/ 1210751 w 3619883"/>
                <a:gd name="connsiteY6" fmla="*/ 4275461 h 4275461"/>
                <a:gd name="connsiteX7" fmla="*/ 1140354 w 3619883"/>
                <a:gd name="connsiteY7" fmla="*/ 4275461 h 4275461"/>
                <a:gd name="connsiteX8" fmla="*/ 953807 w 3619883"/>
                <a:gd name="connsiteY8" fmla="*/ 4275461 h 4275461"/>
                <a:gd name="connsiteX9" fmla="*/ 829432 w 3619883"/>
                <a:gd name="connsiteY9" fmla="*/ 4275461 h 4275461"/>
                <a:gd name="connsiteX10" fmla="*/ 611484 w 3619883"/>
                <a:gd name="connsiteY10" fmla="*/ 4275461 h 4275461"/>
                <a:gd name="connsiteX11" fmla="*/ 573998 w 3619883"/>
                <a:gd name="connsiteY11" fmla="*/ 4275461 h 4275461"/>
                <a:gd name="connsiteX12" fmla="*/ 336164 w 3619883"/>
                <a:gd name="connsiteY12" fmla="*/ 4275461 h 4275461"/>
                <a:gd name="connsiteX13" fmla="*/ 189322 w 3619883"/>
                <a:gd name="connsiteY13" fmla="*/ 4275461 h 4275461"/>
                <a:gd name="connsiteX14" fmla="*/ 0 w 3619883"/>
                <a:gd name="connsiteY14" fmla="*/ 4275461 h 4275461"/>
                <a:gd name="connsiteX15" fmla="*/ 0 w 3619883"/>
                <a:gd name="connsiteY15" fmla="*/ 42229 h 4275461"/>
                <a:gd name="connsiteX16" fmla="*/ 42464 w 3619883"/>
                <a:gd name="connsiteY16" fmla="*/ 40518 h 4275461"/>
                <a:gd name="connsiteX17" fmla="*/ 137733 w 3619883"/>
                <a:gd name="connsiteY17" fmla="*/ 35355 h 4275461"/>
                <a:gd name="connsiteX18" fmla="*/ 270565 w 3619883"/>
                <a:gd name="connsiteY18" fmla="*/ 29759 h 4275461"/>
                <a:gd name="connsiteX19" fmla="*/ 479734 w 3619883"/>
                <a:gd name="connsiteY19" fmla="*/ 45455 h 4275461"/>
                <a:gd name="connsiteX20" fmla="*/ 524103 w 3619883"/>
                <a:gd name="connsiteY20" fmla="*/ 41625 h 4275461"/>
                <a:gd name="connsiteX21" fmla="*/ 624416 w 3619883"/>
                <a:gd name="connsiteY21" fmla="*/ 22696 h 4275461"/>
                <a:gd name="connsiteX22" fmla="*/ 657762 w 3619883"/>
                <a:gd name="connsiteY22" fmla="*/ 18351 h 4275461"/>
                <a:gd name="connsiteX23" fmla="*/ 690557 w 3619883"/>
                <a:gd name="connsiteY23" fmla="*/ 25792 h 4275461"/>
                <a:gd name="connsiteX24" fmla="*/ 745123 w 3619883"/>
                <a:gd name="connsiteY24" fmla="*/ 40157 h 4275461"/>
                <a:gd name="connsiteX25" fmla="*/ 789493 w 3619883"/>
                <a:gd name="connsiteY25" fmla="*/ 36327 h 4275461"/>
                <a:gd name="connsiteX26" fmla="*/ 854255 w 3619883"/>
                <a:gd name="connsiteY26" fmla="*/ 68887 h 4275461"/>
                <a:gd name="connsiteX27" fmla="*/ 897520 w 3619883"/>
                <a:gd name="connsiteY27" fmla="*/ 88629 h 4275461"/>
                <a:gd name="connsiteX28" fmla="*/ 940510 w 3619883"/>
                <a:gd name="connsiteY28" fmla="*/ 114265 h 4275461"/>
                <a:gd name="connsiteX29" fmla="*/ 1082712 w 3619883"/>
                <a:gd name="connsiteY29" fmla="*/ 144543 h 4275461"/>
                <a:gd name="connsiteX30" fmla="*/ 1205348 w 3619883"/>
                <a:gd name="connsiteY30" fmla="*/ 120753 h 4275461"/>
                <a:gd name="connsiteX31" fmla="*/ 1271764 w 3619883"/>
                <a:gd name="connsiteY31" fmla="*/ 117956 h 4275461"/>
                <a:gd name="connsiteX32" fmla="*/ 1315583 w 3619883"/>
                <a:gd name="connsiteY32" fmla="*/ 125912 h 4275461"/>
                <a:gd name="connsiteX33" fmla="*/ 1359125 w 3619883"/>
                <a:gd name="connsiteY33" fmla="*/ 139761 h 4275461"/>
                <a:gd name="connsiteX34" fmla="*/ 1391919 w 3619883"/>
                <a:gd name="connsiteY34" fmla="*/ 147202 h 4275461"/>
                <a:gd name="connsiteX35" fmla="*/ 1436563 w 3619883"/>
                <a:gd name="connsiteY35" fmla="*/ 137480 h 4275461"/>
                <a:gd name="connsiteX36" fmla="*/ 1471566 w 3619883"/>
                <a:gd name="connsiteY36" fmla="*/ 97777 h 4275461"/>
                <a:gd name="connsiteX37" fmla="*/ 1505739 w 3619883"/>
                <a:gd name="connsiteY37" fmla="*/ 75753 h 4275461"/>
                <a:gd name="connsiteX38" fmla="*/ 1590891 w 3619883"/>
                <a:gd name="connsiteY38" fmla="*/ 144702 h 4275461"/>
                <a:gd name="connsiteX39" fmla="*/ 1625616 w 3619883"/>
                <a:gd name="connsiteY39" fmla="*/ 110893 h 4275461"/>
                <a:gd name="connsiteX40" fmla="*/ 1658964 w 3619883"/>
                <a:gd name="connsiteY40" fmla="*/ 106547 h 4275461"/>
                <a:gd name="connsiteX41" fmla="*/ 1746598 w 3619883"/>
                <a:gd name="connsiteY41" fmla="*/ 122460 h 4275461"/>
                <a:gd name="connsiteX42" fmla="*/ 1811913 w 3619883"/>
                <a:gd name="connsiteY42" fmla="*/ 143234 h 4275461"/>
                <a:gd name="connsiteX43" fmla="*/ 1856557 w 3619883"/>
                <a:gd name="connsiteY43" fmla="*/ 133511 h 4275461"/>
                <a:gd name="connsiteX44" fmla="*/ 2066003 w 3619883"/>
                <a:gd name="connsiteY44" fmla="*/ 143313 h 4275461"/>
                <a:gd name="connsiteX45" fmla="*/ 2177615 w 3619883"/>
                <a:gd name="connsiteY45" fmla="*/ 119007 h 4275461"/>
                <a:gd name="connsiteX46" fmla="*/ 2255883 w 3619883"/>
                <a:gd name="connsiteY46" fmla="*/ 99047 h 4275461"/>
                <a:gd name="connsiteX47" fmla="*/ 2344622 w 3619883"/>
                <a:gd name="connsiteY47" fmla="*/ 91388 h 4275461"/>
                <a:gd name="connsiteX48" fmla="*/ 2455682 w 3619883"/>
                <a:gd name="connsiteY48" fmla="*/ 78869 h 4275461"/>
                <a:gd name="connsiteX49" fmla="*/ 2632609 w 3619883"/>
                <a:gd name="connsiteY49" fmla="*/ 75338 h 4275461"/>
                <a:gd name="connsiteX50" fmla="*/ 2742291 w 3619883"/>
                <a:gd name="connsiteY50" fmla="*/ 92282 h 4275461"/>
                <a:gd name="connsiteX51" fmla="*/ 2851974 w 3619883"/>
                <a:gd name="connsiteY51" fmla="*/ 109227 h 4275461"/>
                <a:gd name="connsiteX52" fmla="*/ 2907643 w 3619883"/>
                <a:gd name="connsiteY52" fmla="*/ 100020 h 4275461"/>
                <a:gd name="connsiteX53" fmla="*/ 2944022 w 3619883"/>
                <a:gd name="connsiteY53" fmla="*/ 30853 h 4275461"/>
                <a:gd name="connsiteX54" fmla="*/ 3022289 w 3619883"/>
                <a:gd name="connsiteY54" fmla="*/ 10893 h 4275461"/>
                <a:gd name="connsiteX55" fmla="*/ 3054807 w 3619883"/>
                <a:gd name="connsiteY55" fmla="*/ 24226 h 4275461"/>
                <a:gd name="connsiteX56" fmla="*/ 3141892 w 3619883"/>
                <a:gd name="connsiteY56" fmla="*/ 51925 h 4275461"/>
                <a:gd name="connsiteX57" fmla="*/ 3185711 w 3619883"/>
                <a:gd name="connsiteY57" fmla="*/ 59881 h 4275461"/>
                <a:gd name="connsiteX58" fmla="*/ 3219056 w 3619883"/>
                <a:gd name="connsiteY58" fmla="*/ 55536 h 4275461"/>
                <a:gd name="connsiteX59" fmla="*/ 3263425 w 3619883"/>
                <a:gd name="connsiteY59" fmla="*/ 51706 h 4275461"/>
                <a:gd name="connsiteX60" fmla="*/ 3296219 w 3619883"/>
                <a:gd name="connsiteY60" fmla="*/ 59147 h 4275461"/>
                <a:gd name="connsiteX61" fmla="*/ 3319094 w 3619883"/>
                <a:gd name="connsiteY61" fmla="*/ 42500 h 4275461"/>
                <a:gd name="connsiteX62" fmla="*/ 3420511 w 3619883"/>
                <a:gd name="connsiteY62" fmla="*/ 0 h 4275461"/>
                <a:gd name="connsiteX63" fmla="*/ 3453305 w 3619883"/>
                <a:gd name="connsiteY63" fmla="*/ 7440 h 4275461"/>
                <a:gd name="connsiteX64" fmla="*/ 3496571 w 3619883"/>
                <a:gd name="connsiteY64" fmla="*/ 27182 h 4275461"/>
                <a:gd name="connsiteX65" fmla="*/ 3602117 w 3619883"/>
                <a:gd name="connsiteY65" fmla="*/ 132521 h 4275461"/>
                <a:gd name="connsiteX66" fmla="*/ 3619883 w 3619883"/>
                <a:gd name="connsiteY66" fmla="*/ 140049 h 4275461"/>
                <a:gd name="connsiteX67" fmla="*/ 3619883 w 3619883"/>
                <a:gd name="connsiteY67" fmla="*/ 755612 h 4275461"/>
                <a:gd name="connsiteX0" fmla="*/ 3619883 w 3619883"/>
                <a:gd name="connsiteY0" fmla="*/ 755612 h 4275461"/>
                <a:gd name="connsiteX1" fmla="*/ 1824703 w 3619883"/>
                <a:gd name="connsiteY1" fmla="*/ 4275461 h 4275461"/>
                <a:gd name="connsiteX2" fmla="*/ 1796694 w 3619883"/>
                <a:gd name="connsiteY2" fmla="*/ 4275461 h 4275461"/>
                <a:gd name="connsiteX3" fmla="*/ 1558844 w 3619883"/>
                <a:gd name="connsiteY3" fmla="*/ 4275461 h 4275461"/>
                <a:gd name="connsiteX4" fmla="*/ 1427396 w 3619883"/>
                <a:gd name="connsiteY4" fmla="*/ 4275461 h 4275461"/>
                <a:gd name="connsiteX5" fmla="*/ 1210751 w 3619883"/>
                <a:gd name="connsiteY5" fmla="*/ 4275461 h 4275461"/>
                <a:gd name="connsiteX6" fmla="*/ 1140354 w 3619883"/>
                <a:gd name="connsiteY6" fmla="*/ 4275461 h 4275461"/>
                <a:gd name="connsiteX7" fmla="*/ 953807 w 3619883"/>
                <a:gd name="connsiteY7" fmla="*/ 4275461 h 4275461"/>
                <a:gd name="connsiteX8" fmla="*/ 829432 w 3619883"/>
                <a:gd name="connsiteY8" fmla="*/ 4275461 h 4275461"/>
                <a:gd name="connsiteX9" fmla="*/ 611484 w 3619883"/>
                <a:gd name="connsiteY9" fmla="*/ 4275461 h 4275461"/>
                <a:gd name="connsiteX10" fmla="*/ 573998 w 3619883"/>
                <a:gd name="connsiteY10" fmla="*/ 4275461 h 4275461"/>
                <a:gd name="connsiteX11" fmla="*/ 336164 w 3619883"/>
                <a:gd name="connsiteY11" fmla="*/ 4275461 h 4275461"/>
                <a:gd name="connsiteX12" fmla="*/ 189322 w 3619883"/>
                <a:gd name="connsiteY12" fmla="*/ 4275461 h 4275461"/>
                <a:gd name="connsiteX13" fmla="*/ 0 w 3619883"/>
                <a:gd name="connsiteY13" fmla="*/ 4275461 h 4275461"/>
                <a:gd name="connsiteX14" fmla="*/ 0 w 3619883"/>
                <a:gd name="connsiteY14" fmla="*/ 42229 h 4275461"/>
                <a:gd name="connsiteX15" fmla="*/ 42464 w 3619883"/>
                <a:gd name="connsiteY15" fmla="*/ 40518 h 4275461"/>
                <a:gd name="connsiteX16" fmla="*/ 137733 w 3619883"/>
                <a:gd name="connsiteY16" fmla="*/ 35355 h 4275461"/>
                <a:gd name="connsiteX17" fmla="*/ 270565 w 3619883"/>
                <a:gd name="connsiteY17" fmla="*/ 29759 h 4275461"/>
                <a:gd name="connsiteX18" fmla="*/ 479734 w 3619883"/>
                <a:gd name="connsiteY18" fmla="*/ 45455 h 4275461"/>
                <a:gd name="connsiteX19" fmla="*/ 524103 w 3619883"/>
                <a:gd name="connsiteY19" fmla="*/ 41625 h 4275461"/>
                <a:gd name="connsiteX20" fmla="*/ 624416 w 3619883"/>
                <a:gd name="connsiteY20" fmla="*/ 22696 h 4275461"/>
                <a:gd name="connsiteX21" fmla="*/ 657762 w 3619883"/>
                <a:gd name="connsiteY21" fmla="*/ 18351 h 4275461"/>
                <a:gd name="connsiteX22" fmla="*/ 690557 w 3619883"/>
                <a:gd name="connsiteY22" fmla="*/ 25792 h 4275461"/>
                <a:gd name="connsiteX23" fmla="*/ 745123 w 3619883"/>
                <a:gd name="connsiteY23" fmla="*/ 40157 h 4275461"/>
                <a:gd name="connsiteX24" fmla="*/ 789493 w 3619883"/>
                <a:gd name="connsiteY24" fmla="*/ 36327 h 4275461"/>
                <a:gd name="connsiteX25" fmla="*/ 854255 w 3619883"/>
                <a:gd name="connsiteY25" fmla="*/ 68887 h 4275461"/>
                <a:gd name="connsiteX26" fmla="*/ 897520 w 3619883"/>
                <a:gd name="connsiteY26" fmla="*/ 88629 h 4275461"/>
                <a:gd name="connsiteX27" fmla="*/ 940510 w 3619883"/>
                <a:gd name="connsiteY27" fmla="*/ 114265 h 4275461"/>
                <a:gd name="connsiteX28" fmla="*/ 1082712 w 3619883"/>
                <a:gd name="connsiteY28" fmla="*/ 144543 h 4275461"/>
                <a:gd name="connsiteX29" fmla="*/ 1205348 w 3619883"/>
                <a:gd name="connsiteY29" fmla="*/ 120753 h 4275461"/>
                <a:gd name="connsiteX30" fmla="*/ 1271764 w 3619883"/>
                <a:gd name="connsiteY30" fmla="*/ 117956 h 4275461"/>
                <a:gd name="connsiteX31" fmla="*/ 1315583 w 3619883"/>
                <a:gd name="connsiteY31" fmla="*/ 125912 h 4275461"/>
                <a:gd name="connsiteX32" fmla="*/ 1359125 w 3619883"/>
                <a:gd name="connsiteY32" fmla="*/ 139761 h 4275461"/>
                <a:gd name="connsiteX33" fmla="*/ 1391919 w 3619883"/>
                <a:gd name="connsiteY33" fmla="*/ 147202 h 4275461"/>
                <a:gd name="connsiteX34" fmla="*/ 1436563 w 3619883"/>
                <a:gd name="connsiteY34" fmla="*/ 137480 h 4275461"/>
                <a:gd name="connsiteX35" fmla="*/ 1471566 w 3619883"/>
                <a:gd name="connsiteY35" fmla="*/ 97777 h 4275461"/>
                <a:gd name="connsiteX36" fmla="*/ 1505739 w 3619883"/>
                <a:gd name="connsiteY36" fmla="*/ 75753 h 4275461"/>
                <a:gd name="connsiteX37" fmla="*/ 1590891 w 3619883"/>
                <a:gd name="connsiteY37" fmla="*/ 144702 h 4275461"/>
                <a:gd name="connsiteX38" fmla="*/ 1625616 w 3619883"/>
                <a:gd name="connsiteY38" fmla="*/ 110893 h 4275461"/>
                <a:gd name="connsiteX39" fmla="*/ 1658964 w 3619883"/>
                <a:gd name="connsiteY39" fmla="*/ 106547 h 4275461"/>
                <a:gd name="connsiteX40" fmla="*/ 1746598 w 3619883"/>
                <a:gd name="connsiteY40" fmla="*/ 122460 h 4275461"/>
                <a:gd name="connsiteX41" fmla="*/ 1811913 w 3619883"/>
                <a:gd name="connsiteY41" fmla="*/ 143234 h 4275461"/>
                <a:gd name="connsiteX42" fmla="*/ 1856557 w 3619883"/>
                <a:gd name="connsiteY42" fmla="*/ 133511 h 4275461"/>
                <a:gd name="connsiteX43" fmla="*/ 2066003 w 3619883"/>
                <a:gd name="connsiteY43" fmla="*/ 143313 h 4275461"/>
                <a:gd name="connsiteX44" fmla="*/ 2177615 w 3619883"/>
                <a:gd name="connsiteY44" fmla="*/ 119007 h 4275461"/>
                <a:gd name="connsiteX45" fmla="*/ 2255883 w 3619883"/>
                <a:gd name="connsiteY45" fmla="*/ 99047 h 4275461"/>
                <a:gd name="connsiteX46" fmla="*/ 2344622 w 3619883"/>
                <a:gd name="connsiteY46" fmla="*/ 91388 h 4275461"/>
                <a:gd name="connsiteX47" fmla="*/ 2455682 w 3619883"/>
                <a:gd name="connsiteY47" fmla="*/ 78869 h 4275461"/>
                <a:gd name="connsiteX48" fmla="*/ 2632609 w 3619883"/>
                <a:gd name="connsiteY48" fmla="*/ 75338 h 4275461"/>
                <a:gd name="connsiteX49" fmla="*/ 2742291 w 3619883"/>
                <a:gd name="connsiteY49" fmla="*/ 92282 h 4275461"/>
                <a:gd name="connsiteX50" fmla="*/ 2851974 w 3619883"/>
                <a:gd name="connsiteY50" fmla="*/ 109227 h 4275461"/>
                <a:gd name="connsiteX51" fmla="*/ 2907643 w 3619883"/>
                <a:gd name="connsiteY51" fmla="*/ 100020 h 4275461"/>
                <a:gd name="connsiteX52" fmla="*/ 2944022 w 3619883"/>
                <a:gd name="connsiteY52" fmla="*/ 30853 h 4275461"/>
                <a:gd name="connsiteX53" fmla="*/ 3022289 w 3619883"/>
                <a:gd name="connsiteY53" fmla="*/ 10893 h 4275461"/>
                <a:gd name="connsiteX54" fmla="*/ 3054807 w 3619883"/>
                <a:gd name="connsiteY54" fmla="*/ 24226 h 4275461"/>
                <a:gd name="connsiteX55" fmla="*/ 3141892 w 3619883"/>
                <a:gd name="connsiteY55" fmla="*/ 51925 h 4275461"/>
                <a:gd name="connsiteX56" fmla="*/ 3185711 w 3619883"/>
                <a:gd name="connsiteY56" fmla="*/ 59881 h 4275461"/>
                <a:gd name="connsiteX57" fmla="*/ 3219056 w 3619883"/>
                <a:gd name="connsiteY57" fmla="*/ 55536 h 4275461"/>
                <a:gd name="connsiteX58" fmla="*/ 3263425 w 3619883"/>
                <a:gd name="connsiteY58" fmla="*/ 51706 h 4275461"/>
                <a:gd name="connsiteX59" fmla="*/ 3296219 w 3619883"/>
                <a:gd name="connsiteY59" fmla="*/ 59147 h 4275461"/>
                <a:gd name="connsiteX60" fmla="*/ 3319094 w 3619883"/>
                <a:gd name="connsiteY60" fmla="*/ 42500 h 4275461"/>
                <a:gd name="connsiteX61" fmla="*/ 3420511 w 3619883"/>
                <a:gd name="connsiteY61" fmla="*/ 0 h 4275461"/>
                <a:gd name="connsiteX62" fmla="*/ 3453305 w 3619883"/>
                <a:gd name="connsiteY62" fmla="*/ 7440 h 4275461"/>
                <a:gd name="connsiteX63" fmla="*/ 3496571 w 3619883"/>
                <a:gd name="connsiteY63" fmla="*/ 27182 h 4275461"/>
                <a:gd name="connsiteX64" fmla="*/ 3602117 w 3619883"/>
                <a:gd name="connsiteY64" fmla="*/ 132521 h 4275461"/>
                <a:gd name="connsiteX65" fmla="*/ 3619883 w 3619883"/>
                <a:gd name="connsiteY65" fmla="*/ 140049 h 4275461"/>
                <a:gd name="connsiteX66" fmla="*/ 3619883 w 3619883"/>
                <a:gd name="connsiteY66" fmla="*/ 755612 h 4275461"/>
                <a:gd name="connsiteX0" fmla="*/ 3619883 w 3619883"/>
                <a:gd name="connsiteY0" fmla="*/ 755612 h 4275461"/>
                <a:gd name="connsiteX1" fmla="*/ 1824703 w 3619883"/>
                <a:gd name="connsiteY1" fmla="*/ 4275461 h 4275461"/>
                <a:gd name="connsiteX2" fmla="*/ 1558844 w 3619883"/>
                <a:gd name="connsiteY2" fmla="*/ 4275461 h 4275461"/>
                <a:gd name="connsiteX3" fmla="*/ 1427396 w 3619883"/>
                <a:gd name="connsiteY3" fmla="*/ 4275461 h 4275461"/>
                <a:gd name="connsiteX4" fmla="*/ 1210751 w 3619883"/>
                <a:gd name="connsiteY4" fmla="*/ 4275461 h 4275461"/>
                <a:gd name="connsiteX5" fmla="*/ 1140354 w 3619883"/>
                <a:gd name="connsiteY5" fmla="*/ 4275461 h 4275461"/>
                <a:gd name="connsiteX6" fmla="*/ 953807 w 3619883"/>
                <a:gd name="connsiteY6" fmla="*/ 4275461 h 4275461"/>
                <a:gd name="connsiteX7" fmla="*/ 829432 w 3619883"/>
                <a:gd name="connsiteY7" fmla="*/ 4275461 h 4275461"/>
                <a:gd name="connsiteX8" fmla="*/ 611484 w 3619883"/>
                <a:gd name="connsiteY8" fmla="*/ 4275461 h 4275461"/>
                <a:gd name="connsiteX9" fmla="*/ 573998 w 3619883"/>
                <a:gd name="connsiteY9" fmla="*/ 4275461 h 4275461"/>
                <a:gd name="connsiteX10" fmla="*/ 336164 w 3619883"/>
                <a:gd name="connsiteY10" fmla="*/ 4275461 h 4275461"/>
                <a:gd name="connsiteX11" fmla="*/ 189322 w 3619883"/>
                <a:gd name="connsiteY11" fmla="*/ 4275461 h 4275461"/>
                <a:gd name="connsiteX12" fmla="*/ 0 w 3619883"/>
                <a:gd name="connsiteY12" fmla="*/ 4275461 h 4275461"/>
                <a:gd name="connsiteX13" fmla="*/ 0 w 3619883"/>
                <a:gd name="connsiteY13" fmla="*/ 42229 h 4275461"/>
                <a:gd name="connsiteX14" fmla="*/ 42464 w 3619883"/>
                <a:gd name="connsiteY14" fmla="*/ 40518 h 4275461"/>
                <a:gd name="connsiteX15" fmla="*/ 137733 w 3619883"/>
                <a:gd name="connsiteY15" fmla="*/ 35355 h 4275461"/>
                <a:gd name="connsiteX16" fmla="*/ 270565 w 3619883"/>
                <a:gd name="connsiteY16" fmla="*/ 29759 h 4275461"/>
                <a:gd name="connsiteX17" fmla="*/ 479734 w 3619883"/>
                <a:gd name="connsiteY17" fmla="*/ 45455 h 4275461"/>
                <a:gd name="connsiteX18" fmla="*/ 524103 w 3619883"/>
                <a:gd name="connsiteY18" fmla="*/ 41625 h 4275461"/>
                <a:gd name="connsiteX19" fmla="*/ 624416 w 3619883"/>
                <a:gd name="connsiteY19" fmla="*/ 22696 h 4275461"/>
                <a:gd name="connsiteX20" fmla="*/ 657762 w 3619883"/>
                <a:gd name="connsiteY20" fmla="*/ 18351 h 4275461"/>
                <a:gd name="connsiteX21" fmla="*/ 690557 w 3619883"/>
                <a:gd name="connsiteY21" fmla="*/ 25792 h 4275461"/>
                <a:gd name="connsiteX22" fmla="*/ 745123 w 3619883"/>
                <a:gd name="connsiteY22" fmla="*/ 40157 h 4275461"/>
                <a:gd name="connsiteX23" fmla="*/ 789493 w 3619883"/>
                <a:gd name="connsiteY23" fmla="*/ 36327 h 4275461"/>
                <a:gd name="connsiteX24" fmla="*/ 854255 w 3619883"/>
                <a:gd name="connsiteY24" fmla="*/ 68887 h 4275461"/>
                <a:gd name="connsiteX25" fmla="*/ 897520 w 3619883"/>
                <a:gd name="connsiteY25" fmla="*/ 88629 h 4275461"/>
                <a:gd name="connsiteX26" fmla="*/ 940510 w 3619883"/>
                <a:gd name="connsiteY26" fmla="*/ 114265 h 4275461"/>
                <a:gd name="connsiteX27" fmla="*/ 1082712 w 3619883"/>
                <a:gd name="connsiteY27" fmla="*/ 144543 h 4275461"/>
                <a:gd name="connsiteX28" fmla="*/ 1205348 w 3619883"/>
                <a:gd name="connsiteY28" fmla="*/ 120753 h 4275461"/>
                <a:gd name="connsiteX29" fmla="*/ 1271764 w 3619883"/>
                <a:gd name="connsiteY29" fmla="*/ 117956 h 4275461"/>
                <a:gd name="connsiteX30" fmla="*/ 1315583 w 3619883"/>
                <a:gd name="connsiteY30" fmla="*/ 125912 h 4275461"/>
                <a:gd name="connsiteX31" fmla="*/ 1359125 w 3619883"/>
                <a:gd name="connsiteY31" fmla="*/ 139761 h 4275461"/>
                <a:gd name="connsiteX32" fmla="*/ 1391919 w 3619883"/>
                <a:gd name="connsiteY32" fmla="*/ 147202 h 4275461"/>
                <a:gd name="connsiteX33" fmla="*/ 1436563 w 3619883"/>
                <a:gd name="connsiteY33" fmla="*/ 137480 h 4275461"/>
                <a:gd name="connsiteX34" fmla="*/ 1471566 w 3619883"/>
                <a:gd name="connsiteY34" fmla="*/ 97777 h 4275461"/>
                <a:gd name="connsiteX35" fmla="*/ 1505739 w 3619883"/>
                <a:gd name="connsiteY35" fmla="*/ 75753 h 4275461"/>
                <a:gd name="connsiteX36" fmla="*/ 1590891 w 3619883"/>
                <a:gd name="connsiteY36" fmla="*/ 144702 h 4275461"/>
                <a:gd name="connsiteX37" fmla="*/ 1625616 w 3619883"/>
                <a:gd name="connsiteY37" fmla="*/ 110893 h 4275461"/>
                <a:gd name="connsiteX38" fmla="*/ 1658964 w 3619883"/>
                <a:gd name="connsiteY38" fmla="*/ 106547 h 4275461"/>
                <a:gd name="connsiteX39" fmla="*/ 1746598 w 3619883"/>
                <a:gd name="connsiteY39" fmla="*/ 122460 h 4275461"/>
                <a:gd name="connsiteX40" fmla="*/ 1811913 w 3619883"/>
                <a:gd name="connsiteY40" fmla="*/ 143234 h 4275461"/>
                <a:gd name="connsiteX41" fmla="*/ 1856557 w 3619883"/>
                <a:gd name="connsiteY41" fmla="*/ 133511 h 4275461"/>
                <a:gd name="connsiteX42" fmla="*/ 2066003 w 3619883"/>
                <a:gd name="connsiteY42" fmla="*/ 143313 h 4275461"/>
                <a:gd name="connsiteX43" fmla="*/ 2177615 w 3619883"/>
                <a:gd name="connsiteY43" fmla="*/ 119007 h 4275461"/>
                <a:gd name="connsiteX44" fmla="*/ 2255883 w 3619883"/>
                <a:gd name="connsiteY44" fmla="*/ 99047 h 4275461"/>
                <a:gd name="connsiteX45" fmla="*/ 2344622 w 3619883"/>
                <a:gd name="connsiteY45" fmla="*/ 91388 h 4275461"/>
                <a:gd name="connsiteX46" fmla="*/ 2455682 w 3619883"/>
                <a:gd name="connsiteY46" fmla="*/ 78869 h 4275461"/>
                <a:gd name="connsiteX47" fmla="*/ 2632609 w 3619883"/>
                <a:gd name="connsiteY47" fmla="*/ 75338 h 4275461"/>
                <a:gd name="connsiteX48" fmla="*/ 2742291 w 3619883"/>
                <a:gd name="connsiteY48" fmla="*/ 92282 h 4275461"/>
                <a:gd name="connsiteX49" fmla="*/ 2851974 w 3619883"/>
                <a:gd name="connsiteY49" fmla="*/ 109227 h 4275461"/>
                <a:gd name="connsiteX50" fmla="*/ 2907643 w 3619883"/>
                <a:gd name="connsiteY50" fmla="*/ 100020 h 4275461"/>
                <a:gd name="connsiteX51" fmla="*/ 2944022 w 3619883"/>
                <a:gd name="connsiteY51" fmla="*/ 30853 h 4275461"/>
                <a:gd name="connsiteX52" fmla="*/ 3022289 w 3619883"/>
                <a:gd name="connsiteY52" fmla="*/ 10893 h 4275461"/>
                <a:gd name="connsiteX53" fmla="*/ 3054807 w 3619883"/>
                <a:gd name="connsiteY53" fmla="*/ 24226 h 4275461"/>
                <a:gd name="connsiteX54" fmla="*/ 3141892 w 3619883"/>
                <a:gd name="connsiteY54" fmla="*/ 51925 h 4275461"/>
                <a:gd name="connsiteX55" fmla="*/ 3185711 w 3619883"/>
                <a:gd name="connsiteY55" fmla="*/ 59881 h 4275461"/>
                <a:gd name="connsiteX56" fmla="*/ 3219056 w 3619883"/>
                <a:gd name="connsiteY56" fmla="*/ 55536 h 4275461"/>
                <a:gd name="connsiteX57" fmla="*/ 3263425 w 3619883"/>
                <a:gd name="connsiteY57" fmla="*/ 51706 h 4275461"/>
                <a:gd name="connsiteX58" fmla="*/ 3296219 w 3619883"/>
                <a:gd name="connsiteY58" fmla="*/ 59147 h 4275461"/>
                <a:gd name="connsiteX59" fmla="*/ 3319094 w 3619883"/>
                <a:gd name="connsiteY59" fmla="*/ 42500 h 4275461"/>
                <a:gd name="connsiteX60" fmla="*/ 3420511 w 3619883"/>
                <a:gd name="connsiteY60" fmla="*/ 0 h 4275461"/>
                <a:gd name="connsiteX61" fmla="*/ 3453305 w 3619883"/>
                <a:gd name="connsiteY61" fmla="*/ 7440 h 4275461"/>
                <a:gd name="connsiteX62" fmla="*/ 3496571 w 3619883"/>
                <a:gd name="connsiteY62" fmla="*/ 27182 h 4275461"/>
                <a:gd name="connsiteX63" fmla="*/ 3602117 w 3619883"/>
                <a:gd name="connsiteY63" fmla="*/ 132521 h 4275461"/>
                <a:gd name="connsiteX64" fmla="*/ 3619883 w 3619883"/>
                <a:gd name="connsiteY64" fmla="*/ 140049 h 4275461"/>
                <a:gd name="connsiteX65" fmla="*/ 3619883 w 3619883"/>
                <a:gd name="connsiteY65" fmla="*/ 755612 h 4275461"/>
                <a:gd name="connsiteX0" fmla="*/ 3619883 w 3619883"/>
                <a:gd name="connsiteY0" fmla="*/ 755612 h 4275461"/>
                <a:gd name="connsiteX1" fmla="*/ 1558844 w 3619883"/>
                <a:gd name="connsiteY1" fmla="*/ 4275461 h 4275461"/>
                <a:gd name="connsiteX2" fmla="*/ 1427396 w 3619883"/>
                <a:gd name="connsiteY2" fmla="*/ 4275461 h 4275461"/>
                <a:gd name="connsiteX3" fmla="*/ 1210751 w 3619883"/>
                <a:gd name="connsiteY3" fmla="*/ 4275461 h 4275461"/>
                <a:gd name="connsiteX4" fmla="*/ 1140354 w 3619883"/>
                <a:gd name="connsiteY4" fmla="*/ 4275461 h 4275461"/>
                <a:gd name="connsiteX5" fmla="*/ 953807 w 3619883"/>
                <a:gd name="connsiteY5" fmla="*/ 4275461 h 4275461"/>
                <a:gd name="connsiteX6" fmla="*/ 829432 w 3619883"/>
                <a:gd name="connsiteY6" fmla="*/ 4275461 h 4275461"/>
                <a:gd name="connsiteX7" fmla="*/ 611484 w 3619883"/>
                <a:gd name="connsiteY7" fmla="*/ 4275461 h 4275461"/>
                <a:gd name="connsiteX8" fmla="*/ 573998 w 3619883"/>
                <a:gd name="connsiteY8" fmla="*/ 4275461 h 4275461"/>
                <a:gd name="connsiteX9" fmla="*/ 336164 w 3619883"/>
                <a:gd name="connsiteY9" fmla="*/ 4275461 h 4275461"/>
                <a:gd name="connsiteX10" fmla="*/ 189322 w 3619883"/>
                <a:gd name="connsiteY10" fmla="*/ 4275461 h 4275461"/>
                <a:gd name="connsiteX11" fmla="*/ 0 w 3619883"/>
                <a:gd name="connsiteY11" fmla="*/ 4275461 h 4275461"/>
                <a:gd name="connsiteX12" fmla="*/ 0 w 3619883"/>
                <a:gd name="connsiteY12" fmla="*/ 42229 h 4275461"/>
                <a:gd name="connsiteX13" fmla="*/ 42464 w 3619883"/>
                <a:gd name="connsiteY13" fmla="*/ 40518 h 4275461"/>
                <a:gd name="connsiteX14" fmla="*/ 137733 w 3619883"/>
                <a:gd name="connsiteY14" fmla="*/ 35355 h 4275461"/>
                <a:gd name="connsiteX15" fmla="*/ 270565 w 3619883"/>
                <a:gd name="connsiteY15" fmla="*/ 29759 h 4275461"/>
                <a:gd name="connsiteX16" fmla="*/ 479734 w 3619883"/>
                <a:gd name="connsiteY16" fmla="*/ 45455 h 4275461"/>
                <a:gd name="connsiteX17" fmla="*/ 524103 w 3619883"/>
                <a:gd name="connsiteY17" fmla="*/ 41625 h 4275461"/>
                <a:gd name="connsiteX18" fmla="*/ 624416 w 3619883"/>
                <a:gd name="connsiteY18" fmla="*/ 22696 h 4275461"/>
                <a:gd name="connsiteX19" fmla="*/ 657762 w 3619883"/>
                <a:gd name="connsiteY19" fmla="*/ 18351 h 4275461"/>
                <a:gd name="connsiteX20" fmla="*/ 690557 w 3619883"/>
                <a:gd name="connsiteY20" fmla="*/ 25792 h 4275461"/>
                <a:gd name="connsiteX21" fmla="*/ 745123 w 3619883"/>
                <a:gd name="connsiteY21" fmla="*/ 40157 h 4275461"/>
                <a:gd name="connsiteX22" fmla="*/ 789493 w 3619883"/>
                <a:gd name="connsiteY22" fmla="*/ 36327 h 4275461"/>
                <a:gd name="connsiteX23" fmla="*/ 854255 w 3619883"/>
                <a:gd name="connsiteY23" fmla="*/ 68887 h 4275461"/>
                <a:gd name="connsiteX24" fmla="*/ 897520 w 3619883"/>
                <a:gd name="connsiteY24" fmla="*/ 88629 h 4275461"/>
                <a:gd name="connsiteX25" fmla="*/ 940510 w 3619883"/>
                <a:gd name="connsiteY25" fmla="*/ 114265 h 4275461"/>
                <a:gd name="connsiteX26" fmla="*/ 1082712 w 3619883"/>
                <a:gd name="connsiteY26" fmla="*/ 144543 h 4275461"/>
                <a:gd name="connsiteX27" fmla="*/ 1205348 w 3619883"/>
                <a:gd name="connsiteY27" fmla="*/ 120753 h 4275461"/>
                <a:gd name="connsiteX28" fmla="*/ 1271764 w 3619883"/>
                <a:gd name="connsiteY28" fmla="*/ 117956 h 4275461"/>
                <a:gd name="connsiteX29" fmla="*/ 1315583 w 3619883"/>
                <a:gd name="connsiteY29" fmla="*/ 125912 h 4275461"/>
                <a:gd name="connsiteX30" fmla="*/ 1359125 w 3619883"/>
                <a:gd name="connsiteY30" fmla="*/ 139761 h 4275461"/>
                <a:gd name="connsiteX31" fmla="*/ 1391919 w 3619883"/>
                <a:gd name="connsiteY31" fmla="*/ 147202 h 4275461"/>
                <a:gd name="connsiteX32" fmla="*/ 1436563 w 3619883"/>
                <a:gd name="connsiteY32" fmla="*/ 137480 h 4275461"/>
                <a:gd name="connsiteX33" fmla="*/ 1471566 w 3619883"/>
                <a:gd name="connsiteY33" fmla="*/ 97777 h 4275461"/>
                <a:gd name="connsiteX34" fmla="*/ 1505739 w 3619883"/>
                <a:gd name="connsiteY34" fmla="*/ 75753 h 4275461"/>
                <a:gd name="connsiteX35" fmla="*/ 1590891 w 3619883"/>
                <a:gd name="connsiteY35" fmla="*/ 144702 h 4275461"/>
                <a:gd name="connsiteX36" fmla="*/ 1625616 w 3619883"/>
                <a:gd name="connsiteY36" fmla="*/ 110893 h 4275461"/>
                <a:gd name="connsiteX37" fmla="*/ 1658964 w 3619883"/>
                <a:gd name="connsiteY37" fmla="*/ 106547 h 4275461"/>
                <a:gd name="connsiteX38" fmla="*/ 1746598 w 3619883"/>
                <a:gd name="connsiteY38" fmla="*/ 122460 h 4275461"/>
                <a:gd name="connsiteX39" fmla="*/ 1811913 w 3619883"/>
                <a:gd name="connsiteY39" fmla="*/ 143234 h 4275461"/>
                <a:gd name="connsiteX40" fmla="*/ 1856557 w 3619883"/>
                <a:gd name="connsiteY40" fmla="*/ 133511 h 4275461"/>
                <a:gd name="connsiteX41" fmla="*/ 2066003 w 3619883"/>
                <a:gd name="connsiteY41" fmla="*/ 143313 h 4275461"/>
                <a:gd name="connsiteX42" fmla="*/ 2177615 w 3619883"/>
                <a:gd name="connsiteY42" fmla="*/ 119007 h 4275461"/>
                <a:gd name="connsiteX43" fmla="*/ 2255883 w 3619883"/>
                <a:gd name="connsiteY43" fmla="*/ 99047 h 4275461"/>
                <a:gd name="connsiteX44" fmla="*/ 2344622 w 3619883"/>
                <a:gd name="connsiteY44" fmla="*/ 91388 h 4275461"/>
                <a:gd name="connsiteX45" fmla="*/ 2455682 w 3619883"/>
                <a:gd name="connsiteY45" fmla="*/ 78869 h 4275461"/>
                <a:gd name="connsiteX46" fmla="*/ 2632609 w 3619883"/>
                <a:gd name="connsiteY46" fmla="*/ 75338 h 4275461"/>
                <a:gd name="connsiteX47" fmla="*/ 2742291 w 3619883"/>
                <a:gd name="connsiteY47" fmla="*/ 92282 h 4275461"/>
                <a:gd name="connsiteX48" fmla="*/ 2851974 w 3619883"/>
                <a:gd name="connsiteY48" fmla="*/ 109227 h 4275461"/>
                <a:gd name="connsiteX49" fmla="*/ 2907643 w 3619883"/>
                <a:gd name="connsiteY49" fmla="*/ 100020 h 4275461"/>
                <a:gd name="connsiteX50" fmla="*/ 2944022 w 3619883"/>
                <a:gd name="connsiteY50" fmla="*/ 30853 h 4275461"/>
                <a:gd name="connsiteX51" fmla="*/ 3022289 w 3619883"/>
                <a:gd name="connsiteY51" fmla="*/ 10893 h 4275461"/>
                <a:gd name="connsiteX52" fmla="*/ 3054807 w 3619883"/>
                <a:gd name="connsiteY52" fmla="*/ 24226 h 4275461"/>
                <a:gd name="connsiteX53" fmla="*/ 3141892 w 3619883"/>
                <a:gd name="connsiteY53" fmla="*/ 51925 h 4275461"/>
                <a:gd name="connsiteX54" fmla="*/ 3185711 w 3619883"/>
                <a:gd name="connsiteY54" fmla="*/ 59881 h 4275461"/>
                <a:gd name="connsiteX55" fmla="*/ 3219056 w 3619883"/>
                <a:gd name="connsiteY55" fmla="*/ 55536 h 4275461"/>
                <a:gd name="connsiteX56" fmla="*/ 3263425 w 3619883"/>
                <a:gd name="connsiteY56" fmla="*/ 51706 h 4275461"/>
                <a:gd name="connsiteX57" fmla="*/ 3296219 w 3619883"/>
                <a:gd name="connsiteY57" fmla="*/ 59147 h 4275461"/>
                <a:gd name="connsiteX58" fmla="*/ 3319094 w 3619883"/>
                <a:gd name="connsiteY58" fmla="*/ 42500 h 4275461"/>
                <a:gd name="connsiteX59" fmla="*/ 3420511 w 3619883"/>
                <a:gd name="connsiteY59" fmla="*/ 0 h 4275461"/>
                <a:gd name="connsiteX60" fmla="*/ 3453305 w 3619883"/>
                <a:gd name="connsiteY60" fmla="*/ 7440 h 4275461"/>
                <a:gd name="connsiteX61" fmla="*/ 3496571 w 3619883"/>
                <a:gd name="connsiteY61" fmla="*/ 27182 h 4275461"/>
                <a:gd name="connsiteX62" fmla="*/ 3602117 w 3619883"/>
                <a:gd name="connsiteY62" fmla="*/ 132521 h 4275461"/>
                <a:gd name="connsiteX63" fmla="*/ 3619883 w 3619883"/>
                <a:gd name="connsiteY63" fmla="*/ 140049 h 4275461"/>
                <a:gd name="connsiteX64" fmla="*/ 3619883 w 3619883"/>
                <a:gd name="connsiteY64" fmla="*/ 755612 h 4275461"/>
                <a:gd name="connsiteX0" fmla="*/ 3619883 w 3619883"/>
                <a:gd name="connsiteY0" fmla="*/ 755612 h 4275461"/>
                <a:gd name="connsiteX1" fmla="*/ 1427396 w 3619883"/>
                <a:gd name="connsiteY1" fmla="*/ 4275461 h 4275461"/>
                <a:gd name="connsiteX2" fmla="*/ 1210751 w 3619883"/>
                <a:gd name="connsiteY2" fmla="*/ 4275461 h 4275461"/>
                <a:gd name="connsiteX3" fmla="*/ 1140354 w 3619883"/>
                <a:gd name="connsiteY3" fmla="*/ 4275461 h 4275461"/>
                <a:gd name="connsiteX4" fmla="*/ 953807 w 3619883"/>
                <a:gd name="connsiteY4" fmla="*/ 4275461 h 4275461"/>
                <a:gd name="connsiteX5" fmla="*/ 829432 w 3619883"/>
                <a:gd name="connsiteY5" fmla="*/ 4275461 h 4275461"/>
                <a:gd name="connsiteX6" fmla="*/ 611484 w 3619883"/>
                <a:gd name="connsiteY6" fmla="*/ 4275461 h 4275461"/>
                <a:gd name="connsiteX7" fmla="*/ 573998 w 3619883"/>
                <a:gd name="connsiteY7" fmla="*/ 4275461 h 4275461"/>
                <a:gd name="connsiteX8" fmla="*/ 336164 w 3619883"/>
                <a:gd name="connsiteY8" fmla="*/ 4275461 h 4275461"/>
                <a:gd name="connsiteX9" fmla="*/ 189322 w 3619883"/>
                <a:gd name="connsiteY9" fmla="*/ 4275461 h 4275461"/>
                <a:gd name="connsiteX10" fmla="*/ 0 w 3619883"/>
                <a:gd name="connsiteY10" fmla="*/ 4275461 h 4275461"/>
                <a:gd name="connsiteX11" fmla="*/ 0 w 3619883"/>
                <a:gd name="connsiteY11" fmla="*/ 42229 h 4275461"/>
                <a:gd name="connsiteX12" fmla="*/ 42464 w 3619883"/>
                <a:gd name="connsiteY12" fmla="*/ 40518 h 4275461"/>
                <a:gd name="connsiteX13" fmla="*/ 137733 w 3619883"/>
                <a:gd name="connsiteY13" fmla="*/ 35355 h 4275461"/>
                <a:gd name="connsiteX14" fmla="*/ 270565 w 3619883"/>
                <a:gd name="connsiteY14" fmla="*/ 29759 h 4275461"/>
                <a:gd name="connsiteX15" fmla="*/ 479734 w 3619883"/>
                <a:gd name="connsiteY15" fmla="*/ 45455 h 4275461"/>
                <a:gd name="connsiteX16" fmla="*/ 524103 w 3619883"/>
                <a:gd name="connsiteY16" fmla="*/ 41625 h 4275461"/>
                <a:gd name="connsiteX17" fmla="*/ 624416 w 3619883"/>
                <a:gd name="connsiteY17" fmla="*/ 22696 h 4275461"/>
                <a:gd name="connsiteX18" fmla="*/ 657762 w 3619883"/>
                <a:gd name="connsiteY18" fmla="*/ 18351 h 4275461"/>
                <a:gd name="connsiteX19" fmla="*/ 690557 w 3619883"/>
                <a:gd name="connsiteY19" fmla="*/ 25792 h 4275461"/>
                <a:gd name="connsiteX20" fmla="*/ 745123 w 3619883"/>
                <a:gd name="connsiteY20" fmla="*/ 40157 h 4275461"/>
                <a:gd name="connsiteX21" fmla="*/ 789493 w 3619883"/>
                <a:gd name="connsiteY21" fmla="*/ 36327 h 4275461"/>
                <a:gd name="connsiteX22" fmla="*/ 854255 w 3619883"/>
                <a:gd name="connsiteY22" fmla="*/ 68887 h 4275461"/>
                <a:gd name="connsiteX23" fmla="*/ 897520 w 3619883"/>
                <a:gd name="connsiteY23" fmla="*/ 88629 h 4275461"/>
                <a:gd name="connsiteX24" fmla="*/ 940510 w 3619883"/>
                <a:gd name="connsiteY24" fmla="*/ 114265 h 4275461"/>
                <a:gd name="connsiteX25" fmla="*/ 1082712 w 3619883"/>
                <a:gd name="connsiteY25" fmla="*/ 144543 h 4275461"/>
                <a:gd name="connsiteX26" fmla="*/ 1205348 w 3619883"/>
                <a:gd name="connsiteY26" fmla="*/ 120753 h 4275461"/>
                <a:gd name="connsiteX27" fmla="*/ 1271764 w 3619883"/>
                <a:gd name="connsiteY27" fmla="*/ 117956 h 4275461"/>
                <a:gd name="connsiteX28" fmla="*/ 1315583 w 3619883"/>
                <a:gd name="connsiteY28" fmla="*/ 125912 h 4275461"/>
                <a:gd name="connsiteX29" fmla="*/ 1359125 w 3619883"/>
                <a:gd name="connsiteY29" fmla="*/ 139761 h 4275461"/>
                <a:gd name="connsiteX30" fmla="*/ 1391919 w 3619883"/>
                <a:gd name="connsiteY30" fmla="*/ 147202 h 4275461"/>
                <a:gd name="connsiteX31" fmla="*/ 1436563 w 3619883"/>
                <a:gd name="connsiteY31" fmla="*/ 137480 h 4275461"/>
                <a:gd name="connsiteX32" fmla="*/ 1471566 w 3619883"/>
                <a:gd name="connsiteY32" fmla="*/ 97777 h 4275461"/>
                <a:gd name="connsiteX33" fmla="*/ 1505739 w 3619883"/>
                <a:gd name="connsiteY33" fmla="*/ 75753 h 4275461"/>
                <a:gd name="connsiteX34" fmla="*/ 1590891 w 3619883"/>
                <a:gd name="connsiteY34" fmla="*/ 144702 h 4275461"/>
                <a:gd name="connsiteX35" fmla="*/ 1625616 w 3619883"/>
                <a:gd name="connsiteY35" fmla="*/ 110893 h 4275461"/>
                <a:gd name="connsiteX36" fmla="*/ 1658964 w 3619883"/>
                <a:gd name="connsiteY36" fmla="*/ 106547 h 4275461"/>
                <a:gd name="connsiteX37" fmla="*/ 1746598 w 3619883"/>
                <a:gd name="connsiteY37" fmla="*/ 122460 h 4275461"/>
                <a:gd name="connsiteX38" fmla="*/ 1811913 w 3619883"/>
                <a:gd name="connsiteY38" fmla="*/ 143234 h 4275461"/>
                <a:gd name="connsiteX39" fmla="*/ 1856557 w 3619883"/>
                <a:gd name="connsiteY39" fmla="*/ 133511 h 4275461"/>
                <a:gd name="connsiteX40" fmla="*/ 2066003 w 3619883"/>
                <a:gd name="connsiteY40" fmla="*/ 143313 h 4275461"/>
                <a:gd name="connsiteX41" fmla="*/ 2177615 w 3619883"/>
                <a:gd name="connsiteY41" fmla="*/ 119007 h 4275461"/>
                <a:gd name="connsiteX42" fmla="*/ 2255883 w 3619883"/>
                <a:gd name="connsiteY42" fmla="*/ 99047 h 4275461"/>
                <a:gd name="connsiteX43" fmla="*/ 2344622 w 3619883"/>
                <a:gd name="connsiteY43" fmla="*/ 91388 h 4275461"/>
                <a:gd name="connsiteX44" fmla="*/ 2455682 w 3619883"/>
                <a:gd name="connsiteY44" fmla="*/ 78869 h 4275461"/>
                <a:gd name="connsiteX45" fmla="*/ 2632609 w 3619883"/>
                <a:gd name="connsiteY45" fmla="*/ 75338 h 4275461"/>
                <a:gd name="connsiteX46" fmla="*/ 2742291 w 3619883"/>
                <a:gd name="connsiteY46" fmla="*/ 92282 h 4275461"/>
                <a:gd name="connsiteX47" fmla="*/ 2851974 w 3619883"/>
                <a:gd name="connsiteY47" fmla="*/ 109227 h 4275461"/>
                <a:gd name="connsiteX48" fmla="*/ 2907643 w 3619883"/>
                <a:gd name="connsiteY48" fmla="*/ 100020 h 4275461"/>
                <a:gd name="connsiteX49" fmla="*/ 2944022 w 3619883"/>
                <a:gd name="connsiteY49" fmla="*/ 30853 h 4275461"/>
                <a:gd name="connsiteX50" fmla="*/ 3022289 w 3619883"/>
                <a:gd name="connsiteY50" fmla="*/ 10893 h 4275461"/>
                <a:gd name="connsiteX51" fmla="*/ 3054807 w 3619883"/>
                <a:gd name="connsiteY51" fmla="*/ 24226 h 4275461"/>
                <a:gd name="connsiteX52" fmla="*/ 3141892 w 3619883"/>
                <a:gd name="connsiteY52" fmla="*/ 51925 h 4275461"/>
                <a:gd name="connsiteX53" fmla="*/ 3185711 w 3619883"/>
                <a:gd name="connsiteY53" fmla="*/ 59881 h 4275461"/>
                <a:gd name="connsiteX54" fmla="*/ 3219056 w 3619883"/>
                <a:gd name="connsiteY54" fmla="*/ 55536 h 4275461"/>
                <a:gd name="connsiteX55" fmla="*/ 3263425 w 3619883"/>
                <a:gd name="connsiteY55" fmla="*/ 51706 h 4275461"/>
                <a:gd name="connsiteX56" fmla="*/ 3296219 w 3619883"/>
                <a:gd name="connsiteY56" fmla="*/ 59147 h 4275461"/>
                <a:gd name="connsiteX57" fmla="*/ 3319094 w 3619883"/>
                <a:gd name="connsiteY57" fmla="*/ 42500 h 4275461"/>
                <a:gd name="connsiteX58" fmla="*/ 3420511 w 3619883"/>
                <a:gd name="connsiteY58" fmla="*/ 0 h 4275461"/>
                <a:gd name="connsiteX59" fmla="*/ 3453305 w 3619883"/>
                <a:gd name="connsiteY59" fmla="*/ 7440 h 4275461"/>
                <a:gd name="connsiteX60" fmla="*/ 3496571 w 3619883"/>
                <a:gd name="connsiteY60" fmla="*/ 27182 h 4275461"/>
                <a:gd name="connsiteX61" fmla="*/ 3602117 w 3619883"/>
                <a:gd name="connsiteY61" fmla="*/ 132521 h 4275461"/>
                <a:gd name="connsiteX62" fmla="*/ 3619883 w 3619883"/>
                <a:gd name="connsiteY62" fmla="*/ 140049 h 4275461"/>
                <a:gd name="connsiteX63" fmla="*/ 3619883 w 3619883"/>
                <a:gd name="connsiteY63" fmla="*/ 755612 h 4275461"/>
                <a:gd name="connsiteX0" fmla="*/ 3619883 w 3619883"/>
                <a:gd name="connsiteY0" fmla="*/ 755612 h 4275461"/>
                <a:gd name="connsiteX1" fmla="*/ 1210751 w 3619883"/>
                <a:gd name="connsiteY1" fmla="*/ 4275461 h 4275461"/>
                <a:gd name="connsiteX2" fmla="*/ 1140354 w 3619883"/>
                <a:gd name="connsiteY2" fmla="*/ 4275461 h 4275461"/>
                <a:gd name="connsiteX3" fmla="*/ 953807 w 3619883"/>
                <a:gd name="connsiteY3" fmla="*/ 4275461 h 4275461"/>
                <a:gd name="connsiteX4" fmla="*/ 829432 w 3619883"/>
                <a:gd name="connsiteY4" fmla="*/ 4275461 h 4275461"/>
                <a:gd name="connsiteX5" fmla="*/ 611484 w 3619883"/>
                <a:gd name="connsiteY5" fmla="*/ 4275461 h 4275461"/>
                <a:gd name="connsiteX6" fmla="*/ 573998 w 3619883"/>
                <a:gd name="connsiteY6" fmla="*/ 4275461 h 4275461"/>
                <a:gd name="connsiteX7" fmla="*/ 336164 w 3619883"/>
                <a:gd name="connsiteY7" fmla="*/ 4275461 h 4275461"/>
                <a:gd name="connsiteX8" fmla="*/ 189322 w 3619883"/>
                <a:gd name="connsiteY8" fmla="*/ 4275461 h 4275461"/>
                <a:gd name="connsiteX9" fmla="*/ 0 w 3619883"/>
                <a:gd name="connsiteY9" fmla="*/ 4275461 h 4275461"/>
                <a:gd name="connsiteX10" fmla="*/ 0 w 3619883"/>
                <a:gd name="connsiteY10" fmla="*/ 42229 h 4275461"/>
                <a:gd name="connsiteX11" fmla="*/ 42464 w 3619883"/>
                <a:gd name="connsiteY11" fmla="*/ 40518 h 4275461"/>
                <a:gd name="connsiteX12" fmla="*/ 137733 w 3619883"/>
                <a:gd name="connsiteY12" fmla="*/ 35355 h 4275461"/>
                <a:gd name="connsiteX13" fmla="*/ 270565 w 3619883"/>
                <a:gd name="connsiteY13" fmla="*/ 29759 h 4275461"/>
                <a:gd name="connsiteX14" fmla="*/ 479734 w 3619883"/>
                <a:gd name="connsiteY14" fmla="*/ 45455 h 4275461"/>
                <a:gd name="connsiteX15" fmla="*/ 524103 w 3619883"/>
                <a:gd name="connsiteY15" fmla="*/ 41625 h 4275461"/>
                <a:gd name="connsiteX16" fmla="*/ 624416 w 3619883"/>
                <a:gd name="connsiteY16" fmla="*/ 22696 h 4275461"/>
                <a:gd name="connsiteX17" fmla="*/ 657762 w 3619883"/>
                <a:gd name="connsiteY17" fmla="*/ 18351 h 4275461"/>
                <a:gd name="connsiteX18" fmla="*/ 690557 w 3619883"/>
                <a:gd name="connsiteY18" fmla="*/ 25792 h 4275461"/>
                <a:gd name="connsiteX19" fmla="*/ 745123 w 3619883"/>
                <a:gd name="connsiteY19" fmla="*/ 40157 h 4275461"/>
                <a:gd name="connsiteX20" fmla="*/ 789493 w 3619883"/>
                <a:gd name="connsiteY20" fmla="*/ 36327 h 4275461"/>
                <a:gd name="connsiteX21" fmla="*/ 854255 w 3619883"/>
                <a:gd name="connsiteY21" fmla="*/ 68887 h 4275461"/>
                <a:gd name="connsiteX22" fmla="*/ 897520 w 3619883"/>
                <a:gd name="connsiteY22" fmla="*/ 88629 h 4275461"/>
                <a:gd name="connsiteX23" fmla="*/ 940510 w 3619883"/>
                <a:gd name="connsiteY23" fmla="*/ 114265 h 4275461"/>
                <a:gd name="connsiteX24" fmla="*/ 1082712 w 3619883"/>
                <a:gd name="connsiteY24" fmla="*/ 144543 h 4275461"/>
                <a:gd name="connsiteX25" fmla="*/ 1205348 w 3619883"/>
                <a:gd name="connsiteY25" fmla="*/ 120753 h 4275461"/>
                <a:gd name="connsiteX26" fmla="*/ 1271764 w 3619883"/>
                <a:gd name="connsiteY26" fmla="*/ 117956 h 4275461"/>
                <a:gd name="connsiteX27" fmla="*/ 1315583 w 3619883"/>
                <a:gd name="connsiteY27" fmla="*/ 125912 h 4275461"/>
                <a:gd name="connsiteX28" fmla="*/ 1359125 w 3619883"/>
                <a:gd name="connsiteY28" fmla="*/ 139761 h 4275461"/>
                <a:gd name="connsiteX29" fmla="*/ 1391919 w 3619883"/>
                <a:gd name="connsiteY29" fmla="*/ 147202 h 4275461"/>
                <a:gd name="connsiteX30" fmla="*/ 1436563 w 3619883"/>
                <a:gd name="connsiteY30" fmla="*/ 137480 h 4275461"/>
                <a:gd name="connsiteX31" fmla="*/ 1471566 w 3619883"/>
                <a:gd name="connsiteY31" fmla="*/ 97777 h 4275461"/>
                <a:gd name="connsiteX32" fmla="*/ 1505739 w 3619883"/>
                <a:gd name="connsiteY32" fmla="*/ 75753 h 4275461"/>
                <a:gd name="connsiteX33" fmla="*/ 1590891 w 3619883"/>
                <a:gd name="connsiteY33" fmla="*/ 144702 h 4275461"/>
                <a:gd name="connsiteX34" fmla="*/ 1625616 w 3619883"/>
                <a:gd name="connsiteY34" fmla="*/ 110893 h 4275461"/>
                <a:gd name="connsiteX35" fmla="*/ 1658964 w 3619883"/>
                <a:gd name="connsiteY35" fmla="*/ 106547 h 4275461"/>
                <a:gd name="connsiteX36" fmla="*/ 1746598 w 3619883"/>
                <a:gd name="connsiteY36" fmla="*/ 122460 h 4275461"/>
                <a:gd name="connsiteX37" fmla="*/ 1811913 w 3619883"/>
                <a:gd name="connsiteY37" fmla="*/ 143234 h 4275461"/>
                <a:gd name="connsiteX38" fmla="*/ 1856557 w 3619883"/>
                <a:gd name="connsiteY38" fmla="*/ 133511 h 4275461"/>
                <a:gd name="connsiteX39" fmla="*/ 2066003 w 3619883"/>
                <a:gd name="connsiteY39" fmla="*/ 143313 h 4275461"/>
                <a:gd name="connsiteX40" fmla="*/ 2177615 w 3619883"/>
                <a:gd name="connsiteY40" fmla="*/ 119007 h 4275461"/>
                <a:gd name="connsiteX41" fmla="*/ 2255883 w 3619883"/>
                <a:gd name="connsiteY41" fmla="*/ 99047 h 4275461"/>
                <a:gd name="connsiteX42" fmla="*/ 2344622 w 3619883"/>
                <a:gd name="connsiteY42" fmla="*/ 91388 h 4275461"/>
                <a:gd name="connsiteX43" fmla="*/ 2455682 w 3619883"/>
                <a:gd name="connsiteY43" fmla="*/ 78869 h 4275461"/>
                <a:gd name="connsiteX44" fmla="*/ 2632609 w 3619883"/>
                <a:gd name="connsiteY44" fmla="*/ 75338 h 4275461"/>
                <a:gd name="connsiteX45" fmla="*/ 2742291 w 3619883"/>
                <a:gd name="connsiteY45" fmla="*/ 92282 h 4275461"/>
                <a:gd name="connsiteX46" fmla="*/ 2851974 w 3619883"/>
                <a:gd name="connsiteY46" fmla="*/ 109227 h 4275461"/>
                <a:gd name="connsiteX47" fmla="*/ 2907643 w 3619883"/>
                <a:gd name="connsiteY47" fmla="*/ 100020 h 4275461"/>
                <a:gd name="connsiteX48" fmla="*/ 2944022 w 3619883"/>
                <a:gd name="connsiteY48" fmla="*/ 30853 h 4275461"/>
                <a:gd name="connsiteX49" fmla="*/ 3022289 w 3619883"/>
                <a:gd name="connsiteY49" fmla="*/ 10893 h 4275461"/>
                <a:gd name="connsiteX50" fmla="*/ 3054807 w 3619883"/>
                <a:gd name="connsiteY50" fmla="*/ 24226 h 4275461"/>
                <a:gd name="connsiteX51" fmla="*/ 3141892 w 3619883"/>
                <a:gd name="connsiteY51" fmla="*/ 51925 h 4275461"/>
                <a:gd name="connsiteX52" fmla="*/ 3185711 w 3619883"/>
                <a:gd name="connsiteY52" fmla="*/ 59881 h 4275461"/>
                <a:gd name="connsiteX53" fmla="*/ 3219056 w 3619883"/>
                <a:gd name="connsiteY53" fmla="*/ 55536 h 4275461"/>
                <a:gd name="connsiteX54" fmla="*/ 3263425 w 3619883"/>
                <a:gd name="connsiteY54" fmla="*/ 51706 h 4275461"/>
                <a:gd name="connsiteX55" fmla="*/ 3296219 w 3619883"/>
                <a:gd name="connsiteY55" fmla="*/ 59147 h 4275461"/>
                <a:gd name="connsiteX56" fmla="*/ 3319094 w 3619883"/>
                <a:gd name="connsiteY56" fmla="*/ 42500 h 4275461"/>
                <a:gd name="connsiteX57" fmla="*/ 3420511 w 3619883"/>
                <a:gd name="connsiteY57" fmla="*/ 0 h 4275461"/>
                <a:gd name="connsiteX58" fmla="*/ 3453305 w 3619883"/>
                <a:gd name="connsiteY58" fmla="*/ 7440 h 4275461"/>
                <a:gd name="connsiteX59" fmla="*/ 3496571 w 3619883"/>
                <a:gd name="connsiteY59" fmla="*/ 27182 h 4275461"/>
                <a:gd name="connsiteX60" fmla="*/ 3602117 w 3619883"/>
                <a:gd name="connsiteY60" fmla="*/ 132521 h 4275461"/>
                <a:gd name="connsiteX61" fmla="*/ 3619883 w 3619883"/>
                <a:gd name="connsiteY61" fmla="*/ 140049 h 4275461"/>
                <a:gd name="connsiteX62" fmla="*/ 3619883 w 3619883"/>
                <a:gd name="connsiteY62" fmla="*/ 755612 h 4275461"/>
                <a:gd name="connsiteX0" fmla="*/ 3619883 w 3619883"/>
                <a:gd name="connsiteY0" fmla="*/ 755612 h 4275461"/>
                <a:gd name="connsiteX1" fmla="*/ 1140354 w 3619883"/>
                <a:gd name="connsiteY1" fmla="*/ 4275461 h 4275461"/>
                <a:gd name="connsiteX2" fmla="*/ 953807 w 3619883"/>
                <a:gd name="connsiteY2" fmla="*/ 4275461 h 4275461"/>
                <a:gd name="connsiteX3" fmla="*/ 829432 w 3619883"/>
                <a:gd name="connsiteY3" fmla="*/ 4275461 h 4275461"/>
                <a:gd name="connsiteX4" fmla="*/ 611484 w 3619883"/>
                <a:gd name="connsiteY4" fmla="*/ 4275461 h 4275461"/>
                <a:gd name="connsiteX5" fmla="*/ 573998 w 3619883"/>
                <a:gd name="connsiteY5" fmla="*/ 4275461 h 4275461"/>
                <a:gd name="connsiteX6" fmla="*/ 336164 w 3619883"/>
                <a:gd name="connsiteY6" fmla="*/ 4275461 h 4275461"/>
                <a:gd name="connsiteX7" fmla="*/ 189322 w 3619883"/>
                <a:gd name="connsiteY7" fmla="*/ 4275461 h 4275461"/>
                <a:gd name="connsiteX8" fmla="*/ 0 w 3619883"/>
                <a:gd name="connsiteY8" fmla="*/ 4275461 h 4275461"/>
                <a:gd name="connsiteX9" fmla="*/ 0 w 3619883"/>
                <a:gd name="connsiteY9" fmla="*/ 42229 h 4275461"/>
                <a:gd name="connsiteX10" fmla="*/ 42464 w 3619883"/>
                <a:gd name="connsiteY10" fmla="*/ 40518 h 4275461"/>
                <a:gd name="connsiteX11" fmla="*/ 137733 w 3619883"/>
                <a:gd name="connsiteY11" fmla="*/ 35355 h 4275461"/>
                <a:gd name="connsiteX12" fmla="*/ 270565 w 3619883"/>
                <a:gd name="connsiteY12" fmla="*/ 29759 h 4275461"/>
                <a:gd name="connsiteX13" fmla="*/ 479734 w 3619883"/>
                <a:gd name="connsiteY13" fmla="*/ 45455 h 4275461"/>
                <a:gd name="connsiteX14" fmla="*/ 524103 w 3619883"/>
                <a:gd name="connsiteY14" fmla="*/ 41625 h 4275461"/>
                <a:gd name="connsiteX15" fmla="*/ 624416 w 3619883"/>
                <a:gd name="connsiteY15" fmla="*/ 22696 h 4275461"/>
                <a:gd name="connsiteX16" fmla="*/ 657762 w 3619883"/>
                <a:gd name="connsiteY16" fmla="*/ 18351 h 4275461"/>
                <a:gd name="connsiteX17" fmla="*/ 690557 w 3619883"/>
                <a:gd name="connsiteY17" fmla="*/ 25792 h 4275461"/>
                <a:gd name="connsiteX18" fmla="*/ 745123 w 3619883"/>
                <a:gd name="connsiteY18" fmla="*/ 40157 h 4275461"/>
                <a:gd name="connsiteX19" fmla="*/ 789493 w 3619883"/>
                <a:gd name="connsiteY19" fmla="*/ 36327 h 4275461"/>
                <a:gd name="connsiteX20" fmla="*/ 854255 w 3619883"/>
                <a:gd name="connsiteY20" fmla="*/ 68887 h 4275461"/>
                <a:gd name="connsiteX21" fmla="*/ 897520 w 3619883"/>
                <a:gd name="connsiteY21" fmla="*/ 88629 h 4275461"/>
                <a:gd name="connsiteX22" fmla="*/ 940510 w 3619883"/>
                <a:gd name="connsiteY22" fmla="*/ 114265 h 4275461"/>
                <a:gd name="connsiteX23" fmla="*/ 1082712 w 3619883"/>
                <a:gd name="connsiteY23" fmla="*/ 144543 h 4275461"/>
                <a:gd name="connsiteX24" fmla="*/ 1205348 w 3619883"/>
                <a:gd name="connsiteY24" fmla="*/ 120753 h 4275461"/>
                <a:gd name="connsiteX25" fmla="*/ 1271764 w 3619883"/>
                <a:gd name="connsiteY25" fmla="*/ 117956 h 4275461"/>
                <a:gd name="connsiteX26" fmla="*/ 1315583 w 3619883"/>
                <a:gd name="connsiteY26" fmla="*/ 125912 h 4275461"/>
                <a:gd name="connsiteX27" fmla="*/ 1359125 w 3619883"/>
                <a:gd name="connsiteY27" fmla="*/ 139761 h 4275461"/>
                <a:gd name="connsiteX28" fmla="*/ 1391919 w 3619883"/>
                <a:gd name="connsiteY28" fmla="*/ 147202 h 4275461"/>
                <a:gd name="connsiteX29" fmla="*/ 1436563 w 3619883"/>
                <a:gd name="connsiteY29" fmla="*/ 137480 h 4275461"/>
                <a:gd name="connsiteX30" fmla="*/ 1471566 w 3619883"/>
                <a:gd name="connsiteY30" fmla="*/ 97777 h 4275461"/>
                <a:gd name="connsiteX31" fmla="*/ 1505739 w 3619883"/>
                <a:gd name="connsiteY31" fmla="*/ 75753 h 4275461"/>
                <a:gd name="connsiteX32" fmla="*/ 1590891 w 3619883"/>
                <a:gd name="connsiteY32" fmla="*/ 144702 h 4275461"/>
                <a:gd name="connsiteX33" fmla="*/ 1625616 w 3619883"/>
                <a:gd name="connsiteY33" fmla="*/ 110893 h 4275461"/>
                <a:gd name="connsiteX34" fmla="*/ 1658964 w 3619883"/>
                <a:gd name="connsiteY34" fmla="*/ 106547 h 4275461"/>
                <a:gd name="connsiteX35" fmla="*/ 1746598 w 3619883"/>
                <a:gd name="connsiteY35" fmla="*/ 122460 h 4275461"/>
                <a:gd name="connsiteX36" fmla="*/ 1811913 w 3619883"/>
                <a:gd name="connsiteY36" fmla="*/ 143234 h 4275461"/>
                <a:gd name="connsiteX37" fmla="*/ 1856557 w 3619883"/>
                <a:gd name="connsiteY37" fmla="*/ 133511 h 4275461"/>
                <a:gd name="connsiteX38" fmla="*/ 2066003 w 3619883"/>
                <a:gd name="connsiteY38" fmla="*/ 143313 h 4275461"/>
                <a:gd name="connsiteX39" fmla="*/ 2177615 w 3619883"/>
                <a:gd name="connsiteY39" fmla="*/ 119007 h 4275461"/>
                <a:gd name="connsiteX40" fmla="*/ 2255883 w 3619883"/>
                <a:gd name="connsiteY40" fmla="*/ 99047 h 4275461"/>
                <a:gd name="connsiteX41" fmla="*/ 2344622 w 3619883"/>
                <a:gd name="connsiteY41" fmla="*/ 91388 h 4275461"/>
                <a:gd name="connsiteX42" fmla="*/ 2455682 w 3619883"/>
                <a:gd name="connsiteY42" fmla="*/ 78869 h 4275461"/>
                <a:gd name="connsiteX43" fmla="*/ 2632609 w 3619883"/>
                <a:gd name="connsiteY43" fmla="*/ 75338 h 4275461"/>
                <a:gd name="connsiteX44" fmla="*/ 2742291 w 3619883"/>
                <a:gd name="connsiteY44" fmla="*/ 92282 h 4275461"/>
                <a:gd name="connsiteX45" fmla="*/ 2851974 w 3619883"/>
                <a:gd name="connsiteY45" fmla="*/ 109227 h 4275461"/>
                <a:gd name="connsiteX46" fmla="*/ 2907643 w 3619883"/>
                <a:gd name="connsiteY46" fmla="*/ 100020 h 4275461"/>
                <a:gd name="connsiteX47" fmla="*/ 2944022 w 3619883"/>
                <a:gd name="connsiteY47" fmla="*/ 30853 h 4275461"/>
                <a:gd name="connsiteX48" fmla="*/ 3022289 w 3619883"/>
                <a:gd name="connsiteY48" fmla="*/ 10893 h 4275461"/>
                <a:gd name="connsiteX49" fmla="*/ 3054807 w 3619883"/>
                <a:gd name="connsiteY49" fmla="*/ 24226 h 4275461"/>
                <a:gd name="connsiteX50" fmla="*/ 3141892 w 3619883"/>
                <a:gd name="connsiteY50" fmla="*/ 51925 h 4275461"/>
                <a:gd name="connsiteX51" fmla="*/ 3185711 w 3619883"/>
                <a:gd name="connsiteY51" fmla="*/ 59881 h 4275461"/>
                <a:gd name="connsiteX52" fmla="*/ 3219056 w 3619883"/>
                <a:gd name="connsiteY52" fmla="*/ 55536 h 4275461"/>
                <a:gd name="connsiteX53" fmla="*/ 3263425 w 3619883"/>
                <a:gd name="connsiteY53" fmla="*/ 51706 h 4275461"/>
                <a:gd name="connsiteX54" fmla="*/ 3296219 w 3619883"/>
                <a:gd name="connsiteY54" fmla="*/ 59147 h 4275461"/>
                <a:gd name="connsiteX55" fmla="*/ 3319094 w 3619883"/>
                <a:gd name="connsiteY55" fmla="*/ 42500 h 4275461"/>
                <a:gd name="connsiteX56" fmla="*/ 3420511 w 3619883"/>
                <a:gd name="connsiteY56" fmla="*/ 0 h 4275461"/>
                <a:gd name="connsiteX57" fmla="*/ 3453305 w 3619883"/>
                <a:gd name="connsiteY57" fmla="*/ 7440 h 4275461"/>
                <a:gd name="connsiteX58" fmla="*/ 3496571 w 3619883"/>
                <a:gd name="connsiteY58" fmla="*/ 27182 h 4275461"/>
                <a:gd name="connsiteX59" fmla="*/ 3602117 w 3619883"/>
                <a:gd name="connsiteY59" fmla="*/ 132521 h 4275461"/>
                <a:gd name="connsiteX60" fmla="*/ 3619883 w 3619883"/>
                <a:gd name="connsiteY60" fmla="*/ 140049 h 4275461"/>
                <a:gd name="connsiteX61" fmla="*/ 3619883 w 3619883"/>
                <a:gd name="connsiteY61" fmla="*/ 755612 h 4275461"/>
                <a:gd name="connsiteX0" fmla="*/ 3619883 w 3619883"/>
                <a:gd name="connsiteY0" fmla="*/ 755612 h 4275461"/>
                <a:gd name="connsiteX1" fmla="*/ 953807 w 3619883"/>
                <a:gd name="connsiteY1" fmla="*/ 4275461 h 4275461"/>
                <a:gd name="connsiteX2" fmla="*/ 829432 w 3619883"/>
                <a:gd name="connsiteY2" fmla="*/ 4275461 h 4275461"/>
                <a:gd name="connsiteX3" fmla="*/ 611484 w 3619883"/>
                <a:gd name="connsiteY3" fmla="*/ 4275461 h 4275461"/>
                <a:gd name="connsiteX4" fmla="*/ 573998 w 3619883"/>
                <a:gd name="connsiteY4" fmla="*/ 4275461 h 4275461"/>
                <a:gd name="connsiteX5" fmla="*/ 336164 w 3619883"/>
                <a:gd name="connsiteY5" fmla="*/ 4275461 h 4275461"/>
                <a:gd name="connsiteX6" fmla="*/ 189322 w 3619883"/>
                <a:gd name="connsiteY6" fmla="*/ 4275461 h 4275461"/>
                <a:gd name="connsiteX7" fmla="*/ 0 w 3619883"/>
                <a:gd name="connsiteY7" fmla="*/ 4275461 h 4275461"/>
                <a:gd name="connsiteX8" fmla="*/ 0 w 3619883"/>
                <a:gd name="connsiteY8" fmla="*/ 42229 h 4275461"/>
                <a:gd name="connsiteX9" fmla="*/ 42464 w 3619883"/>
                <a:gd name="connsiteY9" fmla="*/ 40518 h 4275461"/>
                <a:gd name="connsiteX10" fmla="*/ 137733 w 3619883"/>
                <a:gd name="connsiteY10" fmla="*/ 35355 h 4275461"/>
                <a:gd name="connsiteX11" fmla="*/ 270565 w 3619883"/>
                <a:gd name="connsiteY11" fmla="*/ 29759 h 4275461"/>
                <a:gd name="connsiteX12" fmla="*/ 479734 w 3619883"/>
                <a:gd name="connsiteY12" fmla="*/ 45455 h 4275461"/>
                <a:gd name="connsiteX13" fmla="*/ 524103 w 3619883"/>
                <a:gd name="connsiteY13" fmla="*/ 41625 h 4275461"/>
                <a:gd name="connsiteX14" fmla="*/ 624416 w 3619883"/>
                <a:gd name="connsiteY14" fmla="*/ 22696 h 4275461"/>
                <a:gd name="connsiteX15" fmla="*/ 657762 w 3619883"/>
                <a:gd name="connsiteY15" fmla="*/ 18351 h 4275461"/>
                <a:gd name="connsiteX16" fmla="*/ 690557 w 3619883"/>
                <a:gd name="connsiteY16" fmla="*/ 25792 h 4275461"/>
                <a:gd name="connsiteX17" fmla="*/ 745123 w 3619883"/>
                <a:gd name="connsiteY17" fmla="*/ 40157 h 4275461"/>
                <a:gd name="connsiteX18" fmla="*/ 789493 w 3619883"/>
                <a:gd name="connsiteY18" fmla="*/ 36327 h 4275461"/>
                <a:gd name="connsiteX19" fmla="*/ 854255 w 3619883"/>
                <a:gd name="connsiteY19" fmla="*/ 68887 h 4275461"/>
                <a:gd name="connsiteX20" fmla="*/ 897520 w 3619883"/>
                <a:gd name="connsiteY20" fmla="*/ 88629 h 4275461"/>
                <a:gd name="connsiteX21" fmla="*/ 940510 w 3619883"/>
                <a:gd name="connsiteY21" fmla="*/ 114265 h 4275461"/>
                <a:gd name="connsiteX22" fmla="*/ 1082712 w 3619883"/>
                <a:gd name="connsiteY22" fmla="*/ 144543 h 4275461"/>
                <a:gd name="connsiteX23" fmla="*/ 1205348 w 3619883"/>
                <a:gd name="connsiteY23" fmla="*/ 120753 h 4275461"/>
                <a:gd name="connsiteX24" fmla="*/ 1271764 w 3619883"/>
                <a:gd name="connsiteY24" fmla="*/ 117956 h 4275461"/>
                <a:gd name="connsiteX25" fmla="*/ 1315583 w 3619883"/>
                <a:gd name="connsiteY25" fmla="*/ 125912 h 4275461"/>
                <a:gd name="connsiteX26" fmla="*/ 1359125 w 3619883"/>
                <a:gd name="connsiteY26" fmla="*/ 139761 h 4275461"/>
                <a:gd name="connsiteX27" fmla="*/ 1391919 w 3619883"/>
                <a:gd name="connsiteY27" fmla="*/ 147202 h 4275461"/>
                <a:gd name="connsiteX28" fmla="*/ 1436563 w 3619883"/>
                <a:gd name="connsiteY28" fmla="*/ 137480 h 4275461"/>
                <a:gd name="connsiteX29" fmla="*/ 1471566 w 3619883"/>
                <a:gd name="connsiteY29" fmla="*/ 97777 h 4275461"/>
                <a:gd name="connsiteX30" fmla="*/ 1505739 w 3619883"/>
                <a:gd name="connsiteY30" fmla="*/ 75753 h 4275461"/>
                <a:gd name="connsiteX31" fmla="*/ 1590891 w 3619883"/>
                <a:gd name="connsiteY31" fmla="*/ 144702 h 4275461"/>
                <a:gd name="connsiteX32" fmla="*/ 1625616 w 3619883"/>
                <a:gd name="connsiteY32" fmla="*/ 110893 h 4275461"/>
                <a:gd name="connsiteX33" fmla="*/ 1658964 w 3619883"/>
                <a:gd name="connsiteY33" fmla="*/ 106547 h 4275461"/>
                <a:gd name="connsiteX34" fmla="*/ 1746598 w 3619883"/>
                <a:gd name="connsiteY34" fmla="*/ 122460 h 4275461"/>
                <a:gd name="connsiteX35" fmla="*/ 1811913 w 3619883"/>
                <a:gd name="connsiteY35" fmla="*/ 143234 h 4275461"/>
                <a:gd name="connsiteX36" fmla="*/ 1856557 w 3619883"/>
                <a:gd name="connsiteY36" fmla="*/ 133511 h 4275461"/>
                <a:gd name="connsiteX37" fmla="*/ 2066003 w 3619883"/>
                <a:gd name="connsiteY37" fmla="*/ 143313 h 4275461"/>
                <a:gd name="connsiteX38" fmla="*/ 2177615 w 3619883"/>
                <a:gd name="connsiteY38" fmla="*/ 119007 h 4275461"/>
                <a:gd name="connsiteX39" fmla="*/ 2255883 w 3619883"/>
                <a:gd name="connsiteY39" fmla="*/ 99047 h 4275461"/>
                <a:gd name="connsiteX40" fmla="*/ 2344622 w 3619883"/>
                <a:gd name="connsiteY40" fmla="*/ 91388 h 4275461"/>
                <a:gd name="connsiteX41" fmla="*/ 2455682 w 3619883"/>
                <a:gd name="connsiteY41" fmla="*/ 78869 h 4275461"/>
                <a:gd name="connsiteX42" fmla="*/ 2632609 w 3619883"/>
                <a:gd name="connsiteY42" fmla="*/ 75338 h 4275461"/>
                <a:gd name="connsiteX43" fmla="*/ 2742291 w 3619883"/>
                <a:gd name="connsiteY43" fmla="*/ 92282 h 4275461"/>
                <a:gd name="connsiteX44" fmla="*/ 2851974 w 3619883"/>
                <a:gd name="connsiteY44" fmla="*/ 109227 h 4275461"/>
                <a:gd name="connsiteX45" fmla="*/ 2907643 w 3619883"/>
                <a:gd name="connsiteY45" fmla="*/ 100020 h 4275461"/>
                <a:gd name="connsiteX46" fmla="*/ 2944022 w 3619883"/>
                <a:gd name="connsiteY46" fmla="*/ 30853 h 4275461"/>
                <a:gd name="connsiteX47" fmla="*/ 3022289 w 3619883"/>
                <a:gd name="connsiteY47" fmla="*/ 10893 h 4275461"/>
                <a:gd name="connsiteX48" fmla="*/ 3054807 w 3619883"/>
                <a:gd name="connsiteY48" fmla="*/ 24226 h 4275461"/>
                <a:gd name="connsiteX49" fmla="*/ 3141892 w 3619883"/>
                <a:gd name="connsiteY49" fmla="*/ 51925 h 4275461"/>
                <a:gd name="connsiteX50" fmla="*/ 3185711 w 3619883"/>
                <a:gd name="connsiteY50" fmla="*/ 59881 h 4275461"/>
                <a:gd name="connsiteX51" fmla="*/ 3219056 w 3619883"/>
                <a:gd name="connsiteY51" fmla="*/ 55536 h 4275461"/>
                <a:gd name="connsiteX52" fmla="*/ 3263425 w 3619883"/>
                <a:gd name="connsiteY52" fmla="*/ 51706 h 4275461"/>
                <a:gd name="connsiteX53" fmla="*/ 3296219 w 3619883"/>
                <a:gd name="connsiteY53" fmla="*/ 59147 h 4275461"/>
                <a:gd name="connsiteX54" fmla="*/ 3319094 w 3619883"/>
                <a:gd name="connsiteY54" fmla="*/ 42500 h 4275461"/>
                <a:gd name="connsiteX55" fmla="*/ 3420511 w 3619883"/>
                <a:gd name="connsiteY55" fmla="*/ 0 h 4275461"/>
                <a:gd name="connsiteX56" fmla="*/ 3453305 w 3619883"/>
                <a:gd name="connsiteY56" fmla="*/ 7440 h 4275461"/>
                <a:gd name="connsiteX57" fmla="*/ 3496571 w 3619883"/>
                <a:gd name="connsiteY57" fmla="*/ 27182 h 4275461"/>
                <a:gd name="connsiteX58" fmla="*/ 3602117 w 3619883"/>
                <a:gd name="connsiteY58" fmla="*/ 132521 h 4275461"/>
                <a:gd name="connsiteX59" fmla="*/ 3619883 w 3619883"/>
                <a:gd name="connsiteY59" fmla="*/ 140049 h 4275461"/>
                <a:gd name="connsiteX60" fmla="*/ 3619883 w 3619883"/>
                <a:gd name="connsiteY60" fmla="*/ 755612 h 4275461"/>
                <a:gd name="connsiteX0" fmla="*/ 3619883 w 3619883"/>
                <a:gd name="connsiteY0" fmla="*/ 755612 h 4275461"/>
                <a:gd name="connsiteX1" fmla="*/ 829432 w 3619883"/>
                <a:gd name="connsiteY1" fmla="*/ 4275461 h 4275461"/>
                <a:gd name="connsiteX2" fmla="*/ 611484 w 3619883"/>
                <a:gd name="connsiteY2" fmla="*/ 4275461 h 4275461"/>
                <a:gd name="connsiteX3" fmla="*/ 573998 w 3619883"/>
                <a:gd name="connsiteY3" fmla="*/ 4275461 h 4275461"/>
                <a:gd name="connsiteX4" fmla="*/ 336164 w 3619883"/>
                <a:gd name="connsiteY4" fmla="*/ 4275461 h 4275461"/>
                <a:gd name="connsiteX5" fmla="*/ 189322 w 3619883"/>
                <a:gd name="connsiteY5" fmla="*/ 4275461 h 4275461"/>
                <a:gd name="connsiteX6" fmla="*/ 0 w 3619883"/>
                <a:gd name="connsiteY6" fmla="*/ 4275461 h 4275461"/>
                <a:gd name="connsiteX7" fmla="*/ 0 w 3619883"/>
                <a:gd name="connsiteY7" fmla="*/ 42229 h 4275461"/>
                <a:gd name="connsiteX8" fmla="*/ 42464 w 3619883"/>
                <a:gd name="connsiteY8" fmla="*/ 40518 h 4275461"/>
                <a:gd name="connsiteX9" fmla="*/ 137733 w 3619883"/>
                <a:gd name="connsiteY9" fmla="*/ 35355 h 4275461"/>
                <a:gd name="connsiteX10" fmla="*/ 270565 w 3619883"/>
                <a:gd name="connsiteY10" fmla="*/ 29759 h 4275461"/>
                <a:gd name="connsiteX11" fmla="*/ 479734 w 3619883"/>
                <a:gd name="connsiteY11" fmla="*/ 45455 h 4275461"/>
                <a:gd name="connsiteX12" fmla="*/ 524103 w 3619883"/>
                <a:gd name="connsiteY12" fmla="*/ 41625 h 4275461"/>
                <a:gd name="connsiteX13" fmla="*/ 624416 w 3619883"/>
                <a:gd name="connsiteY13" fmla="*/ 22696 h 4275461"/>
                <a:gd name="connsiteX14" fmla="*/ 657762 w 3619883"/>
                <a:gd name="connsiteY14" fmla="*/ 18351 h 4275461"/>
                <a:gd name="connsiteX15" fmla="*/ 690557 w 3619883"/>
                <a:gd name="connsiteY15" fmla="*/ 25792 h 4275461"/>
                <a:gd name="connsiteX16" fmla="*/ 745123 w 3619883"/>
                <a:gd name="connsiteY16" fmla="*/ 40157 h 4275461"/>
                <a:gd name="connsiteX17" fmla="*/ 789493 w 3619883"/>
                <a:gd name="connsiteY17" fmla="*/ 36327 h 4275461"/>
                <a:gd name="connsiteX18" fmla="*/ 854255 w 3619883"/>
                <a:gd name="connsiteY18" fmla="*/ 68887 h 4275461"/>
                <a:gd name="connsiteX19" fmla="*/ 897520 w 3619883"/>
                <a:gd name="connsiteY19" fmla="*/ 88629 h 4275461"/>
                <a:gd name="connsiteX20" fmla="*/ 940510 w 3619883"/>
                <a:gd name="connsiteY20" fmla="*/ 114265 h 4275461"/>
                <a:gd name="connsiteX21" fmla="*/ 1082712 w 3619883"/>
                <a:gd name="connsiteY21" fmla="*/ 144543 h 4275461"/>
                <a:gd name="connsiteX22" fmla="*/ 1205348 w 3619883"/>
                <a:gd name="connsiteY22" fmla="*/ 120753 h 4275461"/>
                <a:gd name="connsiteX23" fmla="*/ 1271764 w 3619883"/>
                <a:gd name="connsiteY23" fmla="*/ 117956 h 4275461"/>
                <a:gd name="connsiteX24" fmla="*/ 1315583 w 3619883"/>
                <a:gd name="connsiteY24" fmla="*/ 125912 h 4275461"/>
                <a:gd name="connsiteX25" fmla="*/ 1359125 w 3619883"/>
                <a:gd name="connsiteY25" fmla="*/ 139761 h 4275461"/>
                <a:gd name="connsiteX26" fmla="*/ 1391919 w 3619883"/>
                <a:gd name="connsiteY26" fmla="*/ 147202 h 4275461"/>
                <a:gd name="connsiteX27" fmla="*/ 1436563 w 3619883"/>
                <a:gd name="connsiteY27" fmla="*/ 137480 h 4275461"/>
                <a:gd name="connsiteX28" fmla="*/ 1471566 w 3619883"/>
                <a:gd name="connsiteY28" fmla="*/ 97777 h 4275461"/>
                <a:gd name="connsiteX29" fmla="*/ 1505739 w 3619883"/>
                <a:gd name="connsiteY29" fmla="*/ 75753 h 4275461"/>
                <a:gd name="connsiteX30" fmla="*/ 1590891 w 3619883"/>
                <a:gd name="connsiteY30" fmla="*/ 144702 h 4275461"/>
                <a:gd name="connsiteX31" fmla="*/ 1625616 w 3619883"/>
                <a:gd name="connsiteY31" fmla="*/ 110893 h 4275461"/>
                <a:gd name="connsiteX32" fmla="*/ 1658964 w 3619883"/>
                <a:gd name="connsiteY32" fmla="*/ 106547 h 4275461"/>
                <a:gd name="connsiteX33" fmla="*/ 1746598 w 3619883"/>
                <a:gd name="connsiteY33" fmla="*/ 122460 h 4275461"/>
                <a:gd name="connsiteX34" fmla="*/ 1811913 w 3619883"/>
                <a:gd name="connsiteY34" fmla="*/ 143234 h 4275461"/>
                <a:gd name="connsiteX35" fmla="*/ 1856557 w 3619883"/>
                <a:gd name="connsiteY35" fmla="*/ 133511 h 4275461"/>
                <a:gd name="connsiteX36" fmla="*/ 2066003 w 3619883"/>
                <a:gd name="connsiteY36" fmla="*/ 143313 h 4275461"/>
                <a:gd name="connsiteX37" fmla="*/ 2177615 w 3619883"/>
                <a:gd name="connsiteY37" fmla="*/ 119007 h 4275461"/>
                <a:gd name="connsiteX38" fmla="*/ 2255883 w 3619883"/>
                <a:gd name="connsiteY38" fmla="*/ 99047 h 4275461"/>
                <a:gd name="connsiteX39" fmla="*/ 2344622 w 3619883"/>
                <a:gd name="connsiteY39" fmla="*/ 91388 h 4275461"/>
                <a:gd name="connsiteX40" fmla="*/ 2455682 w 3619883"/>
                <a:gd name="connsiteY40" fmla="*/ 78869 h 4275461"/>
                <a:gd name="connsiteX41" fmla="*/ 2632609 w 3619883"/>
                <a:gd name="connsiteY41" fmla="*/ 75338 h 4275461"/>
                <a:gd name="connsiteX42" fmla="*/ 2742291 w 3619883"/>
                <a:gd name="connsiteY42" fmla="*/ 92282 h 4275461"/>
                <a:gd name="connsiteX43" fmla="*/ 2851974 w 3619883"/>
                <a:gd name="connsiteY43" fmla="*/ 109227 h 4275461"/>
                <a:gd name="connsiteX44" fmla="*/ 2907643 w 3619883"/>
                <a:gd name="connsiteY44" fmla="*/ 100020 h 4275461"/>
                <a:gd name="connsiteX45" fmla="*/ 2944022 w 3619883"/>
                <a:gd name="connsiteY45" fmla="*/ 30853 h 4275461"/>
                <a:gd name="connsiteX46" fmla="*/ 3022289 w 3619883"/>
                <a:gd name="connsiteY46" fmla="*/ 10893 h 4275461"/>
                <a:gd name="connsiteX47" fmla="*/ 3054807 w 3619883"/>
                <a:gd name="connsiteY47" fmla="*/ 24226 h 4275461"/>
                <a:gd name="connsiteX48" fmla="*/ 3141892 w 3619883"/>
                <a:gd name="connsiteY48" fmla="*/ 51925 h 4275461"/>
                <a:gd name="connsiteX49" fmla="*/ 3185711 w 3619883"/>
                <a:gd name="connsiteY49" fmla="*/ 59881 h 4275461"/>
                <a:gd name="connsiteX50" fmla="*/ 3219056 w 3619883"/>
                <a:gd name="connsiteY50" fmla="*/ 55536 h 4275461"/>
                <a:gd name="connsiteX51" fmla="*/ 3263425 w 3619883"/>
                <a:gd name="connsiteY51" fmla="*/ 51706 h 4275461"/>
                <a:gd name="connsiteX52" fmla="*/ 3296219 w 3619883"/>
                <a:gd name="connsiteY52" fmla="*/ 59147 h 4275461"/>
                <a:gd name="connsiteX53" fmla="*/ 3319094 w 3619883"/>
                <a:gd name="connsiteY53" fmla="*/ 42500 h 4275461"/>
                <a:gd name="connsiteX54" fmla="*/ 3420511 w 3619883"/>
                <a:gd name="connsiteY54" fmla="*/ 0 h 4275461"/>
                <a:gd name="connsiteX55" fmla="*/ 3453305 w 3619883"/>
                <a:gd name="connsiteY55" fmla="*/ 7440 h 4275461"/>
                <a:gd name="connsiteX56" fmla="*/ 3496571 w 3619883"/>
                <a:gd name="connsiteY56" fmla="*/ 27182 h 4275461"/>
                <a:gd name="connsiteX57" fmla="*/ 3602117 w 3619883"/>
                <a:gd name="connsiteY57" fmla="*/ 132521 h 4275461"/>
                <a:gd name="connsiteX58" fmla="*/ 3619883 w 3619883"/>
                <a:gd name="connsiteY58" fmla="*/ 140049 h 4275461"/>
                <a:gd name="connsiteX59" fmla="*/ 3619883 w 3619883"/>
                <a:gd name="connsiteY59" fmla="*/ 755612 h 4275461"/>
                <a:gd name="connsiteX0" fmla="*/ 3619883 w 3619883"/>
                <a:gd name="connsiteY0" fmla="*/ 755612 h 4275461"/>
                <a:gd name="connsiteX1" fmla="*/ 611484 w 3619883"/>
                <a:gd name="connsiteY1" fmla="*/ 4275461 h 4275461"/>
                <a:gd name="connsiteX2" fmla="*/ 573998 w 3619883"/>
                <a:gd name="connsiteY2" fmla="*/ 4275461 h 4275461"/>
                <a:gd name="connsiteX3" fmla="*/ 336164 w 3619883"/>
                <a:gd name="connsiteY3" fmla="*/ 4275461 h 4275461"/>
                <a:gd name="connsiteX4" fmla="*/ 189322 w 3619883"/>
                <a:gd name="connsiteY4" fmla="*/ 4275461 h 4275461"/>
                <a:gd name="connsiteX5" fmla="*/ 0 w 3619883"/>
                <a:gd name="connsiteY5" fmla="*/ 4275461 h 4275461"/>
                <a:gd name="connsiteX6" fmla="*/ 0 w 3619883"/>
                <a:gd name="connsiteY6" fmla="*/ 42229 h 4275461"/>
                <a:gd name="connsiteX7" fmla="*/ 42464 w 3619883"/>
                <a:gd name="connsiteY7" fmla="*/ 40518 h 4275461"/>
                <a:gd name="connsiteX8" fmla="*/ 137733 w 3619883"/>
                <a:gd name="connsiteY8" fmla="*/ 35355 h 4275461"/>
                <a:gd name="connsiteX9" fmla="*/ 270565 w 3619883"/>
                <a:gd name="connsiteY9" fmla="*/ 29759 h 4275461"/>
                <a:gd name="connsiteX10" fmla="*/ 479734 w 3619883"/>
                <a:gd name="connsiteY10" fmla="*/ 45455 h 4275461"/>
                <a:gd name="connsiteX11" fmla="*/ 524103 w 3619883"/>
                <a:gd name="connsiteY11" fmla="*/ 41625 h 4275461"/>
                <a:gd name="connsiteX12" fmla="*/ 624416 w 3619883"/>
                <a:gd name="connsiteY12" fmla="*/ 22696 h 4275461"/>
                <a:gd name="connsiteX13" fmla="*/ 657762 w 3619883"/>
                <a:gd name="connsiteY13" fmla="*/ 18351 h 4275461"/>
                <a:gd name="connsiteX14" fmla="*/ 690557 w 3619883"/>
                <a:gd name="connsiteY14" fmla="*/ 25792 h 4275461"/>
                <a:gd name="connsiteX15" fmla="*/ 745123 w 3619883"/>
                <a:gd name="connsiteY15" fmla="*/ 40157 h 4275461"/>
                <a:gd name="connsiteX16" fmla="*/ 789493 w 3619883"/>
                <a:gd name="connsiteY16" fmla="*/ 36327 h 4275461"/>
                <a:gd name="connsiteX17" fmla="*/ 854255 w 3619883"/>
                <a:gd name="connsiteY17" fmla="*/ 68887 h 4275461"/>
                <a:gd name="connsiteX18" fmla="*/ 897520 w 3619883"/>
                <a:gd name="connsiteY18" fmla="*/ 88629 h 4275461"/>
                <a:gd name="connsiteX19" fmla="*/ 940510 w 3619883"/>
                <a:gd name="connsiteY19" fmla="*/ 114265 h 4275461"/>
                <a:gd name="connsiteX20" fmla="*/ 1082712 w 3619883"/>
                <a:gd name="connsiteY20" fmla="*/ 144543 h 4275461"/>
                <a:gd name="connsiteX21" fmla="*/ 1205348 w 3619883"/>
                <a:gd name="connsiteY21" fmla="*/ 120753 h 4275461"/>
                <a:gd name="connsiteX22" fmla="*/ 1271764 w 3619883"/>
                <a:gd name="connsiteY22" fmla="*/ 117956 h 4275461"/>
                <a:gd name="connsiteX23" fmla="*/ 1315583 w 3619883"/>
                <a:gd name="connsiteY23" fmla="*/ 125912 h 4275461"/>
                <a:gd name="connsiteX24" fmla="*/ 1359125 w 3619883"/>
                <a:gd name="connsiteY24" fmla="*/ 139761 h 4275461"/>
                <a:gd name="connsiteX25" fmla="*/ 1391919 w 3619883"/>
                <a:gd name="connsiteY25" fmla="*/ 147202 h 4275461"/>
                <a:gd name="connsiteX26" fmla="*/ 1436563 w 3619883"/>
                <a:gd name="connsiteY26" fmla="*/ 137480 h 4275461"/>
                <a:gd name="connsiteX27" fmla="*/ 1471566 w 3619883"/>
                <a:gd name="connsiteY27" fmla="*/ 97777 h 4275461"/>
                <a:gd name="connsiteX28" fmla="*/ 1505739 w 3619883"/>
                <a:gd name="connsiteY28" fmla="*/ 75753 h 4275461"/>
                <a:gd name="connsiteX29" fmla="*/ 1590891 w 3619883"/>
                <a:gd name="connsiteY29" fmla="*/ 144702 h 4275461"/>
                <a:gd name="connsiteX30" fmla="*/ 1625616 w 3619883"/>
                <a:gd name="connsiteY30" fmla="*/ 110893 h 4275461"/>
                <a:gd name="connsiteX31" fmla="*/ 1658964 w 3619883"/>
                <a:gd name="connsiteY31" fmla="*/ 106547 h 4275461"/>
                <a:gd name="connsiteX32" fmla="*/ 1746598 w 3619883"/>
                <a:gd name="connsiteY32" fmla="*/ 122460 h 4275461"/>
                <a:gd name="connsiteX33" fmla="*/ 1811913 w 3619883"/>
                <a:gd name="connsiteY33" fmla="*/ 143234 h 4275461"/>
                <a:gd name="connsiteX34" fmla="*/ 1856557 w 3619883"/>
                <a:gd name="connsiteY34" fmla="*/ 133511 h 4275461"/>
                <a:gd name="connsiteX35" fmla="*/ 2066003 w 3619883"/>
                <a:gd name="connsiteY35" fmla="*/ 143313 h 4275461"/>
                <a:gd name="connsiteX36" fmla="*/ 2177615 w 3619883"/>
                <a:gd name="connsiteY36" fmla="*/ 119007 h 4275461"/>
                <a:gd name="connsiteX37" fmla="*/ 2255883 w 3619883"/>
                <a:gd name="connsiteY37" fmla="*/ 99047 h 4275461"/>
                <a:gd name="connsiteX38" fmla="*/ 2344622 w 3619883"/>
                <a:gd name="connsiteY38" fmla="*/ 91388 h 4275461"/>
                <a:gd name="connsiteX39" fmla="*/ 2455682 w 3619883"/>
                <a:gd name="connsiteY39" fmla="*/ 78869 h 4275461"/>
                <a:gd name="connsiteX40" fmla="*/ 2632609 w 3619883"/>
                <a:gd name="connsiteY40" fmla="*/ 75338 h 4275461"/>
                <a:gd name="connsiteX41" fmla="*/ 2742291 w 3619883"/>
                <a:gd name="connsiteY41" fmla="*/ 92282 h 4275461"/>
                <a:gd name="connsiteX42" fmla="*/ 2851974 w 3619883"/>
                <a:gd name="connsiteY42" fmla="*/ 109227 h 4275461"/>
                <a:gd name="connsiteX43" fmla="*/ 2907643 w 3619883"/>
                <a:gd name="connsiteY43" fmla="*/ 100020 h 4275461"/>
                <a:gd name="connsiteX44" fmla="*/ 2944022 w 3619883"/>
                <a:gd name="connsiteY44" fmla="*/ 30853 h 4275461"/>
                <a:gd name="connsiteX45" fmla="*/ 3022289 w 3619883"/>
                <a:gd name="connsiteY45" fmla="*/ 10893 h 4275461"/>
                <a:gd name="connsiteX46" fmla="*/ 3054807 w 3619883"/>
                <a:gd name="connsiteY46" fmla="*/ 24226 h 4275461"/>
                <a:gd name="connsiteX47" fmla="*/ 3141892 w 3619883"/>
                <a:gd name="connsiteY47" fmla="*/ 51925 h 4275461"/>
                <a:gd name="connsiteX48" fmla="*/ 3185711 w 3619883"/>
                <a:gd name="connsiteY48" fmla="*/ 59881 h 4275461"/>
                <a:gd name="connsiteX49" fmla="*/ 3219056 w 3619883"/>
                <a:gd name="connsiteY49" fmla="*/ 55536 h 4275461"/>
                <a:gd name="connsiteX50" fmla="*/ 3263425 w 3619883"/>
                <a:gd name="connsiteY50" fmla="*/ 51706 h 4275461"/>
                <a:gd name="connsiteX51" fmla="*/ 3296219 w 3619883"/>
                <a:gd name="connsiteY51" fmla="*/ 59147 h 4275461"/>
                <a:gd name="connsiteX52" fmla="*/ 3319094 w 3619883"/>
                <a:gd name="connsiteY52" fmla="*/ 42500 h 4275461"/>
                <a:gd name="connsiteX53" fmla="*/ 3420511 w 3619883"/>
                <a:gd name="connsiteY53" fmla="*/ 0 h 4275461"/>
                <a:gd name="connsiteX54" fmla="*/ 3453305 w 3619883"/>
                <a:gd name="connsiteY54" fmla="*/ 7440 h 4275461"/>
                <a:gd name="connsiteX55" fmla="*/ 3496571 w 3619883"/>
                <a:gd name="connsiteY55" fmla="*/ 27182 h 4275461"/>
                <a:gd name="connsiteX56" fmla="*/ 3602117 w 3619883"/>
                <a:gd name="connsiteY56" fmla="*/ 132521 h 4275461"/>
                <a:gd name="connsiteX57" fmla="*/ 3619883 w 3619883"/>
                <a:gd name="connsiteY57" fmla="*/ 140049 h 4275461"/>
                <a:gd name="connsiteX58" fmla="*/ 3619883 w 3619883"/>
                <a:gd name="connsiteY58" fmla="*/ 755612 h 4275461"/>
                <a:gd name="connsiteX0" fmla="*/ 3619883 w 3619883"/>
                <a:gd name="connsiteY0" fmla="*/ 755612 h 4275461"/>
                <a:gd name="connsiteX1" fmla="*/ 573998 w 3619883"/>
                <a:gd name="connsiteY1" fmla="*/ 4275461 h 4275461"/>
                <a:gd name="connsiteX2" fmla="*/ 336164 w 3619883"/>
                <a:gd name="connsiteY2" fmla="*/ 4275461 h 4275461"/>
                <a:gd name="connsiteX3" fmla="*/ 189322 w 3619883"/>
                <a:gd name="connsiteY3" fmla="*/ 4275461 h 4275461"/>
                <a:gd name="connsiteX4" fmla="*/ 0 w 3619883"/>
                <a:gd name="connsiteY4" fmla="*/ 4275461 h 4275461"/>
                <a:gd name="connsiteX5" fmla="*/ 0 w 3619883"/>
                <a:gd name="connsiteY5" fmla="*/ 42229 h 4275461"/>
                <a:gd name="connsiteX6" fmla="*/ 42464 w 3619883"/>
                <a:gd name="connsiteY6" fmla="*/ 40518 h 4275461"/>
                <a:gd name="connsiteX7" fmla="*/ 137733 w 3619883"/>
                <a:gd name="connsiteY7" fmla="*/ 35355 h 4275461"/>
                <a:gd name="connsiteX8" fmla="*/ 270565 w 3619883"/>
                <a:gd name="connsiteY8" fmla="*/ 29759 h 4275461"/>
                <a:gd name="connsiteX9" fmla="*/ 479734 w 3619883"/>
                <a:gd name="connsiteY9" fmla="*/ 45455 h 4275461"/>
                <a:gd name="connsiteX10" fmla="*/ 524103 w 3619883"/>
                <a:gd name="connsiteY10" fmla="*/ 41625 h 4275461"/>
                <a:gd name="connsiteX11" fmla="*/ 624416 w 3619883"/>
                <a:gd name="connsiteY11" fmla="*/ 22696 h 4275461"/>
                <a:gd name="connsiteX12" fmla="*/ 657762 w 3619883"/>
                <a:gd name="connsiteY12" fmla="*/ 18351 h 4275461"/>
                <a:gd name="connsiteX13" fmla="*/ 690557 w 3619883"/>
                <a:gd name="connsiteY13" fmla="*/ 25792 h 4275461"/>
                <a:gd name="connsiteX14" fmla="*/ 745123 w 3619883"/>
                <a:gd name="connsiteY14" fmla="*/ 40157 h 4275461"/>
                <a:gd name="connsiteX15" fmla="*/ 789493 w 3619883"/>
                <a:gd name="connsiteY15" fmla="*/ 36327 h 4275461"/>
                <a:gd name="connsiteX16" fmla="*/ 854255 w 3619883"/>
                <a:gd name="connsiteY16" fmla="*/ 68887 h 4275461"/>
                <a:gd name="connsiteX17" fmla="*/ 897520 w 3619883"/>
                <a:gd name="connsiteY17" fmla="*/ 88629 h 4275461"/>
                <a:gd name="connsiteX18" fmla="*/ 940510 w 3619883"/>
                <a:gd name="connsiteY18" fmla="*/ 114265 h 4275461"/>
                <a:gd name="connsiteX19" fmla="*/ 1082712 w 3619883"/>
                <a:gd name="connsiteY19" fmla="*/ 144543 h 4275461"/>
                <a:gd name="connsiteX20" fmla="*/ 1205348 w 3619883"/>
                <a:gd name="connsiteY20" fmla="*/ 120753 h 4275461"/>
                <a:gd name="connsiteX21" fmla="*/ 1271764 w 3619883"/>
                <a:gd name="connsiteY21" fmla="*/ 117956 h 4275461"/>
                <a:gd name="connsiteX22" fmla="*/ 1315583 w 3619883"/>
                <a:gd name="connsiteY22" fmla="*/ 125912 h 4275461"/>
                <a:gd name="connsiteX23" fmla="*/ 1359125 w 3619883"/>
                <a:gd name="connsiteY23" fmla="*/ 139761 h 4275461"/>
                <a:gd name="connsiteX24" fmla="*/ 1391919 w 3619883"/>
                <a:gd name="connsiteY24" fmla="*/ 147202 h 4275461"/>
                <a:gd name="connsiteX25" fmla="*/ 1436563 w 3619883"/>
                <a:gd name="connsiteY25" fmla="*/ 137480 h 4275461"/>
                <a:gd name="connsiteX26" fmla="*/ 1471566 w 3619883"/>
                <a:gd name="connsiteY26" fmla="*/ 97777 h 4275461"/>
                <a:gd name="connsiteX27" fmla="*/ 1505739 w 3619883"/>
                <a:gd name="connsiteY27" fmla="*/ 75753 h 4275461"/>
                <a:gd name="connsiteX28" fmla="*/ 1590891 w 3619883"/>
                <a:gd name="connsiteY28" fmla="*/ 144702 h 4275461"/>
                <a:gd name="connsiteX29" fmla="*/ 1625616 w 3619883"/>
                <a:gd name="connsiteY29" fmla="*/ 110893 h 4275461"/>
                <a:gd name="connsiteX30" fmla="*/ 1658964 w 3619883"/>
                <a:gd name="connsiteY30" fmla="*/ 106547 h 4275461"/>
                <a:gd name="connsiteX31" fmla="*/ 1746598 w 3619883"/>
                <a:gd name="connsiteY31" fmla="*/ 122460 h 4275461"/>
                <a:gd name="connsiteX32" fmla="*/ 1811913 w 3619883"/>
                <a:gd name="connsiteY32" fmla="*/ 143234 h 4275461"/>
                <a:gd name="connsiteX33" fmla="*/ 1856557 w 3619883"/>
                <a:gd name="connsiteY33" fmla="*/ 133511 h 4275461"/>
                <a:gd name="connsiteX34" fmla="*/ 2066003 w 3619883"/>
                <a:gd name="connsiteY34" fmla="*/ 143313 h 4275461"/>
                <a:gd name="connsiteX35" fmla="*/ 2177615 w 3619883"/>
                <a:gd name="connsiteY35" fmla="*/ 119007 h 4275461"/>
                <a:gd name="connsiteX36" fmla="*/ 2255883 w 3619883"/>
                <a:gd name="connsiteY36" fmla="*/ 99047 h 4275461"/>
                <a:gd name="connsiteX37" fmla="*/ 2344622 w 3619883"/>
                <a:gd name="connsiteY37" fmla="*/ 91388 h 4275461"/>
                <a:gd name="connsiteX38" fmla="*/ 2455682 w 3619883"/>
                <a:gd name="connsiteY38" fmla="*/ 78869 h 4275461"/>
                <a:gd name="connsiteX39" fmla="*/ 2632609 w 3619883"/>
                <a:gd name="connsiteY39" fmla="*/ 75338 h 4275461"/>
                <a:gd name="connsiteX40" fmla="*/ 2742291 w 3619883"/>
                <a:gd name="connsiteY40" fmla="*/ 92282 h 4275461"/>
                <a:gd name="connsiteX41" fmla="*/ 2851974 w 3619883"/>
                <a:gd name="connsiteY41" fmla="*/ 109227 h 4275461"/>
                <a:gd name="connsiteX42" fmla="*/ 2907643 w 3619883"/>
                <a:gd name="connsiteY42" fmla="*/ 100020 h 4275461"/>
                <a:gd name="connsiteX43" fmla="*/ 2944022 w 3619883"/>
                <a:gd name="connsiteY43" fmla="*/ 30853 h 4275461"/>
                <a:gd name="connsiteX44" fmla="*/ 3022289 w 3619883"/>
                <a:gd name="connsiteY44" fmla="*/ 10893 h 4275461"/>
                <a:gd name="connsiteX45" fmla="*/ 3054807 w 3619883"/>
                <a:gd name="connsiteY45" fmla="*/ 24226 h 4275461"/>
                <a:gd name="connsiteX46" fmla="*/ 3141892 w 3619883"/>
                <a:gd name="connsiteY46" fmla="*/ 51925 h 4275461"/>
                <a:gd name="connsiteX47" fmla="*/ 3185711 w 3619883"/>
                <a:gd name="connsiteY47" fmla="*/ 59881 h 4275461"/>
                <a:gd name="connsiteX48" fmla="*/ 3219056 w 3619883"/>
                <a:gd name="connsiteY48" fmla="*/ 55536 h 4275461"/>
                <a:gd name="connsiteX49" fmla="*/ 3263425 w 3619883"/>
                <a:gd name="connsiteY49" fmla="*/ 51706 h 4275461"/>
                <a:gd name="connsiteX50" fmla="*/ 3296219 w 3619883"/>
                <a:gd name="connsiteY50" fmla="*/ 59147 h 4275461"/>
                <a:gd name="connsiteX51" fmla="*/ 3319094 w 3619883"/>
                <a:gd name="connsiteY51" fmla="*/ 42500 h 4275461"/>
                <a:gd name="connsiteX52" fmla="*/ 3420511 w 3619883"/>
                <a:gd name="connsiteY52" fmla="*/ 0 h 4275461"/>
                <a:gd name="connsiteX53" fmla="*/ 3453305 w 3619883"/>
                <a:gd name="connsiteY53" fmla="*/ 7440 h 4275461"/>
                <a:gd name="connsiteX54" fmla="*/ 3496571 w 3619883"/>
                <a:gd name="connsiteY54" fmla="*/ 27182 h 4275461"/>
                <a:gd name="connsiteX55" fmla="*/ 3602117 w 3619883"/>
                <a:gd name="connsiteY55" fmla="*/ 132521 h 4275461"/>
                <a:gd name="connsiteX56" fmla="*/ 3619883 w 3619883"/>
                <a:gd name="connsiteY56" fmla="*/ 140049 h 4275461"/>
                <a:gd name="connsiteX57" fmla="*/ 3619883 w 3619883"/>
                <a:gd name="connsiteY57" fmla="*/ 755612 h 4275461"/>
                <a:gd name="connsiteX0" fmla="*/ 3619883 w 3619883"/>
                <a:gd name="connsiteY0" fmla="*/ 755612 h 4275461"/>
                <a:gd name="connsiteX1" fmla="*/ 336164 w 3619883"/>
                <a:gd name="connsiteY1" fmla="*/ 4275461 h 4275461"/>
                <a:gd name="connsiteX2" fmla="*/ 189322 w 3619883"/>
                <a:gd name="connsiteY2" fmla="*/ 4275461 h 4275461"/>
                <a:gd name="connsiteX3" fmla="*/ 0 w 3619883"/>
                <a:gd name="connsiteY3" fmla="*/ 4275461 h 4275461"/>
                <a:gd name="connsiteX4" fmla="*/ 0 w 3619883"/>
                <a:gd name="connsiteY4" fmla="*/ 42229 h 4275461"/>
                <a:gd name="connsiteX5" fmla="*/ 42464 w 3619883"/>
                <a:gd name="connsiteY5" fmla="*/ 40518 h 4275461"/>
                <a:gd name="connsiteX6" fmla="*/ 137733 w 3619883"/>
                <a:gd name="connsiteY6" fmla="*/ 35355 h 4275461"/>
                <a:gd name="connsiteX7" fmla="*/ 270565 w 3619883"/>
                <a:gd name="connsiteY7" fmla="*/ 29759 h 4275461"/>
                <a:gd name="connsiteX8" fmla="*/ 479734 w 3619883"/>
                <a:gd name="connsiteY8" fmla="*/ 45455 h 4275461"/>
                <a:gd name="connsiteX9" fmla="*/ 524103 w 3619883"/>
                <a:gd name="connsiteY9" fmla="*/ 41625 h 4275461"/>
                <a:gd name="connsiteX10" fmla="*/ 624416 w 3619883"/>
                <a:gd name="connsiteY10" fmla="*/ 22696 h 4275461"/>
                <a:gd name="connsiteX11" fmla="*/ 657762 w 3619883"/>
                <a:gd name="connsiteY11" fmla="*/ 18351 h 4275461"/>
                <a:gd name="connsiteX12" fmla="*/ 690557 w 3619883"/>
                <a:gd name="connsiteY12" fmla="*/ 25792 h 4275461"/>
                <a:gd name="connsiteX13" fmla="*/ 745123 w 3619883"/>
                <a:gd name="connsiteY13" fmla="*/ 40157 h 4275461"/>
                <a:gd name="connsiteX14" fmla="*/ 789493 w 3619883"/>
                <a:gd name="connsiteY14" fmla="*/ 36327 h 4275461"/>
                <a:gd name="connsiteX15" fmla="*/ 854255 w 3619883"/>
                <a:gd name="connsiteY15" fmla="*/ 68887 h 4275461"/>
                <a:gd name="connsiteX16" fmla="*/ 897520 w 3619883"/>
                <a:gd name="connsiteY16" fmla="*/ 88629 h 4275461"/>
                <a:gd name="connsiteX17" fmla="*/ 940510 w 3619883"/>
                <a:gd name="connsiteY17" fmla="*/ 114265 h 4275461"/>
                <a:gd name="connsiteX18" fmla="*/ 1082712 w 3619883"/>
                <a:gd name="connsiteY18" fmla="*/ 144543 h 4275461"/>
                <a:gd name="connsiteX19" fmla="*/ 1205348 w 3619883"/>
                <a:gd name="connsiteY19" fmla="*/ 120753 h 4275461"/>
                <a:gd name="connsiteX20" fmla="*/ 1271764 w 3619883"/>
                <a:gd name="connsiteY20" fmla="*/ 117956 h 4275461"/>
                <a:gd name="connsiteX21" fmla="*/ 1315583 w 3619883"/>
                <a:gd name="connsiteY21" fmla="*/ 125912 h 4275461"/>
                <a:gd name="connsiteX22" fmla="*/ 1359125 w 3619883"/>
                <a:gd name="connsiteY22" fmla="*/ 139761 h 4275461"/>
                <a:gd name="connsiteX23" fmla="*/ 1391919 w 3619883"/>
                <a:gd name="connsiteY23" fmla="*/ 147202 h 4275461"/>
                <a:gd name="connsiteX24" fmla="*/ 1436563 w 3619883"/>
                <a:gd name="connsiteY24" fmla="*/ 137480 h 4275461"/>
                <a:gd name="connsiteX25" fmla="*/ 1471566 w 3619883"/>
                <a:gd name="connsiteY25" fmla="*/ 97777 h 4275461"/>
                <a:gd name="connsiteX26" fmla="*/ 1505739 w 3619883"/>
                <a:gd name="connsiteY26" fmla="*/ 75753 h 4275461"/>
                <a:gd name="connsiteX27" fmla="*/ 1590891 w 3619883"/>
                <a:gd name="connsiteY27" fmla="*/ 144702 h 4275461"/>
                <a:gd name="connsiteX28" fmla="*/ 1625616 w 3619883"/>
                <a:gd name="connsiteY28" fmla="*/ 110893 h 4275461"/>
                <a:gd name="connsiteX29" fmla="*/ 1658964 w 3619883"/>
                <a:gd name="connsiteY29" fmla="*/ 106547 h 4275461"/>
                <a:gd name="connsiteX30" fmla="*/ 1746598 w 3619883"/>
                <a:gd name="connsiteY30" fmla="*/ 122460 h 4275461"/>
                <a:gd name="connsiteX31" fmla="*/ 1811913 w 3619883"/>
                <a:gd name="connsiteY31" fmla="*/ 143234 h 4275461"/>
                <a:gd name="connsiteX32" fmla="*/ 1856557 w 3619883"/>
                <a:gd name="connsiteY32" fmla="*/ 133511 h 4275461"/>
                <a:gd name="connsiteX33" fmla="*/ 2066003 w 3619883"/>
                <a:gd name="connsiteY33" fmla="*/ 143313 h 4275461"/>
                <a:gd name="connsiteX34" fmla="*/ 2177615 w 3619883"/>
                <a:gd name="connsiteY34" fmla="*/ 119007 h 4275461"/>
                <a:gd name="connsiteX35" fmla="*/ 2255883 w 3619883"/>
                <a:gd name="connsiteY35" fmla="*/ 99047 h 4275461"/>
                <a:gd name="connsiteX36" fmla="*/ 2344622 w 3619883"/>
                <a:gd name="connsiteY36" fmla="*/ 91388 h 4275461"/>
                <a:gd name="connsiteX37" fmla="*/ 2455682 w 3619883"/>
                <a:gd name="connsiteY37" fmla="*/ 78869 h 4275461"/>
                <a:gd name="connsiteX38" fmla="*/ 2632609 w 3619883"/>
                <a:gd name="connsiteY38" fmla="*/ 75338 h 4275461"/>
                <a:gd name="connsiteX39" fmla="*/ 2742291 w 3619883"/>
                <a:gd name="connsiteY39" fmla="*/ 92282 h 4275461"/>
                <a:gd name="connsiteX40" fmla="*/ 2851974 w 3619883"/>
                <a:gd name="connsiteY40" fmla="*/ 109227 h 4275461"/>
                <a:gd name="connsiteX41" fmla="*/ 2907643 w 3619883"/>
                <a:gd name="connsiteY41" fmla="*/ 100020 h 4275461"/>
                <a:gd name="connsiteX42" fmla="*/ 2944022 w 3619883"/>
                <a:gd name="connsiteY42" fmla="*/ 30853 h 4275461"/>
                <a:gd name="connsiteX43" fmla="*/ 3022289 w 3619883"/>
                <a:gd name="connsiteY43" fmla="*/ 10893 h 4275461"/>
                <a:gd name="connsiteX44" fmla="*/ 3054807 w 3619883"/>
                <a:gd name="connsiteY44" fmla="*/ 24226 h 4275461"/>
                <a:gd name="connsiteX45" fmla="*/ 3141892 w 3619883"/>
                <a:gd name="connsiteY45" fmla="*/ 51925 h 4275461"/>
                <a:gd name="connsiteX46" fmla="*/ 3185711 w 3619883"/>
                <a:gd name="connsiteY46" fmla="*/ 59881 h 4275461"/>
                <a:gd name="connsiteX47" fmla="*/ 3219056 w 3619883"/>
                <a:gd name="connsiteY47" fmla="*/ 55536 h 4275461"/>
                <a:gd name="connsiteX48" fmla="*/ 3263425 w 3619883"/>
                <a:gd name="connsiteY48" fmla="*/ 51706 h 4275461"/>
                <a:gd name="connsiteX49" fmla="*/ 3296219 w 3619883"/>
                <a:gd name="connsiteY49" fmla="*/ 59147 h 4275461"/>
                <a:gd name="connsiteX50" fmla="*/ 3319094 w 3619883"/>
                <a:gd name="connsiteY50" fmla="*/ 42500 h 4275461"/>
                <a:gd name="connsiteX51" fmla="*/ 3420511 w 3619883"/>
                <a:gd name="connsiteY51" fmla="*/ 0 h 4275461"/>
                <a:gd name="connsiteX52" fmla="*/ 3453305 w 3619883"/>
                <a:gd name="connsiteY52" fmla="*/ 7440 h 4275461"/>
                <a:gd name="connsiteX53" fmla="*/ 3496571 w 3619883"/>
                <a:gd name="connsiteY53" fmla="*/ 27182 h 4275461"/>
                <a:gd name="connsiteX54" fmla="*/ 3602117 w 3619883"/>
                <a:gd name="connsiteY54" fmla="*/ 132521 h 4275461"/>
                <a:gd name="connsiteX55" fmla="*/ 3619883 w 3619883"/>
                <a:gd name="connsiteY55" fmla="*/ 140049 h 4275461"/>
                <a:gd name="connsiteX56" fmla="*/ 3619883 w 3619883"/>
                <a:gd name="connsiteY56" fmla="*/ 755612 h 4275461"/>
                <a:gd name="connsiteX0" fmla="*/ 3619883 w 3619883"/>
                <a:gd name="connsiteY0" fmla="*/ 755612 h 4275461"/>
                <a:gd name="connsiteX1" fmla="*/ 189322 w 3619883"/>
                <a:gd name="connsiteY1" fmla="*/ 4275461 h 4275461"/>
                <a:gd name="connsiteX2" fmla="*/ 0 w 3619883"/>
                <a:gd name="connsiteY2" fmla="*/ 4275461 h 4275461"/>
                <a:gd name="connsiteX3" fmla="*/ 0 w 3619883"/>
                <a:gd name="connsiteY3" fmla="*/ 42229 h 4275461"/>
                <a:gd name="connsiteX4" fmla="*/ 42464 w 3619883"/>
                <a:gd name="connsiteY4" fmla="*/ 40518 h 4275461"/>
                <a:gd name="connsiteX5" fmla="*/ 137733 w 3619883"/>
                <a:gd name="connsiteY5" fmla="*/ 35355 h 4275461"/>
                <a:gd name="connsiteX6" fmla="*/ 270565 w 3619883"/>
                <a:gd name="connsiteY6" fmla="*/ 29759 h 4275461"/>
                <a:gd name="connsiteX7" fmla="*/ 479734 w 3619883"/>
                <a:gd name="connsiteY7" fmla="*/ 45455 h 4275461"/>
                <a:gd name="connsiteX8" fmla="*/ 524103 w 3619883"/>
                <a:gd name="connsiteY8" fmla="*/ 41625 h 4275461"/>
                <a:gd name="connsiteX9" fmla="*/ 624416 w 3619883"/>
                <a:gd name="connsiteY9" fmla="*/ 22696 h 4275461"/>
                <a:gd name="connsiteX10" fmla="*/ 657762 w 3619883"/>
                <a:gd name="connsiteY10" fmla="*/ 18351 h 4275461"/>
                <a:gd name="connsiteX11" fmla="*/ 690557 w 3619883"/>
                <a:gd name="connsiteY11" fmla="*/ 25792 h 4275461"/>
                <a:gd name="connsiteX12" fmla="*/ 745123 w 3619883"/>
                <a:gd name="connsiteY12" fmla="*/ 40157 h 4275461"/>
                <a:gd name="connsiteX13" fmla="*/ 789493 w 3619883"/>
                <a:gd name="connsiteY13" fmla="*/ 36327 h 4275461"/>
                <a:gd name="connsiteX14" fmla="*/ 854255 w 3619883"/>
                <a:gd name="connsiteY14" fmla="*/ 68887 h 4275461"/>
                <a:gd name="connsiteX15" fmla="*/ 897520 w 3619883"/>
                <a:gd name="connsiteY15" fmla="*/ 88629 h 4275461"/>
                <a:gd name="connsiteX16" fmla="*/ 940510 w 3619883"/>
                <a:gd name="connsiteY16" fmla="*/ 114265 h 4275461"/>
                <a:gd name="connsiteX17" fmla="*/ 1082712 w 3619883"/>
                <a:gd name="connsiteY17" fmla="*/ 144543 h 4275461"/>
                <a:gd name="connsiteX18" fmla="*/ 1205348 w 3619883"/>
                <a:gd name="connsiteY18" fmla="*/ 120753 h 4275461"/>
                <a:gd name="connsiteX19" fmla="*/ 1271764 w 3619883"/>
                <a:gd name="connsiteY19" fmla="*/ 117956 h 4275461"/>
                <a:gd name="connsiteX20" fmla="*/ 1315583 w 3619883"/>
                <a:gd name="connsiteY20" fmla="*/ 125912 h 4275461"/>
                <a:gd name="connsiteX21" fmla="*/ 1359125 w 3619883"/>
                <a:gd name="connsiteY21" fmla="*/ 139761 h 4275461"/>
                <a:gd name="connsiteX22" fmla="*/ 1391919 w 3619883"/>
                <a:gd name="connsiteY22" fmla="*/ 147202 h 4275461"/>
                <a:gd name="connsiteX23" fmla="*/ 1436563 w 3619883"/>
                <a:gd name="connsiteY23" fmla="*/ 137480 h 4275461"/>
                <a:gd name="connsiteX24" fmla="*/ 1471566 w 3619883"/>
                <a:gd name="connsiteY24" fmla="*/ 97777 h 4275461"/>
                <a:gd name="connsiteX25" fmla="*/ 1505739 w 3619883"/>
                <a:gd name="connsiteY25" fmla="*/ 75753 h 4275461"/>
                <a:gd name="connsiteX26" fmla="*/ 1590891 w 3619883"/>
                <a:gd name="connsiteY26" fmla="*/ 144702 h 4275461"/>
                <a:gd name="connsiteX27" fmla="*/ 1625616 w 3619883"/>
                <a:gd name="connsiteY27" fmla="*/ 110893 h 4275461"/>
                <a:gd name="connsiteX28" fmla="*/ 1658964 w 3619883"/>
                <a:gd name="connsiteY28" fmla="*/ 106547 h 4275461"/>
                <a:gd name="connsiteX29" fmla="*/ 1746598 w 3619883"/>
                <a:gd name="connsiteY29" fmla="*/ 122460 h 4275461"/>
                <a:gd name="connsiteX30" fmla="*/ 1811913 w 3619883"/>
                <a:gd name="connsiteY30" fmla="*/ 143234 h 4275461"/>
                <a:gd name="connsiteX31" fmla="*/ 1856557 w 3619883"/>
                <a:gd name="connsiteY31" fmla="*/ 133511 h 4275461"/>
                <a:gd name="connsiteX32" fmla="*/ 2066003 w 3619883"/>
                <a:gd name="connsiteY32" fmla="*/ 143313 h 4275461"/>
                <a:gd name="connsiteX33" fmla="*/ 2177615 w 3619883"/>
                <a:gd name="connsiteY33" fmla="*/ 119007 h 4275461"/>
                <a:gd name="connsiteX34" fmla="*/ 2255883 w 3619883"/>
                <a:gd name="connsiteY34" fmla="*/ 99047 h 4275461"/>
                <a:gd name="connsiteX35" fmla="*/ 2344622 w 3619883"/>
                <a:gd name="connsiteY35" fmla="*/ 91388 h 4275461"/>
                <a:gd name="connsiteX36" fmla="*/ 2455682 w 3619883"/>
                <a:gd name="connsiteY36" fmla="*/ 78869 h 4275461"/>
                <a:gd name="connsiteX37" fmla="*/ 2632609 w 3619883"/>
                <a:gd name="connsiteY37" fmla="*/ 75338 h 4275461"/>
                <a:gd name="connsiteX38" fmla="*/ 2742291 w 3619883"/>
                <a:gd name="connsiteY38" fmla="*/ 92282 h 4275461"/>
                <a:gd name="connsiteX39" fmla="*/ 2851974 w 3619883"/>
                <a:gd name="connsiteY39" fmla="*/ 109227 h 4275461"/>
                <a:gd name="connsiteX40" fmla="*/ 2907643 w 3619883"/>
                <a:gd name="connsiteY40" fmla="*/ 100020 h 4275461"/>
                <a:gd name="connsiteX41" fmla="*/ 2944022 w 3619883"/>
                <a:gd name="connsiteY41" fmla="*/ 30853 h 4275461"/>
                <a:gd name="connsiteX42" fmla="*/ 3022289 w 3619883"/>
                <a:gd name="connsiteY42" fmla="*/ 10893 h 4275461"/>
                <a:gd name="connsiteX43" fmla="*/ 3054807 w 3619883"/>
                <a:gd name="connsiteY43" fmla="*/ 24226 h 4275461"/>
                <a:gd name="connsiteX44" fmla="*/ 3141892 w 3619883"/>
                <a:gd name="connsiteY44" fmla="*/ 51925 h 4275461"/>
                <a:gd name="connsiteX45" fmla="*/ 3185711 w 3619883"/>
                <a:gd name="connsiteY45" fmla="*/ 59881 h 4275461"/>
                <a:gd name="connsiteX46" fmla="*/ 3219056 w 3619883"/>
                <a:gd name="connsiteY46" fmla="*/ 55536 h 4275461"/>
                <a:gd name="connsiteX47" fmla="*/ 3263425 w 3619883"/>
                <a:gd name="connsiteY47" fmla="*/ 51706 h 4275461"/>
                <a:gd name="connsiteX48" fmla="*/ 3296219 w 3619883"/>
                <a:gd name="connsiteY48" fmla="*/ 59147 h 4275461"/>
                <a:gd name="connsiteX49" fmla="*/ 3319094 w 3619883"/>
                <a:gd name="connsiteY49" fmla="*/ 42500 h 4275461"/>
                <a:gd name="connsiteX50" fmla="*/ 3420511 w 3619883"/>
                <a:gd name="connsiteY50" fmla="*/ 0 h 4275461"/>
                <a:gd name="connsiteX51" fmla="*/ 3453305 w 3619883"/>
                <a:gd name="connsiteY51" fmla="*/ 7440 h 4275461"/>
                <a:gd name="connsiteX52" fmla="*/ 3496571 w 3619883"/>
                <a:gd name="connsiteY52" fmla="*/ 27182 h 4275461"/>
                <a:gd name="connsiteX53" fmla="*/ 3602117 w 3619883"/>
                <a:gd name="connsiteY53" fmla="*/ 132521 h 4275461"/>
                <a:gd name="connsiteX54" fmla="*/ 3619883 w 3619883"/>
                <a:gd name="connsiteY54" fmla="*/ 140049 h 4275461"/>
                <a:gd name="connsiteX55" fmla="*/ 3619883 w 3619883"/>
                <a:gd name="connsiteY55" fmla="*/ 755612 h 4275461"/>
                <a:gd name="connsiteX0" fmla="*/ 3619883 w 3619883"/>
                <a:gd name="connsiteY0" fmla="*/ 755612 h 4275461"/>
                <a:gd name="connsiteX1" fmla="*/ 0 w 3619883"/>
                <a:gd name="connsiteY1" fmla="*/ 4275461 h 4275461"/>
                <a:gd name="connsiteX2" fmla="*/ 0 w 3619883"/>
                <a:gd name="connsiteY2" fmla="*/ 42229 h 4275461"/>
                <a:gd name="connsiteX3" fmla="*/ 42464 w 3619883"/>
                <a:gd name="connsiteY3" fmla="*/ 40518 h 4275461"/>
                <a:gd name="connsiteX4" fmla="*/ 137733 w 3619883"/>
                <a:gd name="connsiteY4" fmla="*/ 35355 h 4275461"/>
                <a:gd name="connsiteX5" fmla="*/ 270565 w 3619883"/>
                <a:gd name="connsiteY5" fmla="*/ 29759 h 4275461"/>
                <a:gd name="connsiteX6" fmla="*/ 479734 w 3619883"/>
                <a:gd name="connsiteY6" fmla="*/ 45455 h 4275461"/>
                <a:gd name="connsiteX7" fmla="*/ 524103 w 3619883"/>
                <a:gd name="connsiteY7" fmla="*/ 41625 h 4275461"/>
                <a:gd name="connsiteX8" fmla="*/ 624416 w 3619883"/>
                <a:gd name="connsiteY8" fmla="*/ 22696 h 4275461"/>
                <a:gd name="connsiteX9" fmla="*/ 657762 w 3619883"/>
                <a:gd name="connsiteY9" fmla="*/ 18351 h 4275461"/>
                <a:gd name="connsiteX10" fmla="*/ 690557 w 3619883"/>
                <a:gd name="connsiteY10" fmla="*/ 25792 h 4275461"/>
                <a:gd name="connsiteX11" fmla="*/ 745123 w 3619883"/>
                <a:gd name="connsiteY11" fmla="*/ 40157 h 4275461"/>
                <a:gd name="connsiteX12" fmla="*/ 789493 w 3619883"/>
                <a:gd name="connsiteY12" fmla="*/ 36327 h 4275461"/>
                <a:gd name="connsiteX13" fmla="*/ 854255 w 3619883"/>
                <a:gd name="connsiteY13" fmla="*/ 68887 h 4275461"/>
                <a:gd name="connsiteX14" fmla="*/ 897520 w 3619883"/>
                <a:gd name="connsiteY14" fmla="*/ 88629 h 4275461"/>
                <a:gd name="connsiteX15" fmla="*/ 940510 w 3619883"/>
                <a:gd name="connsiteY15" fmla="*/ 114265 h 4275461"/>
                <a:gd name="connsiteX16" fmla="*/ 1082712 w 3619883"/>
                <a:gd name="connsiteY16" fmla="*/ 144543 h 4275461"/>
                <a:gd name="connsiteX17" fmla="*/ 1205348 w 3619883"/>
                <a:gd name="connsiteY17" fmla="*/ 120753 h 4275461"/>
                <a:gd name="connsiteX18" fmla="*/ 1271764 w 3619883"/>
                <a:gd name="connsiteY18" fmla="*/ 117956 h 4275461"/>
                <a:gd name="connsiteX19" fmla="*/ 1315583 w 3619883"/>
                <a:gd name="connsiteY19" fmla="*/ 125912 h 4275461"/>
                <a:gd name="connsiteX20" fmla="*/ 1359125 w 3619883"/>
                <a:gd name="connsiteY20" fmla="*/ 139761 h 4275461"/>
                <a:gd name="connsiteX21" fmla="*/ 1391919 w 3619883"/>
                <a:gd name="connsiteY21" fmla="*/ 147202 h 4275461"/>
                <a:gd name="connsiteX22" fmla="*/ 1436563 w 3619883"/>
                <a:gd name="connsiteY22" fmla="*/ 137480 h 4275461"/>
                <a:gd name="connsiteX23" fmla="*/ 1471566 w 3619883"/>
                <a:gd name="connsiteY23" fmla="*/ 97777 h 4275461"/>
                <a:gd name="connsiteX24" fmla="*/ 1505739 w 3619883"/>
                <a:gd name="connsiteY24" fmla="*/ 75753 h 4275461"/>
                <a:gd name="connsiteX25" fmla="*/ 1590891 w 3619883"/>
                <a:gd name="connsiteY25" fmla="*/ 144702 h 4275461"/>
                <a:gd name="connsiteX26" fmla="*/ 1625616 w 3619883"/>
                <a:gd name="connsiteY26" fmla="*/ 110893 h 4275461"/>
                <a:gd name="connsiteX27" fmla="*/ 1658964 w 3619883"/>
                <a:gd name="connsiteY27" fmla="*/ 106547 h 4275461"/>
                <a:gd name="connsiteX28" fmla="*/ 1746598 w 3619883"/>
                <a:gd name="connsiteY28" fmla="*/ 122460 h 4275461"/>
                <a:gd name="connsiteX29" fmla="*/ 1811913 w 3619883"/>
                <a:gd name="connsiteY29" fmla="*/ 143234 h 4275461"/>
                <a:gd name="connsiteX30" fmla="*/ 1856557 w 3619883"/>
                <a:gd name="connsiteY30" fmla="*/ 133511 h 4275461"/>
                <a:gd name="connsiteX31" fmla="*/ 2066003 w 3619883"/>
                <a:gd name="connsiteY31" fmla="*/ 143313 h 4275461"/>
                <a:gd name="connsiteX32" fmla="*/ 2177615 w 3619883"/>
                <a:gd name="connsiteY32" fmla="*/ 119007 h 4275461"/>
                <a:gd name="connsiteX33" fmla="*/ 2255883 w 3619883"/>
                <a:gd name="connsiteY33" fmla="*/ 99047 h 4275461"/>
                <a:gd name="connsiteX34" fmla="*/ 2344622 w 3619883"/>
                <a:gd name="connsiteY34" fmla="*/ 91388 h 4275461"/>
                <a:gd name="connsiteX35" fmla="*/ 2455682 w 3619883"/>
                <a:gd name="connsiteY35" fmla="*/ 78869 h 4275461"/>
                <a:gd name="connsiteX36" fmla="*/ 2632609 w 3619883"/>
                <a:gd name="connsiteY36" fmla="*/ 75338 h 4275461"/>
                <a:gd name="connsiteX37" fmla="*/ 2742291 w 3619883"/>
                <a:gd name="connsiteY37" fmla="*/ 92282 h 4275461"/>
                <a:gd name="connsiteX38" fmla="*/ 2851974 w 3619883"/>
                <a:gd name="connsiteY38" fmla="*/ 109227 h 4275461"/>
                <a:gd name="connsiteX39" fmla="*/ 2907643 w 3619883"/>
                <a:gd name="connsiteY39" fmla="*/ 100020 h 4275461"/>
                <a:gd name="connsiteX40" fmla="*/ 2944022 w 3619883"/>
                <a:gd name="connsiteY40" fmla="*/ 30853 h 4275461"/>
                <a:gd name="connsiteX41" fmla="*/ 3022289 w 3619883"/>
                <a:gd name="connsiteY41" fmla="*/ 10893 h 4275461"/>
                <a:gd name="connsiteX42" fmla="*/ 3054807 w 3619883"/>
                <a:gd name="connsiteY42" fmla="*/ 24226 h 4275461"/>
                <a:gd name="connsiteX43" fmla="*/ 3141892 w 3619883"/>
                <a:gd name="connsiteY43" fmla="*/ 51925 h 4275461"/>
                <a:gd name="connsiteX44" fmla="*/ 3185711 w 3619883"/>
                <a:gd name="connsiteY44" fmla="*/ 59881 h 4275461"/>
                <a:gd name="connsiteX45" fmla="*/ 3219056 w 3619883"/>
                <a:gd name="connsiteY45" fmla="*/ 55536 h 4275461"/>
                <a:gd name="connsiteX46" fmla="*/ 3263425 w 3619883"/>
                <a:gd name="connsiteY46" fmla="*/ 51706 h 4275461"/>
                <a:gd name="connsiteX47" fmla="*/ 3296219 w 3619883"/>
                <a:gd name="connsiteY47" fmla="*/ 59147 h 4275461"/>
                <a:gd name="connsiteX48" fmla="*/ 3319094 w 3619883"/>
                <a:gd name="connsiteY48" fmla="*/ 42500 h 4275461"/>
                <a:gd name="connsiteX49" fmla="*/ 3420511 w 3619883"/>
                <a:gd name="connsiteY49" fmla="*/ 0 h 4275461"/>
                <a:gd name="connsiteX50" fmla="*/ 3453305 w 3619883"/>
                <a:gd name="connsiteY50" fmla="*/ 7440 h 4275461"/>
                <a:gd name="connsiteX51" fmla="*/ 3496571 w 3619883"/>
                <a:gd name="connsiteY51" fmla="*/ 27182 h 4275461"/>
                <a:gd name="connsiteX52" fmla="*/ 3602117 w 3619883"/>
                <a:gd name="connsiteY52" fmla="*/ 132521 h 4275461"/>
                <a:gd name="connsiteX53" fmla="*/ 3619883 w 3619883"/>
                <a:gd name="connsiteY53" fmla="*/ 140049 h 4275461"/>
                <a:gd name="connsiteX54" fmla="*/ 3619883 w 3619883"/>
                <a:gd name="connsiteY54" fmla="*/ 755612 h 4275461"/>
                <a:gd name="connsiteX0" fmla="*/ 3619883 w 3619883"/>
                <a:gd name="connsiteY0" fmla="*/ 755612 h 755612"/>
                <a:gd name="connsiteX1" fmla="*/ 21113 w 3619883"/>
                <a:gd name="connsiteY1" fmla="*/ 580168 h 755612"/>
                <a:gd name="connsiteX2" fmla="*/ 0 w 3619883"/>
                <a:gd name="connsiteY2" fmla="*/ 42229 h 755612"/>
                <a:gd name="connsiteX3" fmla="*/ 42464 w 3619883"/>
                <a:gd name="connsiteY3" fmla="*/ 40518 h 755612"/>
                <a:gd name="connsiteX4" fmla="*/ 137733 w 3619883"/>
                <a:gd name="connsiteY4" fmla="*/ 35355 h 755612"/>
                <a:gd name="connsiteX5" fmla="*/ 270565 w 3619883"/>
                <a:gd name="connsiteY5" fmla="*/ 29759 h 755612"/>
                <a:gd name="connsiteX6" fmla="*/ 479734 w 3619883"/>
                <a:gd name="connsiteY6" fmla="*/ 45455 h 755612"/>
                <a:gd name="connsiteX7" fmla="*/ 524103 w 3619883"/>
                <a:gd name="connsiteY7" fmla="*/ 41625 h 755612"/>
                <a:gd name="connsiteX8" fmla="*/ 624416 w 3619883"/>
                <a:gd name="connsiteY8" fmla="*/ 22696 h 755612"/>
                <a:gd name="connsiteX9" fmla="*/ 657762 w 3619883"/>
                <a:gd name="connsiteY9" fmla="*/ 18351 h 755612"/>
                <a:gd name="connsiteX10" fmla="*/ 690557 w 3619883"/>
                <a:gd name="connsiteY10" fmla="*/ 25792 h 755612"/>
                <a:gd name="connsiteX11" fmla="*/ 745123 w 3619883"/>
                <a:gd name="connsiteY11" fmla="*/ 40157 h 755612"/>
                <a:gd name="connsiteX12" fmla="*/ 789493 w 3619883"/>
                <a:gd name="connsiteY12" fmla="*/ 36327 h 755612"/>
                <a:gd name="connsiteX13" fmla="*/ 854255 w 3619883"/>
                <a:gd name="connsiteY13" fmla="*/ 68887 h 755612"/>
                <a:gd name="connsiteX14" fmla="*/ 897520 w 3619883"/>
                <a:gd name="connsiteY14" fmla="*/ 88629 h 755612"/>
                <a:gd name="connsiteX15" fmla="*/ 940510 w 3619883"/>
                <a:gd name="connsiteY15" fmla="*/ 114265 h 755612"/>
                <a:gd name="connsiteX16" fmla="*/ 1082712 w 3619883"/>
                <a:gd name="connsiteY16" fmla="*/ 144543 h 755612"/>
                <a:gd name="connsiteX17" fmla="*/ 1205348 w 3619883"/>
                <a:gd name="connsiteY17" fmla="*/ 120753 h 755612"/>
                <a:gd name="connsiteX18" fmla="*/ 1271764 w 3619883"/>
                <a:gd name="connsiteY18" fmla="*/ 117956 h 755612"/>
                <a:gd name="connsiteX19" fmla="*/ 1315583 w 3619883"/>
                <a:gd name="connsiteY19" fmla="*/ 125912 h 755612"/>
                <a:gd name="connsiteX20" fmla="*/ 1359125 w 3619883"/>
                <a:gd name="connsiteY20" fmla="*/ 139761 h 755612"/>
                <a:gd name="connsiteX21" fmla="*/ 1391919 w 3619883"/>
                <a:gd name="connsiteY21" fmla="*/ 147202 h 755612"/>
                <a:gd name="connsiteX22" fmla="*/ 1436563 w 3619883"/>
                <a:gd name="connsiteY22" fmla="*/ 137480 h 755612"/>
                <a:gd name="connsiteX23" fmla="*/ 1471566 w 3619883"/>
                <a:gd name="connsiteY23" fmla="*/ 97777 h 755612"/>
                <a:gd name="connsiteX24" fmla="*/ 1505739 w 3619883"/>
                <a:gd name="connsiteY24" fmla="*/ 75753 h 755612"/>
                <a:gd name="connsiteX25" fmla="*/ 1590891 w 3619883"/>
                <a:gd name="connsiteY25" fmla="*/ 144702 h 755612"/>
                <a:gd name="connsiteX26" fmla="*/ 1625616 w 3619883"/>
                <a:gd name="connsiteY26" fmla="*/ 110893 h 755612"/>
                <a:gd name="connsiteX27" fmla="*/ 1658964 w 3619883"/>
                <a:gd name="connsiteY27" fmla="*/ 106547 h 755612"/>
                <a:gd name="connsiteX28" fmla="*/ 1746598 w 3619883"/>
                <a:gd name="connsiteY28" fmla="*/ 122460 h 755612"/>
                <a:gd name="connsiteX29" fmla="*/ 1811913 w 3619883"/>
                <a:gd name="connsiteY29" fmla="*/ 143234 h 755612"/>
                <a:gd name="connsiteX30" fmla="*/ 1856557 w 3619883"/>
                <a:gd name="connsiteY30" fmla="*/ 133511 h 755612"/>
                <a:gd name="connsiteX31" fmla="*/ 2066003 w 3619883"/>
                <a:gd name="connsiteY31" fmla="*/ 143313 h 755612"/>
                <a:gd name="connsiteX32" fmla="*/ 2177615 w 3619883"/>
                <a:gd name="connsiteY32" fmla="*/ 119007 h 755612"/>
                <a:gd name="connsiteX33" fmla="*/ 2255883 w 3619883"/>
                <a:gd name="connsiteY33" fmla="*/ 99047 h 755612"/>
                <a:gd name="connsiteX34" fmla="*/ 2344622 w 3619883"/>
                <a:gd name="connsiteY34" fmla="*/ 91388 h 755612"/>
                <a:gd name="connsiteX35" fmla="*/ 2455682 w 3619883"/>
                <a:gd name="connsiteY35" fmla="*/ 78869 h 755612"/>
                <a:gd name="connsiteX36" fmla="*/ 2632609 w 3619883"/>
                <a:gd name="connsiteY36" fmla="*/ 75338 h 755612"/>
                <a:gd name="connsiteX37" fmla="*/ 2742291 w 3619883"/>
                <a:gd name="connsiteY37" fmla="*/ 92282 h 755612"/>
                <a:gd name="connsiteX38" fmla="*/ 2851974 w 3619883"/>
                <a:gd name="connsiteY38" fmla="*/ 109227 h 755612"/>
                <a:gd name="connsiteX39" fmla="*/ 2907643 w 3619883"/>
                <a:gd name="connsiteY39" fmla="*/ 100020 h 755612"/>
                <a:gd name="connsiteX40" fmla="*/ 2944022 w 3619883"/>
                <a:gd name="connsiteY40" fmla="*/ 30853 h 755612"/>
                <a:gd name="connsiteX41" fmla="*/ 3022289 w 3619883"/>
                <a:gd name="connsiteY41" fmla="*/ 10893 h 755612"/>
                <a:gd name="connsiteX42" fmla="*/ 3054807 w 3619883"/>
                <a:gd name="connsiteY42" fmla="*/ 24226 h 755612"/>
                <a:gd name="connsiteX43" fmla="*/ 3141892 w 3619883"/>
                <a:gd name="connsiteY43" fmla="*/ 51925 h 755612"/>
                <a:gd name="connsiteX44" fmla="*/ 3185711 w 3619883"/>
                <a:gd name="connsiteY44" fmla="*/ 59881 h 755612"/>
                <a:gd name="connsiteX45" fmla="*/ 3219056 w 3619883"/>
                <a:gd name="connsiteY45" fmla="*/ 55536 h 755612"/>
                <a:gd name="connsiteX46" fmla="*/ 3263425 w 3619883"/>
                <a:gd name="connsiteY46" fmla="*/ 51706 h 755612"/>
                <a:gd name="connsiteX47" fmla="*/ 3296219 w 3619883"/>
                <a:gd name="connsiteY47" fmla="*/ 59147 h 755612"/>
                <a:gd name="connsiteX48" fmla="*/ 3319094 w 3619883"/>
                <a:gd name="connsiteY48" fmla="*/ 42500 h 755612"/>
                <a:gd name="connsiteX49" fmla="*/ 3420511 w 3619883"/>
                <a:gd name="connsiteY49" fmla="*/ 0 h 755612"/>
                <a:gd name="connsiteX50" fmla="*/ 3453305 w 3619883"/>
                <a:gd name="connsiteY50" fmla="*/ 7440 h 755612"/>
                <a:gd name="connsiteX51" fmla="*/ 3496571 w 3619883"/>
                <a:gd name="connsiteY51" fmla="*/ 27182 h 755612"/>
                <a:gd name="connsiteX52" fmla="*/ 3602117 w 3619883"/>
                <a:gd name="connsiteY52" fmla="*/ 132521 h 755612"/>
                <a:gd name="connsiteX53" fmla="*/ 3619883 w 3619883"/>
                <a:gd name="connsiteY53" fmla="*/ 140049 h 755612"/>
                <a:gd name="connsiteX54" fmla="*/ 3619883 w 3619883"/>
                <a:gd name="connsiteY54" fmla="*/ 755612 h 755612"/>
                <a:gd name="connsiteX0" fmla="*/ 3619883 w 3619883"/>
                <a:gd name="connsiteY0" fmla="*/ 755612 h 766576"/>
                <a:gd name="connsiteX1" fmla="*/ 4223 w 3619883"/>
                <a:gd name="connsiteY1" fmla="*/ 766576 h 766576"/>
                <a:gd name="connsiteX2" fmla="*/ 0 w 3619883"/>
                <a:gd name="connsiteY2" fmla="*/ 42229 h 766576"/>
                <a:gd name="connsiteX3" fmla="*/ 42464 w 3619883"/>
                <a:gd name="connsiteY3" fmla="*/ 40518 h 766576"/>
                <a:gd name="connsiteX4" fmla="*/ 137733 w 3619883"/>
                <a:gd name="connsiteY4" fmla="*/ 35355 h 766576"/>
                <a:gd name="connsiteX5" fmla="*/ 270565 w 3619883"/>
                <a:gd name="connsiteY5" fmla="*/ 29759 h 766576"/>
                <a:gd name="connsiteX6" fmla="*/ 479734 w 3619883"/>
                <a:gd name="connsiteY6" fmla="*/ 45455 h 766576"/>
                <a:gd name="connsiteX7" fmla="*/ 524103 w 3619883"/>
                <a:gd name="connsiteY7" fmla="*/ 41625 h 766576"/>
                <a:gd name="connsiteX8" fmla="*/ 624416 w 3619883"/>
                <a:gd name="connsiteY8" fmla="*/ 22696 h 766576"/>
                <a:gd name="connsiteX9" fmla="*/ 657762 w 3619883"/>
                <a:gd name="connsiteY9" fmla="*/ 18351 h 766576"/>
                <a:gd name="connsiteX10" fmla="*/ 690557 w 3619883"/>
                <a:gd name="connsiteY10" fmla="*/ 25792 h 766576"/>
                <a:gd name="connsiteX11" fmla="*/ 745123 w 3619883"/>
                <a:gd name="connsiteY11" fmla="*/ 40157 h 766576"/>
                <a:gd name="connsiteX12" fmla="*/ 789493 w 3619883"/>
                <a:gd name="connsiteY12" fmla="*/ 36327 h 766576"/>
                <a:gd name="connsiteX13" fmla="*/ 854255 w 3619883"/>
                <a:gd name="connsiteY13" fmla="*/ 68887 h 766576"/>
                <a:gd name="connsiteX14" fmla="*/ 897520 w 3619883"/>
                <a:gd name="connsiteY14" fmla="*/ 88629 h 766576"/>
                <a:gd name="connsiteX15" fmla="*/ 940510 w 3619883"/>
                <a:gd name="connsiteY15" fmla="*/ 114265 h 766576"/>
                <a:gd name="connsiteX16" fmla="*/ 1082712 w 3619883"/>
                <a:gd name="connsiteY16" fmla="*/ 144543 h 766576"/>
                <a:gd name="connsiteX17" fmla="*/ 1205348 w 3619883"/>
                <a:gd name="connsiteY17" fmla="*/ 120753 h 766576"/>
                <a:gd name="connsiteX18" fmla="*/ 1271764 w 3619883"/>
                <a:gd name="connsiteY18" fmla="*/ 117956 h 766576"/>
                <a:gd name="connsiteX19" fmla="*/ 1315583 w 3619883"/>
                <a:gd name="connsiteY19" fmla="*/ 125912 h 766576"/>
                <a:gd name="connsiteX20" fmla="*/ 1359125 w 3619883"/>
                <a:gd name="connsiteY20" fmla="*/ 139761 h 766576"/>
                <a:gd name="connsiteX21" fmla="*/ 1391919 w 3619883"/>
                <a:gd name="connsiteY21" fmla="*/ 147202 h 766576"/>
                <a:gd name="connsiteX22" fmla="*/ 1436563 w 3619883"/>
                <a:gd name="connsiteY22" fmla="*/ 137480 h 766576"/>
                <a:gd name="connsiteX23" fmla="*/ 1471566 w 3619883"/>
                <a:gd name="connsiteY23" fmla="*/ 97777 h 766576"/>
                <a:gd name="connsiteX24" fmla="*/ 1505739 w 3619883"/>
                <a:gd name="connsiteY24" fmla="*/ 75753 h 766576"/>
                <a:gd name="connsiteX25" fmla="*/ 1590891 w 3619883"/>
                <a:gd name="connsiteY25" fmla="*/ 144702 h 766576"/>
                <a:gd name="connsiteX26" fmla="*/ 1625616 w 3619883"/>
                <a:gd name="connsiteY26" fmla="*/ 110893 h 766576"/>
                <a:gd name="connsiteX27" fmla="*/ 1658964 w 3619883"/>
                <a:gd name="connsiteY27" fmla="*/ 106547 h 766576"/>
                <a:gd name="connsiteX28" fmla="*/ 1746598 w 3619883"/>
                <a:gd name="connsiteY28" fmla="*/ 122460 h 766576"/>
                <a:gd name="connsiteX29" fmla="*/ 1811913 w 3619883"/>
                <a:gd name="connsiteY29" fmla="*/ 143234 h 766576"/>
                <a:gd name="connsiteX30" fmla="*/ 1856557 w 3619883"/>
                <a:gd name="connsiteY30" fmla="*/ 133511 h 766576"/>
                <a:gd name="connsiteX31" fmla="*/ 2066003 w 3619883"/>
                <a:gd name="connsiteY31" fmla="*/ 143313 h 766576"/>
                <a:gd name="connsiteX32" fmla="*/ 2177615 w 3619883"/>
                <a:gd name="connsiteY32" fmla="*/ 119007 h 766576"/>
                <a:gd name="connsiteX33" fmla="*/ 2255883 w 3619883"/>
                <a:gd name="connsiteY33" fmla="*/ 99047 h 766576"/>
                <a:gd name="connsiteX34" fmla="*/ 2344622 w 3619883"/>
                <a:gd name="connsiteY34" fmla="*/ 91388 h 766576"/>
                <a:gd name="connsiteX35" fmla="*/ 2455682 w 3619883"/>
                <a:gd name="connsiteY35" fmla="*/ 78869 h 766576"/>
                <a:gd name="connsiteX36" fmla="*/ 2632609 w 3619883"/>
                <a:gd name="connsiteY36" fmla="*/ 75338 h 766576"/>
                <a:gd name="connsiteX37" fmla="*/ 2742291 w 3619883"/>
                <a:gd name="connsiteY37" fmla="*/ 92282 h 766576"/>
                <a:gd name="connsiteX38" fmla="*/ 2851974 w 3619883"/>
                <a:gd name="connsiteY38" fmla="*/ 109227 h 766576"/>
                <a:gd name="connsiteX39" fmla="*/ 2907643 w 3619883"/>
                <a:gd name="connsiteY39" fmla="*/ 100020 h 766576"/>
                <a:gd name="connsiteX40" fmla="*/ 2944022 w 3619883"/>
                <a:gd name="connsiteY40" fmla="*/ 30853 h 766576"/>
                <a:gd name="connsiteX41" fmla="*/ 3022289 w 3619883"/>
                <a:gd name="connsiteY41" fmla="*/ 10893 h 766576"/>
                <a:gd name="connsiteX42" fmla="*/ 3054807 w 3619883"/>
                <a:gd name="connsiteY42" fmla="*/ 24226 h 766576"/>
                <a:gd name="connsiteX43" fmla="*/ 3141892 w 3619883"/>
                <a:gd name="connsiteY43" fmla="*/ 51925 h 766576"/>
                <a:gd name="connsiteX44" fmla="*/ 3185711 w 3619883"/>
                <a:gd name="connsiteY44" fmla="*/ 59881 h 766576"/>
                <a:gd name="connsiteX45" fmla="*/ 3219056 w 3619883"/>
                <a:gd name="connsiteY45" fmla="*/ 55536 h 766576"/>
                <a:gd name="connsiteX46" fmla="*/ 3263425 w 3619883"/>
                <a:gd name="connsiteY46" fmla="*/ 51706 h 766576"/>
                <a:gd name="connsiteX47" fmla="*/ 3296219 w 3619883"/>
                <a:gd name="connsiteY47" fmla="*/ 59147 h 766576"/>
                <a:gd name="connsiteX48" fmla="*/ 3319094 w 3619883"/>
                <a:gd name="connsiteY48" fmla="*/ 42500 h 766576"/>
                <a:gd name="connsiteX49" fmla="*/ 3420511 w 3619883"/>
                <a:gd name="connsiteY49" fmla="*/ 0 h 766576"/>
                <a:gd name="connsiteX50" fmla="*/ 3453305 w 3619883"/>
                <a:gd name="connsiteY50" fmla="*/ 7440 h 766576"/>
                <a:gd name="connsiteX51" fmla="*/ 3496571 w 3619883"/>
                <a:gd name="connsiteY51" fmla="*/ 27182 h 766576"/>
                <a:gd name="connsiteX52" fmla="*/ 3602117 w 3619883"/>
                <a:gd name="connsiteY52" fmla="*/ 132521 h 766576"/>
                <a:gd name="connsiteX53" fmla="*/ 3619883 w 3619883"/>
                <a:gd name="connsiteY53" fmla="*/ 140049 h 766576"/>
                <a:gd name="connsiteX54" fmla="*/ 3619883 w 3619883"/>
                <a:gd name="connsiteY54" fmla="*/ 755612 h 76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619883" h="766576" extrusionOk="0">
                  <a:moveTo>
                    <a:pt x="3619883" y="755612"/>
                  </a:moveTo>
                  <a:lnTo>
                    <a:pt x="4223" y="766576"/>
                  </a:lnTo>
                  <a:cubicBezTo>
                    <a:pt x="2815" y="525127"/>
                    <a:pt x="1408" y="283678"/>
                    <a:pt x="0" y="42229"/>
                  </a:cubicBez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lnTo>
                    <a:pt x="1746598" y="122460"/>
                  </a:lnTo>
                  <a:cubicBezTo>
                    <a:pt x="1784954" y="129898"/>
                    <a:pt x="1777755" y="129229"/>
                    <a:pt x="1811913" y="143234"/>
                  </a:cubicBezTo>
                  <a:cubicBezTo>
                    <a:pt x="1826795" y="139993"/>
                    <a:pt x="1840838" y="135560"/>
                    <a:pt x="1856557" y="133511"/>
                  </a:cubicBezTo>
                  <a:cubicBezTo>
                    <a:pt x="1928018" y="124200"/>
                    <a:pt x="1988968" y="136755"/>
                    <a:pt x="2066003" y="143313"/>
                  </a:cubicBezTo>
                  <a:lnTo>
                    <a:pt x="2177615" y="119007"/>
                  </a:lnTo>
                  <a:cubicBezTo>
                    <a:pt x="2204144" y="112823"/>
                    <a:pt x="2229794" y="105701"/>
                    <a:pt x="2255883" y="99047"/>
                  </a:cubicBezTo>
                  <a:lnTo>
                    <a:pt x="2344622" y="91388"/>
                  </a:ln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lnTo>
                    <a:pt x="3619883" y="755612"/>
                  </a:lnTo>
                  <a:close/>
                </a:path>
              </a:pathLst>
            </a:custGeom>
            <a:solidFill>
              <a:schemeClr val="bg1">
                <a:lumMod val="85000"/>
              </a:schemeClr>
            </a:solidFill>
            <a:ln>
              <a:noFill/>
            </a:ln>
            <a:effectLst>
              <a:outerShdw blurRad="50800" dist="38100" dir="5400000" algn="t" rotWithShape="0">
                <a:prstClr val="black">
                  <a:alpha val="40000"/>
                </a:prst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dirty="0">
                <a:latin typeface="Calibri"/>
                <a:ea typeface="Calibri"/>
                <a:cs typeface="Calibri"/>
                <a:sym typeface="Calibri"/>
              </a:endParaRPr>
            </a:p>
          </p:txBody>
        </p:sp>
      </p:grpSp>
      <p:sp>
        <p:nvSpPr>
          <p:cNvPr id="24" name="Köşeli Çift Ayraç 23"/>
          <p:cNvSpPr/>
          <p:nvPr/>
        </p:nvSpPr>
        <p:spPr>
          <a:xfrm>
            <a:off x="1012946" y="5897063"/>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Enesin bu durumda ne yapması gerekir?   </a:t>
            </a:r>
            <a:endParaRPr lang="tr-TR" sz="3200" dirty="0">
              <a:solidFill>
                <a:schemeClr val="tx1"/>
              </a:solidFill>
            </a:endParaRPr>
          </a:p>
        </p:txBody>
      </p:sp>
      <p:grpSp>
        <p:nvGrpSpPr>
          <p:cNvPr id="25" name="Grup 24"/>
          <p:cNvGrpSpPr/>
          <p:nvPr/>
        </p:nvGrpSpPr>
        <p:grpSpPr>
          <a:xfrm>
            <a:off x="226824" y="5875612"/>
            <a:ext cx="914437" cy="819703"/>
            <a:chOff x="313837" y="4957280"/>
            <a:chExt cx="914437" cy="819703"/>
          </a:xfrm>
        </p:grpSpPr>
        <p:grpSp>
          <p:nvGrpSpPr>
            <p:cNvPr id="26" name="Grup 25"/>
            <p:cNvGrpSpPr/>
            <p:nvPr/>
          </p:nvGrpSpPr>
          <p:grpSpPr>
            <a:xfrm>
              <a:off x="313837" y="4957280"/>
              <a:ext cx="914437" cy="819703"/>
              <a:chOff x="6709431" y="3270742"/>
              <a:chExt cx="1544353" cy="1384361"/>
            </a:xfrm>
            <a:solidFill>
              <a:schemeClr val="tx1">
                <a:lumMod val="65000"/>
                <a:lumOff val="35000"/>
              </a:schemeClr>
            </a:solidFill>
          </p:grpSpPr>
          <p:sp>
            <p:nvSpPr>
              <p:cNvPr id="2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477101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500" fill="hold"/>
                                        <p:tgtEl>
                                          <p:spTgt spid="25"/>
                                        </p:tgtEl>
                                        <p:attrNameLst>
                                          <p:attrName>ppt_w</p:attrName>
                                        </p:attrNameLst>
                                      </p:cBhvr>
                                      <p:tavLst>
                                        <p:tav tm="0">
                                          <p:val>
                                            <p:fltVal val="0"/>
                                          </p:val>
                                        </p:tav>
                                        <p:tav tm="100000">
                                          <p:val>
                                            <p:strVal val="#ppt_w"/>
                                          </p:val>
                                        </p:tav>
                                      </p:tavLst>
                                    </p:anim>
                                    <p:anim calcmode="lin" valueType="num">
                                      <p:cBhvr>
                                        <p:cTn id="15" dur="500" fill="hold"/>
                                        <p:tgtEl>
                                          <p:spTgt spid="25"/>
                                        </p:tgtEl>
                                        <p:attrNameLst>
                                          <p:attrName>ppt_h</p:attrName>
                                        </p:attrNameLst>
                                      </p:cBhvr>
                                      <p:tavLst>
                                        <p:tav tm="0">
                                          <p:val>
                                            <p:fltVal val="0"/>
                                          </p:val>
                                        </p:tav>
                                        <p:tav tm="100000">
                                          <p:val>
                                            <p:strVal val="#ppt_h"/>
                                          </p:val>
                                        </p:tav>
                                      </p:tavLst>
                                    </p:anim>
                                    <p:animEffect transition="in" filter="fade">
                                      <p:cBhvr>
                                        <p:cTn id="16" dur="500"/>
                                        <p:tgtEl>
                                          <p:spTgt spid="25"/>
                                        </p:tgtEl>
                                      </p:cBhvr>
                                    </p:animEffect>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24"/>
                                        </p:tgtEl>
                                      </p:cBhvr>
                                    </p:animEffect>
                                    <p:set>
                                      <p:cBhvr>
                                        <p:cTn id="25" dur="1" fill="hold">
                                          <p:stCondLst>
                                            <p:cond delay="499"/>
                                          </p:stCondLst>
                                        </p:cTn>
                                        <p:tgtEl>
                                          <p:spTgt spid="24"/>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25"/>
                                        </p:tgtEl>
                                        <p:attrNameLst>
                                          <p:attrName>ppt_w</p:attrName>
                                        </p:attrNameLst>
                                      </p:cBhvr>
                                      <p:tavLst>
                                        <p:tav tm="0">
                                          <p:val>
                                            <p:strVal val="ppt_w"/>
                                          </p:val>
                                        </p:tav>
                                        <p:tav tm="100000">
                                          <p:val>
                                            <p:fltVal val="0"/>
                                          </p:val>
                                        </p:tav>
                                      </p:tavLst>
                                    </p:anim>
                                    <p:anim calcmode="lin" valueType="num">
                                      <p:cBhvr>
                                        <p:cTn id="29" dur="500"/>
                                        <p:tgtEl>
                                          <p:spTgt spid="25"/>
                                        </p:tgtEl>
                                        <p:attrNameLst>
                                          <p:attrName>ppt_h</p:attrName>
                                        </p:attrNameLst>
                                      </p:cBhvr>
                                      <p:tavLst>
                                        <p:tav tm="0">
                                          <p:val>
                                            <p:strVal val="ppt_h"/>
                                          </p:val>
                                        </p:tav>
                                        <p:tav tm="100000">
                                          <p:val>
                                            <p:fltVal val="0"/>
                                          </p:val>
                                        </p:tav>
                                      </p:tavLst>
                                    </p:anim>
                                    <p:animEffect transition="out" filter="fade">
                                      <p:cBhvr>
                                        <p:cTn id="30" dur="500"/>
                                        <p:tgtEl>
                                          <p:spTgt spid="25"/>
                                        </p:tgtEl>
                                      </p:cBhvr>
                                    </p:animEffect>
                                    <p:set>
                                      <p:cBhvr>
                                        <p:cTn id="31"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Patent Hakkı</a:t>
            </a:r>
            <a:endParaRPr lang="en-US" sz="2800" dirty="0">
              <a:solidFill>
                <a:schemeClr val="bg1"/>
              </a:solidFill>
            </a:endParaRPr>
          </a:p>
        </p:txBody>
      </p:sp>
      <p:sp>
        <p:nvSpPr>
          <p:cNvPr id="20"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9" name="Grup 18"/>
          <p:cNvGrpSpPr/>
          <p:nvPr/>
        </p:nvGrpSpPr>
        <p:grpSpPr>
          <a:xfrm>
            <a:off x="290554" y="1051850"/>
            <a:ext cx="11241539" cy="1567062"/>
            <a:chOff x="7161287" y="2055785"/>
            <a:chExt cx="11680155" cy="1567062"/>
          </a:xfrm>
        </p:grpSpPr>
        <p:sp>
          <p:nvSpPr>
            <p:cNvPr id="27" name="Dik Üçgen 26"/>
            <p:cNvSpPr/>
            <p:nvPr/>
          </p:nvSpPr>
          <p:spPr>
            <a:xfrm rot="16200000" flipH="1">
              <a:off x="7180624" y="2495083"/>
              <a:ext cx="375495" cy="40875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8" name="Paralelkenar 27"/>
            <p:cNvSpPr/>
            <p:nvPr/>
          </p:nvSpPr>
          <p:spPr>
            <a:xfrm>
              <a:off x="7161287" y="2218572"/>
              <a:ext cx="11680155" cy="1404275"/>
            </a:xfrm>
            <a:prstGeom prst="parallelogram">
              <a:avLst>
                <a:gd name="adj" fmla="val 29219"/>
              </a:avLst>
            </a:prstGeom>
            <a:solidFill>
              <a:schemeClr val="bg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tr-TR" sz="900" dirty="0" smtClean="0">
                <a:solidFill>
                  <a:schemeClr val="tx1"/>
                </a:solidFill>
              </a:endParaRPr>
            </a:p>
            <a:p>
              <a:endParaRPr lang="tr-TR" sz="900" dirty="0">
                <a:solidFill>
                  <a:schemeClr val="tx1"/>
                </a:solidFill>
              </a:endParaRPr>
            </a:p>
            <a:p>
              <a:r>
                <a:rPr lang="tr-TR" sz="2400" dirty="0" smtClean="0">
                  <a:solidFill>
                    <a:schemeClr val="tx1"/>
                  </a:solidFill>
                </a:rPr>
                <a:t>Bir buluşun </a:t>
              </a:r>
              <a:r>
                <a:rPr lang="tr-TR" sz="2400" dirty="0">
                  <a:solidFill>
                    <a:schemeClr val="tx1"/>
                  </a:solidFill>
                </a:rPr>
                <a:t>izinsiz olarak üretilmesini, satılmasını, kullanılmasını veya ithal edilmesini engellemek amacıyla buluş </a:t>
              </a:r>
              <a:r>
                <a:rPr lang="tr-TR" sz="2400" dirty="0" smtClean="0">
                  <a:solidFill>
                    <a:schemeClr val="tx1"/>
                  </a:solidFill>
                </a:rPr>
                <a:t>sahibine tanınan </a:t>
              </a:r>
              <a:r>
                <a:rPr lang="tr-TR" sz="2400" dirty="0">
                  <a:solidFill>
                    <a:schemeClr val="tx1"/>
                  </a:solidFill>
                </a:rPr>
                <a:t>haklara </a:t>
              </a:r>
              <a:r>
                <a:rPr lang="tr-TR" sz="2400" b="1" dirty="0">
                  <a:solidFill>
                    <a:schemeClr val="tx1"/>
                  </a:solidFill>
                </a:rPr>
                <a:t>patent hakk</a:t>
              </a:r>
              <a:r>
                <a:rPr lang="tr-TR" sz="2400" dirty="0">
                  <a:solidFill>
                    <a:schemeClr val="tx1"/>
                  </a:solidFill>
                </a:rPr>
                <a:t>ı denir. </a:t>
              </a:r>
              <a:endParaRPr lang="tr-TR" sz="4800" dirty="0">
                <a:solidFill>
                  <a:schemeClr val="tx1"/>
                </a:solidFill>
              </a:endParaRPr>
            </a:p>
          </p:txBody>
        </p:sp>
        <p:sp>
          <p:nvSpPr>
            <p:cNvPr id="29" name="Paralelkenar 28"/>
            <p:cNvSpPr/>
            <p:nvPr/>
          </p:nvSpPr>
          <p:spPr>
            <a:xfrm>
              <a:off x="7165745" y="2055785"/>
              <a:ext cx="4463253" cy="462053"/>
            </a:xfrm>
            <a:prstGeom prst="parallelogram">
              <a:avLst>
                <a:gd name="adj" fmla="val 28373"/>
              </a:avLst>
            </a:prstGeom>
            <a:solidFill>
              <a:schemeClr val="accent3">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Patent Hakkı</a:t>
              </a:r>
              <a:endParaRPr lang="tr-TR" dirty="0"/>
            </a:p>
          </p:txBody>
        </p:sp>
      </p:grpSp>
      <p:sp>
        <p:nvSpPr>
          <p:cNvPr id="30" name="Köşeli Çift Ayraç 29"/>
          <p:cNvSpPr/>
          <p:nvPr/>
        </p:nvSpPr>
        <p:spPr>
          <a:xfrm>
            <a:off x="1012946" y="5897063"/>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Bir buluşa patent alınabilmesi için buluşun hangi özellikte olması gerekir?</a:t>
            </a:r>
            <a:endParaRPr lang="tr-TR" sz="3200" dirty="0">
              <a:solidFill>
                <a:schemeClr val="tx1"/>
              </a:solidFill>
            </a:endParaRPr>
          </a:p>
        </p:txBody>
      </p:sp>
      <p:grpSp>
        <p:nvGrpSpPr>
          <p:cNvPr id="31" name="Grup 30"/>
          <p:cNvGrpSpPr/>
          <p:nvPr/>
        </p:nvGrpSpPr>
        <p:grpSpPr>
          <a:xfrm>
            <a:off x="226824" y="5875612"/>
            <a:ext cx="914437" cy="819703"/>
            <a:chOff x="313837" y="4957280"/>
            <a:chExt cx="914437" cy="819703"/>
          </a:xfrm>
        </p:grpSpPr>
        <p:grpSp>
          <p:nvGrpSpPr>
            <p:cNvPr id="32" name="Grup 31"/>
            <p:cNvGrpSpPr/>
            <p:nvPr/>
          </p:nvGrpSpPr>
          <p:grpSpPr>
            <a:xfrm>
              <a:off x="313837" y="4957280"/>
              <a:ext cx="914437" cy="819703"/>
              <a:chOff x="6709431" y="3270742"/>
              <a:chExt cx="1544353" cy="1384361"/>
            </a:xfrm>
            <a:solidFill>
              <a:schemeClr val="tx1">
                <a:lumMod val="65000"/>
                <a:lumOff val="35000"/>
              </a:schemeClr>
            </a:solidFill>
          </p:grpSpPr>
          <p:sp>
            <p:nvSpPr>
              <p:cNvPr id="3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33134" y="2894500"/>
            <a:ext cx="6332738" cy="3412412"/>
          </a:xfrm>
          <a:prstGeom prst="rect">
            <a:avLst/>
          </a:prstGeom>
        </p:spPr>
      </p:pic>
      <p:sp>
        <p:nvSpPr>
          <p:cNvPr id="46" name="Google Shape;203;p16"/>
          <p:cNvSpPr/>
          <p:nvPr/>
        </p:nvSpPr>
        <p:spPr>
          <a:xfrm>
            <a:off x="271936" y="2953037"/>
            <a:ext cx="4424917" cy="771238"/>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835294"/>
          </a:solidFill>
          <a:ln w="19050">
            <a:solidFill>
              <a:schemeClr val="bg2">
                <a:lumMod val="10000"/>
              </a:schemeClr>
            </a:solidFill>
          </a:ln>
          <a:effectLst>
            <a:glow rad="139700">
              <a:schemeClr val="accent3">
                <a:satMod val="175000"/>
                <a:alpha val="40000"/>
              </a:schemeClr>
            </a:glow>
            <a:outerShdw blurRad="76200" dist="12700" dir="8100000" sy="-23000" kx="800400" algn="br" rotWithShape="0">
              <a:prstClr val="black">
                <a:alpha val="20000"/>
              </a:prstClr>
            </a:outerShdw>
            <a:softEdge rad="12700"/>
          </a:effectLst>
          <a:scene3d>
            <a:camera prst="perspectiveAbove"/>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solidFill>
                  <a:srgbClr val="FFFFFF"/>
                </a:solidFill>
                <a:latin typeface="Fira Sans Extra Condensed"/>
                <a:ea typeface="Fira Sans Extra Condensed"/>
                <a:cs typeface="Fira Sans Extra Condensed"/>
                <a:sym typeface="Fira Sans Extra Condensed"/>
              </a:rPr>
              <a:t>Yeni olmalı</a:t>
            </a:r>
            <a:endParaRPr sz="2400" dirty="0">
              <a:solidFill>
                <a:srgbClr val="FFFFFF"/>
              </a:solidFill>
              <a:latin typeface="Fira Sans Extra Condensed"/>
              <a:ea typeface="Fira Sans Extra Condensed"/>
              <a:cs typeface="Fira Sans Extra Condensed"/>
              <a:sym typeface="Fira Sans Extra Condensed"/>
            </a:endParaRPr>
          </a:p>
        </p:txBody>
      </p:sp>
      <p:sp>
        <p:nvSpPr>
          <p:cNvPr id="47" name="Google Shape;203;p16"/>
          <p:cNvSpPr/>
          <p:nvPr/>
        </p:nvSpPr>
        <p:spPr>
          <a:xfrm>
            <a:off x="271936" y="4223261"/>
            <a:ext cx="4424917" cy="771238"/>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0070C0"/>
          </a:solidFill>
          <a:ln w="19050">
            <a:solidFill>
              <a:schemeClr val="bg2">
                <a:lumMod val="10000"/>
              </a:schemeClr>
            </a:solidFill>
          </a:ln>
          <a:effectLst>
            <a:glow rad="139700">
              <a:schemeClr val="accent3">
                <a:satMod val="175000"/>
                <a:alpha val="40000"/>
              </a:schemeClr>
            </a:glow>
            <a:outerShdw blurRad="76200" dist="12700" dir="8100000" sy="-23000" kx="800400" algn="br" rotWithShape="0">
              <a:prstClr val="black">
                <a:alpha val="20000"/>
              </a:prstClr>
            </a:outerShdw>
            <a:softEdge rad="12700"/>
          </a:effectLst>
          <a:scene3d>
            <a:camera prst="perspectiveAbove"/>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solidFill>
                  <a:srgbClr val="FFFFFF"/>
                </a:solidFill>
                <a:latin typeface="Fira Sans Extra Condensed"/>
                <a:ea typeface="Fira Sans Extra Condensed"/>
                <a:cs typeface="Fira Sans Extra Condensed"/>
                <a:sym typeface="Fira Sans Extra Condensed"/>
              </a:rPr>
              <a:t>Buluş basamağı içermeli</a:t>
            </a:r>
            <a:endParaRPr sz="2400" dirty="0">
              <a:solidFill>
                <a:srgbClr val="FFFFFF"/>
              </a:solidFill>
              <a:latin typeface="Fira Sans Extra Condensed"/>
              <a:ea typeface="Fira Sans Extra Condensed"/>
              <a:cs typeface="Fira Sans Extra Condensed"/>
              <a:sym typeface="Fira Sans Extra Condensed"/>
            </a:endParaRPr>
          </a:p>
        </p:txBody>
      </p:sp>
      <p:pic>
        <p:nvPicPr>
          <p:cNvPr id="4" name="Resim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47116" y="2912873"/>
            <a:ext cx="6318756" cy="3404878"/>
          </a:xfrm>
          <a:prstGeom prst="rect">
            <a:avLst/>
          </a:prstGeom>
        </p:spPr>
      </p:pic>
      <p:sp>
        <p:nvSpPr>
          <p:cNvPr id="52" name="Google Shape;203;p16"/>
          <p:cNvSpPr/>
          <p:nvPr/>
        </p:nvSpPr>
        <p:spPr>
          <a:xfrm>
            <a:off x="318518" y="5493485"/>
            <a:ext cx="4424917" cy="771238"/>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C4416B"/>
          </a:solidFill>
          <a:ln w="19050">
            <a:solidFill>
              <a:schemeClr val="bg2">
                <a:lumMod val="10000"/>
              </a:schemeClr>
            </a:solidFill>
          </a:ln>
          <a:effectLst>
            <a:glow rad="139700">
              <a:schemeClr val="accent3">
                <a:satMod val="175000"/>
                <a:alpha val="40000"/>
              </a:schemeClr>
            </a:glow>
            <a:outerShdw blurRad="76200" dist="12700" dir="8100000" sy="-23000" kx="800400" algn="br" rotWithShape="0">
              <a:prstClr val="black">
                <a:alpha val="20000"/>
              </a:prstClr>
            </a:outerShdw>
            <a:softEdge rad="12700"/>
          </a:effectLst>
          <a:scene3d>
            <a:camera prst="perspectiveAbove"/>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solidFill>
                  <a:srgbClr val="FFFFFF"/>
                </a:solidFill>
                <a:latin typeface="Fira Sans Extra Condensed"/>
                <a:ea typeface="Fira Sans Extra Condensed"/>
                <a:cs typeface="Fira Sans Extra Condensed"/>
                <a:sym typeface="Fira Sans Extra Condensed"/>
              </a:rPr>
              <a:t>Sanayiye uygulanabilmeli</a:t>
            </a:r>
            <a:endParaRPr sz="2400" dirty="0">
              <a:solidFill>
                <a:srgbClr val="FFFFFF"/>
              </a:solidFill>
              <a:latin typeface="Fira Sans Extra Condensed"/>
              <a:ea typeface="Fira Sans Extra Condensed"/>
              <a:cs typeface="Fira Sans Extra Condensed"/>
              <a:sym typeface="Fira Sans Extra Condensed"/>
            </a:endParaRPr>
          </a:p>
        </p:txBody>
      </p:sp>
      <p:pic>
        <p:nvPicPr>
          <p:cNvPr id="5" name="Resim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46799" y="2934505"/>
            <a:ext cx="6319074" cy="3405049"/>
          </a:xfrm>
          <a:prstGeom prst="rect">
            <a:avLst/>
          </a:prstGeom>
        </p:spPr>
      </p:pic>
      <p:sp>
        <p:nvSpPr>
          <p:cNvPr id="53" name="Köşeli Çift Ayraç 52"/>
          <p:cNvSpPr/>
          <p:nvPr/>
        </p:nvSpPr>
        <p:spPr>
          <a:xfrm>
            <a:off x="1026928" y="589706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Bir buluşun patentini alabilmek için nereye başvurulmalıdır?</a:t>
            </a:r>
            <a:endParaRPr lang="tr-TR" sz="3200" dirty="0">
              <a:solidFill>
                <a:schemeClr val="tx1"/>
              </a:solidFill>
            </a:endParaRPr>
          </a:p>
        </p:txBody>
      </p:sp>
      <p:grpSp>
        <p:nvGrpSpPr>
          <p:cNvPr id="54" name="Grup 53"/>
          <p:cNvGrpSpPr/>
          <p:nvPr/>
        </p:nvGrpSpPr>
        <p:grpSpPr>
          <a:xfrm>
            <a:off x="240806" y="5875610"/>
            <a:ext cx="914437" cy="819703"/>
            <a:chOff x="313837" y="4957280"/>
            <a:chExt cx="914437" cy="819703"/>
          </a:xfrm>
        </p:grpSpPr>
        <p:grpSp>
          <p:nvGrpSpPr>
            <p:cNvPr id="55" name="Grup 54"/>
            <p:cNvGrpSpPr/>
            <p:nvPr/>
          </p:nvGrpSpPr>
          <p:grpSpPr>
            <a:xfrm>
              <a:off x="313837" y="4957280"/>
              <a:ext cx="914437" cy="819703"/>
              <a:chOff x="6709431" y="3270742"/>
              <a:chExt cx="1544353" cy="1384361"/>
            </a:xfrm>
            <a:solidFill>
              <a:schemeClr val="tx1">
                <a:lumMod val="65000"/>
                <a:lumOff val="35000"/>
              </a:schemeClr>
            </a:solidFill>
          </p:grpSpPr>
          <p:sp>
            <p:nvSpPr>
              <p:cNvPr id="5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27670544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down)">
                                      <p:cBhvr>
                                        <p:cTn id="8" dur="500"/>
                                        <p:tgtEl>
                                          <p:spTgt spid="19"/>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ppt_w</p:attrName>
                                        </p:attrNameLst>
                                      </p:cBhvr>
                                      <p:tavLst>
                                        <p:tav tm="0">
                                          <p:val>
                                            <p:fltVal val="0"/>
                                          </p:val>
                                        </p:tav>
                                        <p:tav tm="100000">
                                          <p:val>
                                            <p:strVal val="#ppt_w"/>
                                          </p:val>
                                        </p:tav>
                                      </p:tavLst>
                                    </p:anim>
                                    <p:anim calcmode="lin" valueType="num">
                                      <p:cBhvr>
                                        <p:cTn id="14" dur="500" fill="hold"/>
                                        <p:tgtEl>
                                          <p:spTgt spid="31"/>
                                        </p:tgtEl>
                                        <p:attrNameLst>
                                          <p:attrName>ppt_h</p:attrName>
                                        </p:attrNameLst>
                                      </p:cBhvr>
                                      <p:tavLst>
                                        <p:tav tm="0">
                                          <p:val>
                                            <p:fltVal val="0"/>
                                          </p:val>
                                        </p:tav>
                                        <p:tav tm="100000">
                                          <p:val>
                                            <p:strVal val="#ppt_h"/>
                                          </p:val>
                                        </p:tav>
                                      </p:tavLst>
                                    </p:anim>
                                    <p:animEffect transition="in" filter="fade">
                                      <p:cBhvr>
                                        <p:cTn id="15" dur="500"/>
                                        <p:tgtEl>
                                          <p:spTgt spid="31"/>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2" fill="hold" grpId="1" nodeType="clickEffect">
                                  <p:stCondLst>
                                    <p:cond delay="0"/>
                                  </p:stCondLst>
                                  <p:childTnLst>
                                    <p:animEffect transition="out" filter="wipe(right)">
                                      <p:cBhvr>
                                        <p:cTn id="23" dur="500"/>
                                        <p:tgtEl>
                                          <p:spTgt spid="30"/>
                                        </p:tgtEl>
                                      </p:cBhvr>
                                    </p:animEffect>
                                    <p:set>
                                      <p:cBhvr>
                                        <p:cTn id="24" dur="1" fill="hold">
                                          <p:stCondLst>
                                            <p:cond delay="499"/>
                                          </p:stCondLst>
                                        </p:cTn>
                                        <p:tgtEl>
                                          <p:spTgt spid="30"/>
                                        </p:tgtEl>
                                        <p:attrNameLst>
                                          <p:attrName>style.visibility</p:attrName>
                                        </p:attrNameLst>
                                      </p:cBhvr>
                                      <p:to>
                                        <p:strVal val="hidden"/>
                                      </p:to>
                                    </p:set>
                                  </p:childTnLst>
                                </p:cTn>
                              </p:par>
                            </p:childTnLst>
                          </p:cTn>
                        </p:par>
                        <p:par>
                          <p:cTn id="25" fill="hold">
                            <p:stCondLst>
                              <p:cond delay="500"/>
                            </p:stCondLst>
                            <p:childTnLst>
                              <p:par>
                                <p:cTn id="26" presetID="53" presetClass="exit" presetSubtype="32" fill="hold" nodeType="afterEffect">
                                  <p:stCondLst>
                                    <p:cond delay="0"/>
                                  </p:stCondLst>
                                  <p:childTnLst>
                                    <p:anim calcmode="lin" valueType="num">
                                      <p:cBhvr>
                                        <p:cTn id="27" dur="500"/>
                                        <p:tgtEl>
                                          <p:spTgt spid="31"/>
                                        </p:tgtEl>
                                        <p:attrNameLst>
                                          <p:attrName>ppt_w</p:attrName>
                                        </p:attrNameLst>
                                      </p:cBhvr>
                                      <p:tavLst>
                                        <p:tav tm="0">
                                          <p:val>
                                            <p:strVal val="ppt_w"/>
                                          </p:val>
                                        </p:tav>
                                        <p:tav tm="100000">
                                          <p:val>
                                            <p:fltVal val="0"/>
                                          </p:val>
                                        </p:tav>
                                      </p:tavLst>
                                    </p:anim>
                                    <p:anim calcmode="lin" valueType="num">
                                      <p:cBhvr>
                                        <p:cTn id="28" dur="500"/>
                                        <p:tgtEl>
                                          <p:spTgt spid="31"/>
                                        </p:tgtEl>
                                        <p:attrNameLst>
                                          <p:attrName>ppt_h</p:attrName>
                                        </p:attrNameLst>
                                      </p:cBhvr>
                                      <p:tavLst>
                                        <p:tav tm="0">
                                          <p:val>
                                            <p:strVal val="ppt_h"/>
                                          </p:val>
                                        </p:tav>
                                        <p:tav tm="100000">
                                          <p:val>
                                            <p:fltVal val="0"/>
                                          </p:val>
                                        </p:tav>
                                      </p:tavLst>
                                    </p:anim>
                                    <p:animEffect transition="out" filter="fade">
                                      <p:cBhvr>
                                        <p:cTn id="29" dur="500"/>
                                        <p:tgtEl>
                                          <p:spTgt spid="31"/>
                                        </p:tgtEl>
                                      </p:cBhvr>
                                    </p:animEffect>
                                    <p:set>
                                      <p:cBhvr>
                                        <p:cTn id="30" dur="1" fill="hold">
                                          <p:stCondLst>
                                            <p:cond delay="499"/>
                                          </p:stCondLst>
                                        </p:cTn>
                                        <p:tgtEl>
                                          <p:spTgt spid="31"/>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p:cTn id="35" dur="500" fill="hold"/>
                                        <p:tgtEl>
                                          <p:spTgt spid="46"/>
                                        </p:tgtEl>
                                        <p:attrNameLst>
                                          <p:attrName>ppt_w</p:attrName>
                                        </p:attrNameLst>
                                      </p:cBhvr>
                                      <p:tavLst>
                                        <p:tav tm="0">
                                          <p:val>
                                            <p:fltVal val="0"/>
                                          </p:val>
                                        </p:tav>
                                        <p:tav tm="100000">
                                          <p:val>
                                            <p:strVal val="#ppt_w"/>
                                          </p:val>
                                        </p:tav>
                                      </p:tavLst>
                                    </p:anim>
                                    <p:anim calcmode="lin" valueType="num">
                                      <p:cBhvr>
                                        <p:cTn id="36" dur="500" fill="hold"/>
                                        <p:tgtEl>
                                          <p:spTgt spid="46"/>
                                        </p:tgtEl>
                                        <p:attrNameLst>
                                          <p:attrName>ppt_h</p:attrName>
                                        </p:attrNameLst>
                                      </p:cBhvr>
                                      <p:tavLst>
                                        <p:tav tm="0">
                                          <p:val>
                                            <p:fltVal val="0"/>
                                          </p:val>
                                        </p:tav>
                                        <p:tav tm="100000">
                                          <p:val>
                                            <p:strVal val="#ppt_h"/>
                                          </p:val>
                                        </p:tav>
                                      </p:tavLst>
                                    </p:anim>
                                    <p:animEffect transition="in" filter="fade">
                                      <p:cBhvr>
                                        <p:cTn id="37" dur="500"/>
                                        <p:tgtEl>
                                          <p:spTgt spid="46"/>
                                        </p:tgtEl>
                                      </p:cBhvr>
                                    </p:animEffect>
                                  </p:childTnLst>
                                </p:cTn>
                              </p:par>
                            </p:childTnLst>
                          </p:cTn>
                        </p:par>
                        <p:par>
                          <p:cTn id="38" fill="hold">
                            <p:stCondLst>
                              <p:cond delay="500"/>
                            </p:stCondLst>
                            <p:childTnLst>
                              <p:par>
                                <p:cTn id="39" presetID="12" presetClass="entr" presetSubtype="8"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p:tgtEl>
                                          <p:spTgt spid="3"/>
                                        </p:tgtEl>
                                        <p:attrNameLst>
                                          <p:attrName>ppt_x</p:attrName>
                                        </p:attrNameLst>
                                      </p:cBhvr>
                                      <p:tavLst>
                                        <p:tav tm="0">
                                          <p:val>
                                            <p:strVal val="#ppt_x-#ppt_w*1.125000"/>
                                          </p:val>
                                        </p:tav>
                                        <p:tav tm="100000">
                                          <p:val>
                                            <p:strVal val="#ppt_x"/>
                                          </p:val>
                                        </p:tav>
                                      </p:tavLst>
                                    </p:anim>
                                    <p:animEffect transition="in" filter="wipe(right)">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childTnLst>
                          </p:cTn>
                        </p:par>
                        <p:par>
                          <p:cTn id="50" fill="hold">
                            <p:stCondLst>
                              <p:cond delay="500"/>
                            </p:stCondLst>
                            <p:childTnLst>
                              <p:par>
                                <p:cTn id="51" presetID="12" presetClass="entr" presetSubtype="8"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500"/>
                                        <p:tgtEl>
                                          <p:spTgt spid="4"/>
                                        </p:tgtEl>
                                        <p:attrNameLst>
                                          <p:attrName>ppt_x</p:attrName>
                                        </p:attrNameLst>
                                      </p:cBhvr>
                                      <p:tavLst>
                                        <p:tav tm="0">
                                          <p:val>
                                            <p:strVal val="#ppt_x-#ppt_w*1.125000"/>
                                          </p:val>
                                        </p:tav>
                                        <p:tav tm="100000">
                                          <p:val>
                                            <p:strVal val="#ppt_x"/>
                                          </p:val>
                                        </p:tav>
                                      </p:tavLst>
                                    </p:anim>
                                    <p:animEffect transition="in" filter="wipe(right)">
                                      <p:cBhvr>
                                        <p:cTn id="54" dur="500"/>
                                        <p:tgtEl>
                                          <p:spTgt spid="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p:cTn id="59" dur="500" fill="hold"/>
                                        <p:tgtEl>
                                          <p:spTgt spid="52"/>
                                        </p:tgtEl>
                                        <p:attrNameLst>
                                          <p:attrName>ppt_w</p:attrName>
                                        </p:attrNameLst>
                                      </p:cBhvr>
                                      <p:tavLst>
                                        <p:tav tm="0">
                                          <p:val>
                                            <p:fltVal val="0"/>
                                          </p:val>
                                        </p:tav>
                                        <p:tav tm="100000">
                                          <p:val>
                                            <p:strVal val="#ppt_w"/>
                                          </p:val>
                                        </p:tav>
                                      </p:tavLst>
                                    </p:anim>
                                    <p:anim calcmode="lin" valueType="num">
                                      <p:cBhvr>
                                        <p:cTn id="60" dur="500" fill="hold"/>
                                        <p:tgtEl>
                                          <p:spTgt spid="52"/>
                                        </p:tgtEl>
                                        <p:attrNameLst>
                                          <p:attrName>ppt_h</p:attrName>
                                        </p:attrNameLst>
                                      </p:cBhvr>
                                      <p:tavLst>
                                        <p:tav tm="0">
                                          <p:val>
                                            <p:fltVal val="0"/>
                                          </p:val>
                                        </p:tav>
                                        <p:tav tm="100000">
                                          <p:val>
                                            <p:strVal val="#ppt_h"/>
                                          </p:val>
                                        </p:tav>
                                      </p:tavLst>
                                    </p:anim>
                                    <p:animEffect transition="in" filter="fade">
                                      <p:cBhvr>
                                        <p:cTn id="61" dur="500"/>
                                        <p:tgtEl>
                                          <p:spTgt spid="52"/>
                                        </p:tgtEl>
                                      </p:cBhvr>
                                    </p:animEffect>
                                  </p:childTnLst>
                                </p:cTn>
                              </p:par>
                            </p:childTnLst>
                          </p:cTn>
                        </p:par>
                        <p:par>
                          <p:cTn id="62" fill="hold">
                            <p:stCondLst>
                              <p:cond delay="500"/>
                            </p:stCondLst>
                            <p:childTnLst>
                              <p:par>
                                <p:cTn id="63" presetID="12" presetClass="entr" presetSubtype="8" fill="hold" nodeType="after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500"/>
                                        <p:tgtEl>
                                          <p:spTgt spid="5"/>
                                        </p:tgtEl>
                                        <p:attrNameLst>
                                          <p:attrName>ppt_x</p:attrName>
                                        </p:attrNameLst>
                                      </p:cBhvr>
                                      <p:tavLst>
                                        <p:tav tm="0">
                                          <p:val>
                                            <p:strVal val="#ppt_x-#ppt_w*1.125000"/>
                                          </p:val>
                                        </p:tav>
                                        <p:tav tm="100000">
                                          <p:val>
                                            <p:strVal val="#ppt_x"/>
                                          </p:val>
                                        </p:tav>
                                      </p:tavLst>
                                    </p:anim>
                                    <p:animEffect transition="in" filter="wipe(right)">
                                      <p:cBhvr>
                                        <p:cTn id="66" dur="500"/>
                                        <p:tgtEl>
                                          <p:spTgt spid="5"/>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54"/>
                                        </p:tgtEl>
                                        <p:attrNameLst>
                                          <p:attrName>style.visibility</p:attrName>
                                        </p:attrNameLst>
                                      </p:cBhvr>
                                      <p:to>
                                        <p:strVal val="visible"/>
                                      </p:to>
                                    </p:set>
                                    <p:anim calcmode="lin" valueType="num">
                                      <p:cBhvr>
                                        <p:cTn id="71" dur="500" fill="hold"/>
                                        <p:tgtEl>
                                          <p:spTgt spid="54"/>
                                        </p:tgtEl>
                                        <p:attrNameLst>
                                          <p:attrName>ppt_w</p:attrName>
                                        </p:attrNameLst>
                                      </p:cBhvr>
                                      <p:tavLst>
                                        <p:tav tm="0">
                                          <p:val>
                                            <p:fltVal val="0"/>
                                          </p:val>
                                        </p:tav>
                                        <p:tav tm="100000">
                                          <p:val>
                                            <p:strVal val="#ppt_w"/>
                                          </p:val>
                                        </p:tav>
                                      </p:tavLst>
                                    </p:anim>
                                    <p:anim calcmode="lin" valueType="num">
                                      <p:cBhvr>
                                        <p:cTn id="72" dur="500" fill="hold"/>
                                        <p:tgtEl>
                                          <p:spTgt spid="54"/>
                                        </p:tgtEl>
                                        <p:attrNameLst>
                                          <p:attrName>ppt_h</p:attrName>
                                        </p:attrNameLst>
                                      </p:cBhvr>
                                      <p:tavLst>
                                        <p:tav tm="0">
                                          <p:val>
                                            <p:fltVal val="0"/>
                                          </p:val>
                                        </p:tav>
                                        <p:tav tm="100000">
                                          <p:val>
                                            <p:strVal val="#ppt_h"/>
                                          </p:val>
                                        </p:tav>
                                      </p:tavLst>
                                    </p:anim>
                                    <p:animEffect transition="in" filter="fade">
                                      <p:cBhvr>
                                        <p:cTn id="73" dur="500"/>
                                        <p:tgtEl>
                                          <p:spTgt spid="54"/>
                                        </p:tgtEl>
                                      </p:cBhvr>
                                    </p:animEffect>
                                  </p:childTnLst>
                                  <p:subTnLst>
                                    <p:audio>
                                      <p:cMediaNode>
                                        <p:cTn display="0" masterRel="sameClick">
                                          <p:stCondLst>
                                            <p:cond evt="begin" delay="0">
                                              <p:tn val="69"/>
                                            </p:cond>
                                          </p:stCondLst>
                                          <p:endCondLst>
                                            <p:cond evt="onStopAudio" delay="0">
                                              <p:tgtEl>
                                                <p:sldTgt/>
                                              </p:tgtEl>
                                            </p:cond>
                                          </p:endCondLst>
                                        </p:cTn>
                                        <p:tgtEl>
                                          <p:sndTgt r:embed="rId4" name="arrow.wav"/>
                                        </p:tgtEl>
                                      </p:cMediaNode>
                                    </p:audio>
                                  </p:sub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wipe(left)">
                                      <p:cBhvr>
                                        <p:cTn id="77" dur="500"/>
                                        <p:tgtEl>
                                          <p:spTgt spid="53"/>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xit" presetSubtype="2" fill="hold" grpId="1" nodeType="clickEffect">
                                  <p:stCondLst>
                                    <p:cond delay="0"/>
                                  </p:stCondLst>
                                  <p:childTnLst>
                                    <p:animEffect transition="out" filter="wipe(right)">
                                      <p:cBhvr>
                                        <p:cTn id="81" dur="500"/>
                                        <p:tgtEl>
                                          <p:spTgt spid="53"/>
                                        </p:tgtEl>
                                      </p:cBhvr>
                                    </p:animEffect>
                                    <p:set>
                                      <p:cBhvr>
                                        <p:cTn id="82" dur="1" fill="hold">
                                          <p:stCondLst>
                                            <p:cond delay="499"/>
                                          </p:stCondLst>
                                        </p:cTn>
                                        <p:tgtEl>
                                          <p:spTgt spid="53"/>
                                        </p:tgtEl>
                                        <p:attrNameLst>
                                          <p:attrName>style.visibility</p:attrName>
                                        </p:attrNameLst>
                                      </p:cBhvr>
                                      <p:to>
                                        <p:strVal val="hidden"/>
                                      </p:to>
                                    </p:set>
                                  </p:childTnLst>
                                </p:cTn>
                              </p:par>
                            </p:childTnLst>
                          </p:cTn>
                        </p:par>
                        <p:par>
                          <p:cTn id="83" fill="hold">
                            <p:stCondLst>
                              <p:cond delay="500"/>
                            </p:stCondLst>
                            <p:childTnLst>
                              <p:par>
                                <p:cTn id="84" presetID="53" presetClass="exit" presetSubtype="32" fill="hold" nodeType="afterEffect">
                                  <p:stCondLst>
                                    <p:cond delay="0"/>
                                  </p:stCondLst>
                                  <p:childTnLst>
                                    <p:anim calcmode="lin" valueType="num">
                                      <p:cBhvr>
                                        <p:cTn id="85" dur="500"/>
                                        <p:tgtEl>
                                          <p:spTgt spid="54"/>
                                        </p:tgtEl>
                                        <p:attrNameLst>
                                          <p:attrName>ppt_w</p:attrName>
                                        </p:attrNameLst>
                                      </p:cBhvr>
                                      <p:tavLst>
                                        <p:tav tm="0">
                                          <p:val>
                                            <p:strVal val="ppt_w"/>
                                          </p:val>
                                        </p:tav>
                                        <p:tav tm="100000">
                                          <p:val>
                                            <p:fltVal val="0"/>
                                          </p:val>
                                        </p:tav>
                                      </p:tavLst>
                                    </p:anim>
                                    <p:anim calcmode="lin" valueType="num">
                                      <p:cBhvr>
                                        <p:cTn id="86" dur="500"/>
                                        <p:tgtEl>
                                          <p:spTgt spid="54"/>
                                        </p:tgtEl>
                                        <p:attrNameLst>
                                          <p:attrName>ppt_h</p:attrName>
                                        </p:attrNameLst>
                                      </p:cBhvr>
                                      <p:tavLst>
                                        <p:tav tm="0">
                                          <p:val>
                                            <p:strVal val="ppt_h"/>
                                          </p:val>
                                        </p:tav>
                                        <p:tav tm="100000">
                                          <p:val>
                                            <p:fltVal val="0"/>
                                          </p:val>
                                        </p:tav>
                                      </p:tavLst>
                                    </p:anim>
                                    <p:animEffect transition="out" filter="fade">
                                      <p:cBhvr>
                                        <p:cTn id="87" dur="500"/>
                                        <p:tgtEl>
                                          <p:spTgt spid="54"/>
                                        </p:tgtEl>
                                      </p:cBhvr>
                                    </p:animEffect>
                                    <p:set>
                                      <p:cBhvr>
                                        <p:cTn id="88" dur="1" fill="hold">
                                          <p:stCondLst>
                                            <p:cond delay="499"/>
                                          </p:stCondLst>
                                        </p:cTn>
                                        <p:tgtEl>
                                          <p:spTgt spid="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46" grpId="0" animBg="1"/>
      <p:bldP spid="47" grpId="0" animBg="1"/>
      <p:bldP spid="52" grpId="0" animBg="1"/>
      <p:bldP spid="53" grpId="0" animBg="1"/>
      <p:bldP spid="5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Patent Nereden Alınır?</a:t>
            </a:r>
            <a:endParaRPr lang="en-US" sz="2800" dirty="0">
              <a:solidFill>
                <a:schemeClr val="bg1"/>
              </a:solidFill>
            </a:endParaRPr>
          </a:p>
        </p:txBody>
      </p:sp>
      <p:sp>
        <p:nvSpPr>
          <p:cNvPr id="20"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4"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rot="6641738">
            <a:off x="5327569" y="1669004"/>
            <a:ext cx="1363148" cy="1363148"/>
          </a:xfrm>
          <a:prstGeom prst="rect">
            <a:avLst/>
          </a:prstGeom>
        </p:spPr>
      </p:pic>
      <p:sp>
        <p:nvSpPr>
          <p:cNvPr id="25" name="Yuvarlatılmış Dikdörtgen 24"/>
          <p:cNvSpPr/>
          <p:nvPr/>
        </p:nvSpPr>
        <p:spPr>
          <a:xfrm>
            <a:off x="6887606" y="969263"/>
            <a:ext cx="5045313" cy="2762631"/>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Ülkemizde patent tescili </a:t>
            </a:r>
            <a:r>
              <a:rPr lang="tr-TR" sz="2400" dirty="0">
                <a:solidFill>
                  <a:schemeClr val="tx1"/>
                </a:solidFill>
              </a:rPr>
              <a:t>ve haklarının </a:t>
            </a:r>
            <a:r>
              <a:rPr lang="tr-TR" sz="2400" dirty="0" smtClean="0">
                <a:solidFill>
                  <a:schemeClr val="tx1"/>
                </a:solidFill>
              </a:rPr>
              <a:t>korunmasından T.C</a:t>
            </a:r>
            <a:r>
              <a:rPr lang="tr-TR" sz="2400" dirty="0">
                <a:solidFill>
                  <a:schemeClr val="tx1"/>
                </a:solidFill>
              </a:rPr>
              <a:t>. Sanayi ve Teknoloji Bakanlığına bağlı </a:t>
            </a:r>
            <a:r>
              <a:rPr lang="tr-TR" sz="2400" b="1" dirty="0">
                <a:solidFill>
                  <a:schemeClr val="tx1"/>
                </a:solidFill>
              </a:rPr>
              <a:t>Türk Patent ve </a:t>
            </a:r>
            <a:r>
              <a:rPr lang="tr-TR" sz="2400" b="1" dirty="0" smtClean="0">
                <a:solidFill>
                  <a:schemeClr val="tx1"/>
                </a:solidFill>
              </a:rPr>
              <a:t>Marka Kurumu</a:t>
            </a:r>
            <a:r>
              <a:rPr lang="tr-TR" sz="2400" dirty="0" smtClean="0">
                <a:solidFill>
                  <a:schemeClr val="tx1"/>
                </a:solidFill>
              </a:rPr>
              <a:t> sorumludur. </a:t>
            </a:r>
            <a:r>
              <a:rPr lang="tr-TR" sz="2400" dirty="0">
                <a:solidFill>
                  <a:schemeClr val="tx1"/>
                </a:solidFill>
              </a:rPr>
              <a:t>turkpatent.gov.tr </a:t>
            </a:r>
            <a:r>
              <a:rPr lang="tr-TR" sz="2400" dirty="0" smtClean="0">
                <a:solidFill>
                  <a:schemeClr val="tx1"/>
                </a:solidFill>
              </a:rPr>
              <a:t>adresinden başvuru yapılmaktadır.</a:t>
            </a:r>
            <a:endParaRPr lang="tr-TR" sz="4000" b="1" dirty="0" smtClean="0">
              <a:solidFill>
                <a:schemeClr val="tx1"/>
              </a:solidFill>
            </a:endParaRPr>
          </a:p>
        </p:txBody>
      </p:sp>
      <p:sp>
        <p:nvSpPr>
          <p:cNvPr id="26" name="Freeform 15"/>
          <p:cNvSpPr>
            <a:spLocks noChangeAspect="1"/>
          </p:cNvSpPr>
          <p:nvPr/>
        </p:nvSpPr>
        <p:spPr bwMode="auto">
          <a:xfrm rot="16200000" flipH="1" flipV="1">
            <a:off x="8870211" y="4053936"/>
            <a:ext cx="945498" cy="614136"/>
          </a:xfrm>
          <a:custGeom>
            <a:avLst/>
            <a:gdLst>
              <a:gd name="T0" fmla="*/ 707 w 727"/>
              <a:gd name="T1" fmla="*/ 207 h 473"/>
              <a:gd name="T2" fmla="*/ 669 w 727"/>
              <a:gd name="T3" fmla="*/ 181 h 473"/>
              <a:gd name="T4" fmla="*/ 629 w 727"/>
              <a:gd name="T5" fmla="*/ 159 h 473"/>
              <a:gd name="T6" fmla="*/ 594 w 727"/>
              <a:gd name="T7" fmla="*/ 130 h 473"/>
              <a:gd name="T8" fmla="*/ 557 w 727"/>
              <a:gd name="T9" fmla="*/ 104 h 473"/>
              <a:gd name="T10" fmla="*/ 520 w 727"/>
              <a:gd name="T11" fmla="*/ 77 h 473"/>
              <a:gd name="T12" fmla="*/ 490 w 727"/>
              <a:gd name="T13" fmla="*/ 42 h 473"/>
              <a:gd name="T14" fmla="*/ 454 w 727"/>
              <a:gd name="T15" fmla="*/ 14 h 473"/>
              <a:gd name="T16" fmla="*/ 416 w 727"/>
              <a:gd name="T17" fmla="*/ 30 h 473"/>
              <a:gd name="T18" fmla="*/ 417 w 727"/>
              <a:gd name="T19" fmla="*/ 71 h 473"/>
              <a:gd name="T20" fmla="*/ 370 w 727"/>
              <a:gd name="T21" fmla="*/ 110 h 473"/>
              <a:gd name="T22" fmla="*/ 324 w 727"/>
              <a:gd name="T23" fmla="*/ 107 h 473"/>
              <a:gd name="T24" fmla="*/ 278 w 727"/>
              <a:gd name="T25" fmla="*/ 114 h 473"/>
              <a:gd name="T26" fmla="*/ 232 w 727"/>
              <a:gd name="T27" fmla="*/ 114 h 473"/>
              <a:gd name="T28" fmla="*/ 186 w 727"/>
              <a:gd name="T29" fmla="*/ 114 h 473"/>
              <a:gd name="T30" fmla="*/ 141 w 727"/>
              <a:gd name="T31" fmla="*/ 111 h 473"/>
              <a:gd name="T32" fmla="*/ 95 w 727"/>
              <a:gd name="T33" fmla="*/ 117 h 473"/>
              <a:gd name="T34" fmla="*/ 49 w 727"/>
              <a:gd name="T35" fmla="*/ 107 h 473"/>
              <a:gd name="T36" fmla="*/ 6 w 727"/>
              <a:gd name="T37" fmla="*/ 162 h 473"/>
              <a:gd name="T38" fmla="*/ 5 w 727"/>
              <a:gd name="T39" fmla="*/ 213 h 473"/>
              <a:gd name="T40" fmla="*/ 0 w 727"/>
              <a:gd name="T41" fmla="*/ 263 h 473"/>
              <a:gd name="T42" fmla="*/ 8 w 727"/>
              <a:gd name="T43" fmla="*/ 314 h 473"/>
              <a:gd name="T44" fmla="*/ 49 w 727"/>
              <a:gd name="T45" fmla="*/ 361 h 473"/>
              <a:gd name="T46" fmla="*/ 95 w 727"/>
              <a:gd name="T47" fmla="*/ 362 h 473"/>
              <a:gd name="T48" fmla="*/ 141 w 727"/>
              <a:gd name="T49" fmla="*/ 362 h 473"/>
              <a:gd name="T50" fmla="*/ 186 w 727"/>
              <a:gd name="T51" fmla="*/ 365 h 473"/>
              <a:gd name="T52" fmla="*/ 232 w 727"/>
              <a:gd name="T53" fmla="*/ 364 h 473"/>
              <a:gd name="T54" fmla="*/ 278 w 727"/>
              <a:gd name="T55" fmla="*/ 361 h 473"/>
              <a:gd name="T56" fmla="*/ 324 w 727"/>
              <a:gd name="T57" fmla="*/ 365 h 473"/>
              <a:gd name="T58" fmla="*/ 370 w 727"/>
              <a:gd name="T59" fmla="*/ 361 h 473"/>
              <a:gd name="T60" fmla="*/ 411 w 727"/>
              <a:gd name="T61" fmla="*/ 405 h 473"/>
              <a:gd name="T62" fmla="*/ 416 w 727"/>
              <a:gd name="T63" fmla="*/ 446 h 473"/>
              <a:gd name="T64" fmla="*/ 452 w 727"/>
              <a:gd name="T65" fmla="*/ 459 h 473"/>
              <a:gd name="T66" fmla="*/ 487 w 727"/>
              <a:gd name="T67" fmla="*/ 431 h 473"/>
              <a:gd name="T68" fmla="*/ 524 w 727"/>
              <a:gd name="T69" fmla="*/ 404 h 473"/>
              <a:gd name="T70" fmla="*/ 557 w 727"/>
              <a:gd name="T71" fmla="*/ 373 h 473"/>
              <a:gd name="T72" fmla="*/ 594 w 727"/>
              <a:gd name="T73" fmla="*/ 345 h 473"/>
              <a:gd name="T74" fmla="*/ 632 w 727"/>
              <a:gd name="T75" fmla="*/ 321 h 473"/>
              <a:gd name="T76" fmla="*/ 668 w 727"/>
              <a:gd name="T77" fmla="*/ 292 h 473"/>
              <a:gd name="T78" fmla="*/ 704 w 727"/>
              <a:gd name="T79" fmla="*/ 265 h 473"/>
              <a:gd name="T80" fmla="*/ 707 w 727"/>
              <a:gd name="T81" fmla="*/ 207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7" h="473">
                <a:moveTo>
                  <a:pt x="707" y="207"/>
                </a:moveTo>
                <a:cubicBezTo>
                  <a:pt x="689" y="194"/>
                  <a:pt x="688" y="195"/>
                  <a:pt x="669" y="181"/>
                </a:cubicBezTo>
                <a:cubicBezTo>
                  <a:pt x="651" y="168"/>
                  <a:pt x="647" y="173"/>
                  <a:pt x="629" y="159"/>
                </a:cubicBezTo>
                <a:cubicBezTo>
                  <a:pt x="611" y="145"/>
                  <a:pt x="612" y="144"/>
                  <a:pt x="594" y="130"/>
                </a:cubicBezTo>
                <a:cubicBezTo>
                  <a:pt x="576" y="116"/>
                  <a:pt x="575" y="118"/>
                  <a:pt x="557" y="104"/>
                </a:cubicBezTo>
                <a:cubicBezTo>
                  <a:pt x="539" y="91"/>
                  <a:pt x="539" y="91"/>
                  <a:pt x="520" y="77"/>
                </a:cubicBezTo>
                <a:cubicBezTo>
                  <a:pt x="502" y="63"/>
                  <a:pt x="508" y="55"/>
                  <a:pt x="490" y="42"/>
                </a:cubicBezTo>
                <a:cubicBezTo>
                  <a:pt x="472" y="28"/>
                  <a:pt x="472" y="28"/>
                  <a:pt x="454" y="14"/>
                </a:cubicBezTo>
                <a:cubicBezTo>
                  <a:pt x="436" y="0"/>
                  <a:pt x="416" y="10"/>
                  <a:pt x="416" y="30"/>
                </a:cubicBezTo>
                <a:cubicBezTo>
                  <a:pt x="416" y="51"/>
                  <a:pt x="417" y="51"/>
                  <a:pt x="417" y="71"/>
                </a:cubicBezTo>
                <a:cubicBezTo>
                  <a:pt x="417" y="92"/>
                  <a:pt x="392" y="110"/>
                  <a:pt x="370" y="110"/>
                </a:cubicBezTo>
                <a:cubicBezTo>
                  <a:pt x="347" y="110"/>
                  <a:pt x="347" y="107"/>
                  <a:pt x="324" y="107"/>
                </a:cubicBezTo>
                <a:cubicBezTo>
                  <a:pt x="301" y="107"/>
                  <a:pt x="301" y="114"/>
                  <a:pt x="278" y="114"/>
                </a:cubicBezTo>
                <a:cubicBezTo>
                  <a:pt x="255" y="114"/>
                  <a:pt x="255" y="114"/>
                  <a:pt x="232" y="114"/>
                </a:cubicBezTo>
                <a:cubicBezTo>
                  <a:pt x="209" y="114"/>
                  <a:pt x="209" y="114"/>
                  <a:pt x="186" y="114"/>
                </a:cubicBezTo>
                <a:cubicBezTo>
                  <a:pt x="164" y="114"/>
                  <a:pt x="164" y="111"/>
                  <a:pt x="141" y="111"/>
                </a:cubicBezTo>
                <a:cubicBezTo>
                  <a:pt x="118" y="111"/>
                  <a:pt x="118" y="117"/>
                  <a:pt x="95" y="117"/>
                </a:cubicBezTo>
                <a:cubicBezTo>
                  <a:pt x="72" y="117"/>
                  <a:pt x="72" y="107"/>
                  <a:pt x="49" y="107"/>
                </a:cubicBezTo>
                <a:cubicBezTo>
                  <a:pt x="26" y="107"/>
                  <a:pt x="6" y="137"/>
                  <a:pt x="6" y="162"/>
                </a:cubicBezTo>
                <a:cubicBezTo>
                  <a:pt x="6" y="188"/>
                  <a:pt x="5" y="188"/>
                  <a:pt x="5" y="213"/>
                </a:cubicBezTo>
                <a:cubicBezTo>
                  <a:pt x="5" y="238"/>
                  <a:pt x="0" y="238"/>
                  <a:pt x="0" y="263"/>
                </a:cubicBezTo>
                <a:cubicBezTo>
                  <a:pt x="0" y="288"/>
                  <a:pt x="8" y="288"/>
                  <a:pt x="8" y="314"/>
                </a:cubicBezTo>
                <a:cubicBezTo>
                  <a:pt x="8" y="339"/>
                  <a:pt x="26" y="361"/>
                  <a:pt x="49" y="361"/>
                </a:cubicBezTo>
                <a:cubicBezTo>
                  <a:pt x="72" y="361"/>
                  <a:pt x="72" y="362"/>
                  <a:pt x="95" y="362"/>
                </a:cubicBezTo>
                <a:cubicBezTo>
                  <a:pt x="118" y="362"/>
                  <a:pt x="118" y="362"/>
                  <a:pt x="141" y="362"/>
                </a:cubicBezTo>
                <a:cubicBezTo>
                  <a:pt x="164" y="362"/>
                  <a:pt x="164" y="365"/>
                  <a:pt x="186" y="365"/>
                </a:cubicBezTo>
                <a:cubicBezTo>
                  <a:pt x="209" y="365"/>
                  <a:pt x="209" y="364"/>
                  <a:pt x="232" y="364"/>
                </a:cubicBezTo>
                <a:cubicBezTo>
                  <a:pt x="255" y="364"/>
                  <a:pt x="255" y="361"/>
                  <a:pt x="278" y="361"/>
                </a:cubicBezTo>
                <a:cubicBezTo>
                  <a:pt x="301" y="361"/>
                  <a:pt x="301" y="365"/>
                  <a:pt x="324" y="365"/>
                </a:cubicBezTo>
                <a:cubicBezTo>
                  <a:pt x="347" y="365"/>
                  <a:pt x="347" y="361"/>
                  <a:pt x="370" y="361"/>
                </a:cubicBezTo>
                <a:cubicBezTo>
                  <a:pt x="392" y="361"/>
                  <a:pt x="411" y="384"/>
                  <a:pt x="411" y="405"/>
                </a:cubicBezTo>
                <a:cubicBezTo>
                  <a:pt x="411" y="425"/>
                  <a:pt x="416" y="425"/>
                  <a:pt x="416" y="446"/>
                </a:cubicBezTo>
                <a:cubicBezTo>
                  <a:pt x="416" y="466"/>
                  <a:pt x="434" y="473"/>
                  <a:pt x="452" y="459"/>
                </a:cubicBezTo>
                <a:cubicBezTo>
                  <a:pt x="470" y="446"/>
                  <a:pt x="469" y="444"/>
                  <a:pt x="487" y="431"/>
                </a:cubicBezTo>
                <a:cubicBezTo>
                  <a:pt x="505" y="417"/>
                  <a:pt x="506" y="417"/>
                  <a:pt x="524" y="404"/>
                </a:cubicBezTo>
                <a:cubicBezTo>
                  <a:pt x="542" y="390"/>
                  <a:pt x="539" y="387"/>
                  <a:pt x="557" y="373"/>
                </a:cubicBezTo>
                <a:cubicBezTo>
                  <a:pt x="576" y="359"/>
                  <a:pt x="575" y="359"/>
                  <a:pt x="594" y="345"/>
                </a:cubicBezTo>
                <a:cubicBezTo>
                  <a:pt x="612" y="331"/>
                  <a:pt x="614" y="335"/>
                  <a:pt x="632" y="321"/>
                </a:cubicBezTo>
                <a:cubicBezTo>
                  <a:pt x="650" y="307"/>
                  <a:pt x="650" y="306"/>
                  <a:pt x="668" y="292"/>
                </a:cubicBezTo>
                <a:cubicBezTo>
                  <a:pt x="686" y="279"/>
                  <a:pt x="684" y="274"/>
                  <a:pt x="704" y="265"/>
                </a:cubicBezTo>
                <a:cubicBezTo>
                  <a:pt x="727" y="255"/>
                  <a:pt x="725" y="221"/>
                  <a:pt x="707" y="207"/>
                </a:cubicBezTo>
                <a:close/>
              </a:path>
            </a:pathLst>
          </a:custGeom>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grpSp>
        <p:nvGrpSpPr>
          <p:cNvPr id="43" name="Grup 42"/>
          <p:cNvGrpSpPr/>
          <p:nvPr/>
        </p:nvGrpSpPr>
        <p:grpSpPr>
          <a:xfrm>
            <a:off x="6887605" y="4870082"/>
            <a:ext cx="5045313" cy="1590860"/>
            <a:chOff x="4229737" y="1985882"/>
            <a:chExt cx="3301365" cy="836127"/>
          </a:xfrm>
        </p:grpSpPr>
        <p:sp>
          <p:nvSpPr>
            <p:cNvPr id="44" name="Freeform 496"/>
            <p:cNvSpPr>
              <a:spLocks noEditPoints="1"/>
            </p:cNvSpPr>
            <p:nvPr/>
          </p:nvSpPr>
          <p:spPr bwMode="auto">
            <a:xfrm rot="16200000">
              <a:off x="5462356" y="753263"/>
              <a:ext cx="836127"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45" name="Title 1"/>
            <p:cNvSpPr txBox="1">
              <a:spLocks/>
            </p:cNvSpPr>
            <p:nvPr/>
          </p:nvSpPr>
          <p:spPr>
            <a:xfrm>
              <a:off x="4229737" y="2049269"/>
              <a:ext cx="3212464" cy="742166"/>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mn-lt"/>
                </a:rPr>
                <a:t>Patent ile ilgili haklar </a:t>
              </a:r>
              <a:r>
                <a:rPr lang="tr-TR" sz="2400" dirty="0">
                  <a:latin typeface="+mn-lt"/>
                </a:rPr>
                <a:t>Sınai Mülkiyet </a:t>
              </a:r>
              <a:r>
                <a:rPr lang="tr-TR" sz="2400" dirty="0" smtClean="0">
                  <a:latin typeface="+mn-lt"/>
                </a:rPr>
                <a:t>Kanunu</a:t>
              </a:r>
              <a:r>
                <a:rPr lang="tr-TR" sz="2400" b="0" dirty="0" smtClean="0">
                  <a:latin typeface="+mn-lt"/>
                </a:rPr>
                <a:t>’nda yer almaktadır.</a:t>
              </a:r>
              <a:endParaRPr lang="tr-TR" sz="2400" b="0" dirty="0">
                <a:latin typeface="+mn-lt"/>
              </a:endParaRPr>
            </a:p>
          </p:txBody>
        </p:sp>
      </p:grpSp>
      <p:sp>
        <p:nvSpPr>
          <p:cNvPr id="46" name="Köşeli Çift Ayraç 45"/>
          <p:cNvSpPr/>
          <p:nvPr/>
        </p:nvSpPr>
        <p:spPr>
          <a:xfrm>
            <a:off x="1026928" y="589706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Buluşların korunma süresi ne kadardır?</a:t>
            </a:r>
            <a:endParaRPr lang="tr-TR" sz="3200" dirty="0">
              <a:solidFill>
                <a:schemeClr val="tx1"/>
              </a:solidFill>
            </a:endParaRPr>
          </a:p>
        </p:txBody>
      </p:sp>
      <p:grpSp>
        <p:nvGrpSpPr>
          <p:cNvPr id="47" name="Grup 46"/>
          <p:cNvGrpSpPr/>
          <p:nvPr/>
        </p:nvGrpSpPr>
        <p:grpSpPr>
          <a:xfrm>
            <a:off x="240806" y="5875610"/>
            <a:ext cx="914437" cy="819703"/>
            <a:chOff x="313837" y="4957280"/>
            <a:chExt cx="914437" cy="819703"/>
          </a:xfrm>
        </p:grpSpPr>
        <p:grpSp>
          <p:nvGrpSpPr>
            <p:cNvPr id="48" name="Grup 47"/>
            <p:cNvGrpSpPr/>
            <p:nvPr/>
          </p:nvGrpSpPr>
          <p:grpSpPr>
            <a:xfrm>
              <a:off x="313837" y="4957280"/>
              <a:ext cx="914437" cy="819703"/>
              <a:chOff x="6709431" y="3270742"/>
              <a:chExt cx="1544353" cy="1384361"/>
            </a:xfrm>
            <a:solidFill>
              <a:schemeClr val="tx1">
                <a:lumMod val="65000"/>
                <a:lumOff val="35000"/>
              </a:schemeClr>
            </a:solidFill>
          </p:grpSpPr>
          <p:sp>
            <p:nvSpPr>
              <p:cNvPr id="5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2" name="Resim 1"/>
          <p:cNvPicPr>
            <a:picLocks noChangeAspect="1"/>
          </p:cNvPicPr>
          <p:nvPr/>
        </p:nvPicPr>
        <p:blipFill rotWithShape="1">
          <a:blip r:embed="rId9" cstate="print">
            <a:extLst>
              <a:ext uri="{28A0092B-C50C-407E-A947-70E740481C1C}">
                <a14:useLocalDpi xmlns:a14="http://schemas.microsoft.com/office/drawing/2010/main" val="0"/>
              </a:ext>
            </a:extLst>
          </a:blip>
          <a:srcRect l="22054" t="13866" r="5650" b="21108"/>
          <a:stretch/>
        </p:blipFill>
        <p:spPr>
          <a:xfrm>
            <a:off x="85367" y="989816"/>
            <a:ext cx="5104660" cy="2809304"/>
          </a:xfrm>
          <a:prstGeom prst="rect">
            <a:avLst/>
          </a:prstGeom>
        </p:spPr>
      </p:pic>
      <p:grpSp>
        <p:nvGrpSpPr>
          <p:cNvPr id="33" name="Grup 32"/>
          <p:cNvGrpSpPr/>
          <p:nvPr/>
        </p:nvGrpSpPr>
        <p:grpSpPr>
          <a:xfrm rot="20968082">
            <a:off x="256238" y="2523210"/>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34" name="Resim 3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35"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Patent </a:t>
              </a:r>
              <a:r>
                <a:rPr lang="tr-TR" sz="2400" dirty="0">
                  <a:solidFill>
                    <a:schemeClr val="tx1"/>
                  </a:solidFill>
                </a:rPr>
                <a:t>hakkı </a:t>
              </a:r>
              <a:r>
                <a:rPr lang="tr-TR" sz="2400" b="1" dirty="0" smtClean="0">
                  <a:solidFill>
                    <a:schemeClr val="tx1"/>
                  </a:solidFill>
                </a:rPr>
                <a:t>"</a:t>
              </a:r>
              <a:r>
                <a:rPr lang="tr-TR" sz="3200" dirty="0" smtClean="0">
                  <a:solidFill>
                    <a:schemeClr val="tx1"/>
                  </a:solidFill>
                </a:rPr>
                <a:t>®</a:t>
              </a:r>
              <a:r>
                <a:rPr lang="tr-TR" sz="2400" b="1" dirty="0">
                  <a:solidFill>
                    <a:schemeClr val="tx1"/>
                  </a:solidFill>
                </a:rPr>
                <a:t>"</a:t>
              </a:r>
              <a:r>
                <a:rPr lang="tr-TR" sz="2400" dirty="0" smtClean="0">
                  <a:solidFill>
                    <a:schemeClr val="tx1"/>
                  </a:solidFill>
                </a:rPr>
                <a:t> veya </a:t>
              </a:r>
              <a:r>
                <a:rPr lang="tr-TR" sz="2400" b="1" dirty="0" smtClean="0">
                  <a:solidFill>
                    <a:schemeClr val="tx1"/>
                  </a:solidFill>
                </a:rPr>
                <a:t>"</a:t>
              </a:r>
              <a:r>
                <a:rPr lang="tr-TR" sz="2400" dirty="0" smtClean="0">
                  <a:solidFill>
                    <a:schemeClr val="tx1"/>
                  </a:solidFill>
                </a:rPr>
                <a:t>TM</a:t>
              </a:r>
              <a:r>
                <a:rPr lang="tr-TR" sz="2400" b="1" dirty="0" smtClean="0">
                  <a:solidFill>
                    <a:schemeClr val="tx1"/>
                  </a:solidFill>
                </a:rPr>
                <a:t>"</a:t>
              </a:r>
              <a:r>
                <a:rPr lang="tr-TR" sz="2400" dirty="0" smtClean="0">
                  <a:solidFill>
                    <a:schemeClr val="tx1"/>
                  </a:solidFill>
                </a:rPr>
                <a:t> </a:t>
              </a:r>
              <a:r>
                <a:rPr lang="tr-TR" sz="2400" dirty="0">
                  <a:solidFill>
                    <a:schemeClr val="tx1"/>
                  </a:solidFill>
                </a:rPr>
                <a:t>sembolü ile </a:t>
              </a:r>
              <a:r>
                <a:rPr lang="tr-TR" sz="2400" dirty="0" smtClean="0">
                  <a:solidFill>
                    <a:schemeClr val="tx1"/>
                  </a:solidFill>
                </a:rPr>
                <a:t>gösterilir.</a:t>
              </a:r>
              <a:endParaRPr lang="tr-TR" sz="1400" dirty="0" smtClean="0">
                <a:solidFill>
                  <a:schemeClr val="tx1"/>
                </a:solidFill>
              </a:endParaRPr>
            </a:p>
          </p:txBody>
        </p:sp>
      </p:grpSp>
      <p:grpSp>
        <p:nvGrpSpPr>
          <p:cNvPr id="36" name="Grup 35"/>
          <p:cNvGrpSpPr/>
          <p:nvPr/>
        </p:nvGrpSpPr>
        <p:grpSpPr>
          <a:xfrm>
            <a:off x="437211" y="4715767"/>
            <a:ext cx="5597525" cy="1000012"/>
            <a:chOff x="6217104" y="1177573"/>
            <a:chExt cx="5597525" cy="1000012"/>
          </a:xfrm>
        </p:grpSpPr>
        <p:sp>
          <p:nvSpPr>
            <p:cNvPr id="37" name="Yuvarlatılmış Dikdörtgen 36"/>
            <p:cNvSpPr/>
            <p:nvPr/>
          </p:nvSpPr>
          <p:spPr>
            <a:xfrm>
              <a:off x="6226629" y="1278992"/>
              <a:ext cx="5588000" cy="898593"/>
            </a:xfrm>
            <a:prstGeom prst="roundRect">
              <a:avLst>
                <a:gd name="adj" fmla="val 0"/>
              </a:avLst>
            </a:prstGeom>
            <a:gradFill flip="none" rotWithShape="1">
              <a:gsLst>
                <a:gs pos="0">
                  <a:schemeClr val="accent1">
                    <a:lumMod val="5000"/>
                    <a:lumOff val="95000"/>
                  </a:schemeClr>
                </a:gs>
                <a:gs pos="100000">
                  <a:schemeClr val="bg1">
                    <a:lumMod val="75000"/>
                  </a:schemeClr>
                </a:gs>
              </a:gsLst>
              <a:lin ang="0" scaled="1"/>
              <a:tileRect/>
            </a:gradFill>
            <a:ln>
              <a:noFill/>
            </a:ln>
            <a:effectLst>
              <a:outerShdw blurRad="50800" dist="38100" dir="5400000" algn="t" rotWithShape="0">
                <a:prstClr val="black">
                  <a:alpha val="40000"/>
                </a:prst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96938"/>
              <a:r>
                <a:rPr lang="tr-TR" sz="2400" dirty="0">
                  <a:solidFill>
                    <a:schemeClr val="tx1"/>
                  </a:solidFill>
                </a:rPr>
                <a:t>Başvuru tarihinden itibaren 20 yıldır.</a:t>
              </a:r>
            </a:p>
          </p:txBody>
        </p:sp>
        <p:sp>
          <p:nvSpPr>
            <p:cNvPr id="38" name="Yuvarlatılmış Dikdörtgen 16"/>
            <p:cNvSpPr/>
            <p:nvPr/>
          </p:nvSpPr>
          <p:spPr>
            <a:xfrm>
              <a:off x="6217104" y="1177573"/>
              <a:ext cx="857087" cy="1000012"/>
            </a:xfrm>
            <a:custGeom>
              <a:avLst/>
              <a:gdLst>
                <a:gd name="connsiteX0" fmla="*/ 0 w 1083129"/>
                <a:gd name="connsiteY0" fmla="*/ 0 h 898593"/>
                <a:gd name="connsiteX1" fmla="*/ 0 w 1083129"/>
                <a:gd name="connsiteY1" fmla="*/ 0 h 898593"/>
                <a:gd name="connsiteX2" fmla="*/ 1083129 w 1083129"/>
                <a:gd name="connsiteY2" fmla="*/ 0 h 898593"/>
                <a:gd name="connsiteX3" fmla="*/ 1083129 w 1083129"/>
                <a:gd name="connsiteY3" fmla="*/ 0 h 898593"/>
                <a:gd name="connsiteX4" fmla="*/ 1083129 w 1083129"/>
                <a:gd name="connsiteY4" fmla="*/ 898593 h 898593"/>
                <a:gd name="connsiteX5" fmla="*/ 1083129 w 1083129"/>
                <a:gd name="connsiteY5" fmla="*/ 898593 h 898593"/>
                <a:gd name="connsiteX6" fmla="*/ 0 w 1083129"/>
                <a:gd name="connsiteY6" fmla="*/ 898593 h 898593"/>
                <a:gd name="connsiteX7" fmla="*/ 0 w 1083129"/>
                <a:gd name="connsiteY7" fmla="*/ 898593 h 898593"/>
                <a:gd name="connsiteX8" fmla="*/ 0 w 1083129"/>
                <a:gd name="connsiteY8" fmla="*/ 0 h 898593"/>
                <a:gd name="connsiteX0" fmla="*/ 0 w 1083129"/>
                <a:gd name="connsiteY0" fmla="*/ 0 h 898593"/>
                <a:gd name="connsiteX1" fmla="*/ 0 w 1083129"/>
                <a:gd name="connsiteY1" fmla="*/ 0 h 898593"/>
                <a:gd name="connsiteX2" fmla="*/ 1083129 w 1083129"/>
                <a:gd name="connsiteY2" fmla="*/ 0 h 898593"/>
                <a:gd name="connsiteX3" fmla="*/ 1083129 w 1083129"/>
                <a:gd name="connsiteY3" fmla="*/ 0 h 898593"/>
                <a:gd name="connsiteX4" fmla="*/ 1083129 w 1083129"/>
                <a:gd name="connsiteY4" fmla="*/ 898593 h 898593"/>
                <a:gd name="connsiteX5" fmla="*/ 1083129 w 1083129"/>
                <a:gd name="connsiteY5" fmla="*/ 771593 h 898593"/>
                <a:gd name="connsiteX6" fmla="*/ 0 w 1083129"/>
                <a:gd name="connsiteY6" fmla="*/ 898593 h 898593"/>
                <a:gd name="connsiteX7" fmla="*/ 0 w 1083129"/>
                <a:gd name="connsiteY7" fmla="*/ 898593 h 898593"/>
                <a:gd name="connsiteX8" fmla="*/ 0 w 1083129"/>
                <a:gd name="connsiteY8" fmla="*/ 0 h 898593"/>
                <a:gd name="connsiteX0" fmla="*/ 0 w 1083129"/>
                <a:gd name="connsiteY0" fmla="*/ 45155 h 943748"/>
                <a:gd name="connsiteX1" fmla="*/ 0 w 1083129"/>
                <a:gd name="connsiteY1" fmla="*/ 45155 h 943748"/>
                <a:gd name="connsiteX2" fmla="*/ 1083129 w 1083129"/>
                <a:gd name="connsiteY2" fmla="*/ 45155 h 943748"/>
                <a:gd name="connsiteX3" fmla="*/ 1083129 w 1083129"/>
                <a:gd name="connsiteY3" fmla="*/ 45155 h 943748"/>
                <a:gd name="connsiteX4" fmla="*/ 1083129 w 1083129"/>
                <a:gd name="connsiteY4" fmla="*/ 943748 h 943748"/>
                <a:gd name="connsiteX5" fmla="*/ 1083129 w 1083129"/>
                <a:gd name="connsiteY5" fmla="*/ 816748 h 943748"/>
                <a:gd name="connsiteX6" fmla="*/ 0 w 1083129"/>
                <a:gd name="connsiteY6" fmla="*/ 943748 h 943748"/>
                <a:gd name="connsiteX7" fmla="*/ 0 w 1083129"/>
                <a:gd name="connsiteY7" fmla="*/ 943748 h 943748"/>
                <a:gd name="connsiteX8" fmla="*/ 0 w 1083129"/>
                <a:gd name="connsiteY8" fmla="*/ 45155 h 943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3129" h="943748">
                  <a:moveTo>
                    <a:pt x="0" y="45155"/>
                  </a:moveTo>
                  <a:lnTo>
                    <a:pt x="0" y="45155"/>
                  </a:lnTo>
                  <a:cubicBezTo>
                    <a:pt x="361043" y="45155"/>
                    <a:pt x="220436" y="-56445"/>
                    <a:pt x="1083129" y="45155"/>
                  </a:cubicBezTo>
                  <a:lnTo>
                    <a:pt x="1083129" y="45155"/>
                  </a:lnTo>
                  <a:lnTo>
                    <a:pt x="1083129" y="943748"/>
                  </a:lnTo>
                  <a:lnTo>
                    <a:pt x="1083129" y="816748"/>
                  </a:lnTo>
                  <a:lnTo>
                    <a:pt x="0" y="943748"/>
                  </a:lnTo>
                  <a:lnTo>
                    <a:pt x="0" y="943748"/>
                  </a:lnTo>
                  <a:lnTo>
                    <a:pt x="0" y="45155"/>
                  </a:lnTo>
                  <a:close/>
                </a:path>
              </a:pathLst>
            </a:custGeom>
            <a:solidFill>
              <a:srgbClr val="0070C0"/>
            </a:solidFill>
            <a:ln>
              <a:noFill/>
            </a:ln>
            <a:effectLst>
              <a:outerShdw blurRad="50800" dist="38100" dir="2700000" algn="tl" rotWithShape="0">
                <a:prstClr val="black">
                  <a:alpha val="40000"/>
                </a:prst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1</a:t>
              </a:r>
              <a:endParaRPr lang="tr-TR" sz="2400" dirty="0"/>
            </a:p>
          </p:txBody>
        </p:sp>
      </p:grpSp>
      <p:grpSp>
        <p:nvGrpSpPr>
          <p:cNvPr id="39" name="Grup 38"/>
          <p:cNvGrpSpPr/>
          <p:nvPr/>
        </p:nvGrpSpPr>
        <p:grpSpPr>
          <a:xfrm>
            <a:off x="446736" y="5781265"/>
            <a:ext cx="5597525" cy="1000012"/>
            <a:chOff x="6217104" y="1177573"/>
            <a:chExt cx="5597525" cy="1000012"/>
          </a:xfrm>
        </p:grpSpPr>
        <p:sp>
          <p:nvSpPr>
            <p:cNvPr id="40" name="Yuvarlatılmış Dikdörtgen 39"/>
            <p:cNvSpPr/>
            <p:nvPr/>
          </p:nvSpPr>
          <p:spPr>
            <a:xfrm>
              <a:off x="6226629" y="1278992"/>
              <a:ext cx="5588000" cy="898593"/>
            </a:xfrm>
            <a:prstGeom prst="roundRect">
              <a:avLst>
                <a:gd name="adj" fmla="val 0"/>
              </a:avLst>
            </a:prstGeom>
            <a:gradFill flip="none" rotWithShape="1">
              <a:gsLst>
                <a:gs pos="0">
                  <a:schemeClr val="accent1">
                    <a:lumMod val="5000"/>
                    <a:lumOff val="95000"/>
                  </a:schemeClr>
                </a:gs>
                <a:gs pos="100000">
                  <a:schemeClr val="bg1">
                    <a:lumMod val="75000"/>
                  </a:schemeClr>
                </a:gs>
              </a:gsLst>
              <a:lin ang="0" scaled="1"/>
              <a:tileRect/>
            </a:gradFill>
            <a:ln>
              <a:noFill/>
            </a:ln>
            <a:effectLst>
              <a:outerShdw blurRad="50800" dist="38100" dir="5400000" algn="t" rotWithShape="0">
                <a:prstClr val="black">
                  <a:alpha val="40000"/>
                </a:prst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96938"/>
              <a:r>
                <a:rPr lang="tr-TR" sz="2400" dirty="0" smtClean="0">
                  <a:solidFill>
                    <a:schemeClr val="tx1"/>
                  </a:solidFill>
                </a:rPr>
                <a:t>Ayrıca her yıl yenileme harcının yatırılması gereklidir.</a:t>
              </a:r>
              <a:endParaRPr lang="tr-TR" sz="2400" dirty="0">
                <a:solidFill>
                  <a:schemeClr val="tx1"/>
                </a:solidFill>
              </a:endParaRPr>
            </a:p>
          </p:txBody>
        </p:sp>
        <p:sp>
          <p:nvSpPr>
            <p:cNvPr id="41" name="Yuvarlatılmış Dikdörtgen 16"/>
            <p:cNvSpPr/>
            <p:nvPr/>
          </p:nvSpPr>
          <p:spPr>
            <a:xfrm>
              <a:off x="6217104" y="1177573"/>
              <a:ext cx="857087" cy="1000012"/>
            </a:xfrm>
            <a:custGeom>
              <a:avLst/>
              <a:gdLst>
                <a:gd name="connsiteX0" fmla="*/ 0 w 1083129"/>
                <a:gd name="connsiteY0" fmla="*/ 0 h 898593"/>
                <a:gd name="connsiteX1" fmla="*/ 0 w 1083129"/>
                <a:gd name="connsiteY1" fmla="*/ 0 h 898593"/>
                <a:gd name="connsiteX2" fmla="*/ 1083129 w 1083129"/>
                <a:gd name="connsiteY2" fmla="*/ 0 h 898593"/>
                <a:gd name="connsiteX3" fmla="*/ 1083129 w 1083129"/>
                <a:gd name="connsiteY3" fmla="*/ 0 h 898593"/>
                <a:gd name="connsiteX4" fmla="*/ 1083129 w 1083129"/>
                <a:gd name="connsiteY4" fmla="*/ 898593 h 898593"/>
                <a:gd name="connsiteX5" fmla="*/ 1083129 w 1083129"/>
                <a:gd name="connsiteY5" fmla="*/ 898593 h 898593"/>
                <a:gd name="connsiteX6" fmla="*/ 0 w 1083129"/>
                <a:gd name="connsiteY6" fmla="*/ 898593 h 898593"/>
                <a:gd name="connsiteX7" fmla="*/ 0 w 1083129"/>
                <a:gd name="connsiteY7" fmla="*/ 898593 h 898593"/>
                <a:gd name="connsiteX8" fmla="*/ 0 w 1083129"/>
                <a:gd name="connsiteY8" fmla="*/ 0 h 898593"/>
                <a:gd name="connsiteX0" fmla="*/ 0 w 1083129"/>
                <a:gd name="connsiteY0" fmla="*/ 0 h 898593"/>
                <a:gd name="connsiteX1" fmla="*/ 0 w 1083129"/>
                <a:gd name="connsiteY1" fmla="*/ 0 h 898593"/>
                <a:gd name="connsiteX2" fmla="*/ 1083129 w 1083129"/>
                <a:gd name="connsiteY2" fmla="*/ 0 h 898593"/>
                <a:gd name="connsiteX3" fmla="*/ 1083129 w 1083129"/>
                <a:gd name="connsiteY3" fmla="*/ 0 h 898593"/>
                <a:gd name="connsiteX4" fmla="*/ 1083129 w 1083129"/>
                <a:gd name="connsiteY4" fmla="*/ 898593 h 898593"/>
                <a:gd name="connsiteX5" fmla="*/ 1083129 w 1083129"/>
                <a:gd name="connsiteY5" fmla="*/ 771593 h 898593"/>
                <a:gd name="connsiteX6" fmla="*/ 0 w 1083129"/>
                <a:gd name="connsiteY6" fmla="*/ 898593 h 898593"/>
                <a:gd name="connsiteX7" fmla="*/ 0 w 1083129"/>
                <a:gd name="connsiteY7" fmla="*/ 898593 h 898593"/>
                <a:gd name="connsiteX8" fmla="*/ 0 w 1083129"/>
                <a:gd name="connsiteY8" fmla="*/ 0 h 898593"/>
                <a:gd name="connsiteX0" fmla="*/ 0 w 1083129"/>
                <a:gd name="connsiteY0" fmla="*/ 45155 h 943748"/>
                <a:gd name="connsiteX1" fmla="*/ 0 w 1083129"/>
                <a:gd name="connsiteY1" fmla="*/ 45155 h 943748"/>
                <a:gd name="connsiteX2" fmla="*/ 1083129 w 1083129"/>
                <a:gd name="connsiteY2" fmla="*/ 45155 h 943748"/>
                <a:gd name="connsiteX3" fmla="*/ 1083129 w 1083129"/>
                <a:gd name="connsiteY3" fmla="*/ 45155 h 943748"/>
                <a:gd name="connsiteX4" fmla="*/ 1083129 w 1083129"/>
                <a:gd name="connsiteY4" fmla="*/ 943748 h 943748"/>
                <a:gd name="connsiteX5" fmla="*/ 1083129 w 1083129"/>
                <a:gd name="connsiteY5" fmla="*/ 816748 h 943748"/>
                <a:gd name="connsiteX6" fmla="*/ 0 w 1083129"/>
                <a:gd name="connsiteY6" fmla="*/ 943748 h 943748"/>
                <a:gd name="connsiteX7" fmla="*/ 0 w 1083129"/>
                <a:gd name="connsiteY7" fmla="*/ 943748 h 943748"/>
                <a:gd name="connsiteX8" fmla="*/ 0 w 1083129"/>
                <a:gd name="connsiteY8" fmla="*/ 45155 h 943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3129" h="943748">
                  <a:moveTo>
                    <a:pt x="0" y="45155"/>
                  </a:moveTo>
                  <a:lnTo>
                    <a:pt x="0" y="45155"/>
                  </a:lnTo>
                  <a:cubicBezTo>
                    <a:pt x="361043" y="45155"/>
                    <a:pt x="220436" y="-56445"/>
                    <a:pt x="1083129" y="45155"/>
                  </a:cubicBezTo>
                  <a:lnTo>
                    <a:pt x="1083129" y="45155"/>
                  </a:lnTo>
                  <a:lnTo>
                    <a:pt x="1083129" y="943748"/>
                  </a:lnTo>
                  <a:lnTo>
                    <a:pt x="1083129" y="816748"/>
                  </a:lnTo>
                  <a:lnTo>
                    <a:pt x="0" y="943748"/>
                  </a:lnTo>
                  <a:lnTo>
                    <a:pt x="0" y="943748"/>
                  </a:lnTo>
                  <a:lnTo>
                    <a:pt x="0" y="45155"/>
                  </a:lnTo>
                  <a:close/>
                </a:path>
              </a:pathLst>
            </a:custGeom>
            <a:solidFill>
              <a:srgbClr val="C4416B"/>
            </a:solidFill>
            <a:ln>
              <a:noFill/>
            </a:ln>
            <a:effectLst>
              <a:outerShdw blurRad="50800" dist="38100" dir="2700000" algn="tl" rotWithShape="0">
                <a:prstClr val="black">
                  <a:alpha val="40000"/>
                </a:prst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2</a:t>
              </a:r>
              <a:endParaRPr lang="tr-TR" sz="2400" dirty="0"/>
            </a:p>
          </p:txBody>
        </p:sp>
      </p:grpSp>
    </p:spTree>
    <p:custDataLst>
      <p:tags r:id="rId1"/>
    </p:custDataLst>
    <p:extLst>
      <p:ext uri="{BB962C8B-B14F-4D97-AF65-F5344CB8AC3E}">
        <p14:creationId xmlns:p14="http://schemas.microsoft.com/office/powerpoint/2010/main" val="4281211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animEffect transition="in" filter="fade">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1" fill="hold" grpId="0" nodeType="click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p:tgtEl>
                                          <p:spTgt spid="26"/>
                                        </p:tgtEl>
                                        <p:attrNameLst>
                                          <p:attrName>ppt_y</p:attrName>
                                        </p:attrNameLst>
                                      </p:cBhvr>
                                      <p:tavLst>
                                        <p:tav tm="0">
                                          <p:val>
                                            <p:strVal val="#ppt_y-#ppt_h*1.125000"/>
                                          </p:val>
                                        </p:tav>
                                        <p:tav tm="100000">
                                          <p:val>
                                            <p:strVal val="#ppt_y"/>
                                          </p:val>
                                        </p:tav>
                                      </p:tavLst>
                                    </p:anim>
                                    <p:animEffect transition="in" filter="wipe(down)">
                                      <p:cBhvr>
                                        <p:cTn id="19" dur="500"/>
                                        <p:tgtEl>
                                          <p:spTgt spid="26"/>
                                        </p:tgtEl>
                                      </p:cBhvr>
                                    </p:animEffect>
                                  </p:childTnLst>
                                </p:cTn>
                              </p:par>
                            </p:childTnLst>
                          </p:cTn>
                        </p:par>
                        <p:par>
                          <p:cTn id="20" fill="hold">
                            <p:stCondLst>
                              <p:cond delay="500"/>
                            </p:stCondLst>
                            <p:childTnLst>
                              <p:par>
                                <p:cTn id="21" presetID="53" presetClass="entr" presetSubtype="16" fill="hold" nodeType="after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p:cTn id="30" dur="500" fill="hold"/>
                                        <p:tgtEl>
                                          <p:spTgt spid="47"/>
                                        </p:tgtEl>
                                        <p:attrNameLst>
                                          <p:attrName>ppt_w</p:attrName>
                                        </p:attrNameLst>
                                      </p:cBhvr>
                                      <p:tavLst>
                                        <p:tav tm="0">
                                          <p:val>
                                            <p:fltVal val="0"/>
                                          </p:val>
                                        </p:tav>
                                        <p:tav tm="100000">
                                          <p:val>
                                            <p:strVal val="#ppt_w"/>
                                          </p:val>
                                        </p:tav>
                                      </p:tavLst>
                                    </p:anim>
                                    <p:anim calcmode="lin" valueType="num">
                                      <p:cBhvr>
                                        <p:cTn id="31" dur="500" fill="hold"/>
                                        <p:tgtEl>
                                          <p:spTgt spid="47"/>
                                        </p:tgtEl>
                                        <p:attrNameLst>
                                          <p:attrName>ppt_h</p:attrName>
                                        </p:attrNameLst>
                                      </p:cBhvr>
                                      <p:tavLst>
                                        <p:tav tm="0">
                                          <p:val>
                                            <p:fltVal val="0"/>
                                          </p:val>
                                        </p:tav>
                                        <p:tav tm="100000">
                                          <p:val>
                                            <p:strVal val="#ppt_h"/>
                                          </p:val>
                                        </p:tav>
                                      </p:tavLst>
                                    </p:anim>
                                    <p:animEffect transition="in" filter="fade">
                                      <p:cBhvr>
                                        <p:cTn id="32" dur="500"/>
                                        <p:tgtEl>
                                          <p:spTgt spid="47"/>
                                        </p:tgtEl>
                                      </p:cBhvr>
                                    </p:animEffect>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wipe(left)">
                                      <p:cBhvr>
                                        <p:cTn id="36" dur="500"/>
                                        <p:tgtEl>
                                          <p:spTgt spid="46"/>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xit" presetSubtype="2" fill="hold" grpId="1" nodeType="clickEffect">
                                  <p:stCondLst>
                                    <p:cond delay="0"/>
                                  </p:stCondLst>
                                  <p:childTnLst>
                                    <p:animEffect transition="out" filter="wipe(right)">
                                      <p:cBhvr>
                                        <p:cTn id="40" dur="500"/>
                                        <p:tgtEl>
                                          <p:spTgt spid="46"/>
                                        </p:tgtEl>
                                      </p:cBhvr>
                                    </p:animEffect>
                                    <p:set>
                                      <p:cBhvr>
                                        <p:cTn id="41" dur="1" fill="hold">
                                          <p:stCondLst>
                                            <p:cond delay="499"/>
                                          </p:stCondLst>
                                        </p:cTn>
                                        <p:tgtEl>
                                          <p:spTgt spid="46"/>
                                        </p:tgtEl>
                                        <p:attrNameLst>
                                          <p:attrName>style.visibility</p:attrName>
                                        </p:attrNameLst>
                                      </p:cBhvr>
                                      <p:to>
                                        <p:strVal val="hidden"/>
                                      </p:to>
                                    </p:set>
                                  </p:childTnLst>
                                </p:cTn>
                              </p:par>
                            </p:childTnLst>
                          </p:cTn>
                        </p:par>
                        <p:par>
                          <p:cTn id="42" fill="hold">
                            <p:stCondLst>
                              <p:cond delay="500"/>
                            </p:stCondLst>
                            <p:childTnLst>
                              <p:par>
                                <p:cTn id="43" presetID="53" presetClass="exit" presetSubtype="32" fill="hold" nodeType="afterEffect">
                                  <p:stCondLst>
                                    <p:cond delay="0"/>
                                  </p:stCondLst>
                                  <p:childTnLst>
                                    <p:anim calcmode="lin" valueType="num">
                                      <p:cBhvr>
                                        <p:cTn id="44" dur="500"/>
                                        <p:tgtEl>
                                          <p:spTgt spid="47"/>
                                        </p:tgtEl>
                                        <p:attrNameLst>
                                          <p:attrName>ppt_w</p:attrName>
                                        </p:attrNameLst>
                                      </p:cBhvr>
                                      <p:tavLst>
                                        <p:tav tm="0">
                                          <p:val>
                                            <p:strVal val="ppt_w"/>
                                          </p:val>
                                        </p:tav>
                                        <p:tav tm="100000">
                                          <p:val>
                                            <p:fltVal val="0"/>
                                          </p:val>
                                        </p:tav>
                                      </p:tavLst>
                                    </p:anim>
                                    <p:anim calcmode="lin" valueType="num">
                                      <p:cBhvr>
                                        <p:cTn id="45" dur="500"/>
                                        <p:tgtEl>
                                          <p:spTgt spid="47"/>
                                        </p:tgtEl>
                                        <p:attrNameLst>
                                          <p:attrName>ppt_h</p:attrName>
                                        </p:attrNameLst>
                                      </p:cBhvr>
                                      <p:tavLst>
                                        <p:tav tm="0">
                                          <p:val>
                                            <p:strVal val="ppt_h"/>
                                          </p:val>
                                        </p:tav>
                                        <p:tav tm="100000">
                                          <p:val>
                                            <p:fltVal val="0"/>
                                          </p:val>
                                        </p:tav>
                                      </p:tavLst>
                                    </p:anim>
                                    <p:animEffect transition="out" filter="fade">
                                      <p:cBhvr>
                                        <p:cTn id="46" dur="500"/>
                                        <p:tgtEl>
                                          <p:spTgt spid="47"/>
                                        </p:tgtEl>
                                      </p:cBhvr>
                                    </p:animEffect>
                                    <p:set>
                                      <p:cBhvr>
                                        <p:cTn id="47" dur="1" fill="hold">
                                          <p:stCondLst>
                                            <p:cond delay="499"/>
                                          </p:stCondLst>
                                        </p:cTn>
                                        <p:tgtEl>
                                          <p:spTgt spid="47"/>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animEffect transition="in" filter="fade">
                                      <p:cBhvr>
                                        <p:cTn id="54" dur="500"/>
                                        <p:tgtEl>
                                          <p:spTgt spid="33"/>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8" fill="hold" nodeType="clickEffect">
                                  <p:stCondLst>
                                    <p:cond delay="0"/>
                                  </p:stCondLst>
                                  <p:childTnLst>
                                    <p:set>
                                      <p:cBhvr>
                                        <p:cTn id="58" dur="1" fill="hold">
                                          <p:stCondLst>
                                            <p:cond delay="0"/>
                                          </p:stCondLst>
                                        </p:cTn>
                                        <p:tgtEl>
                                          <p:spTgt spid="36"/>
                                        </p:tgtEl>
                                        <p:attrNameLst>
                                          <p:attrName>style.visibility</p:attrName>
                                        </p:attrNameLst>
                                      </p:cBhvr>
                                      <p:to>
                                        <p:strVal val="visible"/>
                                      </p:to>
                                    </p:set>
                                    <p:anim calcmode="lin" valueType="num">
                                      <p:cBhvr additive="base">
                                        <p:cTn id="59" dur="500"/>
                                        <p:tgtEl>
                                          <p:spTgt spid="36"/>
                                        </p:tgtEl>
                                        <p:attrNameLst>
                                          <p:attrName>ppt_x</p:attrName>
                                        </p:attrNameLst>
                                      </p:cBhvr>
                                      <p:tavLst>
                                        <p:tav tm="0">
                                          <p:val>
                                            <p:strVal val="#ppt_x-#ppt_w*1.125000"/>
                                          </p:val>
                                        </p:tav>
                                        <p:tav tm="100000">
                                          <p:val>
                                            <p:strVal val="#ppt_x"/>
                                          </p:val>
                                        </p:tav>
                                      </p:tavLst>
                                    </p:anim>
                                    <p:animEffect transition="in" filter="wipe(right)">
                                      <p:cBhvr>
                                        <p:cTn id="60" dur="500"/>
                                        <p:tgtEl>
                                          <p:spTgt spid="36"/>
                                        </p:tgtEl>
                                      </p:cBhvr>
                                    </p:animEffect>
                                  </p:childTnLst>
                                </p:cTn>
                              </p:par>
                            </p:childTnLst>
                          </p:cTn>
                        </p:par>
                      </p:childTnLst>
                    </p:cTn>
                  </p:par>
                  <p:par>
                    <p:cTn id="61" fill="hold">
                      <p:stCondLst>
                        <p:cond delay="indefinite"/>
                      </p:stCondLst>
                      <p:childTnLst>
                        <p:par>
                          <p:cTn id="62" fill="hold">
                            <p:stCondLst>
                              <p:cond delay="0"/>
                            </p:stCondLst>
                            <p:childTnLst>
                              <p:par>
                                <p:cTn id="63" presetID="12" presetClass="entr" presetSubtype="8" fill="hold" nodeType="click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500"/>
                                        <p:tgtEl>
                                          <p:spTgt spid="39"/>
                                        </p:tgtEl>
                                        <p:attrNameLst>
                                          <p:attrName>ppt_x</p:attrName>
                                        </p:attrNameLst>
                                      </p:cBhvr>
                                      <p:tavLst>
                                        <p:tav tm="0">
                                          <p:val>
                                            <p:strVal val="#ppt_x-#ppt_w*1.125000"/>
                                          </p:val>
                                        </p:tav>
                                        <p:tav tm="100000">
                                          <p:val>
                                            <p:strVal val="#ppt_x"/>
                                          </p:val>
                                        </p:tav>
                                      </p:tavLst>
                                    </p:anim>
                                    <p:animEffect transition="in" filter="wipe(right)">
                                      <p:cBhvr>
                                        <p:cTn id="6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46" grpId="0" animBg="1"/>
      <p:bldP spid="46"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Telif ve Patentin Karşılaştırılması</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aphicFrame>
        <p:nvGraphicFramePr>
          <p:cNvPr id="2" name="Tablo 1"/>
          <p:cNvGraphicFramePr>
            <a:graphicFrameLocks noGrp="1"/>
          </p:cNvGraphicFramePr>
          <p:nvPr>
            <p:extLst>
              <p:ext uri="{D42A27DB-BD31-4B8C-83A1-F6EECF244321}">
                <p14:modId xmlns:p14="http://schemas.microsoft.com/office/powerpoint/2010/main" val="2754587685"/>
              </p:ext>
            </p:extLst>
          </p:nvPr>
        </p:nvGraphicFramePr>
        <p:xfrm>
          <a:off x="280848" y="958141"/>
          <a:ext cx="11508699" cy="5130975"/>
        </p:xfrm>
        <a:graphic>
          <a:graphicData uri="http://schemas.openxmlformats.org/drawingml/2006/table">
            <a:tbl>
              <a:tblPr/>
              <a:tblGrid>
                <a:gridCol w="3836233">
                  <a:extLst>
                    <a:ext uri="{9D8B030D-6E8A-4147-A177-3AD203B41FA5}">
                      <a16:colId xmlns:a16="http://schemas.microsoft.com/office/drawing/2014/main" val="1876081485"/>
                    </a:ext>
                  </a:extLst>
                </a:gridCol>
                <a:gridCol w="3836233">
                  <a:extLst>
                    <a:ext uri="{9D8B030D-6E8A-4147-A177-3AD203B41FA5}">
                      <a16:colId xmlns:a16="http://schemas.microsoft.com/office/drawing/2014/main" val="2768698251"/>
                    </a:ext>
                  </a:extLst>
                </a:gridCol>
                <a:gridCol w="3836233">
                  <a:extLst>
                    <a:ext uri="{9D8B030D-6E8A-4147-A177-3AD203B41FA5}">
                      <a16:colId xmlns:a16="http://schemas.microsoft.com/office/drawing/2014/main" val="271622847"/>
                    </a:ext>
                  </a:extLst>
                </a:gridCol>
              </a:tblGrid>
              <a:tr h="781882">
                <a:tc>
                  <a:txBody>
                    <a:bodyPr/>
                    <a:lstStyle/>
                    <a:p>
                      <a:pPr algn="l"/>
                      <a:r>
                        <a:rPr lang="tr-TR" sz="2400" dirty="0">
                          <a:solidFill>
                            <a:srgbClr val="FFFFFF"/>
                          </a:solidFill>
                          <a:effectLst/>
                        </a:rPr>
                        <a:t>Özellik</a:t>
                      </a:r>
                    </a:p>
                  </a:txBody>
                  <a:tcPr marL="181303" marR="181303" marT="181303" marB="181303" anchor="ctr">
                    <a:lnL>
                      <a:noFill/>
                    </a:lnL>
                    <a:lnR>
                      <a:noFill/>
                    </a:lnR>
                    <a:lnT>
                      <a:noFill/>
                    </a:lnT>
                    <a:lnB>
                      <a:noFill/>
                    </a:lnB>
                    <a:solidFill>
                      <a:srgbClr val="1E293B"/>
                    </a:solidFill>
                  </a:tcPr>
                </a:tc>
                <a:tc>
                  <a:txBody>
                    <a:bodyPr/>
                    <a:lstStyle/>
                    <a:p>
                      <a:pPr algn="l"/>
                      <a:r>
                        <a:rPr lang="tr-TR" sz="2400">
                          <a:solidFill>
                            <a:srgbClr val="FFFFFF"/>
                          </a:solidFill>
                          <a:effectLst/>
                        </a:rPr>
                        <a:t>Telif Hakkı (Copyright)</a:t>
                      </a:r>
                    </a:p>
                  </a:txBody>
                  <a:tcPr marL="181303" marR="181303" marT="181303" marB="181303" anchor="ctr">
                    <a:lnL>
                      <a:noFill/>
                    </a:lnL>
                    <a:lnR>
                      <a:noFill/>
                    </a:lnR>
                    <a:lnT>
                      <a:noFill/>
                    </a:lnT>
                    <a:lnB>
                      <a:noFill/>
                    </a:lnB>
                    <a:solidFill>
                      <a:srgbClr val="1E293B"/>
                    </a:solidFill>
                  </a:tcPr>
                </a:tc>
                <a:tc>
                  <a:txBody>
                    <a:bodyPr/>
                    <a:lstStyle/>
                    <a:p>
                      <a:pPr algn="l"/>
                      <a:r>
                        <a:rPr lang="tr-TR" sz="2400">
                          <a:solidFill>
                            <a:srgbClr val="FFFFFF"/>
                          </a:solidFill>
                          <a:effectLst/>
                        </a:rPr>
                        <a:t>Patent Hakkı</a:t>
                      </a:r>
                    </a:p>
                  </a:txBody>
                  <a:tcPr marL="181303" marR="181303" marT="181303" marB="181303" anchor="ctr">
                    <a:lnL>
                      <a:noFill/>
                    </a:lnL>
                    <a:lnR>
                      <a:noFill/>
                    </a:lnR>
                    <a:lnT>
                      <a:noFill/>
                    </a:lnT>
                    <a:lnB>
                      <a:noFill/>
                    </a:lnB>
                    <a:solidFill>
                      <a:srgbClr val="1E293B"/>
                    </a:solidFill>
                  </a:tcPr>
                </a:tc>
                <a:extLst>
                  <a:ext uri="{0D108BD9-81ED-4DB2-BD59-A6C34878D82A}">
                    <a16:rowId xmlns:a16="http://schemas.microsoft.com/office/drawing/2014/main" val="916240784"/>
                  </a:ext>
                </a:extLst>
              </a:tr>
              <a:tr h="1201562">
                <a:tc>
                  <a:txBody>
                    <a:bodyPr/>
                    <a:lstStyle/>
                    <a:p>
                      <a:r>
                        <a:rPr lang="tr-TR" sz="2400" b="1" dirty="0">
                          <a:solidFill>
                            <a:srgbClr val="334155"/>
                          </a:solidFill>
                          <a:effectLst/>
                        </a:rPr>
                        <a:t>Kapsam</a:t>
                      </a:r>
                      <a:endParaRPr lang="tr-TR" sz="2400" dirty="0">
                        <a:solidFill>
                          <a:srgbClr val="334155"/>
                        </a:solidFill>
                        <a:effectLst/>
                      </a:endParaRPr>
                    </a:p>
                  </a:txBody>
                  <a:tcPr marL="181303" marR="181303" marT="181303" marB="181303" anchor="ctr">
                    <a:lnL>
                      <a:noFill/>
                    </a:lnL>
                    <a:lnR>
                      <a:noFill/>
                    </a:lnR>
                    <a:lnT>
                      <a:noFill/>
                    </a:lnT>
                    <a:lnB w="9525" cap="flat" cmpd="sng" algn="ctr">
                      <a:solidFill>
                        <a:srgbClr val="E2E8F0"/>
                      </a:solidFill>
                      <a:prstDash val="solid"/>
                      <a:round/>
                      <a:headEnd type="none" w="med" len="med"/>
                      <a:tailEnd type="none" w="med" len="med"/>
                    </a:lnB>
                  </a:tcPr>
                </a:tc>
                <a:tc>
                  <a:txBody>
                    <a:bodyPr/>
                    <a:lstStyle/>
                    <a:p>
                      <a:r>
                        <a:rPr lang="tr-TR" sz="2400" dirty="0">
                          <a:solidFill>
                            <a:srgbClr val="334155"/>
                          </a:solidFill>
                          <a:effectLst/>
                        </a:rPr>
                        <a:t>Kitap, Müzik, Sinema, Resim</a:t>
                      </a:r>
                    </a:p>
                  </a:txBody>
                  <a:tcPr marL="181303" marR="181303" marT="181303" marB="181303" anchor="ctr">
                    <a:lnL>
                      <a:noFill/>
                    </a:lnL>
                    <a:lnR>
                      <a:noFill/>
                    </a:lnR>
                    <a:lnT>
                      <a:noFill/>
                    </a:lnT>
                    <a:lnB w="9525" cap="flat" cmpd="sng" algn="ctr">
                      <a:solidFill>
                        <a:srgbClr val="E2E8F0"/>
                      </a:solidFill>
                      <a:prstDash val="solid"/>
                      <a:round/>
                      <a:headEnd type="none" w="med" len="med"/>
                      <a:tailEnd type="none" w="med" len="med"/>
                    </a:lnB>
                  </a:tcPr>
                </a:tc>
                <a:tc>
                  <a:txBody>
                    <a:bodyPr/>
                    <a:lstStyle/>
                    <a:p>
                      <a:r>
                        <a:rPr lang="tr-TR" sz="2400" dirty="0">
                          <a:solidFill>
                            <a:srgbClr val="334155"/>
                          </a:solidFill>
                          <a:effectLst/>
                        </a:rPr>
                        <a:t>Teknolojik Buluşlar, İcatlar</a:t>
                      </a:r>
                    </a:p>
                  </a:txBody>
                  <a:tcPr marL="181303" marR="181303" marT="181303" marB="181303" anchor="ctr">
                    <a:lnL>
                      <a:noFill/>
                    </a:lnL>
                    <a:lnR>
                      <a:noFill/>
                    </a:lnR>
                    <a:lnT>
                      <a:noFill/>
                    </a:lnT>
                    <a:lnB w="9525" cap="flat" cmpd="sng" algn="ctr">
                      <a:solidFill>
                        <a:srgbClr val="E2E8F0"/>
                      </a:solidFill>
                      <a:prstDash val="solid"/>
                      <a:round/>
                      <a:headEnd type="none" w="med" len="med"/>
                      <a:tailEnd type="none" w="med" len="med"/>
                    </a:lnB>
                  </a:tcPr>
                </a:tc>
                <a:extLst>
                  <a:ext uri="{0D108BD9-81ED-4DB2-BD59-A6C34878D82A}">
                    <a16:rowId xmlns:a16="http://schemas.microsoft.com/office/drawing/2014/main" val="563769216"/>
                  </a:ext>
                </a:extLst>
              </a:tr>
              <a:tr h="1049177">
                <a:tc>
                  <a:txBody>
                    <a:bodyPr/>
                    <a:lstStyle/>
                    <a:p>
                      <a:r>
                        <a:rPr lang="tr-TR" sz="2400" b="1" dirty="0">
                          <a:solidFill>
                            <a:srgbClr val="334155"/>
                          </a:solidFill>
                          <a:effectLst/>
                        </a:rPr>
                        <a:t>Kanun</a:t>
                      </a:r>
                      <a:endParaRPr lang="tr-TR" sz="2400" dirty="0">
                        <a:solidFill>
                          <a:srgbClr val="334155"/>
                        </a:solidFill>
                        <a:effectLst/>
                      </a:endParaRP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solidFill>
                      <a:srgbClr val="F8FAFC"/>
                    </a:solidFill>
                  </a:tcPr>
                </a:tc>
                <a:tc>
                  <a:txBody>
                    <a:bodyPr/>
                    <a:lstStyle/>
                    <a:p>
                      <a:r>
                        <a:rPr lang="tr-TR" sz="2400" dirty="0">
                          <a:solidFill>
                            <a:srgbClr val="334155"/>
                          </a:solidFill>
                          <a:effectLst/>
                        </a:rPr>
                        <a:t>5846 Sayılı </a:t>
                      </a:r>
                      <a:r>
                        <a:rPr lang="tr-TR" sz="2400" dirty="0" err="1">
                          <a:solidFill>
                            <a:srgbClr val="334155"/>
                          </a:solidFill>
                          <a:effectLst/>
                        </a:rPr>
                        <a:t>FSEK</a:t>
                      </a:r>
                      <a:endParaRPr lang="tr-TR" sz="2400" dirty="0">
                        <a:solidFill>
                          <a:srgbClr val="334155"/>
                        </a:solidFill>
                        <a:effectLst/>
                      </a:endParaRP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solidFill>
                      <a:srgbClr val="F8FAFC"/>
                    </a:solidFill>
                  </a:tcPr>
                </a:tc>
                <a:tc>
                  <a:txBody>
                    <a:bodyPr/>
                    <a:lstStyle/>
                    <a:p>
                      <a:r>
                        <a:rPr lang="tr-TR" sz="2400" dirty="0">
                          <a:solidFill>
                            <a:srgbClr val="334155"/>
                          </a:solidFill>
                          <a:effectLst/>
                        </a:rPr>
                        <a:t>6769 Sayılı </a:t>
                      </a:r>
                      <a:r>
                        <a:rPr lang="tr-TR" sz="2400" dirty="0" err="1">
                          <a:solidFill>
                            <a:srgbClr val="334155"/>
                          </a:solidFill>
                          <a:effectLst/>
                        </a:rPr>
                        <a:t>SMK</a:t>
                      </a:r>
                      <a:endParaRPr lang="tr-TR" sz="2400" dirty="0">
                        <a:solidFill>
                          <a:srgbClr val="334155"/>
                        </a:solidFill>
                        <a:effectLst/>
                      </a:endParaRP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solidFill>
                      <a:srgbClr val="F8FAFC"/>
                    </a:solidFill>
                  </a:tcPr>
                </a:tc>
                <a:extLst>
                  <a:ext uri="{0D108BD9-81ED-4DB2-BD59-A6C34878D82A}">
                    <a16:rowId xmlns:a16="http://schemas.microsoft.com/office/drawing/2014/main" val="172453572"/>
                  </a:ext>
                </a:extLst>
              </a:tr>
              <a:tr h="1049177">
                <a:tc>
                  <a:txBody>
                    <a:bodyPr/>
                    <a:lstStyle/>
                    <a:p>
                      <a:r>
                        <a:rPr lang="tr-TR" sz="2400" b="1">
                          <a:solidFill>
                            <a:srgbClr val="334155"/>
                          </a:solidFill>
                          <a:effectLst/>
                        </a:rPr>
                        <a:t>Süre</a:t>
                      </a:r>
                      <a:endParaRPr lang="tr-TR" sz="2400">
                        <a:solidFill>
                          <a:srgbClr val="334155"/>
                        </a:solidFill>
                        <a:effectLst/>
                      </a:endParaRP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tcPr>
                </a:tc>
                <a:tc>
                  <a:txBody>
                    <a:bodyPr/>
                    <a:lstStyle/>
                    <a:p>
                      <a:r>
                        <a:rPr lang="tr-TR" sz="2400" dirty="0">
                          <a:solidFill>
                            <a:srgbClr val="334155"/>
                          </a:solidFill>
                          <a:effectLst/>
                        </a:rPr>
                        <a:t>Hayat Boyu + 70 Yıl</a:t>
                      </a: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tcPr>
                </a:tc>
                <a:tc>
                  <a:txBody>
                    <a:bodyPr/>
                    <a:lstStyle/>
                    <a:p>
                      <a:r>
                        <a:rPr lang="tr-TR" sz="2400" dirty="0">
                          <a:solidFill>
                            <a:srgbClr val="334155"/>
                          </a:solidFill>
                          <a:effectLst/>
                        </a:rPr>
                        <a:t>20 Yıl</a:t>
                      </a: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tcPr>
                </a:tc>
                <a:extLst>
                  <a:ext uri="{0D108BD9-81ED-4DB2-BD59-A6C34878D82A}">
                    <a16:rowId xmlns:a16="http://schemas.microsoft.com/office/drawing/2014/main" val="3947735756"/>
                  </a:ext>
                </a:extLst>
              </a:tr>
              <a:tr h="1049177">
                <a:tc>
                  <a:txBody>
                    <a:bodyPr/>
                    <a:lstStyle/>
                    <a:p>
                      <a:r>
                        <a:rPr lang="tr-TR" sz="2400" b="1">
                          <a:solidFill>
                            <a:srgbClr val="334155"/>
                          </a:solidFill>
                          <a:effectLst/>
                        </a:rPr>
                        <a:t>Sembol</a:t>
                      </a:r>
                      <a:endParaRPr lang="tr-TR" sz="2400">
                        <a:solidFill>
                          <a:srgbClr val="334155"/>
                        </a:solidFill>
                        <a:effectLst/>
                      </a:endParaRP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solidFill>
                      <a:srgbClr val="F8FAFC"/>
                    </a:solidFill>
                  </a:tcPr>
                </a:tc>
                <a:tc>
                  <a:txBody>
                    <a:bodyPr/>
                    <a:lstStyle/>
                    <a:p>
                      <a:r>
                        <a:rPr lang="tr-TR" sz="2400" dirty="0">
                          <a:solidFill>
                            <a:srgbClr val="334155"/>
                          </a:solidFill>
                          <a:effectLst/>
                        </a:rPr>
                        <a:t>©</a:t>
                      </a: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solidFill>
                      <a:srgbClr val="F8FAFC"/>
                    </a:solidFill>
                  </a:tcPr>
                </a:tc>
                <a:tc>
                  <a:txBody>
                    <a:bodyPr/>
                    <a:lstStyle/>
                    <a:p>
                      <a:r>
                        <a:rPr lang="tr-TR" sz="2400" dirty="0">
                          <a:solidFill>
                            <a:srgbClr val="334155"/>
                          </a:solidFill>
                          <a:effectLst/>
                        </a:rPr>
                        <a:t>® , TM</a:t>
                      </a:r>
                    </a:p>
                  </a:txBody>
                  <a:tcPr marL="181303" marR="181303" marT="181303" marB="181303" anchor="ctr">
                    <a:lnL>
                      <a:noFill/>
                    </a:lnL>
                    <a:lnR>
                      <a:noFill/>
                    </a:lnR>
                    <a:lnT w="9525" cap="flat" cmpd="sng" algn="ctr">
                      <a:solidFill>
                        <a:srgbClr val="E2E8F0"/>
                      </a:solidFill>
                      <a:prstDash val="solid"/>
                      <a:round/>
                      <a:headEnd type="none" w="med" len="med"/>
                      <a:tailEnd type="none" w="med" len="med"/>
                    </a:lnT>
                    <a:lnB w="9525" cap="flat" cmpd="sng" algn="ctr">
                      <a:solidFill>
                        <a:srgbClr val="E2E8F0"/>
                      </a:solidFill>
                      <a:prstDash val="solid"/>
                      <a:round/>
                      <a:headEnd type="none" w="med" len="med"/>
                      <a:tailEnd type="none" w="med" len="med"/>
                    </a:lnB>
                    <a:solidFill>
                      <a:srgbClr val="F8FAFC"/>
                    </a:solidFill>
                  </a:tcPr>
                </a:tc>
                <a:extLst>
                  <a:ext uri="{0D108BD9-81ED-4DB2-BD59-A6C34878D82A}">
                    <a16:rowId xmlns:a16="http://schemas.microsoft.com/office/drawing/2014/main" val="3401266040"/>
                  </a:ext>
                </a:extLst>
              </a:tr>
            </a:tbl>
          </a:graphicData>
        </a:graphic>
      </p:graphicFrame>
    </p:spTree>
    <p:custDataLst>
      <p:tags r:id="rId1"/>
    </p:custDataLst>
    <p:extLst>
      <p:ext uri="{BB962C8B-B14F-4D97-AF65-F5344CB8AC3E}">
        <p14:creationId xmlns:p14="http://schemas.microsoft.com/office/powerpoint/2010/main" val="4133779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8" name="Title 1"/>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Telif ve patent hakkı ile ilgili verilen ifadelerin hangisi ile ilgili olduğunu bularak tıklayınız.</a:t>
            </a:r>
          </a:p>
        </p:txBody>
      </p:sp>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6"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38766017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185569" y="1996041"/>
            <a:ext cx="7321022" cy="1918734"/>
            <a:chOff x="6160816" y="4092932"/>
            <a:chExt cx="5114155"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160816" y="4355196"/>
              <a:ext cx="4852140"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Bir fikir veya sanat eserini özgün bir biçimde oluşturan kişinin, bu eserden doğan tüm</a:t>
              </a:r>
              <a:br>
                <a:rPr lang="tr-TR" dirty="0"/>
              </a:br>
              <a:r>
                <a:rPr lang="tr-TR" dirty="0"/>
                <a:t>haklarıdır</a:t>
              </a:r>
              <a:r>
                <a:rPr lang="tr-TR" dirty="0" smtClean="0"/>
                <a:t>.</a:t>
              </a:r>
              <a:endParaRPr lang="tr-TR" sz="2000" dirty="0" smtClean="0"/>
            </a:p>
          </p:txBody>
        </p:sp>
      </p:grpSp>
    </p:spTree>
    <p:custDataLst>
      <p:tags r:id="rId1"/>
    </p:custDataLst>
    <p:extLst>
      <p:ext uri="{BB962C8B-B14F-4D97-AF65-F5344CB8AC3E}">
        <p14:creationId xmlns:p14="http://schemas.microsoft.com/office/powerpoint/2010/main" val="85289860"/>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0099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FF000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185569" y="1996041"/>
            <a:ext cx="7321022" cy="1918734"/>
            <a:chOff x="6160816" y="4092932"/>
            <a:chExt cx="5114155"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160816" y="4355196"/>
              <a:ext cx="4852140"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Bu haktan yararlanma süresi başvuru tarihinden itibaren 20 yıldır</a:t>
              </a:r>
              <a:r>
                <a:rPr lang="tr-TR" dirty="0" smtClean="0"/>
                <a:t>.</a:t>
              </a:r>
              <a:endParaRPr lang="tr-TR" sz="2000" dirty="0" smtClean="0"/>
            </a:p>
          </p:txBody>
        </p:sp>
      </p:grpSp>
    </p:spTree>
    <p:custDataLst>
      <p:tags r:id="rId1"/>
    </p:custDataLst>
    <p:extLst>
      <p:ext uri="{BB962C8B-B14F-4D97-AF65-F5344CB8AC3E}">
        <p14:creationId xmlns:p14="http://schemas.microsoft.com/office/powerpoint/2010/main" val="1585159450"/>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FF00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00B05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185569" y="1996041"/>
            <a:ext cx="7321022" cy="1918734"/>
            <a:chOff x="6160816" y="4092932"/>
            <a:chExt cx="5114155"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160816" y="4355196"/>
              <a:ext cx="4852140" cy="107808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Bu hakkın ne olduğu, nasıl ve kimler tarafından kullanılacağı ile hak ihlallerine karşı</a:t>
              </a:r>
              <a:br>
                <a:rPr lang="tr-TR" dirty="0"/>
              </a:br>
              <a:r>
                <a:rPr lang="tr-TR" dirty="0"/>
                <a:t>uygulanacak yaptırımlar, Fikir ve Sanat Eserleri Kanunu’nda yer almaktadır</a:t>
              </a:r>
              <a:r>
                <a:rPr lang="tr-TR" dirty="0" smtClean="0"/>
                <a:t>. </a:t>
              </a:r>
              <a:br>
                <a:rPr lang="tr-TR" dirty="0" smtClean="0"/>
              </a:br>
              <a:endParaRPr lang="tr-TR" sz="2000" dirty="0" smtClean="0"/>
            </a:p>
          </p:txBody>
        </p:sp>
      </p:grpSp>
    </p:spTree>
    <p:custDataLst>
      <p:tags r:id="rId1"/>
    </p:custDataLst>
    <p:extLst>
      <p:ext uri="{BB962C8B-B14F-4D97-AF65-F5344CB8AC3E}">
        <p14:creationId xmlns:p14="http://schemas.microsoft.com/office/powerpoint/2010/main" val="4040982826"/>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0099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FF000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185569" y="1996041"/>
            <a:ext cx="7321022" cy="1918734"/>
            <a:chOff x="6160816" y="4092932"/>
            <a:chExt cx="5114155"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160816" y="4355196"/>
              <a:ext cx="4852140"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Ülkemizde bu hakkı düzenleyen Sınai Mülkiyet Kanunu bulunmaktadır. </a:t>
              </a:r>
              <a:br>
                <a:rPr lang="tr-TR" dirty="0"/>
              </a:br>
              <a:endParaRPr lang="tr-TR" sz="2000" dirty="0" smtClean="0"/>
            </a:p>
          </p:txBody>
        </p:sp>
      </p:grpSp>
    </p:spTree>
    <p:custDataLst>
      <p:tags r:id="rId1"/>
    </p:custDataLst>
    <p:extLst>
      <p:ext uri="{BB962C8B-B14F-4D97-AF65-F5344CB8AC3E}">
        <p14:creationId xmlns:p14="http://schemas.microsoft.com/office/powerpoint/2010/main" val="1666860789"/>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FF00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00B05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185569" y="1996041"/>
            <a:ext cx="7321022" cy="1918734"/>
            <a:chOff x="6160816" y="4092932"/>
            <a:chExt cx="5114155"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160816" y="4355196"/>
              <a:ext cx="4852140"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Ülkemizde bu hakkın denetiminden Emniyet Genel Müdürlüğü sorumludur. </a:t>
              </a:r>
              <a:br>
                <a:rPr lang="tr-TR" dirty="0"/>
              </a:br>
              <a:r>
                <a:rPr lang="tr-TR" dirty="0" smtClean="0"/>
                <a:t/>
              </a:r>
              <a:br>
                <a:rPr lang="tr-TR" dirty="0" smtClean="0"/>
              </a:br>
              <a:endParaRPr lang="tr-TR" sz="2000" dirty="0" smtClean="0"/>
            </a:p>
          </p:txBody>
        </p:sp>
      </p:grpSp>
    </p:spTree>
    <p:custDataLst>
      <p:tags r:id="rId1"/>
    </p:custDataLst>
    <p:extLst>
      <p:ext uri="{BB962C8B-B14F-4D97-AF65-F5344CB8AC3E}">
        <p14:creationId xmlns:p14="http://schemas.microsoft.com/office/powerpoint/2010/main" val="904131752"/>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0099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FF000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185569" y="1996041"/>
            <a:ext cx="7321022" cy="1918734"/>
            <a:chOff x="6160816" y="4092932"/>
            <a:chExt cx="5114155"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160816" y="4355196"/>
              <a:ext cx="4852140"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Bu hakkı kullanmak isteyen eser sahibi notere başvurarak eserin kendisine ait </a:t>
              </a:r>
              <a:r>
                <a:rPr lang="tr-TR" dirty="0" smtClean="0"/>
                <a:t>olduğunu </a:t>
              </a:r>
              <a:r>
                <a:rPr lang="tr-TR" dirty="0"/>
                <a:t>belgelendirebilir. </a:t>
              </a:r>
              <a:r>
                <a:rPr lang="tr-TR" dirty="0" smtClean="0"/>
                <a:t/>
              </a:r>
              <a:br>
                <a:rPr lang="tr-TR" dirty="0" smtClean="0"/>
              </a:br>
              <a:endParaRPr lang="tr-TR" sz="2000" dirty="0" smtClean="0"/>
            </a:p>
          </p:txBody>
        </p:sp>
      </p:grpSp>
    </p:spTree>
    <p:custDataLst>
      <p:tags r:id="rId1"/>
    </p:custDataLst>
    <p:extLst>
      <p:ext uri="{BB962C8B-B14F-4D97-AF65-F5344CB8AC3E}">
        <p14:creationId xmlns:p14="http://schemas.microsoft.com/office/powerpoint/2010/main" val="4075603046"/>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0099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FF000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185569" y="1996041"/>
            <a:ext cx="7321022" cy="1918734"/>
            <a:chOff x="6160816" y="4092932"/>
            <a:chExt cx="5114155"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160816" y="4355196"/>
              <a:ext cx="4852140" cy="107808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Buluşun izinsiz olarak üretilmesini, satılmasını, kullanılmasını veya ithal edilmesini</a:t>
              </a:r>
              <a:br>
                <a:rPr lang="tr-TR" dirty="0"/>
              </a:br>
              <a:r>
                <a:rPr lang="tr-TR" dirty="0"/>
                <a:t>engellemek amacıyla buluş sahibine tanınan haklardır. </a:t>
              </a:r>
              <a:r>
                <a:rPr lang="tr-TR" dirty="0" smtClean="0"/>
                <a:t> </a:t>
              </a:r>
              <a:r>
                <a:rPr lang="tr-TR" dirty="0"/>
                <a:t/>
              </a:r>
              <a:br>
                <a:rPr lang="tr-TR" dirty="0"/>
              </a:br>
              <a:endParaRPr lang="tr-TR" sz="2000" dirty="0" smtClean="0"/>
            </a:p>
          </p:txBody>
        </p:sp>
      </p:grpSp>
    </p:spTree>
    <p:custDataLst>
      <p:tags r:id="rId1"/>
    </p:custDataLst>
    <p:extLst>
      <p:ext uri="{BB962C8B-B14F-4D97-AF65-F5344CB8AC3E}">
        <p14:creationId xmlns:p14="http://schemas.microsoft.com/office/powerpoint/2010/main" val="3789734952"/>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FF00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00B05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238153" y="1996041"/>
            <a:ext cx="7268442" cy="1918734"/>
            <a:chOff x="6197547" y="4092932"/>
            <a:chExt cx="5077424"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260044" y="4355196"/>
              <a:ext cx="4735033"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Bu hakkın kullanılabilmesi için eserin </a:t>
              </a:r>
              <a:r>
                <a:rPr lang="tr-TR" dirty="0" smtClean="0"/>
                <a:t>herhangi bir </a:t>
              </a:r>
              <a:r>
                <a:rPr lang="tr-TR" dirty="0"/>
                <a:t>kuruma kayıt (tescil) </a:t>
              </a:r>
              <a:r>
                <a:rPr lang="tr-TR" dirty="0" smtClean="0"/>
                <a:t>ettirilmesine ya </a:t>
              </a:r>
              <a:r>
                <a:rPr lang="tr-TR" dirty="0"/>
                <a:t>da onaylattırılmasına gerek yoktur. </a:t>
              </a:r>
              <a:r>
                <a:rPr lang="tr-TR" dirty="0" smtClean="0"/>
                <a:t/>
              </a:r>
              <a:br>
                <a:rPr lang="tr-TR" dirty="0" smtClean="0"/>
              </a:br>
              <a:endParaRPr lang="tr-TR" sz="2000" dirty="0" smtClean="0"/>
            </a:p>
          </p:txBody>
        </p:sp>
      </p:grpSp>
    </p:spTree>
    <p:custDataLst>
      <p:tags r:id="rId1"/>
    </p:custDataLst>
    <p:extLst>
      <p:ext uri="{BB962C8B-B14F-4D97-AF65-F5344CB8AC3E}">
        <p14:creationId xmlns:p14="http://schemas.microsoft.com/office/powerpoint/2010/main" val="2552386180"/>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0099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FF000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238153" y="1996041"/>
            <a:ext cx="7268442" cy="1918734"/>
            <a:chOff x="6197547" y="4092932"/>
            <a:chExt cx="5077424"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260044" y="4355196"/>
              <a:ext cx="4735033"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Musiki eserleri, ilim ve edebiyat eserleri, güzel sanat eserleri, sinema eserleri, derleme eserler bu hak kapsamında korunmaktadır. </a:t>
              </a:r>
              <a:r>
                <a:rPr lang="tr-TR" dirty="0" smtClean="0"/>
                <a:t/>
              </a:r>
              <a:br>
                <a:rPr lang="tr-TR" dirty="0" smtClean="0"/>
              </a:br>
              <a:endParaRPr lang="tr-TR" sz="2000" dirty="0" smtClean="0"/>
            </a:p>
          </p:txBody>
        </p:sp>
      </p:grpSp>
    </p:spTree>
    <p:custDataLst>
      <p:tags r:id="rId1"/>
    </p:custDataLst>
    <p:extLst>
      <p:ext uri="{BB962C8B-B14F-4D97-AF65-F5344CB8AC3E}">
        <p14:creationId xmlns:p14="http://schemas.microsoft.com/office/powerpoint/2010/main" val="2113758647"/>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0099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FF000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238153" y="1996041"/>
            <a:ext cx="7268442" cy="1918734"/>
            <a:chOff x="6197547" y="4092932"/>
            <a:chExt cx="5077424"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260044" y="4355196"/>
              <a:ext cx="4735033"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Bu hakkın kullanıldığı eserlerde "©" sembolü bulunur</a:t>
              </a:r>
              <a:r>
                <a:rPr lang="tr-TR" dirty="0" smtClean="0"/>
                <a:t>.</a:t>
              </a:r>
              <a:endParaRPr lang="tr-TR" sz="2000" dirty="0" smtClean="0"/>
            </a:p>
          </p:txBody>
        </p:sp>
      </p:grpSp>
    </p:spTree>
    <p:custDataLst>
      <p:tags r:id="rId1"/>
    </p:custDataLst>
    <p:extLst>
      <p:ext uri="{BB962C8B-B14F-4D97-AF65-F5344CB8AC3E}">
        <p14:creationId xmlns:p14="http://schemas.microsoft.com/office/powerpoint/2010/main" val="3747610299"/>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0099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FF000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238153" y="1996041"/>
            <a:ext cx="7268442" cy="1918734"/>
            <a:chOff x="6197547" y="4092932"/>
            <a:chExt cx="5077424"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260044" y="4355196"/>
              <a:ext cx="4735033" cy="10780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Bu hakkın korunma süresi, eser sahibi yaşadığı sürece ve ölümünden itibaren 70 yıldır. </a:t>
              </a:r>
              <a:br>
                <a:rPr lang="tr-TR" dirty="0"/>
              </a:br>
              <a:endParaRPr lang="tr-TR" sz="2000" dirty="0" smtClean="0"/>
            </a:p>
          </p:txBody>
        </p:sp>
      </p:grpSp>
    </p:spTree>
    <p:custDataLst>
      <p:tags r:id="rId1"/>
    </p:custDataLst>
    <p:extLst>
      <p:ext uri="{BB962C8B-B14F-4D97-AF65-F5344CB8AC3E}">
        <p14:creationId xmlns:p14="http://schemas.microsoft.com/office/powerpoint/2010/main" val="1883023971"/>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0099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FF000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59777" y="0"/>
            <a:ext cx="5379724" cy="550198"/>
          </a:xfrm>
          <a:prstGeom prst="rect">
            <a:avLst/>
          </a:prstGeom>
        </p:spPr>
      </p:pic>
      <p:sp>
        <p:nvSpPr>
          <p:cNvPr id="10" name="Google Shape;203;p16"/>
          <p:cNvSpPr/>
          <p:nvPr/>
        </p:nvSpPr>
        <p:spPr>
          <a:xfrm>
            <a:off x="2718969" y="4603655"/>
            <a:ext cx="2757906"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Telif Hakkı</a:t>
            </a:r>
            <a:endParaRPr sz="1700" dirty="0">
              <a:ea typeface="Fira Sans Extra Condensed"/>
              <a:cs typeface="Fira Sans Extra Condensed"/>
              <a:sym typeface="Fira Sans Extra Condensed"/>
            </a:endParaRPr>
          </a:p>
        </p:txBody>
      </p:sp>
      <p:sp>
        <p:nvSpPr>
          <p:cNvPr id="11" name="Google Shape;203;p16"/>
          <p:cNvSpPr/>
          <p:nvPr/>
        </p:nvSpPr>
        <p:spPr>
          <a:xfrm flipH="1">
            <a:off x="6489070" y="4603655"/>
            <a:ext cx="2744550" cy="768665"/>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F4C046"/>
          </a:solidFill>
          <a:ln>
            <a:noFill/>
          </a:ln>
          <a:effectLst>
            <a:outerShdw blurRad="50800" dist="38100" dir="5400000" algn="t" rotWithShape="0">
              <a:prstClr val="black">
                <a:alpha val="40000"/>
              </a:prstClr>
            </a:outerShdw>
          </a:effectLst>
          <a:scene3d>
            <a:camera prst="perspectiveFront"/>
            <a:lightRig rig="threePt" dir="t"/>
          </a:scene3d>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ea typeface="Fira Sans Extra Condensed"/>
                <a:cs typeface="Fira Sans Extra Condensed"/>
                <a:sym typeface="Fira Sans Extra Condensed"/>
              </a:rPr>
              <a:t>Patent Hakkı</a:t>
            </a:r>
            <a:endParaRPr sz="1700" dirty="0">
              <a:ea typeface="Fira Sans Extra Condensed"/>
              <a:cs typeface="Fira Sans Extra Condensed"/>
              <a:sym typeface="Fira Sans Extra Condensed"/>
            </a:endParaRPr>
          </a:p>
        </p:txBody>
      </p:sp>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5" name="Grup 14"/>
          <p:cNvGrpSpPr/>
          <p:nvPr/>
        </p:nvGrpSpPr>
        <p:grpSpPr>
          <a:xfrm>
            <a:off x="10085620" y="5986763"/>
            <a:ext cx="1871362" cy="818356"/>
            <a:chOff x="4784941" y="5969932"/>
            <a:chExt cx="1871362" cy="818356"/>
          </a:xfrm>
        </p:grpSpPr>
        <p:sp>
          <p:nvSpPr>
            <p:cNvPr id="1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7" name="Resim 1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19" name="Grup 18"/>
          <p:cNvGrpSpPr/>
          <p:nvPr/>
        </p:nvGrpSpPr>
        <p:grpSpPr>
          <a:xfrm>
            <a:off x="2185569" y="1996041"/>
            <a:ext cx="7321022" cy="1918734"/>
            <a:chOff x="6160816" y="4092932"/>
            <a:chExt cx="5114155" cy="1340346"/>
          </a:xfrm>
        </p:grpSpPr>
        <p:pic>
          <p:nvPicPr>
            <p:cNvPr id="20" name="Resim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97547" y="4092932"/>
              <a:ext cx="5077424" cy="1254268"/>
            </a:xfrm>
            <a:prstGeom prst="rect">
              <a:avLst/>
            </a:prstGeom>
          </p:spPr>
        </p:pic>
        <p:grpSp>
          <p:nvGrpSpPr>
            <p:cNvPr id="21" name="Grup 20"/>
            <p:cNvGrpSpPr/>
            <p:nvPr/>
          </p:nvGrpSpPr>
          <p:grpSpPr>
            <a:xfrm>
              <a:off x="10806797" y="4165016"/>
              <a:ext cx="283984" cy="323491"/>
              <a:chOff x="2681064" y="1550141"/>
              <a:chExt cx="283984" cy="323491"/>
            </a:xfrm>
          </p:grpSpPr>
          <p:sp>
            <p:nvSpPr>
              <p:cNvPr id="23" name="Oval 22"/>
              <p:cNvSpPr/>
              <p:nvPr/>
            </p:nvSpPr>
            <p:spPr>
              <a:xfrm rot="21356622">
                <a:off x="2681064" y="1563965"/>
                <a:ext cx="245007" cy="309667"/>
              </a:xfrm>
              <a:prstGeom prst="ellipse">
                <a:avLst/>
              </a:prstGeom>
              <a:solidFill>
                <a:srgbClr val="EBE60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4" name="Oval 23"/>
              <p:cNvSpPr/>
              <p:nvPr/>
            </p:nvSpPr>
            <p:spPr>
              <a:xfrm rot="21356622">
                <a:off x="2737801" y="1613397"/>
                <a:ext cx="146851" cy="189764"/>
              </a:xfrm>
              <a:prstGeom prst="ellipse">
                <a:avLst/>
              </a:prstGeom>
              <a:solidFill>
                <a:srgbClr val="A6A200"/>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sp>
            <p:nvSpPr>
              <p:cNvPr id="25" name="Oval 24"/>
              <p:cNvSpPr/>
              <p:nvPr/>
            </p:nvSpPr>
            <p:spPr>
              <a:xfrm rot="21356622">
                <a:off x="2778412" y="1550141"/>
                <a:ext cx="186636" cy="241171"/>
              </a:xfrm>
              <a:prstGeom prst="ellipse">
                <a:avLst/>
              </a:prstGeom>
              <a:solidFill>
                <a:srgbClr val="EBE60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p>
            </p:txBody>
          </p:sp>
        </p:grpSp>
        <p:sp>
          <p:nvSpPr>
            <p:cNvPr id="22" name="İçerik Yer Tutucusu 2"/>
            <p:cNvSpPr txBox="1">
              <a:spLocks/>
            </p:cNvSpPr>
            <p:nvPr/>
          </p:nvSpPr>
          <p:spPr>
            <a:xfrm>
              <a:off x="6160816" y="4355196"/>
              <a:ext cx="4852140" cy="107808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j-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tr-TR" dirty="0"/>
                <a:t>Bu haktan yararlanabilmek ve belge alabilmek için buluş sahibi, çevrim içi olarak</a:t>
              </a:r>
              <a:br>
                <a:rPr lang="tr-TR" dirty="0"/>
              </a:br>
              <a:r>
                <a:rPr lang="tr-TR" dirty="0"/>
                <a:t>turkpatent.gov.tr adresi üzerinden başvuru yapmalıdır. </a:t>
              </a:r>
              <a:br>
                <a:rPr lang="tr-TR" dirty="0"/>
              </a:br>
              <a:endParaRPr lang="tr-TR" sz="2000" dirty="0" smtClean="0"/>
            </a:p>
          </p:txBody>
        </p:sp>
      </p:grpSp>
    </p:spTree>
    <p:custDataLst>
      <p:tags r:id="rId1"/>
    </p:custDataLst>
    <p:extLst>
      <p:ext uri="{BB962C8B-B14F-4D97-AF65-F5344CB8AC3E}">
        <p14:creationId xmlns:p14="http://schemas.microsoft.com/office/powerpoint/2010/main" val="2543892133"/>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0"/>
                                        </p:tgtEl>
                                        <p:attrNameLst>
                                          <p:attrName>fillcolor</p:attrName>
                                        </p:attrNameLst>
                                      </p:cBhvr>
                                      <p:to>
                                        <a:srgbClr val="FF0000"/>
                                      </p:to>
                                    </p:animClr>
                                    <p:set>
                                      <p:cBhvr>
                                        <p:cTn id="15" dur="2000" fill="hold"/>
                                        <p:tgtEl>
                                          <p:spTgt spid="10"/>
                                        </p:tgtEl>
                                        <p:attrNameLst>
                                          <p:attrName>fill.type</p:attrName>
                                        </p:attrNameLst>
                                      </p:cBhvr>
                                      <p:to>
                                        <p:strVal val="solid"/>
                                      </p:to>
                                    </p:set>
                                    <p:set>
                                      <p:cBhvr>
                                        <p:cTn id="16" dur="2000" fill="hold"/>
                                        <p:tgtEl>
                                          <p:spTgt spid="10"/>
                                        </p:tgtEl>
                                        <p:attrNameLst>
                                          <p:attrName>fill.on</p:attrName>
                                        </p:attrNameLst>
                                      </p:cBhvr>
                                      <p:to>
                                        <p:strVal val="true"/>
                                      </p:to>
                                    </p:set>
                                  </p:childTnLst>
                                  <p:subTnLst>
                                    <p:audio>
                                      <p:cMediaNode>
                                        <p:cTn display="0" masterRel="sameClick">
                                          <p:stCondLst>
                                            <p:cond evt="begin" delay="0">
                                              <p:tn val="13"/>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1"/>
                    </p:tgtEl>
                  </p:cond>
                </p:stCondLst>
                <p:endSync evt="end" delay="0">
                  <p:rtn val="all"/>
                </p:endSync>
                <p:childTnLst>
                  <p:par>
                    <p:cTn id="18" fill="hold">
                      <p:stCondLst>
                        <p:cond delay="0"/>
                      </p:stCondLst>
                      <p:childTnLst>
                        <p:par>
                          <p:cTn id="19" fill="hold">
                            <p:stCondLst>
                              <p:cond delay="0"/>
                            </p:stCondLst>
                            <p:childTnLst>
                              <p:par>
                                <p:cTn id="20" presetID="1" presetClass="emph" presetSubtype="2" fill="hold" nodeType="clickEffect">
                                  <p:stCondLst>
                                    <p:cond delay="0"/>
                                  </p:stCondLst>
                                  <p:childTnLst>
                                    <p:animClr clrSpc="rgb" dir="cw">
                                      <p:cBhvr>
                                        <p:cTn id="21" dur="2000" fill="hold"/>
                                        <p:tgtEl>
                                          <p:spTgt spid="11"/>
                                        </p:tgtEl>
                                        <p:attrNameLst>
                                          <p:attrName>fillcolor</p:attrName>
                                        </p:attrNameLst>
                                      </p:cBhvr>
                                      <p:to>
                                        <a:srgbClr val="00B050"/>
                                      </p:to>
                                    </p:animClr>
                                    <p:set>
                                      <p:cBhvr>
                                        <p:cTn id="22" dur="2000" fill="hold"/>
                                        <p:tgtEl>
                                          <p:spTgt spid="11"/>
                                        </p:tgtEl>
                                        <p:attrNameLst>
                                          <p:attrName>fill.type</p:attrName>
                                        </p:attrNameLst>
                                      </p:cBhvr>
                                      <p:to>
                                        <p:strVal val="solid"/>
                                      </p:to>
                                    </p:set>
                                    <p:set>
                                      <p:cBhvr>
                                        <p:cTn id="23" dur="2000" fill="hold"/>
                                        <p:tgtEl>
                                          <p:spTgt spid="11"/>
                                        </p:tgtEl>
                                        <p:attrNameLst>
                                          <p:attrName>fill.on</p:attrName>
                                        </p:attrNameLst>
                                      </p:cBhvr>
                                      <p:to>
                                        <p:strVal val="true"/>
                                      </p:to>
                                    </p:set>
                                  </p:childTnLst>
                                  <p:subTnLst>
                                    <p:audio>
                                      <p:cMediaNode>
                                        <p:cTn display="0" masterRel="sameClick">
                                          <p:stCondLst>
                                            <p:cond evt="begin" delay="0">
                                              <p:tn val="20"/>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 name="Title 1"/>
          <p:cNvSpPr txBox="1">
            <a:spLocks/>
          </p:cNvSpPr>
          <p:nvPr/>
        </p:nvSpPr>
        <p:spPr>
          <a:xfrm>
            <a:off x="0" y="933450"/>
            <a:ext cx="12192000" cy="336232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öğrenci tahtaya çıkarılır.</a:t>
            </a:r>
          </a:p>
          <a:p>
            <a:pPr marL="342900" indent="-342900">
              <a:buFont typeface="Arial" panose="020B0604020202020204" pitchFamily="34" charset="0"/>
              <a:buChar char="•"/>
            </a:pPr>
            <a:r>
              <a:rPr lang="tr-TR" sz="2400" dirty="0">
                <a:solidFill>
                  <a:schemeClr val="tx1"/>
                </a:solidFill>
              </a:rPr>
              <a:t>1. öğrenci sol taraftaki D ve Y harfine, 2. öğrenci ise sağ taraftaki D ve Y harfine basabilir.</a:t>
            </a:r>
          </a:p>
          <a:p>
            <a:pPr marL="342900" indent="-342900">
              <a:buFont typeface="Arial" panose="020B0604020202020204" pitchFamily="34" charset="0"/>
              <a:buChar char="•"/>
            </a:pPr>
            <a:r>
              <a:rPr lang="tr-TR" sz="2400" dirty="0">
                <a:solidFill>
                  <a:schemeClr val="tx1"/>
                </a:solidFill>
              </a:rPr>
              <a:t>Soruyu önce hangi öğrenci doğru bir şekilde cevaplarsa o öğrenci kazanır. </a:t>
            </a:r>
          </a:p>
          <a:p>
            <a:pPr marL="342900" indent="-342900">
              <a:buFont typeface="Arial" panose="020B0604020202020204" pitchFamily="34" charset="0"/>
              <a:buChar char="•"/>
            </a:pPr>
            <a:r>
              <a:rPr lang="tr-TR" sz="2400" dirty="0">
                <a:solidFill>
                  <a:schemeClr val="tx1"/>
                </a:solidFill>
              </a:rPr>
              <a:t>Kaybeden öğrencinin yerine başka bir öğrenci gelir.</a:t>
            </a:r>
          </a:p>
          <a:p>
            <a:pPr marL="342900" indent="-342900">
              <a:buFont typeface="Arial" panose="020B0604020202020204" pitchFamily="34" charset="0"/>
              <a:buChar char="•"/>
            </a:pPr>
            <a:r>
              <a:rPr lang="tr-TR" sz="2400" dirty="0">
                <a:solidFill>
                  <a:schemeClr val="tx1"/>
                </a:solidFill>
              </a:rPr>
              <a:t>Soruya önce basan öğrenci eğer yanlış cevap verdiyse bu sefer o kaybeder ve onun yerine başka bir öğrenci gelir.</a:t>
            </a:r>
          </a:p>
          <a:p>
            <a:pPr marL="342900" indent="-342900">
              <a:buFont typeface="Arial" panose="020B0604020202020204" pitchFamily="34" charset="0"/>
              <a:buChar char="•"/>
            </a:pPr>
            <a:r>
              <a:rPr lang="tr-TR" sz="2400" dirty="0">
                <a:solidFill>
                  <a:schemeClr val="tx1"/>
                </a:solidFill>
              </a:rPr>
              <a:t>Verilen süre sonunda iki öğrenci de cevap veremezse yerine yeni iki öğrenci seçilir.</a:t>
            </a:r>
          </a:p>
        </p:txBody>
      </p:sp>
      <p:pic>
        <p:nvPicPr>
          <p:cNvPr id="5" name="Resi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9" name="Grup 8"/>
          <p:cNvGrpSpPr/>
          <p:nvPr/>
        </p:nvGrpSpPr>
        <p:grpSpPr>
          <a:xfrm>
            <a:off x="4784940" y="5968745"/>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 name="Resim 10">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12975078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spcBef>
                <a:spcPct val="20000"/>
              </a:spcBef>
              <a:defRPr/>
            </a:pPr>
            <a:r>
              <a:rPr lang="tr-TR" sz="2400" b="1" dirty="0"/>
              <a:t>Bir yazarın kaleme aldığı roman, Kültür ve Turizm Bakanlığından başvuru ile onay alınmadığı sürece hiçbir telif hakkı ile korunmaz</a:t>
            </a:r>
            <a:endParaRPr lang="tr-TR" sz="3200" b="1" dirty="0">
              <a:latin typeface="Arial" charset="0"/>
              <a:cs typeface="Arial" charset="0"/>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8" name="Grup 107"/>
          <p:cNvGrpSpPr/>
          <p:nvPr/>
        </p:nvGrpSpPr>
        <p:grpSpPr>
          <a:xfrm>
            <a:off x="5179222" y="5953345"/>
            <a:ext cx="1871362" cy="818356"/>
            <a:chOff x="4784941" y="5969932"/>
            <a:chExt cx="1871362" cy="818356"/>
          </a:xfrm>
        </p:grpSpPr>
        <p:sp>
          <p:nvSpPr>
            <p:cNvPr id="109"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0" name="Resim 109">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1920069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Henüz piyasaya sürülmemiş bir icadın veya buluşun detaylarını sosyal medyada paylaşmak, ürünün gizliliğini bozacağı için patent alma şansını tehlikeye </a:t>
            </a:r>
            <a:r>
              <a:rPr lang="tr-TR" sz="2400" b="1" dirty="0" smtClean="0"/>
              <a:t>atar.</a:t>
            </a:r>
            <a:endParaRPr lang="tr-TR" sz="3200" b="1" dirty="0">
              <a:latin typeface="Arial" charset="0"/>
              <a:cs typeface="Arial" charset="0"/>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77" name="Grup 76"/>
          <p:cNvGrpSpPr/>
          <p:nvPr/>
        </p:nvGrpSpPr>
        <p:grpSpPr>
          <a:xfrm>
            <a:off x="5179222" y="5953345"/>
            <a:ext cx="1871362" cy="818356"/>
            <a:chOff x="4784941" y="5969932"/>
            <a:chExt cx="1871362" cy="818356"/>
          </a:xfrm>
        </p:grpSpPr>
        <p:sp>
          <p:nvSpPr>
            <p:cNvPr id="7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322135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3" grpId="0"/>
      <p:bldP spid="74" grpId="0"/>
      <p:bldP spid="75" grpId="0"/>
      <p:bldP spid="76"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Yeni ve sessiz çalışan bir saç kurutma makinesi icat eden mühendis, bu buluşunu Fikir ve Sanat Eserleri Kanunu (</a:t>
            </a:r>
            <a:r>
              <a:rPr lang="tr-TR" sz="2400" b="1" dirty="0" err="1"/>
              <a:t>FSEK</a:t>
            </a:r>
            <a:r>
              <a:rPr lang="tr-TR" sz="2400" b="1" dirty="0"/>
              <a:t>) kapsamında tescil </a:t>
            </a:r>
            <a:r>
              <a:rPr lang="tr-TR" sz="2400" b="1" dirty="0" smtClean="0"/>
              <a:t>ettirmelidir.</a:t>
            </a:r>
            <a:endParaRPr lang="tr-TR" sz="3200" b="1" dirty="0">
              <a:latin typeface="Arial" charset="0"/>
              <a:cs typeface="Arial" charset="0"/>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71" name="Grup 70"/>
          <p:cNvGrpSpPr/>
          <p:nvPr/>
        </p:nvGrpSpPr>
        <p:grpSpPr>
          <a:xfrm>
            <a:off x="5179222" y="5953345"/>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1349754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Korsan kitap veya CD satın almak, sadece eseri üreten kişiye zarar vermekle kalmaz, aynı zamanda devletin vergi kaybına uğramasına neden </a:t>
            </a:r>
            <a:r>
              <a:rPr lang="tr-TR" sz="2400" b="1" dirty="0" smtClean="0"/>
              <a:t>olur.</a:t>
            </a:r>
            <a:endParaRPr lang="tr-TR" sz="2400" b="1" dirty="0">
              <a:solidFill>
                <a:schemeClr val="tx1"/>
              </a:solidFill>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68" name="Grup 67"/>
          <p:cNvGrpSpPr/>
          <p:nvPr/>
        </p:nvGrpSpPr>
        <p:grpSpPr>
          <a:xfrm>
            <a:off x="5179222" y="5953345"/>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56244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Türk Patent ve Marka Kurumundan patent almak isteyen bir buluşun mutlaka "estetik ve sanatsal bir değer" taşıması </a:t>
            </a:r>
            <a:r>
              <a:rPr lang="tr-TR" sz="2400" b="1" dirty="0" smtClean="0"/>
              <a:t>gerekir.</a:t>
            </a:r>
            <a:endParaRPr lang="tr-TR" sz="3200" b="1" dirty="0">
              <a:solidFill>
                <a:schemeClr val="tx1"/>
              </a:solidFill>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8" name="Grup 107"/>
          <p:cNvGrpSpPr/>
          <p:nvPr/>
        </p:nvGrpSpPr>
        <p:grpSpPr>
          <a:xfrm>
            <a:off x="5179222" y="5953345"/>
            <a:ext cx="1871362" cy="818356"/>
            <a:chOff x="4784941" y="5969932"/>
            <a:chExt cx="1871362" cy="818356"/>
          </a:xfrm>
        </p:grpSpPr>
        <p:sp>
          <p:nvSpPr>
            <p:cNvPr id="109"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0" name="Resim 109">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3134079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defRPr/>
            </a:pPr>
            <a:r>
              <a:rPr lang="tr-TR" sz="2400" b="1" dirty="0"/>
              <a:t>Patentli bir ürünün izinsiz olarak üretilip satılması durumunda, buluş sahibi yetkili mahkemelere başvurarak üretimi durdurabilir ve tazminat talep edebilir.</a:t>
            </a:r>
            <a:endParaRPr lang="tr-TR" sz="2400" b="1" dirty="0">
              <a:latin typeface="Arial" charset="0"/>
              <a:cs typeface="Arial" charset="0"/>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68" name="Grup 67"/>
          <p:cNvGrpSpPr/>
          <p:nvPr/>
        </p:nvGrpSpPr>
        <p:grpSpPr>
          <a:xfrm>
            <a:off x="5179222" y="5953345"/>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1764285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err="1">
                <a:solidFill>
                  <a:schemeClr val="tx1"/>
                </a:solidFill>
              </a:rPr>
              <a:t>TÜRKPATENT'e</a:t>
            </a:r>
            <a:r>
              <a:rPr lang="tr-TR" sz="2400" b="1" dirty="0">
                <a:solidFill>
                  <a:schemeClr val="tx1"/>
                </a:solidFill>
              </a:rPr>
              <a:t> yapılan bir başvuru sonucunda alınan patent, icadı tüm dünyada değil, yalnızca Türkiye sınırları içerisinde koruma altına alır</a:t>
            </a:r>
          </a:p>
          <a:p>
            <a:pPr algn="ctr"/>
            <a:r>
              <a:rPr lang="tr-TR" sz="2400" b="1" dirty="0" smtClean="0">
                <a:solidFill>
                  <a:schemeClr val="tx1"/>
                </a:solidFill>
              </a:rPr>
              <a:t>.</a:t>
            </a:r>
            <a:endParaRPr lang="tr-TR" sz="2400" b="1" dirty="0">
              <a:solidFill>
                <a:schemeClr val="tx1"/>
              </a:solidFill>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68" name="Grup 67"/>
          <p:cNvGrpSpPr/>
          <p:nvPr/>
        </p:nvGrpSpPr>
        <p:grpSpPr>
          <a:xfrm>
            <a:off x="5179222" y="5953345"/>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307658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Türkiye'de resmi olarak tescil edilen bir patent, buluş sahibine icadını tüm dünya ülkelerinde izinsiz kullanıma karşı koruma yetkisi </a:t>
            </a:r>
            <a:r>
              <a:rPr lang="tr-TR" altLang="ko-KR" sz="2400" b="1" dirty="0" smtClean="0"/>
              <a:t>sağlar.</a:t>
            </a:r>
            <a:endParaRPr lang="tr-TR" altLang="ko-KR" sz="2400" b="1"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71" name="Grup 70"/>
          <p:cNvGrpSpPr/>
          <p:nvPr/>
        </p:nvGrpSpPr>
        <p:grpSpPr>
          <a:xfrm>
            <a:off x="5179222" y="5953345"/>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274011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solidFill>
                  <a:schemeClr val="tx1"/>
                </a:solidFill>
              </a:rPr>
              <a:t>Hastalar için otonom taşıma sedyesi icat eden bir mucidin patent hakları, mucit vefat ettikten sonra 70 yıl boyunca ailesine </a:t>
            </a:r>
            <a:r>
              <a:rPr lang="tr-TR" sz="2400" b="1" dirty="0" smtClean="0">
                <a:solidFill>
                  <a:schemeClr val="tx1"/>
                </a:solidFill>
              </a:rPr>
              <a:t>aittir.</a:t>
            </a:r>
            <a:endParaRPr lang="ko-KR" altLang="en-US" sz="3200" b="1" dirty="0">
              <a:solidFill>
                <a:schemeClr val="tx1"/>
              </a:solidFill>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71" name="Grup 70"/>
          <p:cNvGrpSpPr/>
          <p:nvPr/>
        </p:nvGrpSpPr>
        <p:grpSpPr>
          <a:xfrm>
            <a:off x="5179222" y="5953345"/>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8489963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Ülkemizdeki patent başvurularının ve üreticilerimizin sahip olduğu patent sayısının artması, Türkiye'nin teknolojik, ekonomik ve sosyal açıdan geliştiğinin bir göstergesidir.</a:t>
            </a:r>
            <a:endParaRPr lang="ko-KR" altLang="en-US" sz="2400" b="1"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68" name="Grup 67"/>
          <p:cNvGrpSpPr/>
          <p:nvPr/>
        </p:nvGrpSpPr>
        <p:grpSpPr>
          <a:xfrm>
            <a:off x="5179222" y="5953345"/>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852024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Türk toplumunda, komşuların birbirlerine yemek vermesi, aşure gününde aşurelerin dağıtılması, cenaze evlerine yemek götürülmesi, düğünlerde hediye verilmesi, ihtiyaç sahibi insanlar için aşevleri kurulması gibi uygulamalar görülmektedir.</a:t>
            </a:r>
            <a:br>
              <a:rPr lang="tr-TR" sz="2400" dirty="0"/>
            </a:br>
            <a:r>
              <a:rPr lang="tr-TR" sz="2400" b="1" dirty="0"/>
              <a:t>Bu uygulamaların toplumda aşağıdakilerden hangisinin gelişimine katkı sağladığı </a:t>
            </a:r>
            <a:r>
              <a:rPr lang="tr-TR" sz="2400" b="1" u="sng" dirty="0"/>
              <a:t>söylenemez</a:t>
            </a:r>
            <a:r>
              <a:rPr lang="tr-TR" sz="2400" b="1" dirty="0"/>
              <a:t>?</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Sosyal </a:t>
            </a:r>
            <a:r>
              <a:rPr lang="tr-TR" sz="2400" dirty="0"/>
              <a:t>yardımlaşma ve dayanışmanın</a:t>
            </a:r>
            <a:br>
              <a:rPr lang="tr-TR" sz="2400" dirty="0"/>
            </a:br>
            <a:r>
              <a:rPr lang="tr-TR" sz="2400" dirty="0"/>
              <a:t> </a:t>
            </a:r>
            <a:r>
              <a:rPr lang="tr-TR" sz="2400" dirty="0" smtClean="0"/>
              <a:t>    Toplumsal </a:t>
            </a:r>
            <a:r>
              <a:rPr lang="tr-TR" sz="2400" dirty="0"/>
              <a:t>birlik ve beraberliğin</a:t>
            </a:r>
            <a:br>
              <a:rPr lang="tr-TR" sz="2400" dirty="0"/>
            </a:br>
            <a:r>
              <a:rPr lang="tr-TR" sz="2400" dirty="0"/>
              <a:t> </a:t>
            </a:r>
            <a:r>
              <a:rPr lang="tr-TR" sz="2400" dirty="0" smtClean="0"/>
              <a:t>    </a:t>
            </a:r>
            <a:r>
              <a:rPr lang="tr-TR" sz="2400" dirty="0"/>
              <a:t>Şefkat ve merhametin</a:t>
            </a:r>
            <a:br>
              <a:rPr lang="tr-TR" sz="2400" dirty="0"/>
            </a:br>
            <a:r>
              <a:rPr lang="tr-TR" sz="2400" dirty="0"/>
              <a:t> </a:t>
            </a:r>
            <a:r>
              <a:rPr lang="tr-TR" sz="2400" dirty="0" smtClean="0"/>
              <a:t>    </a:t>
            </a:r>
            <a:r>
              <a:rPr lang="tr-TR" sz="2400" dirty="0"/>
              <a:t>Sağlıklı yaşama verilen değerin</a:t>
            </a:r>
            <a:endParaRPr lang="tr-TR" sz="4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7265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5" name="Yuvarlatılmış Dikdörtgen 14"/>
          <p:cNvSpPr/>
          <p:nvPr/>
        </p:nvSpPr>
        <p:spPr>
          <a:xfrm>
            <a:off x="295403" y="487146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5402" y="522817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7" name="Yuvarlatılmış Dikdörtgen 16"/>
          <p:cNvSpPr/>
          <p:nvPr/>
        </p:nvSpPr>
        <p:spPr>
          <a:xfrm>
            <a:off x="295226" y="559637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8" name="Yuvarlatılmış Dikdörtgen 17"/>
          <p:cNvSpPr/>
          <p:nvPr/>
        </p:nvSpPr>
        <p:spPr>
          <a:xfrm>
            <a:off x="306463" y="595841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9547" y="5940569"/>
            <a:ext cx="345083" cy="322350"/>
          </a:xfrm>
          <a:prstGeom prst="rect">
            <a:avLst/>
          </a:prstGeom>
        </p:spPr>
      </p:pic>
      <p:pic>
        <p:nvPicPr>
          <p:cNvPr id="20" name="Resim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4830390"/>
            <a:ext cx="344412" cy="329278"/>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195853"/>
            <a:ext cx="344412"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556678"/>
            <a:ext cx="344412" cy="329278"/>
          </a:xfrm>
          <a:prstGeom prst="rect">
            <a:avLst/>
          </a:prstGeom>
        </p:spPr>
      </p:pic>
      <p:pic>
        <p:nvPicPr>
          <p:cNvPr id="26" name="Resim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1" name="Grup 30"/>
          <p:cNvGrpSpPr/>
          <p:nvPr/>
        </p:nvGrpSpPr>
        <p:grpSpPr>
          <a:xfrm>
            <a:off x="10167416" y="5920791"/>
            <a:ext cx="1871362" cy="818356"/>
            <a:chOff x="4784941" y="5969932"/>
            <a:chExt cx="1871362" cy="818356"/>
          </a:xfrm>
        </p:grpSpPr>
        <p:sp>
          <p:nvSpPr>
            <p:cNvPr id="3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3" name="Resim 32">
              <a:hlinkClick r:id="" action="ppaction://hlinkshowjump?jump=nextslide"/>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23" name="Resim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0" y="-656949"/>
            <a:ext cx="12192000" cy="8128677"/>
          </a:xfrm>
          <a:prstGeom prst="rect">
            <a:avLst/>
          </a:prstGeom>
        </p:spPr>
      </p:pic>
      <p:pic>
        <p:nvPicPr>
          <p:cNvPr id="24" name="Resim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1390" y="5211193"/>
            <a:ext cx="8051080" cy="914895"/>
          </a:xfrm>
          <a:prstGeom prst="rect">
            <a:avLst/>
          </a:prstGeom>
        </p:spPr>
      </p:pic>
    </p:spTree>
    <p:custDataLst>
      <p:tags r:id="rId1"/>
    </p:custDataLst>
    <p:extLst>
      <p:ext uri="{BB962C8B-B14F-4D97-AF65-F5344CB8AC3E}">
        <p14:creationId xmlns:p14="http://schemas.microsoft.com/office/powerpoint/2010/main" val="10481196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8"/>
                  </p:tgtEl>
                </p:cond>
              </p:nextCondLst>
            </p:seq>
            <p:seq concurrent="1" nextAc="seek">
              <p:cTn id="15" restart="whenNotActive" fill="hold" evtFilter="cancelBubble" nodeType="interactiveSeq">
                <p:stCondLst>
                  <p:cond evt="onClick" delay="0">
                    <p:tgtEl>
                      <p:spTgt spid="15"/>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fltVal val="0"/>
                                          </p:val>
                                        </p:tav>
                                        <p:tav tm="100000">
                                          <p:val>
                                            <p:strVal val="#ppt_w"/>
                                          </p:val>
                                        </p:tav>
                                      </p:tavLst>
                                    </p:anim>
                                    <p:anim calcmode="lin" valueType="num">
                                      <p:cBhvr>
                                        <p:cTn id="21" dur="500" fill="hold"/>
                                        <p:tgtEl>
                                          <p:spTgt spid="20"/>
                                        </p:tgtEl>
                                        <p:attrNameLst>
                                          <p:attrName>ppt_h</p:attrName>
                                        </p:attrNameLst>
                                      </p:cBhvr>
                                      <p:tavLst>
                                        <p:tav tm="0">
                                          <p:val>
                                            <p:fltVal val="0"/>
                                          </p:val>
                                        </p:tav>
                                        <p:tav tm="100000">
                                          <p:val>
                                            <p:strVal val="#ppt_h"/>
                                          </p:val>
                                        </p:tav>
                                      </p:tavLst>
                                    </p:anim>
                                    <p:animEffect transition="in" filter="fade">
                                      <p:cBhvr>
                                        <p:cTn id="22" dur="500"/>
                                        <p:tgtEl>
                                          <p:spTgt spid="20"/>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seq concurrent="1" nextAc="seek">
              <p:cTn id="23" restart="whenNotActive" fill="hold" evtFilter="cancelBubble" nodeType="interactiveSeq">
                <p:stCondLst>
                  <p:cond evt="onClick" delay="0">
                    <p:tgtEl>
                      <p:spTgt spid="16"/>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6"/>
                  </p:tgtEl>
                </p:cond>
              </p:nextCondLst>
            </p:seq>
            <p:seq concurrent="1" nextAc="seek">
              <p:cTn id="31" restart="whenNotActive" fill="hold" evtFilter="cancelBubble" nodeType="interactiveSeq">
                <p:stCondLst>
                  <p:cond evt="onClick" delay="0">
                    <p:tgtEl>
                      <p:spTgt spid="17"/>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7"/>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Roman, hikâye ve şiir kitaplarının üzerinde bandrol adı verilen bir etiket bulunur. Bandrol, fikir ve sanat eserlerinin izin alınmadan çoğaltılmasını ve taklit edilmesini engellemek için bu eserlerin üzerine yapıştırılır.</a:t>
            </a:r>
            <a:br>
              <a:rPr lang="tr-TR" sz="2400" dirty="0"/>
            </a:br>
            <a:r>
              <a:rPr lang="tr-TR" sz="2400" b="1" dirty="0"/>
              <a:t>Buna göre, bandrol uygulamasının amacı aşağıdakilerden hangisidir?</a:t>
            </a:r>
          </a:p>
          <a:p>
            <a:endParaRPr lang="tr-TR" sz="2400" b="1" dirty="0" smtClean="0"/>
          </a:p>
          <a:p>
            <a:endParaRPr lang="tr-TR" sz="2400" b="1" dirty="0"/>
          </a:p>
          <a:p>
            <a:endParaRPr lang="tr-TR" sz="2400" b="1" dirty="0" smtClean="0"/>
          </a:p>
          <a:p>
            <a:endParaRPr lang="tr-TR" sz="2400" b="1" dirty="0"/>
          </a:p>
          <a:p>
            <a:endParaRPr lang="tr-TR" sz="2400" b="1" dirty="0"/>
          </a:p>
          <a:p>
            <a:endParaRPr lang="tr-TR" sz="2400" b="1" dirty="0"/>
          </a:p>
          <a:p>
            <a:r>
              <a:rPr lang="tr-TR" sz="2400" b="1" dirty="0"/>
              <a:t/>
            </a:r>
            <a:br>
              <a:rPr lang="tr-TR" sz="2400" b="1" dirty="0"/>
            </a:br>
            <a:r>
              <a:rPr lang="tr-TR" sz="2400" dirty="0"/>
              <a:t> </a:t>
            </a:r>
            <a:r>
              <a:rPr lang="tr-TR" sz="2400" dirty="0" smtClean="0"/>
              <a:t>    </a:t>
            </a:r>
            <a:r>
              <a:rPr lang="tr-TR" sz="2400" dirty="0"/>
              <a:t>Eser sahibinin, eser üzerindeki haklarını </a:t>
            </a:r>
            <a:r>
              <a:rPr lang="tr-TR" sz="2400" dirty="0" smtClean="0"/>
              <a:t>korumak</a:t>
            </a:r>
          </a:p>
          <a:p>
            <a:r>
              <a:rPr lang="tr-TR" sz="2400" dirty="0"/>
              <a:t> </a:t>
            </a:r>
            <a:r>
              <a:rPr lang="tr-TR" sz="2400" dirty="0" smtClean="0"/>
              <a:t>    </a:t>
            </a:r>
            <a:r>
              <a:rPr lang="tr-TR" sz="2400" dirty="0"/>
              <a:t>Kitap okuma alışkanlığını yaygınlaştırmak</a:t>
            </a:r>
            <a:br>
              <a:rPr lang="tr-TR" sz="2400" dirty="0"/>
            </a:br>
            <a:r>
              <a:rPr lang="tr-TR" sz="2400" dirty="0"/>
              <a:t> </a:t>
            </a:r>
            <a:r>
              <a:rPr lang="tr-TR" sz="2400" dirty="0" smtClean="0"/>
              <a:t>    </a:t>
            </a:r>
            <a:r>
              <a:rPr lang="tr-TR" sz="2400" dirty="0"/>
              <a:t>Kitapların basım ve çoğaltma sürecini hızlandırmak</a:t>
            </a:r>
            <a:br>
              <a:rPr lang="tr-TR" sz="2400" dirty="0"/>
            </a:br>
            <a:r>
              <a:rPr lang="tr-TR" sz="2400" dirty="0"/>
              <a:t> </a:t>
            </a:r>
            <a:r>
              <a:rPr lang="tr-TR" sz="2400" dirty="0" smtClean="0"/>
              <a:t>    </a:t>
            </a:r>
            <a:r>
              <a:rPr lang="tr-TR" sz="2400" dirty="0"/>
              <a:t>Eserlerin eğitim ve öğretimde kullanılmasını sağlamak</a:t>
            </a:r>
            <a:endParaRPr lang="tr-TR" altLang="tr-TR" sz="80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2025</a:t>
            </a:r>
            <a:endParaRPr lang="tr-TR" sz="2400" dirty="0" smtClean="0"/>
          </a:p>
        </p:txBody>
      </p:sp>
      <p:sp>
        <p:nvSpPr>
          <p:cNvPr id="8" name="Yuvarlatılmış Dikdörtgen 7"/>
          <p:cNvSpPr/>
          <p:nvPr/>
        </p:nvSpPr>
        <p:spPr>
          <a:xfrm>
            <a:off x="293269" y="540909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9" name="Yuvarlatılmış Dikdörtgen 8"/>
          <p:cNvSpPr/>
          <p:nvPr/>
        </p:nvSpPr>
        <p:spPr>
          <a:xfrm>
            <a:off x="293268" y="576581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0" name="Yuvarlatılmış Dikdörtgen 9"/>
          <p:cNvSpPr/>
          <p:nvPr/>
        </p:nvSpPr>
        <p:spPr>
          <a:xfrm>
            <a:off x="293092" y="61340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1" name="Yuvarlatılmış Dikdörtgen 10"/>
          <p:cNvSpPr/>
          <p:nvPr/>
        </p:nvSpPr>
        <p:spPr>
          <a:xfrm>
            <a:off x="293269" y="504090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12" name="Resi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742" y="5005206"/>
            <a:ext cx="345083" cy="322350"/>
          </a:xfrm>
          <a:prstGeom prst="rect">
            <a:avLst/>
          </a:prstGeom>
        </p:spPr>
      </p:pic>
      <p:pic>
        <p:nvPicPr>
          <p:cNvPr id="13" name="Resi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369252"/>
            <a:ext cx="344412" cy="329278"/>
          </a:xfrm>
          <a:prstGeom prst="rect">
            <a:avLst/>
          </a:prstGeom>
        </p:spPr>
      </p:pic>
      <p:pic>
        <p:nvPicPr>
          <p:cNvPr id="14" name="Resim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733488"/>
            <a:ext cx="344412" cy="329278"/>
          </a:xfrm>
          <a:prstGeom prst="rect">
            <a:avLst/>
          </a:prstGeom>
        </p:spPr>
      </p:pic>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6103838"/>
            <a:ext cx="344412" cy="329278"/>
          </a:xfrm>
          <a:prstGeom prst="rect">
            <a:avLst/>
          </a:prstGeom>
        </p:spPr>
      </p:pic>
      <p:grpSp>
        <p:nvGrpSpPr>
          <p:cNvPr id="16" name="Grup 15"/>
          <p:cNvGrpSpPr/>
          <p:nvPr/>
        </p:nvGrpSpPr>
        <p:grpSpPr>
          <a:xfrm>
            <a:off x="10167416" y="5920791"/>
            <a:ext cx="1871362" cy="818356"/>
            <a:chOff x="4784941" y="5969932"/>
            <a:chExt cx="1871362" cy="818356"/>
          </a:xfrm>
        </p:grpSpPr>
        <p:sp>
          <p:nvSpPr>
            <p:cNvPr id="17"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8" name="Resim 17">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088925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1"/>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
                  </p:tgtEl>
                </p:cond>
              </p:nextCondLst>
            </p:seq>
            <p:seq concurrent="1" nextAc="seek">
              <p:cTn id="31" restart="whenNotActive" fill="hold" evtFilter="cancelBubble" nodeType="interactiveSeq">
                <p:stCondLst>
                  <p:cond evt="onClick" delay="0">
                    <p:tgtEl>
                      <p:spTgt spid="10"/>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Buluş yapan insanın, ortaya çıkardığı ürünü belirli bir süre üretebilme, kullanabilme ve satabilmesine - - - - denir.</a:t>
            </a:r>
            <a:br>
              <a:rPr lang="tr-TR" sz="2400" dirty="0"/>
            </a:br>
            <a:r>
              <a:rPr lang="tr-TR" sz="2400" b="1" dirty="0"/>
              <a:t>Cümlede boş bırakılan yere aşağıdakilerden hangisi getirilmelidir?</a:t>
            </a:r>
          </a:p>
          <a:p>
            <a:endParaRPr lang="tr-TR" sz="2400" b="1" dirty="0"/>
          </a:p>
          <a:p>
            <a:endParaRPr lang="tr-TR" sz="2400" b="1" dirty="0"/>
          </a:p>
          <a:p>
            <a:endParaRPr lang="tr-TR" sz="2400" b="1" dirty="0" smtClean="0"/>
          </a:p>
          <a:p>
            <a:endParaRPr lang="tr-TR" sz="2400" b="1" dirty="0"/>
          </a:p>
          <a:p>
            <a:endParaRPr lang="tr-TR" sz="2400" b="1" dirty="0"/>
          </a:p>
          <a:p>
            <a:endParaRPr lang="tr-TR" sz="2400" b="1" dirty="0"/>
          </a:p>
          <a:p>
            <a:r>
              <a:rPr lang="tr-TR" sz="2400" dirty="0"/>
              <a:t> </a:t>
            </a:r>
            <a:r>
              <a:rPr lang="tr-TR" sz="2400" dirty="0" smtClean="0"/>
              <a:t>    bandrol </a:t>
            </a:r>
            <a:endParaRPr lang="tr-TR" sz="2400" dirty="0"/>
          </a:p>
          <a:p>
            <a:r>
              <a:rPr lang="tr-TR" sz="2400" dirty="0"/>
              <a:t> </a:t>
            </a:r>
            <a:r>
              <a:rPr lang="tr-TR" sz="2400" dirty="0" smtClean="0"/>
              <a:t>    </a:t>
            </a:r>
            <a:r>
              <a:rPr lang="tr-TR" sz="2400" dirty="0"/>
              <a:t>mucit</a:t>
            </a:r>
            <a:br>
              <a:rPr lang="tr-TR" sz="2400" dirty="0"/>
            </a:br>
            <a:r>
              <a:rPr lang="tr-TR" sz="2400" dirty="0"/>
              <a:t> </a:t>
            </a:r>
            <a:r>
              <a:rPr lang="tr-TR" sz="2400" dirty="0" smtClean="0"/>
              <a:t>    </a:t>
            </a:r>
            <a:r>
              <a:rPr lang="tr-TR" sz="2400" dirty="0"/>
              <a:t>patent hakkı </a:t>
            </a:r>
          </a:p>
          <a:p>
            <a:r>
              <a:rPr lang="tr-TR" sz="2400" dirty="0"/>
              <a:t> </a:t>
            </a:r>
            <a:r>
              <a:rPr lang="tr-TR" sz="2400" dirty="0" smtClean="0"/>
              <a:t>    </a:t>
            </a:r>
            <a:r>
              <a:rPr lang="tr-TR" sz="2400" dirty="0"/>
              <a:t>telif hakkı</a:t>
            </a:r>
            <a:endParaRPr lang="tr-TR" altLang="tr-TR" sz="60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grpSp>
        <p:nvGrpSpPr>
          <p:cNvPr id="8" name="Grup 7"/>
          <p:cNvGrpSpPr/>
          <p:nvPr/>
        </p:nvGrpSpPr>
        <p:grpSpPr>
          <a:xfrm>
            <a:off x="10167416" y="5920791"/>
            <a:ext cx="1871362" cy="818356"/>
            <a:chOff x="4784941" y="5969932"/>
            <a:chExt cx="1871362" cy="818356"/>
          </a:xfrm>
        </p:grpSpPr>
        <p:sp>
          <p:nvSpPr>
            <p:cNvPr id="9" name="Google Shape;827;p11">
              <a:hlinkClick r:id="" action="ppaction://noaction"/>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 name="Resim 9">
              <a:hlinkClick r:id="" action="ppaction://hlinkshowjump?jump=nextslide"/>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11" name="Yuvarlatılmış Dikdörtgen 10"/>
          <p:cNvSpPr/>
          <p:nvPr/>
        </p:nvSpPr>
        <p:spPr>
          <a:xfrm>
            <a:off x="312319" y="504173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4683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5766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319" y="54035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508" y="5367884"/>
            <a:ext cx="345083" cy="322350"/>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5001890"/>
            <a:ext cx="344412" cy="329278"/>
          </a:xfrm>
          <a:prstGeom prst="rect">
            <a:avLst/>
          </a:prstGeom>
        </p:spPr>
      </p:pic>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4647746"/>
            <a:ext cx="344412" cy="329278"/>
          </a:xfrm>
          <a:prstGeom prst="rect">
            <a:avLst/>
          </a:prstGeom>
        </p:spPr>
      </p:pic>
      <p:pic>
        <p:nvPicPr>
          <p:cNvPr id="18" name="Resim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5726951"/>
            <a:ext cx="344412" cy="329278"/>
          </a:xfrm>
          <a:prstGeom prst="rect">
            <a:avLst/>
          </a:prstGeom>
        </p:spPr>
      </p:pic>
      <p:pic>
        <p:nvPicPr>
          <p:cNvPr id="19" name="Resim 1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1"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1617104400"/>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Genel ağda yayımlanan bir habere göre; İstanbul Güvenlik Şube Müdürlüğü ekipleri, 5846 sayılı Fikir ve Sanat Eserleri Kanunu’na muhalefet suçu kapsamında 40 adrese eş zamanlı baskın düzenlemişlerdir. Yapılan baskında bandrolsüz kitaplar, CD çoğaltma makineleri ele geçirilmiş, 30 kişi hakkında kanuni işlem başlatılmıştır.</a:t>
            </a:r>
            <a:br>
              <a:rPr lang="tr-TR" sz="2400" dirty="0"/>
            </a:br>
            <a:r>
              <a:rPr lang="tr-TR" sz="2400" b="1" dirty="0"/>
              <a:t>Bu haberde, aşağıdakilerden hangisine karşı verilen mücadeleden  bahsedilmektedir?</a:t>
            </a:r>
            <a:br>
              <a:rPr lang="tr-TR" sz="2400" b="1" dirty="0"/>
            </a:br>
            <a:endParaRPr lang="tr-TR" sz="2400" b="1" dirty="0"/>
          </a:p>
          <a:p>
            <a:endParaRPr lang="tr-TR" sz="2400" b="1" dirty="0"/>
          </a:p>
          <a:p>
            <a:endParaRPr lang="tr-TR" sz="2400" b="1" dirty="0"/>
          </a:p>
          <a:p>
            <a:endParaRPr lang="tr-TR" sz="2400" b="1" dirty="0" smtClean="0"/>
          </a:p>
          <a:p>
            <a:endParaRPr lang="tr-TR" sz="2400" b="1" dirty="0"/>
          </a:p>
          <a:p>
            <a:r>
              <a:rPr lang="tr-TR" sz="2400" dirty="0"/>
              <a:t> </a:t>
            </a:r>
            <a:r>
              <a:rPr lang="tr-TR" sz="2400" dirty="0" smtClean="0"/>
              <a:t>    </a:t>
            </a:r>
            <a:r>
              <a:rPr lang="tr-TR" sz="2400" dirty="0"/>
              <a:t>Korsan yayına</a:t>
            </a:r>
            <a:br>
              <a:rPr lang="tr-TR" sz="2400" dirty="0"/>
            </a:br>
            <a:r>
              <a:rPr lang="tr-TR" sz="2400" dirty="0"/>
              <a:t> </a:t>
            </a:r>
            <a:r>
              <a:rPr lang="tr-TR" sz="2400" dirty="0" smtClean="0"/>
              <a:t>    </a:t>
            </a:r>
            <a:r>
              <a:rPr lang="tr-TR" sz="2400" dirty="0"/>
              <a:t>Çevre kirliliğine</a:t>
            </a:r>
            <a:br>
              <a:rPr lang="tr-TR" sz="2400" dirty="0"/>
            </a:br>
            <a:r>
              <a:rPr lang="tr-TR" sz="2400" dirty="0"/>
              <a:t> </a:t>
            </a:r>
            <a:r>
              <a:rPr lang="tr-TR" sz="2400" dirty="0" smtClean="0"/>
              <a:t>    </a:t>
            </a:r>
            <a:r>
              <a:rPr lang="tr-TR" sz="2400" dirty="0"/>
              <a:t>Madde bağımlılığına</a:t>
            </a:r>
            <a:br>
              <a:rPr lang="tr-TR" sz="2400" dirty="0"/>
            </a:br>
            <a:r>
              <a:rPr lang="tr-TR" sz="2400" dirty="0"/>
              <a:t> </a:t>
            </a:r>
            <a:r>
              <a:rPr lang="tr-TR" sz="2400" dirty="0" smtClean="0"/>
              <a:t>    </a:t>
            </a:r>
            <a:r>
              <a:rPr lang="tr-TR" sz="2400" dirty="0"/>
              <a:t>Sanal dolandırıcılığa</a:t>
            </a:r>
            <a:endParaRPr lang="tr-TR" altLang="tr-TR" sz="48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sp>
        <p:nvSpPr>
          <p:cNvPr id="8" name="Yuvarlatılmış Dikdörtgen 7"/>
          <p:cNvSpPr/>
          <p:nvPr/>
        </p:nvSpPr>
        <p:spPr>
          <a:xfrm>
            <a:off x="293269" y="540909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9" name="Yuvarlatılmış Dikdörtgen 8"/>
          <p:cNvSpPr/>
          <p:nvPr/>
        </p:nvSpPr>
        <p:spPr>
          <a:xfrm>
            <a:off x="293268" y="576581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0" name="Yuvarlatılmış Dikdörtgen 9"/>
          <p:cNvSpPr/>
          <p:nvPr/>
        </p:nvSpPr>
        <p:spPr>
          <a:xfrm>
            <a:off x="293092" y="61340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1" name="Yuvarlatılmış Dikdörtgen 10"/>
          <p:cNvSpPr/>
          <p:nvPr/>
        </p:nvSpPr>
        <p:spPr>
          <a:xfrm>
            <a:off x="293269" y="504090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12" name="Resi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742" y="5005206"/>
            <a:ext cx="345083" cy="322350"/>
          </a:xfrm>
          <a:prstGeom prst="rect">
            <a:avLst/>
          </a:prstGeom>
        </p:spPr>
      </p:pic>
      <p:pic>
        <p:nvPicPr>
          <p:cNvPr id="13" name="Resi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369252"/>
            <a:ext cx="344412" cy="329278"/>
          </a:xfrm>
          <a:prstGeom prst="rect">
            <a:avLst/>
          </a:prstGeom>
        </p:spPr>
      </p:pic>
      <p:pic>
        <p:nvPicPr>
          <p:cNvPr id="14" name="Resim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733488"/>
            <a:ext cx="344412" cy="329278"/>
          </a:xfrm>
          <a:prstGeom prst="rect">
            <a:avLst/>
          </a:prstGeom>
        </p:spPr>
      </p:pic>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6103838"/>
            <a:ext cx="344412" cy="329278"/>
          </a:xfrm>
          <a:prstGeom prst="rect">
            <a:avLst/>
          </a:prstGeom>
        </p:spPr>
      </p:pic>
      <p:grpSp>
        <p:nvGrpSpPr>
          <p:cNvPr id="16" name="Grup 15"/>
          <p:cNvGrpSpPr/>
          <p:nvPr/>
        </p:nvGrpSpPr>
        <p:grpSpPr>
          <a:xfrm>
            <a:off x="10167416" y="5920791"/>
            <a:ext cx="1871362" cy="818356"/>
            <a:chOff x="4784941" y="5969932"/>
            <a:chExt cx="1871362" cy="818356"/>
          </a:xfrm>
        </p:grpSpPr>
        <p:sp>
          <p:nvSpPr>
            <p:cNvPr id="17"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8" name="Resim 17">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532539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1"/>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
                  </p:tgtEl>
                </p:cond>
              </p:nextCondLst>
            </p:seq>
            <p:seq concurrent="1" nextAc="seek">
              <p:cTn id="31" restart="whenNotActive" fill="hold" evtFilter="cancelBubble" nodeType="interactiveSeq">
                <p:stCondLst>
                  <p:cond evt="onClick" delay="0">
                    <p:tgtEl>
                      <p:spTgt spid="10"/>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altLang="tr-TR" sz="2400" b="1" dirty="0"/>
              <a:t>Aşağıdakilerden hangisi, bilgisayarların çocuklar üzerindeki zararlı etkilerine karşı ailelerin alabileceği önlemlerden biri </a:t>
            </a:r>
            <a:r>
              <a:rPr lang="tr-TR" altLang="tr-TR" sz="2400" b="1" u="sng" dirty="0"/>
              <a:t>değildir</a:t>
            </a:r>
            <a:r>
              <a:rPr lang="tr-TR" altLang="tr-TR" sz="2400" b="1" dirty="0" smtClean="0"/>
              <a:t>?</a:t>
            </a:r>
          </a:p>
          <a:p>
            <a:pPr>
              <a:spcBef>
                <a:spcPct val="0"/>
              </a:spcBef>
            </a:pPr>
            <a:endParaRPr lang="tr-TR" altLang="tr-TR" sz="2400" b="1" dirty="0" smtClean="0"/>
          </a:p>
          <a:p>
            <a:pPr>
              <a:spcBef>
                <a:spcPct val="0"/>
              </a:spcBef>
            </a:pPr>
            <a:endParaRPr lang="tr-TR" altLang="tr-TR" sz="2400" b="1" dirty="0"/>
          </a:p>
          <a:p>
            <a:pPr>
              <a:spcBef>
                <a:spcPct val="0"/>
              </a:spcBef>
            </a:pPr>
            <a:endParaRPr lang="tr-TR" altLang="tr-TR" sz="2400" b="1" dirty="0" smtClean="0"/>
          </a:p>
          <a:p>
            <a:pPr>
              <a:spcBef>
                <a:spcPct val="0"/>
              </a:spcBef>
            </a:pPr>
            <a:endParaRPr lang="tr-TR" altLang="tr-TR" sz="2400" b="1" dirty="0"/>
          </a:p>
          <a:p>
            <a:pPr>
              <a:spcBef>
                <a:spcPct val="0"/>
              </a:spcBef>
            </a:pPr>
            <a:endParaRPr lang="tr-TR" altLang="tr-TR" sz="2400" b="1" dirty="0" smtClean="0"/>
          </a:p>
          <a:p>
            <a:pPr>
              <a:spcBef>
                <a:spcPct val="0"/>
              </a:spcBef>
            </a:pPr>
            <a:endParaRPr lang="tr-TR" altLang="tr-TR" sz="2400" b="1" dirty="0"/>
          </a:p>
          <a:p>
            <a:pPr>
              <a:spcBef>
                <a:spcPct val="0"/>
              </a:spcBef>
            </a:pPr>
            <a:endParaRPr lang="tr-TR" altLang="tr-TR" sz="2400" b="1" dirty="0" smtClean="0"/>
          </a:p>
          <a:p>
            <a:pPr>
              <a:spcBef>
                <a:spcPct val="0"/>
              </a:spcBef>
            </a:pPr>
            <a:endParaRPr lang="tr-TR" altLang="tr-TR" sz="2400" b="1" dirty="0"/>
          </a:p>
          <a:p>
            <a:pPr>
              <a:spcBef>
                <a:spcPct val="0"/>
              </a:spcBef>
            </a:pPr>
            <a:r>
              <a:rPr lang="tr-TR" altLang="tr-TR" sz="2400" dirty="0" smtClean="0"/>
              <a:t>    Çocuklarla </a:t>
            </a:r>
            <a:r>
              <a:rPr lang="tr-TR" altLang="tr-TR" sz="2400" dirty="0"/>
              <a:t>daha çok zaman geçirmek</a:t>
            </a:r>
          </a:p>
          <a:p>
            <a:pPr>
              <a:spcBef>
                <a:spcPct val="0"/>
              </a:spcBef>
            </a:pPr>
            <a:r>
              <a:rPr lang="tr-TR" altLang="tr-TR" sz="2400" dirty="0" smtClean="0"/>
              <a:t>    Bilgisayar </a:t>
            </a:r>
            <a:r>
              <a:rPr lang="tr-TR" altLang="tr-TR" sz="2400" dirty="0"/>
              <a:t>kullanımına ilişkin amacı ve süreyi belirlemek</a:t>
            </a:r>
          </a:p>
          <a:p>
            <a:pPr>
              <a:spcBef>
                <a:spcPct val="0"/>
              </a:spcBef>
            </a:pPr>
            <a:r>
              <a:rPr lang="tr-TR" altLang="tr-TR" sz="2400" dirty="0"/>
              <a:t> </a:t>
            </a:r>
            <a:r>
              <a:rPr lang="tr-TR" altLang="tr-TR" sz="2400" dirty="0" smtClean="0"/>
              <a:t>   Çocukları </a:t>
            </a:r>
            <a:r>
              <a:rPr lang="tr-TR" altLang="tr-TR" sz="2400" dirty="0"/>
              <a:t>sosyal ve kültürel etkinliklere yönlendirmek</a:t>
            </a:r>
          </a:p>
          <a:p>
            <a:pPr>
              <a:spcBef>
                <a:spcPct val="0"/>
              </a:spcBef>
            </a:pPr>
            <a:r>
              <a:rPr lang="tr-TR" altLang="tr-TR" sz="2400" dirty="0" smtClean="0"/>
              <a:t>    Çocukları </a:t>
            </a:r>
            <a:r>
              <a:rPr lang="tr-TR" altLang="tr-TR" sz="2400" dirty="0"/>
              <a:t>tüm bilgisayar oyunlarından uzak </a:t>
            </a:r>
            <a:r>
              <a:rPr lang="tr-TR" altLang="tr-TR" sz="2400" dirty="0" smtClean="0"/>
              <a:t>tutmak</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2013</a:t>
            </a:r>
            <a:endParaRPr lang="tr-TR" sz="2400" dirty="0" smtClean="0"/>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9" name="Grup 28"/>
          <p:cNvGrpSpPr/>
          <p:nvPr/>
        </p:nvGrpSpPr>
        <p:grpSpPr>
          <a:xfrm>
            <a:off x="10167416" y="5920791"/>
            <a:ext cx="1871362" cy="818356"/>
            <a:chOff x="4784941" y="5969932"/>
            <a:chExt cx="1871362" cy="818356"/>
          </a:xfrm>
        </p:grpSpPr>
        <p:sp>
          <p:nvSpPr>
            <p:cNvPr id="3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32" name="Yuvarlatılmış Dikdörtgen 31"/>
          <p:cNvSpPr/>
          <p:nvPr/>
        </p:nvSpPr>
        <p:spPr>
          <a:xfrm>
            <a:off x="261090" y="48619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33" name="Yuvarlatılmış Dikdörtgen 32"/>
          <p:cNvSpPr/>
          <p:nvPr/>
        </p:nvSpPr>
        <p:spPr>
          <a:xfrm>
            <a:off x="261089" y="521862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34" name="Yuvarlatılmış Dikdörtgen 33"/>
          <p:cNvSpPr/>
          <p:nvPr/>
        </p:nvSpPr>
        <p:spPr>
          <a:xfrm>
            <a:off x="260913" y="558681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35" name="Yuvarlatılmış Dikdörtgen 34"/>
          <p:cNvSpPr/>
          <p:nvPr/>
        </p:nvSpPr>
        <p:spPr>
          <a:xfrm>
            <a:off x="272150" y="594886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36" name="Resim 3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55234" y="5931014"/>
            <a:ext cx="345083" cy="322350"/>
          </a:xfrm>
          <a:prstGeom prst="rect">
            <a:avLst/>
          </a:prstGeom>
        </p:spPr>
      </p:pic>
      <p:pic>
        <p:nvPicPr>
          <p:cNvPr id="37" name="Resim 3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55234" y="4820835"/>
            <a:ext cx="344412" cy="329278"/>
          </a:xfrm>
          <a:prstGeom prst="rect">
            <a:avLst/>
          </a:prstGeom>
        </p:spPr>
      </p:pic>
      <p:pic>
        <p:nvPicPr>
          <p:cNvPr id="38" name="Resim 3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55234" y="5186298"/>
            <a:ext cx="344412" cy="329278"/>
          </a:xfrm>
          <a:prstGeom prst="rect">
            <a:avLst/>
          </a:prstGeom>
        </p:spPr>
      </p:pic>
      <p:pic>
        <p:nvPicPr>
          <p:cNvPr id="39" name="Resim 3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55234" y="5547123"/>
            <a:ext cx="344412" cy="329278"/>
          </a:xfrm>
          <a:prstGeom prst="rect">
            <a:avLst/>
          </a:prstGeom>
        </p:spPr>
      </p:pic>
    </p:spTree>
    <p:custDataLst>
      <p:tags r:id="rId1"/>
    </p:custDataLst>
    <p:extLst>
      <p:ext uri="{BB962C8B-B14F-4D97-AF65-F5344CB8AC3E}">
        <p14:creationId xmlns:p14="http://schemas.microsoft.com/office/powerpoint/2010/main" val="761875090"/>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5"/>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500" fill="hold"/>
                                        <p:tgtEl>
                                          <p:spTgt spid="36"/>
                                        </p:tgtEl>
                                        <p:attrNameLst>
                                          <p:attrName>ppt_w</p:attrName>
                                        </p:attrNameLst>
                                      </p:cBhvr>
                                      <p:tavLst>
                                        <p:tav tm="0">
                                          <p:val>
                                            <p:fltVal val="0"/>
                                          </p:val>
                                        </p:tav>
                                        <p:tav tm="100000">
                                          <p:val>
                                            <p:strVal val="#ppt_w"/>
                                          </p:val>
                                        </p:tav>
                                      </p:tavLst>
                                    </p:anim>
                                    <p:anim calcmode="lin" valueType="num">
                                      <p:cBhvr>
                                        <p:cTn id="13" dur="500" fill="hold"/>
                                        <p:tgtEl>
                                          <p:spTgt spid="36"/>
                                        </p:tgtEl>
                                        <p:attrNameLst>
                                          <p:attrName>ppt_h</p:attrName>
                                        </p:attrNameLst>
                                      </p:cBhvr>
                                      <p:tavLst>
                                        <p:tav tm="0">
                                          <p:val>
                                            <p:fltVal val="0"/>
                                          </p:val>
                                        </p:tav>
                                        <p:tav tm="100000">
                                          <p:val>
                                            <p:strVal val="#ppt_h"/>
                                          </p:val>
                                        </p:tav>
                                      </p:tavLst>
                                    </p:anim>
                                    <p:animEffect transition="in" filter="fade">
                                      <p:cBhvr>
                                        <p:cTn id="14" dur="500"/>
                                        <p:tgtEl>
                                          <p:spTgt spid="36"/>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35"/>
                  </p:tgtEl>
                </p:cond>
              </p:nextCondLst>
            </p:seq>
            <p:seq concurrent="1" nextAc="seek">
              <p:cTn id="15" restart="whenNotActive" fill="hold" evtFilter="cancelBubble" nodeType="interactiveSeq">
                <p:stCondLst>
                  <p:cond evt="onClick" delay="0">
                    <p:tgtEl>
                      <p:spTgt spid="32"/>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ppt_w</p:attrName>
                                        </p:attrNameLst>
                                      </p:cBhvr>
                                      <p:tavLst>
                                        <p:tav tm="0">
                                          <p:val>
                                            <p:fltVal val="0"/>
                                          </p:val>
                                        </p:tav>
                                        <p:tav tm="100000">
                                          <p:val>
                                            <p:strVal val="#ppt_w"/>
                                          </p:val>
                                        </p:tav>
                                      </p:tavLst>
                                    </p:anim>
                                    <p:anim calcmode="lin" valueType="num">
                                      <p:cBhvr>
                                        <p:cTn id="21" dur="500" fill="hold"/>
                                        <p:tgtEl>
                                          <p:spTgt spid="37"/>
                                        </p:tgtEl>
                                        <p:attrNameLst>
                                          <p:attrName>ppt_h</p:attrName>
                                        </p:attrNameLst>
                                      </p:cBhvr>
                                      <p:tavLst>
                                        <p:tav tm="0">
                                          <p:val>
                                            <p:fltVal val="0"/>
                                          </p:val>
                                        </p:tav>
                                        <p:tav tm="100000">
                                          <p:val>
                                            <p:strVal val="#ppt_h"/>
                                          </p:val>
                                        </p:tav>
                                      </p:tavLst>
                                    </p:anim>
                                    <p:animEffect transition="in" filter="fade">
                                      <p:cBhvr>
                                        <p:cTn id="22" dur="500"/>
                                        <p:tgtEl>
                                          <p:spTgt spid="37"/>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32"/>
                  </p:tgtEl>
                </p:cond>
              </p:nextCondLst>
            </p:seq>
            <p:seq concurrent="1" nextAc="seek">
              <p:cTn id="23" restart="whenNotActive" fill="hold" evtFilter="cancelBubble" nodeType="interactiveSeq">
                <p:stCondLst>
                  <p:cond evt="onClick" delay="0">
                    <p:tgtEl>
                      <p:spTgt spid="33"/>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p:cTn id="28" dur="500" fill="hold"/>
                                        <p:tgtEl>
                                          <p:spTgt spid="38"/>
                                        </p:tgtEl>
                                        <p:attrNameLst>
                                          <p:attrName>ppt_w</p:attrName>
                                        </p:attrNameLst>
                                      </p:cBhvr>
                                      <p:tavLst>
                                        <p:tav tm="0">
                                          <p:val>
                                            <p:fltVal val="0"/>
                                          </p:val>
                                        </p:tav>
                                        <p:tav tm="100000">
                                          <p:val>
                                            <p:strVal val="#ppt_w"/>
                                          </p:val>
                                        </p:tav>
                                      </p:tavLst>
                                    </p:anim>
                                    <p:anim calcmode="lin" valueType="num">
                                      <p:cBhvr>
                                        <p:cTn id="29" dur="500" fill="hold"/>
                                        <p:tgtEl>
                                          <p:spTgt spid="38"/>
                                        </p:tgtEl>
                                        <p:attrNameLst>
                                          <p:attrName>ppt_h</p:attrName>
                                        </p:attrNameLst>
                                      </p:cBhvr>
                                      <p:tavLst>
                                        <p:tav tm="0">
                                          <p:val>
                                            <p:fltVal val="0"/>
                                          </p:val>
                                        </p:tav>
                                        <p:tav tm="100000">
                                          <p:val>
                                            <p:strVal val="#ppt_h"/>
                                          </p:val>
                                        </p:tav>
                                      </p:tavLst>
                                    </p:anim>
                                    <p:animEffect transition="in" filter="fade">
                                      <p:cBhvr>
                                        <p:cTn id="30" dur="500"/>
                                        <p:tgtEl>
                                          <p:spTgt spid="38"/>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33"/>
                  </p:tgtEl>
                </p:cond>
              </p:nextCondLst>
            </p:seq>
            <p:seq concurrent="1" nextAc="seek">
              <p:cTn id="31" restart="whenNotActive" fill="hold" evtFilter="cancelBubble" nodeType="interactiveSeq">
                <p:stCondLst>
                  <p:cond evt="onClick" delay="0">
                    <p:tgtEl>
                      <p:spTgt spid="34"/>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p:cTn id="36" dur="500" fill="hold"/>
                                        <p:tgtEl>
                                          <p:spTgt spid="39"/>
                                        </p:tgtEl>
                                        <p:attrNameLst>
                                          <p:attrName>ppt_w</p:attrName>
                                        </p:attrNameLst>
                                      </p:cBhvr>
                                      <p:tavLst>
                                        <p:tav tm="0">
                                          <p:val>
                                            <p:fltVal val="0"/>
                                          </p:val>
                                        </p:tav>
                                        <p:tav tm="100000">
                                          <p:val>
                                            <p:strVal val="#ppt_w"/>
                                          </p:val>
                                        </p:tav>
                                      </p:tavLst>
                                    </p:anim>
                                    <p:anim calcmode="lin" valueType="num">
                                      <p:cBhvr>
                                        <p:cTn id="37" dur="500" fill="hold"/>
                                        <p:tgtEl>
                                          <p:spTgt spid="39"/>
                                        </p:tgtEl>
                                        <p:attrNameLst>
                                          <p:attrName>ppt_h</p:attrName>
                                        </p:attrNameLst>
                                      </p:cBhvr>
                                      <p:tavLst>
                                        <p:tav tm="0">
                                          <p:val>
                                            <p:fltVal val="0"/>
                                          </p:val>
                                        </p:tav>
                                        <p:tav tm="100000">
                                          <p:val>
                                            <p:strVal val="#ppt_h"/>
                                          </p:val>
                                        </p:tav>
                                      </p:tavLst>
                                    </p:anim>
                                    <p:animEffect transition="in" filter="fade">
                                      <p:cBhvr>
                                        <p:cTn id="38" dur="500"/>
                                        <p:tgtEl>
                                          <p:spTgt spid="39"/>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34"/>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Aşağıdakilerden hangisi korsan ürünlerle ilgili yanlış bir bilgidir?</a:t>
            </a:r>
            <a:br>
              <a:rPr lang="tr-TR" sz="2400" b="1" dirty="0"/>
            </a:br>
            <a:endParaRPr lang="tr-TR" sz="2400" b="1" dirty="0"/>
          </a:p>
          <a:p>
            <a:endParaRPr lang="tr-TR" sz="2400" b="1" dirty="0"/>
          </a:p>
          <a:p>
            <a:endParaRPr lang="tr-TR" sz="2400" b="1" dirty="0"/>
          </a:p>
          <a:p>
            <a:endParaRPr lang="tr-TR" sz="2400" b="1" dirty="0"/>
          </a:p>
          <a:p>
            <a:endParaRPr lang="tr-TR" sz="2400" b="1" dirty="0"/>
          </a:p>
          <a:p>
            <a:endParaRPr lang="tr-TR" sz="2400" b="1" dirty="0"/>
          </a:p>
          <a:p>
            <a:endParaRPr lang="tr-TR" sz="2400" b="1" dirty="0"/>
          </a:p>
          <a:p>
            <a:endParaRPr lang="tr-TR" sz="2400" b="1" dirty="0"/>
          </a:p>
          <a:p>
            <a:r>
              <a:rPr lang="tr-TR" sz="2400" dirty="0"/>
              <a:t> </a:t>
            </a:r>
            <a:r>
              <a:rPr lang="tr-TR" sz="2400" dirty="0" smtClean="0"/>
              <a:t>    </a:t>
            </a:r>
            <a:r>
              <a:rPr lang="tr-TR" sz="2400" dirty="0"/>
              <a:t>Emek hırsızlığı sayılmaktadır.</a:t>
            </a:r>
            <a:br>
              <a:rPr lang="tr-TR" sz="2400" dirty="0"/>
            </a:br>
            <a:r>
              <a:rPr lang="tr-TR" sz="2400" dirty="0"/>
              <a:t> </a:t>
            </a:r>
            <a:r>
              <a:rPr lang="tr-TR" sz="2400" dirty="0" smtClean="0"/>
              <a:t>    </a:t>
            </a:r>
            <a:r>
              <a:rPr lang="tr-TR" sz="2400" dirty="0"/>
              <a:t>Kültür Bakanlığı bandrolüne sahiptir.</a:t>
            </a:r>
            <a:br>
              <a:rPr lang="tr-TR" sz="2400" dirty="0"/>
            </a:br>
            <a:r>
              <a:rPr lang="tr-TR" sz="2400" dirty="0"/>
              <a:t> </a:t>
            </a:r>
            <a:r>
              <a:rPr lang="tr-TR" sz="2400" dirty="0" smtClean="0"/>
              <a:t>    </a:t>
            </a:r>
            <a:r>
              <a:rPr lang="tr-TR" sz="2400" dirty="0"/>
              <a:t>Telif hakları yoktur.</a:t>
            </a:r>
            <a:br>
              <a:rPr lang="tr-TR" sz="2400" dirty="0"/>
            </a:br>
            <a:r>
              <a:rPr lang="tr-TR" sz="2400" dirty="0"/>
              <a:t> </a:t>
            </a:r>
            <a:r>
              <a:rPr lang="tr-TR" sz="2400" dirty="0" smtClean="0"/>
              <a:t>    </a:t>
            </a:r>
            <a:r>
              <a:rPr lang="tr-TR" sz="2400" dirty="0"/>
              <a:t>Yasa dışı yollarla kopyalanır.</a:t>
            </a:r>
            <a:endParaRPr lang="tr-TR" sz="40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2021</a:t>
            </a:r>
            <a:endParaRPr lang="tr-TR" sz="2400" dirty="0" smtClean="0"/>
          </a:p>
        </p:txBody>
      </p:sp>
      <p:grpSp>
        <p:nvGrpSpPr>
          <p:cNvPr id="8" name="Grup 7"/>
          <p:cNvGrpSpPr/>
          <p:nvPr/>
        </p:nvGrpSpPr>
        <p:grpSpPr>
          <a:xfrm>
            <a:off x="10167416" y="5920791"/>
            <a:ext cx="1871362" cy="818356"/>
            <a:chOff x="4784941" y="5969932"/>
            <a:chExt cx="1871362" cy="818356"/>
          </a:xfrm>
        </p:grpSpPr>
        <p:sp>
          <p:nvSpPr>
            <p:cNvPr id="9" name="Google Shape;827;p11">
              <a:hlinkClick r:id="" action="ppaction://noaction"/>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 name="Resim 9">
              <a:hlinkClick r:id="" action="ppaction://hlinkshowjump?jump=nextslide"/>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11" name="Yuvarlatılmış Dikdörtgen 10"/>
          <p:cNvSpPr/>
          <p:nvPr/>
        </p:nvSpPr>
        <p:spPr>
          <a:xfrm>
            <a:off x="312319" y="541386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4683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5766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06463" y="5044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4829" y="5015587"/>
            <a:ext cx="345083" cy="322350"/>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5384460"/>
            <a:ext cx="344412" cy="329278"/>
          </a:xfrm>
          <a:prstGeom prst="rect">
            <a:avLst/>
          </a:prstGeom>
        </p:spPr>
      </p:pic>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4647746"/>
            <a:ext cx="344412" cy="329278"/>
          </a:xfrm>
          <a:prstGeom prst="rect">
            <a:avLst/>
          </a:prstGeom>
        </p:spPr>
      </p:pic>
      <p:pic>
        <p:nvPicPr>
          <p:cNvPr id="18" name="Resim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5726951"/>
            <a:ext cx="344412" cy="329278"/>
          </a:xfrm>
          <a:prstGeom prst="rect">
            <a:avLst/>
          </a:prstGeom>
        </p:spPr>
      </p:pic>
      <p:pic>
        <p:nvPicPr>
          <p:cNvPr id="19" name="Resim 1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1"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2446538615"/>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Genel </a:t>
            </a:r>
            <a:r>
              <a:rPr lang="tr-TR" sz="2400" b="1" dirty="0" err="1"/>
              <a:t>Ağ’dan</a:t>
            </a:r>
            <a:r>
              <a:rPr lang="tr-TR" sz="2400" b="1" dirty="0"/>
              <a:t> film, müzik gibi içerikleri yasa dışı biçimde indiren ve paylaşan bir</a:t>
            </a:r>
            <a:br>
              <a:rPr lang="tr-TR" sz="2400" b="1" dirty="0"/>
            </a:br>
            <a:r>
              <a:rPr lang="tr-TR" sz="2400" b="1" dirty="0"/>
              <a:t>kişi, aşağıdakilerden hangisini ihlal etmiştir?</a:t>
            </a:r>
          </a:p>
          <a:p>
            <a:endParaRPr lang="tr-TR" sz="2400" b="1" dirty="0"/>
          </a:p>
          <a:p>
            <a:endParaRPr lang="tr-TR" sz="2400" b="1" dirty="0"/>
          </a:p>
          <a:p>
            <a:endParaRPr lang="tr-TR" sz="2400" b="1" dirty="0"/>
          </a:p>
          <a:p>
            <a:endParaRPr lang="tr-TR" sz="2400" b="1" dirty="0"/>
          </a:p>
          <a:p>
            <a:endParaRPr lang="tr-TR" sz="2400" b="1" dirty="0"/>
          </a:p>
          <a:p>
            <a:endParaRPr lang="tr-TR" sz="2400" b="1" dirty="0" smtClean="0"/>
          </a:p>
          <a:p>
            <a:endParaRPr lang="tr-TR" sz="2400" b="1" dirty="0"/>
          </a:p>
          <a:p>
            <a:endParaRPr lang="tr-TR" sz="2400" b="1" dirty="0" smtClean="0"/>
          </a:p>
          <a:p>
            <a:endParaRPr lang="tr-TR" sz="2400" b="1" dirty="0"/>
          </a:p>
          <a:p>
            <a:r>
              <a:rPr lang="tr-TR" sz="2400" b="1" dirty="0"/>
              <a:t/>
            </a:r>
            <a:br>
              <a:rPr lang="tr-TR" sz="2400" b="1" dirty="0"/>
            </a:br>
            <a:r>
              <a:rPr lang="tr-TR" sz="2400" dirty="0"/>
              <a:t> </a:t>
            </a:r>
            <a:r>
              <a:rPr lang="tr-TR" sz="2400" dirty="0" smtClean="0"/>
              <a:t>    </a:t>
            </a:r>
            <a:r>
              <a:rPr lang="tr-TR" sz="2400" dirty="0"/>
              <a:t>Telif ve patent hakkını</a:t>
            </a:r>
            <a:br>
              <a:rPr lang="tr-TR" sz="2400" dirty="0"/>
            </a:br>
            <a:r>
              <a:rPr lang="tr-TR" sz="2400" dirty="0"/>
              <a:t> </a:t>
            </a:r>
            <a:r>
              <a:rPr lang="tr-TR" sz="2400" dirty="0" smtClean="0"/>
              <a:t>    </a:t>
            </a:r>
            <a:r>
              <a:rPr lang="tr-TR" sz="2400" dirty="0"/>
              <a:t>Özel yaşamın gizliliğini</a:t>
            </a:r>
            <a:br>
              <a:rPr lang="tr-TR" sz="2400" dirty="0"/>
            </a:br>
            <a:r>
              <a:rPr lang="tr-TR" sz="2400" dirty="0"/>
              <a:t> </a:t>
            </a:r>
            <a:r>
              <a:rPr lang="tr-TR" sz="2400" dirty="0" smtClean="0"/>
              <a:t>    </a:t>
            </a:r>
            <a:r>
              <a:rPr lang="tr-TR" sz="2400" dirty="0"/>
              <a:t>Din ve vicdan özgürlüğünü</a:t>
            </a:r>
            <a:br>
              <a:rPr lang="tr-TR" sz="2400" dirty="0"/>
            </a:br>
            <a:r>
              <a:rPr lang="tr-TR" sz="2400" dirty="0"/>
              <a:t> </a:t>
            </a:r>
            <a:r>
              <a:rPr lang="tr-TR" sz="2400" dirty="0" smtClean="0"/>
              <a:t>    </a:t>
            </a:r>
            <a:r>
              <a:rPr lang="tr-TR" sz="2400" dirty="0"/>
              <a:t>Kişi dokunulmazlığı hakkını</a:t>
            </a:r>
            <a:r>
              <a:rPr lang="tr-TR" sz="3200" dirty="0"/>
              <a:t/>
            </a:r>
            <a:br>
              <a:rPr lang="tr-TR" sz="3200" dirty="0"/>
            </a:br>
            <a:endParaRPr lang="tr-TR" altLang="tr-TR" sz="32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2021</a:t>
            </a:r>
            <a:endParaRPr lang="tr-TR" sz="2400" dirty="0" smtClean="0"/>
          </a:p>
        </p:txBody>
      </p:sp>
      <p:sp>
        <p:nvSpPr>
          <p:cNvPr id="8" name="Yuvarlatılmış Dikdörtgen 7"/>
          <p:cNvSpPr/>
          <p:nvPr/>
        </p:nvSpPr>
        <p:spPr>
          <a:xfrm>
            <a:off x="293269" y="540909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9" name="Yuvarlatılmış Dikdörtgen 8"/>
          <p:cNvSpPr/>
          <p:nvPr/>
        </p:nvSpPr>
        <p:spPr>
          <a:xfrm>
            <a:off x="293268" y="576581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0" name="Yuvarlatılmış Dikdörtgen 9"/>
          <p:cNvSpPr/>
          <p:nvPr/>
        </p:nvSpPr>
        <p:spPr>
          <a:xfrm>
            <a:off x="293092" y="61340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1" name="Yuvarlatılmış Dikdörtgen 10"/>
          <p:cNvSpPr/>
          <p:nvPr/>
        </p:nvSpPr>
        <p:spPr>
          <a:xfrm>
            <a:off x="293269" y="504090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12" name="Resi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742" y="5005206"/>
            <a:ext cx="345083" cy="322350"/>
          </a:xfrm>
          <a:prstGeom prst="rect">
            <a:avLst/>
          </a:prstGeom>
        </p:spPr>
      </p:pic>
      <p:pic>
        <p:nvPicPr>
          <p:cNvPr id="13" name="Resi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369252"/>
            <a:ext cx="344412" cy="329278"/>
          </a:xfrm>
          <a:prstGeom prst="rect">
            <a:avLst/>
          </a:prstGeom>
        </p:spPr>
      </p:pic>
      <p:pic>
        <p:nvPicPr>
          <p:cNvPr id="14" name="Resim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733488"/>
            <a:ext cx="344412" cy="329278"/>
          </a:xfrm>
          <a:prstGeom prst="rect">
            <a:avLst/>
          </a:prstGeom>
        </p:spPr>
      </p:pic>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6103838"/>
            <a:ext cx="344412" cy="329278"/>
          </a:xfrm>
          <a:prstGeom prst="rect">
            <a:avLst/>
          </a:prstGeom>
        </p:spPr>
      </p:pic>
      <p:grpSp>
        <p:nvGrpSpPr>
          <p:cNvPr id="16" name="Grup 15"/>
          <p:cNvGrpSpPr/>
          <p:nvPr/>
        </p:nvGrpSpPr>
        <p:grpSpPr>
          <a:xfrm>
            <a:off x="10167416" y="5920791"/>
            <a:ext cx="1871362" cy="818356"/>
            <a:chOff x="4784941" y="5969932"/>
            <a:chExt cx="1871362" cy="818356"/>
          </a:xfrm>
        </p:grpSpPr>
        <p:sp>
          <p:nvSpPr>
            <p:cNvPr id="17"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8" name="Resim 17">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277115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1"/>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
                  </p:tgtEl>
                </p:cond>
              </p:nextCondLst>
            </p:seq>
            <p:seq concurrent="1" nextAc="seek">
              <p:cTn id="31" restart="whenNotActive" fill="hold" evtFilter="cancelBubble" nodeType="interactiveSeq">
                <p:stCondLst>
                  <p:cond evt="onClick" delay="0">
                    <p:tgtEl>
                      <p:spTgt spid="10"/>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latin typeface="ArialMT"/>
              </a:rPr>
              <a:t>Anayasamızın 64. maddesine göre: “Devlet, sanat faaliyetlerini ve sanatçıyı korur. Sanat eserlerinin ve sanatçının korunması, değerlendirilmesi, desteklenmesi ve sanat sevgisinin yayılması için gereken tedbirleri alır.”</a:t>
            </a:r>
          </a:p>
          <a:p>
            <a:endParaRPr lang="tr-TR" sz="2400" dirty="0">
              <a:latin typeface="ArialMT"/>
            </a:endParaRPr>
          </a:p>
          <a:p>
            <a:r>
              <a:rPr lang="tr-TR" sz="2400" b="1" dirty="0">
                <a:latin typeface="Arial-BoldMT"/>
              </a:rPr>
              <a:t>Buna göre aşağıdakilerden hangisi Anayasamıza aykırı bir durumdur?</a:t>
            </a:r>
          </a:p>
          <a:p>
            <a:endParaRPr lang="tr-TR" sz="2400" b="1" dirty="0">
              <a:latin typeface="Arial-BoldMT"/>
            </a:endParaRPr>
          </a:p>
          <a:p>
            <a:endParaRPr lang="tr-TR" sz="2400" b="1" dirty="0" smtClean="0">
              <a:latin typeface="Arial-BoldMT"/>
            </a:endParaRPr>
          </a:p>
          <a:p>
            <a:endParaRPr lang="tr-TR" sz="2400" b="1" dirty="0">
              <a:latin typeface="Arial-BoldMT"/>
            </a:endParaRPr>
          </a:p>
          <a:p>
            <a:endParaRPr lang="tr-TR" sz="2400" b="1" dirty="0">
              <a:latin typeface="Arial-BoldMT"/>
            </a:endParaRPr>
          </a:p>
          <a:p>
            <a:r>
              <a:rPr lang="tr-TR" sz="2400" dirty="0">
                <a:latin typeface="ArialMT"/>
              </a:rPr>
              <a:t> </a:t>
            </a:r>
            <a:r>
              <a:rPr lang="tr-TR" sz="2400" dirty="0" smtClean="0">
                <a:latin typeface="ArialMT"/>
              </a:rPr>
              <a:t>   </a:t>
            </a:r>
            <a:r>
              <a:rPr lang="it-IT" sz="2400" dirty="0" smtClean="0">
                <a:latin typeface="ArialMT"/>
              </a:rPr>
              <a:t> </a:t>
            </a:r>
            <a:r>
              <a:rPr lang="it-IT" sz="2400" dirty="0">
                <a:latin typeface="ArialMT"/>
              </a:rPr>
              <a:t>Yeni bir eserin patentinin alınması</a:t>
            </a:r>
          </a:p>
          <a:p>
            <a:r>
              <a:rPr lang="tr-TR" sz="2400" dirty="0">
                <a:latin typeface="ArialMT"/>
              </a:rPr>
              <a:t> </a:t>
            </a:r>
            <a:r>
              <a:rPr lang="tr-TR" sz="2400" dirty="0" smtClean="0">
                <a:latin typeface="ArialMT"/>
              </a:rPr>
              <a:t>    </a:t>
            </a:r>
            <a:r>
              <a:rPr lang="tr-TR" sz="2400" dirty="0">
                <a:latin typeface="ArialMT"/>
              </a:rPr>
              <a:t>Eser sahibinin telif hakkını kullanması</a:t>
            </a:r>
          </a:p>
          <a:p>
            <a:r>
              <a:rPr lang="tr-TR" sz="2400" dirty="0">
                <a:latin typeface="ArialMT"/>
              </a:rPr>
              <a:t> </a:t>
            </a:r>
            <a:r>
              <a:rPr lang="tr-TR" sz="2400" dirty="0" smtClean="0">
                <a:latin typeface="ArialMT"/>
              </a:rPr>
              <a:t>    </a:t>
            </a:r>
            <a:r>
              <a:rPr lang="tr-TR" sz="2400" dirty="0">
                <a:latin typeface="ArialMT"/>
              </a:rPr>
              <a:t>Başka birisine ait kitabın korsan olarak basılması</a:t>
            </a:r>
          </a:p>
          <a:p>
            <a:r>
              <a:rPr lang="tr-TR" sz="2400" dirty="0">
                <a:latin typeface="ArialMT"/>
              </a:rPr>
              <a:t> </a:t>
            </a:r>
            <a:r>
              <a:rPr lang="tr-TR" sz="2400" dirty="0" smtClean="0">
                <a:latin typeface="ArialMT"/>
              </a:rPr>
              <a:t>   </a:t>
            </a:r>
            <a:r>
              <a:rPr lang="nn-NO" sz="2400" dirty="0" smtClean="0">
                <a:latin typeface="ArialMT"/>
              </a:rPr>
              <a:t> </a:t>
            </a:r>
            <a:r>
              <a:rPr lang="nn-NO" sz="2400" dirty="0">
                <a:latin typeface="ArialMT"/>
              </a:rPr>
              <a:t>Yerli fikirlerin uluslararası alanda da korunması</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2019</a:t>
            </a:r>
            <a:endParaRPr lang="tr-TR" sz="2400" dirty="0" smtClean="0"/>
          </a:p>
        </p:txBody>
      </p:sp>
      <p:grpSp>
        <p:nvGrpSpPr>
          <p:cNvPr id="8" name="Grup 7"/>
          <p:cNvGrpSpPr/>
          <p:nvPr/>
        </p:nvGrpSpPr>
        <p:grpSpPr>
          <a:xfrm>
            <a:off x="10167416" y="5920791"/>
            <a:ext cx="1871362" cy="818356"/>
            <a:chOff x="4784941" y="5969932"/>
            <a:chExt cx="1871362" cy="818356"/>
          </a:xfrm>
        </p:grpSpPr>
        <p:sp>
          <p:nvSpPr>
            <p:cNvPr id="9" name="Google Shape;827;p11">
              <a:hlinkClick r:id="" action="ppaction://noaction"/>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 name="Resim 9">
              <a:hlinkClick r:id="" action="ppaction://hlinkshowjump?jump=nextslide"/>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11" name="Yuvarlatılmış Dikdörtgen 10"/>
          <p:cNvSpPr/>
          <p:nvPr/>
        </p:nvSpPr>
        <p:spPr>
          <a:xfrm>
            <a:off x="312319" y="504173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4683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5766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319" y="54035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508" y="5367884"/>
            <a:ext cx="345083" cy="322350"/>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5001890"/>
            <a:ext cx="344412" cy="329278"/>
          </a:xfrm>
          <a:prstGeom prst="rect">
            <a:avLst/>
          </a:prstGeom>
        </p:spPr>
      </p:pic>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4647746"/>
            <a:ext cx="344412" cy="329278"/>
          </a:xfrm>
          <a:prstGeom prst="rect">
            <a:avLst/>
          </a:prstGeom>
        </p:spPr>
      </p:pic>
      <p:pic>
        <p:nvPicPr>
          <p:cNvPr id="18" name="Resim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6463" y="5726951"/>
            <a:ext cx="344412" cy="329278"/>
          </a:xfrm>
          <a:prstGeom prst="rect">
            <a:avLst/>
          </a:prstGeom>
        </p:spPr>
      </p:pic>
      <p:pic>
        <p:nvPicPr>
          <p:cNvPr id="19" name="Resim 1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1"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367034157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altLang="tr-TR" sz="2400" dirty="0"/>
              <a:t>Arkadaşının bilgisayarından “Parasız Yatılılık ve Bursluluk Sınavına Hazırlık Eğitim Seti” ile ilgili çalışma CD’lerini izleyen Buket, eğitim setinin soru çözümlerini çok beğenir. Hemen evine yakın bir elektronik markete giderek beğendiği eğitim setinden satın alır.</a:t>
            </a:r>
          </a:p>
          <a:p>
            <a:pPr>
              <a:spcBef>
                <a:spcPct val="0"/>
              </a:spcBef>
            </a:pPr>
            <a:r>
              <a:rPr lang="tr-TR" altLang="tr-TR" sz="2400" b="1" dirty="0"/>
              <a:t>Buket, bu davranışı ile aşağıdakilerden hangisine saygı göstermiş olur?</a:t>
            </a:r>
          </a:p>
          <a:p>
            <a:pPr>
              <a:spcBef>
                <a:spcPct val="0"/>
              </a:spcBef>
            </a:pPr>
            <a:endParaRPr lang="tr-TR" altLang="tr-TR" sz="2400" b="1" dirty="0"/>
          </a:p>
          <a:p>
            <a:pPr>
              <a:spcBef>
                <a:spcPct val="0"/>
              </a:spcBef>
            </a:pPr>
            <a:endParaRPr lang="tr-TR" altLang="tr-TR" sz="2400" b="1" dirty="0" smtClean="0"/>
          </a:p>
          <a:p>
            <a:pPr>
              <a:spcBef>
                <a:spcPct val="0"/>
              </a:spcBef>
            </a:pPr>
            <a:endParaRPr lang="tr-TR" altLang="tr-TR" sz="2400" b="1" dirty="0"/>
          </a:p>
          <a:p>
            <a:pPr>
              <a:spcBef>
                <a:spcPct val="0"/>
              </a:spcBef>
            </a:pPr>
            <a:endParaRPr lang="tr-TR" altLang="tr-TR" sz="2400" b="1" dirty="0" smtClean="0"/>
          </a:p>
          <a:p>
            <a:pPr>
              <a:spcBef>
                <a:spcPct val="0"/>
              </a:spcBef>
            </a:pPr>
            <a:endParaRPr lang="tr-TR" altLang="tr-TR" sz="2400" b="1" dirty="0" smtClean="0"/>
          </a:p>
          <a:p>
            <a:pPr>
              <a:spcBef>
                <a:spcPct val="0"/>
              </a:spcBef>
            </a:pPr>
            <a:endParaRPr lang="tr-TR" altLang="tr-TR" sz="2400" b="1" dirty="0"/>
          </a:p>
          <a:p>
            <a:pPr>
              <a:spcBef>
                <a:spcPct val="0"/>
              </a:spcBef>
            </a:pPr>
            <a:r>
              <a:rPr lang="tr-TR" altLang="tr-TR" sz="2400" dirty="0"/>
              <a:t> </a:t>
            </a:r>
            <a:r>
              <a:rPr lang="tr-TR" altLang="tr-TR" sz="2400" dirty="0" smtClean="0"/>
              <a:t>    </a:t>
            </a:r>
            <a:r>
              <a:rPr lang="tr-TR" altLang="tr-TR" sz="2400" dirty="0"/>
              <a:t>Telif hakkına</a:t>
            </a:r>
          </a:p>
          <a:p>
            <a:pPr>
              <a:spcBef>
                <a:spcPct val="0"/>
              </a:spcBef>
            </a:pPr>
            <a:r>
              <a:rPr lang="tr-TR" altLang="tr-TR" sz="2400" dirty="0"/>
              <a:t> </a:t>
            </a:r>
            <a:r>
              <a:rPr lang="tr-TR" altLang="tr-TR" sz="2400" dirty="0" smtClean="0"/>
              <a:t>    </a:t>
            </a:r>
            <a:r>
              <a:rPr lang="tr-TR" altLang="tr-TR" sz="2400" dirty="0"/>
              <a:t>Patent hakkına</a:t>
            </a:r>
          </a:p>
          <a:p>
            <a:pPr>
              <a:spcBef>
                <a:spcPct val="0"/>
              </a:spcBef>
            </a:pPr>
            <a:r>
              <a:rPr lang="tr-TR" altLang="tr-TR" sz="2400" dirty="0"/>
              <a:t> </a:t>
            </a:r>
            <a:r>
              <a:rPr lang="tr-TR" altLang="tr-TR" sz="2400" dirty="0" smtClean="0"/>
              <a:t>    </a:t>
            </a:r>
            <a:r>
              <a:rPr lang="tr-TR" altLang="tr-TR" sz="2400" dirty="0"/>
              <a:t>Çoğaltma hakkına</a:t>
            </a:r>
          </a:p>
          <a:p>
            <a:pPr>
              <a:spcBef>
                <a:spcPct val="0"/>
              </a:spcBef>
            </a:pPr>
            <a:r>
              <a:rPr lang="tr-TR" altLang="tr-TR" sz="2400" dirty="0"/>
              <a:t> </a:t>
            </a:r>
            <a:r>
              <a:rPr lang="tr-TR" altLang="tr-TR" sz="2400" dirty="0" smtClean="0"/>
              <a:t>    </a:t>
            </a:r>
            <a:r>
              <a:rPr lang="tr-TR" altLang="tr-TR" sz="2400" dirty="0"/>
              <a:t>Bandrol </a:t>
            </a:r>
            <a:r>
              <a:rPr lang="tr-TR" altLang="tr-TR" sz="2400" dirty="0" smtClean="0"/>
              <a:t>uygulamasına</a:t>
            </a:r>
            <a:endParaRPr lang="tr-TR" alt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2013</a:t>
            </a:r>
            <a:endParaRPr lang="tr-TR" sz="2400" dirty="0" smtClean="0"/>
          </a:p>
        </p:txBody>
      </p:sp>
      <p:sp>
        <p:nvSpPr>
          <p:cNvPr id="8" name="Yuvarlatılmış Dikdörtgen 7"/>
          <p:cNvSpPr/>
          <p:nvPr/>
        </p:nvSpPr>
        <p:spPr>
          <a:xfrm>
            <a:off x="293269" y="540909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9" name="Yuvarlatılmış Dikdörtgen 8"/>
          <p:cNvSpPr/>
          <p:nvPr/>
        </p:nvSpPr>
        <p:spPr>
          <a:xfrm>
            <a:off x="293268" y="576581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0" name="Yuvarlatılmış Dikdörtgen 9"/>
          <p:cNvSpPr/>
          <p:nvPr/>
        </p:nvSpPr>
        <p:spPr>
          <a:xfrm>
            <a:off x="293092" y="61340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1" name="Yuvarlatılmış Dikdörtgen 10"/>
          <p:cNvSpPr/>
          <p:nvPr/>
        </p:nvSpPr>
        <p:spPr>
          <a:xfrm>
            <a:off x="293269" y="504090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12" name="Resi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742" y="5005206"/>
            <a:ext cx="345083" cy="322350"/>
          </a:xfrm>
          <a:prstGeom prst="rect">
            <a:avLst/>
          </a:prstGeom>
        </p:spPr>
      </p:pic>
      <p:pic>
        <p:nvPicPr>
          <p:cNvPr id="13" name="Resi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369252"/>
            <a:ext cx="344412" cy="329278"/>
          </a:xfrm>
          <a:prstGeom prst="rect">
            <a:avLst/>
          </a:prstGeom>
        </p:spPr>
      </p:pic>
      <p:pic>
        <p:nvPicPr>
          <p:cNvPr id="14" name="Resim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733488"/>
            <a:ext cx="344412" cy="329278"/>
          </a:xfrm>
          <a:prstGeom prst="rect">
            <a:avLst/>
          </a:prstGeom>
        </p:spPr>
      </p:pic>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6103838"/>
            <a:ext cx="344412" cy="329278"/>
          </a:xfrm>
          <a:prstGeom prst="rect">
            <a:avLst/>
          </a:prstGeom>
        </p:spPr>
      </p:pic>
      <p:grpSp>
        <p:nvGrpSpPr>
          <p:cNvPr id="16" name="Grup 15"/>
          <p:cNvGrpSpPr/>
          <p:nvPr/>
        </p:nvGrpSpPr>
        <p:grpSpPr>
          <a:xfrm>
            <a:off x="10167416" y="5920791"/>
            <a:ext cx="1871362" cy="818356"/>
            <a:chOff x="4784941" y="5969932"/>
            <a:chExt cx="1871362" cy="818356"/>
          </a:xfrm>
        </p:grpSpPr>
        <p:sp>
          <p:nvSpPr>
            <p:cNvPr id="17"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8" name="Resim 17">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37230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1"/>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
                  </p:tgtEl>
                </p:cond>
              </p:nextCondLst>
            </p:seq>
            <p:seq concurrent="1" nextAc="seek">
              <p:cTn id="31" restart="whenNotActive" fill="hold" evtFilter="cancelBubble" nodeType="interactiveSeq">
                <p:stCondLst>
                  <p:cond evt="onClick" delay="0">
                    <p:tgtEl>
                      <p:spTgt spid="10"/>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076324"/>
            <a:ext cx="12192000" cy="57816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300" dirty="0" smtClean="0">
                <a:solidFill>
                  <a:srgbClr val="FF0000"/>
                </a:solidFill>
              </a:rPr>
              <a:t>UYGULANIŞI</a:t>
            </a:r>
          </a:p>
          <a:p>
            <a:pPr marL="342900" indent="-342900">
              <a:buFont typeface="Arial" panose="020B0604020202020204" pitchFamily="34" charset="0"/>
              <a:buChar char="•"/>
            </a:pPr>
            <a:r>
              <a:rPr lang="tr-TR" sz="2300" dirty="0" smtClean="0">
                <a:solidFill>
                  <a:schemeClr val="tx1"/>
                </a:solidFill>
              </a:rPr>
              <a:t>Sınıftaki öğrenci sayısına göre 2, 3, 4 ya da 5 grup oluşturulur.</a:t>
            </a:r>
          </a:p>
          <a:p>
            <a:pPr marL="342900" indent="-342900">
              <a:buFont typeface="Arial" panose="020B0604020202020204" pitchFamily="34" charset="0"/>
              <a:buChar char="•"/>
            </a:pPr>
            <a:r>
              <a:rPr lang="tr-TR" sz="2300" dirty="0" smtClean="0">
                <a:solidFill>
                  <a:schemeClr val="tx1"/>
                </a:solidFill>
              </a:rPr>
              <a:t>Gruplar kendilerine bir grubun adını seçer ya da kendilerine yeni bir grup ismi verirler.</a:t>
            </a:r>
          </a:p>
          <a:p>
            <a:pPr marL="342900" indent="-342900">
              <a:buFont typeface="Arial" panose="020B0604020202020204" pitchFamily="34" charset="0"/>
              <a:buChar char="•"/>
            </a:pPr>
            <a:r>
              <a:rPr lang="tr-TR" sz="2300" dirty="0" smtClean="0">
                <a:solidFill>
                  <a:schemeClr val="tx1"/>
                </a:solidFill>
              </a:rPr>
              <a:t>A grubundan bir öğrenci Çevir butonuna basarak çarkı çevirir.</a:t>
            </a:r>
          </a:p>
          <a:p>
            <a:pPr marL="342900" indent="-342900">
              <a:buFont typeface="Arial" panose="020B0604020202020204" pitchFamily="34" charset="0"/>
              <a:buChar char="•"/>
            </a:pPr>
            <a:r>
              <a:rPr lang="tr-TR" sz="2300" dirty="0" smtClean="0">
                <a:solidFill>
                  <a:schemeClr val="tx1"/>
                </a:solidFill>
              </a:rPr>
              <a:t>Çark durduktan sonra kaç puan çıkarsa çıkacak olan soruyu bilen grup o puanı alacaktır.</a:t>
            </a:r>
          </a:p>
          <a:p>
            <a:pPr marL="342900" indent="-342900">
              <a:buFont typeface="Arial" panose="020B0604020202020204" pitchFamily="34" charset="0"/>
              <a:buChar char="•"/>
            </a:pPr>
            <a:r>
              <a:rPr lang="tr-TR" sz="2300" dirty="0" smtClean="0">
                <a:solidFill>
                  <a:schemeClr val="tx1"/>
                </a:solidFill>
              </a:rPr>
              <a:t>Soru butonuna basılarak soru tablosuna geçilir.</a:t>
            </a:r>
          </a:p>
          <a:p>
            <a:pPr marL="342900" indent="-342900">
              <a:buFont typeface="Arial" panose="020B0604020202020204" pitchFamily="34" charset="0"/>
              <a:buChar char="•"/>
            </a:pPr>
            <a:r>
              <a:rPr lang="tr-TR" sz="2300" dirty="0" smtClean="0">
                <a:solidFill>
                  <a:schemeClr val="tx1"/>
                </a:solidFill>
              </a:rPr>
              <a:t>A grubu hangi numaralı soruyu istiyorsa o numara tıklanır.</a:t>
            </a:r>
          </a:p>
          <a:p>
            <a:pPr marL="342900" indent="-342900">
              <a:buFont typeface="Arial" panose="020B0604020202020204" pitchFamily="34" charset="0"/>
              <a:buChar char="•"/>
            </a:pPr>
            <a:r>
              <a:rPr lang="tr-TR" sz="2300" dirty="0" smtClean="0">
                <a:solidFill>
                  <a:schemeClr val="tx1"/>
                </a:solidFill>
              </a:rPr>
              <a:t>Çıkan soruyu 1 dakika içinde cevaplar. </a:t>
            </a:r>
          </a:p>
          <a:p>
            <a:pPr marL="342900" indent="-342900">
              <a:buFont typeface="Arial" panose="020B0604020202020204" pitchFamily="34" charset="0"/>
              <a:buChar char="•"/>
            </a:pPr>
            <a:r>
              <a:rPr lang="tr-TR" sz="2300" dirty="0" smtClean="0">
                <a:solidFill>
                  <a:schemeClr val="tx1"/>
                </a:solidFill>
              </a:rPr>
              <a:t>Çark görseline basılarak puan tablosu sayfasına gelinir. Eğer grup soruyu bildiyse çarktaki puan A grubunun puan bölümüne yazılır. </a:t>
            </a:r>
          </a:p>
          <a:p>
            <a:pPr marL="342900" indent="-342900">
              <a:buFont typeface="Arial" panose="020B0604020202020204" pitchFamily="34" charset="0"/>
              <a:buChar char="•"/>
            </a:pPr>
            <a:r>
              <a:rPr lang="tr-TR" sz="2300" dirty="0" smtClean="0">
                <a:solidFill>
                  <a:schemeClr val="tx1"/>
                </a:solidFill>
              </a:rPr>
              <a:t>Sıra ile diğer gruplar aynı işlemi yaparlar.</a:t>
            </a:r>
          </a:p>
          <a:p>
            <a:pPr marL="342900" indent="-342900">
              <a:buFont typeface="Arial" panose="020B0604020202020204" pitchFamily="34" charset="0"/>
              <a:buChar char="•"/>
            </a:pPr>
            <a:r>
              <a:rPr lang="tr-TR" sz="2300" dirty="0" smtClean="0">
                <a:solidFill>
                  <a:schemeClr val="tx1"/>
                </a:solidFill>
              </a:rPr>
              <a:t>Çarkta ‘‘Pas’’ gelirse o gruba soru sorulmaz ve diğer gruba geçilir.</a:t>
            </a:r>
          </a:p>
          <a:p>
            <a:pPr marL="342900" indent="-342900">
              <a:buFont typeface="Arial" panose="020B0604020202020204" pitchFamily="34" charset="0"/>
              <a:buChar char="•"/>
            </a:pPr>
            <a:r>
              <a:rPr lang="tr-TR" sz="2300" dirty="0" smtClean="0">
                <a:solidFill>
                  <a:schemeClr val="tx1"/>
                </a:solidFill>
              </a:rPr>
              <a:t>Çarkta ‘‘İflas’’ gelirse o grubun topladığı puanlar silinir.</a:t>
            </a:r>
          </a:p>
          <a:p>
            <a:pPr marL="342900" indent="-342900">
              <a:buFont typeface="Arial" panose="020B0604020202020204" pitchFamily="34" charset="0"/>
              <a:buChar char="•"/>
            </a:pPr>
            <a:r>
              <a:rPr lang="tr-TR" sz="2300" dirty="0" smtClean="0">
                <a:solidFill>
                  <a:schemeClr val="tx1"/>
                </a:solidFill>
              </a:rPr>
              <a:t>Çarkta ‘‘Takas’ gelirse ve o grup soruyu bilirse istediği bir grubun tüm puanlarını alarak kendi grubuna ekler</a:t>
            </a:r>
          </a:p>
          <a:p>
            <a:pPr marL="342900" indent="-342900">
              <a:buFont typeface="Arial" panose="020B0604020202020204" pitchFamily="34" charset="0"/>
              <a:buChar char="•"/>
            </a:pPr>
            <a:r>
              <a:rPr lang="tr-TR" sz="2300" dirty="0">
                <a:solidFill>
                  <a:schemeClr val="tx1"/>
                </a:solidFill>
              </a:rPr>
              <a:t>Çarkta ‘‘</a:t>
            </a:r>
            <a:r>
              <a:rPr lang="tr-TR" sz="2300" dirty="0" err="1">
                <a:solidFill>
                  <a:schemeClr val="tx1"/>
                </a:solidFill>
              </a:rPr>
              <a:t>2X</a:t>
            </a:r>
            <a:r>
              <a:rPr lang="tr-TR" sz="2300" dirty="0">
                <a:solidFill>
                  <a:schemeClr val="tx1"/>
                </a:solidFill>
              </a:rPr>
              <a:t>’’ gelirse ve o grup soruyu bilirse o grubun o ana kadar topladığı puanlar iki katına çıkarılır. Eğer grubun puanı yoksa 200 puan eklenir.</a:t>
            </a:r>
          </a:p>
          <a:p>
            <a:pPr marL="342900" indent="-342900">
              <a:buFont typeface="Arial" panose="020B0604020202020204" pitchFamily="34" charset="0"/>
              <a:buChar char="•"/>
            </a:pPr>
            <a:endParaRPr lang="tr-TR" sz="2300" dirty="0" smtClean="0">
              <a:solidFill>
                <a:schemeClr val="tx1"/>
              </a:solidFill>
            </a:endParaRPr>
          </a:p>
        </p:txBody>
      </p:sp>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7164" y="0"/>
            <a:ext cx="5757671" cy="654281"/>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10081839" y="4157577"/>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 name="Resim 2">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188235804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TheWheel">
            <a:extLst>
              <a:ext uri="{FF2B5EF4-FFF2-40B4-BE49-F238E27FC236}">
                <a16:creationId xmlns:a16="http://schemas.microsoft.com/office/drawing/2014/main" id="{19E6DC52-EBDA-4FD4-AD7D-D3853454DDDF}"/>
              </a:ext>
            </a:extLst>
          </p:cNvPr>
          <p:cNvGrpSpPr/>
          <p:nvPr/>
        </p:nvGrpSpPr>
        <p:grpSpPr>
          <a:xfrm>
            <a:off x="2140016" y="870805"/>
            <a:ext cx="5876543" cy="5876544"/>
            <a:chOff x="2368296" y="472821"/>
            <a:chExt cx="4407408" cy="4407408"/>
          </a:xfrm>
        </p:grpSpPr>
        <p:sp>
          <p:nvSpPr>
            <p:cNvPr id="18" name="WheelTrim"/>
            <p:cNvSpPr/>
            <p:nvPr/>
          </p:nvSpPr>
          <p:spPr>
            <a:xfrm rot="450000">
              <a:off x="2368296" y="472821"/>
              <a:ext cx="4407408" cy="4407408"/>
            </a:xfrm>
            <a:prstGeom prst="ellipse">
              <a:avLst/>
            </a:prstGeom>
            <a:gradFill flip="none" rotWithShape="1">
              <a:gsLst>
                <a:gs pos="66000">
                  <a:srgbClr val="B6D1F8"/>
                </a:gs>
                <a:gs pos="73000">
                  <a:srgbClr val="1B0B7B"/>
                </a:gs>
              </a:gsLst>
              <a:path path="circle">
                <a:fillToRect l="50000" t="50000" r="50000" b="50000"/>
              </a:path>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9" name="Oval 18"/>
            <p:cNvSpPr/>
            <p:nvPr/>
          </p:nvSpPr>
          <p:spPr>
            <a:xfrm rot="450000">
              <a:off x="2477993" y="586515"/>
              <a:ext cx="4178808" cy="4178808"/>
            </a:xfrm>
            <a:prstGeom prst="ellipse">
              <a:avLst/>
            </a:prstGeom>
            <a:solidFill>
              <a:srgbClr val="C1A63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6" name="5Wedge">
              <a:extLst>
                <a:ext uri="{FF2B5EF4-FFF2-40B4-BE49-F238E27FC236}">
                  <a16:creationId xmlns:a16="http://schemas.microsoft.com/office/drawing/2014/main" id="{D645265E-FA22-42A6-9DAE-4ABF17D29740}"/>
                </a:ext>
              </a:extLst>
            </p:cNvPr>
            <p:cNvSpPr/>
            <p:nvPr/>
          </p:nvSpPr>
          <p:spPr>
            <a:xfrm rot="16620000">
              <a:off x="5558569" y="2525018"/>
              <a:ext cx="380078" cy="629532"/>
            </a:xfrm>
            <a:prstGeom prst="trapezoid">
              <a:avLst/>
            </a:prstGeom>
            <a:solidFill>
              <a:srgbClr val="AB79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267" b="1" dirty="0">
                <a:latin typeface="Corbel" panose="020B0503020204020204" pitchFamily="34" charset="0"/>
              </a:endParaRPr>
            </a:p>
          </p:txBody>
        </p:sp>
      </p:grpSp>
      <p:grpSp>
        <p:nvGrpSpPr>
          <p:cNvPr id="27" name="Group 3"/>
          <p:cNvGrpSpPr>
            <a:grpSpLocks/>
          </p:cNvGrpSpPr>
          <p:nvPr/>
        </p:nvGrpSpPr>
        <p:grpSpPr bwMode="auto">
          <a:xfrm rot="-369975">
            <a:off x="1903672" y="626908"/>
            <a:ext cx="6356821" cy="6363903"/>
            <a:chOff x="108" y="111"/>
            <a:chExt cx="3064" cy="3111"/>
          </a:xfrm>
        </p:grpSpPr>
        <p:pic>
          <p:nvPicPr>
            <p:cNvPr id="28" name="Picture 4"/>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rot="369975">
              <a:off x="108" y="111"/>
              <a:ext cx="3064" cy="3111"/>
            </a:xfrm>
            <a:prstGeom prst="ellipse">
              <a:avLst/>
            </a:prstGeom>
            <a:ln>
              <a:noFill/>
            </a:ln>
            <a:effectLst>
              <a:softEdge rad="63500"/>
            </a:effectLst>
            <a:scene3d>
              <a:camera prst="perspectiveFront"/>
              <a:lightRig rig="threePt" dir="t"/>
            </a:scene3d>
          </p:spPr>
        </p:pic>
        <p:sp>
          <p:nvSpPr>
            <p:cNvPr id="29" name="Text Box 7"/>
            <p:cNvSpPr txBox="1">
              <a:spLocks noChangeArrowheads="1"/>
            </p:cNvSpPr>
            <p:nvPr/>
          </p:nvSpPr>
          <p:spPr bwMode="auto">
            <a:xfrm rot="-5174897">
              <a:off x="2321" y="1333"/>
              <a:ext cx="1201"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latin typeface="Verdana" panose="020B0604030504040204" pitchFamily="34" charset="0"/>
              </a:endParaRPr>
            </a:p>
          </p:txBody>
        </p:sp>
        <p:sp>
          <p:nvSpPr>
            <p:cNvPr id="30" name="Text Box 13"/>
            <p:cNvSpPr txBox="1">
              <a:spLocks noChangeArrowheads="1"/>
            </p:cNvSpPr>
            <p:nvPr/>
          </p:nvSpPr>
          <p:spPr bwMode="auto">
            <a:xfrm rot="-7212679">
              <a:off x="2640" y="1060"/>
              <a:ext cx="528"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solidFill>
                  <a:schemeClr val="bg1"/>
                </a:solidFill>
                <a:latin typeface="Verdana" panose="020B0604030504040204" pitchFamily="34" charset="0"/>
              </a:endParaRPr>
            </a:p>
          </p:txBody>
        </p:sp>
      </p:grpSp>
      <p:sp>
        <p:nvSpPr>
          <p:cNvPr id="32" name="Text Box 53">
            <a:hlinkClick r:id="" action="ppaction://hlinkshowjump?jump=nextslide" highlightClick="1"/>
          </p:cNvPr>
          <p:cNvSpPr txBox="1">
            <a:spLocks noChangeArrowheads="1"/>
          </p:cNvSpPr>
          <p:nvPr/>
        </p:nvSpPr>
        <p:spPr bwMode="auto">
          <a:xfrm>
            <a:off x="366442" y="5845835"/>
            <a:ext cx="1143000" cy="46166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spAutoFit/>
          </a:bodyPr>
          <a:lstStyle/>
          <a:p>
            <a:pPr algn="ctr">
              <a:spcBef>
                <a:spcPct val="50000"/>
              </a:spcBef>
              <a:defRPr/>
            </a:pPr>
            <a:r>
              <a:rPr lang="tr-TR" sz="2400" b="1" dirty="0">
                <a:solidFill>
                  <a:schemeClr val="bg1"/>
                </a:solidFill>
              </a:rPr>
              <a:t>Soru</a:t>
            </a:r>
          </a:p>
        </p:txBody>
      </p:sp>
      <p:sp>
        <p:nvSpPr>
          <p:cNvPr id="33" name="WheelArrow">
            <a:extLst>
              <a:ext uri="{FF2B5EF4-FFF2-40B4-BE49-F238E27FC236}">
                <a16:creationId xmlns:a16="http://schemas.microsoft.com/office/drawing/2014/main" id="{246D1A37-5769-4A68-82D4-202B2A0CBD1E}"/>
              </a:ext>
            </a:extLst>
          </p:cNvPr>
          <p:cNvSpPr/>
          <p:nvPr/>
        </p:nvSpPr>
        <p:spPr>
          <a:xfrm rot="10800000">
            <a:off x="4905664" y="682601"/>
            <a:ext cx="291221" cy="398521"/>
          </a:xfrm>
          <a:prstGeom prst="triangle">
            <a:avLst/>
          </a:prstGeom>
          <a:solidFill>
            <a:schemeClr val="bg1">
              <a:lumMod val="95000"/>
            </a:schemeClr>
          </a:solidFill>
          <a:effectLst>
            <a:glow rad="38100">
              <a:schemeClr val="accent6">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prstClr val="white"/>
              </a:solidFill>
            </a:endParaRPr>
          </a:p>
        </p:txBody>
      </p:sp>
      <p:sp>
        <p:nvSpPr>
          <p:cNvPr id="34" name="Rectangle 2"/>
          <p:cNvSpPr>
            <a:spLocks noChangeArrowheads="1"/>
          </p:cNvSpPr>
          <p:nvPr/>
        </p:nvSpPr>
        <p:spPr bwMode="auto">
          <a:xfrm>
            <a:off x="8647133" y="787399"/>
            <a:ext cx="3291131" cy="6010275"/>
          </a:xfrm>
          <a:prstGeom prst="rect">
            <a:avLst/>
          </a:prstGeom>
          <a:solidFill>
            <a:srgbClr val="996633">
              <a:alpha val="66000"/>
            </a:srgbClr>
          </a:solidFill>
          <a:ln w="9525">
            <a:noFill/>
            <a:miter lim="800000"/>
            <a:headEnd/>
            <a:tailEnd/>
          </a:ln>
          <a:effectLst/>
          <a:scene3d>
            <a:camera prst="orthographicFront">
              <a:rot lat="0" lon="0" rev="0"/>
            </a:camera>
            <a:lightRig rig="glow" dir="t">
              <a:rot lat="0" lon="0" rev="14100000"/>
            </a:lightRig>
          </a:scene3d>
          <a:sp3d prstMaterial="softEdge">
            <a:bevelT w="127000" prst="artDeco"/>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5" name="Line 22"/>
          <p:cNvSpPr>
            <a:spLocks noChangeShapeType="1"/>
          </p:cNvSpPr>
          <p:nvPr/>
        </p:nvSpPr>
        <p:spPr bwMode="auto">
          <a:xfrm>
            <a:off x="8986447" y="5276850"/>
            <a:ext cx="26670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tr-TR"/>
          </a:p>
        </p:txBody>
      </p:sp>
      <p:sp>
        <p:nvSpPr>
          <p:cNvPr id="36" name="WordArt 39"/>
          <p:cNvSpPr>
            <a:spLocks noChangeArrowheads="1" noChangeShapeType="1" noTextEdit="1"/>
          </p:cNvSpPr>
          <p:nvPr/>
        </p:nvSpPr>
        <p:spPr bwMode="auto">
          <a:xfrm>
            <a:off x="8843684" y="1039813"/>
            <a:ext cx="1785938" cy="5381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66667"/>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YARIŞMACILAR</a:t>
            </a:r>
          </a:p>
        </p:txBody>
      </p:sp>
      <p:sp>
        <p:nvSpPr>
          <p:cNvPr id="37" name="WordArt 50"/>
          <p:cNvSpPr>
            <a:spLocks noChangeArrowheads="1" noChangeShapeType="1" noTextEdit="1"/>
          </p:cNvSpPr>
          <p:nvPr/>
        </p:nvSpPr>
        <p:spPr bwMode="auto">
          <a:xfrm>
            <a:off x="10857875" y="1052513"/>
            <a:ext cx="914400" cy="4619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70791"/>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PUANLAR</a:t>
            </a:r>
          </a:p>
        </p:txBody>
      </p:sp>
      <p:grpSp>
        <p:nvGrpSpPr>
          <p:cNvPr id="38" name="Group 16"/>
          <p:cNvGrpSpPr>
            <a:grpSpLocks noChangeAspect="1"/>
          </p:cNvGrpSpPr>
          <p:nvPr/>
        </p:nvGrpSpPr>
        <p:grpSpPr bwMode="auto">
          <a:xfrm>
            <a:off x="9689431" y="5455444"/>
            <a:ext cx="1476375" cy="1223963"/>
            <a:chOff x="3944" y="3285"/>
            <a:chExt cx="1205" cy="997"/>
          </a:xfrm>
        </p:grpSpPr>
        <p:pic>
          <p:nvPicPr>
            <p:cNvPr id="39" name="Picture 18" descr="j023228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43" y="3285"/>
              <a:ext cx="979" cy="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WordArt 19"/>
            <p:cNvSpPr>
              <a:spLocks noChangeArrowheads="1" noChangeShapeType="1" noTextEdit="1"/>
            </p:cNvSpPr>
            <p:nvPr/>
          </p:nvSpPr>
          <p:spPr bwMode="auto">
            <a:xfrm>
              <a:off x="3944" y="3603"/>
              <a:ext cx="1205" cy="343"/>
            </a:xfrm>
            <a:prstGeom prst="rect">
              <a:avLst/>
            </a:prstGeom>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tr-TR" sz="3200" b="1" i="1" kern="10" spc="50" dirty="0">
                  <a:ln w="11430"/>
                  <a:solidFill>
                    <a:srgbClr val="CC3300"/>
                  </a:solidFill>
                  <a:effectLst>
                    <a:outerShdw blurRad="76200" dist="50800" dir="5400000" algn="tl" rotWithShape="0">
                      <a:srgbClr val="000000">
                        <a:alpha val="65000"/>
                      </a:srgbClr>
                    </a:outerShdw>
                  </a:effectLst>
                  <a:latin typeface="Arial"/>
                  <a:cs typeface="Arial"/>
                </a:rPr>
                <a:t>ÇEVİR</a:t>
              </a:r>
            </a:p>
          </p:txBody>
        </p:sp>
      </p:grpSp>
      <p:pic>
        <p:nvPicPr>
          <p:cNvPr id="2" name="Resim 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318049" y="0"/>
            <a:ext cx="5757671" cy="654281"/>
          </a:xfrm>
          <a:prstGeom prst="rect">
            <a:avLst/>
          </a:prstGeom>
        </p:spPr>
      </p:pic>
      <p:pic>
        <p:nvPicPr>
          <p:cNvPr id="31" name="Resim 3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0" name="Rectangle: Rounded Corners 111">
            <a:hlinkClick r:id="rId2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52" name="Rectangle: Rounded Corners 111">
            <a:hlinkClick r:id="rId2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2"/>
    </p:custDataLst>
    <p:controls>
      <mc:AlternateContent xmlns:mc="http://schemas.openxmlformats.org/markup-compatibility/2006">
        <mc:Choice xmlns:v="urn:schemas-microsoft-com:vml" Requires="v">
          <p:control spid="9324" name="TextBox1" r:id="rId3" imgW="990720" imgH="380880"/>
        </mc:Choice>
        <mc:Fallback>
          <p:control name="TextBox1" r:id="rId3" imgW="990720" imgH="380880">
            <p:pic>
              <p:nvPicPr>
                <p:cNvPr id="41" name="TextBox1"/>
                <p:cNvPicPr preferRelativeResize="0">
                  <a:picLocks noChangeArrowheads="1" noChangeShapeType="1"/>
                </p:cNvPicPr>
                <p:nvPr/>
              </p:nvPicPr>
              <p:blipFill>
                <a:blip r:embed="rId22"/>
                <a:srcRect/>
                <a:stretch>
                  <a:fillRect/>
                </a:stretch>
              </p:blipFill>
              <p:spPr bwMode="auto">
                <a:xfrm>
                  <a:off x="10857875" y="31654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25" name="TextBox2" r:id="rId4" imgW="990720" imgH="380880"/>
        </mc:Choice>
        <mc:Fallback>
          <p:control name="TextBox2" r:id="rId4" imgW="990720" imgH="380880">
            <p:pic>
              <p:nvPicPr>
                <p:cNvPr id="42" name="TextBox2"/>
                <p:cNvPicPr preferRelativeResize="0">
                  <a:picLocks noChangeArrowheads="1" noChangeShapeType="1"/>
                </p:cNvPicPr>
                <p:nvPr/>
              </p:nvPicPr>
              <p:blipFill>
                <a:blip r:embed="rId23"/>
                <a:srcRect/>
                <a:stretch>
                  <a:fillRect/>
                </a:stretch>
              </p:blipFill>
              <p:spPr bwMode="auto">
                <a:xfrm>
                  <a:off x="10857875" y="38893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26" name="TextBox3" r:id="rId5" imgW="990720" imgH="380880"/>
        </mc:Choice>
        <mc:Fallback>
          <p:control name="TextBox3" r:id="rId5" imgW="990720" imgH="380880">
            <p:pic>
              <p:nvPicPr>
                <p:cNvPr id="43" name="TextBox3"/>
                <p:cNvPicPr preferRelativeResize="0">
                  <a:picLocks noChangeArrowheads="1" noChangeShapeType="1"/>
                </p:cNvPicPr>
                <p:nvPr/>
              </p:nvPicPr>
              <p:blipFill>
                <a:blip r:embed="rId23"/>
                <a:srcRect/>
                <a:stretch>
                  <a:fillRect/>
                </a:stretch>
              </p:blipFill>
              <p:spPr bwMode="auto">
                <a:xfrm>
                  <a:off x="10857875" y="24161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27" name="TextBox4" r:id="rId6" imgW="990720" imgH="380880"/>
        </mc:Choice>
        <mc:Fallback>
          <p:control name="TextBox4" r:id="rId6" imgW="990720" imgH="380880">
            <p:pic>
              <p:nvPicPr>
                <p:cNvPr id="44" name="TextBox4"/>
                <p:cNvPicPr preferRelativeResize="0">
                  <a:picLocks noChangeArrowheads="1" noChangeShapeType="1"/>
                </p:cNvPicPr>
                <p:nvPr/>
              </p:nvPicPr>
              <p:blipFill>
                <a:blip r:embed="rId23"/>
                <a:srcRect/>
                <a:stretch>
                  <a:fillRect/>
                </a:stretch>
              </p:blipFill>
              <p:spPr bwMode="auto">
                <a:xfrm>
                  <a:off x="10857875" y="17049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28" name="TextBox9" r:id="rId7" imgW="1905120" imgH="380880"/>
        </mc:Choice>
        <mc:Fallback>
          <p:control name="TextBox9" r:id="rId7" imgW="1905120" imgH="380880">
            <p:pic>
              <p:nvPicPr>
                <p:cNvPr id="45" name="TextBox9"/>
                <p:cNvPicPr preferRelativeResize="0">
                  <a:picLocks noChangeArrowheads="1" noChangeShapeType="1"/>
                </p:cNvPicPr>
                <p:nvPr/>
              </p:nvPicPr>
              <p:blipFill>
                <a:blip r:embed="rId24"/>
                <a:srcRect/>
                <a:stretch>
                  <a:fillRect/>
                </a:stretch>
              </p:blipFill>
              <p:spPr bwMode="auto">
                <a:xfrm>
                  <a:off x="8767484" y="16922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29" name="TextBox10" r:id="rId8" imgW="1905120" imgH="380880"/>
        </mc:Choice>
        <mc:Fallback>
          <p:control name="TextBox10" r:id="rId8" imgW="1905120" imgH="380880">
            <p:pic>
              <p:nvPicPr>
                <p:cNvPr id="46" name="TextBox10"/>
                <p:cNvPicPr preferRelativeResize="0">
                  <a:picLocks noChangeArrowheads="1" noChangeShapeType="1"/>
                </p:cNvPicPr>
                <p:nvPr/>
              </p:nvPicPr>
              <p:blipFill>
                <a:blip r:embed="rId25"/>
                <a:srcRect/>
                <a:stretch>
                  <a:fillRect/>
                </a:stretch>
              </p:blipFill>
              <p:spPr bwMode="auto">
                <a:xfrm>
                  <a:off x="8767484" y="24034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30" name="TextBox11" r:id="rId9" imgW="1905120" imgH="380880"/>
        </mc:Choice>
        <mc:Fallback>
          <p:control name="TextBox11" r:id="rId9" imgW="1905120" imgH="380880">
            <p:pic>
              <p:nvPicPr>
                <p:cNvPr id="47" name="TextBox11"/>
                <p:cNvPicPr preferRelativeResize="0">
                  <a:picLocks noChangeArrowheads="1" noChangeShapeType="1"/>
                </p:cNvPicPr>
                <p:nvPr/>
              </p:nvPicPr>
              <p:blipFill>
                <a:blip r:embed="rId26"/>
                <a:srcRect/>
                <a:stretch>
                  <a:fillRect/>
                </a:stretch>
              </p:blipFill>
              <p:spPr bwMode="auto">
                <a:xfrm>
                  <a:off x="8767484" y="31527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31" name="TextBox12" r:id="rId10" imgW="1905120" imgH="380880"/>
        </mc:Choice>
        <mc:Fallback>
          <p:control name="TextBox12" r:id="rId10" imgW="1905120" imgH="380880">
            <p:pic>
              <p:nvPicPr>
                <p:cNvPr id="48" name="TextBox12"/>
                <p:cNvPicPr preferRelativeResize="0">
                  <a:picLocks noChangeArrowheads="1" noChangeShapeType="1"/>
                </p:cNvPicPr>
                <p:nvPr/>
              </p:nvPicPr>
              <p:blipFill>
                <a:blip r:embed="rId27"/>
                <a:srcRect/>
                <a:stretch>
                  <a:fillRect/>
                </a:stretch>
              </p:blipFill>
              <p:spPr bwMode="auto">
                <a:xfrm>
                  <a:off x="8767484" y="38766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32" name="TextBox5" r:id="rId11" imgW="990720" imgH="380880"/>
        </mc:Choice>
        <mc:Fallback>
          <p:control name="TextBox5" r:id="rId11" imgW="990720" imgH="380880">
            <p:pic>
              <p:nvPicPr>
                <p:cNvPr id="49" name="TextBox5"/>
                <p:cNvPicPr preferRelativeResize="0">
                  <a:picLocks noChangeArrowheads="1" noChangeShapeType="1"/>
                </p:cNvPicPr>
                <p:nvPr/>
              </p:nvPicPr>
              <p:blipFill>
                <a:blip r:embed="rId28"/>
                <a:srcRect/>
                <a:stretch>
                  <a:fillRect/>
                </a:stretch>
              </p:blipFill>
              <p:spPr bwMode="auto">
                <a:xfrm>
                  <a:off x="10874263" y="4625974"/>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333" name="TextBox7" r:id="rId12" imgW="1905120" imgH="380880"/>
        </mc:Choice>
        <mc:Fallback>
          <p:control name="TextBox7" r:id="rId12" imgW="1905120" imgH="380880">
            <p:pic>
              <p:nvPicPr>
                <p:cNvPr id="51" name="TextBox7"/>
                <p:cNvPicPr preferRelativeResize="0">
                  <a:picLocks noChangeArrowheads="1" noChangeShapeType="1"/>
                </p:cNvPicPr>
                <p:nvPr/>
              </p:nvPicPr>
              <p:blipFill>
                <a:blip r:embed="rId29"/>
                <a:srcRect/>
                <a:stretch>
                  <a:fillRect/>
                </a:stretch>
              </p:blipFill>
              <p:spPr bwMode="auto">
                <a:xfrm>
                  <a:off x="8783872" y="4613274"/>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7035342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8" presetClass="emph" presetSubtype="0" fill="hold" nodeType="clickEffect">
                                  <p:stCondLst>
                                    <p:cond delay="0"/>
                                  </p:stCondLst>
                                  <p:childTnLst>
                                    <p:animRot by="33600000">
                                      <p:cBhvr>
                                        <p:cTn id="6" dur="2000" fill="hold"/>
                                        <p:tgtEl>
                                          <p:spTgt spid="27"/>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15" name="spin_around5.wav"/>
                                        </p:tgtEl>
                                      </p:cMediaNode>
                                    </p:audio>
                                  </p:sub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31200000">
                                      <p:cBhvr>
                                        <p:cTn id="10" dur="2000" fill="hold"/>
                                        <p:tgtEl>
                                          <p:spTgt spid="27"/>
                                        </p:tgtEl>
                                        <p:attrNameLst>
                                          <p:attrName>r</p:attrName>
                                        </p:attrNameLst>
                                      </p:cBhvr>
                                    </p:animRot>
                                  </p:childTnLst>
                                  <p:subTnLst>
                                    <p:audio>
                                      <p:cMediaNode>
                                        <p:cTn display="0" masterRel="sameClick">
                                          <p:stCondLst>
                                            <p:cond evt="begin" delay="0">
                                              <p:tn val="9"/>
                                            </p:cond>
                                          </p:stCondLst>
                                          <p:endCondLst>
                                            <p:cond evt="onStopAudio" delay="0">
                                              <p:tgtEl>
                                                <p:sldTgt/>
                                              </p:tgtEl>
                                            </p:cond>
                                          </p:endCondLst>
                                        </p:cTn>
                                        <p:tgtEl>
                                          <p:sndTgt r:embed="rId15" name="spin_around5.wav"/>
                                        </p:tgtEl>
                                      </p:cMediaNode>
                                    </p:audio>
                                  </p:sub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31200000">
                                      <p:cBhvr>
                                        <p:cTn id="14" dur="2000" fill="hold"/>
                                        <p:tgtEl>
                                          <p:spTgt spid="27"/>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15" name="spin_around5.wav"/>
                                        </p:tgtEl>
                                      </p:cMediaNode>
                                    </p:audio>
                                  </p:subTnLst>
                                </p:cTn>
                              </p:par>
                            </p:childTnLst>
                          </p:cTn>
                        </p:par>
                      </p:childTnLst>
                    </p:cTn>
                  </p:par>
                  <p:par>
                    <p:cTn id="15" fill="hold">
                      <p:stCondLst>
                        <p:cond delay="indefinite"/>
                      </p:stCondLst>
                      <p:childTnLst>
                        <p:par>
                          <p:cTn id="16" fill="hold">
                            <p:stCondLst>
                              <p:cond delay="0"/>
                            </p:stCondLst>
                            <p:childTnLst>
                              <p:par>
                                <p:cTn id="17" presetID="8" presetClass="emph" presetSubtype="0" fill="hold" nodeType="clickEffect">
                                  <p:stCondLst>
                                    <p:cond delay="0"/>
                                  </p:stCondLst>
                                  <p:childTnLst>
                                    <p:animRot by="24000000">
                                      <p:cBhvr>
                                        <p:cTn id="18" dur="2000" fill="hold"/>
                                        <p:tgtEl>
                                          <p:spTgt spid="27"/>
                                        </p:tgtEl>
                                        <p:attrNameLst>
                                          <p:attrName>r</p:attrName>
                                        </p:attrNameLst>
                                      </p:cBhvr>
                                    </p:animRot>
                                  </p:childTnLst>
                                  <p:subTnLst>
                                    <p:audio>
                                      <p:cMediaNode>
                                        <p:cTn display="0" masterRel="sameClick">
                                          <p:stCondLst>
                                            <p:cond evt="begin" delay="0">
                                              <p:tn val="17"/>
                                            </p:cond>
                                          </p:stCondLst>
                                          <p:endCondLst>
                                            <p:cond evt="onStopAudio" delay="0">
                                              <p:tgtEl>
                                                <p:sldTgt/>
                                              </p:tgtEl>
                                            </p:cond>
                                          </p:endCondLst>
                                        </p:cTn>
                                        <p:tgtEl>
                                          <p:sndTgt r:embed="rId15" name="spin_around5.wav"/>
                                        </p:tgtEl>
                                      </p:cMediaNode>
                                    </p:audio>
                                  </p:subTnLst>
                                </p:cTn>
                              </p:par>
                            </p:childTnLst>
                          </p:cTn>
                        </p:par>
                      </p:childTnLst>
                    </p:cTn>
                  </p:par>
                  <p:par>
                    <p:cTn id="19" fill="hold">
                      <p:stCondLst>
                        <p:cond delay="indefinite"/>
                      </p:stCondLst>
                      <p:childTnLst>
                        <p:par>
                          <p:cTn id="20" fill="hold">
                            <p:stCondLst>
                              <p:cond delay="0"/>
                            </p:stCondLst>
                            <p:childTnLst>
                              <p:par>
                                <p:cTn id="21" presetID="8" presetClass="emph" presetSubtype="0" fill="hold" nodeType="clickEffect">
                                  <p:stCondLst>
                                    <p:cond delay="0"/>
                                  </p:stCondLst>
                                  <p:childTnLst>
                                    <p:animRot by="24000000">
                                      <p:cBhvr>
                                        <p:cTn id="22" dur="2000" fill="hold"/>
                                        <p:tgtEl>
                                          <p:spTgt spid="27"/>
                                        </p:tgtEl>
                                        <p:attrNameLst>
                                          <p:attrName>r</p:attrName>
                                        </p:attrNameLst>
                                      </p:cBhvr>
                                    </p:animRot>
                                  </p:childTnLst>
                                  <p:subTnLst>
                                    <p:audio>
                                      <p:cMediaNode>
                                        <p:cTn display="0" masterRel="sameClick">
                                          <p:stCondLst>
                                            <p:cond evt="begin" delay="0">
                                              <p:tn val="21"/>
                                            </p:cond>
                                          </p:stCondLst>
                                          <p:endCondLst>
                                            <p:cond evt="onStopAudio" delay="0">
                                              <p:tgtEl>
                                                <p:sldTgt/>
                                              </p:tgtEl>
                                            </p:cond>
                                          </p:endCondLst>
                                        </p:cTn>
                                        <p:tgtEl>
                                          <p:sndTgt r:embed="rId15" name="spin_around5.wav"/>
                                        </p:tgtEl>
                                      </p:cMediaNode>
                                    </p:audio>
                                  </p:sub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26400000">
                                      <p:cBhvr>
                                        <p:cTn id="26" dur="2000" fill="hold"/>
                                        <p:tgtEl>
                                          <p:spTgt spid="27"/>
                                        </p:tgtEl>
                                        <p:attrNameLst>
                                          <p:attrName>r</p:attrName>
                                        </p:attrNameLst>
                                      </p:cBhvr>
                                    </p:animRot>
                                  </p:childTnLst>
                                  <p:subTnLst>
                                    <p:audio>
                                      <p:cMediaNode>
                                        <p:cTn display="0" masterRel="sameClick">
                                          <p:stCondLst>
                                            <p:cond evt="begin" delay="0">
                                              <p:tn val="25"/>
                                            </p:cond>
                                          </p:stCondLst>
                                          <p:endCondLst>
                                            <p:cond evt="onStopAudio" delay="0">
                                              <p:tgtEl>
                                                <p:sldTgt/>
                                              </p:tgtEl>
                                            </p:cond>
                                          </p:endCondLst>
                                        </p:cTn>
                                        <p:tgtEl>
                                          <p:sndTgt r:embed="rId15" name="spin_around5.wav"/>
                                        </p:tgtEl>
                                      </p:cMediaNode>
                                    </p:audio>
                                  </p:subTnLst>
                                </p:cTn>
                              </p:par>
                            </p:childTnLst>
                          </p:cTn>
                        </p:par>
                      </p:childTnLst>
                    </p:cTn>
                  </p:par>
                  <p:par>
                    <p:cTn id="27" fill="hold">
                      <p:stCondLst>
                        <p:cond delay="indefinite"/>
                      </p:stCondLst>
                      <p:childTnLst>
                        <p:par>
                          <p:cTn id="28" fill="hold">
                            <p:stCondLst>
                              <p:cond delay="0"/>
                            </p:stCondLst>
                            <p:childTnLst>
                              <p:par>
                                <p:cTn id="29" presetID="8" presetClass="emph" presetSubtype="0" fill="hold" nodeType="clickEffect">
                                  <p:stCondLst>
                                    <p:cond delay="0"/>
                                  </p:stCondLst>
                                  <p:childTnLst>
                                    <p:animRot by="28800000">
                                      <p:cBhvr>
                                        <p:cTn id="30" dur="2000" fill="hold"/>
                                        <p:tgtEl>
                                          <p:spTgt spid="27"/>
                                        </p:tgtEl>
                                        <p:attrNameLst>
                                          <p:attrName>r</p:attrName>
                                        </p:attrNameLst>
                                      </p:cBhvr>
                                    </p:animRot>
                                  </p:childTnLst>
                                  <p:subTnLst>
                                    <p:audio>
                                      <p:cMediaNode>
                                        <p:cTn display="0" masterRel="sameClick">
                                          <p:stCondLst>
                                            <p:cond evt="begin" delay="0">
                                              <p:tn val="29"/>
                                            </p:cond>
                                          </p:stCondLst>
                                          <p:endCondLst>
                                            <p:cond evt="onStopAudio" delay="0">
                                              <p:tgtEl>
                                                <p:sldTgt/>
                                              </p:tgtEl>
                                            </p:cond>
                                          </p:endCondLst>
                                        </p:cTn>
                                        <p:tgtEl>
                                          <p:sndTgt r:embed="rId15" name="spin_around5.wav"/>
                                        </p:tgtEl>
                                      </p:cMediaNode>
                                    </p:audio>
                                  </p:subTnLst>
                                </p:cTn>
                              </p:par>
                            </p:childTnLst>
                          </p:cTn>
                        </p:par>
                      </p:childTnLst>
                    </p:cTn>
                  </p:par>
                  <p:par>
                    <p:cTn id="31" fill="hold">
                      <p:stCondLst>
                        <p:cond delay="indefinite"/>
                      </p:stCondLst>
                      <p:childTnLst>
                        <p:par>
                          <p:cTn id="32" fill="hold">
                            <p:stCondLst>
                              <p:cond delay="0"/>
                            </p:stCondLst>
                            <p:childTnLst>
                              <p:par>
                                <p:cTn id="33" presetID="8" presetClass="emph" presetSubtype="0" fill="hold" nodeType="clickEffect">
                                  <p:stCondLst>
                                    <p:cond delay="0"/>
                                  </p:stCondLst>
                                  <p:childTnLst>
                                    <p:animRot by="28800000">
                                      <p:cBhvr>
                                        <p:cTn id="34" dur="2000" fill="hold"/>
                                        <p:tgtEl>
                                          <p:spTgt spid="27"/>
                                        </p:tgtEl>
                                        <p:attrNameLst>
                                          <p:attrName>r</p:attrName>
                                        </p:attrNameLst>
                                      </p:cBhvr>
                                    </p:animRot>
                                  </p:childTnLst>
                                  <p:subTnLst>
                                    <p:audio>
                                      <p:cMediaNode>
                                        <p:cTn display="0" masterRel="sameClick">
                                          <p:stCondLst>
                                            <p:cond evt="begin" delay="0">
                                              <p:tn val="33"/>
                                            </p:cond>
                                          </p:stCondLst>
                                          <p:endCondLst>
                                            <p:cond evt="onStopAudio" delay="0">
                                              <p:tgtEl>
                                                <p:sldTgt/>
                                              </p:tgtEl>
                                            </p:cond>
                                          </p:endCondLst>
                                        </p:cTn>
                                        <p:tgtEl>
                                          <p:sndTgt r:embed="rId15" name="spin_around5.wav"/>
                                        </p:tgtEl>
                                      </p:cMediaNode>
                                    </p:audio>
                                  </p:sub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24000000">
                                      <p:cBhvr>
                                        <p:cTn id="38" dur="2000" fill="hold"/>
                                        <p:tgtEl>
                                          <p:spTgt spid="27"/>
                                        </p:tgtEl>
                                        <p:attrNameLst>
                                          <p:attrName>r</p:attrName>
                                        </p:attrNameLst>
                                      </p:cBhvr>
                                    </p:animRot>
                                  </p:childTnLst>
                                  <p:subTnLst>
                                    <p:audio>
                                      <p:cMediaNode>
                                        <p:cTn display="0" masterRel="sameClick">
                                          <p:stCondLst>
                                            <p:cond evt="begin" delay="0">
                                              <p:tn val="37"/>
                                            </p:cond>
                                          </p:stCondLst>
                                          <p:endCondLst>
                                            <p:cond evt="onStopAudio" delay="0">
                                              <p:tgtEl>
                                                <p:sldTgt/>
                                              </p:tgtEl>
                                            </p:cond>
                                          </p:endCondLst>
                                        </p:cTn>
                                        <p:tgtEl>
                                          <p:sndTgt r:embed="rId15" name="spin_around5.wav"/>
                                        </p:tgtEl>
                                      </p:cMediaNode>
                                    </p:audio>
                                  </p:subTnLst>
                                </p:cTn>
                              </p:par>
                            </p:childTnLst>
                          </p:cTn>
                        </p:par>
                      </p:childTnLst>
                    </p:cTn>
                  </p:par>
                  <p:par>
                    <p:cTn id="39" fill="hold">
                      <p:stCondLst>
                        <p:cond delay="indefinite"/>
                      </p:stCondLst>
                      <p:childTnLst>
                        <p:par>
                          <p:cTn id="40" fill="hold">
                            <p:stCondLst>
                              <p:cond delay="0"/>
                            </p:stCondLst>
                            <p:childTnLst>
                              <p:par>
                                <p:cTn id="41" presetID="8" presetClass="emph" presetSubtype="0" fill="hold" nodeType="clickEffect">
                                  <p:stCondLst>
                                    <p:cond delay="0"/>
                                  </p:stCondLst>
                                  <p:childTnLst>
                                    <p:animRot by="31200000">
                                      <p:cBhvr>
                                        <p:cTn id="42" dur="2000" fill="hold"/>
                                        <p:tgtEl>
                                          <p:spTgt spid="27"/>
                                        </p:tgtEl>
                                        <p:attrNameLst>
                                          <p:attrName>r</p:attrName>
                                        </p:attrNameLst>
                                      </p:cBhvr>
                                    </p:animRot>
                                  </p:childTnLst>
                                  <p:subTnLst>
                                    <p:audio>
                                      <p:cMediaNode>
                                        <p:cTn display="0" masterRel="sameClick">
                                          <p:stCondLst>
                                            <p:cond evt="begin" delay="0">
                                              <p:tn val="41"/>
                                            </p:cond>
                                          </p:stCondLst>
                                          <p:endCondLst>
                                            <p:cond evt="onStopAudio" delay="0">
                                              <p:tgtEl>
                                                <p:sldTgt/>
                                              </p:tgtEl>
                                            </p:cond>
                                          </p:endCondLst>
                                        </p:cTn>
                                        <p:tgtEl>
                                          <p:sndTgt r:embed="rId15" name="spin_around5.wav"/>
                                        </p:tgtEl>
                                      </p:cMediaNode>
                                    </p:audio>
                                  </p:sub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24000000">
                                      <p:cBhvr>
                                        <p:cTn id="46" dur="2000" fill="hold"/>
                                        <p:tgtEl>
                                          <p:spTgt spid="27"/>
                                        </p:tgtEl>
                                        <p:attrNameLst>
                                          <p:attrName>r</p:attrName>
                                        </p:attrNameLst>
                                      </p:cBhvr>
                                    </p:animRot>
                                  </p:childTnLst>
                                  <p:subTnLst>
                                    <p:audio>
                                      <p:cMediaNode>
                                        <p:cTn display="0" masterRel="sameClick">
                                          <p:stCondLst>
                                            <p:cond evt="begin" delay="0">
                                              <p:tn val="45"/>
                                            </p:cond>
                                          </p:stCondLst>
                                          <p:endCondLst>
                                            <p:cond evt="onStopAudio" delay="0">
                                              <p:tgtEl>
                                                <p:sldTgt/>
                                              </p:tgtEl>
                                            </p:cond>
                                          </p:endCondLst>
                                        </p:cTn>
                                        <p:tgtEl>
                                          <p:sndTgt r:embed="rId15" name="spin_around5.wav"/>
                                        </p:tgtEl>
                                      </p:cMediaNode>
                                    </p:audio>
                                  </p:subTnLst>
                                </p:cTn>
                              </p:par>
                            </p:childTnLst>
                          </p:cTn>
                        </p:par>
                      </p:childTnLst>
                    </p:cTn>
                  </p:par>
                  <p:par>
                    <p:cTn id="47" fill="hold">
                      <p:stCondLst>
                        <p:cond delay="indefinite"/>
                      </p:stCondLst>
                      <p:childTnLst>
                        <p:par>
                          <p:cTn id="48" fill="hold">
                            <p:stCondLst>
                              <p:cond delay="0"/>
                            </p:stCondLst>
                            <p:childTnLst>
                              <p:par>
                                <p:cTn id="49" presetID="8" presetClass="emph" presetSubtype="0" fill="hold" nodeType="clickEffect">
                                  <p:stCondLst>
                                    <p:cond delay="0"/>
                                  </p:stCondLst>
                                  <p:childTnLst>
                                    <p:animRot by="33600000">
                                      <p:cBhvr>
                                        <p:cTn id="50" dur="2000" fill="hold"/>
                                        <p:tgtEl>
                                          <p:spTgt spid="27"/>
                                        </p:tgtEl>
                                        <p:attrNameLst>
                                          <p:attrName>r</p:attrName>
                                        </p:attrNameLst>
                                      </p:cBhvr>
                                    </p:animRot>
                                  </p:childTnLst>
                                  <p:subTnLst>
                                    <p:audio>
                                      <p:cMediaNode>
                                        <p:cTn display="0" masterRel="sameClick">
                                          <p:stCondLst>
                                            <p:cond evt="begin" delay="0">
                                              <p:tn val="49"/>
                                            </p:cond>
                                          </p:stCondLst>
                                          <p:endCondLst>
                                            <p:cond evt="onStopAudio" delay="0">
                                              <p:tgtEl>
                                                <p:sldTgt/>
                                              </p:tgtEl>
                                            </p:cond>
                                          </p:endCondLst>
                                        </p:cTn>
                                        <p:tgtEl>
                                          <p:sndTgt r:embed="rId15" name="spin_around5.wav"/>
                                        </p:tgtEl>
                                      </p:cMediaNode>
                                    </p:audio>
                                  </p:subTnLst>
                                </p:cTn>
                              </p:par>
                            </p:childTnLst>
                          </p:cTn>
                        </p:par>
                      </p:childTnLst>
                    </p:cTn>
                  </p:par>
                  <p:par>
                    <p:cTn id="51" fill="hold">
                      <p:stCondLst>
                        <p:cond delay="indefinite"/>
                      </p:stCondLst>
                      <p:childTnLst>
                        <p:par>
                          <p:cTn id="52" fill="hold">
                            <p:stCondLst>
                              <p:cond delay="0"/>
                            </p:stCondLst>
                            <p:childTnLst>
                              <p:par>
                                <p:cTn id="53" presetID="8" presetClass="emph" presetSubtype="0" fill="hold" nodeType="clickEffect">
                                  <p:stCondLst>
                                    <p:cond delay="0"/>
                                  </p:stCondLst>
                                  <p:childTnLst>
                                    <p:animRot by="26400000">
                                      <p:cBhvr>
                                        <p:cTn id="54" dur="2000" fill="hold"/>
                                        <p:tgtEl>
                                          <p:spTgt spid="27"/>
                                        </p:tgtEl>
                                        <p:attrNameLst>
                                          <p:attrName>r</p:attrName>
                                        </p:attrNameLst>
                                      </p:cBhvr>
                                    </p:animRot>
                                  </p:childTnLst>
                                  <p:subTnLst>
                                    <p:audio>
                                      <p:cMediaNode>
                                        <p:cTn display="0" masterRel="sameClick">
                                          <p:stCondLst>
                                            <p:cond evt="begin" delay="0">
                                              <p:tn val="53"/>
                                            </p:cond>
                                          </p:stCondLst>
                                          <p:endCondLst>
                                            <p:cond evt="onStopAudio" delay="0">
                                              <p:tgtEl>
                                                <p:sldTgt/>
                                              </p:tgtEl>
                                            </p:cond>
                                          </p:endCondLst>
                                        </p:cTn>
                                        <p:tgtEl>
                                          <p:sndTgt r:embed="rId15" name="spin_around5.wav"/>
                                        </p:tgtEl>
                                      </p:cMediaNode>
                                    </p:audio>
                                  </p:subTnLst>
                                </p:cTn>
                              </p:par>
                            </p:childTnLst>
                          </p:cTn>
                        </p:par>
                      </p:childTnLst>
                    </p:cTn>
                  </p:par>
                  <p:par>
                    <p:cTn id="55" fill="hold">
                      <p:stCondLst>
                        <p:cond delay="indefinite"/>
                      </p:stCondLst>
                      <p:childTnLst>
                        <p:par>
                          <p:cTn id="56" fill="hold">
                            <p:stCondLst>
                              <p:cond delay="0"/>
                            </p:stCondLst>
                            <p:childTnLst>
                              <p:par>
                                <p:cTn id="57" presetID="8" presetClass="emph" presetSubtype="0" fill="hold" nodeType="clickEffect">
                                  <p:stCondLst>
                                    <p:cond delay="0"/>
                                  </p:stCondLst>
                                  <p:childTnLst>
                                    <p:animRot by="31200000">
                                      <p:cBhvr>
                                        <p:cTn id="58" dur="2000" fill="hold"/>
                                        <p:tgtEl>
                                          <p:spTgt spid="27"/>
                                        </p:tgtEl>
                                        <p:attrNameLst>
                                          <p:attrName>r</p:attrName>
                                        </p:attrNameLst>
                                      </p:cBhvr>
                                    </p:animRot>
                                  </p:childTnLst>
                                  <p:subTnLst>
                                    <p:audio>
                                      <p:cMediaNode>
                                        <p:cTn display="0" masterRel="sameClick">
                                          <p:stCondLst>
                                            <p:cond evt="begin" delay="0">
                                              <p:tn val="57"/>
                                            </p:cond>
                                          </p:stCondLst>
                                          <p:endCondLst>
                                            <p:cond evt="onStopAudio" delay="0">
                                              <p:tgtEl>
                                                <p:sldTgt/>
                                              </p:tgtEl>
                                            </p:cond>
                                          </p:endCondLst>
                                        </p:cTn>
                                        <p:tgtEl>
                                          <p:sndTgt r:embed="rId15" name="spin_around5.wav"/>
                                        </p:tgtEl>
                                      </p:cMediaNode>
                                    </p:audio>
                                  </p:sub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28800000">
                                      <p:cBhvr>
                                        <p:cTn id="62" dur="2000" fill="hold"/>
                                        <p:tgtEl>
                                          <p:spTgt spid="27"/>
                                        </p:tgtEl>
                                        <p:attrNameLst>
                                          <p:attrName>r</p:attrName>
                                        </p:attrNameLst>
                                      </p:cBhvr>
                                    </p:animRot>
                                  </p:childTnLst>
                                  <p:subTnLst>
                                    <p:audio>
                                      <p:cMediaNode>
                                        <p:cTn display="0" masterRel="sameClick">
                                          <p:stCondLst>
                                            <p:cond evt="begin" delay="0">
                                              <p:tn val="61"/>
                                            </p:cond>
                                          </p:stCondLst>
                                          <p:endCondLst>
                                            <p:cond evt="onStopAudio" delay="0">
                                              <p:tgtEl>
                                                <p:sldTgt/>
                                              </p:tgtEl>
                                            </p:cond>
                                          </p:endCondLst>
                                        </p:cTn>
                                        <p:tgtEl>
                                          <p:sndTgt r:embed="rId15" name="spin_around5.wav"/>
                                        </p:tgtEl>
                                      </p:cMediaNode>
                                    </p:audio>
                                  </p:subTnLst>
                                </p:cTn>
                              </p:par>
                            </p:childTnLst>
                          </p:cTn>
                        </p:par>
                      </p:childTnLst>
                    </p:cTn>
                  </p:par>
                </p:childTnLst>
              </p:cTn>
              <p:nextCondLst>
                <p:cond evt="onClick" delay="0">
                  <p:tgtEl>
                    <p:spTgt spid="38"/>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83227" y="-11473"/>
            <a:ext cx="6465574" cy="734724"/>
          </a:xfrm>
          <a:prstGeom prst="rect">
            <a:avLst/>
          </a:prstGeom>
        </p:spPr>
      </p:pic>
      <p:pic>
        <p:nvPicPr>
          <p:cNvPr id="9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6">
            <a:alphaModFix/>
          </a:blip>
          <a:srcRect b="60097"/>
          <a:stretch/>
        </p:blipFill>
        <p:spPr>
          <a:xfrm>
            <a:off x="0" y="5118100"/>
            <a:ext cx="12192000" cy="1912191"/>
          </a:xfrm>
          <a:prstGeom prst="rect">
            <a:avLst/>
          </a:prstGeom>
          <a:noFill/>
          <a:ln>
            <a:noFill/>
          </a:ln>
        </p:spPr>
      </p:pic>
      <p:pic>
        <p:nvPicPr>
          <p:cNvPr id="25" name="Resi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6"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56234" y="1929603"/>
            <a:ext cx="1521991" cy="754859"/>
          </a:xfrm>
          <a:prstGeom prst="rect">
            <a:avLst/>
          </a:prstGeom>
        </p:spPr>
      </p:pic>
      <p:pic>
        <p:nvPicPr>
          <p:cNvPr id="5" name="Resim 4">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22104" y="1929602"/>
            <a:ext cx="1521991" cy="754859"/>
          </a:xfrm>
          <a:prstGeom prst="rect">
            <a:avLst/>
          </a:prstGeom>
        </p:spPr>
      </p:pic>
      <p:pic>
        <p:nvPicPr>
          <p:cNvPr id="6" name="Resim 5">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87974" y="1929602"/>
            <a:ext cx="1521991" cy="754859"/>
          </a:xfrm>
          <a:prstGeom prst="rect">
            <a:avLst/>
          </a:prstGeom>
        </p:spPr>
      </p:pic>
      <p:pic>
        <p:nvPicPr>
          <p:cNvPr id="7" name="Resim 6">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037252" y="1929602"/>
            <a:ext cx="1521991" cy="754859"/>
          </a:xfrm>
          <a:prstGeom prst="rect">
            <a:avLst/>
          </a:prstGeom>
        </p:spPr>
      </p:pic>
      <p:pic>
        <p:nvPicPr>
          <p:cNvPr id="9" name="Resim 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687805" y="1929601"/>
            <a:ext cx="1521991" cy="754859"/>
          </a:xfrm>
          <a:prstGeom prst="rect">
            <a:avLst/>
          </a:prstGeom>
        </p:spPr>
      </p:pic>
      <p:pic>
        <p:nvPicPr>
          <p:cNvPr id="10" name="Resim 9">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056234" y="2716076"/>
            <a:ext cx="1521991" cy="754859"/>
          </a:xfrm>
          <a:prstGeom prst="rect">
            <a:avLst/>
          </a:prstGeom>
        </p:spPr>
      </p:pic>
      <p:pic>
        <p:nvPicPr>
          <p:cNvPr id="11" name="Resim 10">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722103" y="2716076"/>
            <a:ext cx="1521991" cy="754859"/>
          </a:xfrm>
          <a:prstGeom prst="rect">
            <a:avLst/>
          </a:prstGeom>
        </p:spPr>
      </p:pic>
      <p:pic>
        <p:nvPicPr>
          <p:cNvPr id="12" name="Resim 11">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5387974" y="2716076"/>
            <a:ext cx="1521991" cy="754859"/>
          </a:xfrm>
          <a:prstGeom prst="rect">
            <a:avLst/>
          </a:prstGeom>
        </p:spPr>
      </p:pic>
      <p:pic>
        <p:nvPicPr>
          <p:cNvPr id="13" name="Resim 12">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7037251" y="2716076"/>
            <a:ext cx="1521991" cy="754859"/>
          </a:xfrm>
          <a:prstGeom prst="rect">
            <a:avLst/>
          </a:prstGeom>
        </p:spPr>
      </p:pic>
      <p:pic>
        <p:nvPicPr>
          <p:cNvPr id="14" name="Resim 13">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8686528" y="2716076"/>
            <a:ext cx="1521991" cy="754859"/>
          </a:xfrm>
          <a:prstGeom prst="rect">
            <a:avLst/>
          </a:prstGeom>
        </p:spPr>
      </p:pic>
      <p:pic>
        <p:nvPicPr>
          <p:cNvPr id="15" name="Resim 14">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056232" y="3499771"/>
            <a:ext cx="1521991" cy="754859"/>
          </a:xfrm>
          <a:prstGeom prst="rect">
            <a:avLst/>
          </a:prstGeom>
        </p:spPr>
      </p:pic>
      <p:pic>
        <p:nvPicPr>
          <p:cNvPr id="16" name="Resim 15">
            <a:hlinkClick r:id="rId32" action="ppaction://hlinksldjump"/>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722102" y="3499770"/>
            <a:ext cx="1521991" cy="754859"/>
          </a:xfrm>
          <a:prstGeom prst="rect">
            <a:avLst/>
          </a:prstGeom>
        </p:spPr>
      </p:pic>
      <p:pic>
        <p:nvPicPr>
          <p:cNvPr id="17" name="Resim 16">
            <a:hlinkClick r:id="rId34" action="ppaction://hlinksldjump"/>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5387972" y="3499752"/>
            <a:ext cx="1521991" cy="754859"/>
          </a:xfrm>
          <a:prstGeom prst="rect">
            <a:avLst/>
          </a:prstGeom>
        </p:spPr>
      </p:pic>
      <p:pic>
        <p:nvPicPr>
          <p:cNvPr id="18" name="Resim 17">
            <a:hlinkClick r:id="rId36" action="ppaction://hlinksldjump"/>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053842" y="3499751"/>
            <a:ext cx="1521991" cy="754859"/>
          </a:xfrm>
          <a:prstGeom prst="rect">
            <a:avLst/>
          </a:prstGeom>
        </p:spPr>
      </p:pic>
      <p:pic>
        <p:nvPicPr>
          <p:cNvPr id="19" name="Resim 18">
            <a:hlinkClick r:id="rId38" action="ppaction://hlinksldjump"/>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8686527" y="3499751"/>
            <a:ext cx="1521991" cy="754859"/>
          </a:xfrm>
          <a:prstGeom prst="rect">
            <a:avLst/>
          </a:prstGeom>
        </p:spPr>
      </p:pic>
      <p:pic>
        <p:nvPicPr>
          <p:cNvPr id="20" name="Resim 19">
            <a:hlinkClick r:id="rId40" action="ppaction://hlinksldjump"/>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2056232" y="4253956"/>
            <a:ext cx="1521991" cy="754859"/>
          </a:xfrm>
          <a:prstGeom prst="rect">
            <a:avLst/>
          </a:prstGeom>
        </p:spPr>
      </p:pic>
      <p:pic>
        <p:nvPicPr>
          <p:cNvPr id="21" name="Resim 20">
            <a:hlinkClick r:id="rId42" action="ppaction://hlinksldjump"/>
          </p:cNvPr>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3722102" y="4253955"/>
            <a:ext cx="1521991" cy="754859"/>
          </a:xfrm>
          <a:prstGeom prst="rect">
            <a:avLst/>
          </a:prstGeom>
        </p:spPr>
      </p:pic>
      <p:pic>
        <p:nvPicPr>
          <p:cNvPr id="22" name="Resim 21">
            <a:hlinkClick r:id="rId44" action="ppaction://hlinksldjump"/>
          </p:cNvPr>
          <p:cNvPicPr>
            <a:picLocks noChangeAspect="1"/>
          </p:cNvPicPr>
          <p:nvPr/>
        </p:nvPicPr>
        <p:blipFill>
          <a:blip r:embed="rId45">
            <a:extLst>
              <a:ext uri="{28A0092B-C50C-407E-A947-70E740481C1C}">
                <a14:useLocalDpi xmlns:a14="http://schemas.microsoft.com/office/drawing/2010/main" val="0"/>
              </a:ext>
            </a:extLst>
          </a:blip>
          <a:stretch>
            <a:fillRect/>
          </a:stretch>
        </p:blipFill>
        <p:spPr>
          <a:xfrm>
            <a:off x="5387972" y="4253937"/>
            <a:ext cx="1521991" cy="754859"/>
          </a:xfrm>
          <a:prstGeom prst="rect">
            <a:avLst/>
          </a:prstGeom>
        </p:spPr>
      </p:pic>
      <p:pic>
        <p:nvPicPr>
          <p:cNvPr id="23" name="Resim 22">
            <a:hlinkClick r:id="rId46" action="ppaction://hlinksldjump"/>
          </p:cNvPr>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7053842" y="4257677"/>
            <a:ext cx="1521991" cy="754859"/>
          </a:xfrm>
          <a:prstGeom prst="rect">
            <a:avLst/>
          </a:prstGeom>
        </p:spPr>
      </p:pic>
      <p:pic>
        <p:nvPicPr>
          <p:cNvPr id="24" name="Resim 23">
            <a:hlinkClick r:id="rId48" action="ppaction://hlinksldjump"/>
          </p:cNvPr>
          <p:cNvPicPr>
            <a:picLocks noChangeAspect="1"/>
          </p:cNvPicPr>
          <p:nvPr/>
        </p:nvPicPr>
        <p:blipFill>
          <a:blip r:embed="rId49">
            <a:extLst>
              <a:ext uri="{28A0092B-C50C-407E-A947-70E740481C1C}">
                <a14:useLocalDpi xmlns:a14="http://schemas.microsoft.com/office/drawing/2010/main" val="0"/>
              </a:ext>
            </a:extLst>
          </a:blip>
          <a:stretch>
            <a:fillRect/>
          </a:stretch>
        </p:blipFill>
        <p:spPr>
          <a:xfrm>
            <a:off x="8686526" y="4253937"/>
            <a:ext cx="1521991" cy="754859"/>
          </a:xfrm>
          <a:prstGeom prst="rect">
            <a:avLst/>
          </a:prstGeom>
        </p:spPr>
      </p:pic>
    </p:spTree>
    <p:custDataLst>
      <p:tags r:id="rId1"/>
    </p:custDataLst>
    <p:extLst>
      <p:ext uri="{BB962C8B-B14F-4D97-AF65-F5344CB8AC3E}">
        <p14:creationId xmlns:p14="http://schemas.microsoft.com/office/powerpoint/2010/main" val="41181779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10"/>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38" restart="whenNotActive" fill="hold" evtFilter="cancelBubble" nodeType="interactiveSeq">
                <p:stCondLst>
                  <p:cond evt="onClick" delay="0">
                    <p:tgtEl>
                      <p:spTgt spid="11"/>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11"/>
                                        </p:tgtEl>
                                      </p:cBhvr>
                                    </p:animEffect>
                                    <p:set>
                                      <p:cBhvr>
                                        <p:cTn id="4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4" restart="whenNotActive" fill="hold" evtFilter="cancelBubble" nodeType="interactiveSeq">
                <p:stCondLst>
                  <p:cond evt="onClick" delay="0">
                    <p:tgtEl>
                      <p:spTgt spid="12"/>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12"/>
                                        </p:tgtEl>
                                      </p:cBhvr>
                                    </p:animEffect>
                                    <p:set>
                                      <p:cBhvr>
                                        <p:cTn id="4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50" restart="whenNotActive" fill="hold" evtFilter="cancelBubble" nodeType="interactiveSeq">
                <p:stCondLst>
                  <p:cond evt="onClick" delay="0">
                    <p:tgtEl>
                      <p:spTgt spid="13"/>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13"/>
                                        </p:tgtEl>
                                      </p:cBhvr>
                                    </p:animEffect>
                                    <p:set>
                                      <p:cBhvr>
                                        <p:cTn id="55"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56" restart="whenNotActive" fill="hold" evtFilter="cancelBubble" nodeType="interactiveSeq">
                <p:stCondLst>
                  <p:cond evt="onClick" delay="0">
                    <p:tgtEl>
                      <p:spTgt spid="14"/>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14"/>
                                        </p:tgtEl>
                                      </p:cBhvr>
                                    </p:animEffect>
                                    <p:set>
                                      <p:cBhvr>
                                        <p:cTn id="61"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2" restart="whenNotActive" fill="hold" evtFilter="cancelBubble" nodeType="interactiveSeq">
                <p:stCondLst>
                  <p:cond evt="onClick" delay="0">
                    <p:tgtEl>
                      <p:spTgt spid="15"/>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15"/>
                                        </p:tgtEl>
                                      </p:cBhvr>
                                    </p:animEffect>
                                    <p:set>
                                      <p:cBhvr>
                                        <p:cTn id="6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68" restart="whenNotActive" fill="hold" evtFilter="cancelBubble" nodeType="interactiveSeq">
                <p:stCondLst>
                  <p:cond evt="onClick" delay="0">
                    <p:tgtEl>
                      <p:spTgt spid="16"/>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16"/>
                                        </p:tgtEl>
                                      </p:cBhvr>
                                    </p:animEffect>
                                    <p:set>
                                      <p:cBhvr>
                                        <p:cTn id="73"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7"/>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nodeType="clickEffect">
                                  <p:stCondLst>
                                    <p:cond delay="0"/>
                                  </p:stCondLst>
                                  <p:childTnLst>
                                    <p:animEffect transition="out" filter="fade">
                                      <p:cBhvr>
                                        <p:cTn id="78" dur="500"/>
                                        <p:tgtEl>
                                          <p:spTgt spid="17"/>
                                        </p:tgtEl>
                                      </p:cBhvr>
                                    </p:animEffect>
                                    <p:set>
                                      <p:cBhvr>
                                        <p:cTn id="7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80" restart="whenNotActive" fill="hold" evtFilter="cancelBubble" nodeType="interactiveSeq">
                <p:stCondLst>
                  <p:cond evt="onClick" delay="0">
                    <p:tgtEl>
                      <p:spTgt spid="18"/>
                    </p:tgtEl>
                  </p:cond>
                </p:stCondLst>
                <p:endSync evt="end" delay="0">
                  <p:rtn val="all"/>
                </p:endSync>
                <p:childTnLst>
                  <p:par>
                    <p:cTn id="81" fill="hold">
                      <p:stCondLst>
                        <p:cond delay="0"/>
                      </p:stCondLst>
                      <p:childTnLst>
                        <p:par>
                          <p:cTn id="82" fill="hold">
                            <p:stCondLst>
                              <p:cond delay="0"/>
                            </p:stCondLst>
                            <p:childTnLst>
                              <p:par>
                                <p:cTn id="83" presetID="10" presetClass="exit" presetSubtype="0" fill="hold" nodeType="clickEffect">
                                  <p:stCondLst>
                                    <p:cond delay="0"/>
                                  </p:stCondLst>
                                  <p:childTnLst>
                                    <p:animEffect transition="out" filter="fad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6" restart="whenNotActive" fill="hold" evtFilter="cancelBubble" nodeType="interactiveSeq">
                <p:stCondLst>
                  <p:cond evt="onClick" delay="0">
                    <p:tgtEl>
                      <p:spTgt spid="19"/>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2" restart="whenNotActive" fill="hold" evtFilter="cancelBubble" nodeType="interactiveSeq">
                <p:stCondLst>
                  <p:cond evt="onClick" delay="0">
                    <p:tgtEl>
                      <p:spTgt spid="20"/>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20"/>
                                        </p:tgtEl>
                                      </p:cBhvr>
                                    </p:animEffect>
                                    <p:set>
                                      <p:cBhvr>
                                        <p:cTn id="9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21"/>
                                        </p:tgtEl>
                                      </p:cBhvr>
                                    </p:animEffect>
                                    <p:set>
                                      <p:cBhvr>
                                        <p:cTn id="10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04" restart="whenNotActive" fill="hold" evtFilter="cancelBubble" nodeType="interactiveSeq">
                <p:stCondLst>
                  <p:cond evt="onClick" delay="0">
                    <p:tgtEl>
                      <p:spTgt spid="22"/>
                    </p:tgtEl>
                  </p:cond>
                </p:stCondLst>
                <p:endSync evt="end" delay="0">
                  <p:rtn val="all"/>
                </p:endSync>
                <p:childTnLst>
                  <p:par>
                    <p:cTn id="105" fill="hold">
                      <p:stCondLst>
                        <p:cond delay="0"/>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22"/>
                                        </p:tgtEl>
                                      </p:cBhvr>
                                    </p:animEffect>
                                    <p:set>
                                      <p:cBhvr>
                                        <p:cTn id="10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10" restart="whenNotActive" fill="hold" evtFilter="cancelBubble" nodeType="interactiveSeq">
                <p:stCondLst>
                  <p:cond evt="onClick" delay="0">
                    <p:tgtEl>
                      <p:spTgt spid="23"/>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500"/>
                                        <p:tgtEl>
                                          <p:spTgt spid="23"/>
                                        </p:tgtEl>
                                      </p:cBhvr>
                                    </p:animEffect>
                                    <p:set>
                                      <p:cBhvr>
                                        <p:cTn id="11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16" restart="whenNotActive" fill="hold" evtFilter="cancelBubble" nodeType="interactiveSeq">
                <p:stCondLst>
                  <p:cond evt="onClick" delay="0">
                    <p:tgtEl>
                      <p:spTgt spid="24"/>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24"/>
                                        </p:tgtEl>
                                      </p:cBhvr>
                                    </p:animEffect>
                                    <p:set>
                                      <p:cBhvr>
                                        <p:cTn id="12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Marka Tescili</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Bandrol Hakkı</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Patent </a:t>
            </a:r>
            <a:r>
              <a:rPr lang="tr-TR" sz="2400" dirty="0" smtClean="0"/>
              <a:t>Hakkı</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Telif Hakkı</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b="1" dirty="0"/>
              <a:t>Bir fikir veya sanat eserini özgün bir biçimde oluşturan kişinin, bu eserden doğan tüm haklarına ne ad verilir?</a:t>
            </a:r>
            <a:endParaRPr lang="tr-TR" altLang="tr-TR" sz="32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42125320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Kitap, sinema, müzik eserleri ve bilgisayar oyunları gibi yasal ürünlerin üzerine yapıştırılan, T.C. Kültür ve Turizm Bakanlığı tarafından verilen güvenlik etiketidir.</a:t>
            </a:r>
            <a:endParaRPr lang="tr-TR" sz="3200" b="1" dirty="0">
              <a:solidFill>
                <a:schemeClr val="tx1"/>
              </a:solidFill>
            </a:endParaRP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Bandrol</a:t>
            </a:r>
            <a:endParaRPr lang="tr-TR" sz="2400"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2">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88" name="Resim 87">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Tree>
    <p:custDataLst>
      <p:tags r:id="rId1"/>
    </p:custDataLst>
    <p:extLst>
      <p:ext uri="{BB962C8B-B14F-4D97-AF65-F5344CB8AC3E}">
        <p14:creationId xmlns:p14="http://schemas.microsoft.com/office/powerpoint/2010/main" val="1887013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88"/>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Eğitim amacıyla olmak şartıyla, yazarı bilinen bir kitabı hiç izin almadan matbaada çoğaltıp binlerce kişiye satmak kanunlara </a:t>
            </a:r>
            <a:r>
              <a:rPr lang="tr-TR" sz="2400" b="1" dirty="0" smtClean="0"/>
              <a:t>uygundur.</a:t>
            </a:r>
            <a:endParaRPr lang="tr-TR" sz="3200" b="1" dirty="0"/>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554339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b="1" dirty="0"/>
              <a:t>Edebiyat, sanat, bilim ve müzik alanındaki orijinal eserleri ve eser sahiplerinin haklarını koruyan temel kanundur.</a:t>
            </a:r>
            <a:endParaRPr lang="tr-TR" sz="2400" b="1" dirty="0">
              <a:latin typeface="Arial" panose="020B0604020202020204" pitchFamily="34" charset="0"/>
              <a:cs typeface="Arial" panose="020B0604020202020204" pitchFamily="34" charset="0"/>
            </a:endParaRP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400" dirty="0"/>
              <a:t>Fikir ve Sanat Eserleri Kanunu</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3570917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2450" fill="hold" nodeType="afterEffect">
                                  <p:stCondLst>
                                    <p:cond delay="0"/>
                                  </p:st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b="1" dirty="0"/>
              <a:t>Telif hakkı sahibinden izin alınmadan yasa dışı yollarla çoğaltılan, dağıtılan veya satılan </a:t>
            </a:r>
            <a:r>
              <a:rPr lang="tr-TR" sz="2400" b="1" dirty="0" smtClean="0"/>
              <a:t>eserlerdir.</a:t>
            </a:r>
            <a:endParaRPr lang="tr-TR" sz="2400" b="1" dirty="0">
              <a:latin typeface="Arial" panose="020B0604020202020204" pitchFamily="34" charset="0"/>
              <a:cs typeface="Arial" panose="020B0604020202020204" pitchFamily="34" charset="0"/>
            </a:endParaRP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Korsan Ürün</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1425841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dirty="0"/>
              <a:t>Eser oluşturulduktan sonra 20 yıl geçerlidir.</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Sadece eser sahibi yaşadığı sürece korunur.</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Eser sahibi yaşadığı sürece ve vefatından sonra 70 yıl devam eder.</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Başvuru tarihinden itibaren sonsuza kadar sürer.</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b="1" dirty="0"/>
              <a:t>Telif hakkı koruma süresi ile ilgili aşağıda verilen bilgilerden hangisi doğrudur?</a:t>
            </a:r>
            <a:endParaRPr lang="tr-TR" altLang="tr-TR" sz="32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0371676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b="1" dirty="0"/>
              <a:t>Bir buluşun izinsiz olarak üretilmesini, satılmasını veya kullanılmasını engellemek amacıyla buluş sahibine devlet tarafından tanınan haktır.</a:t>
            </a:r>
            <a:endParaRPr lang="tr-TR" sz="2400" b="1" dirty="0">
              <a:latin typeface="Arial" panose="020B0604020202020204" pitchFamily="34" charset="0"/>
              <a:cs typeface="Arial" panose="020B0604020202020204" pitchFamily="34" charset="0"/>
            </a:endParaRP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Patent Hakkı</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8065346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Milli Eğitim Bakanlığı</a:t>
            </a:r>
            <a:endParaRPr lang="tr-TR" sz="24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Emniyet Genel Müdürlüğü</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Kültür ve Turizm Bakanlığı</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nn-NO" sz="2400" dirty="0"/>
              <a:t>Türk Patent ve Marka Kurumu</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Türkiye'de buluş yapan kişilerin haklarını koruyan, patent tescili ve denetiminden sorumlu olan yetkili kurum hangisidir?</a:t>
            </a:r>
            <a:endParaRPr lang="tr-TR" sz="40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2242977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Marka, patent, tasarım ve faydalı model gibi sanayi alanındaki hakların korunmasını düzenleyen kanundur.</a:t>
            </a:r>
            <a:endParaRPr lang="tr-TR" sz="3200" b="1" dirty="0"/>
          </a:p>
        </p:txBody>
      </p:sp>
      <p:sp>
        <p:nvSpPr>
          <p:cNvPr id="28" name="Altıgen 27"/>
          <p:cNvSpPr/>
          <p:nvPr/>
        </p:nvSpPr>
        <p:spPr>
          <a:xfrm>
            <a:off x="8106564" y="3565155"/>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Sınai Mülkiyet Kanunu</a:t>
            </a:r>
          </a:p>
        </p:txBody>
      </p:sp>
      <p:sp>
        <p:nvSpPr>
          <p:cNvPr id="29" name="Altıgen 28"/>
          <p:cNvSpPr/>
          <p:nvPr/>
        </p:nvSpPr>
        <p:spPr>
          <a:xfrm>
            <a:off x="50798" y="3579969"/>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Vergi Kanunu</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400" dirty="0"/>
              <a:t>Fikir ve Sanat Eserleri Kanunu</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5722239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Daha önce başkası tarafından yayımlanmış olması</a:t>
            </a:r>
            <a:endParaRPr lang="tr-TR" sz="24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Buluş basamağı içermesi</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Sanayiye uygulanabilir olması</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Yeni olması</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Bir buluşun "Patent" alabilmesi için taşıması gereken kriterler arasında aşağıdakilerden hangisi yer almaz?</a:t>
            </a:r>
            <a:endParaRPr lang="tr-TR" sz="32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9947678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Özgün bir fikir veya sanat eserini oluşturan kişinin, bu eserden doğan tüm yasal haklarıdır.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Telif Hakkı</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40370530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Logo</a:t>
            </a:r>
            <a:endParaRPr lang="tr-TR" sz="40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Bandrol</a:t>
            </a:r>
            <a:endParaRPr lang="tr-TR" sz="32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Patent Belgesi</a:t>
            </a:r>
            <a:endParaRPr lang="tr-TR" sz="32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Barkod</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Kitap, sinema ve müzik eseri gibi ürünlerin yasal yollarla çoğaltıldığını gösteren, üzerine yapıştırılan güvenlik etiketine ne denir?</a:t>
            </a:r>
            <a:endParaRPr lang="tr-TR" sz="40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6960946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Müzik, kitap gibi eserlerin korunduğunu gösteren işarettir.</a:t>
            </a:r>
            <a:endParaRPr lang="tr-TR" sz="3200" b="1" dirty="0"/>
          </a:p>
        </p:txBody>
      </p:sp>
      <p:sp>
        <p:nvSpPr>
          <p:cNvPr id="14" name="Altıgen 13"/>
          <p:cNvSpPr/>
          <p:nvPr/>
        </p:nvSpPr>
        <p:spPr>
          <a:xfrm>
            <a:off x="43657" y="3582214"/>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3200" b="1" dirty="0">
                <a:solidFill>
                  <a:schemeClr val="tx1"/>
                </a:solidFill>
              </a:rPr>
              <a:t>©</a:t>
            </a:r>
            <a:endParaRPr lang="tr-TR" sz="4000" dirty="0"/>
          </a:p>
        </p:txBody>
      </p:sp>
      <p:sp>
        <p:nvSpPr>
          <p:cNvPr id="16" name="Altıgen 15"/>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TM</a:t>
            </a:r>
            <a:endParaRPr lang="tr-TR" sz="32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8" name="Altıgen 1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3200" dirty="0"/>
              <a:t>®</a:t>
            </a:r>
            <a:endParaRPr lang="tr-TR" sz="4000" dirty="0"/>
          </a:p>
        </p:txBody>
      </p:sp>
      <p:sp>
        <p:nvSpPr>
          <p:cNvPr id="19"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3"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4"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2"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9"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8"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9"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0"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3"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4"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2"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9"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40390073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7"/>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8"/>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9"/>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0"/>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1"/>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2"/>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3"/>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4"/>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5"/>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6"/>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7"/>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8"/>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9"/>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0"/>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1"/>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2"/>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3"/>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4"/>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5"/>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6"/>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7"/>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8"/>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9"/>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0"/>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1"/>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2"/>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3"/>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4"/>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5"/>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6"/>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7"/>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8"/>
                                        </p:tgtEl>
                                        <p:attrNameLst>
                                          <p:attrName>style.visibility</p:attrName>
                                        </p:attrNameLst>
                                      </p:cBhvr>
                                      <p:to>
                                        <p:strVal val="visible"/>
                                      </p:to>
                                    </p:set>
                                    <p:animEffect transition="in" filter="wipe(down)">
                                      <p:cBhvr>
                                        <p:cTn id="186" dur="290">
                                          <p:stCondLst>
                                            <p:cond delay="0"/>
                                          </p:stCondLst>
                                        </p:cTn>
                                        <p:tgtEl>
                                          <p:spTgt spid="88"/>
                                        </p:tgtEl>
                                      </p:cBhvr>
                                    </p:animEffect>
                                    <p:anim calcmode="lin" valueType="num">
                                      <p:cBhvr>
                                        <p:cTn id="187" dur="911" tmFilter="0,0; 0.14,0.36; 0.43,0.73; 0.71,0.91; 1.0,1.0">
                                          <p:stCondLst>
                                            <p:cond delay="0"/>
                                          </p:stCondLst>
                                        </p:cTn>
                                        <p:tgtEl>
                                          <p:spTgt spid="8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8"/>
                                        </p:tgtEl>
                                        <p:attrNameLst>
                                          <p:attrName>ppt_y</p:attrName>
                                        </p:attrNameLst>
                                      </p:cBhvr>
                                      <p:tavLst>
                                        <p:tav tm="0" fmla="#ppt_y-sin(pi*$)/81">
                                          <p:val>
                                            <p:fltVal val="0"/>
                                          </p:val>
                                        </p:tav>
                                        <p:tav tm="100000">
                                          <p:val>
                                            <p:fltVal val="1"/>
                                          </p:val>
                                        </p:tav>
                                      </p:tavLst>
                                    </p:anim>
                                    <p:animScale>
                                      <p:cBhvr>
                                        <p:cTn id="192" dur="13">
                                          <p:stCondLst>
                                            <p:cond delay="325"/>
                                          </p:stCondLst>
                                        </p:cTn>
                                        <p:tgtEl>
                                          <p:spTgt spid="88"/>
                                        </p:tgtEl>
                                      </p:cBhvr>
                                      <p:to x="100000" y="60000"/>
                                    </p:animScale>
                                    <p:animScale>
                                      <p:cBhvr>
                                        <p:cTn id="193" dur="83" decel="50000">
                                          <p:stCondLst>
                                            <p:cond delay="338"/>
                                          </p:stCondLst>
                                        </p:cTn>
                                        <p:tgtEl>
                                          <p:spTgt spid="88"/>
                                        </p:tgtEl>
                                      </p:cBhvr>
                                      <p:to x="100000" y="100000"/>
                                    </p:animScale>
                                    <p:animScale>
                                      <p:cBhvr>
                                        <p:cTn id="194" dur="13">
                                          <p:stCondLst>
                                            <p:cond delay="656"/>
                                          </p:stCondLst>
                                        </p:cTn>
                                        <p:tgtEl>
                                          <p:spTgt spid="88"/>
                                        </p:tgtEl>
                                      </p:cBhvr>
                                      <p:to x="100000" y="80000"/>
                                    </p:animScale>
                                    <p:animScale>
                                      <p:cBhvr>
                                        <p:cTn id="195" dur="83" decel="50000">
                                          <p:stCondLst>
                                            <p:cond delay="669"/>
                                          </p:stCondLst>
                                        </p:cTn>
                                        <p:tgtEl>
                                          <p:spTgt spid="88"/>
                                        </p:tgtEl>
                                      </p:cBhvr>
                                      <p:to x="100000" y="100000"/>
                                    </p:animScale>
                                    <p:animScale>
                                      <p:cBhvr>
                                        <p:cTn id="196" dur="13">
                                          <p:stCondLst>
                                            <p:cond delay="821"/>
                                          </p:stCondLst>
                                        </p:cTn>
                                        <p:tgtEl>
                                          <p:spTgt spid="88"/>
                                        </p:tgtEl>
                                      </p:cBhvr>
                                      <p:to x="100000" y="90000"/>
                                    </p:animScale>
                                    <p:animScale>
                                      <p:cBhvr>
                                        <p:cTn id="197" dur="83" decel="50000">
                                          <p:stCondLst>
                                            <p:cond delay="834"/>
                                          </p:stCondLst>
                                        </p:cTn>
                                        <p:tgtEl>
                                          <p:spTgt spid="88"/>
                                        </p:tgtEl>
                                      </p:cBhvr>
                                      <p:to x="100000" y="100000"/>
                                    </p:animScale>
                                    <p:animScale>
                                      <p:cBhvr>
                                        <p:cTn id="198" dur="13">
                                          <p:stCondLst>
                                            <p:cond delay="904"/>
                                          </p:stCondLst>
                                        </p:cTn>
                                        <p:tgtEl>
                                          <p:spTgt spid="88"/>
                                        </p:tgtEl>
                                      </p:cBhvr>
                                      <p:to x="100000" y="95000"/>
                                    </p:animScale>
                                    <p:animScale>
                                      <p:cBhvr>
                                        <p:cTn id="199" dur="83" decel="50000">
                                          <p:stCondLst>
                                            <p:cond delay="917"/>
                                          </p:stCondLst>
                                        </p:cTn>
                                        <p:tgtEl>
                                          <p:spTgt spid="8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22" restart="whenNotActive" fill="hold" evtFilter="cancelBubble" nodeType="interactiveSeq">
                <p:stCondLst>
                  <p:cond evt="onClick" delay="0">
                    <p:tgtEl>
                      <p:spTgt spid="1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repeatCount="indefinite" fill="hold" nodeType="clickEffect">
                                  <p:stCondLst>
                                    <p:cond delay="0"/>
                                  </p:stCondLst>
                                  <p:endCondLst>
                                    <p:cond evt="onNext" delay="0">
                                      <p:tgtEl>
                                        <p:sldTgt/>
                                      </p:tgtEl>
                                    </p:cond>
                                  </p:endCondLst>
                                  <p:childTnLst>
                                    <p:animClr clrSpc="rgb" dir="cw">
                                      <p:cBhvr>
                                        <p:cTn id="226" dur="2000" fill="hold"/>
                                        <p:tgtEl>
                                          <p:spTgt spid="18"/>
                                        </p:tgtEl>
                                        <p:attrNameLst>
                                          <p:attrName>fillcolor</p:attrName>
                                        </p:attrNameLst>
                                      </p:cBhvr>
                                      <p:to>
                                        <a:srgbClr val="FF0000"/>
                                      </p:to>
                                    </p:animClr>
                                    <p:set>
                                      <p:cBhvr>
                                        <p:cTn id="227" dur="2000" fill="hold"/>
                                        <p:tgtEl>
                                          <p:spTgt spid="18"/>
                                        </p:tgtEl>
                                        <p:attrNameLst>
                                          <p:attrName>fill.type</p:attrName>
                                        </p:attrNameLst>
                                      </p:cBhvr>
                                      <p:to>
                                        <p:strVal val="solid"/>
                                      </p:to>
                                    </p:set>
                                    <p:set>
                                      <p:cBhvr>
                                        <p:cTn id="228" dur="2000" fill="hold"/>
                                        <p:tgtEl>
                                          <p:spTgt spid="1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Teknoloji alanında bir problemi çözen, daha önce var olmayan yeni bir teknik çözümdür.</a:t>
            </a:r>
            <a:endParaRPr lang="tr-TR" sz="3200" b="1" dirty="0"/>
          </a:p>
        </p:txBody>
      </p:sp>
      <p:sp>
        <p:nvSpPr>
          <p:cNvPr id="28" name="Altıgen 27"/>
          <p:cNvSpPr/>
          <p:nvPr/>
        </p:nvSpPr>
        <p:spPr>
          <a:xfrm>
            <a:off x="4017895" y="3579038"/>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Buluş</a:t>
            </a:r>
            <a:endParaRPr lang="tr-TR" sz="2400" dirty="0"/>
          </a:p>
        </p:txBody>
      </p:sp>
      <p:sp>
        <p:nvSpPr>
          <p:cNvPr id="29" name="Altıgen 28"/>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Antent</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7501"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Copyright</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5670845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Türkiye'de patent, marka ve tasarımların tescil işlemlerini yürüten ve bu hakları koruyan yetkili resmi kurumdur.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nn-NO" sz="2400" dirty="0"/>
              <a:t>Türk Patent ve Marka Kurumu</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6761991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Patent alabilmek için tasarlanan icadın sadece teorik olarak bilimsel bir formül içermesi yeterlidir, pratikte üretilebilir olmasına gerek </a:t>
            </a:r>
            <a:r>
              <a:rPr lang="tr-TR" sz="2400" b="1" dirty="0" smtClean="0"/>
              <a:t>duyulmaz.</a:t>
            </a:r>
            <a:endParaRPr lang="tr-TR" sz="3200" b="1" dirty="0"/>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27"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1">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Resim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5"/>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5"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3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4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2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0915212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3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4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5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6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7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28"/>
                                        </p:tgtEl>
                                        <p:attrNameLst>
                                          <p:attrName>style.visibility</p:attrName>
                                        </p:attrNameLst>
                                      </p:cBhvr>
                                      <p:to>
                                        <p:strVal val="visible"/>
                                      </p:to>
                                    </p:set>
                                    <p:animEffect transition="in" filter="wipe(down)">
                                      <p:cBhvr>
                                        <p:cTn id="186" dur="290">
                                          <p:stCondLst>
                                            <p:cond delay="0"/>
                                          </p:stCondLst>
                                        </p:cTn>
                                        <p:tgtEl>
                                          <p:spTgt spid="28"/>
                                        </p:tgtEl>
                                      </p:cBhvr>
                                    </p:animEffect>
                                    <p:anim calcmode="lin" valueType="num">
                                      <p:cBhvr>
                                        <p:cTn id="187"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192" dur="13">
                                          <p:stCondLst>
                                            <p:cond delay="325"/>
                                          </p:stCondLst>
                                        </p:cTn>
                                        <p:tgtEl>
                                          <p:spTgt spid="28"/>
                                        </p:tgtEl>
                                      </p:cBhvr>
                                      <p:to x="100000" y="60000"/>
                                    </p:animScale>
                                    <p:animScale>
                                      <p:cBhvr>
                                        <p:cTn id="193" dur="83" decel="50000">
                                          <p:stCondLst>
                                            <p:cond delay="338"/>
                                          </p:stCondLst>
                                        </p:cTn>
                                        <p:tgtEl>
                                          <p:spTgt spid="28"/>
                                        </p:tgtEl>
                                      </p:cBhvr>
                                      <p:to x="100000" y="100000"/>
                                    </p:animScale>
                                    <p:animScale>
                                      <p:cBhvr>
                                        <p:cTn id="194" dur="13">
                                          <p:stCondLst>
                                            <p:cond delay="656"/>
                                          </p:stCondLst>
                                        </p:cTn>
                                        <p:tgtEl>
                                          <p:spTgt spid="28"/>
                                        </p:tgtEl>
                                      </p:cBhvr>
                                      <p:to x="100000" y="80000"/>
                                    </p:animScale>
                                    <p:animScale>
                                      <p:cBhvr>
                                        <p:cTn id="195" dur="83" decel="50000">
                                          <p:stCondLst>
                                            <p:cond delay="669"/>
                                          </p:stCondLst>
                                        </p:cTn>
                                        <p:tgtEl>
                                          <p:spTgt spid="28"/>
                                        </p:tgtEl>
                                      </p:cBhvr>
                                      <p:to x="100000" y="100000"/>
                                    </p:animScale>
                                    <p:animScale>
                                      <p:cBhvr>
                                        <p:cTn id="196" dur="13">
                                          <p:stCondLst>
                                            <p:cond delay="821"/>
                                          </p:stCondLst>
                                        </p:cTn>
                                        <p:tgtEl>
                                          <p:spTgt spid="28"/>
                                        </p:tgtEl>
                                      </p:cBhvr>
                                      <p:to x="100000" y="90000"/>
                                    </p:animScale>
                                    <p:animScale>
                                      <p:cBhvr>
                                        <p:cTn id="197" dur="83" decel="50000">
                                          <p:stCondLst>
                                            <p:cond delay="834"/>
                                          </p:stCondLst>
                                        </p:cTn>
                                        <p:tgtEl>
                                          <p:spTgt spid="28"/>
                                        </p:tgtEl>
                                      </p:cBhvr>
                                      <p:to x="100000" y="100000"/>
                                    </p:animScale>
                                    <p:animScale>
                                      <p:cBhvr>
                                        <p:cTn id="198" dur="13">
                                          <p:stCondLst>
                                            <p:cond delay="904"/>
                                          </p:stCondLst>
                                        </p:cTn>
                                        <p:tgtEl>
                                          <p:spTgt spid="28"/>
                                        </p:tgtEl>
                                      </p:cBhvr>
                                      <p:to x="100000" y="95000"/>
                                    </p:animScale>
                                    <p:animScale>
                                      <p:cBhvr>
                                        <p:cTn id="199" dur="83" decel="50000">
                                          <p:stCondLst>
                                            <p:cond delay="917"/>
                                          </p:stCondLst>
                                        </p:cTn>
                                        <p:tgtEl>
                                          <p:spTgt spid="2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childTnLst>
        </p:cTn>
      </p:par>
    </p:tnLst>
    <p:bldLst>
      <p:bldP spid="21" grpId="0"/>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Yeni bir ilaç formülü ya da kimyasal bileşik geliştiren bir araştırmacı, emeğini korumak için telif hakkına değil patent hakkına </a:t>
            </a:r>
            <a:r>
              <a:rPr lang="tr-TR" sz="2400" b="1" dirty="0" smtClean="0"/>
              <a:t>başvurmalıdır.</a:t>
            </a:r>
            <a:endParaRPr lang="tr-TR" sz="2400" b="1" dirty="0"/>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5900663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Telif hakkı gibi eser oluşturulduğu anda otomatik olarak başlar.</a:t>
            </a:r>
            <a:endParaRPr lang="tr-TR" sz="32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Koruma süresi başvuru tarihinden itibaren 20 yıldır.</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Buluşun izinsiz üretilmesini ve satılmasını engeller.</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Patent tescili için Türk Patent ve Marka Kurumuna başvurulur.</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b="1" dirty="0"/>
              <a:t>Patent hakkı" ile ilgili aşağıdakilerden hangisi yanlıştır?</a:t>
            </a:r>
            <a:endParaRPr lang="tr-TR" altLang="tr-TR" sz="32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024390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Türk Patent Kurumu</a:t>
            </a:r>
            <a:endParaRPr lang="tr-TR" altLang="tr-TR" sz="32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Emniyet Genel Müdürlüğü</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Vergi Dairesi</a:t>
            </a:r>
            <a:endParaRPr lang="tr-TR" altLang="tr-TR" sz="32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Noterlikler</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Ülkemizde telif haklarının denetiminden ve korsanla mücadeleden sorumlu olan </a:t>
            </a:r>
            <a:r>
              <a:rPr lang="tr-TR" sz="2400" b="1" dirty="0" smtClean="0"/>
              <a:t>birim </a:t>
            </a:r>
            <a:r>
              <a:rPr lang="tr-TR" sz="2400" b="1" dirty="0"/>
              <a:t>aşağıdakilerden hangisidir?</a:t>
            </a:r>
            <a:endParaRPr lang="tr-TR" sz="32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2534921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Korsan ürünlerin satışını artırmak için</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Devletin vergi gelirlerini azaltmak için</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Yaratıcılığı ve yeni buluşlar yapmayı teşvik etmek için</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Eser sahiplerinin emeklerinin çalınmasını kolaylaştırmak için</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b="1" dirty="0"/>
              <a:t>Fikir ve sanat eserlerinin korunması neden önemlidir?</a:t>
            </a:r>
            <a:endParaRPr lang="tr-TR" alt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8924941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SUITE_ISPRING_CURRENT_PLAYER_ID" val="universal"/>
  <p:tag name="ISPRING_PRESENTATION_COURSE_TITLE" val="531 Ortak Kültürel Mirasımız"/>
  <p:tag name="ISPRING_LMS_API_VERSION" val="SCORM 2004 (4th edition)"/>
  <p:tag name="ISPRING_ULTRA_SCORM_COURSE_ID" val="E927057E-4FEA-4A75-AAA8-973257C5D593"/>
  <p:tag name="ISPRING_CMI5_LAUNCH_METHOD" val="any window"/>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quot;onlineDestinationFolderId&quot;:&quot;1&quot;,&quot;uploadSources&quot;:true}}"/>
  <p:tag name="ISPRING_SCORM_RATE_SLIDES" val="0"/>
  <p:tag name="ISPRING_SCORM_PASSING_SCORE" val="0.000000"/>
  <p:tag name="ISPRING_FIRST_PUBLISH" val="1"/>
  <p:tag name="ISPRING_ULTRA_SCORM_COURCE_TITLE" val="662 Telif ve Patent"/>
  <p:tag name="ISPRING_OUTPUT_FOLDER" val="[[&quot;1\uFFFD\uFFFD\uFFFD{E79D6226-D6F0-4450-89BB-5254121DC5FC}&quot;,&quot;D:\\planlar\\6\\6.6 Teknoloji ve Sosyal Bilimler\\662 Telif ve Patent Süreci&quot;]]"/>
  <p:tag name="ISPRING_PRESENTATION_TITLE" val="662 Telif ve Patent"/>
  <p:tag name="ISPRING-SUITE_ISPRING_PLAYERS_CUSTOMIZATION_2" val="{&quot;universal&quot;:{&quot;skinSettings&quot;:{&quot;borderRadius&quot;:10,&quot;colors&quot;:{&quot;asideBackground&quot;:{&quot;color&quot;:&quot;#F3F3F3&quot;,&quot;opacity&quot;:1,&quot;type&quot;:&quot;SOLID&quot;},&quot;asideElementBackgroundActive&quot;:{&quot;color&quot;:&quot;#9DA2A6&quot;,&quot;opacity&quot;:1,&quot;type&quot;:&quot;SOLID&quot;},&quot;asideElementBackgroundHover&quot;:{&quot;color&quot;:&quot;#E1E2E2&quot;,&quot;opacity&quot;:1,&quot;type&quot;:&quot;SOLID&quot;},&quot;asideElementText&quot;:{&quot;color&quot;:&quot;#47484A&quot;,&quot;opacity&quot;:1,&quot;type&quot;:&quot;SOLID&quot;},&quot;asideElementTextActive&quot;:{&quot;color&quot;:&quot;#FFFFFF&quot;,&quot;opacity&quot;:1,&quot;type&quot;:&quot;SOLID&quot;},&quot;asideElementTextHover&quot;:{&quot;color&quot;:&quot;#47484A&quot;,&quot;opacity&quot;:1,&quot;type&quot;:&quot;SOLID&quot;},&quot;asideLogoBackground&quot;:{&quot;color&quot;:&quot;#F3F3F3&quot;,&quot;opacity&quot;:1,&quot;type&quot;:&quot;SOLID&quot;},&quot;pageBackground&quot;:{&quot;color&quot;:&quot;#CED1D3&quot;,&quot;opacity&quot;:1,&quot;type&quot;:&quot;SOLID&quot;},&quot;playerBackground&quot;:{&quot;color&quot;:&quot;#FFFFFF&quot;,&quot;opacity&quot;:1,&quot;type&quot;:&quot;SOLID&quot;},&quot;playerText&quot;:{&quot;color&quot;:&quot;#47484A&quot;,&quot;opacity&quot;:1,&quot;type&quot;:&quot;SOLID&quot;},&quot;primaryButtonBackground&quot;:{&quot;color&quot;:&quot;#528BDF&quot;,&quot;opacity&quot;:1,&quot;type&quot;:&quot;SOLID&quot;},&quot;primaryButtonBackgroundHover&quot;:{&quot;color&quot;:&quot;#4B7DC9&quot;,&quot;opacity&quot;:1,&quot;type&quot;:&quot;SOLID&quot;},&quot;primaryButtonBorder&quot;:{&quot;color&quot;:&quot;#528BDF&quot;,&quot;opacity&quot;:1,&quot;type&quot;:&quot;SOLID&quot;},&quot;primaryButtonBorderHover&quot;:{&quot;color&quot;:&quot;#4B7DC9&quot;,&quot;opacity&quot;:1,&quot;type&quot;:&quot;SOLID&quot;},&quot;primaryButtonText&quot;:{&quot;color&quot;:&quot;#FFFFFF&quot;,&quot;opacity&quot;:1,&quot;type&quot;:&quot;SOLID&quot;},&quot;primaryButtonTextHover&quot;:{&quot;color&quot;:&quot;#FFFFFF&quot;,&quot;opacity&quot;:1,&quot;type&quot;:&quot;SOLID&quot;},&quot;secondaryButtonBackground&quot;:{&quot;color&quot;:&quot;#FFFFFF&quot;,&quot;opacity&quot;:1,&quot;type&quot;:&quot;SOLID&quot;},&quot;secondaryButtonBackgroundHover&quot;:{&quot;color&quot;:&quot;#47484A&quot;,&quot;opacity&quot;:0.10000000000000001,&quot;type&quot;:&quot;SOLID&quot;},&quot;secondaryButtonBorder&quot;:{&quot;color&quot;:&quot;#FFFFFF&quot;,&quot;opacity&quot;:1,&quot;type&quot;:&quot;SOLID&quot;},&quot;secondaryButtonBorderHover&quot;:{&quot;color&quot;:&quot;#47484A&quot;,&quot;opacity&quot;:0.10000000000000001,&quot;type&quot;:&quot;SOLID&quot;},&quot;secondaryButtonText&quot;:{&quot;color&quot;:&quot;#47484A&quot;,&quot;opacity&quot;:1,&quot;type&quot;:&quot;SOLID&quot;},&quot;secondaryButtonTextHover&quot;:{&quot;color&quot;:&quot;#47484A&quot;,&quot;opacity&quot;:1,&quot;type&quot;:&quot;SOLID&quot;}},&quot;controlPanel&quot;:{&quot;navigationMode&quot;:&quot;bySteps&quot;,&quot;progressBar&quot;:{&quot;enabled&quot;:true,&quot;mode&quot;:&quot;slideTimeline&quot;,&quot;showLabels&quot;:true,&quot;visible&quot;:true},&quot;showCCButton&quot;:false,&quot;showNextButton&quot;:true,&quot;showOutline&quot;:false,&quot;showPlayPause&quot;:true,&quot;showPlaybackRateButton&quot;:false,&quot;showPrevButton&quot;:true,&quot;showRewind&quot;:false,&quot;showSlideNumbers&quot;:true,&quot;showSlideOnlyButton&quot;:true,&quot;showSubtitlesButton&quot;:false,&quot;showTimer&quot;:false,&quot;showVolumeControl&quot;:true,&quot;visible&quot;:true},&quot;fontFamily&quot;:&quot;Open Sans&quot;,&quot;miniskinCustomizationEnabled&quot;:true,&quot;outlinePanel&quot;:{&quot;highlightViewedEntries&quot;:true,&quot;multilevel&quot;:true,&quot;numberEntries&quot;:true,&quot;search&quot;:true,&quot;thumbnails&quot;:true},&quot;sidePanel&quot;:{&quot;showAtLeft&quot;:false,&quot;showLogo&quot;:false,&quot;showNotes&quot;:false,&quot;showOutline&quot;:false,&quot;showPresenterInfo&quot;:false,&quot;showPresenterVideo&quot;:true,&quot;visible&quot;:false},&quot;titlePanel&quot;:{&quot;buttons&quot;:[&quot;presenterInfo&quot;,&quot;markerTools&quot;,&quot;outline&quot;],&quot;buttonsAtLeft&quot;:false,&quot;courseTitleVisible&quot;:false,&quot;showLogo&quot;:true,&quot;visible&quot;:true},&quot;version&quot;:&quot;1.2&quot;},&quot;skinMessages&quot;:{&quot;PB_ACCESSIBLE_ARIA_LABEL_BACK_TO_BEGIN&quot;:&quot;Go to the beginning of the slide&quot;,&quot;PB_ACCESSIBLE_ARIA_LABEL_BOTTOM_PANEL&quot;:&quot;Bottom Bar&quot;,&quot;PB_ACCESSIBLE_ARIA_LABEL_NAVIGATION_BUTTONS&quot;:&quot;Navigation buttons&quot;,&quot;PB_ACCESSIBLE_ARIA_LABEL_SETTINGS&quot;:&quot;Accessibility Settings&quot;,&quot;PB_ACCESSIBLE_ARIA_LABEL_SLIDE&quot;:&quot;Slide&quot;,&quot;PB_ACCESSIBLE_ARIA_LABEL_TOP_PANEL&quot;:&quot;Top Bar&quot;,&quot;PB_ACCESSIBLE_AUDIO_NARRATION_LABEL&quot;:&quot;Audio narration&quot;,&quot;PB_ACCESSIBLE_AUDIO_SUBTITLES_LABEL&quot;:&quot;Closed Captions&quot;,&quot;PB_ACCESSIBLE_NAVIGATION_NEXT_BUTTON&quot;:&quot;Next&quot;,&quot;PB_ACCESSIBLE_NAVIGATION_PREV_BUTTON&quot;:&quot;Previous&quot;,&quot;PB_ACCESSIBLE_SKIN_ENABLE_ACCESSIBILITY_MODE&quot;:&quot;Turn on accessibility mode&quot;,&quot;PB_ACCESSIBLE_SKIN_ENABLE_NORMAL_MODE&quot;:&quot;Turn off accessibility mode&quot;,&quot;PB_ACCESSIBLE_SKIN_PRESENTER_PHOTO&quot;:&quot;Presenter photo&quot;,&quot;PB_ACCESSIBLE_SLIDE_N_OF_COUNT&quot;:&quot;Slide %SLIDE_NUMBER% of %TOTAL_SLIDES%&quot;,&quot;PB_ACCESSIBLE_VIDEO_NARRATION_LABEL&quot;:&quot;Video narration&quot;,&quot;PB_ACCESSIBLE_WATERMARK_SKIN_CREATED_WITH&quot;:&quot;Created with iSpring evaluation version&quot;,&quot;PB_ATTACHMENT_DOCUMENT_SUBTITLE&quot;:&quot;Document&quot;,&quot;PB_ATTACHMENT_FILE_SUBTITLE&quot;:&quot;File&quot;,&quot;PB_ATTACHMENT_IMAGE_SUBTITLE&quot;:&quot;Picture&quot;,&quot;PB_ATTACHMENT_LINK_SUBTITLE&quot;:&quot;Link&quot;,&quot;PB_ATTACHMENT_VIDEO_SUBTITLE&quot;:&quot;Video&quot;,&quot;PB_BACK_TO_APP_BUTTON_LABEL&quot;:&quot;Back&quot;,&quot;PB_CONTROL_PANEL_CLOSED_CAPTIONS&quot;:&quot;Notes&quot;,&quot;PB_CONTROL_PANEL_EXIT_FULL_SCREEN&quot;:&quot;Exit full screen&quot;,&quot;PB_CONTROL_PANEL_FULL_SCREEN&quot;:&quot;Full screen&quot;,&quot;PB_CONTROL_PANEL_NEXT&quot;:&quot;İleri&quot;,&quot;PB_CONTROL_PANEL_OUTLINE&quot;:&quot;OUTLINE&quot;,&quot;PB_CONTROL_PANEL_PREV&quot;:&quot;Geri&quot;,&quot;PB_CONTROL_PANEL_REPLAY&quot;:&quot;Replay&quot;,&quot;PB_CONTROL_PANEL_SLIDE_COUNTER&quot;:&quot;%SLIDE_NUMBER% of %TOTAL_SLIDES%&quot;,&quot;PB_CONTROL_PANEL_SUBTITLES&quot;:&quot;Closed Captions&quot;,&quot;PB_CONTROL_PANEL_VOLUME_CONTROL&quot;:&quot;Volume&quot;,&quot;PB_CURRENT_SLIDE_IS_NOT_COMPLETED&quot;:&quot;Devam etmek için slaydın tamamını görüntülemelisiniz&quot;,&quot;PB_DOMAIN_RESTRICTION&quot;:&quot;Sorry, the author has disabled viewing the presentation on this domain.&quot;,&quot;PB_DRAWING_TOOLS_END_DRAWING&quot;:&quot;Yazmayı Bitir&quot;,&quot;PB_DRAWING_TOOLS_ERASER&quot;:&quot;Silgi&quot;,&quot;PB_DRAWING_TOOLS_ERASE_ALL&quot;:&quot;Hepsini Sil&quot;,&quot;PB_DRAWING_TOOLS_HIGHLIGHTER&quot;:&quot;Keçeli Kalem&quot;,&quot;PB_DRAWING_TOOLS_PEN&quot;:&quot;Kalem&quot;,&quot;PB_ENTER_PASSWORD&quot;:&quot;Enter a password to view the presentation&quot;,&quot;PB_INCORRECT_PASSWORD&quot;:&quot;The password is incorrect&quot;,&quot;PB_INTERACTION_SLIDE_WINDOW_TEXT&quot;:&quot;You must complete the interaction before leaving this slide.&quot;,&quot;PB_MESSAGE_BOX_NO&quot;:&quot;NO&quot;,&quot;PB_MESSAGE_BOX_OK&quot;:&quot;OK&quot;,&quot;PB_MESSAGE_BOX_YES&quot;:&quot;YES&quot;,&quot;PB_NAVIGATION_IS_RESTRICTED&quot;:&quot;Yalnızca önceden görüntülenen slaytlara erişebilirsiniz.&quot;,&quot;PB_NAVIGATION_IS_SEQUENTIAL&quot;:&quot;Slaytları verilen sırayla görüntülemelisiniz.&quot;,&quot;PB_PLAYBACK_RATE_MENU_CAPTION&quot;:&quot;Speed&quot;,&quot;PB_PRECEDING_QUIZ_FAILED_WINDOW_TEXT&quot;:&quot;You may not advance because you did not pass the quiz at slide %SLIDE_INDEX%.&quot;,&quot;PB_PRECEDING_QUIZ_NOT_COMPLETED_WINDOW_TEXT&quot;:&quot;You must attempt the quiz at slide %SLIDE_INDEX% to advance.&quot;,&quot;PB_PRECEDING_QUIZ_NOT_PASSED_WINDOW_TEXT&quot;:&quot;İlerlemek için% SLIDE_INDEX% slayttaki sınavı geçmelisiniz.&quot;,&quot;PB_PRECEDING_SCENARIO_FAILED_WINDOW_TEXT&quot;:&quot;You may not advance because you did not pass the simulation at slide %SLIDE_INDEX%.&quot;,&quot;PB_PRECEDING_SCENARIO_NOT_COMPLETED_WINDOW_TEXT&quot;:&quot;You must attempt the simulation at slide %SLIDE_INDEX% to advance.&quot;,&quot;PB_PRECEDING_SCENARIO_NOT_PASSED_WINDOW_TEXT&quot;:&quot;You must pass the simulation at slide %SLIDE_INDEX% to advance.&quot;,&quot;PB_PRESENTER_COLLAPSE_BIO&quot;:&quot;Show less&quot;,&quot;PB_PRESENTER_EMAIL&quot;:&quot;Email&quot;,&quot;PB_PRESENTER_EXPAND_BIO&quot;:&quot;Show more&quot;,&quot;PB_PRESENTER_NO_INFO&quot;:&quot;Sunucu Bilgisi Yok&quot;,&quot;PB_PRESENTER_WEBSITE&quot;:&quot;Website&quot;,&quot;PB_QUIZ_SLIDE_WINDOW_TEXT&quot;:&quot;You must complete the quiz before leaving this slide.&quot;,&quot;PB_RATE_MENU_CAPTION&quot;:&quot;Speed&quot;,&quot;PB_RATE_MENU_DEFAULT_RATE&quot;:&quot;Normal&quot;,&quot;PB_RESUME_PRESENTATION_WINDOW_TEXT&quot;:&quot;Sunuyu son görüntülenen slayttan devam ettirmek ister misiniz?&quot;,&quot;PB_SCENARIO_SLIDE_WINDOW_TEXT&quot;:&quot;You must complete the simulation before leaving this slide.&quot;,&quot;PB_SEARCH_CANCEL&quot;:&quot;Sonra&quot;,&quot;PB_SEARCH_NO_RESULTS_LABEL&quot;:&quot;Hiçbir sonuç bulunamadı&quot;,&quot;PB_SEARCH_PANEL_DEFAULT_TEXT&quot;:&quot;Ara&quot;,&quot;PB_SEARCH_RESULTS_LABEL&quot;:&quot;ARAMA SONUÇLARI:&quot;,&quot;PB_SEARCH_RESULT_IN_NOTES&quot;:&quot;in notes&quot;,&quot;PB_SEARCH_RESULT_IN_TEXT_LABEL&quot;:&quot;[Slayt metni]&quot;,&quot;PB_SUBTITLES_MENU_CAPTION&quot;:&quot;Subtitles&quot;,&quot;PB_SUBTITLES_OFF&quot;:&quot;Off&quot;,&quot;PB_TAB_NOTES_LABEL&quot;:&quot;Not&quot;,&quot;PB_TAB_OUTLINE_LABEL&quot;:&quot;Sayfalar&quot;,&quot;PB_TIME_RESTRICTION&quot;:&quot;Sorry, the author has disabled viewing the presentation at the moment.&quot;,&quot;PB_TITLE_PANEL_ATTACHMENTS&quot;:&quot;Kalem-Silgi&quot;,&quot;PB_TITLE_PANEL_MARKER_TOOLS&quot;:&quot;Kalemler&quot;,&quot;PB_TITLE_PANEL_NOTES&quot;:&quot;Notes&quot;,&quot;PB_TITLE_PANEL_OUTLINE&quot;:&quot;Sayfalar&quot;,&quot;PB_TITLE_PANEL_PRESENTER_INFO&quot;:&quot;www.sosyalbilgiler.biz&quot;,&quot;PB_TREE_CONTROL_LOADING&quot;:&quot;Loading…&quot;,&quot;PB_VIDEO_WINDOW_NO_VIDEO_LABEL&quot;:&quot;No video&quot;},&quot;playbackAndNavigationSettings&quot;:{&quot;autoStart&quot;:true,&quot;saveAnimationStates&quot;:true,&quot;loopPresentation&quot;:false,&quot;autoPlayAnimations&quot;:false,&quot;autoPlayAnimationsTime&quot;:1,&quot;navigationType&quot;:&quot;FREE&quot;,&quot;resumeMode&quot;:&quot;ALWAYS_START_OVER&quot;,&quot;enableKeyboardNavigation&quot;:true},&quot;keyboardSettings&quot;:&quot;&quot;,&quot;skinVersion&quot;:3,&quot;skinCompatibleVersion&quot;:0,&quot;publishSettings&quot;:{&quot;backgroundColor&quot;:&quot;#CED1D3&quot;,&quot;playerDimensions&quot;:{&quot;height&quot;:144,&quot;width&quot;:16},&quot;playerModule&quot;:&quot;UniversalHtml&quot;,&quot;presentationContent&quot;:{&quot;metadata&quot;:{&quot;references&quot;:false,&quot;texts&quot;:[&quot;DT_COMPANY_WEBSITE&quot;,&quot;DT_PRESENTER_BIO&quot;,&quot;DT_PRESENTER_EMAIL&quot;,&quot;DT_PRESENTER_WEBSITE&quot;,&quot;DT_PRESENTER_PHONE&quot;,&quot;DT_PRESENTER_TITLE&quot;,&quot;DT_PRESENTER_NAME&quot;,&quot;DT_SLIDE_TITLE&quot;,&quot;DT_SLIDE_NOTES_TEXT&quot;,&quot;DT_SLIDE_TEXT&quot;,&quot;DT_HYPERLINK_TOOLTIP&quot;]},&quot;resources&quot;:{&quot;attachments&quot;:false,&quot;companyLogos&quot;:{&quot;enlargeToFit&quot;:false,&quot;height&quot;:156,&quot;jpegQuality&quot;:100,&quot;keepAspectRatio&quot;:true,&quot;width&quot;:266},&quot;fonts&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quot;,&quot;fontFamily&quot;:&quot;Open Sans&quot;,&quot;isBold&quot;:false,&quot;isItalic&quot;:fals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quot;,&quot;fontFamily&quot;:&quot;Open Sans&quot;,&quot;isBold&quot;:true,&quot;isItalic&quot;:fals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i&quot;,&quot;fontFamily&quot;:&quot;Open Sans&quot;,&quot;isBold&quot;:false,&quot;isItalic&quot;:tru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i&quot;,&quot;fontFamily&quot;:&quot;Open Sans&quot;,&quot;isBold&quot;:true,&quot;isItalic&quot;:tru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quot;,&quot;fontFamily&quot;:&quot;Open Sans&quot;,&quot;isBold&quot;:false,&quot;isItalic&quot;:false,&quot;isSemibold&quot;:tru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i&quot;,&quot;fontFamily&quot;:&quot;Open Sans&quot;,&quot;isBold&quot;:false,&quot;isItalic&quot;:true,&quot;isSemibold&quot;:true,&quot;substituteFontFamily&quot;:&quot;Arial&quot;}],&quot;interactivity&quot;:{&quot;fullSupport&quot;:true},&quot;presenterPhotos&quot;:{&quot;enlargeToFit&quot;:false,&quot;height&quot;:105,&quot;jpegQuality&quot;:100,&quot;keepAspectRatio&quot;:true,&quot;width&quot;:94},&quot;slideThumbnails&quot;:{&quot;enlargeToFit&quot;:false,&quot;height&quot;:59,&quot;jpegQuality&quot;:100,&quot;keepAspectRatio&quot;:true,&quot;width&quot;:78}}}},&quot;ceipData&quot;:{&quot;enableMiniSkinCustomization&quot;:true,&quot;playerLayout&quot;:&quot;custom&quot;,&quot;playerLayoutFooter&quot;:&quot;playAndPause,fullscreen,volumeControl,slideNumber,goToPrev,goToNext&quot;,&quot;playerLayoutHeader&quot;:&quot;presenterInfo,markerTools,outline,logo&quot;,&quot;playerLayoutHeaderButtonsPosition&quot;:&quot;right&quot;,&quot;playerLayoutOutline&quot;:&quot;enableSearch,showThumbnails,showSlideNumber,highlightViewedSlides,enableMultilevel&quot;,&quot;playerLayoutProgress&quot;:&quot;enabledNavigation,showLabels&quot;,&quot;playerLayoutProgressMode&quot;:&quot;slideTimeline&quot;,&quot;playerLayoutSidebar&quot;:&quot;&quot;,&quot;playerLayoutSidebarPosition&quot;:&quot;&quot;,&quot;playerMessages&quot;:&quot;custom&quot;,&quot;playerNavigationAutoStart&quot;:true,&quot;playerNavigationEnableKeyboardNavigation&quot;:true,&quot;playerNavigationMode&quot;:&quot;bySteps&quot;,&quot;playerNavigationOnRestart&quot;:&quot;never&quot;,&quot;playerNavigationSaveAnimationStates&quot;:true,&quot;playerNavigationType&quot;:&quot;free&quot;,&quot;playerTheme&quot;:&quot;custom&quot;,&quot;playerThemeBorderRadius&quot;:10,&quot;playerThemeColorScheme&quot;:&quot;custom&quot;,&quot;playerThemeFont&quot;:&quot;Open Sans&quot;}}}"/>
  <p:tag name="ISPRING_SCORM_ENDPOINT" val="&lt;endpoint&gt;&lt;enable&gt;0&lt;/enable&gt;&lt;lrs&gt;https://&lt;/lrs&gt;&lt;auth&gt;0&lt;/auth&gt;&lt;login&gt;&lt;/login&gt;&lt;password&gt;&lt;/password&gt;&lt;key&gt;&lt;/key&gt;&lt;name&gt;&lt;/name&gt;&lt;email&gt;&lt;/email&gt;&lt;/endpoint&gt;&#10;"/>
  <p:tag name="İSPRİNGCLOUDFOLDERID" val="1"/>
  <p:tag name="İSPRİNGONLİNEFOLDERID" val="1"/>
  <p:tag name="ISPRING_SCORM_RATE_QUIZZES" val="0"/>
</p:tagLst>
</file>

<file path=ppt/tags/tag2.xml><?xml version="1.0" encoding="utf-8"?>
<p:tagLst xmlns:a="http://schemas.openxmlformats.org/drawingml/2006/main" xmlns:r="http://schemas.openxmlformats.org/officeDocument/2006/relationships" xmlns:p="http://schemas.openxmlformats.org/presentationml/2006/main">
  <p:tag name="GENSWF_SLIDE_UID" val="{5B5DB979-98AD-4C05-8A88-2184D996B220}:799"/>
</p:tagLst>
</file>

<file path=ppt/tags/tag3.xml><?xml version="1.0" encoding="utf-8"?>
<p:tagLst xmlns:a="http://schemas.openxmlformats.org/drawingml/2006/main" xmlns:r="http://schemas.openxmlformats.org/officeDocument/2006/relationships" xmlns:p="http://schemas.openxmlformats.org/presentationml/2006/main">
  <p:tag name="GENSWF_SLIDE_UID" val="{CB6BEB59-96A0-4751-8E6E-249F2B8760FF}:778"/>
</p:tagLst>
</file>

<file path=ppt/tags/tag4.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251B9D58-1B23-4291-9DCC-87F4D300E663}:708"/>
</p:tagLst>
</file>

<file path=ppt/tags/tag5.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C9BE374D-0B1E-4375-8466-912F5BC3746B}:847"/>
</p:tagLst>
</file>

<file path=ppt/tags/tag6.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9CA423ED-A0E7-4ED3-8170-25DCF3AD4906}:862"/>
</p:tagLst>
</file>

<file path=ppt/tags/tag7.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45993925-5061-4EC9-858F-1666DE8C127B}:863"/>
</p:tagLst>
</file>

<file path=ppt/tags/tag8.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7B8C5041-213D-4B2B-9479-FB2EBCDB8F59}:864"/>
</p:tagLst>
</file>

<file path=ppt/tags/tag9.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B873D544-511D-476D-8332-4E2E9BF1A9AB}:865"/>
</p:tagLst>
</file>

<file path=ppt/tags/tag10.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ED3D0C97-9DC8-462E-9548-1C0E50B89771}:866"/>
</p:tagLst>
</file>

<file path=ppt/tags/tag11.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6E0D260D-BC85-40C1-A2E2-2F9FD3F230FF}:867"/>
</p:tagLst>
</file>

<file path=ppt/tags/tag12.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42CE49F3-AD7B-43B9-86A0-10B7DE8D3502}:868"/>
</p:tagLst>
</file>

<file path=ppt/tags/tag13.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657795D0-E81E-4997-BA69-9A427A8E5A23}:845"/>
</p:tagLst>
</file>

<file path=ppt/tags/tag14.xml><?xml version="1.0" encoding="utf-8"?>
<p:tagLst xmlns:a="http://schemas.openxmlformats.org/drawingml/2006/main" xmlns:r="http://schemas.openxmlformats.org/officeDocument/2006/relationships" xmlns:p="http://schemas.openxmlformats.org/presentationml/2006/main">
  <p:tag name="GENSWF_SLIDE_UID" val="{3A12D2E0-3846-4AAF-A653-CFCBAE9FECB4}:869"/>
</p:tagLst>
</file>

<file path=ppt/tags/tag15.xml><?xml version="1.0" encoding="utf-8"?>
<p:tagLst xmlns:a="http://schemas.openxmlformats.org/drawingml/2006/main" xmlns:r="http://schemas.openxmlformats.org/officeDocument/2006/relationships" xmlns:p="http://schemas.openxmlformats.org/presentationml/2006/main">
  <p:tag name="GENSWF_SLIDE_UID" val="{6E0D8F52-38E6-4A6D-ACD9-5D9BCE2C4DB2}:870"/>
</p:tagLst>
</file>

<file path=ppt/tags/tag16.xml><?xml version="1.0" encoding="utf-8"?>
<p:tagLst xmlns:a="http://schemas.openxmlformats.org/drawingml/2006/main" xmlns:r="http://schemas.openxmlformats.org/officeDocument/2006/relationships" xmlns:p="http://schemas.openxmlformats.org/presentationml/2006/main">
  <p:tag name="GENSWF_SLIDE_UID" val="{1DC15840-5437-42E4-90A0-A887567C6376}:871"/>
</p:tagLst>
</file>

<file path=ppt/tags/tag17.xml><?xml version="1.0" encoding="utf-8"?>
<p:tagLst xmlns:a="http://schemas.openxmlformats.org/drawingml/2006/main" xmlns:r="http://schemas.openxmlformats.org/officeDocument/2006/relationships" xmlns:p="http://schemas.openxmlformats.org/presentationml/2006/main">
  <p:tag name="GENSWF_SLIDE_UID" val="{67BD743E-D38D-42E4-A9F8-7C168653CB70}:872"/>
</p:tagLst>
</file>

<file path=ppt/tags/tag18.xml><?xml version="1.0" encoding="utf-8"?>
<p:tagLst xmlns:a="http://schemas.openxmlformats.org/drawingml/2006/main" xmlns:r="http://schemas.openxmlformats.org/officeDocument/2006/relationships" xmlns:p="http://schemas.openxmlformats.org/presentationml/2006/main">
  <p:tag name="GENSWF_SLIDE_UID" val="{F9CE9902-BB31-4816-95A9-DEF58C86814D}:873"/>
</p:tagLst>
</file>

<file path=ppt/tags/tag19.xml><?xml version="1.0" encoding="utf-8"?>
<p:tagLst xmlns:a="http://schemas.openxmlformats.org/drawingml/2006/main" xmlns:r="http://schemas.openxmlformats.org/officeDocument/2006/relationships" xmlns:p="http://schemas.openxmlformats.org/presentationml/2006/main">
  <p:tag name="GENSWF_SLIDE_UID" val="{056EA3BA-FA7C-400B-9493-34627B1939FD}:874"/>
</p:tagLst>
</file>

<file path=ppt/tags/tag20.xml><?xml version="1.0" encoding="utf-8"?>
<p:tagLst xmlns:a="http://schemas.openxmlformats.org/drawingml/2006/main" xmlns:r="http://schemas.openxmlformats.org/officeDocument/2006/relationships" xmlns:p="http://schemas.openxmlformats.org/presentationml/2006/main">
  <p:tag name="GENSWF_SLIDE_UID" val="{EDD39991-33AF-4CC5-AEE1-255BFCDA384E}:875"/>
</p:tagLst>
</file>

<file path=ppt/tags/tag21.xml><?xml version="1.0" encoding="utf-8"?>
<p:tagLst xmlns:a="http://schemas.openxmlformats.org/drawingml/2006/main" xmlns:r="http://schemas.openxmlformats.org/officeDocument/2006/relationships" xmlns:p="http://schemas.openxmlformats.org/presentationml/2006/main">
  <p:tag name="GENSWF_SLIDE_UID" val="{DF7A5D8B-0ED6-4FC1-969D-9319FE2939D0}:876"/>
</p:tagLst>
</file>

<file path=ppt/tags/tag22.xml><?xml version="1.0" encoding="utf-8"?>
<p:tagLst xmlns:a="http://schemas.openxmlformats.org/drawingml/2006/main" xmlns:r="http://schemas.openxmlformats.org/officeDocument/2006/relationships" xmlns:p="http://schemas.openxmlformats.org/presentationml/2006/main">
  <p:tag name="GENSWF_SLIDE_UID" val="{5CD0613E-BC53-46D9-B0FF-290E2A8B3312}:877"/>
</p:tagLst>
</file>

<file path=ppt/tags/tag23.xml><?xml version="1.0" encoding="utf-8"?>
<p:tagLst xmlns:a="http://schemas.openxmlformats.org/drawingml/2006/main" xmlns:r="http://schemas.openxmlformats.org/officeDocument/2006/relationships" xmlns:p="http://schemas.openxmlformats.org/presentationml/2006/main">
  <p:tag name="GENSWF_SLIDE_UID" val="{A84C291F-E817-466F-B794-44EF95275F74}:878"/>
</p:tagLst>
</file>

<file path=ppt/tags/tag24.xml><?xml version="1.0" encoding="utf-8"?>
<p:tagLst xmlns:a="http://schemas.openxmlformats.org/drawingml/2006/main" xmlns:r="http://schemas.openxmlformats.org/officeDocument/2006/relationships" xmlns:p="http://schemas.openxmlformats.org/presentationml/2006/main">
  <p:tag name="GENSWF_SLIDE_UID" val="{A8C9F7E7-55F9-4AF7-9ADD-9790A19E6BB8}:879"/>
</p:tagLst>
</file>

<file path=ppt/tags/tag25.xml><?xml version="1.0" encoding="utf-8"?>
<p:tagLst xmlns:a="http://schemas.openxmlformats.org/drawingml/2006/main" xmlns:r="http://schemas.openxmlformats.org/officeDocument/2006/relationships" xmlns:p="http://schemas.openxmlformats.org/presentationml/2006/main">
  <p:tag name="GENSWF_SLIDE_UID" val="{546031C4-EC8A-429F-9DC9-C2EAF2C387CF}:880"/>
</p:tagLst>
</file>

<file path=ppt/tags/tag26.xml><?xml version="1.0" encoding="utf-8"?>
<p:tagLst xmlns:a="http://schemas.openxmlformats.org/drawingml/2006/main" xmlns:r="http://schemas.openxmlformats.org/officeDocument/2006/relationships" xmlns:p="http://schemas.openxmlformats.org/presentationml/2006/main">
  <p:tag name="GENSWF_SLIDE_UID" val="{AC5268F2-408A-4AC6-B88A-63DC0EC6F877}:881"/>
</p:tagLst>
</file>

<file path=ppt/tags/tag27.xml><?xml version="1.0" encoding="utf-8"?>
<p:tagLst xmlns:a="http://schemas.openxmlformats.org/drawingml/2006/main" xmlns:r="http://schemas.openxmlformats.org/officeDocument/2006/relationships" xmlns:p="http://schemas.openxmlformats.org/presentationml/2006/main">
  <p:tag name="GENSWF_SLIDE_UID" val="{2B8EFBB6-6D1F-41C3-800F-BF05ADCEEE3B}:781"/>
</p:tagLst>
</file>

<file path=ppt/tags/tag28.xml><?xml version="1.0" encoding="utf-8"?>
<p:tagLst xmlns:a="http://schemas.openxmlformats.org/drawingml/2006/main" xmlns:r="http://schemas.openxmlformats.org/officeDocument/2006/relationships" xmlns:p="http://schemas.openxmlformats.org/presentationml/2006/main">
  <p:tag name="GENSWF_SLIDE_UID" val="{3F11D1F0-DCD4-4897-917A-8DF4883EAD1E}:663"/>
</p:tagLst>
</file>

<file path=ppt/tags/tag29.xml><?xml version="1.0" encoding="utf-8"?>
<p:tagLst xmlns:a="http://schemas.openxmlformats.org/drawingml/2006/main" xmlns:r="http://schemas.openxmlformats.org/officeDocument/2006/relationships" xmlns:p="http://schemas.openxmlformats.org/presentationml/2006/main">
  <p:tag name="GENSWF_SLIDE_UID" val="{0FE7640A-5935-4A34-ACDC-D766D1BF9D24}:600"/>
</p:tagLst>
</file>

<file path=ppt/tags/tag30.xml><?xml version="1.0" encoding="utf-8"?>
<p:tagLst xmlns:a="http://schemas.openxmlformats.org/drawingml/2006/main" xmlns:r="http://schemas.openxmlformats.org/officeDocument/2006/relationships" xmlns:p="http://schemas.openxmlformats.org/presentationml/2006/main">
  <p:tag name="GENSWF_SLIDE_UID" val="{70E70C22-AC81-4207-BFCA-9B28C9D5833B}:601"/>
</p:tagLst>
</file>

<file path=ppt/tags/tag31.xml><?xml version="1.0" encoding="utf-8"?>
<p:tagLst xmlns:a="http://schemas.openxmlformats.org/drawingml/2006/main" xmlns:r="http://schemas.openxmlformats.org/officeDocument/2006/relationships" xmlns:p="http://schemas.openxmlformats.org/presentationml/2006/main">
  <p:tag name="GENSWF_SLIDE_UID" val="{41C2FF1B-C04F-4DEB-B4B8-79099C77449A}:662"/>
</p:tagLst>
</file>

<file path=ppt/tags/tag32.xml><?xml version="1.0" encoding="utf-8"?>
<p:tagLst xmlns:a="http://schemas.openxmlformats.org/drawingml/2006/main" xmlns:r="http://schemas.openxmlformats.org/officeDocument/2006/relationships" xmlns:p="http://schemas.openxmlformats.org/presentationml/2006/main">
  <p:tag name="GENSWF_SLIDE_UID" val="{355F81C9-B4B2-4D34-BFC9-33EA17D1199C}:665"/>
</p:tagLst>
</file>

<file path=ppt/tags/tag33.xml><?xml version="1.0" encoding="utf-8"?>
<p:tagLst xmlns:a="http://schemas.openxmlformats.org/drawingml/2006/main" xmlns:r="http://schemas.openxmlformats.org/officeDocument/2006/relationships" xmlns:p="http://schemas.openxmlformats.org/presentationml/2006/main">
  <p:tag name="GENSWF_SLIDE_UID" val="{009F17E5-3BF7-4C19-9CE1-CABBA3FDA95C}:664"/>
</p:tagLst>
</file>

<file path=ppt/tags/tag34.xml><?xml version="1.0" encoding="utf-8"?>
<p:tagLst xmlns:a="http://schemas.openxmlformats.org/drawingml/2006/main" xmlns:r="http://schemas.openxmlformats.org/officeDocument/2006/relationships" xmlns:p="http://schemas.openxmlformats.org/presentationml/2006/main">
  <p:tag name="GENSWF_SLIDE_UID" val="{EB3680E2-D125-4C0B-A6FE-F6FB2CF450C8}:667"/>
</p:tagLst>
</file>

<file path=ppt/tags/tag35.xml><?xml version="1.0" encoding="utf-8"?>
<p:tagLst xmlns:a="http://schemas.openxmlformats.org/drawingml/2006/main" xmlns:r="http://schemas.openxmlformats.org/officeDocument/2006/relationships" xmlns:p="http://schemas.openxmlformats.org/presentationml/2006/main">
  <p:tag name="GENSWF_SLIDE_UID" val="{DDBA79D7-DCD4-4C33-B4DE-F4C712354D25}:666"/>
</p:tagLst>
</file>

<file path=ppt/tags/tag36.xml><?xml version="1.0" encoding="utf-8"?>
<p:tagLst xmlns:a="http://schemas.openxmlformats.org/drawingml/2006/main" xmlns:r="http://schemas.openxmlformats.org/officeDocument/2006/relationships" xmlns:p="http://schemas.openxmlformats.org/presentationml/2006/main">
  <p:tag name="GENSWF_SLIDE_UID" val="{3BEB0596-0A6C-4C41-83E5-E2D8972313E2}:668"/>
</p:tagLst>
</file>

<file path=ppt/tags/tag37.xml><?xml version="1.0" encoding="utf-8"?>
<p:tagLst xmlns:a="http://schemas.openxmlformats.org/drawingml/2006/main" xmlns:r="http://schemas.openxmlformats.org/officeDocument/2006/relationships" xmlns:p="http://schemas.openxmlformats.org/presentationml/2006/main">
  <p:tag name="GENSWF_SLIDE_UID" val="{87552C3F-9340-43EF-B01D-689790AEACE1}:669"/>
</p:tagLst>
</file>

<file path=ppt/tags/tag38.xml><?xml version="1.0" encoding="utf-8"?>
<p:tagLst xmlns:a="http://schemas.openxmlformats.org/drawingml/2006/main" xmlns:r="http://schemas.openxmlformats.org/officeDocument/2006/relationships" xmlns:p="http://schemas.openxmlformats.org/presentationml/2006/main">
  <p:tag name="GENSWF_SLIDE_UID" val="{F4AE7A43-49BC-4391-84A7-FDAE7CCAB3E4}:861"/>
</p:tagLst>
</file>

<file path=ppt/tags/tag39.xml><?xml version="1.0" encoding="utf-8"?>
<p:tagLst xmlns:a="http://schemas.openxmlformats.org/drawingml/2006/main" xmlns:r="http://schemas.openxmlformats.org/officeDocument/2006/relationships" xmlns:p="http://schemas.openxmlformats.org/presentationml/2006/main">
  <p:tag name="GENSWF_SLIDE_UID" val="{106C72C9-BCAC-482A-AC4A-D09F824CC2FC}:830"/>
</p:tagLst>
</file>

<file path=ppt/tags/tag40.xml><?xml version="1.0" encoding="utf-8"?>
<p:tagLst xmlns:a="http://schemas.openxmlformats.org/drawingml/2006/main" xmlns:r="http://schemas.openxmlformats.org/officeDocument/2006/relationships" xmlns:p="http://schemas.openxmlformats.org/presentationml/2006/main">
  <p:tag name="GENSWF_SLIDE_UID" val="{AEC5F066-2DA5-42E6-9A89-BCCE7ABE8A16}:782"/>
</p:tagLst>
</file>

<file path=ppt/tags/tag41.xml><?xml version="1.0" encoding="utf-8"?>
<p:tagLst xmlns:a="http://schemas.openxmlformats.org/drawingml/2006/main" xmlns:r="http://schemas.openxmlformats.org/officeDocument/2006/relationships" xmlns:p="http://schemas.openxmlformats.org/presentationml/2006/main">
  <p:tag name="GENSWF_SLIDE_UID" val="{5FEBEB31-CF4D-4A36-8CBB-5193DA85C182}:882"/>
</p:tagLst>
</file>

<file path=ppt/tags/tag42.xml><?xml version="1.0" encoding="utf-8"?>
<p:tagLst xmlns:a="http://schemas.openxmlformats.org/drawingml/2006/main" xmlns:r="http://schemas.openxmlformats.org/officeDocument/2006/relationships" xmlns:p="http://schemas.openxmlformats.org/presentationml/2006/main">
  <p:tag name="GENSWF_SLIDE_UID" val="{F09FCD7F-0734-48F6-B03B-755A37A3EBB9}:800"/>
</p:tagLst>
</file>

<file path=ppt/tags/tag43.xml><?xml version="1.0" encoding="utf-8"?>
<p:tagLst xmlns:a="http://schemas.openxmlformats.org/drawingml/2006/main" xmlns:r="http://schemas.openxmlformats.org/officeDocument/2006/relationships" xmlns:p="http://schemas.openxmlformats.org/presentationml/2006/main">
  <p:tag name="GENSWF_SLIDE_UID" val="{34815615-D1FB-4D2A-9A43-908A13512473}:883"/>
</p:tagLst>
</file>

<file path=ppt/tags/tag44.xml><?xml version="1.0" encoding="utf-8"?>
<p:tagLst xmlns:a="http://schemas.openxmlformats.org/drawingml/2006/main" xmlns:r="http://schemas.openxmlformats.org/officeDocument/2006/relationships" xmlns:p="http://schemas.openxmlformats.org/presentationml/2006/main">
  <p:tag name="GENSWF_SLIDE_UID" val="{5F8BF55C-DA46-433C-B91B-04BEAF2968D9}:884"/>
</p:tagLst>
</file>

<file path=ppt/tags/tag45.xml><?xml version="1.0" encoding="utf-8"?>
<p:tagLst xmlns:a="http://schemas.openxmlformats.org/drawingml/2006/main" xmlns:r="http://schemas.openxmlformats.org/officeDocument/2006/relationships" xmlns:p="http://schemas.openxmlformats.org/presentationml/2006/main">
  <p:tag name="GENSWF_SLIDE_UID" val="{8AD1553D-A1D9-4B11-8C0B-D28EF4DFBFE5}:885"/>
</p:tagLst>
</file>

<file path=ppt/tags/tag46.xml><?xml version="1.0" encoding="utf-8"?>
<p:tagLst xmlns:a="http://schemas.openxmlformats.org/drawingml/2006/main" xmlns:r="http://schemas.openxmlformats.org/officeDocument/2006/relationships" xmlns:p="http://schemas.openxmlformats.org/presentationml/2006/main">
  <p:tag name="GENSWF_SLIDE_UID" val="{EAD4BEB6-5CB2-460B-98E9-EC11A6D445B9}:886"/>
</p:tagLst>
</file>

<file path=ppt/tags/tag47.xml><?xml version="1.0" encoding="utf-8"?>
<p:tagLst xmlns:a="http://schemas.openxmlformats.org/drawingml/2006/main" xmlns:r="http://schemas.openxmlformats.org/officeDocument/2006/relationships" xmlns:p="http://schemas.openxmlformats.org/presentationml/2006/main">
  <p:tag name="GENSWF_SLIDE_UID" val="{2D76D16F-8F21-4FDA-BD8C-9256BFE64821}:802"/>
</p:tagLst>
</file>

<file path=ppt/tags/tag48.xml><?xml version="1.0" encoding="utf-8"?>
<p:tagLst xmlns:a="http://schemas.openxmlformats.org/drawingml/2006/main" xmlns:r="http://schemas.openxmlformats.org/officeDocument/2006/relationships" xmlns:p="http://schemas.openxmlformats.org/presentationml/2006/main">
  <p:tag name="GENSWF_SLIDE_UID" val="{B8A2FE46-EF7C-419F-84D5-3B1A9A924B6A}:803"/>
</p:tagLst>
</file>

<file path=ppt/tags/tag49.xml><?xml version="1.0" encoding="utf-8"?>
<p:tagLst xmlns:a="http://schemas.openxmlformats.org/drawingml/2006/main" xmlns:r="http://schemas.openxmlformats.org/officeDocument/2006/relationships" xmlns:p="http://schemas.openxmlformats.org/presentationml/2006/main">
  <p:tag name="GENSWF_SLIDE_UID" val="{B96CD901-2EA8-4FCA-9858-8928B6E54876}:804"/>
</p:tagLst>
</file>

<file path=ppt/tags/tag50.xml><?xml version="1.0" encoding="utf-8"?>
<p:tagLst xmlns:a="http://schemas.openxmlformats.org/drawingml/2006/main" xmlns:r="http://schemas.openxmlformats.org/officeDocument/2006/relationships" xmlns:p="http://schemas.openxmlformats.org/presentationml/2006/main">
  <p:tag name="GENSWF_SLIDE_UID" val="{5F8E2DF1-FFD7-40CE-94BB-816E8808900A}:810"/>
</p:tagLst>
</file>

<file path=ppt/tags/tag51.xml><?xml version="1.0" encoding="utf-8"?>
<p:tagLst xmlns:a="http://schemas.openxmlformats.org/drawingml/2006/main" xmlns:r="http://schemas.openxmlformats.org/officeDocument/2006/relationships" xmlns:p="http://schemas.openxmlformats.org/presentationml/2006/main">
  <p:tag name="GENSWF_SLIDE_UID" val="{A5BA3DD6-D969-45C4-BFD2-682946246F23}:811"/>
</p:tagLst>
</file>

<file path=ppt/tags/tag52.xml><?xml version="1.0" encoding="utf-8"?>
<p:tagLst xmlns:a="http://schemas.openxmlformats.org/drawingml/2006/main" xmlns:r="http://schemas.openxmlformats.org/officeDocument/2006/relationships" xmlns:p="http://schemas.openxmlformats.org/presentationml/2006/main">
  <p:tag name="GENSWF_SLIDE_UID" val="{7C9A101D-2E1A-4D1D-ABCF-2290D8927971}:812"/>
</p:tagLst>
</file>

<file path=ppt/tags/tag53.xml><?xml version="1.0" encoding="utf-8"?>
<p:tagLst xmlns:a="http://schemas.openxmlformats.org/drawingml/2006/main" xmlns:r="http://schemas.openxmlformats.org/officeDocument/2006/relationships" xmlns:p="http://schemas.openxmlformats.org/presentationml/2006/main">
  <p:tag name="GENSWF_SLIDE_UID" val="{13B8E9B1-BB4A-4062-A799-0CAA33B95636}:813"/>
</p:tagLst>
</file>

<file path=ppt/tags/tag54.xml><?xml version="1.0" encoding="utf-8"?>
<p:tagLst xmlns:a="http://schemas.openxmlformats.org/drawingml/2006/main" xmlns:r="http://schemas.openxmlformats.org/officeDocument/2006/relationships" xmlns:p="http://schemas.openxmlformats.org/presentationml/2006/main">
  <p:tag name="GENSWF_SLIDE_UID" val="{FEBC5896-A5D8-4B05-B648-8BD026E23ACD}:814"/>
</p:tagLst>
</file>

<file path=ppt/tags/tag55.xml><?xml version="1.0" encoding="utf-8"?>
<p:tagLst xmlns:a="http://schemas.openxmlformats.org/drawingml/2006/main" xmlns:r="http://schemas.openxmlformats.org/officeDocument/2006/relationships" xmlns:p="http://schemas.openxmlformats.org/presentationml/2006/main">
  <p:tag name="GENSWF_SLIDE_UID" val="{3369B04A-EF01-44F7-BE13-E45768821D2E}:815"/>
</p:tagLst>
</file>

<file path=ppt/tags/tag56.xml><?xml version="1.0" encoding="utf-8"?>
<p:tagLst xmlns:a="http://schemas.openxmlformats.org/drawingml/2006/main" xmlns:r="http://schemas.openxmlformats.org/officeDocument/2006/relationships" xmlns:p="http://schemas.openxmlformats.org/presentationml/2006/main">
  <p:tag name="GENSWF_SLIDE_UID" val="{34B4B1B9-BA1C-4A27-9CB4-A3B573C2EF60}:816"/>
</p:tagLst>
</file>

<file path=ppt/tags/tag57.xml><?xml version="1.0" encoding="utf-8"?>
<p:tagLst xmlns:a="http://schemas.openxmlformats.org/drawingml/2006/main" xmlns:r="http://schemas.openxmlformats.org/officeDocument/2006/relationships" xmlns:p="http://schemas.openxmlformats.org/presentationml/2006/main">
  <p:tag name="GENSWF_SLIDE_UID" val="{2795D472-BB74-4896-8A70-90318355314D}:817"/>
</p:tagLst>
</file>

<file path=ppt/tags/tag58.xml><?xml version="1.0" encoding="utf-8"?>
<p:tagLst xmlns:a="http://schemas.openxmlformats.org/drawingml/2006/main" xmlns:r="http://schemas.openxmlformats.org/officeDocument/2006/relationships" xmlns:p="http://schemas.openxmlformats.org/presentationml/2006/main">
  <p:tag name="GENSWF_SLIDE_UID" val="{DD4ADAAA-A1E4-4B4B-A260-3D8E0DB6ED19}:818"/>
</p:tagLst>
</file>

<file path=ppt/tags/tag59.xml><?xml version="1.0" encoding="utf-8"?>
<p:tagLst xmlns:a="http://schemas.openxmlformats.org/drawingml/2006/main" xmlns:r="http://schemas.openxmlformats.org/officeDocument/2006/relationships" xmlns:p="http://schemas.openxmlformats.org/presentationml/2006/main">
  <p:tag name="GENSWF_SLIDE_UID" val="{203F2995-3C52-4AA4-BDF9-E1C5E2DD5E7C}:819"/>
</p:tagLst>
</file>

<file path=ppt/tags/tag60.xml><?xml version="1.0" encoding="utf-8"?>
<p:tagLst xmlns:a="http://schemas.openxmlformats.org/drawingml/2006/main" xmlns:r="http://schemas.openxmlformats.org/officeDocument/2006/relationships" xmlns:p="http://schemas.openxmlformats.org/presentationml/2006/main">
  <p:tag name="GENSWF_SLIDE_UID" val="{5280CAF7-9A8F-49B1-A938-62F8FE9FA0BD}:820"/>
</p:tagLst>
</file>

<file path=ppt/tags/tag61.xml><?xml version="1.0" encoding="utf-8"?>
<p:tagLst xmlns:a="http://schemas.openxmlformats.org/drawingml/2006/main" xmlns:r="http://schemas.openxmlformats.org/officeDocument/2006/relationships" xmlns:p="http://schemas.openxmlformats.org/presentationml/2006/main">
  <p:tag name="GENSWF_SLIDE_UID" val="{665BEC66-6765-4487-B93C-DFBCAAE08C15}:821"/>
</p:tagLst>
</file>

<file path=ppt/tags/tag62.xml><?xml version="1.0" encoding="utf-8"?>
<p:tagLst xmlns:a="http://schemas.openxmlformats.org/drawingml/2006/main" xmlns:r="http://schemas.openxmlformats.org/officeDocument/2006/relationships" xmlns:p="http://schemas.openxmlformats.org/presentationml/2006/main">
  <p:tag name="GENSWF_SLIDE_UID" val="{14C53318-F8D6-426F-BBA3-A58E7BCC566C}:822"/>
</p:tagLst>
</file>

<file path=ppt/tags/tag63.xml><?xml version="1.0" encoding="utf-8"?>
<p:tagLst xmlns:a="http://schemas.openxmlformats.org/drawingml/2006/main" xmlns:r="http://schemas.openxmlformats.org/officeDocument/2006/relationships" xmlns:p="http://schemas.openxmlformats.org/presentationml/2006/main">
  <p:tag name="GENSWF_SLIDE_UID" val="{F86D435D-A402-47A1-B85E-E1E93FDB1918}:823"/>
</p:tagLst>
</file>

<file path=ppt/tags/tag64.xml><?xml version="1.0" encoding="utf-8"?>
<p:tagLst xmlns:a="http://schemas.openxmlformats.org/drawingml/2006/main" xmlns:r="http://schemas.openxmlformats.org/officeDocument/2006/relationships" xmlns:p="http://schemas.openxmlformats.org/presentationml/2006/main">
  <p:tag name="GENSWF_SLIDE_UID" val="{0CB8106F-9CAD-41CA-8717-FC5E171B441F}:824"/>
</p:tagLst>
</file>

<file path=ppt/tags/tag65.xml><?xml version="1.0" encoding="utf-8"?>
<p:tagLst xmlns:a="http://schemas.openxmlformats.org/drawingml/2006/main" xmlns:r="http://schemas.openxmlformats.org/officeDocument/2006/relationships" xmlns:p="http://schemas.openxmlformats.org/presentationml/2006/main">
  <p:tag name="GENSWF_SLIDE_UID" val="{0A409617-61D6-49F0-AF68-50C8554B2C44}:840"/>
</p:tagLst>
</file>

<file path=ppt/tags/tag66.xml><?xml version="1.0" encoding="utf-8"?>
<p:tagLst xmlns:a="http://schemas.openxmlformats.org/drawingml/2006/main" xmlns:r="http://schemas.openxmlformats.org/officeDocument/2006/relationships" xmlns:p="http://schemas.openxmlformats.org/presentationml/2006/main">
  <p:tag name="GENSWF_SLIDE_UID" val="{87A493B2-6A97-47B2-A785-F16C3ABA9D13}:841"/>
</p:tagLst>
</file>

<file path=ppt/tags/tag67.xml><?xml version="1.0" encoding="utf-8"?>
<p:tagLst xmlns:a="http://schemas.openxmlformats.org/drawingml/2006/main" xmlns:r="http://schemas.openxmlformats.org/officeDocument/2006/relationships" xmlns:p="http://schemas.openxmlformats.org/presentationml/2006/main">
  <p:tag name="GENSWF_SLIDE_UID" val="{EE98676A-2BD2-46D3-AFBF-E93F8DF12CF3}:842"/>
</p:tagLst>
</file>

<file path=ppt/tags/tag68.xml><?xml version="1.0" encoding="utf-8"?>
<p:tagLst xmlns:a="http://schemas.openxmlformats.org/drawingml/2006/main" xmlns:r="http://schemas.openxmlformats.org/officeDocument/2006/relationships" xmlns:p="http://schemas.openxmlformats.org/presentationml/2006/main">
  <p:tag name="GENSWF_SLIDE_UID" val="{F0E65B4B-9237-459E-9824-1C7D2682FF40}:843"/>
</p:tagLst>
</file>

<file path=ppt/tags/tag69.xml><?xml version="1.0" encoding="utf-8"?>
<p:tagLst xmlns:a="http://schemas.openxmlformats.org/drawingml/2006/main" xmlns:r="http://schemas.openxmlformats.org/officeDocument/2006/relationships" xmlns:p="http://schemas.openxmlformats.org/presentationml/2006/main">
  <p:tag name="GENSWF_SLIDE_UID" val="{0961482D-4D2F-42D9-A985-F621637117B0}:844"/>
</p:tagLst>
</file>

<file path=ppt/theme/theme1.xml><?xml version="1.0" encoding="utf-8"?>
<a:theme xmlns:a="http://schemas.openxmlformats.org/drawingml/2006/main" name="Template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22537</TotalTime>
  <Words>4203</Words>
  <Application>Microsoft Office PowerPoint</Application>
  <PresentationFormat>Geniş ekran</PresentationFormat>
  <Paragraphs>2135</Paragraphs>
  <Slides>68</Slides>
  <Notes>68</Notes>
  <HiddenSlides>0</HiddenSlides>
  <MMClips>20</MMClips>
  <ScaleCrop>false</ScaleCrop>
  <HeadingPairs>
    <vt:vector size="6" baseType="variant">
      <vt:variant>
        <vt:lpstr>Kullanılan Yazı Tipleri</vt:lpstr>
      </vt:variant>
      <vt:variant>
        <vt:i4>12</vt:i4>
      </vt:variant>
      <vt:variant>
        <vt:lpstr>Tema</vt:lpstr>
      </vt:variant>
      <vt:variant>
        <vt:i4>1</vt:i4>
      </vt:variant>
      <vt:variant>
        <vt:lpstr>Slayt Başlıkları</vt:lpstr>
      </vt:variant>
      <vt:variant>
        <vt:i4>68</vt:i4>
      </vt:variant>
    </vt:vector>
  </HeadingPairs>
  <TitlesOfParts>
    <vt:vector size="81" baseType="lpstr">
      <vt:lpstr>굴림</vt:lpstr>
      <vt:lpstr>AhkioW00-Bold</vt:lpstr>
      <vt:lpstr>Arial</vt:lpstr>
      <vt:lpstr>Arial-BoldMT</vt:lpstr>
      <vt:lpstr>ArialMT</vt:lpstr>
      <vt:lpstr>Calibri</vt:lpstr>
      <vt:lpstr>Century</vt:lpstr>
      <vt:lpstr>Corbel</vt:lpstr>
      <vt:lpstr>Fira Sans Extra Condensed</vt:lpstr>
      <vt:lpstr>Helvetica</vt:lpstr>
      <vt:lpstr>Times New Roman</vt:lpstr>
      <vt:lpstr>Verdana</vt:lpstr>
      <vt:lpstr>Template PresentationGo</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662 Telif ve Patent</dc:title>
  <dc:creator>Erkan İSANMAZ</dc:creator>
  <dc:description>© Copyright sosyalbilgiler.biz</dc:description>
  <cp:lastModifiedBy>HP</cp:lastModifiedBy>
  <cp:revision>836</cp:revision>
  <dcterms:created xsi:type="dcterms:W3CDTF">2014-11-26T05:14:11Z</dcterms:created>
  <dcterms:modified xsi:type="dcterms:W3CDTF">2026-05-04T20:46:00Z</dcterms:modified>
</cp:coreProperties>
</file>