
<file path=[Content_Types].xml><?xml version="1.0" encoding="utf-8"?>
<Types xmlns="http://schemas.openxmlformats.org/package/2006/content-types">
  <Default Extension="png" ContentType="image/png"/>
  <Default Extension="jfif" ContentType="image/jpeg"/>
  <Default Extension="bin" ContentType="application/vnd.ms-office.activeX"/>
  <Default Extension="svg" ContentType="image/svg+xml"/>
  <Default Extension="jpeg" ContentType="image/jpeg"/>
  <Default Extension="wmf" ContentType="image/x-wmf"/>
  <Default Extension="rels" ContentType="application/vnd.openxmlformats-package.relationships+xml"/>
  <Default Extension="xml" ContentType="application/xml"/>
  <Default Extension="wav" ContentType="audio/x-wav"/>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tags/tag36.xml" ContentType="application/vnd.openxmlformats-officedocument.presentationml.tags+xml"/>
  <Override PartName="/ppt/notesSlides/notesSlide35.xml" ContentType="application/vnd.openxmlformats-officedocument.presentationml.notesSlide+xml"/>
  <Override PartName="/ppt/tags/tag37.xml" ContentType="application/vnd.openxmlformats-officedocument.presentationml.tags+xml"/>
  <Override PartName="/ppt/notesSlides/notesSlide36.xml" ContentType="application/vnd.openxmlformats-officedocument.presentationml.notesSlide+xml"/>
  <Override PartName="/ppt/tags/tag38.xml" ContentType="application/vnd.openxmlformats-officedocument.presentationml.tags+xml"/>
  <Override PartName="/ppt/notesSlides/notesSlide37.xml" ContentType="application/vnd.openxmlformats-officedocument.presentationml.notesSlide+xml"/>
  <Override PartName="/ppt/tags/tag39.xml" ContentType="application/vnd.openxmlformats-officedocument.presentationml.tags+xml"/>
  <Override PartName="/ppt/notesSlides/notesSlide38.xml" ContentType="application/vnd.openxmlformats-officedocument.presentationml.notesSlide+xml"/>
  <Override PartName="/ppt/tags/tag40.xml" ContentType="application/vnd.openxmlformats-officedocument.presentationml.tags+xml"/>
  <Override PartName="/ppt/notesSlides/notesSlide39.xml" ContentType="application/vnd.openxmlformats-officedocument.presentationml.notesSlide+xml"/>
  <Override PartName="/ppt/tags/tag41.xml" ContentType="application/vnd.openxmlformats-officedocument.presentationml.tags+xml"/>
  <Override PartName="/ppt/notesSlides/notesSlide40.xml" ContentType="application/vnd.openxmlformats-officedocument.presentationml.notesSlide+xml"/>
  <Override PartName="/ppt/tags/tag42.xml" ContentType="application/vnd.openxmlformats-officedocument.presentationml.tags+xml"/>
  <Override PartName="/ppt/notesSlides/notesSlide41.xml" ContentType="application/vnd.openxmlformats-officedocument.presentationml.notesSlide+xml"/>
  <Override PartName="/ppt/tags/tag43.xml" ContentType="application/vnd.openxmlformats-officedocument.presentationml.tags+xml"/>
  <Override PartName="/ppt/notesSlides/notesSlide42.xml" ContentType="application/vnd.openxmlformats-officedocument.presentationml.notesSlide+xml"/>
  <Override PartName="/ppt/tags/tag44.xml" ContentType="application/vnd.openxmlformats-officedocument.presentationml.tags+xml"/>
  <Override PartName="/ppt/notesSlides/notesSlide43.xml" ContentType="application/vnd.openxmlformats-officedocument.presentationml.notesSlide+xml"/>
  <Override PartName="/ppt/tags/tag45.xml" ContentType="application/vnd.openxmlformats-officedocument.presentationml.tags+xml"/>
  <Override PartName="/ppt/notesSlides/notesSlide44.xml" ContentType="application/vnd.openxmlformats-officedocument.presentationml.notesSlide+xml"/>
  <Override PartName="/ppt/tags/tag46.xml" ContentType="application/vnd.openxmlformats-officedocument.presentationml.tags+xml"/>
  <Override PartName="/ppt/notesSlides/notesSlide45.xml" ContentType="application/vnd.openxmlformats-officedocument.presentationml.notesSlide+xml"/>
  <Override PartName="/ppt/tags/tag47.xml" ContentType="application/vnd.openxmlformats-officedocument.presentationml.tags+xml"/>
  <Override PartName="/ppt/notesSlides/notesSlide46.xml" ContentType="application/vnd.openxmlformats-officedocument.presentationml.notesSlide+xml"/>
  <Override PartName="/ppt/tags/tag48.xml" ContentType="application/vnd.openxmlformats-officedocument.presentationml.tags+xml"/>
  <Override PartName="/ppt/notesSlides/notesSlide47.xml" ContentType="application/vnd.openxmlformats-officedocument.presentationml.notesSlide+xml"/>
  <Override PartName="/ppt/media/audio3.wav" ContentType="audio/wav"/>
  <Override PartName="/ppt/tags/tag49.xml" ContentType="application/vnd.openxmlformats-officedocument.presentationml.tags+xml"/>
  <Override PartName="/ppt/notesSlides/notesSlide48.xml" ContentType="application/vnd.openxmlformats-officedocument.presentationml.notesSlide+xml"/>
  <Override PartName="/ppt/tags/tag50.xml" ContentType="application/vnd.openxmlformats-officedocument.presentationml.tags+xml"/>
  <Override PartName="/ppt/notesSlides/notesSlide49.xml" ContentType="application/vnd.openxmlformats-officedocument.presentationml.notesSlide+xml"/>
  <Override PartName="/ppt/tags/tag51.xml" ContentType="application/vnd.openxmlformats-officedocument.presentationml.tags+xml"/>
  <Override PartName="/ppt/notesSlides/notesSlide50.xml" ContentType="application/vnd.openxmlformats-officedocument.presentationml.notesSlide+xml"/>
  <Override PartName="/ppt/tags/tag52.xml" ContentType="application/vnd.openxmlformats-officedocument.presentationml.tags+xml"/>
  <Override PartName="/ppt/notesSlides/notesSlide51.xml" ContentType="application/vnd.openxmlformats-officedocument.presentationml.notesSlide+xml"/>
  <Override PartName="/ppt/tags/tag53.xml" ContentType="application/vnd.openxmlformats-officedocument.presentationml.tags+xml"/>
  <Override PartName="/ppt/notesSlides/notesSlide52.xml" ContentType="application/vnd.openxmlformats-officedocument.presentationml.notesSlide+xml"/>
  <Override PartName="/ppt/tags/tag54.xml" ContentType="application/vnd.openxmlformats-officedocument.presentationml.tags+xml"/>
  <Override PartName="/ppt/notesSlides/notesSlide53.xml" ContentType="application/vnd.openxmlformats-officedocument.presentationml.notesSlide+xml"/>
  <Override PartName="/ppt/tags/tag55.xml" ContentType="application/vnd.openxmlformats-officedocument.presentationml.tags+xml"/>
  <Override PartName="/ppt/notesSlides/notesSlide54.xml" ContentType="application/vnd.openxmlformats-officedocument.presentationml.notesSlide+xml"/>
  <Override PartName="/ppt/tags/tag56.xml" ContentType="application/vnd.openxmlformats-officedocument.presentationml.tags+xml"/>
  <Override PartName="/ppt/notesSlides/notesSlide55.xml" ContentType="application/vnd.openxmlformats-officedocument.presentationml.notesSlide+xml"/>
  <Override PartName="/ppt/tags/tag57.xml" ContentType="application/vnd.openxmlformats-officedocument.presentationml.tags+xml"/>
  <Override PartName="/ppt/notesSlides/notesSlide56.xml" ContentType="application/vnd.openxmlformats-officedocument.presentationml.notesSlide+xml"/>
  <Override PartName="/ppt/tags/tag58.xml" ContentType="application/vnd.openxmlformats-officedocument.presentationml.tags+xml"/>
  <Override PartName="/ppt/notesSlides/notesSlide57.xml" ContentType="application/vnd.openxmlformats-officedocument.presentationml.notesSlide+xml"/>
  <Override PartName="/ppt/tags/tag59.xml" ContentType="application/vnd.openxmlformats-officedocument.presentationml.tags+xml"/>
  <Override PartName="/ppt/notesSlides/notesSlide58.xml" ContentType="application/vnd.openxmlformats-officedocument.presentationml.notesSlide+xml"/>
  <Override PartName="/ppt/tags/tag60.xml" ContentType="application/vnd.openxmlformats-officedocument.presentationml.tags+xml"/>
  <Override PartName="/ppt/notesSlides/notesSlide59.xml" ContentType="application/vnd.openxmlformats-officedocument.presentationml.notesSlide+xml"/>
  <Override PartName="/ppt/tags/tag61.xml" ContentType="application/vnd.openxmlformats-officedocument.presentationml.tags+xml"/>
  <Override PartName="/ppt/notesSlides/notesSlide60.xml" ContentType="application/vnd.openxmlformats-officedocument.presentationml.notesSlide+xml"/>
  <Override PartName="/ppt/tags/tag62.xml" ContentType="application/vnd.openxmlformats-officedocument.presentationml.tags+xml"/>
  <Override PartName="/ppt/notesSlides/notesSlide61.xml" ContentType="application/vnd.openxmlformats-officedocument.presentationml.notesSlide+xml"/>
  <Override PartName="/ppt/tags/tag63.xml" ContentType="application/vnd.openxmlformats-officedocument.presentationml.tags+xml"/>
  <Override PartName="/ppt/notesSlides/notesSlide62.xml" ContentType="application/vnd.openxmlformats-officedocument.presentationml.notesSlide+xml"/>
  <Override PartName="/ppt/tags/tag64.xml" ContentType="application/vnd.openxmlformats-officedocument.presentationml.tags+xml"/>
  <Override PartName="/ppt/notesSlides/notesSlide63.xml" ContentType="application/vnd.openxmlformats-officedocument.presentationml.notesSlide+xml"/>
  <Override PartName="/ppt/tags/tag65.xml" ContentType="application/vnd.openxmlformats-officedocument.presentationml.tags+xml"/>
  <Override PartName="/ppt/notesSlides/notesSlide64.xml" ContentType="application/vnd.openxmlformats-officedocument.presentationml.notesSlide+xml"/>
  <Override PartName="/ppt/tags/tag66.xml" ContentType="application/vnd.openxmlformats-officedocument.presentationml.tags+xml"/>
  <Override PartName="/ppt/notesSlides/notesSlide65.xml" ContentType="application/vnd.openxmlformats-officedocument.presentationml.notesSlide+xml"/>
  <Override PartName="/ppt/media/audio7.wav" ContentType="audio/wav"/>
  <Override PartName="/ppt/tags/tag67.xml" ContentType="application/vnd.openxmlformats-officedocument.presentationml.tags+xml"/>
  <Override PartName="/ppt/notesSlides/notesSlide66.xml" ContentType="application/vnd.openxmlformats-officedocument.presentationml.notesSlide+xml"/>
  <Override PartName="/ppt/tags/tag68.xml" ContentType="application/vnd.openxmlformats-officedocument.presentationml.tags+xml"/>
  <Override PartName="/ppt/notesSlides/notesSlide67.xml" ContentType="application/vnd.openxmlformats-officedocument.presentationml.notesSlide+xml"/>
  <Override PartName="/ppt/tags/tag69.xml" ContentType="application/vnd.openxmlformats-officedocument.presentationml.tags+xml"/>
  <Override PartName="/ppt/notesSlides/notesSlide68.xml" ContentType="application/vnd.openxmlformats-officedocument.presentationml.notesSlide+xml"/>
  <Override PartName="/ppt/tags/tag70.xml" ContentType="application/vnd.openxmlformats-officedocument.presentationml.tags+xml"/>
  <Override PartName="/ppt/notesSlides/notesSlide69.xml" ContentType="application/vnd.openxmlformats-officedocument.presentationml.notesSlide+xml"/>
  <Override PartName="/ppt/tags/tag71.xml" ContentType="application/vnd.openxmlformats-officedocument.presentationml.tags+xml"/>
  <Override PartName="/ppt/notesSlides/notesSlide70.xml" ContentType="application/vnd.openxmlformats-officedocument.presentationml.notesSlide+xml"/>
  <Override PartName="/ppt/tags/tag72.xml" ContentType="application/vnd.openxmlformats-officedocument.presentationml.tags+xml"/>
  <Override PartName="/ppt/notesSlides/notesSlide71.xml" ContentType="application/vnd.openxmlformats-officedocument.presentationml.notesSlide+xml"/>
  <Override PartName="/ppt/tags/tag73.xml" ContentType="application/vnd.openxmlformats-officedocument.presentationml.tags+xml"/>
  <Override PartName="/ppt/notesSlides/notesSlide72.xml" ContentType="application/vnd.openxmlformats-officedocument.presentationml.notesSlide+xml"/>
  <Override PartName="/ppt/tags/tag74.xml" ContentType="application/vnd.openxmlformats-officedocument.presentationml.tags+xml"/>
  <Override PartName="/ppt/notesSlides/notesSlide73.xml" ContentType="application/vnd.openxmlformats-officedocument.presentationml.notesSlide+xml"/>
  <Override PartName="/ppt/tags/tag75.xml" ContentType="application/vnd.openxmlformats-officedocument.presentationml.tags+xml"/>
  <Override PartName="/ppt/notesSlides/notesSlide74.xml" ContentType="application/vnd.openxmlformats-officedocument.presentationml.notesSlide+xml"/>
  <Override PartName="/ppt/tags/tag76.xml" ContentType="application/vnd.openxmlformats-officedocument.presentationml.tags+xml"/>
  <Override PartName="/ppt/notesSlides/notesSlide75.xml" ContentType="application/vnd.openxmlformats-officedocument.presentationml.notesSlide+xml"/>
  <Override PartName="/ppt/tags/tag77.xml" ContentType="application/vnd.openxmlformats-officedocument.presentationml.tags+xml"/>
  <Override PartName="/ppt/notesSlides/notesSlide76.xml" ContentType="application/vnd.openxmlformats-officedocument.presentationml.notesSlide+xml"/>
  <Override PartName="/ppt/tags/tag78.xml" ContentType="application/vnd.openxmlformats-officedocument.presentationml.tags+xml"/>
  <Override PartName="/ppt/notesSlides/notesSlide77.xml" ContentType="application/vnd.openxmlformats-officedocument.presentationml.notesSlide+xml"/>
  <Override PartName="/ppt/tags/tag79.xml" ContentType="application/vnd.openxmlformats-officedocument.presentationml.tags+xml"/>
  <Override PartName="/ppt/notesSlides/notesSlide78.xml" ContentType="application/vnd.openxmlformats-officedocument.presentationml.notesSlide+xml"/>
  <Override PartName="/ppt/tags/tag80.xml" ContentType="application/vnd.openxmlformats-officedocument.presentationml.tags+xml"/>
  <Override PartName="/ppt/notesSlides/notesSlide79.xml" ContentType="application/vnd.openxmlformats-officedocument.presentationml.notesSlide+xml"/>
  <Override PartName="/ppt/tags/tag81.xml" ContentType="application/vnd.openxmlformats-officedocument.presentationml.tags+xml"/>
  <Override PartName="/ppt/notesSlides/notesSlide80.xml" ContentType="application/vnd.openxmlformats-officedocument.presentationml.notesSlide+xml"/>
  <Override PartName="/ppt/tags/tag82.xml" ContentType="application/vnd.openxmlformats-officedocument.presentationml.tags+xml"/>
  <Override PartName="/ppt/notesSlides/notesSlide81.xml" ContentType="application/vnd.openxmlformats-officedocument.presentationml.notesSlide+xml"/>
  <Override PartName="/ppt/tags/tag83.xml" ContentType="application/vnd.openxmlformats-officedocument.presentationml.tags+xml"/>
  <Override PartName="/ppt/notesSlides/notesSlide82.xml" ContentType="application/vnd.openxmlformats-officedocument.presentationml.notesSlide+xml"/>
  <Override PartName="/ppt/tags/tag84.xml" ContentType="application/vnd.openxmlformats-officedocument.presentationml.tags+xml"/>
  <Override PartName="/ppt/notesSlides/notesSlide83.xml" ContentType="application/vnd.openxmlformats-officedocument.presentationml.notesSlide+xml"/>
  <Override PartName="/ppt/tags/tag85.xml" ContentType="application/vnd.openxmlformats-officedocument.presentationml.tags+xml"/>
  <Override PartName="/ppt/notesSlides/notesSlide84.xml" ContentType="application/vnd.openxmlformats-officedocument.presentationml.notesSlide+xml"/>
  <Override PartName="/ppt/tags/tag86.xml" ContentType="application/vnd.openxmlformats-officedocument.presentationml.tags+xml"/>
  <Override PartName="/ppt/notesSlides/notesSlide85.xml" ContentType="application/vnd.openxmlformats-officedocument.presentationml.notesSlide+xml"/>
  <Override PartName="/ppt/tags/tag87.xml" ContentType="application/vnd.openxmlformats-officedocument.presentationml.tags+xml"/>
  <Override PartName="/ppt/notesSlides/notesSlide86.xml" ContentType="application/vnd.openxmlformats-officedocument.presentationml.notesSlide+xml"/>
  <Override PartName="/ppt/tags/tag88.xml" ContentType="application/vnd.openxmlformats-officedocument.presentationml.tags+xml"/>
  <Override PartName="/ppt/notesSlides/notesSlide87.xml" ContentType="application/vnd.openxmlformats-officedocument.presentationml.notesSlide+xml"/>
  <Override PartName="/ppt/tags/tag89.xml" ContentType="application/vnd.openxmlformats-officedocument.presentationml.tags+xml"/>
  <Override PartName="/ppt/notesSlides/notesSlide88.xml" ContentType="application/vnd.openxmlformats-officedocument.presentationml.notesSlide+xml"/>
  <Override PartName="/ppt/tags/tag90.xml" ContentType="application/vnd.openxmlformats-officedocument.presentationml.tags+xml"/>
  <Override PartName="/ppt/notesSlides/notesSlide89.xml" ContentType="application/vnd.openxmlformats-officedocument.presentationml.notesSlide+xml"/>
  <Override PartName="/ppt/tags/tag91.xml" ContentType="application/vnd.openxmlformats-officedocument.presentationml.tags+xml"/>
  <Override PartName="/ppt/notesSlides/notesSlide90.xml" ContentType="application/vnd.openxmlformats-officedocument.presentationml.notesSlide+xml"/>
  <Override PartName="/ppt/tags/tag92.xml" ContentType="application/vnd.openxmlformats-officedocument.presentationml.tags+xml"/>
  <Override PartName="/ppt/notesSlides/notesSlide91.xml" ContentType="application/vnd.openxmlformats-officedocument.presentationml.notesSlide+xml"/>
  <Override PartName="/ppt/tags/tag93.xml" ContentType="application/vnd.openxmlformats-officedocument.presentationml.tags+xml"/>
  <Override PartName="/ppt/notesSlides/notesSlide92.xml" ContentType="application/vnd.openxmlformats-officedocument.presentationml.notesSlide+xml"/>
  <Override PartName="/ppt/tags/tag94.xml" ContentType="application/vnd.openxmlformats-officedocument.presentationml.tags+xml"/>
  <Override PartName="/ppt/notesSlides/notesSlide93.xml" ContentType="application/vnd.openxmlformats-officedocument.presentationml.notesSlide+xml"/>
  <Override PartName="/ppt/tags/tag95.xml" ContentType="application/vnd.openxmlformats-officedocument.presentationml.tags+xml"/>
  <Override PartName="/ppt/notesSlides/notesSlide94.xml" ContentType="application/vnd.openxmlformats-officedocument.presentationml.notesSlide+xml"/>
  <Override PartName="/ppt/tags/tag96.xml" ContentType="application/vnd.openxmlformats-officedocument.presentationml.tags+xml"/>
  <Override PartName="/ppt/notesSlides/notesSlide95.xml" ContentType="application/vnd.openxmlformats-officedocument.presentationml.notesSlide+xml"/>
  <Override PartName="/ppt/tags/tag97.xml" ContentType="application/vnd.openxmlformats-officedocument.presentationml.tags+xml"/>
  <Override PartName="/ppt/notesSlides/notesSlide96.xml" ContentType="application/vnd.openxmlformats-officedocument.presentationml.notesSlide+xml"/>
  <Override PartName="/ppt/tags/tag98.xml" ContentType="application/vnd.openxmlformats-officedocument.presentationml.tags+xml"/>
  <Override PartName="/ppt/notesSlides/notesSlide97.xml" ContentType="application/vnd.openxmlformats-officedocument.presentationml.notesSlide+xml"/>
  <Override PartName="/ppt/tags/tag99.xml" ContentType="application/vnd.openxmlformats-officedocument.presentationml.tags+xml"/>
  <Override PartName="/ppt/notesSlides/notesSlide98.xml" ContentType="application/vnd.openxmlformats-officedocument.presentationml.notesSlide+xml"/>
  <Override PartName="/ppt/tags/tag100.xml" ContentType="application/vnd.openxmlformats-officedocument.presentationml.tags+xml"/>
  <Override PartName="/ppt/notesSlides/notesSlide99.xml" ContentType="application/vnd.openxmlformats-officedocument.presentationml.notesSlide+xml"/>
  <Override PartName="/ppt/tags/tag101.xml" ContentType="application/vnd.openxmlformats-officedocument.presentationml.tags+xml"/>
  <Override PartName="/ppt/notesSlides/notesSlide100.xml" ContentType="application/vnd.openxmlformats-officedocument.presentationml.notesSlide+xml"/>
  <Override PartName="/ppt/tags/tag102.xml" ContentType="application/vnd.openxmlformats-officedocument.presentationml.tags+xml"/>
  <Override PartName="/ppt/notesSlides/notesSlide101.xml" ContentType="application/vnd.openxmlformats-officedocument.presentationml.notesSlide+xml"/>
  <Override PartName="/ppt/tags/tag103.xml" ContentType="application/vnd.openxmlformats-officedocument.presentationml.tags+xml"/>
  <Override PartName="/ppt/notesSlides/notesSlide102.xml" ContentType="application/vnd.openxmlformats-officedocument.presentationml.notesSlide+xml"/>
  <Override PartName="/ppt/tags/tag104.xml" ContentType="application/vnd.openxmlformats-officedocument.presentationml.tags+xml"/>
  <Override PartName="/ppt/notesSlides/notesSlide103.xml" ContentType="application/vnd.openxmlformats-officedocument.presentationml.notesSlide+xml"/>
  <Override PartName="/ppt/tags/tag105.xml" ContentType="application/vnd.openxmlformats-officedocument.presentationml.tags+xml"/>
  <Override PartName="/ppt/notesSlides/notesSlide104.xml" ContentType="application/vnd.openxmlformats-officedocument.presentationml.notesSlide+xml"/>
  <Override PartName="/ppt/tags/tag106.xml" ContentType="application/vnd.openxmlformats-officedocument.presentationml.tags+xml"/>
  <Override PartName="/ppt/notesSlides/notesSlide105.xml" ContentType="application/vnd.openxmlformats-officedocument.presentationml.notesSlide+xml"/>
  <Override PartName="/ppt/tags/tag107.xml" ContentType="application/vnd.openxmlformats-officedocument.presentationml.tags+xml"/>
  <Override PartName="/ppt/notesSlides/notesSlide106.xml" ContentType="application/vnd.openxmlformats-officedocument.presentationml.notesSlide+xml"/>
  <Override PartName="/ppt/tags/tag108.xml" ContentType="application/vnd.openxmlformats-officedocument.presentationml.tags+xml"/>
  <Override PartName="/ppt/notesSlides/notesSlide107.xml" ContentType="application/vnd.openxmlformats-officedocument.presentationml.notesSlide+xml"/>
  <Override PartName="/ppt/tags/tag109.xml" ContentType="application/vnd.openxmlformats-officedocument.presentationml.tags+xml"/>
  <Override PartName="/ppt/notesSlides/notesSlide108.xml" ContentType="application/vnd.openxmlformats-officedocument.presentationml.notesSlide+xml"/>
  <Override PartName="/ppt/tags/tag110.xml" ContentType="application/vnd.openxmlformats-officedocument.presentationml.tags+xml"/>
  <Override PartName="/ppt/notesSlides/notesSlide109.xml" ContentType="application/vnd.openxmlformats-officedocument.presentationml.notesSlide+xml"/>
  <Override PartName="/ppt/tags/tag111.xml" ContentType="application/vnd.openxmlformats-officedocument.presentationml.tags+xml"/>
  <Override PartName="/ppt/notesSlides/notesSlide110.xml" ContentType="application/vnd.openxmlformats-officedocument.presentationml.notesSlide+xml"/>
  <Override PartName="/ppt/tags/tag112.xml" ContentType="application/vnd.openxmlformats-officedocument.presentationml.tags+xml"/>
  <Override PartName="/ppt/notesSlides/notesSlide111.xml" ContentType="application/vnd.openxmlformats-officedocument.presentationml.notesSlide+xml"/>
  <Override PartName="/ppt/tags/tag113.xml" ContentType="application/vnd.openxmlformats-officedocument.presentationml.tags+xml"/>
  <Override PartName="/ppt/notesSlides/notesSlide112.xml" ContentType="application/vnd.openxmlformats-officedocument.presentationml.notesSlide+xml"/>
  <Override PartName="/ppt/tags/tag114.xml" ContentType="application/vnd.openxmlformats-officedocument.presentationml.tags+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notesSlides/notesSlide113.xml" ContentType="application/vnd.openxmlformats-officedocument.presentationml.notesSlide+xml"/>
  <Override PartName="/ppt/tags/tag115.xml" ContentType="application/vnd.openxmlformats-officedocument.presentationml.tags+xml"/>
  <Override PartName="/ppt/notesSlides/notesSlide114.xml" ContentType="application/vnd.openxmlformats-officedocument.presentationml.notesSlide+xml"/>
  <Override PartName="/ppt/tags/tag116.xml" ContentType="application/vnd.openxmlformats-officedocument.presentationml.tags+xml"/>
  <Override PartName="/ppt/notesSlides/notesSlide115.xml" ContentType="application/vnd.openxmlformats-officedocument.presentationml.notesSlide+xml"/>
  <Override PartName="/ppt/tags/tag117.xml" ContentType="application/vnd.openxmlformats-officedocument.presentationml.tags+xml"/>
  <Override PartName="/ppt/notesSlides/notesSlide116.xml" ContentType="application/vnd.openxmlformats-officedocument.presentationml.notesSlide+xml"/>
  <Override PartName="/ppt/tags/tag118.xml" ContentType="application/vnd.openxmlformats-officedocument.presentationml.tags+xml"/>
  <Override PartName="/ppt/notesSlides/notesSlide117.xml" ContentType="application/vnd.openxmlformats-officedocument.presentationml.notesSlide+xml"/>
  <Override PartName="/ppt/tags/tag119.xml" ContentType="application/vnd.openxmlformats-officedocument.presentationml.tags+xml"/>
  <Override PartName="/ppt/notesSlides/notesSlide118.xml" ContentType="application/vnd.openxmlformats-officedocument.presentationml.notesSlide+xml"/>
  <Override PartName="/ppt/tags/tag120.xml" ContentType="application/vnd.openxmlformats-officedocument.presentationml.tags+xml"/>
  <Override PartName="/ppt/notesSlides/notesSlide119.xml" ContentType="application/vnd.openxmlformats-officedocument.presentationml.notesSlide+xml"/>
  <Override PartName="/ppt/tags/tag121.xml" ContentType="application/vnd.openxmlformats-officedocument.presentationml.tags+xml"/>
  <Override PartName="/ppt/notesSlides/notesSlide120.xml" ContentType="application/vnd.openxmlformats-officedocument.presentationml.notesSlide+xml"/>
  <Override PartName="/ppt/tags/tag122.xml" ContentType="application/vnd.openxmlformats-officedocument.presentationml.tags+xml"/>
  <Override PartName="/ppt/notesSlides/notesSlide121.xml" ContentType="application/vnd.openxmlformats-officedocument.presentationml.notesSlide+xml"/>
  <Override PartName="/ppt/tags/tag123.xml" ContentType="application/vnd.openxmlformats-officedocument.presentationml.tags+xml"/>
  <Override PartName="/ppt/notesSlides/notesSlide122.xml" ContentType="application/vnd.openxmlformats-officedocument.presentationml.notesSlide+xml"/>
  <Override PartName="/ppt/tags/tag124.xml" ContentType="application/vnd.openxmlformats-officedocument.presentationml.tags+xml"/>
  <Override PartName="/ppt/notesSlides/notesSlide123.xml" ContentType="application/vnd.openxmlformats-officedocument.presentationml.notesSlide+xml"/>
  <Override PartName="/ppt/tags/tag125.xml" ContentType="application/vnd.openxmlformats-officedocument.presentationml.tags+xml"/>
  <Override PartName="/ppt/notesSlides/notesSlide124.xml" ContentType="application/vnd.openxmlformats-officedocument.presentationml.notesSlide+xml"/>
  <Override PartName="/ppt/tags/tag126.xml" ContentType="application/vnd.openxmlformats-officedocument.presentationml.tags+xml"/>
  <Override PartName="/ppt/notesSlides/notesSlide125.xml" ContentType="application/vnd.openxmlformats-officedocument.presentationml.notesSlide+xml"/>
  <Override PartName="/ppt/tags/tag127.xml" ContentType="application/vnd.openxmlformats-officedocument.presentationml.tags+xml"/>
  <Override PartName="/ppt/notesSlides/notesSlide126.xml" ContentType="application/vnd.openxmlformats-officedocument.presentationml.notesSlide+xml"/>
  <Override PartName="/ppt/tags/tag128.xml" ContentType="application/vnd.openxmlformats-officedocument.presentationml.tags+xml"/>
  <Override PartName="/ppt/notesSlides/notesSlide127.xml" ContentType="application/vnd.openxmlformats-officedocument.presentationml.notesSlide+xml"/>
  <Override PartName="/ppt/tags/tag129.xml" ContentType="application/vnd.openxmlformats-officedocument.presentationml.tags+xml"/>
  <Override PartName="/ppt/notesSlides/notesSlide128.xml" ContentType="application/vnd.openxmlformats-officedocument.presentationml.notesSlide+xml"/>
  <Override PartName="/ppt/tags/tag130.xml" ContentType="application/vnd.openxmlformats-officedocument.presentationml.tags+xml"/>
  <Override PartName="/ppt/notesSlides/notesSlide129.xml" ContentType="application/vnd.openxmlformats-officedocument.presentationml.notesSlide+xml"/>
  <Override PartName="/ppt/tags/tag131.xml" ContentType="application/vnd.openxmlformats-officedocument.presentationml.tags+xml"/>
  <Override PartName="/ppt/notesSlides/notesSlide130.xml" ContentType="application/vnd.openxmlformats-officedocument.presentationml.notesSlide+xml"/>
  <Override PartName="/ppt/tags/tag132.xml" ContentType="application/vnd.openxmlformats-officedocument.presentationml.tags+xml"/>
  <Override PartName="/ppt/notesSlides/notesSlide131.xml" ContentType="application/vnd.openxmlformats-officedocument.presentationml.notesSlide+xml"/>
  <Override PartName="/ppt/tags/tag133.xml" ContentType="application/vnd.openxmlformats-officedocument.presentationml.tags+xml"/>
  <Override PartName="/ppt/notesSlides/notesSlide132.xml" ContentType="application/vnd.openxmlformats-officedocument.presentationml.notesSlide+xml"/>
  <Override PartName="/ppt/tags/tag134.xml" ContentType="application/vnd.openxmlformats-officedocument.presentationml.tags+xml"/>
  <Override PartName="/ppt/notesSlides/notesSlide133.xml" ContentType="application/vnd.openxmlformats-officedocument.presentationml.notesSlide+xml"/>
  <Override PartName="/ppt/tags/tag135.xml" ContentType="application/vnd.openxmlformats-officedocument.presentationml.tags+xml"/>
  <Override PartName="/ppt/notesSlides/notesSlide1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notesMasterIdLst>
    <p:notesMasterId r:id="rId136"/>
  </p:notesMasterIdLst>
  <p:sldIdLst>
    <p:sldId id="765" r:id="rId2"/>
    <p:sldId id="714" r:id="rId3"/>
    <p:sldId id="708" r:id="rId4"/>
    <p:sldId id="799" r:id="rId5"/>
    <p:sldId id="798" r:id="rId6"/>
    <p:sldId id="800" r:id="rId7"/>
    <p:sldId id="710" r:id="rId8"/>
    <p:sldId id="801" r:id="rId9"/>
    <p:sldId id="802" r:id="rId10"/>
    <p:sldId id="803" r:id="rId11"/>
    <p:sldId id="804" r:id="rId12"/>
    <p:sldId id="805" r:id="rId13"/>
    <p:sldId id="806" r:id="rId14"/>
    <p:sldId id="809" r:id="rId15"/>
    <p:sldId id="807" r:id="rId16"/>
    <p:sldId id="810" r:id="rId17"/>
    <p:sldId id="811" r:id="rId18"/>
    <p:sldId id="812" r:id="rId19"/>
    <p:sldId id="813" r:id="rId20"/>
    <p:sldId id="815" r:id="rId21"/>
    <p:sldId id="816" r:id="rId22"/>
    <p:sldId id="817" r:id="rId23"/>
    <p:sldId id="818" r:id="rId24"/>
    <p:sldId id="819" r:id="rId25"/>
    <p:sldId id="820" r:id="rId26"/>
    <p:sldId id="821" r:id="rId27"/>
    <p:sldId id="822" r:id="rId28"/>
    <p:sldId id="827" r:id="rId29"/>
    <p:sldId id="828" r:id="rId30"/>
    <p:sldId id="830" r:id="rId31"/>
    <p:sldId id="831" r:id="rId32"/>
    <p:sldId id="829" r:id="rId33"/>
    <p:sldId id="832" r:id="rId34"/>
    <p:sldId id="833" r:id="rId35"/>
    <p:sldId id="834" r:id="rId36"/>
    <p:sldId id="835" r:id="rId37"/>
    <p:sldId id="836" r:id="rId38"/>
    <p:sldId id="837" r:id="rId39"/>
    <p:sldId id="838" r:id="rId40"/>
    <p:sldId id="839" r:id="rId41"/>
    <p:sldId id="823" r:id="rId42"/>
    <p:sldId id="824" r:id="rId43"/>
    <p:sldId id="825" r:id="rId44"/>
    <p:sldId id="841" r:id="rId45"/>
    <p:sldId id="840" r:id="rId46"/>
    <p:sldId id="826" r:id="rId47"/>
    <p:sldId id="842" r:id="rId48"/>
    <p:sldId id="843" r:id="rId49"/>
    <p:sldId id="844" r:id="rId50"/>
    <p:sldId id="845" r:id="rId51"/>
    <p:sldId id="846" r:id="rId52"/>
    <p:sldId id="847" r:id="rId53"/>
    <p:sldId id="670" r:id="rId54"/>
    <p:sldId id="600" r:id="rId55"/>
    <p:sldId id="662" r:id="rId56"/>
    <p:sldId id="601" r:id="rId57"/>
    <p:sldId id="664" r:id="rId58"/>
    <p:sldId id="663" r:id="rId59"/>
    <p:sldId id="665" r:id="rId60"/>
    <p:sldId id="667" r:id="rId61"/>
    <p:sldId id="666" r:id="rId62"/>
    <p:sldId id="668" r:id="rId63"/>
    <p:sldId id="669" r:id="rId64"/>
    <p:sldId id="671" r:id="rId65"/>
    <p:sldId id="602" r:id="rId66"/>
    <p:sldId id="606" r:id="rId67"/>
    <p:sldId id="609" r:id="rId68"/>
    <p:sldId id="610" r:id="rId69"/>
    <p:sldId id="611" r:id="rId70"/>
    <p:sldId id="612" r:id="rId71"/>
    <p:sldId id="614" r:id="rId72"/>
    <p:sldId id="615" r:id="rId73"/>
    <p:sldId id="616" r:id="rId74"/>
    <p:sldId id="617" r:id="rId75"/>
    <p:sldId id="618" r:id="rId76"/>
    <p:sldId id="619" r:id="rId77"/>
    <p:sldId id="620" r:id="rId78"/>
    <p:sldId id="621" r:id="rId79"/>
    <p:sldId id="622" r:id="rId80"/>
    <p:sldId id="623" r:id="rId81"/>
    <p:sldId id="624" r:id="rId82"/>
    <p:sldId id="625" r:id="rId83"/>
    <p:sldId id="626" r:id="rId84"/>
    <p:sldId id="627" r:id="rId85"/>
    <p:sldId id="628" r:id="rId86"/>
    <p:sldId id="629" r:id="rId87"/>
    <p:sldId id="630" r:id="rId88"/>
    <p:sldId id="631" r:id="rId89"/>
    <p:sldId id="632" r:id="rId90"/>
    <p:sldId id="633" r:id="rId91"/>
    <p:sldId id="634" r:id="rId92"/>
    <p:sldId id="635" r:id="rId93"/>
    <p:sldId id="636" r:id="rId94"/>
    <p:sldId id="637" r:id="rId95"/>
    <p:sldId id="762" r:id="rId96"/>
    <p:sldId id="674" r:id="rId97"/>
    <p:sldId id="749" r:id="rId98"/>
    <p:sldId id="678" r:id="rId99"/>
    <p:sldId id="797" r:id="rId100"/>
    <p:sldId id="848" r:id="rId101"/>
    <p:sldId id="849" r:id="rId102"/>
    <p:sldId id="850" r:id="rId103"/>
    <p:sldId id="851" r:id="rId104"/>
    <p:sldId id="852" r:id="rId105"/>
    <p:sldId id="796" r:id="rId106"/>
    <p:sldId id="853" r:id="rId107"/>
    <p:sldId id="854" r:id="rId108"/>
    <p:sldId id="855" r:id="rId109"/>
    <p:sldId id="856" r:id="rId110"/>
    <p:sldId id="857" r:id="rId111"/>
    <p:sldId id="858" r:id="rId112"/>
    <p:sldId id="711" r:id="rId113"/>
    <p:sldId id="686" r:id="rId114"/>
    <p:sldId id="687" r:id="rId115"/>
    <p:sldId id="688" r:id="rId116"/>
    <p:sldId id="689" r:id="rId117"/>
    <p:sldId id="690" r:id="rId118"/>
    <p:sldId id="691" r:id="rId119"/>
    <p:sldId id="692" r:id="rId120"/>
    <p:sldId id="693" r:id="rId121"/>
    <p:sldId id="694" r:id="rId122"/>
    <p:sldId id="695" r:id="rId123"/>
    <p:sldId id="696" r:id="rId124"/>
    <p:sldId id="697" r:id="rId125"/>
    <p:sldId id="698" r:id="rId126"/>
    <p:sldId id="699" r:id="rId127"/>
    <p:sldId id="700" r:id="rId128"/>
    <p:sldId id="701" r:id="rId129"/>
    <p:sldId id="702" r:id="rId130"/>
    <p:sldId id="703" r:id="rId131"/>
    <p:sldId id="704" r:id="rId132"/>
    <p:sldId id="705" r:id="rId133"/>
    <p:sldId id="706" r:id="rId134"/>
    <p:sldId id="707" r:id="rId135"/>
  </p:sldIdLst>
  <p:sldSz cx="12192000" cy="6858000"/>
  <p:notesSz cx="6858000" cy="9144000"/>
  <p:custDataLst>
    <p:tags r:id="rId13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6D6B"/>
    <a:srgbClr val="999691"/>
    <a:srgbClr val="FBFBF1"/>
    <a:srgbClr val="7030A0"/>
    <a:srgbClr val="FF0000"/>
    <a:srgbClr val="FFC000"/>
    <a:srgbClr val="92D050"/>
    <a:srgbClr val="ED7D31"/>
    <a:srgbClr val="3AB6F0"/>
    <a:srgbClr val="5B9B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38" autoAdjust="0"/>
    <p:restoredTop sz="96433" autoAdjust="0"/>
  </p:normalViewPr>
  <p:slideViewPr>
    <p:cSldViewPr snapToGrid="0" showGuides="1">
      <p:cViewPr>
        <p:scale>
          <a:sx n="75" d="100"/>
          <a:sy n="75" d="100"/>
        </p:scale>
        <p:origin x="1902" y="79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3" d="100"/>
          <a:sy n="83" d="100"/>
        </p:scale>
        <p:origin x="3930" y="96"/>
      </p:cViewPr>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presProps" Target="pres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viewProps" Target="view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tags" Target="tags/tag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activeX/activeX4.xml><?xml version="1.0" encoding="utf-8"?>
<ax:ocx xmlns:ax="http://schemas.microsoft.com/office/2006/activeX" xmlns:r="http://schemas.openxmlformats.org/officeDocument/2006/relationships" ax:classid="{8BD21D10-EC42-11CE-9E0D-00AA006002F3}" ax:persistence="persistStorage" r:id="rId1"/>
</file>

<file path=ppt/activeX/activeX5.xml><?xml version="1.0" encoding="utf-8"?>
<ax:ocx xmlns:ax="http://schemas.microsoft.com/office/2006/activeX" xmlns:r="http://schemas.openxmlformats.org/officeDocument/2006/relationships" ax:classid="{8BD21D10-EC42-11CE-9E0D-00AA006002F3}" ax:persistence="persistStorage" r:id="rId1"/>
</file>

<file path=ppt/activeX/activeX6.xml><?xml version="1.0" encoding="utf-8"?>
<ax:ocx xmlns:ax="http://schemas.microsoft.com/office/2006/activeX" xmlns:r="http://schemas.openxmlformats.org/officeDocument/2006/relationships" ax:classid="{8BD21D10-EC42-11CE-9E0D-00AA006002F3}" ax:persistence="persistStorage" r:id="rId1"/>
</file>

<file path=ppt/activeX/activeX7.xml><?xml version="1.0" encoding="utf-8"?>
<ax:ocx xmlns:ax="http://schemas.microsoft.com/office/2006/activeX" xmlns:r="http://schemas.openxmlformats.org/officeDocument/2006/relationships" ax:classid="{8BD21D10-EC42-11CE-9E0D-00AA006002F3}" ax:persistence="persistStorage" r:id="rId1"/>
</file>

<file path=ppt/activeX/activeX8.xml><?xml version="1.0" encoding="utf-8"?>
<ax:ocx xmlns:ax="http://schemas.microsoft.com/office/2006/activeX" xmlns:r="http://schemas.openxmlformats.org/officeDocument/2006/relationships" ax:classid="{8BD21D10-EC42-11CE-9E0D-00AA006002F3}" ax:persistence="persistStorage" r:id="rId1"/>
</file>

<file path=ppt/activeX/activeX9.xml><?xml version="1.0" encoding="utf-8"?>
<ax:ocx xmlns:ax="http://schemas.microsoft.com/office/2006/activeX" xmlns:r="http://schemas.openxmlformats.org/officeDocument/2006/relationships" ax:classid="{8BD21D10-EC42-11CE-9E0D-00AA006002F3}" ax:persistence="persistStorage" r:id="rId1"/>
</file>

<file path=ppt/activeX/activeX10.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3" Type="http://schemas.openxmlformats.org/officeDocument/2006/relationships/image" Target="../media/image113.wmf"/><Relationship Id="rId2" Type="http://schemas.openxmlformats.org/officeDocument/2006/relationships/image" Target="../media/image112.wmf"/><Relationship Id="rId1" Type="http://schemas.openxmlformats.org/officeDocument/2006/relationships/image" Target="../media/image111.wmf"/><Relationship Id="rId6" Type="http://schemas.openxmlformats.org/officeDocument/2006/relationships/image" Target="../media/image116.wmf"/><Relationship Id="rId5" Type="http://schemas.openxmlformats.org/officeDocument/2006/relationships/image" Target="../media/image115.wmf"/><Relationship Id="rId4" Type="http://schemas.openxmlformats.org/officeDocument/2006/relationships/image" Target="../media/image11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9/17/2026</a:t>
            </a:fld>
            <a:endParaRPr lang="en-US"/>
          </a:p>
        </p:txBody>
      </p:sp>
      <p:sp>
        <p:nvSpPr>
          <p:cNvPr id="4" name="Slide Image Placeholder 3"/>
          <p:cNvSpPr>
            <a:spLocks noGrp="1" noRot="1" noChangeAspect="1"/>
          </p:cNvSpPr>
          <p:nvPr>
            <p:ph type="sldImg" idx="2"/>
          </p:nvPr>
        </p:nvSpPr>
        <p:spPr>
          <a:xfrm>
            <a:off x="685800" y="972344"/>
            <a:ext cx="5486400" cy="3086100"/>
          </a:xfrm>
          <a:prstGeom prst="rect">
            <a:avLst/>
          </a:prstGeom>
          <a:noFill/>
          <a:ln w="12700">
            <a:solidFill>
              <a:prstClr val="black"/>
            </a:solidFill>
          </a:ln>
        </p:spPr>
        <p:txBody>
          <a:bodyPr vert="horz" lIns="91440" tIns="45720" rIns="91440" bIns="45720" rtlCol="0" anchor="ctr"/>
          <a:lstStyle/>
          <a:p>
            <a:r>
              <a:rPr lang="tr-TR" smtClean="0"/>
              <a:t>«</a:t>
            </a:r>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C2ADCABB-6EA7-4D59-A2F2-15376BF944C8}" type="slidenum">
              <a:rPr lang="tr-TR" smtClean="0"/>
              <a:t>1</a:t>
            </a:fld>
            <a:endParaRPr lang="tr-TR"/>
          </a:p>
        </p:txBody>
      </p:sp>
    </p:spTree>
    <p:extLst>
      <p:ext uri="{BB962C8B-B14F-4D97-AF65-F5344CB8AC3E}">
        <p14:creationId xmlns:p14="http://schemas.microsoft.com/office/powerpoint/2010/main" val="29753413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973138"/>
            <a:ext cx="5486400" cy="3086100"/>
          </a:xfrm>
        </p:spPr>
      </p:sp>
      <p:sp>
        <p:nvSpPr>
          <p:cNvPr id="3" name="Notes Placeholder 2"/>
          <p:cNvSpPr>
            <a:spLocks noGrp="1"/>
          </p:cNvSpPr>
          <p:nvPr>
            <p:ph type="body" idx="1"/>
          </p:nvPr>
        </p:nvSpPr>
        <p:spPr/>
        <p:txBody>
          <a:bodyPr/>
          <a:lstStyle/>
          <a:p>
            <a:r>
              <a:rPr lang="en-US"/>
              <a:t>© Copyright </a:t>
            </a:r>
            <a:r>
              <a:rPr lang="en-US" b="1"/>
              <a:t>PresentationGo.com</a:t>
            </a:r>
            <a:r>
              <a:rPr lang="en-US"/>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5214698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725792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a:t>
            </a:fld>
            <a:endParaRPr lang="en-US"/>
          </a:p>
        </p:txBody>
      </p:sp>
    </p:spTree>
    <p:extLst>
      <p:ext uri="{BB962C8B-B14F-4D97-AF65-F5344CB8AC3E}">
        <p14:creationId xmlns:p14="http://schemas.microsoft.com/office/powerpoint/2010/main" val="4138307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a:t>
            </a:fld>
            <a:endParaRPr lang="en-US"/>
          </a:p>
        </p:txBody>
      </p:sp>
    </p:spTree>
    <p:extLst>
      <p:ext uri="{BB962C8B-B14F-4D97-AF65-F5344CB8AC3E}">
        <p14:creationId xmlns:p14="http://schemas.microsoft.com/office/powerpoint/2010/main" val="624167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a:t>
            </a:fld>
            <a:endParaRPr lang="en-US"/>
          </a:p>
        </p:txBody>
      </p:sp>
    </p:spTree>
    <p:extLst>
      <p:ext uri="{BB962C8B-B14F-4D97-AF65-F5344CB8AC3E}">
        <p14:creationId xmlns:p14="http://schemas.microsoft.com/office/powerpoint/2010/main" val="28462973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a:t>
            </a:fld>
            <a:endParaRPr lang="en-US"/>
          </a:p>
        </p:txBody>
      </p:sp>
    </p:spTree>
    <p:extLst>
      <p:ext uri="{BB962C8B-B14F-4D97-AF65-F5344CB8AC3E}">
        <p14:creationId xmlns:p14="http://schemas.microsoft.com/office/powerpoint/2010/main" val="30167465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8</a:t>
            </a:fld>
            <a:endParaRPr lang="en-US"/>
          </a:p>
        </p:txBody>
      </p:sp>
    </p:spTree>
    <p:extLst>
      <p:ext uri="{BB962C8B-B14F-4D97-AF65-F5344CB8AC3E}">
        <p14:creationId xmlns:p14="http://schemas.microsoft.com/office/powerpoint/2010/main" val="20494855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9</a:t>
            </a:fld>
            <a:endParaRPr lang="en-US"/>
          </a:p>
        </p:txBody>
      </p:sp>
    </p:spTree>
    <p:extLst>
      <p:ext uri="{BB962C8B-B14F-4D97-AF65-F5344CB8AC3E}">
        <p14:creationId xmlns:p14="http://schemas.microsoft.com/office/powerpoint/2010/main" val="925131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10</a:t>
            </a:fld>
            <a:endParaRPr lang="en-US"/>
          </a:p>
        </p:txBody>
      </p:sp>
    </p:spTree>
    <p:extLst>
      <p:ext uri="{BB962C8B-B14F-4D97-AF65-F5344CB8AC3E}">
        <p14:creationId xmlns:p14="http://schemas.microsoft.com/office/powerpoint/2010/main" val="36067624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11</a:t>
            </a:fld>
            <a:endParaRPr lang="en-US"/>
          </a:p>
        </p:txBody>
      </p:sp>
    </p:spTree>
    <p:extLst>
      <p:ext uri="{BB962C8B-B14F-4D97-AF65-F5344CB8AC3E}">
        <p14:creationId xmlns:p14="http://schemas.microsoft.com/office/powerpoint/2010/main" val="27754769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12</a:t>
            </a:fld>
            <a:endParaRPr lang="en-US"/>
          </a:p>
        </p:txBody>
      </p:sp>
    </p:spTree>
    <p:extLst>
      <p:ext uri="{BB962C8B-B14F-4D97-AF65-F5344CB8AC3E}">
        <p14:creationId xmlns:p14="http://schemas.microsoft.com/office/powerpoint/2010/main" val="14259773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13</a:t>
            </a:fld>
            <a:endParaRPr lang="en-US"/>
          </a:p>
        </p:txBody>
      </p:sp>
    </p:spTree>
    <p:extLst>
      <p:ext uri="{BB962C8B-B14F-4D97-AF65-F5344CB8AC3E}">
        <p14:creationId xmlns:p14="http://schemas.microsoft.com/office/powerpoint/2010/main" val="2167420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14</a:t>
            </a:fld>
            <a:endParaRPr lang="en-US"/>
          </a:p>
        </p:txBody>
      </p:sp>
    </p:spTree>
    <p:extLst>
      <p:ext uri="{BB962C8B-B14F-4D97-AF65-F5344CB8AC3E}">
        <p14:creationId xmlns:p14="http://schemas.microsoft.com/office/powerpoint/2010/main" val="17758620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15</a:t>
            </a:fld>
            <a:endParaRPr lang="en-US"/>
          </a:p>
        </p:txBody>
      </p:sp>
    </p:spTree>
    <p:extLst>
      <p:ext uri="{BB962C8B-B14F-4D97-AF65-F5344CB8AC3E}">
        <p14:creationId xmlns:p14="http://schemas.microsoft.com/office/powerpoint/2010/main" val="41702991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16</a:t>
            </a:fld>
            <a:endParaRPr lang="en-US"/>
          </a:p>
        </p:txBody>
      </p:sp>
    </p:spTree>
    <p:extLst>
      <p:ext uri="{BB962C8B-B14F-4D97-AF65-F5344CB8AC3E}">
        <p14:creationId xmlns:p14="http://schemas.microsoft.com/office/powerpoint/2010/main" val="42661907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17</a:t>
            </a:fld>
            <a:endParaRPr lang="en-US"/>
          </a:p>
        </p:txBody>
      </p:sp>
    </p:spTree>
    <p:extLst>
      <p:ext uri="{BB962C8B-B14F-4D97-AF65-F5344CB8AC3E}">
        <p14:creationId xmlns:p14="http://schemas.microsoft.com/office/powerpoint/2010/main" val="17763645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18</a:t>
            </a:fld>
            <a:endParaRPr lang="en-US"/>
          </a:p>
        </p:txBody>
      </p:sp>
    </p:spTree>
    <p:extLst>
      <p:ext uri="{BB962C8B-B14F-4D97-AF65-F5344CB8AC3E}">
        <p14:creationId xmlns:p14="http://schemas.microsoft.com/office/powerpoint/2010/main" val="9962735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19</a:t>
            </a:fld>
            <a:endParaRPr lang="en-US"/>
          </a:p>
        </p:txBody>
      </p:sp>
    </p:spTree>
    <p:extLst>
      <p:ext uri="{BB962C8B-B14F-4D97-AF65-F5344CB8AC3E}">
        <p14:creationId xmlns:p14="http://schemas.microsoft.com/office/powerpoint/2010/main" val="41729400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20</a:t>
            </a:fld>
            <a:endParaRPr lang="en-US"/>
          </a:p>
        </p:txBody>
      </p:sp>
    </p:spTree>
    <p:extLst>
      <p:ext uri="{BB962C8B-B14F-4D97-AF65-F5344CB8AC3E}">
        <p14:creationId xmlns:p14="http://schemas.microsoft.com/office/powerpoint/2010/main" val="41894681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21</a:t>
            </a:fld>
            <a:endParaRPr lang="en-US"/>
          </a:p>
        </p:txBody>
      </p:sp>
    </p:spTree>
    <p:extLst>
      <p:ext uri="{BB962C8B-B14F-4D97-AF65-F5344CB8AC3E}">
        <p14:creationId xmlns:p14="http://schemas.microsoft.com/office/powerpoint/2010/main" val="2853597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22</a:t>
            </a:fld>
            <a:endParaRPr lang="en-US"/>
          </a:p>
        </p:txBody>
      </p:sp>
    </p:spTree>
    <p:extLst>
      <p:ext uri="{BB962C8B-B14F-4D97-AF65-F5344CB8AC3E}">
        <p14:creationId xmlns:p14="http://schemas.microsoft.com/office/powerpoint/2010/main" val="30259737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23</a:t>
            </a:fld>
            <a:endParaRPr lang="en-US"/>
          </a:p>
        </p:txBody>
      </p:sp>
    </p:spTree>
    <p:extLst>
      <p:ext uri="{BB962C8B-B14F-4D97-AF65-F5344CB8AC3E}">
        <p14:creationId xmlns:p14="http://schemas.microsoft.com/office/powerpoint/2010/main" val="24931233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24</a:t>
            </a:fld>
            <a:endParaRPr lang="en-US"/>
          </a:p>
        </p:txBody>
      </p:sp>
    </p:spTree>
    <p:extLst>
      <p:ext uri="{BB962C8B-B14F-4D97-AF65-F5344CB8AC3E}">
        <p14:creationId xmlns:p14="http://schemas.microsoft.com/office/powerpoint/2010/main" val="23729946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25</a:t>
            </a:fld>
            <a:endParaRPr lang="en-US"/>
          </a:p>
        </p:txBody>
      </p:sp>
    </p:spTree>
    <p:extLst>
      <p:ext uri="{BB962C8B-B14F-4D97-AF65-F5344CB8AC3E}">
        <p14:creationId xmlns:p14="http://schemas.microsoft.com/office/powerpoint/2010/main" val="2663215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26</a:t>
            </a:fld>
            <a:endParaRPr lang="en-US"/>
          </a:p>
        </p:txBody>
      </p:sp>
    </p:spTree>
    <p:extLst>
      <p:ext uri="{BB962C8B-B14F-4D97-AF65-F5344CB8AC3E}">
        <p14:creationId xmlns:p14="http://schemas.microsoft.com/office/powerpoint/2010/main" val="21920606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27</a:t>
            </a:fld>
            <a:endParaRPr lang="en-US"/>
          </a:p>
        </p:txBody>
      </p:sp>
    </p:spTree>
    <p:extLst>
      <p:ext uri="{BB962C8B-B14F-4D97-AF65-F5344CB8AC3E}">
        <p14:creationId xmlns:p14="http://schemas.microsoft.com/office/powerpoint/2010/main" val="20690204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28</a:t>
            </a:fld>
            <a:endParaRPr lang="en-US"/>
          </a:p>
        </p:txBody>
      </p:sp>
    </p:spTree>
    <p:extLst>
      <p:ext uri="{BB962C8B-B14F-4D97-AF65-F5344CB8AC3E}">
        <p14:creationId xmlns:p14="http://schemas.microsoft.com/office/powerpoint/2010/main" val="18022623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29</a:t>
            </a:fld>
            <a:endParaRPr lang="en-US"/>
          </a:p>
        </p:txBody>
      </p:sp>
    </p:spTree>
    <p:extLst>
      <p:ext uri="{BB962C8B-B14F-4D97-AF65-F5344CB8AC3E}">
        <p14:creationId xmlns:p14="http://schemas.microsoft.com/office/powerpoint/2010/main" val="28172529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30</a:t>
            </a:fld>
            <a:endParaRPr lang="en-US"/>
          </a:p>
        </p:txBody>
      </p:sp>
    </p:spTree>
    <p:extLst>
      <p:ext uri="{BB962C8B-B14F-4D97-AF65-F5344CB8AC3E}">
        <p14:creationId xmlns:p14="http://schemas.microsoft.com/office/powerpoint/2010/main" val="7281812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31</a:t>
            </a:fld>
            <a:endParaRPr lang="en-US"/>
          </a:p>
        </p:txBody>
      </p:sp>
    </p:spTree>
    <p:extLst>
      <p:ext uri="{BB962C8B-B14F-4D97-AF65-F5344CB8AC3E}">
        <p14:creationId xmlns:p14="http://schemas.microsoft.com/office/powerpoint/2010/main" val="24266041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32</a:t>
            </a:fld>
            <a:endParaRPr lang="en-US"/>
          </a:p>
        </p:txBody>
      </p:sp>
    </p:spTree>
    <p:extLst>
      <p:ext uri="{BB962C8B-B14F-4D97-AF65-F5344CB8AC3E}">
        <p14:creationId xmlns:p14="http://schemas.microsoft.com/office/powerpoint/2010/main" val="21184915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33</a:t>
            </a:fld>
            <a:endParaRPr lang="en-US"/>
          </a:p>
        </p:txBody>
      </p:sp>
    </p:spTree>
    <p:extLst>
      <p:ext uri="{BB962C8B-B14F-4D97-AF65-F5344CB8AC3E}">
        <p14:creationId xmlns:p14="http://schemas.microsoft.com/office/powerpoint/2010/main" val="40146829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34</a:t>
            </a:fld>
            <a:endParaRPr lang="en-US"/>
          </a:p>
        </p:txBody>
      </p:sp>
    </p:spTree>
    <p:extLst>
      <p:ext uri="{BB962C8B-B14F-4D97-AF65-F5344CB8AC3E}">
        <p14:creationId xmlns:p14="http://schemas.microsoft.com/office/powerpoint/2010/main" val="34741219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35</a:t>
            </a:fld>
            <a:endParaRPr lang="en-US"/>
          </a:p>
        </p:txBody>
      </p:sp>
    </p:spTree>
    <p:extLst>
      <p:ext uri="{BB962C8B-B14F-4D97-AF65-F5344CB8AC3E}">
        <p14:creationId xmlns:p14="http://schemas.microsoft.com/office/powerpoint/2010/main" val="1412381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36</a:t>
            </a:fld>
            <a:endParaRPr lang="en-US"/>
          </a:p>
        </p:txBody>
      </p:sp>
    </p:spTree>
    <p:extLst>
      <p:ext uri="{BB962C8B-B14F-4D97-AF65-F5344CB8AC3E}">
        <p14:creationId xmlns:p14="http://schemas.microsoft.com/office/powerpoint/2010/main" val="30601707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37</a:t>
            </a:fld>
            <a:endParaRPr lang="en-US"/>
          </a:p>
        </p:txBody>
      </p:sp>
    </p:spTree>
    <p:extLst>
      <p:ext uri="{BB962C8B-B14F-4D97-AF65-F5344CB8AC3E}">
        <p14:creationId xmlns:p14="http://schemas.microsoft.com/office/powerpoint/2010/main" val="41955332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38</a:t>
            </a:fld>
            <a:endParaRPr lang="en-US"/>
          </a:p>
        </p:txBody>
      </p:sp>
    </p:spTree>
    <p:extLst>
      <p:ext uri="{BB962C8B-B14F-4D97-AF65-F5344CB8AC3E}">
        <p14:creationId xmlns:p14="http://schemas.microsoft.com/office/powerpoint/2010/main" val="31807852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39</a:t>
            </a:fld>
            <a:endParaRPr lang="en-US"/>
          </a:p>
        </p:txBody>
      </p:sp>
    </p:spTree>
    <p:extLst>
      <p:ext uri="{BB962C8B-B14F-4D97-AF65-F5344CB8AC3E}">
        <p14:creationId xmlns:p14="http://schemas.microsoft.com/office/powerpoint/2010/main" val="36088842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40</a:t>
            </a:fld>
            <a:endParaRPr lang="en-US"/>
          </a:p>
        </p:txBody>
      </p:sp>
    </p:spTree>
    <p:extLst>
      <p:ext uri="{BB962C8B-B14F-4D97-AF65-F5344CB8AC3E}">
        <p14:creationId xmlns:p14="http://schemas.microsoft.com/office/powerpoint/2010/main" val="5527174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41</a:t>
            </a:fld>
            <a:endParaRPr lang="en-US"/>
          </a:p>
        </p:txBody>
      </p:sp>
    </p:spTree>
    <p:extLst>
      <p:ext uri="{BB962C8B-B14F-4D97-AF65-F5344CB8AC3E}">
        <p14:creationId xmlns:p14="http://schemas.microsoft.com/office/powerpoint/2010/main" val="25808031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42</a:t>
            </a:fld>
            <a:endParaRPr lang="en-US"/>
          </a:p>
        </p:txBody>
      </p:sp>
    </p:spTree>
    <p:extLst>
      <p:ext uri="{BB962C8B-B14F-4D97-AF65-F5344CB8AC3E}">
        <p14:creationId xmlns:p14="http://schemas.microsoft.com/office/powerpoint/2010/main" val="36302111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43</a:t>
            </a:fld>
            <a:endParaRPr lang="en-US"/>
          </a:p>
        </p:txBody>
      </p:sp>
    </p:spTree>
    <p:extLst>
      <p:ext uri="{BB962C8B-B14F-4D97-AF65-F5344CB8AC3E}">
        <p14:creationId xmlns:p14="http://schemas.microsoft.com/office/powerpoint/2010/main" val="280043725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44</a:t>
            </a:fld>
            <a:endParaRPr lang="en-US"/>
          </a:p>
        </p:txBody>
      </p:sp>
    </p:spTree>
    <p:extLst>
      <p:ext uri="{BB962C8B-B14F-4D97-AF65-F5344CB8AC3E}">
        <p14:creationId xmlns:p14="http://schemas.microsoft.com/office/powerpoint/2010/main" val="14010130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45</a:t>
            </a:fld>
            <a:endParaRPr lang="en-US"/>
          </a:p>
        </p:txBody>
      </p:sp>
    </p:spTree>
    <p:extLst>
      <p:ext uri="{BB962C8B-B14F-4D97-AF65-F5344CB8AC3E}">
        <p14:creationId xmlns:p14="http://schemas.microsoft.com/office/powerpoint/2010/main" val="343393029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46</a:t>
            </a:fld>
            <a:endParaRPr lang="en-US"/>
          </a:p>
        </p:txBody>
      </p:sp>
    </p:spTree>
    <p:extLst>
      <p:ext uri="{BB962C8B-B14F-4D97-AF65-F5344CB8AC3E}">
        <p14:creationId xmlns:p14="http://schemas.microsoft.com/office/powerpoint/2010/main" val="208901727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47</a:t>
            </a:fld>
            <a:endParaRPr lang="en-US"/>
          </a:p>
        </p:txBody>
      </p:sp>
    </p:spTree>
    <p:extLst>
      <p:ext uri="{BB962C8B-B14F-4D97-AF65-F5344CB8AC3E}">
        <p14:creationId xmlns:p14="http://schemas.microsoft.com/office/powerpoint/2010/main" val="80180040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48</a:t>
            </a:fld>
            <a:endParaRPr lang="en-US"/>
          </a:p>
        </p:txBody>
      </p:sp>
    </p:spTree>
    <p:extLst>
      <p:ext uri="{BB962C8B-B14F-4D97-AF65-F5344CB8AC3E}">
        <p14:creationId xmlns:p14="http://schemas.microsoft.com/office/powerpoint/2010/main" val="230919424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49</a:t>
            </a:fld>
            <a:endParaRPr lang="en-US"/>
          </a:p>
        </p:txBody>
      </p:sp>
    </p:spTree>
    <p:extLst>
      <p:ext uri="{BB962C8B-B14F-4D97-AF65-F5344CB8AC3E}">
        <p14:creationId xmlns:p14="http://schemas.microsoft.com/office/powerpoint/2010/main" val="239136400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50</a:t>
            </a:fld>
            <a:endParaRPr lang="en-US"/>
          </a:p>
        </p:txBody>
      </p:sp>
    </p:spTree>
    <p:extLst>
      <p:ext uri="{BB962C8B-B14F-4D97-AF65-F5344CB8AC3E}">
        <p14:creationId xmlns:p14="http://schemas.microsoft.com/office/powerpoint/2010/main" val="177595502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51</a:t>
            </a:fld>
            <a:endParaRPr lang="en-US"/>
          </a:p>
        </p:txBody>
      </p:sp>
    </p:spTree>
    <p:extLst>
      <p:ext uri="{BB962C8B-B14F-4D97-AF65-F5344CB8AC3E}">
        <p14:creationId xmlns:p14="http://schemas.microsoft.com/office/powerpoint/2010/main" val="38943300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52</a:t>
            </a:fld>
            <a:endParaRPr lang="en-US"/>
          </a:p>
        </p:txBody>
      </p:sp>
    </p:spTree>
    <p:extLst>
      <p:ext uri="{BB962C8B-B14F-4D97-AF65-F5344CB8AC3E}">
        <p14:creationId xmlns:p14="http://schemas.microsoft.com/office/powerpoint/2010/main" val="312757632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53</a:t>
            </a:fld>
            <a:endParaRPr lang="en-US"/>
          </a:p>
        </p:txBody>
      </p:sp>
    </p:spTree>
    <p:extLst>
      <p:ext uri="{BB962C8B-B14F-4D97-AF65-F5344CB8AC3E}">
        <p14:creationId xmlns:p14="http://schemas.microsoft.com/office/powerpoint/2010/main" val="371954579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54</a:t>
            </a:fld>
            <a:endParaRPr lang="en-US"/>
          </a:p>
        </p:txBody>
      </p:sp>
    </p:spTree>
    <p:extLst>
      <p:ext uri="{BB962C8B-B14F-4D97-AF65-F5344CB8AC3E}">
        <p14:creationId xmlns:p14="http://schemas.microsoft.com/office/powerpoint/2010/main" val="227151450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55</a:t>
            </a:fld>
            <a:endParaRPr lang="en-US"/>
          </a:p>
        </p:txBody>
      </p:sp>
    </p:spTree>
    <p:extLst>
      <p:ext uri="{BB962C8B-B14F-4D97-AF65-F5344CB8AC3E}">
        <p14:creationId xmlns:p14="http://schemas.microsoft.com/office/powerpoint/2010/main" val="53134124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56</a:t>
            </a:fld>
            <a:endParaRPr lang="en-US"/>
          </a:p>
        </p:txBody>
      </p:sp>
    </p:spTree>
    <p:extLst>
      <p:ext uri="{BB962C8B-B14F-4D97-AF65-F5344CB8AC3E}">
        <p14:creationId xmlns:p14="http://schemas.microsoft.com/office/powerpoint/2010/main" val="386205520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57</a:t>
            </a:fld>
            <a:endParaRPr lang="en-US"/>
          </a:p>
        </p:txBody>
      </p:sp>
    </p:spTree>
    <p:extLst>
      <p:ext uri="{BB962C8B-B14F-4D97-AF65-F5344CB8AC3E}">
        <p14:creationId xmlns:p14="http://schemas.microsoft.com/office/powerpoint/2010/main" val="68405102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58</a:t>
            </a:fld>
            <a:endParaRPr lang="en-US"/>
          </a:p>
        </p:txBody>
      </p:sp>
    </p:spTree>
    <p:extLst>
      <p:ext uri="{BB962C8B-B14F-4D97-AF65-F5344CB8AC3E}">
        <p14:creationId xmlns:p14="http://schemas.microsoft.com/office/powerpoint/2010/main" val="98527167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59</a:t>
            </a:fld>
            <a:endParaRPr lang="en-US"/>
          </a:p>
        </p:txBody>
      </p:sp>
    </p:spTree>
    <p:extLst>
      <p:ext uri="{BB962C8B-B14F-4D97-AF65-F5344CB8AC3E}">
        <p14:creationId xmlns:p14="http://schemas.microsoft.com/office/powerpoint/2010/main" val="130456449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60</a:t>
            </a:fld>
            <a:endParaRPr lang="en-US"/>
          </a:p>
        </p:txBody>
      </p:sp>
    </p:spTree>
    <p:extLst>
      <p:ext uri="{BB962C8B-B14F-4D97-AF65-F5344CB8AC3E}">
        <p14:creationId xmlns:p14="http://schemas.microsoft.com/office/powerpoint/2010/main" val="235385630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61</a:t>
            </a:fld>
            <a:endParaRPr lang="en-US"/>
          </a:p>
        </p:txBody>
      </p:sp>
    </p:spTree>
    <p:extLst>
      <p:ext uri="{BB962C8B-B14F-4D97-AF65-F5344CB8AC3E}">
        <p14:creationId xmlns:p14="http://schemas.microsoft.com/office/powerpoint/2010/main" val="254593673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62</a:t>
            </a:fld>
            <a:endParaRPr lang="en-US"/>
          </a:p>
        </p:txBody>
      </p:sp>
    </p:spTree>
    <p:extLst>
      <p:ext uri="{BB962C8B-B14F-4D97-AF65-F5344CB8AC3E}">
        <p14:creationId xmlns:p14="http://schemas.microsoft.com/office/powerpoint/2010/main" val="179975200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63</a:t>
            </a:fld>
            <a:endParaRPr lang="en-US"/>
          </a:p>
        </p:txBody>
      </p:sp>
    </p:spTree>
    <p:extLst>
      <p:ext uri="{BB962C8B-B14F-4D97-AF65-F5344CB8AC3E}">
        <p14:creationId xmlns:p14="http://schemas.microsoft.com/office/powerpoint/2010/main" val="287046401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64</a:t>
            </a:fld>
            <a:endParaRPr lang="en-US"/>
          </a:p>
        </p:txBody>
      </p:sp>
    </p:spTree>
    <p:extLst>
      <p:ext uri="{BB962C8B-B14F-4D97-AF65-F5344CB8AC3E}">
        <p14:creationId xmlns:p14="http://schemas.microsoft.com/office/powerpoint/2010/main" val="191030054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65</a:t>
            </a:fld>
            <a:endParaRPr lang="en-US"/>
          </a:p>
        </p:txBody>
      </p:sp>
    </p:spTree>
    <p:extLst>
      <p:ext uri="{BB962C8B-B14F-4D97-AF65-F5344CB8AC3E}">
        <p14:creationId xmlns:p14="http://schemas.microsoft.com/office/powerpoint/2010/main" val="55060742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66</a:t>
            </a:fld>
            <a:endParaRPr lang="en-US"/>
          </a:p>
        </p:txBody>
      </p:sp>
    </p:spTree>
    <p:extLst>
      <p:ext uri="{BB962C8B-B14F-4D97-AF65-F5344CB8AC3E}">
        <p14:creationId xmlns:p14="http://schemas.microsoft.com/office/powerpoint/2010/main" val="204415836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67</a:t>
            </a:fld>
            <a:endParaRPr lang="en-US"/>
          </a:p>
        </p:txBody>
      </p:sp>
    </p:spTree>
    <p:extLst>
      <p:ext uri="{BB962C8B-B14F-4D97-AF65-F5344CB8AC3E}">
        <p14:creationId xmlns:p14="http://schemas.microsoft.com/office/powerpoint/2010/main" val="333632774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68</a:t>
            </a:fld>
            <a:endParaRPr lang="en-US"/>
          </a:p>
        </p:txBody>
      </p:sp>
    </p:spTree>
    <p:extLst>
      <p:ext uri="{BB962C8B-B14F-4D97-AF65-F5344CB8AC3E}">
        <p14:creationId xmlns:p14="http://schemas.microsoft.com/office/powerpoint/2010/main" val="71328211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69</a:t>
            </a:fld>
            <a:endParaRPr lang="en-US"/>
          </a:p>
        </p:txBody>
      </p:sp>
    </p:spTree>
    <p:extLst>
      <p:ext uri="{BB962C8B-B14F-4D97-AF65-F5344CB8AC3E}">
        <p14:creationId xmlns:p14="http://schemas.microsoft.com/office/powerpoint/2010/main" val="217996842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70</a:t>
            </a:fld>
            <a:endParaRPr lang="en-US"/>
          </a:p>
        </p:txBody>
      </p:sp>
    </p:spTree>
    <p:extLst>
      <p:ext uri="{BB962C8B-B14F-4D97-AF65-F5344CB8AC3E}">
        <p14:creationId xmlns:p14="http://schemas.microsoft.com/office/powerpoint/2010/main" val="190075734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71</a:t>
            </a:fld>
            <a:endParaRPr lang="en-US"/>
          </a:p>
        </p:txBody>
      </p:sp>
    </p:spTree>
    <p:extLst>
      <p:ext uri="{BB962C8B-B14F-4D97-AF65-F5344CB8AC3E}">
        <p14:creationId xmlns:p14="http://schemas.microsoft.com/office/powerpoint/2010/main" val="420040284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72</a:t>
            </a:fld>
            <a:endParaRPr lang="en-US"/>
          </a:p>
        </p:txBody>
      </p:sp>
    </p:spTree>
    <p:extLst>
      <p:ext uri="{BB962C8B-B14F-4D97-AF65-F5344CB8AC3E}">
        <p14:creationId xmlns:p14="http://schemas.microsoft.com/office/powerpoint/2010/main" val="347443868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73</a:t>
            </a:fld>
            <a:endParaRPr lang="en-US"/>
          </a:p>
        </p:txBody>
      </p:sp>
    </p:spTree>
    <p:extLst>
      <p:ext uri="{BB962C8B-B14F-4D97-AF65-F5344CB8AC3E}">
        <p14:creationId xmlns:p14="http://schemas.microsoft.com/office/powerpoint/2010/main" val="5502661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74</a:t>
            </a:fld>
            <a:endParaRPr lang="en-US"/>
          </a:p>
        </p:txBody>
      </p:sp>
    </p:spTree>
    <p:extLst>
      <p:ext uri="{BB962C8B-B14F-4D97-AF65-F5344CB8AC3E}">
        <p14:creationId xmlns:p14="http://schemas.microsoft.com/office/powerpoint/2010/main" val="30210562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75</a:t>
            </a:fld>
            <a:endParaRPr lang="en-US"/>
          </a:p>
        </p:txBody>
      </p:sp>
    </p:spTree>
    <p:extLst>
      <p:ext uri="{BB962C8B-B14F-4D97-AF65-F5344CB8AC3E}">
        <p14:creationId xmlns:p14="http://schemas.microsoft.com/office/powerpoint/2010/main" val="414052232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76</a:t>
            </a:fld>
            <a:endParaRPr lang="en-US"/>
          </a:p>
        </p:txBody>
      </p:sp>
    </p:spTree>
    <p:extLst>
      <p:ext uri="{BB962C8B-B14F-4D97-AF65-F5344CB8AC3E}">
        <p14:creationId xmlns:p14="http://schemas.microsoft.com/office/powerpoint/2010/main" val="1264141882"/>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77</a:t>
            </a:fld>
            <a:endParaRPr lang="en-US"/>
          </a:p>
        </p:txBody>
      </p:sp>
    </p:spTree>
    <p:extLst>
      <p:ext uri="{BB962C8B-B14F-4D97-AF65-F5344CB8AC3E}">
        <p14:creationId xmlns:p14="http://schemas.microsoft.com/office/powerpoint/2010/main" val="2218163787"/>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78</a:t>
            </a:fld>
            <a:endParaRPr lang="en-US"/>
          </a:p>
        </p:txBody>
      </p:sp>
    </p:spTree>
    <p:extLst>
      <p:ext uri="{BB962C8B-B14F-4D97-AF65-F5344CB8AC3E}">
        <p14:creationId xmlns:p14="http://schemas.microsoft.com/office/powerpoint/2010/main" val="85986218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79</a:t>
            </a:fld>
            <a:endParaRPr lang="en-US"/>
          </a:p>
        </p:txBody>
      </p:sp>
    </p:spTree>
    <p:extLst>
      <p:ext uri="{BB962C8B-B14F-4D97-AF65-F5344CB8AC3E}">
        <p14:creationId xmlns:p14="http://schemas.microsoft.com/office/powerpoint/2010/main" val="4259975747"/>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80</a:t>
            </a:fld>
            <a:endParaRPr lang="en-US"/>
          </a:p>
        </p:txBody>
      </p:sp>
    </p:spTree>
    <p:extLst>
      <p:ext uri="{BB962C8B-B14F-4D97-AF65-F5344CB8AC3E}">
        <p14:creationId xmlns:p14="http://schemas.microsoft.com/office/powerpoint/2010/main" val="147867716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81</a:t>
            </a:fld>
            <a:endParaRPr lang="en-US"/>
          </a:p>
        </p:txBody>
      </p:sp>
    </p:spTree>
    <p:extLst>
      <p:ext uri="{BB962C8B-B14F-4D97-AF65-F5344CB8AC3E}">
        <p14:creationId xmlns:p14="http://schemas.microsoft.com/office/powerpoint/2010/main" val="407664198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82</a:t>
            </a:fld>
            <a:endParaRPr lang="en-US"/>
          </a:p>
        </p:txBody>
      </p:sp>
    </p:spTree>
    <p:extLst>
      <p:ext uri="{BB962C8B-B14F-4D97-AF65-F5344CB8AC3E}">
        <p14:creationId xmlns:p14="http://schemas.microsoft.com/office/powerpoint/2010/main" val="845829415"/>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83</a:t>
            </a:fld>
            <a:endParaRPr lang="en-US"/>
          </a:p>
        </p:txBody>
      </p:sp>
    </p:spTree>
    <p:extLst>
      <p:ext uri="{BB962C8B-B14F-4D97-AF65-F5344CB8AC3E}">
        <p14:creationId xmlns:p14="http://schemas.microsoft.com/office/powerpoint/2010/main" val="3837277583"/>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84</a:t>
            </a:fld>
            <a:endParaRPr lang="en-US"/>
          </a:p>
        </p:txBody>
      </p:sp>
    </p:spTree>
    <p:extLst>
      <p:ext uri="{BB962C8B-B14F-4D97-AF65-F5344CB8AC3E}">
        <p14:creationId xmlns:p14="http://schemas.microsoft.com/office/powerpoint/2010/main" val="399832219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85</a:t>
            </a:fld>
            <a:endParaRPr lang="en-US"/>
          </a:p>
        </p:txBody>
      </p:sp>
    </p:spTree>
    <p:extLst>
      <p:ext uri="{BB962C8B-B14F-4D97-AF65-F5344CB8AC3E}">
        <p14:creationId xmlns:p14="http://schemas.microsoft.com/office/powerpoint/2010/main" val="208715392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86</a:t>
            </a:fld>
            <a:endParaRPr lang="en-US"/>
          </a:p>
        </p:txBody>
      </p:sp>
    </p:spTree>
    <p:extLst>
      <p:ext uri="{BB962C8B-B14F-4D97-AF65-F5344CB8AC3E}">
        <p14:creationId xmlns:p14="http://schemas.microsoft.com/office/powerpoint/2010/main" val="171601737"/>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87</a:t>
            </a:fld>
            <a:endParaRPr lang="en-US"/>
          </a:p>
        </p:txBody>
      </p:sp>
    </p:spTree>
    <p:extLst>
      <p:ext uri="{BB962C8B-B14F-4D97-AF65-F5344CB8AC3E}">
        <p14:creationId xmlns:p14="http://schemas.microsoft.com/office/powerpoint/2010/main" val="213069341"/>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88</a:t>
            </a:fld>
            <a:endParaRPr lang="en-US"/>
          </a:p>
        </p:txBody>
      </p:sp>
    </p:spTree>
    <p:extLst>
      <p:ext uri="{BB962C8B-B14F-4D97-AF65-F5344CB8AC3E}">
        <p14:creationId xmlns:p14="http://schemas.microsoft.com/office/powerpoint/2010/main" val="3153989271"/>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89</a:t>
            </a:fld>
            <a:endParaRPr lang="en-US"/>
          </a:p>
        </p:txBody>
      </p:sp>
    </p:spTree>
    <p:extLst>
      <p:ext uri="{BB962C8B-B14F-4D97-AF65-F5344CB8AC3E}">
        <p14:creationId xmlns:p14="http://schemas.microsoft.com/office/powerpoint/2010/main" val="980736334"/>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90</a:t>
            </a:fld>
            <a:endParaRPr lang="en-US"/>
          </a:p>
        </p:txBody>
      </p:sp>
    </p:spTree>
    <p:extLst>
      <p:ext uri="{BB962C8B-B14F-4D97-AF65-F5344CB8AC3E}">
        <p14:creationId xmlns:p14="http://schemas.microsoft.com/office/powerpoint/2010/main" val="969657333"/>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91</a:t>
            </a:fld>
            <a:endParaRPr lang="en-US"/>
          </a:p>
        </p:txBody>
      </p:sp>
    </p:spTree>
    <p:extLst>
      <p:ext uri="{BB962C8B-B14F-4D97-AF65-F5344CB8AC3E}">
        <p14:creationId xmlns:p14="http://schemas.microsoft.com/office/powerpoint/2010/main" val="1779202384"/>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92</a:t>
            </a:fld>
            <a:endParaRPr lang="en-US"/>
          </a:p>
        </p:txBody>
      </p:sp>
    </p:spTree>
    <p:extLst>
      <p:ext uri="{BB962C8B-B14F-4D97-AF65-F5344CB8AC3E}">
        <p14:creationId xmlns:p14="http://schemas.microsoft.com/office/powerpoint/2010/main" val="1824158617"/>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93</a:t>
            </a:fld>
            <a:endParaRPr lang="en-US"/>
          </a:p>
        </p:txBody>
      </p:sp>
    </p:spTree>
    <p:extLst>
      <p:ext uri="{BB962C8B-B14F-4D97-AF65-F5344CB8AC3E}">
        <p14:creationId xmlns:p14="http://schemas.microsoft.com/office/powerpoint/2010/main" val="2419063933"/>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94</a:t>
            </a:fld>
            <a:endParaRPr lang="en-US"/>
          </a:p>
        </p:txBody>
      </p:sp>
    </p:spTree>
    <p:extLst>
      <p:ext uri="{BB962C8B-B14F-4D97-AF65-F5344CB8AC3E}">
        <p14:creationId xmlns:p14="http://schemas.microsoft.com/office/powerpoint/2010/main" val="287570636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95</a:t>
            </a:fld>
            <a:endParaRPr lang="en-US"/>
          </a:p>
        </p:txBody>
      </p:sp>
    </p:spTree>
    <p:extLst>
      <p:ext uri="{BB962C8B-B14F-4D97-AF65-F5344CB8AC3E}">
        <p14:creationId xmlns:p14="http://schemas.microsoft.com/office/powerpoint/2010/main" val="3274113450"/>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96</a:t>
            </a:fld>
            <a:endParaRPr lang="en-US"/>
          </a:p>
        </p:txBody>
      </p:sp>
    </p:spTree>
    <p:extLst>
      <p:ext uri="{BB962C8B-B14F-4D97-AF65-F5344CB8AC3E}">
        <p14:creationId xmlns:p14="http://schemas.microsoft.com/office/powerpoint/2010/main" val="2771523006"/>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97</a:t>
            </a:fld>
            <a:endParaRPr lang="en-US"/>
          </a:p>
        </p:txBody>
      </p:sp>
    </p:spTree>
    <p:extLst>
      <p:ext uri="{BB962C8B-B14F-4D97-AF65-F5344CB8AC3E}">
        <p14:creationId xmlns:p14="http://schemas.microsoft.com/office/powerpoint/2010/main" val="1956522949"/>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98</a:t>
            </a:fld>
            <a:endParaRPr lang="en-US"/>
          </a:p>
        </p:txBody>
      </p:sp>
    </p:spTree>
    <p:extLst>
      <p:ext uri="{BB962C8B-B14F-4D97-AF65-F5344CB8AC3E}">
        <p14:creationId xmlns:p14="http://schemas.microsoft.com/office/powerpoint/2010/main" val="570709755"/>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99</a:t>
            </a:fld>
            <a:endParaRPr lang="en-US"/>
          </a:p>
        </p:txBody>
      </p:sp>
    </p:spTree>
    <p:extLst>
      <p:ext uri="{BB962C8B-B14F-4D97-AF65-F5344CB8AC3E}">
        <p14:creationId xmlns:p14="http://schemas.microsoft.com/office/powerpoint/2010/main" val="554510541"/>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100</a:t>
            </a:fld>
            <a:endParaRPr lang="en-US"/>
          </a:p>
        </p:txBody>
      </p:sp>
    </p:spTree>
    <p:extLst>
      <p:ext uri="{BB962C8B-B14F-4D97-AF65-F5344CB8AC3E}">
        <p14:creationId xmlns:p14="http://schemas.microsoft.com/office/powerpoint/2010/main" val="3694167279"/>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101</a:t>
            </a:fld>
            <a:endParaRPr lang="en-US"/>
          </a:p>
        </p:txBody>
      </p:sp>
    </p:spTree>
    <p:extLst>
      <p:ext uri="{BB962C8B-B14F-4D97-AF65-F5344CB8AC3E}">
        <p14:creationId xmlns:p14="http://schemas.microsoft.com/office/powerpoint/2010/main" val="31378048"/>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102</a:t>
            </a:fld>
            <a:endParaRPr lang="en-US"/>
          </a:p>
        </p:txBody>
      </p:sp>
    </p:spTree>
    <p:extLst>
      <p:ext uri="{BB962C8B-B14F-4D97-AF65-F5344CB8AC3E}">
        <p14:creationId xmlns:p14="http://schemas.microsoft.com/office/powerpoint/2010/main" val="1694729061"/>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103</a:t>
            </a:fld>
            <a:endParaRPr lang="en-US"/>
          </a:p>
        </p:txBody>
      </p:sp>
    </p:spTree>
    <p:extLst>
      <p:ext uri="{BB962C8B-B14F-4D97-AF65-F5344CB8AC3E}">
        <p14:creationId xmlns:p14="http://schemas.microsoft.com/office/powerpoint/2010/main" val="3589544778"/>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104</a:t>
            </a:fld>
            <a:endParaRPr lang="en-US"/>
          </a:p>
        </p:txBody>
      </p:sp>
    </p:spTree>
    <p:extLst>
      <p:ext uri="{BB962C8B-B14F-4D97-AF65-F5344CB8AC3E}">
        <p14:creationId xmlns:p14="http://schemas.microsoft.com/office/powerpoint/2010/main" val="1401171057"/>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105</a:t>
            </a:fld>
            <a:endParaRPr lang="en-US"/>
          </a:p>
        </p:txBody>
      </p:sp>
    </p:spTree>
    <p:extLst>
      <p:ext uri="{BB962C8B-B14F-4D97-AF65-F5344CB8AC3E}">
        <p14:creationId xmlns:p14="http://schemas.microsoft.com/office/powerpoint/2010/main" val="3121467793"/>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106</a:t>
            </a:fld>
            <a:endParaRPr lang="en-US"/>
          </a:p>
        </p:txBody>
      </p:sp>
    </p:spTree>
    <p:extLst>
      <p:ext uri="{BB962C8B-B14F-4D97-AF65-F5344CB8AC3E}">
        <p14:creationId xmlns:p14="http://schemas.microsoft.com/office/powerpoint/2010/main" val="1690936852"/>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107</a:t>
            </a:fld>
            <a:endParaRPr lang="en-US"/>
          </a:p>
        </p:txBody>
      </p:sp>
    </p:spTree>
    <p:extLst>
      <p:ext uri="{BB962C8B-B14F-4D97-AF65-F5344CB8AC3E}">
        <p14:creationId xmlns:p14="http://schemas.microsoft.com/office/powerpoint/2010/main" val="2718822192"/>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108</a:t>
            </a:fld>
            <a:endParaRPr lang="en-US"/>
          </a:p>
        </p:txBody>
      </p:sp>
    </p:spTree>
    <p:extLst>
      <p:ext uri="{BB962C8B-B14F-4D97-AF65-F5344CB8AC3E}">
        <p14:creationId xmlns:p14="http://schemas.microsoft.com/office/powerpoint/2010/main" val="3327794098"/>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109</a:t>
            </a:fld>
            <a:endParaRPr lang="en-US"/>
          </a:p>
        </p:txBody>
      </p:sp>
    </p:spTree>
    <p:extLst>
      <p:ext uri="{BB962C8B-B14F-4D97-AF65-F5344CB8AC3E}">
        <p14:creationId xmlns:p14="http://schemas.microsoft.com/office/powerpoint/2010/main" val="4009244410"/>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110</a:t>
            </a:fld>
            <a:endParaRPr lang="en-US"/>
          </a:p>
        </p:txBody>
      </p:sp>
    </p:spTree>
    <p:extLst>
      <p:ext uri="{BB962C8B-B14F-4D97-AF65-F5344CB8AC3E}">
        <p14:creationId xmlns:p14="http://schemas.microsoft.com/office/powerpoint/2010/main" val="195055883"/>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111</a:t>
            </a:fld>
            <a:endParaRPr lang="en-US"/>
          </a:p>
        </p:txBody>
      </p:sp>
    </p:spTree>
    <p:extLst>
      <p:ext uri="{BB962C8B-B14F-4D97-AF65-F5344CB8AC3E}">
        <p14:creationId xmlns:p14="http://schemas.microsoft.com/office/powerpoint/2010/main" val="2716552378"/>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112</a:t>
            </a:fld>
            <a:endParaRPr lang="en-US"/>
          </a:p>
        </p:txBody>
      </p:sp>
    </p:spTree>
    <p:extLst>
      <p:ext uri="{BB962C8B-B14F-4D97-AF65-F5344CB8AC3E}">
        <p14:creationId xmlns:p14="http://schemas.microsoft.com/office/powerpoint/2010/main" val="2077713933"/>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113</a:t>
            </a:fld>
            <a:endParaRPr lang="en-US"/>
          </a:p>
        </p:txBody>
      </p:sp>
    </p:spTree>
    <p:extLst>
      <p:ext uri="{BB962C8B-B14F-4D97-AF65-F5344CB8AC3E}">
        <p14:creationId xmlns:p14="http://schemas.microsoft.com/office/powerpoint/2010/main" val="2035346034"/>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114</a:t>
            </a:fld>
            <a:endParaRPr lang="en-US"/>
          </a:p>
        </p:txBody>
      </p:sp>
    </p:spTree>
    <p:extLst>
      <p:ext uri="{BB962C8B-B14F-4D97-AF65-F5344CB8AC3E}">
        <p14:creationId xmlns:p14="http://schemas.microsoft.com/office/powerpoint/2010/main" val="3069471852"/>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115</a:t>
            </a:fld>
            <a:endParaRPr lang="en-US"/>
          </a:p>
        </p:txBody>
      </p:sp>
    </p:spTree>
    <p:extLst>
      <p:ext uri="{BB962C8B-B14F-4D97-AF65-F5344CB8AC3E}">
        <p14:creationId xmlns:p14="http://schemas.microsoft.com/office/powerpoint/2010/main" val="2909338018"/>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116</a:t>
            </a:fld>
            <a:endParaRPr lang="en-US"/>
          </a:p>
        </p:txBody>
      </p:sp>
    </p:spTree>
    <p:extLst>
      <p:ext uri="{BB962C8B-B14F-4D97-AF65-F5344CB8AC3E}">
        <p14:creationId xmlns:p14="http://schemas.microsoft.com/office/powerpoint/2010/main" val="4271846186"/>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117</a:t>
            </a:fld>
            <a:endParaRPr lang="en-US"/>
          </a:p>
        </p:txBody>
      </p:sp>
    </p:spTree>
    <p:extLst>
      <p:ext uri="{BB962C8B-B14F-4D97-AF65-F5344CB8AC3E}">
        <p14:creationId xmlns:p14="http://schemas.microsoft.com/office/powerpoint/2010/main" val="274328106"/>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118</a:t>
            </a:fld>
            <a:endParaRPr lang="en-US"/>
          </a:p>
        </p:txBody>
      </p:sp>
    </p:spTree>
    <p:extLst>
      <p:ext uri="{BB962C8B-B14F-4D97-AF65-F5344CB8AC3E}">
        <p14:creationId xmlns:p14="http://schemas.microsoft.com/office/powerpoint/2010/main" val="2071926386"/>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119</a:t>
            </a:fld>
            <a:endParaRPr lang="en-US"/>
          </a:p>
        </p:txBody>
      </p:sp>
    </p:spTree>
    <p:extLst>
      <p:ext uri="{BB962C8B-B14F-4D97-AF65-F5344CB8AC3E}">
        <p14:creationId xmlns:p14="http://schemas.microsoft.com/office/powerpoint/2010/main" val="4234119964"/>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120</a:t>
            </a:fld>
            <a:endParaRPr lang="en-US"/>
          </a:p>
        </p:txBody>
      </p:sp>
    </p:spTree>
    <p:extLst>
      <p:ext uri="{BB962C8B-B14F-4D97-AF65-F5344CB8AC3E}">
        <p14:creationId xmlns:p14="http://schemas.microsoft.com/office/powerpoint/2010/main" val="34093235"/>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121</a:t>
            </a:fld>
            <a:endParaRPr lang="en-US"/>
          </a:p>
        </p:txBody>
      </p:sp>
    </p:spTree>
    <p:extLst>
      <p:ext uri="{BB962C8B-B14F-4D97-AF65-F5344CB8AC3E}">
        <p14:creationId xmlns:p14="http://schemas.microsoft.com/office/powerpoint/2010/main" val="2808861065"/>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122</a:t>
            </a:fld>
            <a:endParaRPr lang="en-US"/>
          </a:p>
        </p:txBody>
      </p:sp>
    </p:spTree>
    <p:extLst>
      <p:ext uri="{BB962C8B-B14F-4D97-AF65-F5344CB8AC3E}">
        <p14:creationId xmlns:p14="http://schemas.microsoft.com/office/powerpoint/2010/main" val="3358686074"/>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123</a:t>
            </a:fld>
            <a:endParaRPr lang="en-US"/>
          </a:p>
        </p:txBody>
      </p:sp>
    </p:spTree>
    <p:extLst>
      <p:ext uri="{BB962C8B-B14F-4D97-AF65-F5344CB8AC3E}">
        <p14:creationId xmlns:p14="http://schemas.microsoft.com/office/powerpoint/2010/main" val="342504214"/>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124</a:t>
            </a:fld>
            <a:endParaRPr lang="en-US"/>
          </a:p>
        </p:txBody>
      </p:sp>
    </p:spTree>
    <p:extLst>
      <p:ext uri="{BB962C8B-B14F-4D97-AF65-F5344CB8AC3E}">
        <p14:creationId xmlns:p14="http://schemas.microsoft.com/office/powerpoint/2010/main" val="1985594779"/>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125</a:t>
            </a:fld>
            <a:endParaRPr lang="en-US"/>
          </a:p>
        </p:txBody>
      </p:sp>
    </p:spTree>
    <p:extLst>
      <p:ext uri="{BB962C8B-B14F-4D97-AF65-F5344CB8AC3E}">
        <p14:creationId xmlns:p14="http://schemas.microsoft.com/office/powerpoint/2010/main" val="615482571"/>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126</a:t>
            </a:fld>
            <a:endParaRPr lang="en-US"/>
          </a:p>
        </p:txBody>
      </p:sp>
    </p:spTree>
    <p:extLst>
      <p:ext uri="{BB962C8B-B14F-4D97-AF65-F5344CB8AC3E}">
        <p14:creationId xmlns:p14="http://schemas.microsoft.com/office/powerpoint/2010/main" val="1884757051"/>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127</a:t>
            </a:fld>
            <a:endParaRPr lang="en-US"/>
          </a:p>
        </p:txBody>
      </p:sp>
    </p:spTree>
    <p:extLst>
      <p:ext uri="{BB962C8B-B14F-4D97-AF65-F5344CB8AC3E}">
        <p14:creationId xmlns:p14="http://schemas.microsoft.com/office/powerpoint/2010/main" val="579350956"/>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128</a:t>
            </a:fld>
            <a:endParaRPr lang="en-US"/>
          </a:p>
        </p:txBody>
      </p:sp>
    </p:spTree>
    <p:extLst>
      <p:ext uri="{BB962C8B-B14F-4D97-AF65-F5344CB8AC3E}">
        <p14:creationId xmlns:p14="http://schemas.microsoft.com/office/powerpoint/2010/main" val="437782554"/>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129</a:t>
            </a:fld>
            <a:endParaRPr lang="en-US"/>
          </a:p>
        </p:txBody>
      </p:sp>
    </p:spTree>
    <p:extLst>
      <p:ext uri="{BB962C8B-B14F-4D97-AF65-F5344CB8AC3E}">
        <p14:creationId xmlns:p14="http://schemas.microsoft.com/office/powerpoint/2010/main" val="801544860"/>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130</a:t>
            </a:fld>
            <a:endParaRPr lang="en-US"/>
          </a:p>
        </p:txBody>
      </p:sp>
    </p:spTree>
    <p:extLst>
      <p:ext uri="{BB962C8B-B14F-4D97-AF65-F5344CB8AC3E}">
        <p14:creationId xmlns:p14="http://schemas.microsoft.com/office/powerpoint/2010/main" val="3750934102"/>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131</a:t>
            </a:fld>
            <a:endParaRPr lang="en-US"/>
          </a:p>
        </p:txBody>
      </p:sp>
    </p:spTree>
    <p:extLst>
      <p:ext uri="{BB962C8B-B14F-4D97-AF65-F5344CB8AC3E}">
        <p14:creationId xmlns:p14="http://schemas.microsoft.com/office/powerpoint/2010/main" val="998544461"/>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132</a:t>
            </a:fld>
            <a:endParaRPr lang="en-US"/>
          </a:p>
        </p:txBody>
      </p:sp>
    </p:spTree>
    <p:extLst>
      <p:ext uri="{BB962C8B-B14F-4D97-AF65-F5344CB8AC3E}">
        <p14:creationId xmlns:p14="http://schemas.microsoft.com/office/powerpoint/2010/main" val="1365003058"/>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133</a:t>
            </a:fld>
            <a:endParaRPr lang="en-US"/>
          </a:p>
        </p:txBody>
      </p:sp>
    </p:spTree>
    <p:extLst>
      <p:ext uri="{BB962C8B-B14F-4D97-AF65-F5344CB8AC3E}">
        <p14:creationId xmlns:p14="http://schemas.microsoft.com/office/powerpoint/2010/main" val="896569571"/>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134</a:t>
            </a:fld>
            <a:endParaRPr lang="en-US"/>
          </a:p>
        </p:txBody>
      </p:sp>
    </p:spTree>
    <p:extLst>
      <p:ext uri="{BB962C8B-B14F-4D97-AF65-F5344CB8AC3E}">
        <p14:creationId xmlns:p14="http://schemas.microsoft.com/office/powerpoint/2010/main" val="81832188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sosyalbilgiler.biz/" TargetMode="External"/><Relationship Id="rId2" Type="http://schemas.openxmlformats.org/officeDocument/2006/relationships/slide" Target="../slides/slide2.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sosyalbilgiler.biz/" TargetMode="External"/><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slide" Target="../slides/slide2.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2" name="Rectangle: Rounded Corners 111">
            <a:hlinkClick r:id="rId2"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886958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Başlık Slaydı">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tr-TR" dirty="0" smtClean="0"/>
              <a:t>Asıl başlık stili için tıklatın</a:t>
            </a:r>
            <a:endParaRPr lang="tr-TR" dirty="0"/>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dirty="0" smtClean="0"/>
              <a:t>Asıl alt başlık stilini düzenlemek için tıklatın</a:t>
            </a:r>
            <a:endParaRPr lang="tr-TR" dirty="0"/>
          </a:p>
        </p:txBody>
      </p:sp>
      <p:sp>
        <p:nvSpPr>
          <p:cNvPr id="4" name="Veri Yer Tutucusu 3"/>
          <p:cNvSpPr>
            <a:spLocks noGrp="1"/>
          </p:cNvSpPr>
          <p:nvPr>
            <p:ph type="dt" sz="half" idx="10"/>
          </p:nvPr>
        </p:nvSpPr>
        <p:spPr>
          <a:xfrm>
            <a:off x="838200" y="6356350"/>
            <a:ext cx="2743200" cy="365125"/>
          </a:xfrm>
          <a:prstGeom prst="rect">
            <a:avLst/>
          </a:prstGeom>
        </p:spPr>
        <p:txBody>
          <a:bodyPr/>
          <a:lstStyle/>
          <a:p>
            <a:fld id="{2A6F3650-BB3E-45DE-B068-FB7E589E67EC}" type="datetimeFigureOut">
              <a:rPr lang="tr-TR" smtClean="0"/>
              <a:t>17.09.2026</a:t>
            </a:fld>
            <a:endParaRPr lang="tr-TR"/>
          </a:p>
        </p:txBody>
      </p:sp>
      <p:sp>
        <p:nvSpPr>
          <p:cNvPr id="5" name="Altbilgi Yer Tutucusu 4"/>
          <p:cNvSpPr>
            <a:spLocks noGrp="1"/>
          </p:cNvSpPr>
          <p:nvPr>
            <p:ph type="ftr" sz="quarter" idx="11"/>
          </p:nvPr>
        </p:nvSpPr>
        <p:spPr>
          <a:xfrm>
            <a:off x="4038600" y="6356350"/>
            <a:ext cx="4114800" cy="365125"/>
          </a:xfrm>
          <a:prstGeom prst="rect">
            <a:avLst/>
          </a:prstGeom>
        </p:spPr>
        <p:txBody>
          <a:bodyPr/>
          <a:lstStyle/>
          <a:p>
            <a:endParaRPr lang="tr-TR"/>
          </a:p>
        </p:txBody>
      </p:sp>
      <p:sp>
        <p:nvSpPr>
          <p:cNvPr id="6" name="Slayt Numarası Yer Tutucusu 5"/>
          <p:cNvSpPr>
            <a:spLocks noGrp="1"/>
          </p:cNvSpPr>
          <p:nvPr>
            <p:ph type="sldNum" sz="quarter" idx="12"/>
          </p:nvPr>
        </p:nvSpPr>
        <p:spPr>
          <a:xfrm>
            <a:off x="8610600" y="6356350"/>
            <a:ext cx="2743200" cy="365125"/>
          </a:xfrm>
          <a:prstGeom prst="rect">
            <a:avLst/>
          </a:prstGeom>
        </p:spPr>
        <p:txBody>
          <a:bodyPr/>
          <a:lstStyle/>
          <a:p>
            <a:fld id="{16F10BCC-6C5F-4B15-B86D-EE90A14A594B}" type="slidenum">
              <a:rPr lang="tr-TR" smtClean="0"/>
              <a:t>‹#›</a:t>
            </a:fld>
            <a:endParaRPr lang="tr-TR"/>
          </a:p>
        </p:txBody>
      </p:sp>
      <p:pic>
        <p:nvPicPr>
          <p:cNvPr id="7" name="Resim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0"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Resim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0" name="Rectangle: Rounded Corners 111">
            <a:hlinkClick r:id="rId5" action="ppaction://hlinksldjump"/>
            <a:extLst>
              <a:ext uri="{FF2B5EF4-FFF2-40B4-BE49-F238E27FC236}">
                <a16:creationId xmlns:a16="http://schemas.microsoft.com/office/drawing/2014/main" id="{86E3D609-39C5-48AB-BBEB-435EFD8F0C1A}"/>
              </a:ext>
            </a:extLst>
          </p:cNvPr>
          <p:cNvSpPr/>
          <p:nvPr userDrawn="1"/>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8378963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Başlık ve İçerik">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title"/>
          </p:nvPr>
        </p:nvSpPr>
        <p:spPr>
          <a:xfrm>
            <a:off x="838200" y="163482"/>
            <a:ext cx="10515600" cy="739056"/>
          </a:xfrm>
          <a:prstGeom prst="rect">
            <a:avLst/>
          </a:prstGeom>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Tree>
    <p:extLst>
      <p:ext uri="{BB962C8B-B14F-4D97-AF65-F5344CB8AC3E}">
        <p14:creationId xmlns:p14="http://schemas.microsoft.com/office/powerpoint/2010/main" val="73732023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 Target="../slides/slide2.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Resim 3"/>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Rounded Corners 111">
            <a:hlinkClick r:id="rId6"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6" name="Rectangle: Rounded Corners 111">
            <a:hlinkClick r:id="rId7"/>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 id="2147483705" r:id="rId2"/>
    <p:sldLayoutId id="2147483706"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1.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notesSlide" Target="../notesSlides/notesSlide2.xml"/><Relationship Id="rId7" Type="http://schemas.openxmlformats.org/officeDocument/2006/relationships/slide" Target="slide112.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slide" Target="slide95.xml"/><Relationship Id="rId11" Type="http://schemas.openxmlformats.org/officeDocument/2006/relationships/slide" Target="slide41.xml"/><Relationship Id="rId5" Type="http://schemas.openxmlformats.org/officeDocument/2006/relationships/slide" Target="slide64.xml"/><Relationship Id="rId10" Type="http://schemas.openxmlformats.org/officeDocument/2006/relationships/slide" Target="slide27.xml"/><Relationship Id="rId4" Type="http://schemas.openxmlformats.org/officeDocument/2006/relationships/slide" Target="slide53.xml"/><Relationship Id="rId9" Type="http://schemas.openxmlformats.org/officeDocument/2006/relationships/slide" Target="slide14.xml"/></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notesSlide" Target="../notesSlides/notesSlide3.xml"/><Relationship Id="rId7" Type="http://schemas.openxmlformats.org/officeDocument/2006/relationships/image" Target="../media/image10.jpeg"/><Relationship Id="rId2" Type="http://schemas.openxmlformats.org/officeDocument/2006/relationships/slideLayout" Target="../slideLayouts/slideLayout3.xml"/><Relationship Id="rId1" Type="http://schemas.openxmlformats.org/officeDocument/2006/relationships/tags" Target="../tags/tag4.xml"/><Relationship Id="rId6" Type="http://schemas.openxmlformats.org/officeDocument/2006/relationships/image" Target="../media/image9.jpeg"/><Relationship Id="rId11" Type="http://schemas.openxmlformats.org/officeDocument/2006/relationships/image" Target="../media/image14.jpeg"/><Relationship Id="rId5" Type="http://schemas.openxmlformats.org/officeDocument/2006/relationships/slide" Target="slide2.xml"/><Relationship Id="rId10" Type="http://schemas.openxmlformats.org/officeDocument/2006/relationships/image" Target="../media/image13.jpeg"/><Relationship Id="rId4" Type="http://schemas.openxmlformats.org/officeDocument/2006/relationships/audio" Target="../media/audio1.wav"/><Relationship Id="rId9"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5.xml"/><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6.xml"/><Relationship Id="rId5" Type="http://schemas.openxmlformats.org/officeDocument/2006/relationships/image" Target="../media/image15.jpg"/><Relationship Id="rId4" Type="http://schemas.openxmlformats.org/officeDocument/2006/relationships/audio" Target="../media/audio2.wav"/></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7.xml"/><Relationship Id="rId6" Type="http://schemas.openxmlformats.org/officeDocument/2006/relationships/image" Target="../media/image18.jpg"/><Relationship Id="rId5" Type="http://schemas.openxmlformats.org/officeDocument/2006/relationships/image" Target="../media/image17.png"/><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21.png"/><Relationship Id="rId2" Type="http://schemas.openxmlformats.org/officeDocument/2006/relationships/slideLayout" Target="../slideLayouts/slideLayout3.xml"/><Relationship Id="rId1" Type="http://schemas.openxmlformats.org/officeDocument/2006/relationships/tags" Target="../tags/tag8.xml"/><Relationship Id="rId6" Type="http://schemas.openxmlformats.org/officeDocument/2006/relationships/image" Target="../media/image20.png"/><Relationship Id="rId5" Type="http://schemas.openxmlformats.org/officeDocument/2006/relationships/slide" Target="slide2.xml"/><Relationship Id="rId4" Type="http://schemas.openxmlformats.org/officeDocument/2006/relationships/image" Target="../media/image19.jp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9.xml"/><Relationship Id="rId5" Type="http://schemas.openxmlformats.org/officeDocument/2006/relationships/hyperlink" Target="https://www.sosyalbilgiler.biz/" TargetMode="External"/><Relationship Id="rId4" Type="http://schemas.openxmlformats.org/officeDocument/2006/relationships/image" Target="../media/image22.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10.xml"/><Relationship Id="rId5" Type="http://schemas.openxmlformats.org/officeDocument/2006/relationships/image" Target="../media/image23.jpg"/><Relationship Id="rId4" Type="http://schemas.openxmlformats.org/officeDocument/2006/relationships/hyperlink" Target="https://www.sosyalbilgiler.biz/" TargetMode="Externa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11.xml"/><Relationship Id="rId5" Type="http://schemas.openxmlformats.org/officeDocument/2006/relationships/image" Target="../media/image24.jpg"/><Relationship Id="rId4" Type="http://schemas.openxmlformats.org/officeDocument/2006/relationships/hyperlink" Target="https://www.sosyalbilgiler.biz/" TargetMode="Externa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12.xml"/><Relationship Id="rId5" Type="http://schemas.openxmlformats.org/officeDocument/2006/relationships/image" Target="../media/image25.jpg"/><Relationship Id="rId4" Type="http://schemas.openxmlformats.org/officeDocument/2006/relationships/hyperlink" Target="https://www.sosyalbilgiler.biz/" TargetMode="Externa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13.xml"/><Relationship Id="rId5" Type="http://schemas.openxmlformats.org/officeDocument/2006/relationships/hyperlink" Target="https://www.sosyalbilgiler.biz/" TargetMode="External"/><Relationship Id="rId4" Type="http://schemas.openxmlformats.org/officeDocument/2006/relationships/image" Target="../media/image26.jp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14.xml"/><Relationship Id="rId6" Type="http://schemas.openxmlformats.org/officeDocument/2006/relationships/image" Target="../media/image28.jpg"/><Relationship Id="rId5" Type="http://schemas.openxmlformats.org/officeDocument/2006/relationships/image" Target="../media/image27.jpg"/><Relationship Id="rId4" Type="http://schemas.openxmlformats.org/officeDocument/2006/relationships/hyperlink" Target="https://www.sosyalbilgiler.biz/"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21.png"/><Relationship Id="rId2" Type="http://schemas.openxmlformats.org/officeDocument/2006/relationships/slideLayout" Target="../slideLayouts/slideLayout3.xml"/><Relationship Id="rId1" Type="http://schemas.openxmlformats.org/officeDocument/2006/relationships/tags" Target="../tags/tag15.xml"/><Relationship Id="rId6" Type="http://schemas.openxmlformats.org/officeDocument/2006/relationships/image" Target="../media/image20.png"/><Relationship Id="rId5" Type="http://schemas.openxmlformats.org/officeDocument/2006/relationships/slide" Target="slide2.xml"/><Relationship Id="rId4" Type="http://schemas.openxmlformats.org/officeDocument/2006/relationships/image" Target="../media/image19.jp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xml"/><Relationship Id="rId1" Type="http://schemas.openxmlformats.org/officeDocument/2006/relationships/tags" Target="../tags/tag16.xml"/><Relationship Id="rId6" Type="http://schemas.openxmlformats.org/officeDocument/2006/relationships/image" Target="../media/image30.jpg"/><Relationship Id="rId5" Type="http://schemas.openxmlformats.org/officeDocument/2006/relationships/image" Target="../media/image29.jpg"/><Relationship Id="rId4" Type="http://schemas.openxmlformats.org/officeDocument/2006/relationships/hyperlink" Target="https://www.sosyalbilgiler.biz/" TargetMode="Externa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tags" Target="../tags/tag17.xml"/><Relationship Id="rId6" Type="http://schemas.openxmlformats.org/officeDocument/2006/relationships/image" Target="../media/image32.jpg"/><Relationship Id="rId5" Type="http://schemas.openxmlformats.org/officeDocument/2006/relationships/image" Target="../media/image31.jpg"/><Relationship Id="rId4" Type="http://schemas.openxmlformats.org/officeDocument/2006/relationships/hyperlink" Target="https://www.sosyalbilgiler.biz/" TargetMode="Externa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34.jpg"/><Relationship Id="rId2" Type="http://schemas.openxmlformats.org/officeDocument/2006/relationships/slideLayout" Target="../slideLayouts/slideLayout3.xml"/><Relationship Id="rId1" Type="http://schemas.openxmlformats.org/officeDocument/2006/relationships/tags" Target="../tags/tag18.xml"/><Relationship Id="rId6" Type="http://schemas.openxmlformats.org/officeDocument/2006/relationships/image" Target="../media/image33.jpg"/><Relationship Id="rId5" Type="http://schemas.openxmlformats.org/officeDocument/2006/relationships/hyperlink" Target="https://www.sosyalbilgiler.biz/" TargetMode="External"/><Relationship Id="rId4" Type="http://schemas.openxmlformats.org/officeDocument/2006/relationships/audio" Target="../media/audio2.wav"/></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ags" Target="../tags/tag19.xml"/><Relationship Id="rId5" Type="http://schemas.openxmlformats.org/officeDocument/2006/relationships/image" Target="../media/image35.png"/><Relationship Id="rId4" Type="http://schemas.openxmlformats.org/officeDocument/2006/relationships/hyperlink" Target="https://www.sosyalbilgiler.biz/" TargetMode="Externa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ags" Target="../tags/tag20.xml"/><Relationship Id="rId4" Type="http://schemas.openxmlformats.org/officeDocument/2006/relationships/image" Target="../media/image19.jp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38.png"/><Relationship Id="rId2" Type="http://schemas.openxmlformats.org/officeDocument/2006/relationships/slideLayout" Target="../slideLayouts/slideLayout3.xml"/><Relationship Id="rId1" Type="http://schemas.openxmlformats.org/officeDocument/2006/relationships/tags" Target="../tags/tag2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19.jp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ags" Target="../tags/tag22.xml"/><Relationship Id="rId4" Type="http://schemas.openxmlformats.org/officeDocument/2006/relationships/image" Target="../media/image39.jp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tags" Target="../tags/tag23.xml"/><Relationship Id="rId6" Type="http://schemas.openxmlformats.org/officeDocument/2006/relationships/image" Target="../media/image14.jpeg"/><Relationship Id="rId5" Type="http://schemas.openxmlformats.org/officeDocument/2006/relationships/image" Target="../media/image40.jpg"/><Relationship Id="rId4" Type="http://schemas.openxmlformats.org/officeDocument/2006/relationships/audio" Target="../media/audio1.wav"/></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ags" Target="../tags/tag24.xml"/><Relationship Id="rId6" Type="http://schemas.openxmlformats.org/officeDocument/2006/relationships/image" Target="../media/image10.jpeg"/><Relationship Id="rId5" Type="http://schemas.openxmlformats.org/officeDocument/2006/relationships/image" Target="../media/image40.jpg"/><Relationship Id="rId4" Type="http://schemas.openxmlformats.org/officeDocument/2006/relationships/audio" Target="../media/audio1.wav"/></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25.xml"/><Relationship Id="rId6" Type="http://schemas.openxmlformats.org/officeDocument/2006/relationships/image" Target="../media/image9.jpeg"/><Relationship Id="rId5" Type="http://schemas.openxmlformats.org/officeDocument/2006/relationships/image" Target="../media/image40.jpg"/><Relationship Id="rId4" Type="http://schemas.openxmlformats.org/officeDocument/2006/relationships/audio" Target="../media/audio1.wav"/></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tags" Target="../tags/tag26.xml"/><Relationship Id="rId6" Type="http://schemas.openxmlformats.org/officeDocument/2006/relationships/image" Target="../media/image12.jpeg"/><Relationship Id="rId5" Type="http://schemas.openxmlformats.org/officeDocument/2006/relationships/image" Target="../media/image40.jpg"/><Relationship Id="rId4" Type="http://schemas.openxmlformats.org/officeDocument/2006/relationships/audio" Target="../media/audio1.wav"/></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xml"/><Relationship Id="rId1" Type="http://schemas.openxmlformats.org/officeDocument/2006/relationships/tags" Target="../tags/tag27.xml"/><Relationship Id="rId6" Type="http://schemas.openxmlformats.org/officeDocument/2006/relationships/image" Target="../media/image41.jpeg"/><Relationship Id="rId5" Type="http://schemas.openxmlformats.org/officeDocument/2006/relationships/image" Target="../media/image40.jpg"/><Relationship Id="rId4" Type="http://schemas.openxmlformats.org/officeDocument/2006/relationships/audio" Target="../media/audio1.wav"/></Relationships>
</file>

<file path=ppt/slides/_rels/slide27.xml.rels><?xml version="1.0" encoding="UTF-8" standalone="yes"?>
<Relationships xmlns="http://schemas.openxmlformats.org/package/2006/relationships"><Relationship Id="rId8" Type="http://schemas.openxmlformats.org/officeDocument/2006/relationships/image" Target="../media/image44.jpg"/><Relationship Id="rId3" Type="http://schemas.openxmlformats.org/officeDocument/2006/relationships/notesSlide" Target="../notesSlides/notesSlide27.xml"/><Relationship Id="rId7" Type="http://schemas.openxmlformats.org/officeDocument/2006/relationships/image" Target="../media/image43.jpg"/><Relationship Id="rId2" Type="http://schemas.openxmlformats.org/officeDocument/2006/relationships/slideLayout" Target="../slideLayouts/slideLayout3.xml"/><Relationship Id="rId1" Type="http://schemas.openxmlformats.org/officeDocument/2006/relationships/tags" Target="../tags/tag28.xml"/><Relationship Id="rId6" Type="http://schemas.openxmlformats.org/officeDocument/2006/relationships/image" Target="../media/image42.jpg"/><Relationship Id="rId5" Type="http://schemas.openxmlformats.org/officeDocument/2006/relationships/image" Target="../media/image40.jpg"/><Relationship Id="rId4" Type="http://schemas.openxmlformats.org/officeDocument/2006/relationships/audio" Target="../media/audio1.wav"/></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xml"/><Relationship Id="rId1" Type="http://schemas.openxmlformats.org/officeDocument/2006/relationships/tags" Target="../tags/tag29.xml"/><Relationship Id="rId4" Type="http://schemas.openxmlformats.org/officeDocument/2006/relationships/image" Target="../media/image45.jp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xml"/><Relationship Id="rId1" Type="http://schemas.openxmlformats.org/officeDocument/2006/relationships/tags" Target="../tags/tag30.xml"/><Relationship Id="rId6" Type="http://schemas.openxmlformats.org/officeDocument/2006/relationships/image" Target="../media/image47.jpg"/><Relationship Id="rId5" Type="http://schemas.openxmlformats.org/officeDocument/2006/relationships/image" Target="../media/image46.jpg"/><Relationship Id="rId4" Type="http://schemas.openxmlformats.org/officeDocument/2006/relationships/audio" Target="../media/audio2.wav"/></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xml"/><Relationship Id="rId1" Type="http://schemas.openxmlformats.org/officeDocument/2006/relationships/tags" Target="../tags/tag31.xml"/><Relationship Id="rId6" Type="http://schemas.openxmlformats.org/officeDocument/2006/relationships/image" Target="../media/image49.jpg"/><Relationship Id="rId5" Type="http://schemas.openxmlformats.org/officeDocument/2006/relationships/image" Target="../media/image48.jpg"/><Relationship Id="rId4" Type="http://schemas.openxmlformats.org/officeDocument/2006/relationships/audio" Target="../media/audio2.wav"/></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3.xml"/><Relationship Id="rId1" Type="http://schemas.openxmlformats.org/officeDocument/2006/relationships/tags" Target="../tags/tag32.xml"/><Relationship Id="rId6" Type="http://schemas.openxmlformats.org/officeDocument/2006/relationships/image" Target="../media/image51.jpg"/><Relationship Id="rId5" Type="http://schemas.openxmlformats.org/officeDocument/2006/relationships/image" Target="../media/image50.jpg"/><Relationship Id="rId4" Type="http://schemas.openxmlformats.org/officeDocument/2006/relationships/audio" Target="../media/audio2.wav"/></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3.xml"/><Relationship Id="rId1" Type="http://schemas.openxmlformats.org/officeDocument/2006/relationships/tags" Target="../tags/tag33.xml"/><Relationship Id="rId5" Type="http://schemas.openxmlformats.org/officeDocument/2006/relationships/image" Target="../media/image53.jpeg"/><Relationship Id="rId4" Type="http://schemas.openxmlformats.org/officeDocument/2006/relationships/image" Target="../media/image52.jp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3.xml"/><Relationship Id="rId1" Type="http://schemas.openxmlformats.org/officeDocument/2006/relationships/tags" Target="../tags/tag34.xml"/><Relationship Id="rId6" Type="http://schemas.openxmlformats.org/officeDocument/2006/relationships/image" Target="../media/image54.jpg"/><Relationship Id="rId5" Type="http://schemas.openxmlformats.org/officeDocument/2006/relationships/image" Target="../media/image52.jpg"/><Relationship Id="rId4" Type="http://schemas.openxmlformats.org/officeDocument/2006/relationships/audio" Target="../media/audio2.wav"/></Relationships>
</file>

<file path=ppt/slides/_rels/slide34.xml.rels><?xml version="1.0" encoding="UTF-8" standalone="yes"?>
<Relationships xmlns="http://schemas.openxmlformats.org/package/2006/relationships"><Relationship Id="rId8" Type="http://schemas.openxmlformats.org/officeDocument/2006/relationships/image" Target="../media/image57.jpg"/><Relationship Id="rId3" Type="http://schemas.openxmlformats.org/officeDocument/2006/relationships/notesSlide" Target="../notesSlides/notesSlide34.xml"/><Relationship Id="rId7" Type="http://schemas.openxmlformats.org/officeDocument/2006/relationships/image" Target="../media/image56.jpeg"/><Relationship Id="rId2" Type="http://schemas.openxmlformats.org/officeDocument/2006/relationships/slideLayout" Target="../slideLayouts/slideLayout3.xml"/><Relationship Id="rId1" Type="http://schemas.openxmlformats.org/officeDocument/2006/relationships/tags" Target="../tags/tag35.xml"/><Relationship Id="rId6" Type="http://schemas.openxmlformats.org/officeDocument/2006/relationships/image" Target="../media/image55.jpeg"/><Relationship Id="rId5" Type="http://schemas.openxmlformats.org/officeDocument/2006/relationships/image" Target="../media/image52.jpg"/><Relationship Id="rId4" Type="http://schemas.openxmlformats.org/officeDocument/2006/relationships/audio" Target="../media/audio2.wav"/></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3.xml"/><Relationship Id="rId1" Type="http://schemas.openxmlformats.org/officeDocument/2006/relationships/tags" Target="../tags/tag36.xml"/><Relationship Id="rId6" Type="http://schemas.openxmlformats.org/officeDocument/2006/relationships/image" Target="../media/image59.jpg"/><Relationship Id="rId5" Type="http://schemas.openxmlformats.org/officeDocument/2006/relationships/image" Target="../media/image58.jpg"/><Relationship Id="rId4" Type="http://schemas.openxmlformats.org/officeDocument/2006/relationships/image" Target="../media/image52.jp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3.xml"/><Relationship Id="rId1" Type="http://schemas.openxmlformats.org/officeDocument/2006/relationships/tags" Target="../tags/tag37.xml"/><Relationship Id="rId6" Type="http://schemas.openxmlformats.org/officeDocument/2006/relationships/image" Target="../media/image61.jpg"/><Relationship Id="rId5" Type="http://schemas.openxmlformats.org/officeDocument/2006/relationships/image" Target="../media/image60.jpg"/><Relationship Id="rId4" Type="http://schemas.openxmlformats.org/officeDocument/2006/relationships/image" Target="../media/image52.jp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3.xml"/><Relationship Id="rId1" Type="http://schemas.openxmlformats.org/officeDocument/2006/relationships/tags" Target="../tags/tag38.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audio" Target="../media/audio2.wav"/></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3.xml"/><Relationship Id="rId1" Type="http://schemas.openxmlformats.org/officeDocument/2006/relationships/tags" Target="../tags/tag39.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audio" Target="../media/audio2.wav"/></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3.xml"/><Relationship Id="rId1" Type="http://schemas.openxmlformats.org/officeDocument/2006/relationships/tags" Target="../tags/tag40.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audio" Target="../media/audio2.wav"/></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3.xml"/><Relationship Id="rId1" Type="http://schemas.openxmlformats.org/officeDocument/2006/relationships/tags" Target="../tags/tag41.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audio" Target="../media/audio2.wav"/></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3.xml"/><Relationship Id="rId1" Type="http://schemas.openxmlformats.org/officeDocument/2006/relationships/tags" Target="../tags/tag42.xml"/><Relationship Id="rId5" Type="http://schemas.openxmlformats.org/officeDocument/2006/relationships/image" Target="../media/image71.png"/><Relationship Id="rId4" Type="http://schemas.openxmlformats.org/officeDocument/2006/relationships/image" Target="../media/image70.jfif"/></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3.xml"/><Relationship Id="rId1" Type="http://schemas.openxmlformats.org/officeDocument/2006/relationships/tags" Target="../tags/tag43.xml"/><Relationship Id="rId6" Type="http://schemas.openxmlformats.org/officeDocument/2006/relationships/image" Target="../media/image73.jpg"/><Relationship Id="rId5" Type="http://schemas.openxmlformats.org/officeDocument/2006/relationships/image" Target="../media/image72.jpg"/><Relationship Id="rId4" Type="http://schemas.openxmlformats.org/officeDocument/2006/relationships/audio" Target="../media/audio2.wav"/></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3.xml"/><Relationship Id="rId1" Type="http://schemas.openxmlformats.org/officeDocument/2006/relationships/tags" Target="../tags/tag44.xml"/><Relationship Id="rId6" Type="http://schemas.openxmlformats.org/officeDocument/2006/relationships/image" Target="../media/image5.svg"/><Relationship Id="rId5" Type="http://schemas.openxmlformats.org/officeDocument/2006/relationships/image" Target="../media/image75.png"/><Relationship Id="rId4" Type="http://schemas.openxmlformats.org/officeDocument/2006/relationships/image" Target="../media/image74.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3.xml"/><Relationship Id="rId1" Type="http://schemas.openxmlformats.org/officeDocument/2006/relationships/tags" Target="../tags/tag45.xml"/><Relationship Id="rId4" Type="http://schemas.openxmlformats.org/officeDocument/2006/relationships/image" Target="../media/image70.jfif"/></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3.xml"/><Relationship Id="rId1" Type="http://schemas.openxmlformats.org/officeDocument/2006/relationships/tags" Target="../tags/tag46.xml"/><Relationship Id="rId6" Type="http://schemas.openxmlformats.org/officeDocument/2006/relationships/image" Target="../media/image77.png"/><Relationship Id="rId5" Type="http://schemas.openxmlformats.org/officeDocument/2006/relationships/image" Target="../media/image71.png"/><Relationship Id="rId4" Type="http://schemas.openxmlformats.org/officeDocument/2006/relationships/image" Target="../media/image76.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3.xml"/><Relationship Id="rId1" Type="http://schemas.openxmlformats.org/officeDocument/2006/relationships/tags" Target="../tags/tag47.xml"/><Relationship Id="rId4" Type="http://schemas.openxmlformats.org/officeDocument/2006/relationships/image" Target="../media/image78.jpg"/></Relationships>
</file>

<file path=ppt/slides/_rels/slide47.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notesSlide" Target="../notesSlides/notesSlide47.xml"/><Relationship Id="rId7" Type="http://schemas.openxmlformats.org/officeDocument/2006/relationships/image" Target="../media/image79.jpg"/><Relationship Id="rId2" Type="http://schemas.openxmlformats.org/officeDocument/2006/relationships/slideLayout" Target="../slideLayouts/slideLayout3.xml"/><Relationship Id="rId1" Type="http://schemas.openxmlformats.org/officeDocument/2006/relationships/tags" Target="../tags/tag48.xml"/><Relationship Id="rId6" Type="http://schemas.openxmlformats.org/officeDocument/2006/relationships/audio" Target="../media/audio1.wav"/><Relationship Id="rId5" Type="http://schemas.openxmlformats.org/officeDocument/2006/relationships/audio" Target="../media/audio3.wav"/><Relationship Id="rId4" Type="http://schemas.openxmlformats.org/officeDocument/2006/relationships/audio" Target="../media/audio2.wav"/><Relationship Id="rId9" Type="http://schemas.openxmlformats.org/officeDocument/2006/relationships/image" Target="../media/image81.png"/></Relationships>
</file>

<file path=ppt/slides/_rels/slide4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notesSlide" Target="../notesSlides/notesSlide48.xml"/><Relationship Id="rId7" Type="http://schemas.openxmlformats.org/officeDocument/2006/relationships/image" Target="../media/image82.jpg"/><Relationship Id="rId2" Type="http://schemas.openxmlformats.org/officeDocument/2006/relationships/slideLayout" Target="../slideLayouts/slideLayout3.xml"/><Relationship Id="rId1" Type="http://schemas.openxmlformats.org/officeDocument/2006/relationships/tags" Target="../tags/tag49.xml"/><Relationship Id="rId6" Type="http://schemas.openxmlformats.org/officeDocument/2006/relationships/audio" Target="../media/audio1.wav"/><Relationship Id="rId5" Type="http://schemas.openxmlformats.org/officeDocument/2006/relationships/audio" Target="../media/audio3.wav"/><Relationship Id="rId4" Type="http://schemas.openxmlformats.org/officeDocument/2006/relationships/audio" Target="../media/audio2.wav"/><Relationship Id="rId9" Type="http://schemas.openxmlformats.org/officeDocument/2006/relationships/image" Target="../media/image81.png"/></Relationships>
</file>

<file path=ppt/slides/_rels/slide49.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notesSlide" Target="../notesSlides/notesSlide49.xml"/><Relationship Id="rId7" Type="http://schemas.openxmlformats.org/officeDocument/2006/relationships/image" Target="../media/image83.jpg"/><Relationship Id="rId2" Type="http://schemas.openxmlformats.org/officeDocument/2006/relationships/slideLayout" Target="../slideLayouts/slideLayout3.xml"/><Relationship Id="rId1" Type="http://schemas.openxmlformats.org/officeDocument/2006/relationships/tags" Target="../tags/tag50.xml"/><Relationship Id="rId6" Type="http://schemas.openxmlformats.org/officeDocument/2006/relationships/audio" Target="../media/audio1.wav"/><Relationship Id="rId5" Type="http://schemas.openxmlformats.org/officeDocument/2006/relationships/audio" Target="../media/audio3.wav"/><Relationship Id="rId4" Type="http://schemas.openxmlformats.org/officeDocument/2006/relationships/audio" Target="../media/audio2.wav"/><Relationship Id="rId9" Type="http://schemas.openxmlformats.org/officeDocument/2006/relationships/image" Target="../media/image81.png"/></Relationships>
</file>

<file path=ppt/slides/_rels/slide50.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notesSlide" Target="../notesSlides/notesSlide50.xml"/><Relationship Id="rId7" Type="http://schemas.openxmlformats.org/officeDocument/2006/relationships/image" Target="../media/image84.jpg"/><Relationship Id="rId2" Type="http://schemas.openxmlformats.org/officeDocument/2006/relationships/slideLayout" Target="../slideLayouts/slideLayout3.xml"/><Relationship Id="rId1" Type="http://schemas.openxmlformats.org/officeDocument/2006/relationships/tags" Target="../tags/tag51.xml"/><Relationship Id="rId6" Type="http://schemas.openxmlformats.org/officeDocument/2006/relationships/audio" Target="../media/audio1.wav"/><Relationship Id="rId5" Type="http://schemas.openxmlformats.org/officeDocument/2006/relationships/audio" Target="../media/audio3.wav"/><Relationship Id="rId4" Type="http://schemas.openxmlformats.org/officeDocument/2006/relationships/audio" Target="../media/audio2.wav"/><Relationship Id="rId9" Type="http://schemas.openxmlformats.org/officeDocument/2006/relationships/image" Target="../media/image81.png"/></Relationships>
</file>

<file path=ppt/slides/_rels/slide51.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51.xml"/><Relationship Id="rId7" Type="http://schemas.openxmlformats.org/officeDocument/2006/relationships/image" Target="../media/image5.svg"/><Relationship Id="rId2" Type="http://schemas.openxmlformats.org/officeDocument/2006/relationships/slideLayout" Target="../slideLayouts/slideLayout3.xml"/><Relationship Id="rId1" Type="http://schemas.openxmlformats.org/officeDocument/2006/relationships/tags" Target="../tags/tag52.xml"/><Relationship Id="rId6" Type="http://schemas.openxmlformats.org/officeDocument/2006/relationships/image" Target="../media/image75.png"/><Relationship Id="rId11" Type="http://schemas.openxmlformats.org/officeDocument/2006/relationships/image" Target="../media/image89.png"/><Relationship Id="rId5" Type="http://schemas.openxmlformats.org/officeDocument/2006/relationships/image" Target="../media/image85.jpg"/><Relationship Id="rId10" Type="http://schemas.openxmlformats.org/officeDocument/2006/relationships/image" Target="../media/image88.jpeg"/><Relationship Id="rId4" Type="http://schemas.openxmlformats.org/officeDocument/2006/relationships/audio" Target="../media/audio2.wav"/><Relationship Id="rId9" Type="http://schemas.openxmlformats.org/officeDocument/2006/relationships/image" Target="../media/image87.png"/></Relationships>
</file>

<file path=ppt/slides/_rels/slide52.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notesSlide" Target="../notesSlides/notesSlide52.xml"/><Relationship Id="rId7" Type="http://schemas.openxmlformats.org/officeDocument/2006/relationships/image" Target="../media/image92.jpeg"/><Relationship Id="rId2" Type="http://schemas.openxmlformats.org/officeDocument/2006/relationships/slideLayout" Target="../slideLayouts/slideLayout3.xml"/><Relationship Id="rId1" Type="http://schemas.openxmlformats.org/officeDocument/2006/relationships/tags" Target="../tags/tag53.xml"/><Relationship Id="rId6" Type="http://schemas.openxmlformats.org/officeDocument/2006/relationships/image" Target="../media/image5.svg"/><Relationship Id="rId5" Type="http://schemas.openxmlformats.org/officeDocument/2006/relationships/image" Target="../media/image91.png"/><Relationship Id="rId10" Type="http://schemas.openxmlformats.org/officeDocument/2006/relationships/image" Target="../media/image95.jpg"/><Relationship Id="rId4" Type="http://schemas.openxmlformats.org/officeDocument/2006/relationships/image" Target="../media/image90.jpg"/><Relationship Id="rId9" Type="http://schemas.openxmlformats.org/officeDocument/2006/relationships/image" Target="../media/image94.jpeg"/></Relationships>
</file>

<file path=ppt/slides/_rels/slide53.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notesSlide" Target="../notesSlides/notesSlide53.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54.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96.png"/></Relationships>
</file>

<file path=ppt/slides/_rels/slide54.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notesSlide" Target="../notesSlides/notesSlide54.xml"/><Relationship Id="rId7" Type="http://schemas.openxmlformats.org/officeDocument/2006/relationships/image" Target="../media/image98.png"/><Relationship Id="rId2" Type="http://schemas.openxmlformats.org/officeDocument/2006/relationships/slideLayout" Target="../slideLayouts/slideLayout2.xml"/><Relationship Id="rId1" Type="http://schemas.openxmlformats.org/officeDocument/2006/relationships/tags" Target="../tags/tag55.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99.png"/></Relationships>
</file>

<file path=ppt/slides/_rels/slide55.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notesSlide" Target="../notesSlides/notesSlide55.xml"/><Relationship Id="rId7" Type="http://schemas.openxmlformats.org/officeDocument/2006/relationships/image" Target="../media/image98.png"/><Relationship Id="rId2" Type="http://schemas.openxmlformats.org/officeDocument/2006/relationships/slideLayout" Target="../slideLayouts/slideLayout2.xml"/><Relationship Id="rId1" Type="http://schemas.openxmlformats.org/officeDocument/2006/relationships/tags" Target="../tags/tag56.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99.png"/></Relationships>
</file>

<file path=ppt/slides/_rels/slide56.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notesSlide" Target="../notesSlides/notesSlide56.xml"/><Relationship Id="rId7" Type="http://schemas.openxmlformats.org/officeDocument/2006/relationships/image" Target="../media/image98.png"/><Relationship Id="rId2" Type="http://schemas.openxmlformats.org/officeDocument/2006/relationships/slideLayout" Target="../slideLayouts/slideLayout2.xml"/><Relationship Id="rId1" Type="http://schemas.openxmlformats.org/officeDocument/2006/relationships/tags" Target="../tags/tag57.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99.png"/></Relationships>
</file>

<file path=ppt/slides/_rels/slide57.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notesSlide" Target="../notesSlides/notesSlide57.xml"/><Relationship Id="rId7" Type="http://schemas.openxmlformats.org/officeDocument/2006/relationships/image" Target="../media/image98.png"/><Relationship Id="rId2" Type="http://schemas.openxmlformats.org/officeDocument/2006/relationships/slideLayout" Target="../slideLayouts/slideLayout2.xml"/><Relationship Id="rId1" Type="http://schemas.openxmlformats.org/officeDocument/2006/relationships/tags" Target="../tags/tag58.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99.png"/></Relationships>
</file>

<file path=ppt/slides/_rels/slide58.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notesSlide" Target="../notesSlides/notesSlide58.xml"/><Relationship Id="rId7" Type="http://schemas.openxmlformats.org/officeDocument/2006/relationships/image" Target="../media/image98.png"/><Relationship Id="rId2" Type="http://schemas.openxmlformats.org/officeDocument/2006/relationships/slideLayout" Target="../slideLayouts/slideLayout2.xml"/><Relationship Id="rId1" Type="http://schemas.openxmlformats.org/officeDocument/2006/relationships/tags" Target="../tags/tag59.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99.png"/></Relationships>
</file>

<file path=ppt/slides/_rels/slide59.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notesSlide" Target="../notesSlides/notesSlide59.xml"/><Relationship Id="rId7" Type="http://schemas.openxmlformats.org/officeDocument/2006/relationships/image" Target="../media/image98.png"/><Relationship Id="rId2" Type="http://schemas.openxmlformats.org/officeDocument/2006/relationships/slideLayout" Target="../slideLayouts/slideLayout2.xml"/><Relationship Id="rId1" Type="http://schemas.openxmlformats.org/officeDocument/2006/relationships/tags" Target="../tags/tag60.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99.png"/></Relationships>
</file>

<file path=ppt/slides/_rels/slide60.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notesSlide" Target="../notesSlides/notesSlide60.xml"/><Relationship Id="rId7" Type="http://schemas.openxmlformats.org/officeDocument/2006/relationships/image" Target="../media/image98.png"/><Relationship Id="rId2" Type="http://schemas.openxmlformats.org/officeDocument/2006/relationships/slideLayout" Target="../slideLayouts/slideLayout2.xml"/><Relationship Id="rId1" Type="http://schemas.openxmlformats.org/officeDocument/2006/relationships/tags" Target="../tags/tag61.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99.png"/></Relationships>
</file>

<file path=ppt/slides/_rels/slide61.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notesSlide" Target="../notesSlides/notesSlide61.xml"/><Relationship Id="rId7" Type="http://schemas.openxmlformats.org/officeDocument/2006/relationships/image" Target="../media/image98.png"/><Relationship Id="rId2" Type="http://schemas.openxmlformats.org/officeDocument/2006/relationships/slideLayout" Target="../slideLayouts/slideLayout2.xml"/><Relationship Id="rId1" Type="http://schemas.openxmlformats.org/officeDocument/2006/relationships/tags" Target="../tags/tag62.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99.png"/></Relationships>
</file>

<file path=ppt/slides/_rels/slide62.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notesSlide" Target="../notesSlides/notesSlide62.xml"/><Relationship Id="rId7" Type="http://schemas.openxmlformats.org/officeDocument/2006/relationships/image" Target="../media/image98.png"/><Relationship Id="rId2" Type="http://schemas.openxmlformats.org/officeDocument/2006/relationships/slideLayout" Target="../slideLayouts/slideLayout2.xml"/><Relationship Id="rId1" Type="http://schemas.openxmlformats.org/officeDocument/2006/relationships/tags" Target="../tags/tag63.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99.png"/></Relationships>
</file>

<file path=ppt/slides/_rels/slide63.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notesSlide" Target="../notesSlides/notesSlide63.xml"/><Relationship Id="rId7" Type="http://schemas.openxmlformats.org/officeDocument/2006/relationships/image" Target="../media/image98.png"/><Relationship Id="rId2" Type="http://schemas.openxmlformats.org/officeDocument/2006/relationships/slideLayout" Target="../slideLayouts/slideLayout2.xml"/><Relationship Id="rId1" Type="http://schemas.openxmlformats.org/officeDocument/2006/relationships/tags" Target="../tags/tag64.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99.png"/></Relationships>
</file>

<file path=ppt/slides/_rels/slide64.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notesSlide" Target="../notesSlides/notesSlide64.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65.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100.png"/></Relationships>
</file>

<file path=ppt/slides/_rels/slide65.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notesSlide" Target="../notesSlides/notesSlide65.xml"/><Relationship Id="rId7" Type="http://schemas.openxmlformats.org/officeDocument/2006/relationships/slide" Target="slide67.xml"/><Relationship Id="rId12" Type="http://schemas.openxmlformats.org/officeDocument/2006/relationships/audio" Target="../media/audio7.wav"/><Relationship Id="rId2" Type="http://schemas.openxmlformats.org/officeDocument/2006/relationships/slideLayout" Target="../slideLayouts/slideLayout2.xml"/><Relationship Id="rId1" Type="http://schemas.openxmlformats.org/officeDocument/2006/relationships/tags" Target="../tags/tag66.xml"/><Relationship Id="rId6" Type="http://schemas.openxmlformats.org/officeDocument/2006/relationships/image" Target="../media/image101.jpe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7.wav"/><Relationship Id="rId9" Type="http://schemas.openxmlformats.org/officeDocument/2006/relationships/slide" Target="slide68.xml"/></Relationships>
</file>

<file path=ppt/slides/_rels/slide66.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66.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67.xml"/><Relationship Id="rId6" Type="http://schemas.openxmlformats.org/officeDocument/2006/relationships/audio" Target="../media/audio2.wav"/><Relationship Id="rId11" Type="http://schemas.openxmlformats.org/officeDocument/2006/relationships/slide" Target="slide65.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68.xml"/><Relationship Id="rId14" Type="http://schemas.openxmlformats.org/officeDocument/2006/relationships/audio" Target="../media/audio8.wav"/></Relationships>
</file>

<file path=ppt/slides/_rels/slide67.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67.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68.xml"/><Relationship Id="rId6" Type="http://schemas.openxmlformats.org/officeDocument/2006/relationships/audio" Target="../media/audio2.wav"/><Relationship Id="rId11" Type="http://schemas.openxmlformats.org/officeDocument/2006/relationships/slide" Target="slide65.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68.xml"/><Relationship Id="rId14" Type="http://schemas.openxmlformats.org/officeDocument/2006/relationships/audio" Target="../media/audio8.wav"/></Relationships>
</file>

<file path=ppt/slides/_rels/slide68.xml.rels><?xml version="1.0" encoding="UTF-8" standalone="yes"?>
<Relationships xmlns="http://schemas.openxmlformats.org/package/2006/relationships"><Relationship Id="rId8" Type="http://schemas.openxmlformats.org/officeDocument/2006/relationships/slide" Target="slide70.xml"/><Relationship Id="rId13" Type="http://schemas.openxmlformats.org/officeDocument/2006/relationships/audio" Target="../media/audio7.wav"/><Relationship Id="rId3" Type="http://schemas.openxmlformats.org/officeDocument/2006/relationships/notesSlide" Target="../notesSlides/notesSlide68.xml"/><Relationship Id="rId7" Type="http://schemas.openxmlformats.org/officeDocument/2006/relationships/slide" Target="slide69.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69.xml"/><Relationship Id="rId6" Type="http://schemas.openxmlformats.org/officeDocument/2006/relationships/image" Target="../media/image101.jpeg"/><Relationship Id="rId11" Type="http://schemas.openxmlformats.org/officeDocument/2006/relationships/image" Target="../media/image99.png"/><Relationship Id="rId5" Type="http://schemas.openxmlformats.org/officeDocument/2006/relationships/audio" Target="../media/audio4.wav"/><Relationship Id="rId10" Type="http://schemas.openxmlformats.org/officeDocument/2006/relationships/slide" Target="slide71.xml"/><Relationship Id="rId4" Type="http://schemas.openxmlformats.org/officeDocument/2006/relationships/audio" Target="../media/audio7.wav"/><Relationship Id="rId9" Type="http://schemas.openxmlformats.org/officeDocument/2006/relationships/image" Target="../media/image100.png"/></Relationships>
</file>

<file path=ppt/slides/_rels/slide69.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69.xml"/><Relationship Id="rId7" Type="http://schemas.openxmlformats.org/officeDocument/2006/relationships/image" Target="../media/image101.jpeg"/><Relationship Id="rId12" Type="http://schemas.openxmlformats.org/officeDocument/2006/relationships/image" Target="../media/image103.png"/><Relationship Id="rId2" Type="http://schemas.openxmlformats.org/officeDocument/2006/relationships/slideLayout" Target="../slideLayouts/slideLayout2.xml"/><Relationship Id="rId1" Type="http://schemas.openxmlformats.org/officeDocument/2006/relationships/tags" Target="../tags/tag70.xml"/><Relationship Id="rId6" Type="http://schemas.openxmlformats.org/officeDocument/2006/relationships/audio" Target="../media/audio2.wav"/><Relationship Id="rId11" Type="http://schemas.openxmlformats.org/officeDocument/2006/relationships/slide" Target="slide71.xml"/><Relationship Id="rId5" Type="http://schemas.openxmlformats.org/officeDocument/2006/relationships/audio" Target="../media/audio4.wav"/><Relationship Id="rId10" Type="http://schemas.openxmlformats.org/officeDocument/2006/relationships/image" Target="../media/image102.png"/><Relationship Id="rId4" Type="http://schemas.openxmlformats.org/officeDocument/2006/relationships/audio" Target="../media/audio8.wav"/><Relationship Id="rId9" Type="http://schemas.openxmlformats.org/officeDocument/2006/relationships/slide" Target="slide68.xml"/><Relationship Id="rId14" Type="http://schemas.openxmlformats.org/officeDocument/2006/relationships/audio" Target="../media/audio8.wav"/></Relationships>
</file>

<file path=ppt/slides/_rels/slide70.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70.xml"/><Relationship Id="rId7" Type="http://schemas.openxmlformats.org/officeDocument/2006/relationships/image" Target="../media/image101.jpeg"/><Relationship Id="rId12" Type="http://schemas.openxmlformats.org/officeDocument/2006/relationships/image" Target="../media/image103.png"/><Relationship Id="rId2" Type="http://schemas.openxmlformats.org/officeDocument/2006/relationships/slideLayout" Target="../slideLayouts/slideLayout2.xml"/><Relationship Id="rId1" Type="http://schemas.openxmlformats.org/officeDocument/2006/relationships/tags" Target="../tags/tag71.xml"/><Relationship Id="rId6" Type="http://schemas.openxmlformats.org/officeDocument/2006/relationships/audio" Target="../media/audio2.wav"/><Relationship Id="rId11" Type="http://schemas.openxmlformats.org/officeDocument/2006/relationships/slide" Target="slide71.xml"/><Relationship Id="rId5" Type="http://schemas.openxmlformats.org/officeDocument/2006/relationships/audio" Target="../media/audio4.wav"/><Relationship Id="rId10" Type="http://schemas.openxmlformats.org/officeDocument/2006/relationships/image" Target="../media/image102.png"/><Relationship Id="rId4" Type="http://schemas.openxmlformats.org/officeDocument/2006/relationships/audio" Target="../media/audio8.wav"/><Relationship Id="rId9" Type="http://schemas.openxmlformats.org/officeDocument/2006/relationships/slide" Target="slide68.xml"/><Relationship Id="rId14" Type="http://schemas.openxmlformats.org/officeDocument/2006/relationships/audio" Target="../media/audio8.wav"/></Relationships>
</file>

<file path=ppt/slides/_rels/slide71.xml.rels><?xml version="1.0" encoding="UTF-8" standalone="yes"?>
<Relationships xmlns="http://schemas.openxmlformats.org/package/2006/relationships"><Relationship Id="rId8" Type="http://schemas.openxmlformats.org/officeDocument/2006/relationships/slide" Target="slide73.xml"/><Relationship Id="rId13" Type="http://schemas.openxmlformats.org/officeDocument/2006/relationships/audio" Target="../media/audio7.wav"/><Relationship Id="rId3" Type="http://schemas.openxmlformats.org/officeDocument/2006/relationships/notesSlide" Target="../notesSlides/notesSlide71.xml"/><Relationship Id="rId7" Type="http://schemas.openxmlformats.org/officeDocument/2006/relationships/slide" Target="slide72.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72.xml"/><Relationship Id="rId6" Type="http://schemas.openxmlformats.org/officeDocument/2006/relationships/image" Target="../media/image101.jpeg"/><Relationship Id="rId11" Type="http://schemas.openxmlformats.org/officeDocument/2006/relationships/image" Target="../media/image99.png"/><Relationship Id="rId5" Type="http://schemas.openxmlformats.org/officeDocument/2006/relationships/audio" Target="../media/audio4.wav"/><Relationship Id="rId10" Type="http://schemas.openxmlformats.org/officeDocument/2006/relationships/slide" Target="slide74.xml"/><Relationship Id="rId4" Type="http://schemas.openxmlformats.org/officeDocument/2006/relationships/audio" Target="../media/audio7.wav"/><Relationship Id="rId9" Type="http://schemas.openxmlformats.org/officeDocument/2006/relationships/image" Target="../media/image100.png"/></Relationships>
</file>

<file path=ppt/slides/_rels/slide72.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72.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73.xml"/><Relationship Id="rId6" Type="http://schemas.openxmlformats.org/officeDocument/2006/relationships/audio" Target="../media/audio2.wav"/><Relationship Id="rId11" Type="http://schemas.openxmlformats.org/officeDocument/2006/relationships/slide" Target="slide71.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74.xml"/><Relationship Id="rId14" Type="http://schemas.openxmlformats.org/officeDocument/2006/relationships/audio" Target="../media/audio8.wav"/></Relationships>
</file>

<file path=ppt/slides/_rels/slide73.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73.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74.xml"/><Relationship Id="rId6" Type="http://schemas.openxmlformats.org/officeDocument/2006/relationships/audio" Target="../media/audio2.wav"/><Relationship Id="rId11" Type="http://schemas.openxmlformats.org/officeDocument/2006/relationships/slide" Target="slide71.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74.xml"/><Relationship Id="rId14" Type="http://schemas.openxmlformats.org/officeDocument/2006/relationships/audio" Target="../media/audio8.wav"/></Relationships>
</file>

<file path=ppt/slides/_rels/slide74.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audio" Target="../media/audio7.wav"/><Relationship Id="rId3" Type="http://schemas.openxmlformats.org/officeDocument/2006/relationships/notesSlide" Target="../notesSlides/notesSlide74.xml"/><Relationship Id="rId7" Type="http://schemas.openxmlformats.org/officeDocument/2006/relationships/slide" Target="slide75.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75.xml"/><Relationship Id="rId6" Type="http://schemas.openxmlformats.org/officeDocument/2006/relationships/image" Target="../media/image101.jpeg"/><Relationship Id="rId11" Type="http://schemas.openxmlformats.org/officeDocument/2006/relationships/image" Target="../media/image99.png"/><Relationship Id="rId5" Type="http://schemas.openxmlformats.org/officeDocument/2006/relationships/audio" Target="../media/audio4.wav"/><Relationship Id="rId10" Type="http://schemas.openxmlformats.org/officeDocument/2006/relationships/slide" Target="slide77.xml"/><Relationship Id="rId4" Type="http://schemas.openxmlformats.org/officeDocument/2006/relationships/audio" Target="../media/audio7.wav"/><Relationship Id="rId9" Type="http://schemas.openxmlformats.org/officeDocument/2006/relationships/image" Target="../media/image100.png"/></Relationships>
</file>

<file path=ppt/slides/_rels/slide75.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75.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76.xml"/><Relationship Id="rId6" Type="http://schemas.openxmlformats.org/officeDocument/2006/relationships/audio" Target="../media/audio2.wav"/><Relationship Id="rId11" Type="http://schemas.openxmlformats.org/officeDocument/2006/relationships/slide" Target="slide74.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77.xml"/><Relationship Id="rId14" Type="http://schemas.openxmlformats.org/officeDocument/2006/relationships/audio" Target="../media/audio8.wav"/></Relationships>
</file>

<file path=ppt/slides/_rels/slide76.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76.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77.xml"/><Relationship Id="rId6" Type="http://schemas.openxmlformats.org/officeDocument/2006/relationships/audio" Target="../media/audio2.wav"/><Relationship Id="rId11" Type="http://schemas.openxmlformats.org/officeDocument/2006/relationships/slide" Target="slide74.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77.xml"/><Relationship Id="rId14" Type="http://schemas.openxmlformats.org/officeDocument/2006/relationships/audio" Target="../media/audio8.wav"/></Relationships>
</file>

<file path=ppt/slides/_rels/slide77.xml.rels><?xml version="1.0" encoding="UTF-8" standalone="yes"?>
<Relationships xmlns="http://schemas.openxmlformats.org/package/2006/relationships"><Relationship Id="rId8" Type="http://schemas.openxmlformats.org/officeDocument/2006/relationships/slide" Target="slide79.xml"/><Relationship Id="rId13" Type="http://schemas.openxmlformats.org/officeDocument/2006/relationships/audio" Target="../media/audio7.wav"/><Relationship Id="rId3" Type="http://schemas.openxmlformats.org/officeDocument/2006/relationships/notesSlide" Target="../notesSlides/notesSlide77.xml"/><Relationship Id="rId7" Type="http://schemas.openxmlformats.org/officeDocument/2006/relationships/slide" Target="slide78.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78.xml"/><Relationship Id="rId6" Type="http://schemas.openxmlformats.org/officeDocument/2006/relationships/image" Target="../media/image101.jpeg"/><Relationship Id="rId11" Type="http://schemas.openxmlformats.org/officeDocument/2006/relationships/image" Target="../media/image99.png"/><Relationship Id="rId5" Type="http://schemas.openxmlformats.org/officeDocument/2006/relationships/audio" Target="../media/audio4.wav"/><Relationship Id="rId10" Type="http://schemas.openxmlformats.org/officeDocument/2006/relationships/slide" Target="slide80.xml"/><Relationship Id="rId4" Type="http://schemas.openxmlformats.org/officeDocument/2006/relationships/audio" Target="../media/audio7.wav"/><Relationship Id="rId9" Type="http://schemas.openxmlformats.org/officeDocument/2006/relationships/image" Target="../media/image100.png"/></Relationships>
</file>

<file path=ppt/slides/_rels/slide78.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78.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79.xml"/><Relationship Id="rId6" Type="http://schemas.openxmlformats.org/officeDocument/2006/relationships/audio" Target="../media/audio2.wav"/><Relationship Id="rId11" Type="http://schemas.openxmlformats.org/officeDocument/2006/relationships/slide" Target="slide77.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80.xml"/><Relationship Id="rId14" Type="http://schemas.openxmlformats.org/officeDocument/2006/relationships/audio" Target="../media/audio8.wav"/></Relationships>
</file>

<file path=ppt/slides/_rels/slide79.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79.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80.xml"/><Relationship Id="rId6" Type="http://schemas.openxmlformats.org/officeDocument/2006/relationships/audio" Target="../media/audio2.wav"/><Relationship Id="rId11" Type="http://schemas.openxmlformats.org/officeDocument/2006/relationships/slide" Target="slide77.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80.xml"/><Relationship Id="rId14" Type="http://schemas.openxmlformats.org/officeDocument/2006/relationships/audio" Target="../media/audio8.wav"/></Relationships>
</file>

<file path=ppt/slides/_rels/slide80.xml.rels><?xml version="1.0" encoding="UTF-8" standalone="yes"?>
<Relationships xmlns="http://schemas.openxmlformats.org/package/2006/relationships"><Relationship Id="rId8" Type="http://schemas.openxmlformats.org/officeDocument/2006/relationships/slide" Target="slide82.xml"/><Relationship Id="rId13" Type="http://schemas.openxmlformats.org/officeDocument/2006/relationships/audio" Target="../media/audio7.wav"/><Relationship Id="rId3" Type="http://schemas.openxmlformats.org/officeDocument/2006/relationships/notesSlide" Target="../notesSlides/notesSlide80.xml"/><Relationship Id="rId7" Type="http://schemas.openxmlformats.org/officeDocument/2006/relationships/slide" Target="slide81.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81.xml"/><Relationship Id="rId6" Type="http://schemas.openxmlformats.org/officeDocument/2006/relationships/image" Target="../media/image101.jpeg"/><Relationship Id="rId11" Type="http://schemas.openxmlformats.org/officeDocument/2006/relationships/image" Target="../media/image99.png"/><Relationship Id="rId5" Type="http://schemas.openxmlformats.org/officeDocument/2006/relationships/audio" Target="../media/audio4.wav"/><Relationship Id="rId10" Type="http://schemas.openxmlformats.org/officeDocument/2006/relationships/slide" Target="slide83.xml"/><Relationship Id="rId4" Type="http://schemas.openxmlformats.org/officeDocument/2006/relationships/audio" Target="../media/audio7.wav"/><Relationship Id="rId9" Type="http://schemas.openxmlformats.org/officeDocument/2006/relationships/image" Target="../media/image100.png"/></Relationships>
</file>

<file path=ppt/slides/_rels/slide81.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81.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82.xml"/><Relationship Id="rId6" Type="http://schemas.openxmlformats.org/officeDocument/2006/relationships/audio" Target="../media/audio2.wav"/><Relationship Id="rId11" Type="http://schemas.openxmlformats.org/officeDocument/2006/relationships/slide" Target="slide80.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83.xml"/><Relationship Id="rId14" Type="http://schemas.openxmlformats.org/officeDocument/2006/relationships/audio" Target="../media/audio8.wav"/></Relationships>
</file>

<file path=ppt/slides/_rels/slide82.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82.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83.xml"/><Relationship Id="rId6" Type="http://schemas.openxmlformats.org/officeDocument/2006/relationships/audio" Target="../media/audio2.wav"/><Relationship Id="rId11" Type="http://schemas.openxmlformats.org/officeDocument/2006/relationships/slide" Target="slide80.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83.xml"/><Relationship Id="rId14" Type="http://schemas.openxmlformats.org/officeDocument/2006/relationships/audio" Target="../media/audio8.wav"/></Relationships>
</file>

<file path=ppt/slides/_rels/slide83.xml.rels><?xml version="1.0" encoding="UTF-8" standalone="yes"?>
<Relationships xmlns="http://schemas.openxmlformats.org/package/2006/relationships"><Relationship Id="rId8" Type="http://schemas.openxmlformats.org/officeDocument/2006/relationships/slide" Target="slide85.xml"/><Relationship Id="rId13" Type="http://schemas.openxmlformats.org/officeDocument/2006/relationships/audio" Target="../media/audio7.wav"/><Relationship Id="rId3" Type="http://schemas.openxmlformats.org/officeDocument/2006/relationships/notesSlide" Target="../notesSlides/notesSlide83.xml"/><Relationship Id="rId7" Type="http://schemas.openxmlformats.org/officeDocument/2006/relationships/slide" Target="slide84.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84.xml"/><Relationship Id="rId6" Type="http://schemas.openxmlformats.org/officeDocument/2006/relationships/image" Target="../media/image101.jpeg"/><Relationship Id="rId11" Type="http://schemas.openxmlformats.org/officeDocument/2006/relationships/image" Target="../media/image99.png"/><Relationship Id="rId5" Type="http://schemas.openxmlformats.org/officeDocument/2006/relationships/audio" Target="../media/audio4.wav"/><Relationship Id="rId10" Type="http://schemas.openxmlformats.org/officeDocument/2006/relationships/slide" Target="slide86.xml"/><Relationship Id="rId4" Type="http://schemas.openxmlformats.org/officeDocument/2006/relationships/audio" Target="../media/audio7.wav"/><Relationship Id="rId9" Type="http://schemas.openxmlformats.org/officeDocument/2006/relationships/image" Target="../media/image100.png"/></Relationships>
</file>

<file path=ppt/slides/_rels/slide84.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84.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85.xml"/><Relationship Id="rId6" Type="http://schemas.openxmlformats.org/officeDocument/2006/relationships/audio" Target="../media/audio2.wav"/><Relationship Id="rId11" Type="http://schemas.openxmlformats.org/officeDocument/2006/relationships/slide" Target="slide83.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86.xml"/><Relationship Id="rId14" Type="http://schemas.openxmlformats.org/officeDocument/2006/relationships/audio" Target="../media/audio8.wav"/></Relationships>
</file>

<file path=ppt/slides/_rels/slide85.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85.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86.xml"/><Relationship Id="rId6" Type="http://schemas.openxmlformats.org/officeDocument/2006/relationships/audio" Target="../media/audio2.wav"/><Relationship Id="rId11" Type="http://schemas.openxmlformats.org/officeDocument/2006/relationships/slide" Target="slide83.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86.xml"/><Relationship Id="rId14" Type="http://schemas.openxmlformats.org/officeDocument/2006/relationships/audio" Target="../media/audio8.wav"/></Relationships>
</file>

<file path=ppt/slides/_rels/slide86.xml.rels><?xml version="1.0" encoding="UTF-8" standalone="yes"?>
<Relationships xmlns="http://schemas.openxmlformats.org/package/2006/relationships"><Relationship Id="rId8" Type="http://schemas.openxmlformats.org/officeDocument/2006/relationships/slide" Target="slide88.xml"/><Relationship Id="rId13" Type="http://schemas.openxmlformats.org/officeDocument/2006/relationships/audio" Target="../media/audio7.wav"/><Relationship Id="rId3" Type="http://schemas.openxmlformats.org/officeDocument/2006/relationships/notesSlide" Target="../notesSlides/notesSlide86.xml"/><Relationship Id="rId7" Type="http://schemas.openxmlformats.org/officeDocument/2006/relationships/slide" Target="slide87.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87.xml"/><Relationship Id="rId6" Type="http://schemas.openxmlformats.org/officeDocument/2006/relationships/image" Target="../media/image101.jpeg"/><Relationship Id="rId11" Type="http://schemas.openxmlformats.org/officeDocument/2006/relationships/image" Target="../media/image99.png"/><Relationship Id="rId5" Type="http://schemas.openxmlformats.org/officeDocument/2006/relationships/audio" Target="../media/audio4.wav"/><Relationship Id="rId10" Type="http://schemas.openxmlformats.org/officeDocument/2006/relationships/slide" Target="slide89.xml"/><Relationship Id="rId4" Type="http://schemas.openxmlformats.org/officeDocument/2006/relationships/audio" Target="../media/audio7.wav"/><Relationship Id="rId9" Type="http://schemas.openxmlformats.org/officeDocument/2006/relationships/image" Target="../media/image100.png"/></Relationships>
</file>

<file path=ppt/slides/_rels/slide87.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87.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88.xml"/><Relationship Id="rId6" Type="http://schemas.openxmlformats.org/officeDocument/2006/relationships/audio" Target="../media/audio2.wav"/><Relationship Id="rId11" Type="http://schemas.openxmlformats.org/officeDocument/2006/relationships/slide" Target="slide86.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89.xml"/><Relationship Id="rId14" Type="http://schemas.openxmlformats.org/officeDocument/2006/relationships/audio" Target="../media/audio8.wav"/></Relationships>
</file>

<file path=ppt/slides/_rels/slide88.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88.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89.xml"/><Relationship Id="rId6" Type="http://schemas.openxmlformats.org/officeDocument/2006/relationships/audio" Target="../media/audio2.wav"/><Relationship Id="rId11" Type="http://schemas.openxmlformats.org/officeDocument/2006/relationships/slide" Target="slide86.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89.xml"/><Relationship Id="rId14" Type="http://schemas.openxmlformats.org/officeDocument/2006/relationships/audio" Target="../media/audio8.wav"/></Relationships>
</file>

<file path=ppt/slides/_rels/slide89.xml.rels><?xml version="1.0" encoding="UTF-8" standalone="yes"?>
<Relationships xmlns="http://schemas.openxmlformats.org/package/2006/relationships"><Relationship Id="rId8" Type="http://schemas.openxmlformats.org/officeDocument/2006/relationships/slide" Target="slide91.xml"/><Relationship Id="rId13" Type="http://schemas.openxmlformats.org/officeDocument/2006/relationships/audio" Target="../media/audio7.wav"/><Relationship Id="rId3" Type="http://schemas.openxmlformats.org/officeDocument/2006/relationships/notesSlide" Target="../notesSlides/notesSlide89.xml"/><Relationship Id="rId7" Type="http://schemas.openxmlformats.org/officeDocument/2006/relationships/slide" Target="slide90.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90.xml"/><Relationship Id="rId6" Type="http://schemas.openxmlformats.org/officeDocument/2006/relationships/image" Target="../media/image101.jpeg"/><Relationship Id="rId11" Type="http://schemas.openxmlformats.org/officeDocument/2006/relationships/image" Target="../media/image99.png"/><Relationship Id="rId5" Type="http://schemas.openxmlformats.org/officeDocument/2006/relationships/audio" Target="../media/audio4.wav"/><Relationship Id="rId10" Type="http://schemas.openxmlformats.org/officeDocument/2006/relationships/slide" Target="slide92.xml"/><Relationship Id="rId4" Type="http://schemas.openxmlformats.org/officeDocument/2006/relationships/audio" Target="../media/audio7.wav"/><Relationship Id="rId9" Type="http://schemas.openxmlformats.org/officeDocument/2006/relationships/image" Target="../media/image100.png"/></Relationships>
</file>

<file path=ppt/slides/_rels/slide90.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90.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91.xml"/><Relationship Id="rId6" Type="http://schemas.openxmlformats.org/officeDocument/2006/relationships/audio" Target="../media/audio2.wav"/><Relationship Id="rId11" Type="http://schemas.openxmlformats.org/officeDocument/2006/relationships/slide" Target="slide89.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92.xml"/><Relationship Id="rId14" Type="http://schemas.openxmlformats.org/officeDocument/2006/relationships/audio" Target="../media/audio8.wav"/></Relationships>
</file>

<file path=ppt/slides/_rels/slide91.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www.sosyalbilgiler.biz/" TargetMode="External"/><Relationship Id="rId3" Type="http://schemas.openxmlformats.org/officeDocument/2006/relationships/notesSlide" Target="../notesSlides/notesSlide91.xml"/><Relationship Id="rId7" Type="http://schemas.openxmlformats.org/officeDocument/2006/relationships/image" Target="../media/image101.jpeg"/><Relationship Id="rId12" Type="http://schemas.openxmlformats.org/officeDocument/2006/relationships/image" Target="../media/image102.png"/><Relationship Id="rId2" Type="http://schemas.openxmlformats.org/officeDocument/2006/relationships/slideLayout" Target="../slideLayouts/slideLayout2.xml"/><Relationship Id="rId1" Type="http://schemas.openxmlformats.org/officeDocument/2006/relationships/tags" Target="../tags/tag92.xml"/><Relationship Id="rId6" Type="http://schemas.openxmlformats.org/officeDocument/2006/relationships/audio" Target="../media/audio2.wav"/><Relationship Id="rId11" Type="http://schemas.openxmlformats.org/officeDocument/2006/relationships/slide" Target="slide89.xml"/><Relationship Id="rId5" Type="http://schemas.openxmlformats.org/officeDocument/2006/relationships/audio" Target="../media/audio4.wav"/><Relationship Id="rId10" Type="http://schemas.openxmlformats.org/officeDocument/2006/relationships/image" Target="../media/image99.png"/><Relationship Id="rId4" Type="http://schemas.openxmlformats.org/officeDocument/2006/relationships/audio" Target="../media/audio8.wav"/><Relationship Id="rId9" Type="http://schemas.openxmlformats.org/officeDocument/2006/relationships/slide" Target="slide92.xml"/><Relationship Id="rId14" Type="http://schemas.openxmlformats.org/officeDocument/2006/relationships/audio" Target="../media/audio8.wav"/></Relationships>
</file>

<file path=ppt/slides/_rels/slide92.xml.rels><?xml version="1.0" encoding="UTF-8" standalone="yes"?>
<Relationships xmlns="http://schemas.openxmlformats.org/package/2006/relationships"><Relationship Id="rId8" Type="http://schemas.openxmlformats.org/officeDocument/2006/relationships/slide" Target="slide94.xml"/><Relationship Id="rId13" Type="http://schemas.openxmlformats.org/officeDocument/2006/relationships/audio" Target="../media/audio7.wav"/><Relationship Id="rId3" Type="http://schemas.openxmlformats.org/officeDocument/2006/relationships/notesSlide" Target="../notesSlides/notesSlide92.xml"/><Relationship Id="rId7" Type="http://schemas.openxmlformats.org/officeDocument/2006/relationships/slide" Target="slide93.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93.xml"/><Relationship Id="rId6" Type="http://schemas.openxmlformats.org/officeDocument/2006/relationships/image" Target="../media/image101.jpeg"/><Relationship Id="rId11" Type="http://schemas.openxmlformats.org/officeDocument/2006/relationships/image" Target="../media/image99.png"/><Relationship Id="rId5" Type="http://schemas.openxmlformats.org/officeDocument/2006/relationships/audio" Target="../media/audio4.wav"/><Relationship Id="rId10" Type="http://schemas.openxmlformats.org/officeDocument/2006/relationships/slide" Target="slide95.xml"/><Relationship Id="rId4" Type="http://schemas.openxmlformats.org/officeDocument/2006/relationships/audio" Target="../media/audio7.wav"/><Relationship Id="rId9" Type="http://schemas.openxmlformats.org/officeDocument/2006/relationships/image" Target="../media/image100.png"/></Relationships>
</file>

<file path=ppt/slides/_rels/slide93.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notesSlide" Target="../notesSlides/notesSlide93.xml"/><Relationship Id="rId7" Type="http://schemas.openxmlformats.org/officeDocument/2006/relationships/image" Target="../media/image101.jpeg"/><Relationship Id="rId12" Type="http://schemas.openxmlformats.org/officeDocument/2006/relationships/audio" Target="../media/audio8.wav"/><Relationship Id="rId2" Type="http://schemas.openxmlformats.org/officeDocument/2006/relationships/slideLayout" Target="../slideLayouts/slideLayout2.xml"/><Relationship Id="rId1" Type="http://schemas.openxmlformats.org/officeDocument/2006/relationships/tags" Target="../tags/tag94.xml"/><Relationship Id="rId6" Type="http://schemas.openxmlformats.org/officeDocument/2006/relationships/audio" Target="../media/audio2.wav"/><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image" Target="../media/image102.png"/><Relationship Id="rId4" Type="http://schemas.openxmlformats.org/officeDocument/2006/relationships/audio" Target="../media/audio8.wav"/><Relationship Id="rId9" Type="http://schemas.openxmlformats.org/officeDocument/2006/relationships/slide" Target="slide92.xml"/></Relationships>
</file>

<file path=ppt/slides/_rels/slide94.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notesSlide" Target="../notesSlides/notesSlide94.xml"/><Relationship Id="rId7" Type="http://schemas.openxmlformats.org/officeDocument/2006/relationships/image" Target="../media/image101.jpeg"/><Relationship Id="rId12" Type="http://schemas.openxmlformats.org/officeDocument/2006/relationships/audio" Target="../media/audio8.wav"/><Relationship Id="rId2" Type="http://schemas.openxmlformats.org/officeDocument/2006/relationships/slideLayout" Target="../slideLayouts/slideLayout2.xml"/><Relationship Id="rId1" Type="http://schemas.openxmlformats.org/officeDocument/2006/relationships/tags" Target="../tags/tag95.xml"/><Relationship Id="rId6" Type="http://schemas.openxmlformats.org/officeDocument/2006/relationships/audio" Target="../media/audio2.wav"/><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image" Target="../media/image102.png"/><Relationship Id="rId4" Type="http://schemas.openxmlformats.org/officeDocument/2006/relationships/audio" Target="../media/audio8.wav"/><Relationship Id="rId9" Type="http://schemas.openxmlformats.org/officeDocument/2006/relationships/slide" Target="slide92.xml"/></Relationships>
</file>

<file path=ppt/slides/_rels/slide95.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95.xml"/><Relationship Id="rId7" Type="http://schemas.openxmlformats.org/officeDocument/2006/relationships/image" Target="../media/image105.jpeg"/><Relationship Id="rId12" Type="http://schemas.openxmlformats.org/officeDocument/2006/relationships/image" Target="../media/image107.jpeg"/><Relationship Id="rId2" Type="http://schemas.openxmlformats.org/officeDocument/2006/relationships/slideLayout" Target="../slideLayouts/slideLayout2.xml"/><Relationship Id="rId1" Type="http://schemas.openxmlformats.org/officeDocument/2006/relationships/tags" Target="../tags/tag96.xml"/><Relationship Id="rId6" Type="http://schemas.openxmlformats.org/officeDocument/2006/relationships/image" Target="../media/image104.png"/><Relationship Id="rId11" Type="http://schemas.openxmlformats.org/officeDocument/2006/relationships/image" Target="../media/image99.png"/><Relationship Id="rId5" Type="http://schemas.openxmlformats.org/officeDocument/2006/relationships/audio" Target="../media/audio6.wav"/><Relationship Id="rId10" Type="http://schemas.openxmlformats.org/officeDocument/2006/relationships/slide" Target="slide97.xml"/><Relationship Id="rId4" Type="http://schemas.openxmlformats.org/officeDocument/2006/relationships/audio" Target="../media/audio5.wav"/><Relationship Id="rId9" Type="http://schemas.openxmlformats.org/officeDocument/2006/relationships/image" Target="../media/image3.png"/></Relationships>
</file>

<file path=ppt/slides/_rels/slide96.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96.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97.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97.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97.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98.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98.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98.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99.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99.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99.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100.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100.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100.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101.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101.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101.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102.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102.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102.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103.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103.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103.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104.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104.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104.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105.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105.xml.rels><?xml version="1.0" encoding="UTF-8" standalone="yes"?>
<Relationships xmlns="http://schemas.openxmlformats.org/package/2006/relationships"><Relationship Id="rId8" Type="http://schemas.openxmlformats.org/officeDocument/2006/relationships/image" Target="../media/image109.jpeg"/><Relationship Id="rId3" Type="http://schemas.openxmlformats.org/officeDocument/2006/relationships/notesSlide" Target="../notesSlides/notesSlide105.xml"/><Relationship Id="rId7" Type="http://schemas.openxmlformats.org/officeDocument/2006/relationships/image" Target="../media/image108.jpeg"/><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106.xml"/><Relationship Id="rId6" Type="http://schemas.openxmlformats.org/officeDocument/2006/relationships/image" Target="../media/image104.png"/><Relationship Id="rId11" Type="http://schemas.openxmlformats.org/officeDocument/2006/relationships/slide" Target="slide2.xml"/><Relationship Id="rId5" Type="http://schemas.openxmlformats.org/officeDocument/2006/relationships/audio" Target="../media/audio6.wav"/><Relationship Id="rId10" Type="http://schemas.openxmlformats.org/officeDocument/2006/relationships/image" Target="../media/image3.png"/><Relationship Id="rId4" Type="http://schemas.openxmlformats.org/officeDocument/2006/relationships/audio" Target="../media/audio5.wav"/><Relationship Id="rId9" Type="http://schemas.openxmlformats.org/officeDocument/2006/relationships/image" Target="../media/image99.png"/></Relationships>
</file>

<file path=ppt/slides/_rels/slide106.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106.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107.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107.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107.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108.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108.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108.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109.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109.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109.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110.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110.xml.rels><?xml version="1.0" encoding="UTF-8" standalone="yes"?>
<Relationships xmlns="http://schemas.openxmlformats.org/package/2006/relationships"><Relationship Id="rId8" Type="http://schemas.openxmlformats.org/officeDocument/2006/relationships/image" Target="../media/image109.jpeg"/><Relationship Id="rId3" Type="http://schemas.openxmlformats.org/officeDocument/2006/relationships/notesSlide" Target="../notesSlides/notesSlide110.xml"/><Relationship Id="rId7" Type="http://schemas.openxmlformats.org/officeDocument/2006/relationships/image" Target="../media/image108.jpeg"/><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111.xml"/><Relationship Id="rId6" Type="http://schemas.openxmlformats.org/officeDocument/2006/relationships/image" Target="../media/image104.png"/><Relationship Id="rId11" Type="http://schemas.openxmlformats.org/officeDocument/2006/relationships/slide" Target="slide2.xml"/><Relationship Id="rId5" Type="http://schemas.openxmlformats.org/officeDocument/2006/relationships/audio" Target="../media/audio6.wav"/><Relationship Id="rId10" Type="http://schemas.openxmlformats.org/officeDocument/2006/relationships/image" Target="../media/image3.png"/><Relationship Id="rId4" Type="http://schemas.openxmlformats.org/officeDocument/2006/relationships/audio" Target="../media/audio5.wav"/><Relationship Id="rId9" Type="http://schemas.openxmlformats.org/officeDocument/2006/relationships/image" Target="../media/image99.png"/></Relationships>
</file>

<file path=ppt/slides/_rels/slide111.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notesSlide" Target="../notesSlides/notesSlide111.xml"/><Relationship Id="rId7" Type="http://schemas.openxmlformats.org/officeDocument/2006/relationships/image" Target="../media/image105.jpeg"/><Relationship Id="rId12" Type="http://schemas.openxmlformats.org/officeDocument/2006/relationships/image" Target="../media/image99.png"/><Relationship Id="rId2" Type="http://schemas.openxmlformats.org/officeDocument/2006/relationships/slideLayout" Target="../slideLayouts/slideLayout2.xml"/><Relationship Id="rId1" Type="http://schemas.openxmlformats.org/officeDocument/2006/relationships/tags" Target="../tags/tag112.xml"/><Relationship Id="rId6" Type="http://schemas.openxmlformats.org/officeDocument/2006/relationships/image" Target="../media/image10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112.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notesSlide" Target="../notesSlides/notesSlide112.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113.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110.png"/></Relationships>
</file>

<file path=ppt/slides/_rels/slide113.xml.rels><?xml version="1.0" encoding="UTF-8" standalone="yes"?>
<Relationships xmlns="http://schemas.openxmlformats.org/package/2006/relationships"><Relationship Id="rId8" Type="http://schemas.openxmlformats.org/officeDocument/2006/relationships/control" Target="../activeX/activeX6.xml"/><Relationship Id="rId13" Type="http://schemas.openxmlformats.org/officeDocument/2006/relationships/slideLayout" Target="../slideLayouts/slideLayout2.xml"/><Relationship Id="rId18" Type="http://schemas.openxmlformats.org/officeDocument/2006/relationships/image" Target="../media/image110.png"/><Relationship Id="rId26" Type="http://schemas.openxmlformats.org/officeDocument/2006/relationships/image" Target="../media/image115.wmf"/><Relationship Id="rId3" Type="http://schemas.openxmlformats.org/officeDocument/2006/relationships/control" Target="../activeX/activeX1.xml"/><Relationship Id="rId21" Type="http://schemas.openxmlformats.org/officeDocument/2006/relationships/hyperlink" Target="https://www.sosyalbilgiler.biz/" TargetMode="External"/><Relationship Id="rId7" Type="http://schemas.openxmlformats.org/officeDocument/2006/relationships/control" Target="../activeX/activeX5.xml"/><Relationship Id="rId12" Type="http://schemas.openxmlformats.org/officeDocument/2006/relationships/control" Target="../activeX/activeX10.xml"/><Relationship Id="rId17" Type="http://schemas.openxmlformats.org/officeDocument/2006/relationships/image" Target="../media/image118.wmf"/><Relationship Id="rId25" Type="http://schemas.openxmlformats.org/officeDocument/2006/relationships/image" Target="../media/image114.wmf"/><Relationship Id="rId2" Type="http://schemas.openxmlformats.org/officeDocument/2006/relationships/tags" Target="../tags/tag114.xml"/><Relationship Id="rId16" Type="http://schemas.openxmlformats.org/officeDocument/2006/relationships/image" Target="../media/image117.png"/><Relationship Id="rId20" Type="http://schemas.openxmlformats.org/officeDocument/2006/relationships/slide" Target="slide2.xml"/><Relationship Id="rId1" Type="http://schemas.openxmlformats.org/officeDocument/2006/relationships/vmlDrawing" Target="../drawings/vmlDrawing1.vml"/><Relationship Id="rId6" Type="http://schemas.openxmlformats.org/officeDocument/2006/relationships/control" Target="../activeX/activeX4.xml"/><Relationship Id="rId11" Type="http://schemas.openxmlformats.org/officeDocument/2006/relationships/control" Target="../activeX/activeX9.xml"/><Relationship Id="rId24" Type="http://schemas.openxmlformats.org/officeDocument/2006/relationships/image" Target="../media/image113.wmf"/><Relationship Id="rId5" Type="http://schemas.openxmlformats.org/officeDocument/2006/relationships/control" Target="../activeX/activeX3.xml"/><Relationship Id="rId15" Type="http://schemas.openxmlformats.org/officeDocument/2006/relationships/audio" Target="../media/audio9.wav"/><Relationship Id="rId23" Type="http://schemas.openxmlformats.org/officeDocument/2006/relationships/image" Target="../media/image112.wmf"/><Relationship Id="rId10" Type="http://schemas.openxmlformats.org/officeDocument/2006/relationships/control" Target="../activeX/activeX8.xml"/><Relationship Id="rId19" Type="http://schemas.openxmlformats.org/officeDocument/2006/relationships/image" Target="../media/image3.png"/><Relationship Id="rId4" Type="http://schemas.openxmlformats.org/officeDocument/2006/relationships/control" Target="../activeX/activeX2.xml"/><Relationship Id="rId9" Type="http://schemas.openxmlformats.org/officeDocument/2006/relationships/control" Target="../activeX/activeX7.xml"/><Relationship Id="rId14" Type="http://schemas.openxmlformats.org/officeDocument/2006/relationships/notesSlide" Target="../notesSlides/notesSlide113.xml"/><Relationship Id="rId22" Type="http://schemas.openxmlformats.org/officeDocument/2006/relationships/image" Target="../media/image111.wmf"/><Relationship Id="rId27" Type="http://schemas.openxmlformats.org/officeDocument/2006/relationships/image" Target="../media/image116.wmf"/></Relationships>
</file>

<file path=ppt/slides/_rels/slide114.xml.rels><?xml version="1.0" encoding="UTF-8" standalone="yes"?>
<Relationships xmlns="http://schemas.openxmlformats.org/package/2006/relationships"><Relationship Id="rId13" Type="http://schemas.openxmlformats.org/officeDocument/2006/relationships/image" Target="../media/image123.png"/><Relationship Id="rId18" Type="http://schemas.openxmlformats.org/officeDocument/2006/relationships/slide" Target="slide134.xml"/><Relationship Id="rId26" Type="http://schemas.openxmlformats.org/officeDocument/2006/relationships/slide" Target="slide116.xml"/><Relationship Id="rId39" Type="http://schemas.openxmlformats.org/officeDocument/2006/relationships/image" Target="../media/image136.png"/><Relationship Id="rId21" Type="http://schemas.openxmlformats.org/officeDocument/2006/relationships/image" Target="../media/image127.png"/><Relationship Id="rId34" Type="http://schemas.openxmlformats.org/officeDocument/2006/relationships/slide" Target="slide127.xml"/><Relationship Id="rId42" Type="http://schemas.openxmlformats.org/officeDocument/2006/relationships/slide" Target="slide131.xml"/><Relationship Id="rId47" Type="http://schemas.openxmlformats.org/officeDocument/2006/relationships/image" Target="../media/image140.png"/><Relationship Id="rId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slide" Target="slide133.xml"/><Relationship Id="rId29" Type="http://schemas.openxmlformats.org/officeDocument/2006/relationships/image" Target="../media/image131.png"/><Relationship Id="rId11" Type="http://schemas.openxmlformats.org/officeDocument/2006/relationships/image" Target="../media/image122.png"/><Relationship Id="rId24" Type="http://schemas.openxmlformats.org/officeDocument/2006/relationships/slide" Target="slide122.xml"/><Relationship Id="rId32" Type="http://schemas.openxmlformats.org/officeDocument/2006/relationships/slide" Target="slide126.xml"/><Relationship Id="rId37" Type="http://schemas.openxmlformats.org/officeDocument/2006/relationships/image" Target="../media/image135.png"/><Relationship Id="rId40" Type="http://schemas.openxmlformats.org/officeDocument/2006/relationships/slide" Target="slide130.xml"/><Relationship Id="rId45" Type="http://schemas.openxmlformats.org/officeDocument/2006/relationships/image" Target="../media/image139.png"/><Relationship Id="rId5" Type="http://schemas.openxmlformats.org/officeDocument/2006/relationships/image" Target="../media/image120.png"/><Relationship Id="rId15" Type="http://schemas.openxmlformats.org/officeDocument/2006/relationships/image" Target="../media/image124.png"/><Relationship Id="rId23" Type="http://schemas.openxmlformats.org/officeDocument/2006/relationships/image" Target="../media/image128.png"/><Relationship Id="rId28" Type="http://schemas.openxmlformats.org/officeDocument/2006/relationships/slide" Target="slide124.xml"/><Relationship Id="rId36" Type="http://schemas.openxmlformats.org/officeDocument/2006/relationships/slide" Target="slide128.xml"/><Relationship Id="rId49" Type="http://schemas.openxmlformats.org/officeDocument/2006/relationships/image" Target="../media/image141.png"/><Relationship Id="rId10" Type="http://schemas.openxmlformats.org/officeDocument/2006/relationships/slide" Target="slide117.xml"/><Relationship Id="rId19" Type="http://schemas.openxmlformats.org/officeDocument/2006/relationships/image" Target="../media/image126.png"/><Relationship Id="rId31" Type="http://schemas.openxmlformats.org/officeDocument/2006/relationships/image" Target="../media/image132.png"/><Relationship Id="rId44" Type="http://schemas.openxmlformats.org/officeDocument/2006/relationships/slide" Target="slide132.xml"/><Relationship Id="rId4" Type="http://schemas.openxmlformats.org/officeDocument/2006/relationships/image" Target="../media/image119.jpeg"/><Relationship Id="rId9" Type="http://schemas.openxmlformats.org/officeDocument/2006/relationships/hyperlink" Target="https://www.sosyalbilgiler.biz/" TargetMode="External"/><Relationship Id="rId14" Type="http://schemas.openxmlformats.org/officeDocument/2006/relationships/slide" Target="slide115.xml"/><Relationship Id="rId22" Type="http://schemas.openxmlformats.org/officeDocument/2006/relationships/slide" Target="slide125.xml"/><Relationship Id="rId27" Type="http://schemas.openxmlformats.org/officeDocument/2006/relationships/image" Target="../media/image130.png"/><Relationship Id="rId30" Type="http://schemas.openxmlformats.org/officeDocument/2006/relationships/slide" Target="slide121.xml"/><Relationship Id="rId35" Type="http://schemas.openxmlformats.org/officeDocument/2006/relationships/image" Target="../media/image134.png"/><Relationship Id="rId43" Type="http://schemas.openxmlformats.org/officeDocument/2006/relationships/image" Target="../media/image138.png"/><Relationship Id="rId48" Type="http://schemas.openxmlformats.org/officeDocument/2006/relationships/slide" Target="slide119.xml"/><Relationship Id="rId8" Type="http://schemas.openxmlformats.org/officeDocument/2006/relationships/slide" Target="slide2.xml"/><Relationship Id="rId3" Type="http://schemas.openxmlformats.org/officeDocument/2006/relationships/notesSlide" Target="../notesSlides/notesSlide114.xml"/><Relationship Id="rId12" Type="http://schemas.openxmlformats.org/officeDocument/2006/relationships/slide" Target="slide123.xml"/><Relationship Id="rId17" Type="http://schemas.openxmlformats.org/officeDocument/2006/relationships/image" Target="../media/image125.png"/><Relationship Id="rId25" Type="http://schemas.openxmlformats.org/officeDocument/2006/relationships/image" Target="../media/image129.png"/><Relationship Id="rId33" Type="http://schemas.openxmlformats.org/officeDocument/2006/relationships/image" Target="../media/image133.png"/><Relationship Id="rId38" Type="http://schemas.openxmlformats.org/officeDocument/2006/relationships/slide" Target="slide129.xml"/><Relationship Id="rId46" Type="http://schemas.openxmlformats.org/officeDocument/2006/relationships/slide" Target="slide118.xml"/><Relationship Id="rId20" Type="http://schemas.openxmlformats.org/officeDocument/2006/relationships/slide" Target="slide120.xml"/><Relationship Id="rId41" Type="http://schemas.openxmlformats.org/officeDocument/2006/relationships/image" Target="../media/image137.png"/><Relationship Id="rId1" Type="http://schemas.openxmlformats.org/officeDocument/2006/relationships/tags" Target="../tags/tag115.xml"/><Relationship Id="rId6" Type="http://schemas.openxmlformats.org/officeDocument/2006/relationships/image" Target="../media/image121.png"/></Relationships>
</file>

<file path=ppt/slides/_rels/slide115.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slide" Target="slide113.xm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5.wav"/><Relationship Id="rId12" Type="http://schemas.openxmlformats.org/officeDocument/2006/relationships/image" Target="../media/image110.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16.xml"/><Relationship Id="rId6" Type="http://schemas.openxmlformats.org/officeDocument/2006/relationships/audio" Target="../media/audio4.wav"/><Relationship Id="rId11" Type="http://schemas.openxmlformats.org/officeDocument/2006/relationships/image" Target="../media/image143.png"/><Relationship Id="rId5" Type="http://schemas.openxmlformats.org/officeDocument/2006/relationships/notesSlide" Target="../notesSlides/notesSlide115.xml"/><Relationship Id="rId15" Type="http://schemas.openxmlformats.org/officeDocument/2006/relationships/hyperlink" Target="https://www.sosyalbilgiler.biz/" TargetMode="External"/><Relationship Id="rId10" Type="http://schemas.openxmlformats.org/officeDocument/2006/relationships/image" Target="../media/image121.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image" Target="../media/image144.png"/></Relationships>
</file>

<file path=ppt/slides/_rels/slide116.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14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113.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17.xml"/><Relationship Id="rId6" Type="http://schemas.openxmlformats.org/officeDocument/2006/relationships/audio" Target="../media/audio4.wav"/><Relationship Id="rId11" Type="http://schemas.openxmlformats.org/officeDocument/2006/relationships/image" Target="../media/image110.png"/><Relationship Id="rId5" Type="http://schemas.openxmlformats.org/officeDocument/2006/relationships/notesSlide" Target="../notesSlides/notesSlide116.xml"/><Relationship Id="rId15" Type="http://schemas.openxmlformats.org/officeDocument/2006/relationships/image" Target="../media/image143.png"/><Relationship Id="rId10" Type="http://schemas.openxmlformats.org/officeDocument/2006/relationships/image" Target="../media/image121.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hyperlink" Target="https://www.sosyalbilgiler.biz/" TargetMode="External"/></Relationships>
</file>

<file path=ppt/slides/_rels/slide117.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5.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18.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17.xml"/><Relationship Id="rId15" Type="http://schemas.openxmlformats.org/officeDocument/2006/relationships/image" Target="../media/image143.png"/><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image" Target="../media/image121.png"/></Relationships>
</file>

<file path=ppt/slides/_rels/slide118.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19.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18.xml"/><Relationship Id="rId15" Type="http://schemas.openxmlformats.org/officeDocument/2006/relationships/image" Target="../media/image143.png"/><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image" Target="../media/image121.png"/></Relationships>
</file>

<file path=ppt/slides/_rels/slide119.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20.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19.xml"/><Relationship Id="rId15" Type="http://schemas.openxmlformats.org/officeDocument/2006/relationships/image" Target="../media/image143.png"/><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image" Target="../media/image121.png"/></Relationships>
</file>

<file path=ppt/slides/_rels/slide120.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21.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20.xml"/><Relationship Id="rId15" Type="http://schemas.openxmlformats.org/officeDocument/2006/relationships/image" Target="../media/image143.png"/><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image" Target="../media/image121.png"/></Relationships>
</file>

<file path=ppt/slides/_rels/slide121.xml.rels><?xml version="1.0" encoding="UTF-8" standalone="yes"?>
<Relationships xmlns="http://schemas.openxmlformats.org/package/2006/relationships"><Relationship Id="rId8" Type="http://schemas.openxmlformats.org/officeDocument/2006/relationships/image" Target="../media/image142.jpeg"/><Relationship Id="rId13" Type="http://schemas.openxmlformats.org/officeDocument/2006/relationships/slide" Target="slide113.xm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1.wav"/><Relationship Id="rId12" Type="http://schemas.openxmlformats.org/officeDocument/2006/relationships/image" Target="../media/image143.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22.xml"/><Relationship Id="rId6" Type="http://schemas.openxmlformats.org/officeDocument/2006/relationships/audio" Target="../media/audio4.wav"/><Relationship Id="rId11" Type="http://schemas.openxmlformats.org/officeDocument/2006/relationships/hyperlink" Target="https://www.sosyalbilgiler.biz/" TargetMode="External"/><Relationship Id="rId5" Type="http://schemas.openxmlformats.org/officeDocument/2006/relationships/notesSlide" Target="../notesSlides/notesSlide121.xml"/><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21.png"/><Relationship Id="rId14" Type="http://schemas.openxmlformats.org/officeDocument/2006/relationships/image" Target="../media/image144.png"/></Relationships>
</file>

<file path=ppt/slides/_rels/slide122.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14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5.wav"/><Relationship Id="rId12" Type="http://schemas.openxmlformats.org/officeDocument/2006/relationships/slide" Target="slide113.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23.xml"/><Relationship Id="rId6" Type="http://schemas.openxmlformats.org/officeDocument/2006/relationships/audio" Target="../media/audio4.wav"/><Relationship Id="rId11" Type="http://schemas.openxmlformats.org/officeDocument/2006/relationships/image" Target="../media/image110.png"/><Relationship Id="rId5" Type="http://schemas.openxmlformats.org/officeDocument/2006/relationships/notesSlide" Target="../notesSlides/notesSlide122.xml"/><Relationship Id="rId15" Type="http://schemas.openxmlformats.org/officeDocument/2006/relationships/image" Target="../media/image143.png"/><Relationship Id="rId10" Type="http://schemas.openxmlformats.org/officeDocument/2006/relationships/image" Target="../media/image121.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hyperlink" Target="https://www.sosyalbilgiler.biz/" TargetMode="External"/></Relationships>
</file>

<file path=ppt/slides/_rels/slide123.xml.rels><?xml version="1.0" encoding="UTF-8" standalone="yes"?>
<Relationships xmlns="http://schemas.openxmlformats.org/package/2006/relationships"><Relationship Id="rId8" Type="http://schemas.openxmlformats.org/officeDocument/2006/relationships/image" Target="../media/image142.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1.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24.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23.xml"/><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21.png"/><Relationship Id="rId14" Type="http://schemas.openxmlformats.org/officeDocument/2006/relationships/image" Target="../media/image143.png"/></Relationships>
</file>

<file path=ppt/slides/_rels/slide124.xml.rels><?xml version="1.0" encoding="UTF-8" standalone="yes"?>
<Relationships xmlns="http://schemas.openxmlformats.org/package/2006/relationships"><Relationship Id="rId8" Type="http://schemas.openxmlformats.org/officeDocument/2006/relationships/image" Target="../media/image142.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1.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25.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24.xml"/><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21.png"/><Relationship Id="rId14" Type="http://schemas.openxmlformats.org/officeDocument/2006/relationships/image" Target="../media/image143.png"/></Relationships>
</file>

<file path=ppt/slides/_rels/slide125.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26.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25.xml"/><Relationship Id="rId15" Type="http://schemas.openxmlformats.org/officeDocument/2006/relationships/image" Target="../media/image143.png"/><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image" Target="../media/image121.png"/></Relationships>
</file>

<file path=ppt/slides/_rels/slide126.xml.rels><?xml version="1.0" encoding="UTF-8" standalone="yes"?>
<Relationships xmlns="http://schemas.openxmlformats.org/package/2006/relationships"><Relationship Id="rId8" Type="http://schemas.openxmlformats.org/officeDocument/2006/relationships/image" Target="../media/image142.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1.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27.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26.xml"/><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21.png"/><Relationship Id="rId14" Type="http://schemas.openxmlformats.org/officeDocument/2006/relationships/image" Target="../media/image143.png"/></Relationships>
</file>

<file path=ppt/slides/_rels/slide127.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28.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27.xml"/><Relationship Id="rId15" Type="http://schemas.openxmlformats.org/officeDocument/2006/relationships/image" Target="../media/image143.png"/><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image" Target="../media/image121.png"/></Relationships>
</file>

<file path=ppt/slides/_rels/slide128.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14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113.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29.xml"/><Relationship Id="rId6" Type="http://schemas.openxmlformats.org/officeDocument/2006/relationships/audio" Target="../media/audio4.wav"/><Relationship Id="rId11" Type="http://schemas.openxmlformats.org/officeDocument/2006/relationships/image" Target="../media/image110.png"/><Relationship Id="rId5" Type="http://schemas.openxmlformats.org/officeDocument/2006/relationships/notesSlide" Target="../notesSlides/notesSlide128.xml"/><Relationship Id="rId15" Type="http://schemas.openxmlformats.org/officeDocument/2006/relationships/image" Target="../media/image143.png"/><Relationship Id="rId10" Type="http://schemas.openxmlformats.org/officeDocument/2006/relationships/image" Target="../media/image121.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hyperlink" Target="https://www.sosyalbilgiler.biz/" TargetMode="External"/></Relationships>
</file>

<file path=ppt/slides/_rels/slide129.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5.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30.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29.xml"/><Relationship Id="rId15" Type="http://schemas.openxmlformats.org/officeDocument/2006/relationships/image" Target="../media/image143.png"/><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image" Target="../media/image121.png"/></Relationships>
</file>

<file path=ppt/slides/_rels/slide130.xml.rels><?xml version="1.0" encoding="UTF-8" standalone="yes"?>
<Relationships xmlns="http://schemas.openxmlformats.org/package/2006/relationships"><Relationship Id="rId8" Type="http://schemas.openxmlformats.org/officeDocument/2006/relationships/image" Target="../media/image142.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1.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31.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30.xml"/><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21.png"/><Relationship Id="rId14" Type="http://schemas.openxmlformats.org/officeDocument/2006/relationships/image" Target="../media/image143.png"/></Relationships>
</file>

<file path=ppt/slides/_rels/slide131.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32.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31.xml"/><Relationship Id="rId15" Type="http://schemas.openxmlformats.org/officeDocument/2006/relationships/image" Target="../media/image143.png"/><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image" Target="../media/image121.png"/></Relationships>
</file>

<file path=ppt/slides/_rels/slide132.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14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113.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33.xml"/><Relationship Id="rId6" Type="http://schemas.openxmlformats.org/officeDocument/2006/relationships/audio" Target="../media/audio4.wav"/><Relationship Id="rId11" Type="http://schemas.openxmlformats.org/officeDocument/2006/relationships/image" Target="../media/image110.png"/><Relationship Id="rId5" Type="http://schemas.openxmlformats.org/officeDocument/2006/relationships/notesSlide" Target="../notesSlides/notesSlide132.xml"/><Relationship Id="rId15" Type="http://schemas.openxmlformats.org/officeDocument/2006/relationships/image" Target="../media/image143.png"/><Relationship Id="rId10" Type="http://schemas.openxmlformats.org/officeDocument/2006/relationships/image" Target="../media/image121.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hyperlink" Target="https://www.sosyalbilgiler.biz/" TargetMode="External"/></Relationships>
</file>

<file path=ppt/slides/_rels/slide133.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14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113.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34.xml"/><Relationship Id="rId6" Type="http://schemas.openxmlformats.org/officeDocument/2006/relationships/audio" Target="../media/audio4.wav"/><Relationship Id="rId11" Type="http://schemas.openxmlformats.org/officeDocument/2006/relationships/image" Target="../media/image110.png"/><Relationship Id="rId5" Type="http://schemas.openxmlformats.org/officeDocument/2006/relationships/notesSlide" Target="../notesSlides/notesSlide133.xml"/><Relationship Id="rId15" Type="http://schemas.openxmlformats.org/officeDocument/2006/relationships/image" Target="../media/image143.png"/><Relationship Id="rId10" Type="http://schemas.openxmlformats.org/officeDocument/2006/relationships/image" Target="../media/image121.png"/><Relationship Id="rId4" Type="http://schemas.openxmlformats.org/officeDocument/2006/relationships/slideLayout" Target="../slideLayouts/slideLayout2.xml"/><Relationship Id="rId9" Type="http://schemas.openxmlformats.org/officeDocument/2006/relationships/image" Target="../media/image142.jpeg"/><Relationship Id="rId14" Type="http://schemas.openxmlformats.org/officeDocument/2006/relationships/hyperlink" Target="https://www.sosyalbilgiler.biz/" TargetMode="External"/></Relationships>
</file>

<file path=ppt/slides/_rels/slide134.xml.rels><?xml version="1.0" encoding="UTF-8" standalone="yes"?>
<Relationships xmlns="http://schemas.openxmlformats.org/package/2006/relationships"><Relationship Id="rId8" Type="http://schemas.openxmlformats.org/officeDocument/2006/relationships/image" Target="../media/image142.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1.wav"/><Relationship Id="rId12" Type="http://schemas.openxmlformats.org/officeDocument/2006/relationships/image" Target="../media/image14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35.xml"/><Relationship Id="rId6" Type="http://schemas.openxmlformats.org/officeDocument/2006/relationships/audio" Target="../media/audio4.wav"/><Relationship Id="rId11" Type="http://schemas.openxmlformats.org/officeDocument/2006/relationships/slide" Target="slide113.xml"/><Relationship Id="rId5" Type="http://schemas.openxmlformats.org/officeDocument/2006/relationships/notesSlide" Target="../notesSlides/notesSlide134.xml"/><Relationship Id="rId10" Type="http://schemas.openxmlformats.org/officeDocument/2006/relationships/image" Target="../media/image110.png"/><Relationship Id="rId4" Type="http://schemas.openxmlformats.org/officeDocument/2006/relationships/slideLayout" Target="../slideLayouts/slideLayout2.xml"/><Relationship Id="rId9" Type="http://schemas.openxmlformats.org/officeDocument/2006/relationships/image" Target="../media/image121.png"/><Relationship Id="rId14" Type="http://schemas.openxmlformats.org/officeDocument/2006/relationships/image" Target="../media/image1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02768"/>
            <a:ext cx="12192000" cy="6960768"/>
          </a:xfrm>
          <a:prstGeom prst="rect">
            <a:avLst/>
          </a:prstGeom>
        </p:spPr>
      </p:pic>
      <p:sp>
        <p:nvSpPr>
          <p:cNvPr id="34" name="Dikdörtgen: Köşeleri Yuvarlatılmış 18">
            <a:extLst>
              <a:ext uri="{FF2B5EF4-FFF2-40B4-BE49-F238E27FC236}">
                <a16:creationId xmlns:a16="http://schemas.microsoft.com/office/drawing/2014/main" id="{1806AD77-A4F0-3D74-84E9-824861A1C783}"/>
              </a:ext>
            </a:extLst>
          </p:cNvPr>
          <p:cNvSpPr/>
          <p:nvPr/>
        </p:nvSpPr>
        <p:spPr>
          <a:xfrm>
            <a:off x="1016000" y="4036988"/>
            <a:ext cx="7888303" cy="1940957"/>
          </a:xfrm>
          <a:prstGeom prst="roundRect">
            <a:avLst/>
          </a:prstGeom>
          <a:solidFill>
            <a:schemeClr val="bg1"/>
          </a:solidFill>
        </p:spPr>
        <p:txBody>
          <a:bodyPr wrap="square" lIns="91440" tIns="45720" rIns="91440" bIns="45720">
            <a:spAutoFit/>
          </a:bodyPr>
          <a:lstStyle/>
          <a:p>
            <a:pPr algn="ctr"/>
            <a:endParaRPr lang="tr-TR" sz="3600" b="1" dirty="0" smtClean="0">
              <a:ln w="28575">
                <a:noFill/>
                <a:prstDash val="solid"/>
              </a:ln>
              <a:solidFill>
                <a:srgbClr val="00B0F0"/>
              </a:solidFill>
              <a:latin typeface="AhkioW00-Bold" panose="01000000000000000000" pitchFamily="2" charset="0"/>
            </a:endParaRPr>
          </a:p>
          <a:p>
            <a:pPr lvl="1">
              <a:spcBef>
                <a:spcPct val="20000"/>
              </a:spcBef>
            </a:pPr>
            <a:r>
              <a:rPr lang="tr-TR" sz="2000" dirty="0" smtClean="0">
                <a:latin typeface="Arial" panose="020B0604020202020204" pitchFamily="34" charset="0"/>
                <a:cs typeface="Arial" panose="020B0604020202020204" pitchFamily="34" charset="0"/>
              </a:rPr>
              <a:t>  </a:t>
            </a:r>
          </a:p>
          <a:p>
            <a:pPr lvl="1">
              <a:spcBef>
                <a:spcPct val="20000"/>
              </a:spcBef>
            </a:pPr>
            <a:endParaRPr lang="tr-TR" sz="2000" dirty="0" smtClean="0">
              <a:latin typeface="Arial" panose="020B0604020202020204" pitchFamily="34" charset="0"/>
              <a:cs typeface="Arial" panose="020B0604020202020204" pitchFamily="34" charset="0"/>
            </a:endParaRPr>
          </a:p>
          <a:p>
            <a:pPr lvl="1">
              <a:spcBef>
                <a:spcPct val="20000"/>
              </a:spcBef>
            </a:pPr>
            <a:endParaRPr lang="tr-TR" sz="2000" dirty="0">
              <a:latin typeface="Arial" panose="020B0604020202020204" pitchFamily="34" charset="0"/>
              <a:cs typeface="Arial" panose="020B0604020202020204" pitchFamily="34" charset="0"/>
            </a:endParaRPr>
          </a:p>
        </p:txBody>
      </p:sp>
      <p:sp>
        <p:nvSpPr>
          <p:cNvPr id="19" name="Dikdörtgen: Köşeleri Yuvarlatılmış 18">
            <a:extLst>
              <a:ext uri="{FF2B5EF4-FFF2-40B4-BE49-F238E27FC236}">
                <a16:creationId xmlns:a16="http://schemas.microsoft.com/office/drawing/2014/main" id="{1806AD77-A4F0-3D74-84E9-824861A1C783}"/>
              </a:ext>
            </a:extLst>
          </p:cNvPr>
          <p:cNvSpPr/>
          <p:nvPr/>
        </p:nvSpPr>
        <p:spPr>
          <a:xfrm>
            <a:off x="873959" y="4032022"/>
            <a:ext cx="8101367" cy="1940957"/>
          </a:xfrm>
          <a:prstGeom prst="roundRect">
            <a:avLst/>
          </a:prstGeom>
          <a:noFill/>
          <a:ln>
            <a:noFill/>
          </a:ln>
        </p:spPr>
        <p:txBody>
          <a:bodyPr wrap="square" lIns="91440" tIns="45720" rIns="91440" bIns="45720">
            <a:spAutoFit/>
          </a:bodyPr>
          <a:lstStyle/>
          <a:p>
            <a:pPr algn="ctr"/>
            <a:r>
              <a:rPr lang="tr-TR" sz="3600" b="1" dirty="0" smtClean="0">
                <a:ln w="28575">
                  <a:noFill/>
                  <a:prstDash val="solid"/>
                </a:ln>
                <a:solidFill>
                  <a:srgbClr val="00B0F0"/>
                </a:solidFill>
                <a:latin typeface="AhkioW00-Bold" panose="01000000000000000000" pitchFamily="2" charset="0"/>
              </a:rPr>
              <a:t> </a:t>
            </a:r>
          </a:p>
          <a:p>
            <a:pPr algn="ctr"/>
            <a:r>
              <a:rPr lang="tr-TR" sz="2400" dirty="0" err="1" smtClean="0">
                <a:ln w="28575">
                  <a:noFill/>
                  <a:prstDash val="solid"/>
                </a:ln>
                <a:cs typeface="Arial" panose="020B0604020202020204" pitchFamily="34" charset="0"/>
              </a:rPr>
              <a:t>SB.6.3.4</a:t>
            </a:r>
            <a:r>
              <a:rPr lang="tr-TR" sz="2400" dirty="0" smtClean="0">
                <a:ln w="28575">
                  <a:noFill/>
                  <a:prstDash val="solid"/>
                </a:ln>
                <a:cs typeface="Arial" panose="020B0604020202020204" pitchFamily="34" charset="0"/>
              </a:rPr>
              <a:t>. </a:t>
            </a:r>
            <a:r>
              <a:rPr lang="tr-TR" sz="2400" dirty="0">
                <a:ln w="28575">
                  <a:noFill/>
                  <a:prstDash val="solid"/>
                </a:ln>
                <a:cs typeface="Arial" panose="020B0604020202020204" pitchFamily="34" charset="0"/>
              </a:rPr>
              <a:t>XI-XIII. yüzyıllar arasında meydana gelen siyasi faaliyetler ve askerî mücadelelerin Anadolu’nun Türkleşmesi ve İslamlaşmasına etkisini özetleyebilme</a:t>
            </a:r>
            <a:endParaRPr lang="tr-TR" sz="2000" dirty="0">
              <a:latin typeface="Arial" panose="020B0604020202020204" pitchFamily="34" charset="0"/>
              <a:cs typeface="Arial" panose="020B0604020202020204" pitchFamily="34" charset="0"/>
            </a:endParaRPr>
          </a:p>
        </p:txBody>
      </p:sp>
      <p:pic>
        <p:nvPicPr>
          <p:cNvPr id="9" name="Resim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54580" y="4032022"/>
            <a:ext cx="3938357" cy="975445"/>
          </a:xfrm>
          <a:prstGeom prst="rect">
            <a:avLst/>
          </a:prstGeom>
        </p:spPr>
      </p:pic>
      <p:pic>
        <p:nvPicPr>
          <p:cNvPr id="23" name="Resim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4486" y="939656"/>
            <a:ext cx="9931245" cy="1201016"/>
          </a:xfrm>
          <a:prstGeom prst="rect">
            <a:avLst/>
          </a:prstGeom>
        </p:spPr>
      </p:pic>
      <p:pic>
        <p:nvPicPr>
          <p:cNvPr id="24" name="Resim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8982" y="313384"/>
            <a:ext cx="9742252" cy="774259"/>
          </a:xfrm>
          <a:prstGeom prst="rect">
            <a:avLst/>
          </a:prstGeom>
        </p:spPr>
      </p:pic>
      <p:pic>
        <p:nvPicPr>
          <p:cNvPr id="2" name="Resim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16000" y="2242303"/>
            <a:ext cx="8066234" cy="1648413"/>
          </a:xfrm>
          <a:prstGeom prst="rect">
            <a:avLst/>
          </a:prstGeom>
        </p:spPr>
      </p:pic>
    </p:spTree>
    <p:custDataLst>
      <p:tags r:id="rId1"/>
    </p:custDataLst>
    <p:extLst>
      <p:ext uri="{BB962C8B-B14F-4D97-AF65-F5344CB8AC3E}">
        <p14:creationId xmlns:p14="http://schemas.microsoft.com/office/powerpoint/2010/main" val="9800828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2" name="Straight Connector 91">
            <a:extLst>
              <a:ext uri="{FF2B5EF4-FFF2-40B4-BE49-F238E27FC236}">
                <a16:creationId xmlns:a16="http://schemas.microsoft.com/office/drawing/2014/main" id="{D62DBE7A-B394-407B-848F-F63F9A3BC158}"/>
              </a:ext>
            </a:extLst>
          </p:cNvPr>
          <p:cNvCxnSpPr/>
          <p:nvPr/>
        </p:nvCxnSpPr>
        <p:spPr>
          <a:xfrm flipV="1">
            <a:off x="7319121" y="3145148"/>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3" name="Straight Connector 91">
            <a:extLst>
              <a:ext uri="{FF2B5EF4-FFF2-40B4-BE49-F238E27FC236}">
                <a16:creationId xmlns:a16="http://schemas.microsoft.com/office/drawing/2014/main" id="{D62DBE7A-B394-407B-848F-F63F9A3BC158}"/>
              </a:ext>
            </a:extLst>
          </p:cNvPr>
          <p:cNvCxnSpPr/>
          <p:nvPr/>
        </p:nvCxnSpPr>
        <p:spPr>
          <a:xfrm flipV="1">
            <a:off x="7315199" y="4328179"/>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5BE5CB28-8BC5-43A9-82C9-92B6A5D11FAB}"/>
              </a:ext>
            </a:extLst>
          </p:cNvPr>
          <p:cNvCxnSpPr>
            <a:cxnSpLocks/>
          </p:cNvCxnSpPr>
          <p:nvPr/>
        </p:nvCxnSpPr>
        <p:spPr>
          <a:xfrm>
            <a:off x="6862763" y="3624106"/>
            <a:ext cx="456358" cy="0"/>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0" name="Straight Connector 91">
            <a:extLst>
              <a:ext uri="{FF2B5EF4-FFF2-40B4-BE49-F238E27FC236}">
                <a16:creationId xmlns:a16="http://schemas.microsoft.com/office/drawing/2014/main" id="{D62DBE7A-B394-407B-848F-F63F9A3BC158}"/>
              </a:ext>
            </a:extLst>
          </p:cNvPr>
          <p:cNvCxnSpPr/>
          <p:nvPr/>
        </p:nvCxnSpPr>
        <p:spPr>
          <a:xfrm flipV="1">
            <a:off x="4868956" y="4334124"/>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93" name="Straight Connector 92">
            <a:extLst>
              <a:ext uri="{FF2B5EF4-FFF2-40B4-BE49-F238E27FC236}">
                <a16:creationId xmlns:a16="http://schemas.microsoft.com/office/drawing/2014/main" id="{9E186F2C-73F1-4FF1-AE76-4A4A4A5882C5}"/>
              </a:ext>
            </a:extLst>
          </p:cNvPr>
          <p:cNvCxnSpPr/>
          <p:nvPr/>
        </p:nvCxnSpPr>
        <p:spPr>
          <a:xfrm rot="10800000" flipV="1">
            <a:off x="4872879" y="3624105"/>
            <a:ext cx="456358" cy="1"/>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59" name="Straight Connector 91">
            <a:extLst>
              <a:ext uri="{FF2B5EF4-FFF2-40B4-BE49-F238E27FC236}">
                <a16:creationId xmlns:a16="http://schemas.microsoft.com/office/drawing/2014/main" id="{D62DBE7A-B394-407B-848F-F63F9A3BC158}"/>
              </a:ext>
            </a:extLst>
          </p:cNvPr>
          <p:cNvCxnSpPr/>
          <p:nvPr/>
        </p:nvCxnSpPr>
        <p:spPr>
          <a:xfrm flipV="1">
            <a:off x="4872878" y="3151093"/>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6" name="Oval 65">
            <a:extLst>
              <a:ext uri="{FF2B5EF4-FFF2-40B4-BE49-F238E27FC236}">
                <a16:creationId xmlns:a16="http://schemas.microsoft.com/office/drawing/2014/main" id="{27CFF79C-B611-42C4-BC5F-5B52BCDE0521}"/>
              </a:ext>
            </a:extLst>
          </p:cNvPr>
          <p:cNvSpPr/>
          <p:nvPr/>
        </p:nvSpPr>
        <p:spPr>
          <a:xfrm flipH="1">
            <a:off x="4959935" y="2550972"/>
            <a:ext cx="2287423" cy="2284218"/>
          </a:xfrm>
          <a:prstGeom prst="ellipse">
            <a:avLst/>
          </a:prstGeom>
          <a:ln>
            <a:noFill/>
          </a:ln>
          <a:effectLst/>
          <a:scene3d>
            <a:camera prst="orthographicFront">
              <a:rot lat="0" lon="0" rev="0"/>
            </a:camera>
            <a:lightRig rig="contrasting" dir="t">
              <a:rot lat="0" lon="0" rev="7800000"/>
            </a:lightRig>
          </a:scene3d>
          <a:sp3d>
            <a:bevelT w="139700" h="139700"/>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1600" b="1" dirty="0" smtClean="0">
                <a:solidFill>
                  <a:schemeClr val="tx1"/>
                </a:solidFill>
              </a:rPr>
              <a:t>Anadolu’nun Türkleşmesi ve İslamlaşması</a:t>
            </a:r>
            <a:endParaRPr lang="tr-TR" sz="1600" b="1" dirty="0">
              <a:solidFill>
                <a:schemeClr val="tx1"/>
              </a:solidFill>
            </a:endParaRPr>
          </a:p>
        </p:txBody>
      </p:sp>
      <p:cxnSp>
        <p:nvCxnSpPr>
          <p:cNvPr id="61" name="Straight Connector 91">
            <a:extLst>
              <a:ext uri="{FF2B5EF4-FFF2-40B4-BE49-F238E27FC236}">
                <a16:creationId xmlns:a16="http://schemas.microsoft.com/office/drawing/2014/main" id="{D62DBE7A-B394-407B-848F-F63F9A3BC158}"/>
              </a:ext>
            </a:extLst>
          </p:cNvPr>
          <p:cNvCxnSpPr/>
          <p:nvPr/>
        </p:nvCxnSpPr>
        <p:spPr>
          <a:xfrm flipV="1">
            <a:off x="7319121" y="1962120"/>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 name="Oval 5">
            <a:extLst>
              <a:ext uri="{FF2B5EF4-FFF2-40B4-BE49-F238E27FC236}">
                <a16:creationId xmlns:a16="http://schemas.microsoft.com/office/drawing/2014/main" id="{96ACFC85-5007-4038-8688-4868B38587D1}"/>
              </a:ext>
            </a:extLst>
          </p:cNvPr>
          <p:cNvSpPr/>
          <p:nvPr/>
        </p:nvSpPr>
        <p:spPr>
          <a:xfrm>
            <a:off x="7200619" y="1731059"/>
            <a:ext cx="237005" cy="237005"/>
          </a:xfrm>
          <a:prstGeom prst="ellipse">
            <a:avLst/>
          </a:prstGeom>
          <a:solidFill>
            <a:schemeClr val="accent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a:extLst>
              <a:ext uri="{FF2B5EF4-FFF2-40B4-BE49-F238E27FC236}">
                <a16:creationId xmlns:a16="http://schemas.microsoft.com/office/drawing/2014/main" id="{51F05F36-1AB5-488A-B787-21ED2444A187}"/>
              </a:ext>
            </a:extLst>
          </p:cNvPr>
          <p:cNvSpPr/>
          <p:nvPr/>
        </p:nvSpPr>
        <p:spPr>
          <a:xfrm>
            <a:off x="7200619" y="2914089"/>
            <a:ext cx="237005" cy="237005"/>
          </a:xfrm>
          <a:prstGeom prst="ellipse">
            <a:avLst/>
          </a:prstGeom>
          <a:solidFill>
            <a:schemeClr val="accent6"/>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84">
            <a:extLst>
              <a:ext uri="{FF2B5EF4-FFF2-40B4-BE49-F238E27FC236}">
                <a16:creationId xmlns:a16="http://schemas.microsoft.com/office/drawing/2014/main" id="{45796F69-D836-4C00-B241-DA158845053F}"/>
              </a:ext>
            </a:extLst>
          </p:cNvPr>
          <p:cNvSpPr/>
          <p:nvPr/>
        </p:nvSpPr>
        <p:spPr>
          <a:xfrm>
            <a:off x="7200619" y="4097119"/>
            <a:ext cx="237005" cy="237005"/>
          </a:xfrm>
          <a:prstGeom prst="ellipse">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85">
            <a:extLst>
              <a:ext uri="{FF2B5EF4-FFF2-40B4-BE49-F238E27FC236}">
                <a16:creationId xmlns:a16="http://schemas.microsoft.com/office/drawing/2014/main" id="{9FE6A796-476C-4211-9FF9-261D99D10C2B}"/>
              </a:ext>
            </a:extLst>
          </p:cNvPr>
          <p:cNvSpPr/>
          <p:nvPr/>
        </p:nvSpPr>
        <p:spPr>
          <a:xfrm>
            <a:off x="7200619" y="5280149"/>
            <a:ext cx="237005" cy="237005"/>
          </a:xfrm>
          <a:prstGeom prst="ellipse">
            <a:avLst/>
          </a:prstGeom>
          <a:solidFill>
            <a:schemeClr val="tx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 name="Straight Connector 91">
            <a:extLst>
              <a:ext uri="{FF2B5EF4-FFF2-40B4-BE49-F238E27FC236}">
                <a16:creationId xmlns:a16="http://schemas.microsoft.com/office/drawing/2014/main" id="{D62DBE7A-B394-407B-848F-F63F9A3BC158}"/>
              </a:ext>
            </a:extLst>
          </p:cNvPr>
          <p:cNvCxnSpPr>
            <a:stCxn id="90" idx="4"/>
          </p:cNvCxnSpPr>
          <p:nvPr/>
        </p:nvCxnSpPr>
        <p:spPr>
          <a:xfrm flipV="1">
            <a:off x="4872878" y="1968065"/>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88" name="Oval 87">
            <a:extLst>
              <a:ext uri="{FF2B5EF4-FFF2-40B4-BE49-F238E27FC236}">
                <a16:creationId xmlns:a16="http://schemas.microsoft.com/office/drawing/2014/main" id="{EB62CF98-04E9-46C3-AD01-C68EAED42249}"/>
              </a:ext>
            </a:extLst>
          </p:cNvPr>
          <p:cNvSpPr/>
          <p:nvPr/>
        </p:nvSpPr>
        <p:spPr>
          <a:xfrm rot="10800000">
            <a:off x="4754376" y="5280149"/>
            <a:ext cx="237005" cy="237005"/>
          </a:xfrm>
          <a:prstGeom prst="ellipse">
            <a:avLst/>
          </a:prstGeom>
          <a:solidFill>
            <a:srgbClr val="EB1E4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88">
            <a:extLst>
              <a:ext uri="{FF2B5EF4-FFF2-40B4-BE49-F238E27FC236}">
                <a16:creationId xmlns:a16="http://schemas.microsoft.com/office/drawing/2014/main" id="{C1093E01-8044-4996-AB34-9D300FCF49AE}"/>
              </a:ext>
            </a:extLst>
          </p:cNvPr>
          <p:cNvSpPr/>
          <p:nvPr/>
        </p:nvSpPr>
        <p:spPr>
          <a:xfrm rot="10800000">
            <a:off x="4754376" y="4097119"/>
            <a:ext cx="237005" cy="237005"/>
          </a:xfrm>
          <a:prstGeom prst="ellipse">
            <a:avLst/>
          </a:prstGeom>
          <a:solidFill>
            <a:srgbClr val="6E538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Oval 89">
            <a:extLst>
              <a:ext uri="{FF2B5EF4-FFF2-40B4-BE49-F238E27FC236}">
                <a16:creationId xmlns:a16="http://schemas.microsoft.com/office/drawing/2014/main" id="{362F6368-7357-452D-AAD7-6B0527F2DF9C}"/>
              </a:ext>
            </a:extLst>
          </p:cNvPr>
          <p:cNvSpPr/>
          <p:nvPr/>
        </p:nvSpPr>
        <p:spPr>
          <a:xfrm rot="10800000">
            <a:off x="4754376" y="2914089"/>
            <a:ext cx="237005" cy="237005"/>
          </a:xfrm>
          <a:prstGeom prst="ellipse">
            <a:avLst/>
          </a:prstGeom>
          <a:solidFill>
            <a:schemeClr val="accent3"/>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90">
            <a:extLst>
              <a:ext uri="{FF2B5EF4-FFF2-40B4-BE49-F238E27FC236}">
                <a16:creationId xmlns:a16="http://schemas.microsoft.com/office/drawing/2014/main" id="{842F2CA0-E5C7-4AD4-A1BA-19F435B08A28}"/>
              </a:ext>
            </a:extLst>
          </p:cNvPr>
          <p:cNvSpPr/>
          <p:nvPr/>
        </p:nvSpPr>
        <p:spPr>
          <a:xfrm rot="10800000">
            <a:off x="4754376" y="1731059"/>
            <a:ext cx="237005" cy="237005"/>
          </a:xfrm>
          <a:prstGeom prst="ellipse">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25B489D2-2CC4-4A0A-8471-A30E679359DA}"/>
              </a:ext>
            </a:extLst>
          </p:cNvPr>
          <p:cNvGrpSpPr/>
          <p:nvPr/>
        </p:nvGrpSpPr>
        <p:grpSpPr>
          <a:xfrm>
            <a:off x="6862763" y="1381156"/>
            <a:ext cx="5033962" cy="936812"/>
            <a:chOff x="5692588" y="1560606"/>
            <a:chExt cx="5033962" cy="936812"/>
          </a:xfrm>
        </p:grpSpPr>
        <p:sp>
          <p:nvSpPr>
            <p:cNvPr id="33" name="Rectangle: Rounded Corners 32">
              <a:extLst>
                <a:ext uri="{FF2B5EF4-FFF2-40B4-BE49-F238E27FC236}">
                  <a16:creationId xmlns:a16="http://schemas.microsoft.com/office/drawing/2014/main" id="{D6391E66-8D4E-443D-AC84-AB2DDD9413F4}"/>
                </a:ext>
              </a:extLst>
            </p:cNvPr>
            <p:cNvSpPr/>
            <p:nvPr/>
          </p:nvSpPr>
          <p:spPr>
            <a:xfrm>
              <a:off x="5800163" y="1625600"/>
              <a:ext cx="4926387"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hlinkClick r:id="rId4" action="ppaction://hlinksldjump"/>
              <a:extLst>
                <a:ext uri="{FF2B5EF4-FFF2-40B4-BE49-F238E27FC236}">
                  <a16:creationId xmlns:a16="http://schemas.microsoft.com/office/drawing/2014/main" id="{91328DEE-64E0-4057-9564-2A7A73682C07}"/>
                </a:ext>
              </a:extLst>
            </p:cNvPr>
            <p:cNvSpPr/>
            <p:nvPr/>
          </p:nvSpPr>
          <p:spPr>
            <a:xfrm>
              <a:off x="6279776" y="1780241"/>
              <a:ext cx="4246749" cy="497542"/>
            </a:xfrm>
            <a:prstGeom prst="roundRect">
              <a:avLst>
                <a:gd name="adj" fmla="val 50000"/>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Ben Bilirim </a:t>
              </a:r>
              <a:r>
                <a:rPr lang="tr-TR" altLang="tr-TR" dirty="0" smtClean="0">
                  <a:solidFill>
                    <a:schemeClr val="bg1"/>
                  </a:solidFill>
                </a:rPr>
                <a:t>Etkinliği</a:t>
              </a:r>
              <a:r>
                <a:rPr lang="tr-TR" dirty="0" smtClean="0"/>
                <a:t> </a:t>
              </a:r>
              <a:endParaRPr lang="en-US" dirty="0"/>
            </a:p>
          </p:txBody>
        </p:sp>
        <p:sp>
          <p:nvSpPr>
            <p:cNvPr id="35" name="Oval 34">
              <a:extLst>
                <a:ext uri="{FF2B5EF4-FFF2-40B4-BE49-F238E27FC236}">
                  <a16:creationId xmlns:a16="http://schemas.microsoft.com/office/drawing/2014/main" id="{9BF2375C-B24E-42E1-A2CB-39E4656FC0AB}"/>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8099A731-B5C7-4F93-A3D6-6483DB997CEB}"/>
                </a:ext>
              </a:extLst>
            </p:cNvPr>
            <p:cNvSpPr/>
            <p:nvPr/>
          </p:nvSpPr>
          <p:spPr>
            <a:xfrm>
              <a:off x="5692588" y="1625600"/>
              <a:ext cx="806824" cy="806824"/>
            </a:xfrm>
            <a:prstGeom prst="ellipse">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5</a:t>
              </a:r>
            </a:p>
          </p:txBody>
        </p:sp>
      </p:grpSp>
      <p:grpSp>
        <p:nvGrpSpPr>
          <p:cNvPr id="39" name="Group 38">
            <a:extLst>
              <a:ext uri="{FF2B5EF4-FFF2-40B4-BE49-F238E27FC236}">
                <a16:creationId xmlns:a16="http://schemas.microsoft.com/office/drawing/2014/main" id="{FC15EDA3-6A8C-46AD-8399-97EB8D372768}"/>
              </a:ext>
            </a:extLst>
          </p:cNvPr>
          <p:cNvGrpSpPr/>
          <p:nvPr/>
        </p:nvGrpSpPr>
        <p:grpSpPr>
          <a:xfrm>
            <a:off x="6862763" y="2564186"/>
            <a:ext cx="5033962" cy="936812"/>
            <a:chOff x="5692588" y="1560606"/>
            <a:chExt cx="5033962" cy="936812"/>
          </a:xfrm>
        </p:grpSpPr>
        <p:sp>
          <p:nvSpPr>
            <p:cNvPr id="40" name="Rectangle: Rounded Corners 39">
              <a:extLst>
                <a:ext uri="{FF2B5EF4-FFF2-40B4-BE49-F238E27FC236}">
                  <a16:creationId xmlns:a16="http://schemas.microsoft.com/office/drawing/2014/main" id="{EF7DAA5C-5564-4158-B938-3E3452D86A0E}"/>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Rounded Corners 40">
              <a:hlinkClick r:id="rId5" action="ppaction://hlinksldjump"/>
              <a:extLst>
                <a:ext uri="{FF2B5EF4-FFF2-40B4-BE49-F238E27FC236}">
                  <a16:creationId xmlns:a16="http://schemas.microsoft.com/office/drawing/2014/main" id="{6C997F90-A564-40CB-B6BC-8A968C77CA0C}"/>
                </a:ext>
              </a:extLst>
            </p:cNvPr>
            <p:cNvSpPr/>
            <p:nvPr/>
          </p:nvSpPr>
          <p:spPr>
            <a:xfrm>
              <a:off x="6279776" y="1780241"/>
              <a:ext cx="4246749" cy="497542"/>
            </a:xfrm>
            <a:prstGeom prst="roundRect">
              <a:avLst>
                <a:gd name="adj" fmla="val 50000"/>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Kim Bilecek Etkinliği</a:t>
              </a:r>
            </a:p>
          </p:txBody>
        </p:sp>
        <p:sp>
          <p:nvSpPr>
            <p:cNvPr id="42" name="Oval 41">
              <a:extLst>
                <a:ext uri="{FF2B5EF4-FFF2-40B4-BE49-F238E27FC236}">
                  <a16:creationId xmlns:a16="http://schemas.microsoft.com/office/drawing/2014/main" id="{9ECCCC11-F355-49CA-9FEC-D7D765F56BE2}"/>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Oval 72">
              <a:extLst>
                <a:ext uri="{FF2B5EF4-FFF2-40B4-BE49-F238E27FC236}">
                  <a16:creationId xmlns:a16="http://schemas.microsoft.com/office/drawing/2014/main" id="{8ADA7973-EB39-4757-A689-EB64D685ACED}"/>
                </a:ext>
              </a:extLst>
            </p:cNvPr>
            <p:cNvSpPr/>
            <p:nvPr/>
          </p:nvSpPr>
          <p:spPr>
            <a:xfrm>
              <a:off x="5692588" y="1625600"/>
              <a:ext cx="806824" cy="806824"/>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6</a:t>
              </a:r>
            </a:p>
          </p:txBody>
        </p:sp>
      </p:grpSp>
      <p:grpSp>
        <p:nvGrpSpPr>
          <p:cNvPr id="74" name="Group 73">
            <a:extLst>
              <a:ext uri="{FF2B5EF4-FFF2-40B4-BE49-F238E27FC236}">
                <a16:creationId xmlns:a16="http://schemas.microsoft.com/office/drawing/2014/main" id="{6A968ABF-D362-4FD0-B330-BFB4C2906CAA}"/>
              </a:ext>
            </a:extLst>
          </p:cNvPr>
          <p:cNvGrpSpPr/>
          <p:nvPr/>
        </p:nvGrpSpPr>
        <p:grpSpPr>
          <a:xfrm>
            <a:off x="6862763" y="3747216"/>
            <a:ext cx="5033962" cy="936812"/>
            <a:chOff x="5692588" y="1560606"/>
            <a:chExt cx="5033962" cy="936812"/>
          </a:xfrm>
        </p:grpSpPr>
        <p:sp>
          <p:nvSpPr>
            <p:cNvPr id="75" name="Rectangle: Rounded Corners 74">
              <a:extLst>
                <a:ext uri="{FF2B5EF4-FFF2-40B4-BE49-F238E27FC236}">
                  <a16:creationId xmlns:a16="http://schemas.microsoft.com/office/drawing/2014/main" id="{8D4F3653-381C-442F-A7FA-3C7A6CC00AF1}"/>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Rounded Corners 75">
              <a:hlinkClick r:id="rId6" action="ppaction://hlinksldjump"/>
              <a:extLst>
                <a:ext uri="{FF2B5EF4-FFF2-40B4-BE49-F238E27FC236}">
                  <a16:creationId xmlns:a16="http://schemas.microsoft.com/office/drawing/2014/main" id="{BD50A0A0-2FA1-49D0-8886-3E757F666345}"/>
                </a:ext>
              </a:extLst>
            </p:cNvPr>
            <p:cNvSpPr/>
            <p:nvPr/>
          </p:nvSpPr>
          <p:spPr>
            <a:xfrm>
              <a:off x="6279776" y="1780241"/>
              <a:ext cx="4246749" cy="497542"/>
            </a:xfrm>
            <a:prstGeom prst="roundRect">
              <a:avLst>
                <a:gd name="adj" fmla="val 50000"/>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Çıkmış Sorular</a:t>
              </a:r>
              <a:endParaRPr lang="en-US" dirty="0"/>
            </a:p>
          </p:txBody>
        </p:sp>
        <p:sp>
          <p:nvSpPr>
            <p:cNvPr id="77" name="Oval 76">
              <a:extLst>
                <a:ext uri="{FF2B5EF4-FFF2-40B4-BE49-F238E27FC236}">
                  <a16:creationId xmlns:a16="http://schemas.microsoft.com/office/drawing/2014/main" id="{5502FCE7-DDB5-40C5-8BAE-25BF0A90D05A}"/>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Oval 77">
              <a:extLst>
                <a:ext uri="{FF2B5EF4-FFF2-40B4-BE49-F238E27FC236}">
                  <a16:creationId xmlns:a16="http://schemas.microsoft.com/office/drawing/2014/main" id="{392B0DEC-FAAA-4D26-8F4B-2CD9CD11400F}"/>
                </a:ext>
              </a:extLst>
            </p:cNvPr>
            <p:cNvSpPr/>
            <p:nvPr/>
          </p:nvSpPr>
          <p:spPr>
            <a:xfrm>
              <a:off x="5692588" y="1625600"/>
              <a:ext cx="806824" cy="806824"/>
            </a:xfrm>
            <a:prstGeom prst="ellipse">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7</a:t>
              </a:r>
            </a:p>
          </p:txBody>
        </p:sp>
      </p:grpSp>
      <p:grpSp>
        <p:nvGrpSpPr>
          <p:cNvPr id="79" name="Group 78">
            <a:extLst>
              <a:ext uri="{FF2B5EF4-FFF2-40B4-BE49-F238E27FC236}">
                <a16:creationId xmlns:a16="http://schemas.microsoft.com/office/drawing/2014/main" id="{8137010F-35CB-4EAE-972A-F922A05FF84E}"/>
              </a:ext>
            </a:extLst>
          </p:cNvPr>
          <p:cNvGrpSpPr/>
          <p:nvPr/>
        </p:nvGrpSpPr>
        <p:grpSpPr>
          <a:xfrm>
            <a:off x="6862763" y="4930246"/>
            <a:ext cx="5033962" cy="936812"/>
            <a:chOff x="5692588" y="1560606"/>
            <a:chExt cx="5033962" cy="936812"/>
          </a:xfrm>
        </p:grpSpPr>
        <p:sp>
          <p:nvSpPr>
            <p:cNvPr id="80" name="Rectangle: Rounded Corners 79">
              <a:extLst>
                <a:ext uri="{FF2B5EF4-FFF2-40B4-BE49-F238E27FC236}">
                  <a16:creationId xmlns:a16="http://schemas.microsoft.com/office/drawing/2014/main" id="{B74692EB-ACEE-4830-A415-6B5A53B43E4A}"/>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Rounded Corners 80">
              <a:hlinkClick r:id="rId7" action="ppaction://hlinksldjump"/>
              <a:extLst>
                <a:ext uri="{FF2B5EF4-FFF2-40B4-BE49-F238E27FC236}">
                  <a16:creationId xmlns:a16="http://schemas.microsoft.com/office/drawing/2014/main" id="{4AE7060D-8CF6-475E-9EC7-EFAF95D4B7A6}"/>
                </a:ext>
              </a:extLst>
            </p:cNvPr>
            <p:cNvSpPr/>
            <p:nvPr/>
          </p:nvSpPr>
          <p:spPr>
            <a:xfrm>
              <a:off x="6279776" y="1780241"/>
              <a:ext cx="4246749" cy="497542"/>
            </a:xfrm>
            <a:prstGeom prst="roundRect">
              <a:avLst>
                <a:gd name="adj" fmla="val 50000"/>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Çarkı Sosyal</a:t>
              </a:r>
              <a:endParaRPr lang="en-US" dirty="0"/>
            </a:p>
          </p:txBody>
        </p:sp>
        <p:sp>
          <p:nvSpPr>
            <p:cNvPr id="82" name="Oval 81">
              <a:extLst>
                <a:ext uri="{FF2B5EF4-FFF2-40B4-BE49-F238E27FC236}">
                  <a16:creationId xmlns:a16="http://schemas.microsoft.com/office/drawing/2014/main" id="{B1F29ED1-C215-4A40-BB22-FF444A14D805}"/>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a:extLst>
                <a:ext uri="{FF2B5EF4-FFF2-40B4-BE49-F238E27FC236}">
                  <a16:creationId xmlns:a16="http://schemas.microsoft.com/office/drawing/2014/main" id="{584E7E42-05F7-40B0-AB4B-08534857300F}"/>
                </a:ext>
              </a:extLst>
            </p:cNvPr>
            <p:cNvSpPr/>
            <p:nvPr/>
          </p:nvSpPr>
          <p:spPr>
            <a:xfrm>
              <a:off x="5692588" y="1625600"/>
              <a:ext cx="806824" cy="806824"/>
            </a:xfrm>
            <a:prstGeom prst="ellipse">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8</a:t>
              </a:r>
            </a:p>
          </p:txBody>
        </p:sp>
      </p:grpSp>
      <p:sp>
        <p:nvSpPr>
          <p:cNvPr id="111" name="Rectangle: Rounded Corners 110">
            <a:extLst>
              <a:ext uri="{FF2B5EF4-FFF2-40B4-BE49-F238E27FC236}">
                <a16:creationId xmlns:a16="http://schemas.microsoft.com/office/drawing/2014/main" id="{1EA6C376-E8B3-431B-863E-51A2C872A7EA}"/>
              </a:ext>
            </a:extLst>
          </p:cNvPr>
          <p:cNvSpPr/>
          <p:nvPr/>
        </p:nvSpPr>
        <p:spPr>
          <a:xfrm flipH="1">
            <a:off x="333375" y="1446150"/>
            <a:ext cx="4888925"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533400" y="1600791"/>
            <a:ext cx="4208614" cy="49754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Ön Değerlendirme</a:t>
            </a:r>
            <a:endParaRPr lang="en-US" dirty="0"/>
          </a:p>
        </p:txBody>
      </p:sp>
      <p:sp>
        <p:nvSpPr>
          <p:cNvPr id="113" name="Oval 112">
            <a:extLst>
              <a:ext uri="{FF2B5EF4-FFF2-40B4-BE49-F238E27FC236}">
                <a16:creationId xmlns:a16="http://schemas.microsoft.com/office/drawing/2014/main" id="{1337A2B0-01C0-4E9D-B228-EE1EB83C1A34}"/>
              </a:ext>
            </a:extLst>
          </p:cNvPr>
          <p:cNvSpPr/>
          <p:nvPr/>
        </p:nvSpPr>
        <p:spPr>
          <a:xfrm flipH="1">
            <a:off x="4391901" y="1381156"/>
            <a:ext cx="938126"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Oval 113">
            <a:extLst>
              <a:ext uri="{FF2B5EF4-FFF2-40B4-BE49-F238E27FC236}">
                <a16:creationId xmlns:a16="http://schemas.microsoft.com/office/drawing/2014/main" id="{27CFF79C-B611-42C4-BC5F-5B52BCDE0521}"/>
              </a:ext>
            </a:extLst>
          </p:cNvPr>
          <p:cNvSpPr/>
          <p:nvPr/>
        </p:nvSpPr>
        <p:spPr>
          <a:xfrm flipH="1">
            <a:off x="4522071" y="1446150"/>
            <a:ext cx="807956" cy="806824"/>
          </a:xfrm>
          <a:prstGeom prst="ellipse">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1</a:t>
            </a:r>
          </a:p>
        </p:txBody>
      </p:sp>
      <p:grpSp>
        <p:nvGrpSpPr>
          <p:cNvPr id="96" name="Group 95">
            <a:extLst>
              <a:ext uri="{FF2B5EF4-FFF2-40B4-BE49-F238E27FC236}">
                <a16:creationId xmlns:a16="http://schemas.microsoft.com/office/drawing/2014/main" id="{9C1A9688-D95D-4BD7-9D3D-9897E19B702E}"/>
              </a:ext>
            </a:extLst>
          </p:cNvPr>
          <p:cNvGrpSpPr/>
          <p:nvPr/>
        </p:nvGrpSpPr>
        <p:grpSpPr>
          <a:xfrm flipH="1">
            <a:off x="333377" y="2564186"/>
            <a:ext cx="4990511" cy="936812"/>
            <a:chOff x="5692587" y="1560606"/>
            <a:chExt cx="4983523" cy="936812"/>
          </a:xfrm>
        </p:grpSpPr>
        <p:sp>
          <p:nvSpPr>
            <p:cNvPr id="107" name="Rectangle: Rounded Corners 106">
              <a:extLst>
                <a:ext uri="{FF2B5EF4-FFF2-40B4-BE49-F238E27FC236}">
                  <a16:creationId xmlns:a16="http://schemas.microsoft.com/office/drawing/2014/main" id="{FBF1A8DF-A213-4C1D-A286-373C5DFD4FD5}"/>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Rounded Corners 107">
              <a:hlinkClick r:id="rId9" action="ppaction://hlinksldjump"/>
              <a:extLst>
                <a:ext uri="{FF2B5EF4-FFF2-40B4-BE49-F238E27FC236}">
                  <a16:creationId xmlns:a16="http://schemas.microsoft.com/office/drawing/2014/main" id="{D5A63637-66B2-4A45-B3AA-44F82CE9E153}"/>
                </a:ext>
              </a:extLst>
            </p:cNvPr>
            <p:cNvSpPr/>
            <p:nvPr/>
          </p:nvSpPr>
          <p:spPr>
            <a:xfrm>
              <a:off x="6279778" y="1780241"/>
              <a:ext cx="4196590" cy="497542"/>
            </a:xfrm>
            <a:prstGeom prst="roundRect">
              <a:avLst>
                <a:gd name="adj" fmla="val 50000"/>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bg1"/>
                  </a:solidFill>
                </a:rPr>
                <a:t>Malazgirt Savaşı</a:t>
              </a:r>
              <a:endParaRPr lang="en-US" dirty="0">
                <a:solidFill>
                  <a:schemeClr val="bg1"/>
                </a:solidFill>
              </a:endParaRPr>
            </a:p>
          </p:txBody>
        </p:sp>
        <p:sp>
          <p:nvSpPr>
            <p:cNvPr id="109" name="Oval 108">
              <a:extLst>
                <a:ext uri="{FF2B5EF4-FFF2-40B4-BE49-F238E27FC236}">
                  <a16:creationId xmlns:a16="http://schemas.microsoft.com/office/drawing/2014/main" id="{4D01C208-F75E-4A44-8B1E-DC8240CCC633}"/>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Oval 109">
              <a:extLst>
                <a:ext uri="{FF2B5EF4-FFF2-40B4-BE49-F238E27FC236}">
                  <a16:creationId xmlns:a16="http://schemas.microsoft.com/office/drawing/2014/main" id="{6073953E-4A49-4F72-B7C8-FB0AFC22AC49}"/>
                </a:ext>
              </a:extLst>
            </p:cNvPr>
            <p:cNvSpPr/>
            <p:nvPr/>
          </p:nvSpPr>
          <p:spPr>
            <a:xfrm>
              <a:off x="5692587" y="1625600"/>
              <a:ext cx="806824" cy="806824"/>
            </a:xfrm>
            <a:prstGeom prst="ellipse">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2</a:t>
              </a:r>
            </a:p>
          </p:txBody>
        </p:sp>
      </p:grpSp>
      <p:grpSp>
        <p:nvGrpSpPr>
          <p:cNvPr id="97" name="Group 96">
            <a:extLst>
              <a:ext uri="{FF2B5EF4-FFF2-40B4-BE49-F238E27FC236}">
                <a16:creationId xmlns:a16="http://schemas.microsoft.com/office/drawing/2014/main" id="{6D63C6DA-778A-4579-B5B8-F3375DC57D13}"/>
              </a:ext>
            </a:extLst>
          </p:cNvPr>
          <p:cNvGrpSpPr/>
          <p:nvPr/>
        </p:nvGrpSpPr>
        <p:grpSpPr>
          <a:xfrm flipH="1">
            <a:off x="333377" y="3747216"/>
            <a:ext cx="4990511" cy="936812"/>
            <a:chOff x="5692587" y="1560606"/>
            <a:chExt cx="4983523" cy="936812"/>
          </a:xfrm>
        </p:grpSpPr>
        <p:sp>
          <p:nvSpPr>
            <p:cNvPr id="103" name="Rectangle: Rounded Corners 102">
              <a:extLst>
                <a:ext uri="{FF2B5EF4-FFF2-40B4-BE49-F238E27FC236}">
                  <a16:creationId xmlns:a16="http://schemas.microsoft.com/office/drawing/2014/main" id="{1F4708C1-1C71-467A-85B2-CDA65977285B}"/>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4" name="Rectangle: Rounded Corners 103">
              <a:hlinkClick r:id="rId10" action="ppaction://hlinksldjump"/>
              <a:extLst>
                <a:ext uri="{FF2B5EF4-FFF2-40B4-BE49-F238E27FC236}">
                  <a16:creationId xmlns:a16="http://schemas.microsoft.com/office/drawing/2014/main" id="{ADF0BAEC-1DB2-4AA4-9BBC-163C3D8CC5AF}"/>
                </a:ext>
              </a:extLst>
            </p:cNvPr>
            <p:cNvSpPr/>
            <p:nvPr/>
          </p:nvSpPr>
          <p:spPr>
            <a:xfrm>
              <a:off x="6279777" y="1780241"/>
              <a:ext cx="4196591" cy="497542"/>
            </a:xfrm>
            <a:prstGeom prst="roundRect">
              <a:avLst>
                <a:gd name="adj" fmla="val 50000"/>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Türkiye Selçuklu Devleti</a:t>
              </a:r>
              <a:endParaRPr lang="tr-TR" altLang="tr-TR" dirty="0">
                <a:solidFill>
                  <a:schemeClr val="bg1"/>
                </a:solidFill>
              </a:endParaRPr>
            </a:p>
          </p:txBody>
        </p:sp>
        <p:sp>
          <p:nvSpPr>
            <p:cNvPr id="105" name="Oval 104">
              <a:extLst>
                <a:ext uri="{FF2B5EF4-FFF2-40B4-BE49-F238E27FC236}">
                  <a16:creationId xmlns:a16="http://schemas.microsoft.com/office/drawing/2014/main" id="{6CB6581A-A58A-40C4-9311-54E138BFB3B9}"/>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6" name="Oval 105">
              <a:extLst>
                <a:ext uri="{FF2B5EF4-FFF2-40B4-BE49-F238E27FC236}">
                  <a16:creationId xmlns:a16="http://schemas.microsoft.com/office/drawing/2014/main" id="{E549F4C3-4DAA-421E-B97D-C6C519824ACA}"/>
                </a:ext>
              </a:extLst>
            </p:cNvPr>
            <p:cNvSpPr/>
            <p:nvPr/>
          </p:nvSpPr>
          <p:spPr>
            <a:xfrm>
              <a:off x="5692587" y="1625600"/>
              <a:ext cx="806824" cy="806824"/>
            </a:xfrm>
            <a:prstGeom prst="ellipse">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grpSp>
      <p:grpSp>
        <p:nvGrpSpPr>
          <p:cNvPr id="98" name="Group 97">
            <a:extLst>
              <a:ext uri="{FF2B5EF4-FFF2-40B4-BE49-F238E27FC236}">
                <a16:creationId xmlns:a16="http://schemas.microsoft.com/office/drawing/2014/main" id="{1A28A30B-AFD1-4AAB-BB4C-874D21970ED1}"/>
              </a:ext>
            </a:extLst>
          </p:cNvPr>
          <p:cNvGrpSpPr/>
          <p:nvPr/>
        </p:nvGrpSpPr>
        <p:grpSpPr>
          <a:xfrm flipH="1">
            <a:off x="333377" y="4930246"/>
            <a:ext cx="4990510" cy="936812"/>
            <a:chOff x="5692588" y="1560606"/>
            <a:chExt cx="4983522" cy="936812"/>
          </a:xfrm>
        </p:grpSpPr>
        <p:sp>
          <p:nvSpPr>
            <p:cNvPr id="99" name="Rectangle: Rounded Corners 98">
              <a:extLst>
                <a:ext uri="{FF2B5EF4-FFF2-40B4-BE49-F238E27FC236}">
                  <a16:creationId xmlns:a16="http://schemas.microsoft.com/office/drawing/2014/main" id="{3B6C00CE-1707-48F5-8942-F1B28C0CABFC}"/>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Rounded Corners 99">
              <a:hlinkClick r:id="rId11" action="ppaction://hlinksldjump"/>
              <a:extLst>
                <a:ext uri="{FF2B5EF4-FFF2-40B4-BE49-F238E27FC236}">
                  <a16:creationId xmlns:a16="http://schemas.microsoft.com/office/drawing/2014/main" id="{C338EA2C-F7DB-4D97-8704-B61EFE75841F}"/>
                </a:ext>
              </a:extLst>
            </p:cNvPr>
            <p:cNvSpPr/>
            <p:nvPr/>
          </p:nvSpPr>
          <p:spPr>
            <a:xfrm>
              <a:off x="6279777" y="1780241"/>
              <a:ext cx="4196591" cy="497542"/>
            </a:xfrm>
            <a:prstGeom prst="roundRect">
              <a:avLst>
                <a:gd name="adj" fmla="val 50000"/>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err="1" smtClean="0">
                  <a:solidFill>
                    <a:schemeClr val="bg1"/>
                  </a:solidFill>
                </a:rPr>
                <a:t>Miryokefalon</a:t>
              </a:r>
              <a:r>
                <a:rPr lang="tr-TR" altLang="tr-TR" dirty="0" smtClean="0">
                  <a:solidFill>
                    <a:schemeClr val="bg1"/>
                  </a:solidFill>
                </a:rPr>
                <a:t> Savaşı</a:t>
              </a:r>
              <a:endParaRPr lang="tr-TR" altLang="tr-TR" dirty="0">
                <a:solidFill>
                  <a:schemeClr val="bg1"/>
                </a:solidFill>
              </a:endParaRPr>
            </a:p>
          </p:txBody>
        </p:sp>
        <p:sp>
          <p:nvSpPr>
            <p:cNvPr id="101" name="Oval 100">
              <a:extLst>
                <a:ext uri="{FF2B5EF4-FFF2-40B4-BE49-F238E27FC236}">
                  <a16:creationId xmlns:a16="http://schemas.microsoft.com/office/drawing/2014/main" id="{DA52EB5C-37E7-4E99-AEEC-1432B5C092B8}"/>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a16="http://schemas.microsoft.com/office/drawing/2014/main" id="{92669486-CE2F-4820-A6C2-D58F1781F00F}"/>
                </a:ext>
              </a:extLst>
            </p:cNvPr>
            <p:cNvSpPr/>
            <p:nvPr/>
          </p:nvSpPr>
          <p:spPr>
            <a:xfrm>
              <a:off x="5692588" y="1625600"/>
              <a:ext cx="806824" cy="806824"/>
            </a:xfrm>
            <a:prstGeom prst="ellipse">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4</a:t>
              </a:r>
            </a:p>
          </p:txBody>
        </p:sp>
      </p:grpSp>
      <p:sp>
        <p:nvSpPr>
          <p:cNvPr id="5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İçindekiler</a:t>
            </a:r>
            <a:endParaRPr lang="en-US" sz="2800" dirty="0">
              <a:solidFill>
                <a:schemeClr val="bg1"/>
              </a:solidFill>
            </a:endParaRPr>
          </a:p>
        </p:txBody>
      </p:sp>
    </p:spTree>
    <p:custDataLst>
      <p:tags r:id="rId1"/>
    </p:custDataLst>
    <p:extLst>
      <p:ext uri="{BB962C8B-B14F-4D97-AF65-F5344CB8AC3E}">
        <p14:creationId xmlns:p14="http://schemas.microsoft.com/office/powerpoint/2010/main" val="25943862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Ön Değerlendirme</a:t>
            </a:r>
            <a:endParaRPr lang="en-US" sz="2800" dirty="0">
              <a:solidFill>
                <a:schemeClr val="bg1"/>
              </a:solidFill>
            </a:endParaRPr>
          </a:p>
        </p:txBody>
      </p:sp>
      <p:sp>
        <p:nvSpPr>
          <p:cNvPr id="16" name="Rectangle: Rounded Corners 111">
            <a:hlinkClick r:id="rId5"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4" name="Rectangle 9"/>
          <p:cNvSpPr>
            <a:spLocks noChangeArrowheads="1"/>
          </p:cNvSpPr>
          <p:nvPr/>
        </p:nvSpPr>
        <p:spPr bwMode="auto">
          <a:xfrm>
            <a:off x="5040569" y="5157200"/>
            <a:ext cx="2319020" cy="628650"/>
          </a:xfrm>
          <a:prstGeom prst="rect">
            <a:avLst/>
          </a:prstGeom>
          <a:noFill/>
          <a:ln w="9525">
            <a:noFill/>
            <a:miter lim="800000"/>
            <a:headEnd/>
            <a:tailEnd/>
          </a:ln>
        </p:spPr>
        <p:txBody>
          <a:bodyPr/>
          <a:lstStyle/>
          <a:p>
            <a:pPr algn="ctr"/>
            <a:r>
              <a:rPr lang="tr-TR" sz="2800" dirty="0" smtClean="0">
                <a:solidFill>
                  <a:schemeClr val="bg1"/>
                </a:solidFill>
              </a:rPr>
              <a:t>Fırat Nehri</a:t>
            </a:r>
            <a:endParaRPr lang="en-US" sz="2800" dirty="0">
              <a:solidFill>
                <a:schemeClr val="bg1"/>
              </a:solidFill>
            </a:endParaRPr>
          </a:p>
        </p:txBody>
      </p:sp>
      <p:sp>
        <p:nvSpPr>
          <p:cNvPr id="26" name="Rectangle 9"/>
          <p:cNvSpPr>
            <a:spLocks noChangeArrowheads="1"/>
          </p:cNvSpPr>
          <p:nvPr/>
        </p:nvSpPr>
        <p:spPr bwMode="auto">
          <a:xfrm>
            <a:off x="8963397" y="4483987"/>
            <a:ext cx="2319020" cy="628650"/>
          </a:xfrm>
          <a:prstGeom prst="rect">
            <a:avLst/>
          </a:prstGeom>
          <a:noFill/>
          <a:ln w="9525">
            <a:noFill/>
            <a:miter lim="800000"/>
            <a:headEnd/>
            <a:tailEnd/>
          </a:ln>
        </p:spPr>
        <p:txBody>
          <a:bodyPr/>
          <a:lstStyle/>
          <a:p>
            <a:pPr algn="ctr"/>
            <a:r>
              <a:rPr lang="tr-TR" sz="2800" dirty="0" smtClean="0">
                <a:solidFill>
                  <a:schemeClr val="bg1"/>
                </a:solidFill>
              </a:rPr>
              <a:t>Dicle Nehri</a:t>
            </a:r>
            <a:endParaRPr lang="en-US" sz="2800" dirty="0">
              <a:solidFill>
                <a:schemeClr val="bg1"/>
              </a:solidFill>
            </a:endParaRPr>
          </a:p>
        </p:txBody>
      </p:sp>
      <p:grpSp>
        <p:nvGrpSpPr>
          <p:cNvPr id="62" name="Grup 61"/>
          <p:cNvGrpSpPr/>
          <p:nvPr/>
        </p:nvGrpSpPr>
        <p:grpSpPr>
          <a:xfrm>
            <a:off x="744793" y="5488223"/>
            <a:ext cx="11188700" cy="1472921"/>
            <a:chOff x="1003300" y="3394669"/>
            <a:chExt cx="11188700" cy="1472921"/>
          </a:xfrm>
        </p:grpSpPr>
        <p:sp>
          <p:nvSpPr>
            <p:cNvPr id="67" name="Aynı Yanın Köşesi Yuvarlatılmış Dikdörtgen 66"/>
            <p:cNvSpPr/>
            <p:nvPr/>
          </p:nvSpPr>
          <p:spPr>
            <a:xfrm>
              <a:off x="1987364" y="3394669"/>
              <a:ext cx="3311711" cy="437555"/>
            </a:xfrm>
            <a:prstGeom prst="round2SameRect">
              <a:avLst>
                <a:gd name="adj1" fmla="val 50000"/>
                <a:gd name="adj2" fmla="val 0"/>
              </a:avLst>
            </a:prstGeom>
            <a:solidFill>
              <a:srgbClr val="00B0F0"/>
            </a:solidFill>
            <a:ln/>
          </p:spPr>
          <p:style>
            <a:lnRef idx="0">
              <a:schemeClr val="accent5"/>
            </a:lnRef>
            <a:fillRef idx="3">
              <a:schemeClr val="accent5"/>
            </a:fillRef>
            <a:effectRef idx="3">
              <a:schemeClr val="accent5"/>
            </a:effectRef>
            <a:fontRef idx="minor">
              <a:schemeClr val="lt1"/>
            </a:fontRef>
          </p:style>
          <p:txBody>
            <a:bodyPr rtlCol="0" anchor="ctr"/>
            <a:lstStyle/>
            <a:p>
              <a:pPr algn="ctr"/>
              <a:r>
                <a:rPr lang="tr-TR" sz="2400" dirty="0" smtClean="0">
                  <a:solidFill>
                    <a:schemeClr val="tx1"/>
                  </a:solidFill>
                </a:rPr>
                <a:t>Ön Değerlendirme</a:t>
              </a:r>
              <a:endParaRPr lang="tr-TR" sz="2400" dirty="0">
                <a:solidFill>
                  <a:schemeClr val="tx1"/>
                </a:solidFill>
              </a:endParaRPr>
            </a:p>
          </p:txBody>
        </p:sp>
        <p:sp>
          <p:nvSpPr>
            <p:cNvPr id="68" name="Google Shape;1442;p25"/>
            <p:cNvSpPr/>
            <p:nvPr/>
          </p:nvSpPr>
          <p:spPr>
            <a:xfrm>
              <a:off x="1003300" y="3798478"/>
              <a:ext cx="11188700" cy="106911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1">
                <a:lumMod val="50000"/>
              </a:schemeClr>
            </a:solidFill>
            <a:ln>
              <a:noFill/>
            </a:ln>
          </p:spPr>
          <p:txBody>
            <a:bodyPr spcFirstLastPara="1" wrap="square" lIns="91425" tIns="45700" rIns="91425" bIns="45700" anchor="ctr" anchorCtr="0">
              <a:noAutofit/>
            </a:bodyPr>
            <a:lstStyle/>
            <a:p>
              <a:pPr marL="1257300" lvl="0"/>
              <a:r>
                <a:rPr lang="tr-TR" sz="2400" dirty="0" smtClean="0">
                  <a:solidFill>
                    <a:schemeClr val="bg1"/>
                  </a:solidFill>
                  <a:ea typeface="Arial"/>
                  <a:cs typeface="Arial"/>
                  <a:sym typeface="Arial"/>
                </a:rPr>
                <a:t>Türklerin Anadolu’yu fethettikten sonra yaptıkları eserlerin hangi</a:t>
              </a:r>
            </a:p>
            <a:p>
              <a:pPr marL="1257300" lvl="0"/>
              <a:r>
                <a:rPr lang="tr-TR" sz="2400" dirty="0" smtClean="0">
                  <a:solidFill>
                    <a:schemeClr val="bg1"/>
                  </a:solidFill>
                  <a:ea typeface="Arial"/>
                  <a:cs typeface="Arial"/>
                  <a:sym typeface="Arial"/>
                </a:rPr>
                <a:t>amaçla kullanıldığını söyleyiniz.</a:t>
              </a:r>
              <a:endParaRPr sz="2400" dirty="0">
                <a:solidFill>
                  <a:schemeClr val="bg1"/>
                </a:solidFill>
                <a:latin typeface="Arial"/>
                <a:ea typeface="Arial"/>
                <a:cs typeface="Arial"/>
                <a:sym typeface="Arial"/>
              </a:endParaRPr>
            </a:p>
          </p:txBody>
        </p:sp>
        <p:sp>
          <p:nvSpPr>
            <p:cNvPr id="69" name="Rounded Rectangle 5">
              <a:extLst>
                <a:ext uri="{FF2B5EF4-FFF2-40B4-BE49-F238E27FC236}">
                  <a16:creationId xmlns:a16="http://schemas.microsoft.com/office/drawing/2014/main" id="{E94F3D8A-473A-422A-996C-08295542E359}"/>
                </a:ext>
              </a:extLst>
            </p:cNvPr>
            <p:cNvSpPr/>
            <p:nvPr/>
          </p:nvSpPr>
          <p:spPr>
            <a:xfrm flipH="1">
              <a:off x="1003300" y="3442921"/>
              <a:ext cx="1241614" cy="1024255"/>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ko-KR" altLang="en-US" dirty="0">
                <a:solidFill>
                  <a:srgbClr val="FF0000"/>
                </a:solidFill>
              </a:endParaRPr>
            </a:p>
          </p:txBody>
        </p:sp>
      </p:grpSp>
      <p:pic>
        <p:nvPicPr>
          <p:cNvPr id="2" name="Resim 1"/>
          <p:cNvPicPr>
            <a:picLocks noChangeAspect="1"/>
          </p:cNvPicPr>
          <p:nvPr/>
        </p:nvPicPr>
        <p:blipFill rotWithShape="1">
          <a:blip r:embed="rId6" cstate="print">
            <a:extLst>
              <a:ext uri="{28A0092B-C50C-407E-A947-70E740481C1C}">
                <a14:useLocalDpi xmlns:a14="http://schemas.microsoft.com/office/drawing/2010/main" val="0"/>
              </a:ext>
            </a:extLst>
          </a:blip>
          <a:srcRect l="18132" r="23106"/>
          <a:stretch/>
        </p:blipFill>
        <p:spPr>
          <a:xfrm>
            <a:off x="255164" y="919058"/>
            <a:ext cx="2947386" cy="2341748"/>
          </a:xfrm>
          <a:prstGeom prst="rect">
            <a:avLst/>
          </a:prstGeom>
        </p:spPr>
      </p:pic>
      <p:sp>
        <p:nvSpPr>
          <p:cNvPr id="21" name="Yuvarlatılmış Dikdörtgen 20"/>
          <p:cNvSpPr/>
          <p:nvPr/>
        </p:nvSpPr>
        <p:spPr>
          <a:xfrm>
            <a:off x="255164" y="2927993"/>
            <a:ext cx="2947386" cy="603231"/>
          </a:xfrm>
          <a:prstGeom prst="roundRect">
            <a:avLst>
              <a:gd name="adj" fmla="val 30052"/>
            </a:avLst>
          </a:prstGeom>
          <a:solidFill>
            <a:srgbClr val="00B0F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err="1" smtClean="0"/>
              <a:t>Yağıbasan</a:t>
            </a:r>
            <a:r>
              <a:rPr lang="tr-TR" dirty="0" smtClean="0"/>
              <a:t> Medresesi</a:t>
            </a:r>
          </a:p>
          <a:p>
            <a:pPr algn="ctr"/>
            <a:r>
              <a:rPr lang="tr-TR" dirty="0" smtClean="0">
                <a:solidFill>
                  <a:schemeClr val="tx1"/>
                </a:solidFill>
              </a:rPr>
              <a:t>Tokat</a:t>
            </a:r>
            <a:endParaRPr lang="tr-TR" dirty="0">
              <a:solidFill>
                <a:schemeClr val="tx1"/>
              </a:solidFill>
            </a:endParaRPr>
          </a:p>
        </p:txBody>
      </p:sp>
      <p:pic>
        <p:nvPicPr>
          <p:cNvPr id="3" name="Resim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13681" y="883842"/>
            <a:ext cx="3451190" cy="2299894"/>
          </a:xfrm>
          <a:prstGeom prst="rect">
            <a:avLst/>
          </a:prstGeom>
        </p:spPr>
      </p:pic>
      <p:sp>
        <p:nvSpPr>
          <p:cNvPr id="23" name="Yuvarlatılmış Dikdörtgen 22"/>
          <p:cNvSpPr/>
          <p:nvPr/>
        </p:nvSpPr>
        <p:spPr>
          <a:xfrm>
            <a:off x="4113681" y="2896071"/>
            <a:ext cx="3451190" cy="603231"/>
          </a:xfrm>
          <a:prstGeom prst="roundRect">
            <a:avLst>
              <a:gd name="adj" fmla="val 30052"/>
            </a:avLst>
          </a:prstGeom>
          <a:solidFill>
            <a:srgbClr val="00B0F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Divriği Ulu Camii</a:t>
            </a:r>
          </a:p>
          <a:p>
            <a:pPr algn="ctr"/>
            <a:r>
              <a:rPr lang="tr-TR" dirty="0" smtClean="0">
                <a:solidFill>
                  <a:schemeClr val="tx1"/>
                </a:solidFill>
              </a:rPr>
              <a:t>Sivas</a:t>
            </a:r>
            <a:endParaRPr lang="tr-TR" dirty="0">
              <a:solidFill>
                <a:schemeClr val="tx1"/>
              </a:solidFill>
            </a:endParaRPr>
          </a:p>
        </p:txBody>
      </p:sp>
      <p:pic>
        <p:nvPicPr>
          <p:cNvPr id="5122" name="Picture 2" descr="14 Mart Tıp Bayramı özel: Türkiye'de yer alan 817 yıllık Dünyanın ilk hastanesi - Resim: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76003" y="915765"/>
            <a:ext cx="3457490" cy="2299894"/>
          </a:xfrm>
          <a:prstGeom prst="rect">
            <a:avLst/>
          </a:prstGeom>
          <a:noFill/>
          <a:extLst>
            <a:ext uri="{909E8E84-426E-40DD-AFC4-6F175D3DCCD1}">
              <a14:hiddenFill xmlns:a14="http://schemas.microsoft.com/office/drawing/2010/main">
                <a:solidFill>
                  <a:srgbClr val="FFFFFF"/>
                </a:solidFill>
              </a14:hiddenFill>
            </a:ext>
          </a:extLst>
        </p:spPr>
      </p:pic>
      <p:sp>
        <p:nvSpPr>
          <p:cNvPr id="25" name="Yuvarlatılmış Dikdörtgen 24"/>
          <p:cNvSpPr/>
          <p:nvPr/>
        </p:nvSpPr>
        <p:spPr>
          <a:xfrm>
            <a:off x="8476003" y="2927992"/>
            <a:ext cx="3457490" cy="603231"/>
          </a:xfrm>
          <a:prstGeom prst="roundRect">
            <a:avLst>
              <a:gd name="adj" fmla="val 30052"/>
            </a:avLst>
          </a:prstGeom>
          <a:solidFill>
            <a:srgbClr val="00B0F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Gevher Nesibe Şifahanesi</a:t>
            </a:r>
          </a:p>
          <a:p>
            <a:pPr algn="ctr"/>
            <a:r>
              <a:rPr lang="tr-TR" dirty="0" smtClean="0">
                <a:solidFill>
                  <a:schemeClr val="tx1"/>
                </a:solidFill>
              </a:rPr>
              <a:t>Kayseri</a:t>
            </a:r>
            <a:endParaRPr lang="tr-TR" dirty="0">
              <a:solidFill>
                <a:schemeClr val="tx1"/>
              </a:solidFill>
            </a:endParaRPr>
          </a:p>
        </p:txBody>
      </p:sp>
      <p:pic>
        <p:nvPicPr>
          <p:cNvPr id="5124" name="Picture 4" descr="https://www.kulturportali.gov.tr/repoKulturPortali/large/14022013/418b3ba0-d384-49ed-87ba-3e51cc01f600.JPG?format=jpg&amp;quality=50"/>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052188" y="3861030"/>
            <a:ext cx="3451190" cy="236536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Kayseri Büyükşehir Belediyesi"/>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t="19154"/>
          <a:stretch/>
        </p:blipFill>
        <p:spPr bwMode="auto">
          <a:xfrm>
            <a:off x="255163" y="3861001"/>
            <a:ext cx="2947385" cy="2365395"/>
          </a:xfrm>
          <a:prstGeom prst="rect">
            <a:avLst/>
          </a:prstGeom>
          <a:noFill/>
          <a:extLst>
            <a:ext uri="{909E8E84-426E-40DD-AFC4-6F175D3DCCD1}">
              <a14:hiddenFill xmlns:a14="http://schemas.microsoft.com/office/drawing/2010/main">
                <a:solidFill>
                  <a:srgbClr val="FFFFFF"/>
                </a:solidFill>
              </a14:hiddenFill>
            </a:ext>
          </a:extLst>
        </p:spPr>
      </p:pic>
      <p:sp>
        <p:nvSpPr>
          <p:cNvPr id="28" name="Yuvarlatılmış Dikdörtgen 27"/>
          <p:cNvSpPr/>
          <p:nvPr/>
        </p:nvSpPr>
        <p:spPr>
          <a:xfrm>
            <a:off x="255162" y="5840229"/>
            <a:ext cx="2947386" cy="603231"/>
          </a:xfrm>
          <a:prstGeom prst="roundRect">
            <a:avLst>
              <a:gd name="adj" fmla="val 30052"/>
            </a:avLst>
          </a:prstGeom>
          <a:solidFill>
            <a:srgbClr val="00B0F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Sultan Hanı Kervansarayı</a:t>
            </a:r>
          </a:p>
          <a:p>
            <a:pPr algn="ctr"/>
            <a:r>
              <a:rPr lang="tr-TR" dirty="0" smtClean="0">
                <a:solidFill>
                  <a:schemeClr val="tx1"/>
                </a:solidFill>
              </a:rPr>
              <a:t>Aksaray</a:t>
            </a:r>
            <a:endParaRPr lang="tr-TR" dirty="0">
              <a:solidFill>
                <a:schemeClr val="tx1"/>
              </a:solidFill>
            </a:endParaRPr>
          </a:p>
        </p:txBody>
      </p:sp>
      <p:sp>
        <p:nvSpPr>
          <p:cNvPr id="29" name="Yuvarlatılmış Dikdörtgen 28"/>
          <p:cNvSpPr/>
          <p:nvPr/>
        </p:nvSpPr>
        <p:spPr>
          <a:xfrm>
            <a:off x="4012564" y="5839232"/>
            <a:ext cx="3490814" cy="603231"/>
          </a:xfrm>
          <a:prstGeom prst="roundRect">
            <a:avLst>
              <a:gd name="adj" fmla="val 30052"/>
            </a:avLst>
          </a:prstGeom>
          <a:solidFill>
            <a:srgbClr val="00B0F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Malabadi Köprüsü</a:t>
            </a:r>
            <a:endParaRPr lang="tr-TR" dirty="0">
              <a:solidFill>
                <a:schemeClr val="tx1"/>
              </a:solidFill>
            </a:endParaRPr>
          </a:p>
          <a:p>
            <a:pPr algn="ctr"/>
            <a:r>
              <a:rPr lang="tr-TR" dirty="0" smtClean="0">
                <a:solidFill>
                  <a:schemeClr val="tx1"/>
                </a:solidFill>
              </a:rPr>
              <a:t>Diyarbakır</a:t>
            </a:r>
            <a:endParaRPr lang="tr-TR" dirty="0" smtClean="0"/>
          </a:p>
        </p:txBody>
      </p:sp>
      <p:pic>
        <p:nvPicPr>
          <p:cNvPr id="4" name="Resim 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476001" y="3835853"/>
            <a:ext cx="3457492" cy="2304994"/>
          </a:xfrm>
          <a:prstGeom prst="rect">
            <a:avLst/>
          </a:prstGeom>
        </p:spPr>
      </p:pic>
      <p:sp>
        <p:nvSpPr>
          <p:cNvPr id="31" name="Yuvarlatılmış Dikdörtgen 30"/>
          <p:cNvSpPr/>
          <p:nvPr/>
        </p:nvSpPr>
        <p:spPr>
          <a:xfrm>
            <a:off x="8476003" y="5850811"/>
            <a:ext cx="3457490" cy="603231"/>
          </a:xfrm>
          <a:prstGeom prst="roundRect">
            <a:avLst>
              <a:gd name="adj" fmla="val 30052"/>
            </a:avLst>
          </a:prstGeom>
          <a:solidFill>
            <a:srgbClr val="00B0F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Üç Kümbetler</a:t>
            </a:r>
          </a:p>
          <a:p>
            <a:pPr algn="ctr"/>
            <a:r>
              <a:rPr lang="tr-TR" dirty="0" smtClean="0">
                <a:solidFill>
                  <a:schemeClr val="tx1"/>
                </a:solidFill>
              </a:rPr>
              <a:t>Erzurum</a:t>
            </a:r>
            <a:endParaRPr lang="tr-TR" dirty="0">
              <a:solidFill>
                <a:schemeClr val="tx1"/>
              </a:solidFill>
            </a:endParaRPr>
          </a:p>
        </p:txBody>
      </p:sp>
      <p:grpSp>
        <p:nvGrpSpPr>
          <p:cNvPr id="32" name="Grup 31"/>
          <p:cNvGrpSpPr/>
          <p:nvPr/>
        </p:nvGrpSpPr>
        <p:grpSpPr>
          <a:xfrm>
            <a:off x="744793" y="5471525"/>
            <a:ext cx="11188700" cy="1472921"/>
            <a:chOff x="1003300" y="3394669"/>
            <a:chExt cx="11188700" cy="1472921"/>
          </a:xfrm>
        </p:grpSpPr>
        <p:sp>
          <p:nvSpPr>
            <p:cNvPr id="33" name="Aynı Yanın Köşesi Yuvarlatılmış Dikdörtgen 32"/>
            <p:cNvSpPr/>
            <p:nvPr/>
          </p:nvSpPr>
          <p:spPr>
            <a:xfrm>
              <a:off x="1987364" y="3394669"/>
              <a:ext cx="3311711" cy="437555"/>
            </a:xfrm>
            <a:prstGeom prst="round2SameRect">
              <a:avLst>
                <a:gd name="adj1" fmla="val 50000"/>
                <a:gd name="adj2" fmla="val 0"/>
              </a:avLst>
            </a:prstGeom>
            <a:solidFill>
              <a:srgbClr val="00B0F0"/>
            </a:solidFill>
            <a:ln/>
          </p:spPr>
          <p:style>
            <a:lnRef idx="0">
              <a:schemeClr val="accent5"/>
            </a:lnRef>
            <a:fillRef idx="3">
              <a:schemeClr val="accent5"/>
            </a:fillRef>
            <a:effectRef idx="3">
              <a:schemeClr val="accent5"/>
            </a:effectRef>
            <a:fontRef idx="minor">
              <a:schemeClr val="lt1"/>
            </a:fontRef>
          </p:style>
          <p:txBody>
            <a:bodyPr rtlCol="0" anchor="ctr"/>
            <a:lstStyle/>
            <a:p>
              <a:pPr algn="ctr"/>
              <a:r>
                <a:rPr lang="tr-TR" sz="2400" dirty="0" smtClean="0">
                  <a:solidFill>
                    <a:schemeClr val="tx1"/>
                  </a:solidFill>
                </a:rPr>
                <a:t>Ön Değerlendirme</a:t>
              </a:r>
              <a:endParaRPr lang="tr-TR" sz="2400" dirty="0">
                <a:solidFill>
                  <a:schemeClr val="tx1"/>
                </a:solidFill>
              </a:endParaRPr>
            </a:p>
          </p:txBody>
        </p:sp>
        <p:sp>
          <p:nvSpPr>
            <p:cNvPr id="34" name="Google Shape;1442;p25"/>
            <p:cNvSpPr/>
            <p:nvPr/>
          </p:nvSpPr>
          <p:spPr>
            <a:xfrm>
              <a:off x="1003300" y="3798478"/>
              <a:ext cx="11188700" cy="106911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1">
                <a:lumMod val="50000"/>
              </a:schemeClr>
            </a:solidFill>
            <a:ln>
              <a:noFill/>
            </a:ln>
          </p:spPr>
          <p:txBody>
            <a:bodyPr spcFirstLastPara="1" wrap="square" lIns="91425" tIns="45700" rIns="91425" bIns="45700" anchor="ctr" anchorCtr="0">
              <a:noAutofit/>
            </a:bodyPr>
            <a:lstStyle/>
            <a:p>
              <a:pPr marL="1257300" lvl="0"/>
              <a:r>
                <a:rPr lang="tr-TR" sz="2400" dirty="0">
                  <a:solidFill>
                    <a:schemeClr val="bg1"/>
                  </a:solidFill>
                  <a:ea typeface="Arial"/>
                  <a:cs typeface="Arial"/>
                  <a:sym typeface="Arial"/>
                </a:rPr>
                <a:t>Bu eserler Anadolu’da nasıl bir kültürel değişim meydana getirmiş olabilir? Düşüncelerinizi söyleyiniz.</a:t>
              </a:r>
              <a:endParaRPr sz="2400" dirty="0">
                <a:solidFill>
                  <a:schemeClr val="bg1"/>
                </a:solidFill>
                <a:latin typeface="Arial"/>
                <a:ea typeface="Arial"/>
                <a:cs typeface="Arial"/>
                <a:sym typeface="Arial"/>
              </a:endParaRPr>
            </a:p>
          </p:txBody>
        </p:sp>
        <p:sp>
          <p:nvSpPr>
            <p:cNvPr id="35" name="Rounded Rectangle 5">
              <a:extLst>
                <a:ext uri="{FF2B5EF4-FFF2-40B4-BE49-F238E27FC236}">
                  <a16:creationId xmlns:a16="http://schemas.microsoft.com/office/drawing/2014/main" id="{E94F3D8A-473A-422A-996C-08295542E359}"/>
                </a:ext>
              </a:extLst>
            </p:cNvPr>
            <p:cNvSpPr/>
            <p:nvPr/>
          </p:nvSpPr>
          <p:spPr>
            <a:xfrm flipH="1">
              <a:off x="1003300" y="3442921"/>
              <a:ext cx="1241614" cy="1024255"/>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ko-KR" altLang="en-US" dirty="0">
                <a:solidFill>
                  <a:srgbClr val="FF0000"/>
                </a:solidFill>
              </a:endParaRPr>
            </a:p>
          </p:txBody>
        </p:sp>
      </p:grpSp>
    </p:spTree>
    <p:custDataLst>
      <p:tags r:id="rId1"/>
    </p:custDataLst>
    <p:extLst>
      <p:ext uri="{BB962C8B-B14F-4D97-AF65-F5344CB8AC3E}">
        <p14:creationId xmlns:p14="http://schemas.microsoft.com/office/powerpoint/2010/main" val="1599191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500" fill="hold"/>
                                        <p:tgtEl>
                                          <p:spTgt spid="62"/>
                                        </p:tgtEl>
                                        <p:attrNameLst>
                                          <p:attrName>ppt_x</p:attrName>
                                        </p:attrNameLst>
                                      </p:cBhvr>
                                      <p:tavLst>
                                        <p:tav tm="0">
                                          <p:val>
                                            <p:strVal val="#ppt_x"/>
                                          </p:val>
                                        </p:tav>
                                        <p:tav tm="100000">
                                          <p:val>
                                            <p:strVal val="#ppt_x"/>
                                          </p:val>
                                        </p:tav>
                                      </p:tavLst>
                                    </p:anim>
                                    <p:anim calcmode="lin" valueType="num">
                                      <p:cBhvr additive="base">
                                        <p:cTn id="21" dur="500" fill="hold"/>
                                        <p:tgtEl>
                                          <p:spTgt spid="62"/>
                                        </p:tgtEl>
                                        <p:attrNameLst>
                                          <p:attrName>ppt_y</p:attrName>
                                        </p:attrNameLst>
                                      </p:cBhvr>
                                      <p:tavLst>
                                        <p:tav tm="0">
                                          <p:val>
                                            <p:strVal val="1+#ppt_h/2"/>
                                          </p:val>
                                        </p:tav>
                                        <p:tav tm="100000">
                                          <p:val>
                                            <p:strVal val="#ppt_y"/>
                                          </p:val>
                                        </p:tav>
                                      </p:tavLst>
                                    </p:anim>
                                  </p:childTnLst>
                                  <p:subTnLst>
                                    <p:audio>
                                      <p:cMediaNode vol="57000">
                                        <p:cTn display="0" masterRel="sameClick">
                                          <p:stCondLst>
                                            <p:cond evt="begin" delay="0">
                                              <p:tn val="18"/>
                                            </p:cond>
                                          </p:stCondLst>
                                          <p:endCondLst>
                                            <p:cond evt="onStopAudio" delay="0">
                                              <p:tgtEl>
                                                <p:sldTgt/>
                                              </p:tgtEl>
                                            </p:cond>
                                          </p:endCondLst>
                                        </p:cTn>
                                        <p:tgtEl>
                                          <p:sndTgt r:embed="rId4" name="projctor.wav"/>
                                        </p:tgtEl>
                                      </p:cMediaNode>
                                    </p:audio>
                                  </p:subTnLst>
                                </p:cTn>
                              </p:par>
                            </p:childTnLst>
                          </p:cTn>
                        </p:par>
                      </p:childTnLst>
                    </p:cTn>
                  </p:par>
                  <p:par>
                    <p:cTn id="22" fill="hold">
                      <p:stCondLst>
                        <p:cond delay="indefinite"/>
                      </p:stCondLst>
                      <p:childTnLst>
                        <p:par>
                          <p:cTn id="23" fill="hold">
                            <p:stCondLst>
                              <p:cond delay="0"/>
                            </p:stCondLst>
                            <p:childTnLst>
                              <p:par>
                                <p:cTn id="24" presetID="10" presetClass="exit" presetSubtype="0" fill="hold" nodeType="clickEffect">
                                  <p:stCondLst>
                                    <p:cond delay="0"/>
                                  </p:stCondLst>
                                  <p:childTnLst>
                                    <p:animEffect transition="out" filter="fade">
                                      <p:cBhvr>
                                        <p:cTn id="25" dur="500"/>
                                        <p:tgtEl>
                                          <p:spTgt spid="62"/>
                                        </p:tgtEl>
                                      </p:cBhvr>
                                    </p:animEffect>
                                    <p:set>
                                      <p:cBhvr>
                                        <p:cTn id="26" dur="1" fill="hold">
                                          <p:stCondLst>
                                            <p:cond delay="499"/>
                                          </p:stCondLst>
                                        </p:cTn>
                                        <p:tgtEl>
                                          <p:spTgt spid="62"/>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par>
                          <p:cTn id="34" fill="hold">
                            <p:stCondLst>
                              <p:cond delay="500"/>
                            </p:stCondLst>
                            <p:childTnLst>
                              <p:par>
                                <p:cTn id="35" presetID="22" presetClass="entr" presetSubtype="1"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up)">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 fill="hold"/>
                                        <p:tgtEl>
                                          <p:spTgt spid="3"/>
                                        </p:tgtEl>
                                        <p:attrNameLst>
                                          <p:attrName>ppt_w</p:attrName>
                                        </p:attrNameLst>
                                      </p:cBhvr>
                                      <p:tavLst>
                                        <p:tav tm="0">
                                          <p:val>
                                            <p:fltVal val="0"/>
                                          </p:val>
                                        </p:tav>
                                        <p:tav tm="100000">
                                          <p:val>
                                            <p:strVal val="#ppt_w"/>
                                          </p:val>
                                        </p:tav>
                                      </p:tavLst>
                                    </p:anim>
                                    <p:anim calcmode="lin" valueType="num">
                                      <p:cBhvr>
                                        <p:cTn id="43" dur="500" fill="hold"/>
                                        <p:tgtEl>
                                          <p:spTgt spid="3"/>
                                        </p:tgtEl>
                                        <p:attrNameLst>
                                          <p:attrName>ppt_h</p:attrName>
                                        </p:attrNameLst>
                                      </p:cBhvr>
                                      <p:tavLst>
                                        <p:tav tm="0">
                                          <p:val>
                                            <p:fltVal val="0"/>
                                          </p:val>
                                        </p:tav>
                                        <p:tav tm="100000">
                                          <p:val>
                                            <p:strVal val="#ppt_h"/>
                                          </p:val>
                                        </p:tav>
                                      </p:tavLst>
                                    </p:anim>
                                    <p:animEffect transition="in" filter="fade">
                                      <p:cBhvr>
                                        <p:cTn id="44" dur="500"/>
                                        <p:tgtEl>
                                          <p:spTgt spid="3"/>
                                        </p:tgtEl>
                                      </p:cBhvr>
                                    </p:animEffect>
                                  </p:childTnLst>
                                </p:cTn>
                              </p:par>
                            </p:childTnLst>
                          </p:cTn>
                        </p:par>
                        <p:par>
                          <p:cTn id="45" fill="hold">
                            <p:stCondLst>
                              <p:cond delay="500"/>
                            </p:stCondLst>
                            <p:childTnLst>
                              <p:par>
                                <p:cTn id="46" presetID="22" presetClass="entr" presetSubtype="1"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up)">
                                      <p:cBhvr>
                                        <p:cTn id="48" dur="500"/>
                                        <p:tgtEl>
                                          <p:spTgt spid="23"/>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nodeType="clickEffect">
                                  <p:stCondLst>
                                    <p:cond delay="0"/>
                                  </p:stCondLst>
                                  <p:childTnLst>
                                    <p:set>
                                      <p:cBhvr>
                                        <p:cTn id="52" dur="1" fill="hold">
                                          <p:stCondLst>
                                            <p:cond delay="0"/>
                                          </p:stCondLst>
                                        </p:cTn>
                                        <p:tgtEl>
                                          <p:spTgt spid="5122"/>
                                        </p:tgtEl>
                                        <p:attrNameLst>
                                          <p:attrName>style.visibility</p:attrName>
                                        </p:attrNameLst>
                                      </p:cBhvr>
                                      <p:to>
                                        <p:strVal val="visible"/>
                                      </p:to>
                                    </p:set>
                                    <p:anim calcmode="lin" valueType="num">
                                      <p:cBhvr>
                                        <p:cTn id="53" dur="500" fill="hold"/>
                                        <p:tgtEl>
                                          <p:spTgt spid="5122"/>
                                        </p:tgtEl>
                                        <p:attrNameLst>
                                          <p:attrName>ppt_w</p:attrName>
                                        </p:attrNameLst>
                                      </p:cBhvr>
                                      <p:tavLst>
                                        <p:tav tm="0">
                                          <p:val>
                                            <p:fltVal val="0"/>
                                          </p:val>
                                        </p:tav>
                                        <p:tav tm="100000">
                                          <p:val>
                                            <p:strVal val="#ppt_w"/>
                                          </p:val>
                                        </p:tav>
                                      </p:tavLst>
                                    </p:anim>
                                    <p:anim calcmode="lin" valueType="num">
                                      <p:cBhvr>
                                        <p:cTn id="54" dur="500" fill="hold"/>
                                        <p:tgtEl>
                                          <p:spTgt spid="5122"/>
                                        </p:tgtEl>
                                        <p:attrNameLst>
                                          <p:attrName>ppt_h</p:attrName>
                                        </p:attrNameLst>
                                      </p:cBhvr>
                                      <p:tavLst>
                                        <p:tav tm="0">
                                          <p:val>
                                            <p:fltVal val="0"/>
                                          </p:val>
                                        </p:tav>
                                        <p:tav tm="100000">
                                          <p:val>
                                            <p:strVal val="#ppt_h"/>
                                          </p:val>
                                        </p:tav>
                                      </p:tavLst>
                                    </p:anim>
                                    <p:animEffect transition="in" filter="fade">
                                      <p:cBhvr>
                                        <p:cTn id="55" dur="500"/>
                                        <p:tgtEl>
                                          <p:spTgt spid="5122"/>
                                        </p:tgtEl>
                                      </p:cBhvr>
                                    </p:animEffect>
                                  </p:childTnLst>
                                </p:cTn>
                              </p:par>
                            </p:childTnLst>
                          </p:cTn>
                        </p:par>
                        <p:par>
                          <p:cTn id="56" fill="hold">
                            <p:stCondLst>
                              <p:cond delay="500"/>
                            </p:stCondLst>
                            <p:childTnLst>
                              <p:par>
                                <p:cTn id="57" presetID="22" presetClass="entr" presetSubtype="1"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up)">
                                      <p:cBhvr>
                                        <p:cTn id="59" dur="500"/>
                                        <p:tgtEl>
                                          <p:spTgt spid="25"/>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5126"/>
                                        </p:tgtEl>
                                        <p:attrNameLst>
                                          <p:attrName>style.visibility</p:attrName>
                                        </p:attrNameLst>
                                      </p:cBhvr>
                                      <p:to>
                                        <p:strVal val="visible"/>
                                      </p:to>
                                    </p:set>
                                    <p:anim calcmode="lin" valueType="num">
                                      <p:cBhvr>
                                        <p:cTn id="64" dur="500" fill="hold"/>
                                        <p:tgtEl>
                                          <p:spTgt spid="5126"/>
                                        </p:tgtEl>
                                        <p:attrNameLst>
                                          <p:attrName>ppt_w</p:attrName>
                                        </p:attrNameLst>
                                      </p:cBhvr>
                                      <p:tavLst>
                                        <p:tav tm="0">
                                          <p:val>
                                            <p:fltVal val="0"/>
                                          </p:val>
                                        </p:tav>
                                        <p:tav tm="100000">
                                          <p:val>
                                            <p:strVal val="#ppt_w"/>
                                          </p:val>
                                        </p:tav>
                                      </p:tavLst>
                                    </p:anim>
                                    <p:anim calcmode="lin" valueType="num">
                                      <p:cBhvr>
                                        <p:cTn id="65" dur="500" fill="hold"/>
                                        <p:tgtEl>
                                          <p:spTgt spid="5126"/>
                                        </p:tgtEl>
                                        <p:attrNameLst>
                                          <p:attrName>ppt_h</p:attrName>
                                        </p:attrNameLst>
                                      </p:cBhvr>
                                      <p:tavLst>
                                        <p:tav tm="0">
                                          <p:val>
                                            <p:fltVal val="0"/>
                                          </p:val>
                                        </p:tav>
                                        <p:tav tm="100000">
                                          <p:val>
                                            <p:strVal val="#ppt_h"/>
                                          </p:val>
                                        </p:tav>
                                      </p:tavLst>
                                    </p:anim>
                                    <p:animEffect transition="in" filter="fade">
                                      <p:cBhvr>
                                        <p:cTn id="66" dur="500"/>
                                        <p:tgtEl>
                                          <p:spTgt spid="5126"/>
                                        </p:tgtEl>
                                      </p:cBhvr>
                                    </p:animEffect>
                                  </p:childTnLst>
                                </p:cTn>
                              </p:par>
                            </p:childTnLst>
                          </p:cTn>
                        </p:par>
                        <p:par>
                          <p:cTn id="67" fill="hold">
                            <p:stCondLst>
                              <p:cond delay="500"/>
                            </p:stCondLst>
                            <p:childTnLst>
                              <p:par>
                                <p:cTn id="68" presetID="22" presetClass="entr" presetSubtype="1"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wipe(up)">
                                      <p:cBhvr>
                                        <p:cTn id="70" dur="500"/>
                                        <p:tgtEl>
                                          <p:spTgt spid="28"/>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nodeType="clickEffect">
                                  <p:stCondLst>
                                    <p:cond delay="0"/>
                                  </p:stCondLst>
                                  <p:childTnLst>
                                    <p:set>
                                      <p:cBhvr>
                                        <p:cTn id="74" dur="1" fill="hold">
                                          <p:stCondLst>
                                            <p:cond delay="0"/>
                                          </p:stCondLst>
                                        </p:cTn>
                                        <p:tgtEl>
                                          <p:spTgt spid="5124"/>
                                        </p:tgtEl>
                                        <p:attrNameLst>
                                          <p:attrName>style.visibility</p:attrName>
                                        </p:attrNameLst>
                                      </p:cBhvr>
                                      <p:to>
                                        <p:strVal val="visible"/>
                                      </p:to>
                                    </p:set>
                                    <p:anim calcmode="lin" valueType="num">
                                      <p:cBhvr>
                                        <p:cTn id="75" dur="500" fill="hold"/>
                                        <p:tgtEl>
                                          <p:spTgt spid="5124"/>
                                        </p:tgtEl>
                                        <p:attrNameLst>
                                          <p:attrName>ppt_w</p:attrName>
                                        </p:attrNameLst>
                                      </p:cBhvr>
                                      <p:tavLst>
                                        <p:tav tm="0">
                                          <p:val>
                                            <p:fltVal val="0"/>
                                          </p:val>
                                        </p:tav>
                                        <p:tav tm="100000">
                                          <p:val>
                                            <p:strVal val="#ppt_w"/>
                                          </p:val>
                                        </p:tav>
                                      </p:tavLst>
                                    </p:anim>
                                    <p:anim calcmode="lin" valueType="num">
                                      <p:cBhvr>
                                        <p:cTn id="76" dur="500" fill="hold"/>
                                        <p:tgtEl>
                                          <p:spTgt spid="5124"/>
                                        </p:tgtEl>
                                        <p:attrNameLst>
                                          <p:attrName>ppt_h</p:attrName>
                                        </p:attrNameLst>
                                      </p:cBhvr>
                                      <p:tavLst>
                                        <p:tav tm="0">
                                          <p:val>
                                            <p:fltVal val="0"/>
                                          </p:val>
                                        </p:tav>
                                        <p:tav tm="100000">
                                          <p:val>
                                            <p:strVal val="#ppt_h"/>
                                          </p:val>
                                        </p:tav>
                                      </p:tavLst>
                                    </p:anim>
                                    <p:animEffect transition="in" filter="fade">
                                      <p:cBhvr>
                                        <p:cTn id="77" dur="500"/>
                                        <p:tgtEl>
                                          <p:spTgt spid="5124"/>
                                        </p:tgtEl>
                                      </p:cBhvr>
                                    </p:animEffect>
                                  </p:childTnLst>
                                </p:cTn>
                              </p:par>
                            </p:childTnLst>
                          </p:cTn>
                        </p:par>
                        <p:par>
                          <p:cTn id="78" fill="hold">
                            <p:stCondLst>
                              <p:cond delay="500"/>
                            </p:stCondLst>
                            <p:childTnLst>
                              <p:par>
                                <p:cTn id="79" presetID="22" presetClass="entr" presetSubtype="1" fill="hold" grpId="0" nodeType="after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wipe(up)">
                                      <p:cBhvr>
                                        <p:cTn id="81" dur="500"/>
                                        <p:tgtEl>
                                          <p:spTgt spid="29"/>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nodeType="click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500" fill="hold"/>
                                        <p:tgtEl>
                                          <p:spTgt spid="4"/>
                                        </p:tgtEl>
                                        <p:attrNameLst>
                                          <p:attrName>ppt_w</p:attrName>
                                        </p:attrNameLst>
                                      </p:cBhvr>
                                      <p:tavLst>
                                        <p:tav tm="0">
                                          <p:val>
                                            <p:fltVal val="0"/>
                                          </p:val>
                                        </p:tav>
                                        <p:tav tm="100000">
                                          <p:val>
                                            <p:strVal val="#ppt_w"/>
                                          </p:val>
                                        </p:tav>
                                      </p:tavLst>
                                    </p:anim>
                                    <p:anim calcmode="lin" valueType="num">
                                      <p:cBhvr>
                                        <p:cTn id="87" dur="500" fill="hold"/>
                                        <p:tgtEl>
                                          <p:spTgt spid="4"/>
                                        </p:tgtEl>
                                        <p:attrNameLst>
                                          <p:attrName>ppt_h</p:attrName>
                                        </p:attrNameLst>
                                      </p:cBhvr>
                                      <p:tavLst>
                                        <p:tav tm="0">
                                          <p:val>
                                            <p:fltVal val="0"/>
                                          </p:val>
                                        </p:tav>
                                        <p:tav tm="100000">
                                          <p:val>
                                            <p:strVal val="#ppt_h"/>
                                          </p:val>
                                        </p:tav>
                                      </p:tavLst>
                                    </p:anim>
                                    <p:animEffect transition="in" filter="fade">
                                      <p:cBhvr>
                                        <p:cTn id="88" dur="500"/>
                                        <p:tgtEl>
                                          <p:spTgt spid="4"/>
                                        </p:tgtEl>
                                      </p:cBhvr>
                                    </p:animEffect>
                                  </p:childTnLst>
                                </p:cTn>
                              </p:par>
                            </p:childTnLst>
                          </p:cTn>
                        </p:par>
                        <p:par>
                          <p:cTn id="89" fill="hold">
                            <p:stCondLst>
                              <p:cond delay="500"/>
                            </p:stCondLst>
                            <p:childTnLst>
                              <p:par>
                                <p:cTn id="90" presetID="22" presetClass="entr" presetSubtype="1" fill="hold" grpId="0" nodeType="afterEffect">
                                  <p:stCondLst>
                                    <p:cond delay="0"/>
                                  </p:stCondLst>
                                  <p:childTnLst>
                                    <p:set>
                                      <p:cBhvr>
                                        <p:cTn id="91" dur="1" fill="hold">
                                          <p:stCondLst>
                                            <p:cond delay="0"/>
                                          </p:stCondLst>
                                        </p:cTn>
                                        <p:tgtEl>
                                          <p:spTgt spid="31"/>
                                        </p:tgtEl>
                                        <p:attrNameLst>
                                          <p:attrName>style.visibility</p:attrName>
                                        </p:attrNameLst>
                                      </p:cBhvr>
                                      <p:to>
                                        <p:strVal val="visible"/>
                                      </p:to>
                                    </p:set>
                                    <p:animEffect transition="in" filter="wipe(up)">
                                      <p:cBhvr>
                                        <p:cTn id="92" dur="500"/>
                                        <p:tgtEl>
                                          <p:spTgt spid="31"/>
                                        </p:tgtEl>
                                      </p:cBhvr>
                                    </p:animEffect>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subTnLst>
                                    <p:audio>
                                      <p:cMediaNode vol="57000">
                                        <p:cTn display="0" masterRel="sameClick">
                                          <p:stCondLst>
                                            <p:cond evt="begin" delay="0">
                                              <p:tn val="95"/>
                                            </p:cond>
                                          </p:stCondLst>
                                          <p:endCondLst>
                                            <p:cond evt="onStopAudio" delay="0">
                                              <p:tgtEl>
                                                <p:sldTgt/>
                                              </p:tgtEl>
                                            </p:cond>
                                          </p:endCondLst>
                                        </p:cTn>
                                        <p:tgtEl>
                                          <p:sndTgt r:embed="rId4" name="projcto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6" grpId="0"/>
      <p:bldP spid="21" grpId="0" animBg="1"/>
      <p:bldP spid="23" grpId="0" animBg="1"/>
      <p:bldP spid="25" grpId="0" animBg="1"/>
      <p:bldP spid="28" grpId="0" animBg="1"/>
      <p:bldP spid="29" grpId="0" animBg="1"/>
      <p:bldP spid="3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Anadolu’ya </a:t>
            </a:r>
            <a:r>
              <a:rPr lang="tr-TR" sz="2800" dirty="0" smtClean="0">
                <a:solidFill>
                  <a:schemeClr val="bg1"/>
                </a:solidFill>
              </a:rPr>
              <a:t>Akınlar</a:t>
            </a:r>
            <a:endParaRPr lang="en-US" sz="2800" dirty="0">
              <a:solidFill>
                <a:schemeClr val="bg1"/>
              </a:solidFill>
            </a:endParaRPr>
          </a:p>
        </p:txBody>
      </p:sp>
      <p:sp>
        <p:nvSpPr>
          <p:cNvPr id="25"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41" name="Sol Sağ Ok 40"/>
          <p:cNvSpPr/>
          <p:nvPr/>
        </p:nvSpPr>
        <p:spPr>
          <a:xfrm>
            <a:off x="-3" y="3185496"/>
            <a:ext cx="12093956" cy="666750"/>
          </a:xfrm>
          <a:prstGeom prst="leftRight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2">
            <a:schemeClr val="accent3"/>
          </a:fillRef>
          <a:effectRef idx="1">
            <a:schemeClr val="accent3"/>
          </a:effectRef>
          <a:fontRef idx="minor">
            <a:schemeClr val="dk1"/>
          </a:fontRef>
        </p:style>
        <p:txBody>
          <a:bodyPr rtlCol="0" anchor="ctr"/>
          <a:lstStyle/>
          <a:p>
            <a:pPr algn="ctr"/>
            <a:endParaRPr lang="tr-TR"/>
          </a:p>
        </p:txBody>
      </p:sp>
      <p:grpSp>
        <p:nvGrpSpPr>
          <p:cNvPr id="42" name="Grup 41"/>
          <p:cNvGrpSpPr/>
          <p:nvPr/>
        </p:nvGrpSpPr>
        <p:grpSpPr>
          <a:xfrm>
            <a:off x="4011323" y="3135545"/>
            <a:ext cx="1223995" cy="564070"/>
            <a:chOff x="766949" y="1234250"/>
            <a:chExt cx="771009" cy="564070"/>
          </a:xfrm>
        </p:grpSpPr>
        <p:sp>
          <p:nvSpPr>
            <p:cNvPr id="43" name="Dikdörtgen 42"/>
            <p:cNvSpPr/>
            <p:nvPr/>
          </p:nvSpPr>
          <p:spPr>
            <a:xfrm>
              <a:off x="1145222" y="1438845"/>
              <a:ext cx="45719" cy="35947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4" name="Yamuk 43"/>
            <p:cNvSpPr/>
            <p:nvPr/>
          </p:nvSpPr>
          <p:spPr>
            <a:xfrm>
              <a:off x="766949" y="1234250"/>
              <a:ext cx="771009" cy="180152"/>
            </a:xfrm>
            <a:prstGeom prst="trapezoid">
              <a:avLst>
                <a:gd name="adj" fmla="val 0"/>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000" dirty="0" smtClean="0">
                  <a:solidFill>
                    <a:schemeClr val="tx1"/>
                  </a:solidFill>
                </a:rPr>
                <a:t>1048</a:t>
              </a:r>
              <a:endParaRPr lang="tr-TR" sz="1600" dirty="0">
                <a:solidFill>
                  <a:schemeClr val="tx1"/>
                </a:solidFill>
              </a:endParaRPr>
            </a:p>
          </p:txBody>
        </p:sp>
      </p:grpSp>
      <p:grpSp>
        <p:nvGrpSpPr>
          <p:cNvPr id="45" name="Grup 44"/>
          <p:cNvGrpSpPr/>
          <p:nvPr/>
        </p:nvGrpSpPr>
        <p:grpSpPr>
          <a:xfrm>
            <a:off x="10087581" y="3108510"/>
            <a:ext cx="1186774" cy="591877"/>
            <a:chOff x="782576" y="1206443"/>
            <a:chExt cx="771009" cy="591877"/>
          </a:xfrm>
        </p:grpSpPr>
        <p:sp>
          <p:nvSpPr>
            <p:cNvPr id="46" name="Dikdörtgen 45"/>
            <p:cNvSpPr/>
            <p:nvPr/>
          </p:nvSpPr>
          <p:spPr>
            <a:xfrm>
              <a:off x="1145222" y="1438845"/>
              <a:ext cx="45719" cy="35947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7" name="Yamuk 46"/>
            <p:cNvSpPr/>
            <p:nvPr/>
          </p:nvSpPr>
          <p:spPr>
            <a:xfrm>
              <a:off x="782576" y="1206443"/>
              <a:ext cx="771009" cy="180152"/>
            </a:xfrm>
            <a:prstGeom prst="trapezoid">
              <a:avLst>
                <a:gd name="adj" fmla="val 0"/>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000" dirty="0" smtClean="0">
                  <a:solidFill>
                    <a:schemeClr val="tx1"/>
                  </a:solidFill>
                </a:rPr>
                <a:t>1176</a:t>
              </a:r>
              <a:endParaRPr lang="tr-TR" sz="1600" dirty="0">
                <a:solidFill>
                  <a:schemeClr val="tx1"/>
                </a:solidFill>
              </a:endParaRPr>
            </a:p>
          </p:txBody>
        </p:sp>
      </p:grpSp>
      <p:grpSp>
        <p:nvGrpSpPr>
          <p:cNvPr id="48" name="Grup 47"/>
          <p:cNvGrpSpPr/>
          <p:nvPr/>
        </p:nvGrpSpPr>
        <p:grpSpPr>
          <a:xfrm>
            <a:off x="1170956" y="3135546"/>
            <a:ext cx="1456863" cy="564069"/>
            <a:chOff x="791461" y="1234251"/>
            <a:chExt cx="966075" cy="564069"/>
          </a:xfrm>
        </p:grpSpPr>
        <p:sp>
          <p:nvSpPr>
            <p:cNvPr id="49" name="Dikdörtgen 48"/>
            <p:cNvSpPr/>
            <p:nvPr/>
          </p:nvSpPr>
          <p:spPr>
            <a:xfrm>
              <a:off x="1145222" y="1438845"/>
              <a:ext cx="45719" cy="35947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0" name="Yamuk 49"/>
            <p:cNvSpPr/>
            <p:nvPr/>
          </p:nvSpPr>
          <p:spPr>
            <a:xfrm>
              <a:off x="791461" y="1234251"/>
              <a:ext cx="966075" cy="127610"/>
            </a:xfrm>
            <a:prstGeom prst="trapezoid">
              <a:avLst>
                <a:gd name="adj" fmla="val 0"/>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000" dirty="0" smtClean="0">
                  <a:solidFill>
                    <a:schemeClr val="tx1"/>
                  </a:solidFill>
                </a:rPr>
                <a:t>1015-1021</a:t>
              </a:r>
              <a:endParaRPr lang="tr-TR" sz="1600" dirty="0">
                <a:solidFill>
                  <a:schemeClr val="tx1"/>
                </a:solidFill>
              </a:endParaRPr>
            </a:p>
          </p:txBody>
        </p:sp>
      </p:grpSp>
      <p:sp>
        <p:nvSpPr>
          <p:cNvPr id="51" name="Yuvarlatılmış Dikdörtgen 50"/>
          <p:cNvSpPr/>
          <p:nvPr/>
        </p:nvSpPr>
        <p:spPr>
          <a:xfrm>
            <a:off x="781052" y="3910296"/>
            <a:ext cx="1846768" cy="585504"/>
          </a:xfrm>
          <a:prstGeom prst="roundRect">
            <a:avLst>
              <a:gd name="adj" fmla="val 30052"/>
            </a:avLst>
          </a:prstGeom>
          <a:solidFill>
            <a:srgbClr val="F6DF46"/>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Çağrı Bey’in Akınları</a:t>
            </a:r>
            <a:endParaRPr lang="tr-TR" dirty="0">
              <a:solidFill>
                <a:schemeClr val="tx1"/>
              </a:solidFill>
            </a:endParaRPr>
          </a:p>
        </p:txBody>
      </p:sp>
      <p:sp>
        <p:nvSpPr>
          <p:cNvPr id="52" name="Yuvarlatılmış Dikdörtgen 51"/>
          <p:cNvSpPr/>
          <p:nvPr/>
        </p:nvSpPr>
        <p:spPr>
          <a:xfrm>
            <a:off x="3784084" y="3929231"/>
            <a:ext cx="1828800" cy="566569"/>
          </a:xfrm>
          <a:prstGeom prst="roundRect">
            <a:avLst>
              <a:gd name="adj" fmla="val 30052"/>
            </a:avLst>
          </a:prstGeom>
          <a:solidFill>
            <a:srgbClr val="00B0F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Pasinler Savaşı</a:t>
            </a:r>
            <a:endParaRPr lang="tr-TR" dirty="0">
              <a:solidFill>
                <a:schemeClr val="tx1"/>
              </a:solidFill>
            </a:endParaRPr>
          </a:p>
        </p:txBody>
      </p:sp>
      <p:sp>
        <p:nvSpPr>
          <p:cNvPr id="53" name="Yuvarlatılmış Dikdörtgen 52"/>
          <p:cNvSpPr/>
          <p:nvPr/>
        </p:nvSpPr>
        <p:spPr>
          <a:xfrm>
            <a:off x="9748812" y="3929231"/>
            <a:ext cx="1864311" cy="566569"/>
          </a:xfrm>
          <a:prstGeom prst="roundRect">
            <a:avLst>
              <a:gd name="adj" fmla="val 30052"/>
            </a:avLst>
          </a:prstGeom>
          <a:solidFill>
            <a:srgbClr val="92D05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err="1" smtClean="0">
                <a:solidFill>
                  <a:schemeClr val="tx1"/>
                </a:solidFill>
              </a:rPr>
              <a:t>Miryokefalon</a:t>
            </a:r>
            <a:r>
              <a:rPr lang="tr-TR" dirty="0" smtClean="0">
                <a:solidFill>
                  <a:schemeClr val="tx1"/>
                </a:solidFill>
              </a:rPr>
              <a:t> Savaşı</a:t>
            </a:r>
            <a:endParaRPr lang="tr-TR" dirty="0">
              <a:solidFill>
                <a:schemeClr val="tx1"/>
              </a:solidFill>
            </a:endParaRPr>
          </a:p>
        </p:txBody>
      </p:sp>
      <p:sp>
        <p:nvSpPr>
          <p:cNvPr id="54" name="Yuvarlatılmış Dikdörtgen 53"/>
          <p:cNvSpPr/>
          <p:nvPr/>
        </p:nvSpPr>
        <p:spPr>
          <a:xfrm>
            <a:off x="6769148" y="3929231"/>
            <a:ext cx="1828800" cy="566569"/>
          </a:xfrm>
          <a:prstGeom prst="roundRect">
            <a:avLst>
              <a:gd name="adj" fmla="val 30052"/>
            </a:avLst>
          </a:prstGeom>
          <a:solidFill>
            <a:srgbClr val="ED7D3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Malazgirt Savaşı</a:t>
            </a:r>
            <a:endParaRPr lang="tr-TR" dirty="0">
              <a:solidFill>
                <a:schemeClr val="tx1"/>
              </a:solidFill>
            </a:endParaRPr>
          </a:p>
        </p:txBody>
      </p:sp>
      <p:grpSp>
        <p:nvGrpSpPr>
          <p:cNvPr id="55" name="Grup 54"/>
          <p:cNvGrpSpPr/>
          <p:nvPr/>
        </p:nvGrpSpPr>
        <p:grpSpPr>
          <a:xfrm>
            <a:off x="6976192" y="3135545"/>
            <a:ext cx="1223995" cy="564070"/>
            <a:chOff x="766949" y="1234250"/>
            <a:chExt cx="771009" cy="564070"/>
          </a:xfrm>
        </p:grpSpPr>
        <p:sp>
          <p:nvSpPr>
            <p:cNvPr id="56" name="Dikdörtgen 55"/>
            <p:cNvSpPr/>
            <p:nvPr/>
          </p:nvSpPr>
          <p:spPr>
            <a:xfrm>
              <a:off x="1145222" y="1438845"/>
              <a:ext cx="45719" cy="35947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Yamuk 56"/>
            <p:cNvSpPr/>
            <p:nvPr/>
          </p:nvSpPr>
          <p:spPr>
            <a:xfrm>
              <a:off x="766949" y="1234250"/>
              <a:ext cx="771009" cy="180152"/>
            </a:xfrm>
            <a:prstGeom prst="trapezoid">
              <a:avLst>
                <a:gd name="adj" fmla="val 0"/>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000" dirty="0" smtClean="0">
                  <a:solidFill>
                    <a:schemeClr val="tx1"/>
                  </a:solidFill>
                </a:rPr>
                <a:t>1071</a:t>
              </a:r>
              <a:endParaRPr lang="tr-TR" sz="1600" dirty="0">
                <a:solidFill>
                  <a:schemeClr val="tx1"/>
                </a:solidFill>
              </a:endParaRPr>
            </a:p>
          </p:txBody>
        </p:sp>
      </p:grpSp>
    </p:spTree>
    <p:custDataLst>
      <p:tags r:id="rId1"/>
    </p:custDataLst>
    <p:extLst>
      <p:ext uri="{BB962C8B-B14F-4D97-AF65-F5344CB8AC3E}">
        <p14:creationId xmlns:p14="http://schemas.microsoft.com/office/powerpoint/2010/main" val="16846864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circle(out)">
                                      <p:cBhvr>
                                        <p:cTn id="7" dur="20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48"/>
                                        </p:tgtEl>
                                        <p:attrNameLst>
                                          <p:attrName>style.visibility</p:attrName>
                                        </p:attrNameLst>
                                      </p:cBhvr>
                                      <p:to>
                                        <p:strVal val="visible"/>
                                      </p:to>
                                    </p:set>
                                    <p:anim calcmode="lin" valueType="num">
                                      <p:cBhvr additive="base">
                                        <p:cTn id="12" dur="500"/>
                                        <p:tgtEl>
                                          <p:spTgt spid="48"/>
                                        </p:tgtEl>
                                        <p:attrNameLst>
                                          <p:attrName>ppt_y</p:attrName>
                                        </p:attrNameLst>
                                      </p:cBhvr>
                                      <p:tavLst>
                                        <p:tav tm="0">
                                          <p:val>
                                            <p:strVal val="#ppt_y+#ppt_h*1.125000"/>
                                          </p:val>
                                        </p:tav>
                                        <p:tav tm="100000">
                                          <p:val>
                                            <p:strVal val="#ppt_y"/>
                                          </p:val>
                                        </p:tav>
                                      </p:tavLst>
                                    </p:anim>
                                    <p:animEffect transition="in" filter="wipe(up)">
                                      <p:cBhvr>
                                        <p:cTn id="13" dur="500"/>
                                        <p:tgtEl>
                                          <p:spTgt spid="48"/>
                                        </p:tgtEl>
                                      </p:cBhvr>
                                    </p:animEffect>
                                  </p:childTnLst>
                                </p:cTn>
                              </p:par>
                            </p:childTnLst>
                          </p:cTn>
                        </p:par>
                        <p:par>
                          <p:cTn id="14" fill="hold">
                            <p:stCondLst>
                              <p:cond delay="500"/>
                            </p:stCondLst>
                            <p:childTnLst>
                              <p:par>
                                <p:cTn id="15" presetID="22" presetClass="entr" presetSubtype="1"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wipe(up)">
                                      <p:cBhvr>
                                        <p:cTn id="17" dur="500"/>
                                        <p:tgtEl>
                                          <p:spTgt spid="51"/>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500"/>
                                        <p:tgtEl>
                                          <p:spTgt spid="42"/>
                                        </p:tgtEl>
                                        <p:attrNameLst>
                                          <p:attrName>ppt_y</p:attrName>
                                        </p:attrNameLst>
                                      </p:cBhvr>
                                      <p:tavLst>
                                        <p:tav tm="0">
                                          <p:val>
                                            <p:strVal val="#ppt_y+#ppt_h*1.125000"/>
                                          </p:val>
                                        </p:tav>
                                        <p:tav tm="100000">
                                          <p:val>
                                            <p:strVal val="#ppt_y"/>
                                          </p:val>
                                        </p:tav>
                                      </p:tavLst>
                                    </p:anim>
                                    <p:animEffect transition="in" filter="wipe(up)">
                                      <p:cBhvr>
                                        <p:cTn id="23" dur="500"/>
                                        <p:tgtEl>
                                          <p:spTgt spid="42"/>
                                        </p:tgtEl>
                                      </p:cBhvr>
                                    </p:animEffect>
                                  </p:childTnLst>
                                </p:cTn>
                              </p:par>
                            </p:childTnLst>
                          </p:cTn>
                        </p:par>
                        <p:par>
                          <p:cTn id="24" fill="hold">
                            <p:stCondLst>
                              <p:cond delay="500"/>
                            </p:stCondLst>
                            <p:childTnLst>
                              <p:par>
                                <p:cTn id="25" presetID="22" presetClass="entr" presetSubtype="1" fill="hold" grpId="0" nodeType="after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wipe(up)">
                                      <p:cBhvr>
                                        <p:cTn id="27" dur="500"/>
                                        <p:tgtEl>
                                          <p:spTgt spid="52"/>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nodeType="click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up)">
                                      <p:cBhvr>
                                        <p:cTn id="33" dur="500"/>
                                        <p:tgtEl>
                                          <p:spTgt spid="55"/>
                                        </p:tgtEl>
                                      </p:cBhvr>
                                    </p:animEffect>
                                  </p:childTnLst>
                                </p:cTn>
                              </p:par>
                            </p:childTnLst>
                          </p:cTn>
                        </p:par>
                        <p:par>
                          <p:cTn id="34" fill="hold">
                            <p:stCondLst>
                              <p:cond delay="500"/>
                            </p:stCondLst>
                            <p:childTnLst>
                              <p:par>
                                <p:cTn id="35" presetID="22" presetClass="entr" presetSubtype="1" fill="hold" grpId="0" nodeType="afterEffect">
                                  <p:stCondLst>
                                    <p:cond delay="0"/>
                                  </p:stCondLst>
                                  <p:childTnLst>
                                    <p:set>
                                      <p:cBhvr>
                                        <p:cTn id="36" dur="1" fill="hold">
                                          <p:stCondLst>
                                            <p:cond delay="0"/>
                                          </p:stCondLst>
                                        </p:cTn>
                                        <p:tgtEl>
                                          <p:spTgt spid="54"/>
                                        </p:tgtEl>
                                        <p:attrNameLst>
                                          <p:attrName>style.visibility</p:attrName>
                                        </p:attrNameLst>
                                      </p:cBhvr>
                                      <p:to>
                                        <p:strVal val="visible"/>
                                      </p:to>
                                    </p:set>
                                    <p:animEffect transition="in" filter="wipe(up)">
                                      <p:cBhvr>
                                        <p:cTn id="37" dur="500"/>
                                        <p:tgtEl>
                                          <p:spTgt spid="54"/>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nodeType="click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500"/>
                                        <p:tgtEl>
                                          <p:spTgt spid="45"/>
                                        </p:tgtEl>
                                        <p:attrNameLst>
                                          <p:attrName>ppt_y</p:attrName>
                                        </p:attrNameLst>
                                      </p:cBhvr>
                                      <p:tavLst>
                                        <p:tav tm="0">
                                          <p:val>
                                            <p:strVal val="#ppt_y+#ppt_h*1.125000"/>
                                          </p:val>
                                        </p:tav>
                                        <p:tav tm="100000">
                                          <p:val>
                                            <p:strVal val="#ppt_y"/>
                                          </p:val>
                                        </p:tav>
                                      </p:tavLst>
                                    </p:anim>
                                    <p:animEffect transition="in" filter="wipe(up)">
                                      <p:cBhvr>
                                        <p:cTn id="43" dur="500"/>
                                        <p:tgtEl>
                                          <p:spTgt spid="45"/>
                                        </p:tgtEl>
                                      </p:cBhvr>
                                    </p:animEffect>
                                  </p:childTnLst>
                                </p:cTn>
                              </p:par>
                            </p:childTnLst>
                          </p:cTn>
                        </p:par>
                        <p:par>
                          <p:cTn id="44" fill="hold">
                            <p:stCondLst>
                              <p:cond delay="500"/>
                            </p:stCondLst>
                            <p:childTnLst>
                              <p:par>
                                <p:cTn id="45" presetID="22" presetClass="entr" presetSubtype="1"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wipe(up)">
                                      <p:cBhvr>
                                        <p:cTn id="47"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51" grpId="0" animBg="1"/>
      <p:bldP spid="52" grpId="0" animBg="1"/>
      <p:bldP spid="53" grpId="0" animBg="1"/>
      <p:bldP spid="5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Çağrı Bey’in Akınları</a:t>
            </a:r>
            <a:endParaRPr lang="en-US" sz="2800" dirty="0">
              <a:solidFill>
                <a:schemeClr val="bg1"/>
              </a:solidFill>
            </a:endParaRPr>
          </a:p>
        </p:txBody>
      </p:sp>
      <p:pic>
        <p:nvPicPr>
          <p:cNvPr id="5" name="Resi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0" y="647701"/>
            <a:ext cx="12192000" cy="6210298"/>
          </a:xfrm>
          <a:prstGeom prst="rect">
            <a:avLst/>
          </a:prstGeom>
        </p:spPr>
      </p:pic>
      <p:sp>
        <p:nvSpPr>
          <p:cNvPr id="6" name="Yuvarlatılmış Dikdörtgen 5"/>
          <p:cNvSpPr/>
          <p:nvPr/>
        </p:nvSpPr>
        <p:spPr>
          <a:xfrm>
            <a:off x="409575" y="1047750"/>
            <a:ext cx="11430000" cy="1209675"/>
          </a:xfrm>
          <a:prstGeom prst="roundRect">
            <a:avLst>
              <a:gd name="adj" fmla="val 2151"/>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Anadolu’ya ilk akınlar 1015-1021 yılları arasında Çağrı Bey komutasında olmuştur. Keşif amaçlı yapılan bu akınlarda Anadolu’nun yerleşmeye uygun olduğu görülmüştür.</a:t>
            </a:r>
            <a:endParaRPr lang="tr-TR" sz="3200" dirty="0" smtClean="0">
              <a:solidFill>
                <a:schemeClr val="tx1"/>
              </a:solidFill>
            </a:endParaRPr>
          </a:p>
        </p:txBody>
      </p:sp>
      <p:sp>
        <p:nvSpPr>
          <p:cNvPr id="7" name="Köşeli Çift Ayraç 6"/>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Selçuklular Anadolu’nun hangi özelliklerini yerleşmeye uygun bulmuş olabilir?</a:t>
            </a:r>
            <a:endParaRPr lang="tr-TR" sz="2400" dirty="0">
              <a:solidFill>
                <a:schemeClr val="tx1"/>
              </a:solidFill>
            </a:endParaRPr>
          </a:p>
        </p:txBody>
      </p:sp>
      <p:grpSp>
        <p:nvGrpSpPr>
          <p:cNvPr id="8" name="Grup 7"/>
          <p:cNvGrpSpPr/>
          <p:nvPr/>
        </p:nvGrpSpPr>
        <p:grpSpPr>
          <a:xfrm>
            <a:off x="118753" y="5814727"/>
            <a:ext cx="914437" cy="819703"/>
            <a:chOff x="313837" y="4957280"/>
            <a:chExt cx="914437" cy="819703"/>
          </a:xfrm>
        </p:grpSpPr>
        <p:grpSp>
          <p:nvGrpSpPr>
            <p:cNvPr id="9" name="Grup 8"/>
            <p:cNvGrpSpPr/>
            <p:nvPr/>
          </p:nvGrpSpPr>
          <p:grpSpPr>
            <a:xfrm>
              <a:off x="313837" y="4957280"/>
              <a:ext cx="914437" cy="819703"/>
              <a:chOff x="6709431" y="3270742"/>
              <a:chExt cx="1544353" cy="1384361"/>
            </a:xfrm>
            <a:solidFill>
              <a:schemeClr val="tx1">
                <a:lumMod val="65000"/>
                <a:lumOff val="35000"/>
              </a:schemeClr>
            </a:solidFill>
          </p:grpSpPr>
          <p:sp>
            <p:nvSpPr>
              <p:cNvPr id="1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322269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8"/>
                                        </p:tgtEl>
                                        <p:attrNameLst>
                                          <p:attrName>ppt_w</p:attrName>
                                        </p:attrNameLst>
                                      </p:cBhvr>
                                      <p:tavLst>
                                        <p:tav tm="0">
                                          <p:val>
                                            <p:strVal val="ppt_w"/>
                                          </p:val>
                                        </p:tav>
                                        <p:tav tm="100000">
                                          <p:val>
                                            <p:fltVal val="0"/>
                                          </p:val>
                                        </p:tav>
                                      </p:tavLst>
                                    </p:anim>
                                    <p:anim calcmode="lin" valueType="num">
                                      <p:cBhvr>
                                        <p:cTn id="29" dur="500"/>
                                        <p:tgtEl>
                                          <p:spTgt spid="8"/>
                                        </p:tgtEl>
                                        <p:attrNameLst>
                                          <p:attrName>ppt_h</p:attrName>
                                        </p:attrNameLst>
                                      </p:cBhvr>
                                      <p:tavLst>
                                        <p:tav tm="0">
                                          <p:val>
                                            <p:strVal val="ppt_h"/>
                                          </p:val>
                                        </p:tav>
                                        <p:tav tm="100000">
                                          <p:val>
                                            <p:fltVal val="0"/>
                                          </p:val>
                                        </p:tav>
                                      </p:tavLst>
                                    </p:anim>
                                    <p:animEffect transition="out" filter="fade">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7"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Anadolu’nun Yurt Edinilmesinin Sebepleri</a:t>
            </a:r>
            <a:endParaRPr lang="en-US" sz="2800" dirty="0">
              <a:solidFill>
                <a:schemeClr val="bg1"/>
              </a:solidFill>
            </a:endParaRPr>
          </a:p>
        </p:txBody>
      </p:sp>
      <p:pic>
        <p:nvPicPr>
          <p:cNvPr id="2" name="Resim 1"/>
          <p:cNvPicPr>
            <a:picLocks noChangeAspect="1"/>
          </p:cNvPicPr>
          <p:nvPr/>
        </p:nvPicPr>
        <p:blipFill rotWithShape="1">
          <a:blip r:embed="rId4">
            <a:extLst>
              <a:ext uri="{28A0092B-C50C-407E-A947-70E740481C1C}">
                <a14:useLocalDpi xmlns:a14="http://schemas.microsoft.com/office/drawing/2010/main" val="0"/>
              </a:ext>
            </a:extLst>
          </a:blip>
          <a:srcRect r="9667"/>
          <a:stretch/>
        </p:blipFill>
        <p:spPr>
          <a:xfrm>
            <a:off x="97255" y="896577"/>
            <a:ext cx="3888670" cy="3077278"/>
          </a:xfrm>
          <a:prstGeom prst="rect">
            <a:avLst/>
          </a:prstGeom>
        </p:spPr>
      </p:pic>
      <p:pic>
        <p:nvPicPr>
          <p:cNvPr id="3" name="Resim 2"/>
          <p:cNvPicPr>
            <a:picLocks noChangeAspect="1"/>
          </p:cNvPicPr>
          <p:nvPr/>
        </p:nvPicPr>
        <p:blipFill rotWithShape="1">
          <a:blip r:embed="rId5" cstate="print">
            <a:extLst>
              <a:ext uri="{28A0092B-C50C-407E-A947-70E740481C1C}">
                <a14:useLocalDpi xmlns:a14="http://schemas.microsoft.com/office/drawing/2010/main" val="0"/>
              </a:ext>
            </a:extLst>
          </a:blip>
          <a:srcRect t="9535" b="12592"/>
          <a:stretch/>
        </p:blipFill>
        <p:spPr>
          <a:xfrm>
            <a:off x="4112926" y="896578"/>
            <a:ext cx="3904521" cy="3077278"/>
          </a:xfrm>
          <a:prstGeom prst="rect">
            <a:avLst/>
          </a:prstGeom>
        </p:spPr>
      </p:pic>
      <p:pic>
        <p:nvPicPr>
          <p:cNvPr id="13" name="Resim 12"/>
          <p:cNvPicPr>
            <a:picLocks noChangeAspect="1"/>
          </p:cNvPicPr>
          <p:nvPr/>
        </p:nvPicPr>
        <p:blipFill rotWithShape="1">
          <a:blip r:embed="rId6">
            <a:extLst>
              <a:ext uri="{28A0092B-C50C-407E-A947-70E740481C1C}">
                <a14:useLocalDpi xmlns:a14="http://schemas.microsoft.com/office/drawing/2010/main" val="0"/>
              </a:ext>
            </a:extLst>
          </a:blip>
          <a:srcRect r="2839"/>
          <a:stretch/>
        </p:blipFill>
        <p:spPr>
          <a:xfrm>
            <a:off x="8144448" y="896578"/>
            <a:ext cx="3900910" cy="3077278"/>
          </a:xfrm>
          <a:prstGeom prst="rect">
            <a:avLst/>
          </a:prstGeom>
        </p:spPr>
      </p:pic>
      <p:sp>
        <p:nvSpPr>
          <p:cNvPr id="14" name="Freeform 16"/>
          <p:cNvSpPr>
            <a:spLocks noChangeAspect="1"/>
          </p:cNvSpPr>
          <p:nvPr/>
        </p:nvSpPr>
        <p:spPr bwMode="auto">
          <a:xfrm rot="16200000" flipH="1" flipV="1">
            <a:off x="1669817" y="4281646"/>
            <a:ext cx="757978" cy="518968"/>
          </a:xfrm>
          <a:custGeom>
            <a:avLst/>
            <a:gdLst>
              <a:gd name="T0" fmla="*/ 578 w 595"/>
              <a:gd name="T1" fmla="*/ 192 h 408"/>
              <a:gd name="T2" fmla="*/ 570 w 595"/>
              <a:gd name="T3" fmla="*/ 185 h 408"/>
              <a:gd name="T4" fmla="*/ 558 w 595"/>
              <a:gd name="T5" fmla="*/ 173 h 408"/>
              <a:gd name="T6" fmla="*/ 544 w 595"/>
              <a:gd name="T7" fmla="*/ 164 h 408"/>
              <a:gd name="T8" fmla="*/ 533 w 595"/>
              <a:gd name="T9" fmla="*/ 159 h 408"/>
              <a:gd name="T10" fmla="*/ 519 w 595"/>
              <a:gd name="T11" fmla="*/ 146 h 408"/>
              <a:gd name="T12" fmla="*/ 508 w 595"/>
              <a:gd name="T13" fmla="*/ 136 h 408"/>
              <a:gd name="T14" fmla="*/ 492 w 595"/>
              <a:gd name="T15" fmla="*/ 124 h 408"/>
              <a:gd name="T16" fmla="*/ 475 w 595"/>
              <a:gd name="T17" fmla="*/ 111 h 408"/>
              <a:gd name="T18" fmla="*/ 461 w 595"/>
              <a:gd name="T19" fmla="*/ 103 h 408"/>
              <a:gd name="T20" fmla="*/ 450 w 595"/>
              <a:gd name="T21" fmla="*/ 95 h 408"/>
              <a:gd name="T22" fmla="*/ 437 w 595"/>
              <a:gd name="T23" fmla="*/ 83 h 408"/>
              <a:gd name="T24" fmla="*/ 425 w 595"/>
              <a:gd name="T25" fmla="*/ 72 h 408"/>
              <a:gd name="T26" fmla="*/ 411 w 595"/>
              <a:gd name="T27" fmla="*/ 65 h 408"/>
              <a:gd name="T28" fmla="*/ 396 w 595"/>
              <a:gd name="T29" fmla="*/ 54 h 408"/>
              <a:gd name="T30" fmla="*/ 382 w 595"/>
              <a:gd name="T31" fmla="*/ 43 h 408"/>
              <a:gd name="T32" fmla="*/ 373 w 595"/>
              <a:gd name="T33" fmla="*/ 33 h 408"/>
              <a:gd name="T34" fmla="*/ 361 w 595"/>
              <a:gd name="T35" fmla="*/ 27 h 408"/>
              <a:gd name="T36" fmla="*/ 346 w 595"/>
              <a:gd name="T37" fmla="*/ 15 h 408"/>
              <a:gd name="T38" fmla="*/ 336 w 595"/>
              <a:gd name="T39" fmla="*/ 7 h 408"/>
              <a:gd name="T40" fmla="*/ 322 w 595"/>
              <a:gd name="T41" fmla="*/ 1 h 408"/>
              <a:gd name="T42" fmla="*/ 313 w 595"/>
              <a:gd name="T43" fmla="*/ 22 h 408"/>
              <a:gd name="T44" fmla="*/ 314 w 595"/>
              <a:gd name="T45" fmla="*/ 39 h 408"/>
              <a:gd name="T46" fmla="*/ 313 w 595"/>
              <a:gd name="T47" fmla="*/ 60 h 408"/>
              <a:gd name="T48" fmla="*/ 314 w 595"/>
              <a:gd name="T49" fmla="*/ 78 h 408"/>
              <a:gd name="T50" fmla="*/ 313 w 595"/>
              <a:gd name="T51" fmla="*/ 98 h 408"/>
              <a:gd name="T52" fmla="*/ 168 w 595"/>
              <a:gd name="T53" fmla="*/ 95 h 408"/>
              <a:gd name="T54" fmla="*/ 5 w 595"/>
              <a:gd name="T55" fmla="*/ 118 h 408"/>
              <a:gd name="T56" fmla="*/ 16 w 595"/>
              <a:gd name="T57" fmla="*/ 131 h 408"/>
              <a:gd name="T58" fmla="*/ 24 w 595"/>
              <a:gd name="T59" fmla="*/ 140 h 408"/>
              <a:gd name="T60" fmla="*/ 34 w 595"/>
              <a:gd name="T61" fmla="*/ 150 h 408"/>
              <a:gd name="T62" fmla="*/ 42 w 595"/>
              <a:gd name="T63" fmla="*/ 158 h 408"/>
              <a:gd name="T64" fmla="*/ 50 w 595"/>
              <a:gd name="T65" fmla="*/ 170 h 408"/>
              <a:gd name="T66" fmla="*/ 62 w 595"/>
              <a:gd name="T67" fmla="*/ 184 h 408"/>
              <a:gd name="T68" fmla="*/ 69 w 595"/>
              <a:gd name="T69" fmla="*/ 188 h 408"/>
              <a:gd name="T70" fmla="*/ 81 w 595"/>
              <a:gd name="T71" fmla="*/ 206 h 408"/>
              <a:gd name="T72" fmla="*/ 57 w 595"/>
              <a:gd name="T73" fmla="*/ 236 h 408"/>
              <a:gd name="T74" fmla="*/ 22 w 595"/>
              <a:gd name="T75" fmla="*/ 278 h 408"/>
              <a:gd name="T76" fmla="*/ 0 w 595"/>
              <a:gd name="T77" fmla="*/ 305 h 408"/>
              <a:gd name="T78" fmla="*/ 14 w 595"/>
              <a:gd name="T79" fmla="*/ 327 h 408"/>
              <a:gd name="T80" fmla="*/ 312 w 595"/>
              <a:gd name="T81" fmla="*/ 317 h 408"/>
              <a:gd name="T82" fmla="*/ 314 w 595"/>
              <a:gd name="T83" fmla="*/ 335 h 408"/>
              <a:gd name="T84" fmla="*/ 314 w 595"/>
              <a:gd name="T85" fmla="*/ 349 h 408"/>
              <a:gd name="T86" fmla="*/ 313 w 595"/>
              <a:gd name="T87" fmla="*/ 366 h 408"/>
              <a:gd name="T88" fmla="*/ 313 w 595"/>
              <a:gd name="T89" fmla="*/ 382 h 408"/>
              <a:gd name="T90" fmla="*/ 316 w 595"/>
              <a:gd name="T91" fmla="*/ 402 h 408"/>
              <a:gd name="T92" fmla="*/ 325 w 595"/>
              <a:gd name="T93" fmla="*/ 406 h 408"/>
              <a:gd name="T94" fmla="*/ 343 w 595"/>
              <a:gd name="T95" fmla="*/ 403 h 408"/>
              <a:gd name="T96" fmla="*/ 374 w 595"/>
              <a:gd name="T97" fmla="*/ 380 h 408"/>
              <a:gd name="T98" fmla="*/ 396 w 595"/>
              <a:gd name="T99" fmla="*/ 360 h 408"/>
              <a:gd name="T100" fmla="*/ 427 w 595"/>
              <a:gd name="T101" fmla="*/ 337 h 408"/>
              <a:gd name="T102" fmla="*/ 461 w 595"/>
              <a:gd name="T103" fmla="*/ 310 h 408"/>
              <a:gd name="T104" fmla="*/ 482 w 595"/>
              <a:gd name="T105" fmla="*/ 294 h 408"/>
              <a:gd name="T106" fmla="*/ 513 w 595"/>
              <a:gd name="T107" fmla="*/ 270 h 408"/>
              <a:gd name="T108" fmla="*/ 545 w 595"/>
              <a:gd name="T109" fmla="*/ 246 h 408"/>
              <a:gd name="T110" fmla="*/ 578 w 595"/>
              <a:gd name="T111" fmla="*/ 22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95" h="408">
                <a:moveTo>
                  <a:pt x="592" y="199"/>
                </a:moveTo>
                <a:cubicBezTo>
                  <a:pt x="590" y="198"/>
                  <a:pt x="588" y="198"/>
                  <a:pt x="587" y="197"/>
                </a:cubicBezTo>
                <a:cubicBezTo>
                  <a:pt x="584" y="194"/>
                  <a:pt x="580" y="193"/>
                  <a:pt x="578" y="192"/>
                </a:cubicBezTo>
                <a:cubicBezTo>
                  <a:pt x="578" y="192"/>
                  <a:pt x="578" y="191"/>
                  <a:pt x="578" y="191"/>
                </a:cubicBezTo>
                <a:cubicBezTo>
                  <a:pt x="577" y="189"/>
                  <a:pt x="576" y="188"/>
                  <a:pt x="574" y="186"/>
                </a:cubicBezTo>
                <a:cubicBezTo>
                  <a:pt x="573" y="185"/>
                  <a:pt x="571" y="185"/>
                  <a:pt x="570" y="185"/>
                </a:cubicBezTo>
                <a:cubicBezTo>
                  <a:pt x="567" y="182"/>
                  <a:pt x="564" y="180"/>
                  <a:pt x="562" y="179"/>
                </a:cubicBezTo>
                <a:cubicBezTo>
                  <a:pt x="562" y="179"/>
                  <a:pt x="562" y="179"/>
                  <a:pt x="562" y="179"/>
                </a:cubicBezTo>
                <a:cubicBezTo>
                  <a:pt x="561" y="177"/>
                  <a:pt x="560" y="175"/>
                  <a:pt x="558" y="173"/>
                </a:cubicBezTo>
                <a:cubicBezTo>
                  <a:pt x="556" y="173"/>
                  <a:pt x="555" y="172"/>
                  <a:pt x="553" y="172"/>
                </a:cubicBezTo>
                <a:cubicBezTo>
                  <a:pt x="551" y="168"/>
                  <a:pt x="547" y="166"/>
                  <a:pt x="544" y="164"/>
                </a:cubicBezTo>
                <a:cubicBezTo>
                  <a:pt x="544" y="164"/>
                  <a:pt x="544" y="164"/>
                  <a:pt x="544" y="164"/>
                </a:cubicBezTo>
                <a:cubicBezTo>
                  <a:pt x="543" y="163"/>
                  <a:pt x="542" y="162"/>
                  <a:pt x="541" y="161"/>
                </a:cubicBezTo>
                <a:cubicBezTo>
                  <a:pt x="539" y="159"/>
                  <a:pt x="536" y="159"/>
                  <a:pt x="534" y="159"/>
                </a:cubicBezTo>
                <a:cubicBezTo>
                  <a:pt x="533" y="159"/>
                  <a:pt x="533" y="159"/>
                  <a:pt x="533" y="159"/>
                </a:cubicBezTo>
                <a:cubicBezTo>
                  <a:pt x="532" y="158"/>
                  <a:pt x="529" y="156"/>
                  <a:pt x="529" y="156"/>
                </a:cubicBezTo>
                <a:cubicBezTo>
                  <a:pt x="528" y="153"/>
                  <a:pt x="527" y="150"/>
                  <a:pt x="525" y="148"/>
                </a:cubicBezTo>
                <a:cubicBezTo>
                  <a:pt x="523" y="147"/>
                  <a:pt x="521" y="146"/>
                  <a:pt x="519" y="146"/>
                </a:cubicBezTo>
                <a:cubicBezTo>
                  <a:pt x="517" y="144"/>
                  <a:pt x="515" y="142"/>
                  <a:pt x="512" y="139"/>
                </a:cubicBezTo>
                <a:cubicBezTo>
                  <a:pt x="512" y="139"/>
                  <a:pt x="511" y="139"/>
                  <a:pt x="511" y="139"/>
                </a:cubicBezTo>
                <a:cubicBezTo>
                  <a:pt x="510" y="138"/>
                  <a:pt x="509" y="137"/>
                  <a:pt x="508" y="136"/>
                </a:cubicBezTo>
                <a:cubicBezTo>
                  <a:pt x="507" y="135"/>
                  <a:pt x="505" y="134"/>
                  <a:pt x="504" y="134"/>
                </a:cubicBezTo>
                <a:cubicBezTo>
                  <a:pt x="501" y="131"/>
                  <a:pt x="497" y="128"/>
                  <a:pt x="493" y="125"/>
                </a:cubicBezTo>
                <a:cubicBezTo>
                  <a:pt x="493" y="124"/>
                  <a:pt x="493" y="124"/>
                  <a:pt x="492" y="124"/>
                </a:cubicBezTo>
                <a:cubicBezTo>
                  <a:pt x="490" y="122"/>
                  <a:pt x="489" y="122"/>
                  <a:pt x="487" y="121"/>
                </a:cubicBezTo>
                <a:cubicBezTo>
                  <a:pt x="484" y="118"/>
                  <a:pt x="480" y="114"/>
                  <a:pt x="476" y="112"/>
                </a:cubicBezTo>
                <a:cubicBezTo>
                  <a:pt x="476" y="111"/>
                  <a:pt x="476" y="111"/>
                  <a:pt x="475" y="111"/>
                </a:cubicBezTo>
                <a:cubicBezTo>
                  <a:pt x="473" y="109"/>
                  <a:pt x="471" y="109"/>
                  <a:pt x="469" y="109"/>
                </a:cubicBezTo>
                <a:cubicBezTo>
                  <a:pt x="468" y="109"/>
                  <a:pt x="467" y="108"/>
                  <a:pt x="466" y="107"/>
                </a:cubicBezTo>
                <a:cubicBezTo>
                  <a:pt x="465" y="106"/>
                  <a:pt x="462" y="104"/>
                  <a:pt x="461" y="103"/>
                </a:cubicBezTo>
                <a:cubicBezTo>
                  <a:pt x="461" y="101"/>
                  <a:pt x="460" y="99"/>
                  <a:pt x="458" y="98"/>
                </a:cubicBezTo>
                <a:cubicBezTo>
                  <a:pt x="456" y="96"/>
                  <a:pt x="453" y="96"/>
                  <a:pt x="452" y="96"/>
                </a:cubicBezTo>
                <a:cubicBezTo>
                  <a:pt x="451" y="96"/>
                  <a:pt x="450" y="95"/>
                  <a:pt x="450" y="95"/>
                </a:cubicBezTo>
                <a:cubicBezTo>
                  <a:pt x="448" y="94"/>
                  <a:pt x="446" y="92"/>
                  <a:pt x="445" y="90"/>
                </a:cubicBezTo>
                <a:cubicBezTo>
                  <a:pt x="444" y="88"/>
                  <a:pt x="443" y="87"/>
                  <a:pt x="442" y="85"/>
                </a:cubicBezTo>
                <a:cubicBezTo>
                  <a:pt x="440" y="84"/>
                  <a:pt x="438" y="83"/>
                  <a:pt x="437" y="83"/>
                </a:cubicBezTo>
                <a:cubicBezTo>
                  <a:pt x="434" y="80"/>
                  <a:pt x="431" y="78"/>
                  <a:pt x="429" y="76"/>
                </a:cubicBezTo>
                <a:cubicBezTo>
                  <a:pt x="428" y="76"/>
                  <a:pt x="428" y="76"/>
                  <a:pt x="427" y="76"/>
                </a:cubicBezTo>
                <a:cubicBezTo>
                  <a:pt x="427" y="74"/>
                  <a:pt x="426" y="73"/>
                  <a:pt x="425" y="72"/>
                </a:cubicBezTo>
                <a:cubicBezTo>
                  <a:pt x="423" y="71"/>
                  <a:pt x="420" y="70"/>
                  <a:pt x="418" y="70"/>
                </a:cubicBezTo>
                <a:cubicBezTo>
                  <a:pt x="417" y="69"/>
                  <a:pt x="416" y="68"/>
                  <a:pt x="414" y="67"/>
                </a:cubicBezTo>
                <a:cubicBezTo>
                  <a:pt x="413" y="67"/>
                  <a:pt x="412" y="65"/>
                  <a:pt x="411" y="65"/>
                </a:cubicBezTo>
                <a:cubicBezTo>
                  <a:pt x="410" y="62"/>
                  <a:pt x="409" y="60"/>
                  <a:pt x="407" y="58"/>
                </a:cubicBezTo>
                <a:cubicBezTo>
                  <a:pt x="405" y="57"/>
                  <a:pt x="403" y="57"/>
                  <a:pt x="401" y="57"/>
                </a:cubicBezTo>
                <a:cubicBezTo>
                  <a:pt x="399" y="55"/>
                  <a:pt x="398" y="54"/>
                  <a:pt x="396" y="54"/>
                </a:cubicBezTo>
                <a:cubicBezTo>
                  <a:pt x="396" y="53"/>
                  <a:pt x="394" y="53"/>
                  <a:pt x="394" y="52"/>
                </a:cubicBezTo>
                <a:cubicBezTo>
                  <a:pt x="393" y="49"/>
                  <a:pt x="392" y="47"/>
                  <a:pt x="390" y="45"/>
                </a:cubicBezTo>
                <a:cubicBezTo>
                  <a:pt x="387" y="43"/>
                  <a:pt x="384" y="43"/>
                  <a:pt x="382" y="43"/>
                </a:cubicBezTo>
                <a:cubicBezTo>
                  <a:pt x="382" y="43"/>
                  <a:pt x="382" y="43"/>
                  <a:pt x="382" y="43"/>
                </a:cubicBezTo>
                <a:cubicBezTo>
                  <a:pt x="381" y="43"/>
                  <a:pt x="378" y="41"/>
                  <a:pt x="377" y="40"/>
                </a:cubicBezTo>
                <a:cubicBezTo>
                  <a:pt x="377" y="37"/>
                  <a:pt x="376" y="34"/>
                  <a:pt x="373" y="33"/>
                </a:cubicBezTo>
                <a:cubicBezTo>
                  <a:pt x="371" y="31"/>
                  <a:pt x="369" y="31"/>
                  <a:pt x="367" y="31"/>
                </a:cubicBezTo>
                <a:cubicBezTo>
                  <a:pt x="366" y="30"/>
                  <a:pt x="365" y="30"/>
                  <a:pt x="364" y="29"/>
                </a:cubicBezTo>
                <a:cubicBezTo>
                  <a:pt x="363" y="29"/>
                  <a:pt x="362" y="28"/>
                  <a:pt x="361" y="27"/>
                </a:cubicBezTo>
                <a:cubicBezTo>
                  <a:pt x="361" y="25"/>
                  <a:pt x="359" y="23"/>
                  <a:pt x="357" y="21"/>
                </a:cubicBezTo>
                <a:cubicBezTo>
                  <a:pt x="356" y="20"/>
                  <a:pt x="354" y="19"/>
                  <a:pt x="353" y="19"/>
                </a:cubicBezTo>
                <a:cubicBezTo>
                  <a:pt x="351" y="17"/>
                  <a:pt x="348" y="16"/>
                  <a:pt x="346" y="15"/>
                </a:cubicBezTo>
                <a:cubicBezTo>
                  <a:pt x="346" y="14"/>
                  <a:pt x="345" y="14"/>
                  <a:pt x="344" y="13"/>
                </a:cubicBezTo>
                <a:cubicBezTo>
                  <a:pt x="344" y="12"/>
                  <a:pt x="343" y="10"/>
                  <a:pt x="341" y="9"/>
                </a:cubicBezTo>
                <a:cubicBezTo>
                  <a:pt x="340" y="7"/>
                  <a:pt x="338" y="7"/>
                  <a:pt x="336" y="7"/>
                </a:cubicBezTo>
                <a:cubicBezTo>
                  <a:pt x="336" y="5"/>
                  <a:pt x="335" y="4"/>
                  <a:pt x="333" y="3"/>
                </a:cubicBezTo>
                <a:cubicBezTo>
                  <a:pt x="330" y="0"/>
                  <a:pt x="326" y="0"/>
                  <a:pt x="324" y="1"/>
                </a:cubicBezTo>
                <a:cubicBezTo>
                  <a:pt x="323" y="1"/>
                  <a:pt x="322" y="1"/>
                  <a:pt x="322" y="1"/>
                </a:cubicBezTo>
                <a:cubicBezTo>
                  <a:pt x="317" y="1"/>
                  <a:pt x="313" y="5"/>
                  <a:pt x="313" y="10"/>
                </a:cubicBezTo>
                <a:cubicBezTo>
                  <a:pt x="313" y="12"/>
                  <a:pt x="313" y="13"/>
                  <a:pt x="314" y="15"/>
                </a:cubicBezTo>
                <a:cubicBezTo>
                  <a:pt x="313" y="17"/>
                  <a:pt x="313" y="20"/>
                  <a:pt x="313" y="22"/>
                </a:cubicBezTo>
                <a:cubicBezTo>
                  <a:pt x="313" y="24"/>
                  <a:pt x="313" y="26"/>
                  <a:pt x="314" y="27"/>
                </a:cubicBezTo>
                <a:cubicBezTo>
                  <a:pt x="313" y="29"/>
                  <a:pt x="313" y="32"/>
                  <a:pt x="313" y="35"/>
                </a:cubicBezTo>
                <a:cubicBezTo>
                  <a:pt x="313" y="36"/>
                  <a:pt x="313" y="38"/>
                  <a:pt x="314" y="39"/>
                </a:cubicBezTo>
                <a:cubicBezTo>
                  <a:pt x="313" y="42"/>
                  <a:pt x="313" y="45"/>
                  <a:pt x="313" y="48"/>
                </a:cubicBezTo>
                <a:cubicBezTo>
                  <a:pt x="313" y="50"/>
                  <a:pt x="313" y="51"/>
                  <a:pt x="314" y="53"/>
                </a:cubicBezTo>
                <a:cubicBezTo>
                  <a:pt x="313" y="55"/>
                  <a:pt x="313" y="57"/>
                  <a:pt x="313" y="60"/>
                </a:cubicBezTo>
                <a:cubicBezTo>
                  <a:pt x="313" y="62"/>
                  <a:pt x="313" y="64"/>
                  <a:pt x="314" y="65"/>
                </a:cubicBezTo>
                <a:cubicBezTo>
                  <a:pt x="313" y="68"/>
                  <a:pt x="313" y="70"/>
                  <a:pt x="313" y="73"/>
                </a:cubicBezTo>
                <a:cubicBezTo>
                  <a:pt x="313" y="75"/>
                  <a:pt x="313" y="76"/>
                  <a:pt x="314" y="78"/>
                </a:cubicBezTo>
                <a:cubicBezTo>
                  <a:pt x="313" y="80"/>
                  <a:pt x="313" y="82"/>
                  <a:pt x="313" y="85"/>
                </a:cubicBezTo>
                <a:cubicBezTo>
                  <a:pt x="313" y="87"/>
                  <a:pt x="313" y="89"/>
                  <a:pt x="314" y="90"/>
                </a:cubicBezTo>
                <a:cubicBezTo>
                  <a:pt x="313" y="92"/>
                  <a:pt x="313" y="95"/>
                  <a:pt x="313" y="98"/>
                </a:cubicBezTo>
                <a:cubicBezTo>
                  <a:pt x="313" y="98"/>
                  <a:pt x="313" y="99"/>
                  <a:pt x="313" y="99"/>
                </a:cubicBezTo>
                <a:cubicBezTo>
                  <a:pt x="308" y="101"/>
                  <a:pt x="297" y="104"/>
                  <a:pt x="268" y="103"/>
                </a:cubicBezTo>
                <a:cubicBezTo>
                  <a:pt x="240" y="102"/>
                  <a:pt x="204" y="99"/>
                  <a:pt x="168" y="95"/>
                </a:cubicBezTo>
                <a:cubicBezTo>
                  <a:pt x="80" y="86"/>
                  <a:pt x="24" y="82"/>
                  <a:pt x="7" y="98"/>
                </a:cubicBezTo>
                <a:cubicBezTo>
                  <a:pt x="3" y="101"/>
                  <a:pt x="1" y="106"/>
                  <a:pt x="1" y="111"/>
                </a:cubicBezTo>
                <a:cubicBezTo>
                  <a:pt x="1" y="114"/>
                  <a:pt x="3" y="117"/>
                  <a:pt x="5" y="118"/>
                </a:cubicBezTo>
                <a:cubicBezTo>
                  <a:pt x="6" y="119"/>
                  <a:pt x="8" y="120"/>
                  <a:pt x="10" y="120"/>
                </a:cubicBezTo>
                <a:cubicBezTo>
                  <a:pt x="12" y="122"/>
                  <a:pt x="12" y="123"/>
                  <a:pt x="12" y="124"/>
                </a:cubicBezTo>
                <a:cubicBezTo>
                  <a:pt x="12" y="127"/>
                  <a:pt x="14" y="130"/>
                  <a:pt x="16" y="131"/>
                </a:cubicBezTo>
                <a:cubicBezTo>
                  <a:pt x="17" y="132"/>
                  <a:pt x="18" y="132"/>
                  <a:pt x="19" y="133"/>
                </a:cubicBezTo>
                <a:cubicBezTo>
                  <a:pt x="20" y="135"/>
                  <a:pt x="22" y="137"/>
                  <a:pt x="23" y="139"/>
                </a:cubicBezTo>
                <a:cubicBezTo>
                  <a:pt x="24" y="139"/>
                  <a:pt x="24" y="140"/>
                  <a:pt x="24" y="140"/>
                </a:cubicBezTo>
                <a:cubicBezTo>
                  <a:pt x="25" y="142"/>
                  <a:pt x="26" y="143"/>
                  <a:pt x="27" y="144"/>
                </a:cubicBezTo>
                <a:cubicBezTo>
                  <a:pt x="28" y="145"/>
                  <a:pt x="30" y="145"/>
                  <a:pt x="31" y="146"/>
                </a:cubicBezTo>
                <a:cubicBezTo>
                  <a:pt x="31" y="147"/>
                  <a:pt x="32" y="149"/>
                  <a:pt x="34" y="150"/>
                </a:cubicBezTo>
                <a:cubicBezTo>
                  <a:pt x="34" y="151"/>
                  <a:pt x="35" y="152"/>
                  <a:pt x="35" y="152"/>
                </a:cubicBezTo>
                <a:cubicBezTo>
                  <a:pt x="36" y="154"/>
                  <a:pt x="36" y="155"/>
                  <a:pt x="38" y="156"/>
                </a:cubicBezTo>
                <a:cubicBezTo>
                  <a:pt x="39" y="157"/>
                  <a:pt x="41" y="158"/>
                  <a:pt x="42" y="158"/>
                </a:cubicBezTo>
                <a:cubicBezTo>
                  <a:pt x="42" y="159"/>
                  <a:pt x="43" y="159"/>
                  <a:pt x="43" y="159"/>
                </a:cubicBezTo>
                <a:cubicBezTo>
                  <a:pt x="44" y="161"/>
                  <a:pt x="46" y="163"/>
                  <a:pt x="46" y="164"/>
                </a:cubicBezTo>
                <a:cubicBezTo>
                  <a:pt x="47" y="167"/>
                  <a:pt x="48" y="169"/>
                  <a:pt x="50" y="170"/>
                </a:cubicBezTo>
                <a:cubicBezTo>
                  <a:pt x="52" y="171"/>
                  <a:pt x="54" y="172"/>
                  <a:pt x="55" y="172"/>
                </a:cubicBezTo>
                <a:cubicBezTo>
                  <a:pt x="57" y="174"/>
                  <a:pt x="58" y="176"/>
                  <a:pt x="58" y="176"/>
                </a:cubicBezTo>
                <a:cubicBezTo>
                  <a:pt x="58" y="179"/>
                  <a:pt x="59" y="182"/>
                  <a:pt x="62" y="184"/>
                </a:cubicBezTo>
                <a:cubicBezTo>
                  <a:pt x="64" y="185"/>
                  <a:pt x="66" y="185"/>
                  <a:pt x="67" y="185"/>
                </a:cubicBezTo>
                <a:cubicBezTo>
                  <a:pt x="67" y="185"/>
                  <a:pt x="67" y="185"/>
                  <a:pt x="67" y="185"/>
                </a:cubicBezTo>
                <a:cubicBezTo>
                  <a:pt x="68" y="186"/>
                  <a:pt x="69" y="188"/>
                  <a:pt x="69" y="188"/>
                </a:cubicBezTo>
                <a:cubicBezTo>
                  <a:pt x="69" y="191"/>
                  <a:pt x="70" y="193"/>
                  <a:pt x="72" y="195"/>
                </a:cubicBezTo>
                <a:cubicBezTo>
                  <a:pt x="73" y="196"/>
                  <a:pt x="74" y="197"/>
                  <a:pt x="75" y="197"/>
                </a:cubicBezTo>
                <a:cubicBezTo>
                  <a:pt x="76" y="201"/>
                  <a:pt x="79" y="204"/>
                  <a:pt x="81" y="206"/>
                </a:cubicBezTo>
                <a:cubicBezTo>
                  <a:pt x="80" y="208"/>
                  <a:pt x="79" y="210"/>
                  <a:pt x="79" y="212"/>
                </a:cubicBezTo>
                <a:cubicBezTo>
                  <a:pt x="68" y="221"/>
                  <a:pt x="68" y="222"/>
                  <a:pt x="68" y="226"/>
                </a:cubicBezTo>
                <a:cubicBezTo>
                  <a:pt x="63" y="228"/>
                  <a:pt x="58" y="231"/>
                  <a:pt x="57" y="236"/>
                </a:cubicBezTo>
                <a:cubicBezTo>
                  <a:pt x="50" y="241"/>
                  <a:pt x="46" y="246"/>
                  <a:pt x="45" y="250"/>
                </a:cubicBezTo>
                <a:cubicBezTo>
                  <a:pt x="40" y="253"/>
                  <a:pt x="35" y="257"/>
                  <a:pt x="34" y="262"/>
                </a:cubicBezTo>
                <a:cubicBezTo>
                  <a:pt x="23" y="270"/>
                  <a:pt x="22" y="275"/>
                  <a:pt x="22" y="278"/>
                </a:cubicBezTo>
                <a:cubicBezTo>
                  <a:pt x="20" y="280"/>
                  <a:pt x="17" y="282"/>
                  <a:pt x="14" y="285"/>
                </a:cubicBezTo>
                <a:cubicBezTo>
                  <a:pt x="13" y="286"/>
                  <a:pt x="12" y="287"/>
                  <a:pt x="11" y="289"/>
                </a:cubicBezTo>
                <a:cubicBezTo>
                  <a:pt x="0" y="298"/>
                  <a:pt x="0" y="302"/>
                  <a:pt x="0" y="305"/>
                </a:cubicBezTo>
                <a:cubicBezTo>
                  <a:pt x="0" y="307"/>
                  <a:pt x="1" y="310"/>
                  <a:pt x="3" y="312"/>
                </a:cubicBezTo>
                <a:cubicBezTo>
                  <a:pt x="4" y="312"/>
                  <a:pt x="4" y="312"/>
                  <a:pt x="4" y="313"/>
                </a:cubicBezTo>
                <a:cubicBezTo>
                  <a:pt x="6" y="318"/>
                  <a:pt x="9" y="323"/>
                  <a:pt x="14" y="327"/>
                </a:cubicBezTo>
                <a:cubicBezTo>
                  <a:pt x="36" y="345"/>
                  <a:pt x="92" y="331"/>
                  <a:pt x="157" y="316"/>
                </a:cubicBezTo>
                <a:cubicBezTo>
                  <a:pt x="217" y="301"/>
                  <a:pt x="284" y="285"/>
                  <a:pt x="306" y="301"/>
                </a:cubicBezTo>
                <a:cubicBezTo>
                  <a:pt x="309" y="304"/>
                  <a:pt x="312" y="308"/>
                  <a:pt x="312" y="317"/>
                </a:cubicBezTo>
                <a:cubicBezTo>
                  <a:pt x="312" y="319"/>
                  <a:pt x="313" y="321"/>
                  <a:pt x="314" y="322"/>
                </a:cubicBezTo>
                <a:cubicBezTo>
                  <a:pt x="313" y="325"/>
                  <a:pt x="312" y="328"/>
                  <a:pt x="312" y="330"/>
                </a:cubicBezTo>
                <a:cubicBezTo>
                  <a:pt x="312" y="332"/>
                  <a:pt x="313" y="334"/>
                  <a:pt x="314" y="335"/>
                </a:cubicBezTo>
                <a:cubicBezTo>
                  <a:pt x="313" y="337"/>
                  <a:pt x="313" y="340"/>
                  <a:pt x="313" y="343"/>
                </a:cubicBezTo>
                <a:cubicBezTo>
                  <a:pt x="313" y="345"/>
                  <a:pt x="313" y="347"/>
                  <a:pt x="314" y="348"/>
                </a:cubicBezTo>
                <a:cubicBezTo>
                  <a:pt x="314" y="349"/>
                  <a:pt x="314" y="349"/>
                  <a:pt x="314" y="349"/>
                </a:cubicBezTo>
                <a:cubicBezTo>
                  <a:pt x="313" y="353"/>
                  <a:pt x="313" y="354"/>
                  <a:pt x="313" y="356"/>
                </a:cubicBezTo>
                <a:cubicBezTo>
                  <a:pt x="313" y="358"/>
                  <a:pt x="313" y="359"/>
                  <a:pt x="314" y="361"/>
                </a:cubicBezTo>
                <a:cubicBezTo>
                  <a:pt x="314" y="363"/>
                  <a:pt x="313" y="365"/>
                  <a:pt x="313" y="366"/>
                </a:cubicBezTo>
                <a:cubicBezTo>
                  <a:pt x="312" y="369"/>
                  <a:pt x="313" y="372"/>
                  <a:pt x="314" y="374"/>
                </a:cubicBezTo>
                <a:cubicBezTo>
                  <a:pt x="314" y="375"/>
                  <a:pt x="314" y="376"/>
                  <a:pt x="314" y="377"/>
                </a:cubicBezTo>
                <a:cubicBezTo>
                  <a:pt x="313" y="379"/>
                  <a:pt x="313" y="380"/>
                  <a:pt x="313" y="382"/>
                </a:cubicBezTo>
                <a:cubicBezTo>
                  <a:pt x="313" y="383"/>
                  <a:pt x="313" y="385"/>
                  <a:pt x="314" y="386"/>
                </a:cubicBezTo>
                <a:cubicBezTo>
                  <a:pt x="313" y="389"/>
                  <a:pt x="313" y="392"/>
                  <a:pt x="313" y="395"/>
                </a:cubicBezTo>
                <a:cubicBezTo>
                  <a:pt x="313" y="397"/>
                  <a:pt x="314" y="400"/>
                  <a:pt x="316" y="402"/>
                </a:cubicBezTo>
                <a:cubicBezTo>
                  <a:pt x="318" y="403"/>
                  <a:pt x="320" y="404"/>
                  <a:pt x="322" y="404"/>
                </a:cubicBezTo>
                <a:cubicBezTo>
                  <a:pt x="323" y="404"/>
                  <a:pt x="323" y="404"/>
                  <a:pt x="323" y="404"/>
                </a:cubicBezTo>
                <a:cubicBezTo>
                  <a:pt x="324" y="405"/>
                  <a:pt x="325" y="406"/>
                  <a:pt x="325" y="406"/>
                </a:cubicBezTo>
                <a:cubicBezTo>
                  <a:pt x="327" y="407"/>
                  <a:pt x="329" y="408"/>
                  <a:pt x="331" y="408"/>
                </a:cubicBezTo>
                <a:cubicBezTo>
                  <a:pt x="332" y="408"/>
                  <a:pt x="333" y="408"/>
                  <a:pt x="334" y="407"/>
                </a:cubicBezTo>
                <a:cubicBezTo>
                  <a:pt x="338" y="408"/>
                  <a:pt x="341" y="406"/>
                  <a:pt x="343" y="403"/>
                </a:cubicBezTo>
                <a:cubicBezTo>
                  <a:pt x="350" y="401"/>
                  <a:pt x="360" y="397"/>
                  <a:pt x="360" y="387"/>
                </a:cubicBezTo>
                <a:cubicBezTo>
                  <a:pt x="361" y="387"/>
                  <a:pt x="362" y="386"/>
                  <a:pt x="363" y="386"/>
                </a:cubicBezTo>
                <a:cubicBezTo>
                  <a:pt x="367" y="385"/>
                  <a:pt x="371" y="383"/>
                  <a:pt x="374" y="380"/>
                </a:cubicBezTo>
                <a:cubicBezTo>
                  <a:pt x="390" y="376"/>
                  <a:pt x="393" y="367"/>
                  <a:pt x="393" y="361"/>
                </a:cubicBezTo>
                <a:cubicBezTo>
                  <a:pt x="393" y="361"/>
                  <a:pt x="393" y="360"/>
                  <a:pt x="393" y="360"/>
                </a:cubicBezTo>
                <a:cubicBezTo>
                  <a:pt x="394" y="360"/>
                  <a:pt x="395" y="360"/>
                  <a:pt x="396" y="360"/>
                </a:cubicBezTo>
                <a:cubicBezTo>
                  <a:pt x="401" y="359"/>
                  <a:pt x="410" y="357"/>
                  <a:pt x="410" y="348"/>
                </a:cubicBezTo>
                <a:cubicBezTo>
                  <a:pt x="411" y="348"/>
                  <a:pt x="411" y="348"/>
                  <a:pt x="411" y="348"/>
                </a:cubicBezTo>
                <a:cubicBezTo>
                  <a:pt x="416" y="347"/>
                  <a:pt x="426" y="345"/>
                  <a:pt x="427" y="337"/>
                </a:cubicBezTo>
                <a:cubicBezTo>
                  <a:pt x="433" y="337"/>
                  <a:pt x="443" y="334"/>
                  <a:pt x="444" y="323"/>
                </a:cubicBezTo>
                <a:cubicBezTo>
                  <a:pt x="447" y="322"/>
                  <a:pt x="451" y="320"/>
                  <a:pt x="452" y="319"/>
                </a:cubicBezTo>
                <a:cubicBezTo>
                  <a:pt x="457" y="316"/>
                  <a:pt x="461" y="315"/>
                  <a:pt x="461" y="310"/>
                </a:cubicBezTo>
                <a:cubicBezTo>
                  <a:pt x="467" y="309"/>
                  <a:pt x="478" y="307"/>
                  <a:pt x="478" y="296"/>
                </a:cubicBezTo>
                <a:cubicBezTo>
                  <a:pt x="478" y="296"/>
                  <a:pt x="478" y="295"/>
                  <a:pt x="478" y="295"/>
                </a:cubicBezTo>
                <a:cubicBezTo>
                  <a:pt x="480" y="294"/>
                  <a:pt x="481" y="294"/>
                  <a:pt x="482" y="294"/>
                </a:cubicBezTo>
                <a:cubicBezTo>
                  <a:pt x="486" y="293"/>
                  <a:pt x="492" y="292"/>
                  <a:pt x="494" y="287"/>
                </a:cubicBezTo>
                <a:cubicBezTo>
                  <a:pt x="501" y="285"/>
                  <a:pt x="511" y="282"/>
                  <a:pt x="511" y="271"/>
                </a:cubicBezTo>
                <a:cubicBezTo>
                  <a:pt x="512" y="271"/>
                  <a:pt x="512" y="270"/>
                  <a:pt x="513" y="270"/>
                </a:cubicBezTo>
                <a:cubicBezTo>
                  <a:pt x="518" y="269"/>
                  <a:pt x="528" y="267"/>
                  <a:pt x="528" y="258"/>
                </a:cubicBezTo>
                <a:cubicBezTo>
                  <a:pt x="528" y="258"/>
                  <a:pt x="529" y="258"/>
                  <a:pt x="530" y="258"/>
                </a:cubicBezTo>
                <a:cubicBezTo>
                  <a:pt x="535" y="257"/>
                  <a:pt x="544" y="254"/>
                  <a:pt x="545" y="246"/>
                </a:cubicBezTo>
                <a:cubicBezTo>
                  <a:pt x="547" y="245"/>
                  <a:pt x="551" y="243"/>
                  <a:pt x="555" y="241"/>
                </a:cubicBezTo>
                <a:cubicBezTo>
                  <a:pt x="556" y="241"/>
                  <a:pt x="558" y="240"/>
                  <a:pt x="559" y="238"/>
                </a:cubicBezTo>
                <a:cubicBezTo>
                  <a:pt x="567" y="236"/>
                  <a:pt x="576" y="232"/>
                  <a:pt x="578" y="223"/>
                </a:cubicBezTo>
                <a:cubicBezTo>
                  <a:pt x="586" y="220"/>
                  <a:pt x="595" y="216"/>
                  <a:pt x="595" y="207"/>
                </a:cubicBezTo>
                <a:cubicBezTo>
                  <a:pt x="595" y="204"/>
                  <a:pt x="594" y="201"/>
                  <a:pt x="592" y="199"/>
                </a:cubicBezTo>
                <a:close/>
              </a:path>
            </a:pathLst>
          </a:custGeom>
          <a:solidFill>
            <a:srgbClr val="00B0F0"/>
          </a:solidFill>
          <a:ln/>
          <a:effectLst>
            <a:outerShdw blurRad="50800" dist="38100" dir="5400000" algn="t" rotWithShape="0">
              <a:prstClr val="black">
                <a:alpha val="40000"/>
              </a:prstClr>
            </a:outerShdw>
          </a:effectLst>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grpSp>
        <p:nvGrpSpPr>
          <p:cNvPr id="15" name="Grup 14"/>
          <p:cNvGrpSpPr/>
          <p:nvPr/>
        </p:nvGrpSpPr>
        <p:grpSpPr>
          <a:xfrm>
            <a:off x="97255" y="5019505"/>
            <a:ext cx="3888670" cy="1606962"/>
            <a:chOff x="4229737" y="1933863"/>
            <a:chExt cx="3301365" cy="857571"/>
          </a:xfrm>
        </p:grpSpPr>
        <p:sp>
          <p:nvSpPr>
            <p:cNvPr id="16"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17" name="Title 1"/>
            <p:cNvSpPr txBox="1">
              <a:spLocks/>
            </p:cNvSpPr>
            <p:nvPr/>
          </p:nvSpPr>
          <p:spPr>
            <a:xfrm>
              <a:off x="4229737" y="1933863"/>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a:latin typeface="+mn-lt"/>
                </a:rPr>
                <a:t>Elverişli iklim koşullarına, tarım yapılacak verimli topraklara sahip </a:t>
              </a:r>
              <a:r>
                <a:rPr lang="tr-TR" sz="2400" b="0" dirty="0" smtClean="0">
                  <a:latin typeface="+mn-lt"/>
                </a:rPr>
                <a:t>olması</a:t>
              </a:r>
              <a:endParaRPr lang="tr-TR" sz="2400" b="0" dirty="0">
                <a:latin typeface="+mn-lt"/>
              </a:endParaRPr>
            </a:p>
          </p:txBody>
        </p:sp>
      </p:grpSp>
      <p:sp>
        <p:nvSpPr>
          <p:cNvPr id="18" name="Freeform 16"/>
          <p:cNvSpPr>
            <a:spLocks noChangeAspect="1"/>
          </p:cNvSpPr>
          <p:nvPr/>
        </p:nvSpPr>
        <p:spPr bwMode="auto">
          <a:xfrm rot="16200000" flipH="1" flipV="1">
            <a:off x="5685488" y="4281646"/>
            <a:ext cx="757978" cy="518968"/>
          </a:xfrm>
          <a:custGeom>
            <a:avLst/>
            <a:gdLst>
              <a:gd name="T0" fmla="*/ 578 w 595"/>
              <a:gd name="T1" fmla="*/ 192 h 408"/>
              <a:gd name="T2" fmla="*/ 570 w 595"/>
              <a:gd name="T3" fmla="*/ 185 h 408"/>
              <a:gd name="T4" fmla="*/ 558 w 595"/>
              <a:gd name="T5" fmla="*/ 173 h 408"/>
              <a:gd name="T6" fmla="*/ 544 w 595"/>
              <a:gd name="T7" fmla="*/ 164 h 408"/>
              <a:gd name="T8" fmla="*/ 533 w 595"/>
              <a:gd name="T9" fmla="*/ 159 h 408"/>
              <a:gd name="T10" fmla="*/ 519 w 595"/>
              <a:gd name="T11" fmla="*/ 146 h 408"/>
              <a:gd name="T12" fmla="*/ 508 w 595"/>
              <a:gd name="T13" fmla="*/ 136 h 408"/>
              <a:gd name="T14" fmla="*/ 492 w 595"/>
              <a:gd name="T15" fmla="*/ 124 h 408"/>
              <a:gd name="T16" fmla="*/ 475 w 595"/>
              <a:gd name="T17" fmla="*/ 111 h 408"/>
              <a:gd name="T18" fmla="*/ 461 w 595"/>
              <a:gd name="T19" fmla="*/ 103 h 408"/>
              <a:gd name="T20" fmla="*/ 450 w 595"/>
              <a:gd name="T21" fmla="*/ 95 h 408"/>
              <a:gd name="T22" fmla="*/ 437 w 595"/>
              <a:gd name="T23" fmla="*/ 83 h 408"/>
              <a:gd name="T24" fmla="*/ 425 w 595"/>
              <a:gd name="T25" fmla="*/ 72 h 408"/>
              <a:gd name="T26" fmla="*/ 411 w 595"/>
              <a:gd name="T27" fmla="*/ 65 h 408"/>
              <a:gd name="T28" fmla="*/ 396 w 595"/>
              <a:gd name="T29" fmla="*/ 54 h 408"/>
              <a:gd name="T30" fmla="*/ 382 w 595"/>
              <a:gd name="T31" fmla="*/ 43 h 408"/>
              <a:gd name="T32" fmla="*/ 373 w 595"/>
              <a:gd name="T33" fmla="*/ 33 h 408"/>
              <a:gd name="T34" fmla="*/ 361 w 595"/>
              <a:gd name="T35" fmla="*/ 27 h 408"/>
              <a:gd name="T36" fmla="*/ 346 w 595"/>
              <a:gd name="T37" fmla="*/ 15 h 408"/>
              <a:gd name="T38" fmla="*/ 336 w 595"/>
              <a:gd name="T39" fmla="*/ 7 h 408"/>
              <a:gd name="T40" fmla="*/ 322 w 595"/>
              <a:gd name="T41" fmla="*/ 1 h 408"/>
              <a:gd name="T42" fmla="*/ 313 w 595"/>
              <a:gd name="T43" fmla="*/ 22 h 408"/>
              <a:gd name="T44" fmla="*/ 314 w 595"/>
              <a:gd name="T45" fmla="*/ 39 h 408"/>
              <a:gd name="T46" fmla="*/ 313 w 595"/>
              <a:gd name="T47" fmla="*/ 60 h 408"/>
              <a:gd name="T48" fmla="*/ 314 w 595"/>
              <a:gd name="T49" fmla="*/ 78 h 408"/>
              <a:gd name="T50" fmla="*/ 313 w 595"/>
              <a:gd name="T51" fmla="*/ 98 h 408"/>
              <a:gd name="T52" fmla="*/ 168 w 595"/>
              <a:gd name="T53" fmla="*/ 95 h 408"/>
              <a:gd name="T54" fmla="*/ 5 w 595"/>
              <a:gd name="T55" fmla="*/ 118 h 408"/>
              <a:gd name="T56" fmla="*/ 16 w 595"/>
              <a:gd name="T57" fmla="*/ 131 h 408"/>
              <a:gd name="T58" fmla="*/ 24 w 595"/>
              <a:gd name="T59" fmla="*/ 140 h 408"/>
              <a:gd name="T60" fmla="*/ 34 w 595"/>
              <a:gd name="T61" fmla="*/ 150 h 408"/>
              <a:gd name="T62" fmla="*/ 42 w 595"/>
              <a:gd name="T63" fmla="*/ 158 h 408"/>
              <a:gd name="T64" fmla="*/ 50 w 595"/>
              <a:gd name="T65" fmla="*/ 170 h 408"/>
              <a:gd name="T66" fmla="*/ 62 w 595"/>
              <a:gd name="T67" fmla="*/ 184 h 408"/>
              <a:gd name="T68" fmla="*/ 69 w 595"/>
              <a:gd name="T69" fmla="*/ 188 h 408"/>
              <a:gd name="T70" fmla="*/ 81 w 595"/>
              <a:gd name="T71" fmla="*/ 206 h 408"/>
              <a:gd name="T72" fmla="*/ 57 w 595"/>
              <a:gd name="T73" fmla="*/ 236 h 408"/>
              <a:gd name="T74" fmla="*/ 22 w 595"/>
              <a:gd name="T75" fmla="*/ 278 h 408"/>
              <a:gd name="T76" fmla="*/ 0 w 595"/>
              <a:gd name="T77" fmla="*/ 305 h 408"/>
              <a:gd name="T78" fmla="*/ 14 w 595"/>
              <a:gd name="T79" fmla="*/ 327 h 408"/>
              <a:gd name="T80" fmla="*/ 312 w 595"/>
              <a:gd name="T81" fmla="*/ 317 h 408"/>
              <a:gd name="T82" fmla="*/ 314 w 595"/>
              <a:gd name="T83" fmla="*/ 335 h 408"/>
              <a:gd name="T84" fmla="*/ 314 w 595"/>
              <a:gd name="T85" fmla="*/ 349 h 408"/>
              <a:gd name="T86" fmla="*/ 313 w 595"/>
              <a:gd name="T87" fmla="*/ 366 h 408"/>
              <a:gd name="T88" fmla="*/ 313 w 595"/>
              <a:gd name="T89" fmla="*/ 382 h 408"/>
              <a:gd name="T90" fmla="*/ 316 w 595"/>
              <a:gd name="T91" fmla="*/ 402 h 408"/>
              <a:gd name="T92" fmla="*/ 325 w 595"/>
              <a:gd name="T93" fmla="*/ 406 h 408"/>
              <a:gd name="T94" fmla="*/ 343 w 595"/>
              <a:gd name="T95" fmla="*/ 403 h 408"/>
              <a:gd name="T96" fmla="*/ 374 w 595"/>
              <a:gd name="T97" fmla="*/ 380 h 408"/>
              <a:gd name="T98" fmla="*/ 396 w 595"/>
              <a:gd name="T99" fmla="*/ 360 h 408"/>
              <a:gd name="T100" fmla="*/ 427 w 595"/>
              <a:gd name="T101" fmla="*/ 337 h 408"/>
              <a:gd name="T102" fmla="*/ 461 w 595"/>
              <a:gd name="T103" fmla="*/ 310 h 408"/>
              <a:gd name="T104" fmla="*/ 482 w 595"/>
              <a:gd name="T105" fmla="*/ 294 h 408"/>
              <a:gd name="T106" fmla="*/ 513 w 595"/>
              <a:gd name="T107" fmla="*/ 270 h 408"/>
              <a:gd name="T108" fmla="*/ 545 w 595"/>
              <a:gd name="T109" fmla="*/ 246 h 408"/>
              <a:gd name="T110" fmla="*/ 578 w 595"/>
              <a:gd name="T111" fmla="*/ 22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95" h="408">
                <a:moveTo>
                  <a:pt x="592" y="199"/>
                </a:moveTo>
                <a:cubicBezTo>
                  <a:pt x="590" y="198"/>
                  <a:pt x="588" y="198"/>
                  <a:pt x="587" y="197"/>
                </a:cubicBezTo>
                <a:cubicBezTo>
                  <a:pt x="584" y="194"/>
                  <a:pt x="580" y="193"/>
                  <a:pt x="578" y="192"/>
                </a:cubicBezTo>
                <a:cubicBezTo>
                  <a:pt x="578" y="192"/>
                  <a:pt x="578" y="191"/>
                  <a:pt x="578" y="191"/>
                </a:cubicBezTo>
                <a:cubicBezTo>
                  <a:pt x="577" y="189"/>
                  <a:pt x="576" y="188"/>
                  <a:pt x="574" y="186"/>
                </a:cubicBezTo>
                <a:cubicBezTo>
                  <a:pt x="573" y="185"/>
                  <a:pt x="571" y="185"/>
                  <a:pt x="570" y="185"/>
                </a:cubicBezTo>
                <a:cubicBezTo>
                  <a:pt x="567" y="182"/>
                  <a:pt x="564" y="180"/>
                  <a:pt x="562" y="179"/>
                </a:cubicBezTo>
                <a:cubicBezTo>
                  <a:pt x="562" y="179"/>
                  <a:pt x="562" y="179"/>
                  <a:pt x="562" y="179"/>
                </a:cubicBezTo>
                <a:cubicBezTo>
                  <a:pt x="561" y="177"/>
                  <a:pt x="560" y="175"/>
                  <a:pt x="558" y="173"/>
                </a:cubicBezTo>
                <a:cubicBezTo>
                  <a:pt x="556" y="173"/>
                  <a:pt x="555" y="172"/>
                  <a:pt x="553" y="172"/>
                </a:cubicBezTo>
                <a:cubicBezTo>
                  <a:pt x="551" y="168"/>
                  <a:pt x="547" y="166"/>
                  <a:pt x="544" y="164"/>
                </a:cubicBezTo>
                <a:cubicBezTo>
                  <a:pt x="544" y="164"/>
                  <a:pt x="544" y="164"/>
                  <a:pt x="544" y="164"/>
                </a:cubicBezTo>
                <a:cubicBezTo>
                  <a:pt x="543" y="163"/>
                  <a:pt x="542" y="162"/>
                  <a:pt x="541" y="161"/>
                </a:cubicBezTo>
                <a:cubicBezTo>
                  <a:pt x="539" y="159"/>
                  <a:pt x="536" y="159"/>
                  <a:pt x="534" y="159"/>
                </a:cubicBezTo>
                <a:cubicBezTo>
                  <a:pt x="533" y="159"/>
                  <a:pt x="533" y="159"/>
                  <a:pt x="533" y="159"/>
                </a:cubicBezTo>
                <a:cubicBezTo>
                  <a:pt x="532" y="158"/>
                  <a:pt x="529" y="156"/>
                  <a:pt x="529" y="156"/>
                </a:cubicBezTo>
                <a:cubicBezTo>
                  <a:pt x="528" y="153"/>
                  <a:pt x="527" y="150"/>
                  <a:pt x="525" y="148"/>
                </a:cubicBezTo>
                <a:cubicBezTo>
                  <a:pt x="523" y="147"/>
                  <a:pt x="521" y="146"/>
                  <a:pt x="519" y="146"/>
                </a:cubicBezTo>
                <a:cubicBezTo>
                  <a:pt x="517" y="144"/>
                  <a:pt x="515" y="142"/>
                  <a:pt x="512" y="139"/>
                </a:cubicBezTo>
                <a:cubicBezTo>
                  <a:pt x="512" y="139"/>
                  <a:pt x="511" y="139"/>
                  <a:pt x="511" y="139"/>
                </a:cubicBezTo>
                <a:cubicBezTo>
                  <a:pt x="510" y="138"/>
                  <a:pt x="509" y="137"/>
                  <a:pt x="508" y="136"/>
                </a:cubicBezTo>
                <a:cubicBezTo>
                  <a:pt x="507" y="135"/>
                  <a:pt x="505" y="134"/>
                  <a:pt x="504" y="134"/>
                </a:cubicBezTo>
                <a:cubicBezTo>
                  <a:pt x="501" y="131"/>
                  <a:pt x="497" y="128"/>
                  <a:pt x="493" y="125"/>
                </a:cubicBezTo>
                <a:cubicBezTo>
                  <a:pt x="493" y="124"/>
                  <a:pt x="493" y="124"/>
                  <a:pt x="492" y="124"/>
                </a:cubicBezTo>
                <a:cubicBezTo>
                  <a:pt x="490" y="122"/>
                  <a:pt x="489" y="122"/>
                  <a:pt x="487" y="121"/>
                </a:cubicBezTo>
                <a:cubicBezTo>
                  <a:pt x="484" y="118"/>
                  <a:pt x="480" y="114"/>
                  <a:pt x="476" y="112"/>
                </a:cubicBezTo>
                <a:cubicBezTo>
                  <a:pt x="476" y="111"/>
                  <a:pt x="476" y="111"/>
                  <a:pt x="475" y="111"/>
                </a:cubicBezTo>
                <a:cubicBezTo>
                  <a:pt x="473" y="109"/>
                  <a:pt x="471" y="109"/>
                  <a:pt x="469" y="109"/>
                </a:cubicBezTo>
                <a:cubicBezTo>
                  <a:pt x="468" y="109"/>
                  <a:pt x="467" y="108"/>
                  <a:pt x="466" y="107"/>
                </a:cubicBezTo>
                <a:cubicBezTo>
                  <a:pt x="465" y="106"/>
                  <a:pt x="462" y="104"/>
                  <a:pt x="461" y="103"/>
                </a:cubicBezTo>
                <a:cubicBezTo>
                  <a:pt x="461" y="101"/>
                  <a:pt x="460" y="99"/>
                  <a:pt x="458" y="98"/>
                </a:cubicBezTo>
                <a:cubicBezTo>
                  <a:pt x="456" y="96"/>
                  <a:pt x="453" y="96"/>
                  <a:pt x="452" y="96"/>
                </a:cubicBezTo>
                <a:cubicBezTo>
                  <a:pt x="451" y="96"/>
                  <a:pt x="450" y="95"/>
                  <a:pt x="450" y="95"/>
                </a:cubicBezTo>
                <a:cubicBezTo>
                  <a:pt x="448" y="94"/>
                  <a:pt x="446" y="92"/>
                  <a:pt x="445" y="90"/>
                </a:cubicBezTo>
                <a:cubicBezTo>
                  <a:pt x="444" y="88"/>
                  <a:pt x="443" y="87"/>
                  <a:pt x="442" y="85"/>
                </a:cubicBezTo>
                <a:cubicBezTo>
                  <a:pt x="440" y="84"/>
                  <a:pt x="438" y="83"/>
                  <a:pt x="437" y="83"/>
                </a:cubicBezTo>
                <a:cubicBezTo>
                  <a:pt x="434" y="80"/>
                  <a:pt x="431" y="78"/>
                  <a:pt x="429" y="76"/>
                </a:cubicBezTo>
                <a:cubicBezTo>
                  <a:pt x="428" y="76"/>
                  <a:pt x="428" y="76"/>
                  <a:pt x="427" y="76"/>
                </a:cubicBezTo>
                <a:cubicBezTo>
                  <a:pt x="427" y="74"/>
                  <a:pt x="426" y="73"/>
                  <a:pt x="425" y="72"/>
                </a:cubicBezTo>
                <a:cubicBezTo>
                  <a:pt x="423" y="71"/>
                  <a:pt x="420" y="70"/>
                  <a:pt x="418" y="70"/>
                </a:cubicBezTo>
                <a:cubicBezTo>
                  <a:pt x="417" y="69"/>
                  <a:pt x="416" y="68"/>
                  <a:pt x="414" y="67"/>
                </a:cubicBezTo>
                <a:cubicBezTo>
                  <a:pt x="413" y="67"/>
                  <a:pt x="412" y="65"/>
                  <a:pt x="411" y="65"/>
                </a:cubicBezTo>
                <a:cubicBezTo>
                  <a:pt x="410" y="62"/>
                  <a:pt x="409" y="60"/>
                  <a:pt x="407" y="58"/>
                </a:cubicBezTo>
                <a:cubicBezTo>
                  <a:pt x="405" y="57"/>
                  <a:pt x="403" y="57"/>
                  <a:pt x="401" y="57"/>
                </a:cubicBezTo>
                <a:cubicBezTo>
                  <a:pt x="399" y="55"/>
                  <a:pt x="398" y="54"/>
                  <a:pt x="396" y="54"/>
                </a:cubicBezTo>
                <a:cubicBezTo>
                  <a:pt x="396" y="53"/>
                  <a:pt x="394" y="53"/>
                  <a:pt x="394" y="52"/>
                </a:cubicBezTo>
                <a:cubicBezTo>
                  <a:pt x="393" y="49"/>
                  <a:pt x="392" y="47"/>
                  <a:pt x="390" y="45"/>
                </a:cubicBezTo>
                <a:cubicBezTo>
                  <a:pt x="387" y="43"/>
                  <a:pt x="384" y="43"/>
                  <a:pt x="382" y="43"/>
                </a:cubicBezTo>
                <a:cubicBezTo>
                  <a:pt x="382" y="43"/>
                  <a:pt x="382" y="43"/>
                  <a:pt x="382" y="43"/>
                </a:cubicBezTo>
                <a:cubicBezTo>
                  <a:pt x="381" y="43"/>
                  <a:pt x="378" y="41"/>
                  <a:pt x="377" y="40"/>
                </a:cubicBezTo>
                <a:cubicBezTo>
                  <a:pt x="377" y="37"/>
                  <a:pt x="376" y="34"/>
                  <a:pt x="373" y="33"/>
                </a:cubicBezTo>
                <a:cubicBezTo>
                  <a:pt x="371" y="31"/>
                  <a:pt x="369" y="31"/>
                  <a:pt x="367" y="31"/>
                </a:cubicBezTo>
                <a:cubicBezTo>
                  <a:pt x="366" y="30"/>
                  <a:pt x="365" y="30"/>
                  <a:pt x="364" y="29"/>
                </a:cubicBezTo>
                <a:cubicBezTo>
                  <a:pt x="363" y="29"/>
                  <a:pt x="362" y="28"/>
                  <a:pt x="361" y="27"/>
                </a:cubicBezTo>
                <a:cubicBezTo>
                  <a:pt x="361" y="25"/>
                  <a:pt x="359" y="23"/>
                  <a:pt x="357" y="21"/>
                </a:cubicBezTo>
                <a:cubicBezTo>
                  <a:pt x="356" y="20"/>
                  <a:pt x="354" y="19"/>
                  <a:pt x="353" y="19"/>
                </a:cubicBezTo>
                <a:cubicBezTo>
                  <a:pt x="351" y="17"/>
                  <a:pt x="348" y="16"/>
                  <a:pt x="346" y="15"/>
                </a:cubicBezTo>
                <a:cubicBezTo>
                  <a:pt x="346" y="14"/>
                  <a:pt x="345" y="14"/>
                  <a:pt x="344" y="13"/>
                </a:cubicBezTo>
                <a:cubicBezTo>
                  <a:pt x="344" y="12"/>
                  <a:pt x="343" y="10"/>
                  <a:pt x="341" y="9"/>
                </a:cubicBezTo>
                <a:cubicBezTo>
                  <a:pt x="340" y="7"/>
                  <a:pt x="338" y="7"/>
                  <a:pt x="336" y="7"/>
                </a:cubicBezTo>
                <a:cubicBezTo>
                  <a:pt x="336" y="5"/>
                  <a:pt x="335" y="4"/>
                  <a:pt x="333" y="3"/>
                </a:cubicBezTo>
                <a:cubicBezTo>
                  <a:pt x="330" y="0"/>
                  <a:pt x="326" y="0"/>
                  <a:pt x="324" y="1"/>
                </a:cubicBezTo>
                <a:cubicBezTo>
                  <a:pt x="323" y="1"/>
                  <a:pt x="322" y="1"/>
                  <a:pt x="322" y="1"/>
                </a:cubicBezTo>
                <a:cubicBezTo>
                  <a:pt x="317" y="1"/>
                  <a:pt x="313" y="5"/>
                  <a:pt x="313" y="10"/>
                </a:cubicBezTo>
                <a:cubicBezTo>
                  <a:pt x="313" y="12"/>
                  <a:pt x="313" y="13"/>
                  <a:pt x="314" y="15"/>
                </a:cubicBezTo>
                <a:cubicBezTo>
                  <a:pt x="313" y="17"/>
                  <a:pt x="313" y="20"/>
                  <a:pt x="313" y="22"/>
                </a:cubicBezTo>
                <a:cubicBezTo>
                  <a:pt x="313" y="24"/>
                  <a:pt x="313" y="26"/>
                  <a:pt x="314" y="27"/>
                </a:cubicBezTo>
                <a:cubicBezTo>
                  <a:pt x="313" y="29"/>
                  <a:pt x="313" y="32"/>
                  <a:pt x="313" y="35"/>
                </a:cubicBezTo>
                <a:cubicBezTo>
                  <a:pt x="313" y="36"/>
                  <a:pt x="313" y="38"/>
                  <a:pt x="314" y="39"/>
                </a:cubicBezTo>
                <a:cubicBezTo>
                  <a:pt x="313" y="42"/>
                  <a:pt x="313" y="45"/>
                  <a:pt x="313" y="48"/>
                </a:cubicBezTo>
                <a:cubicBezTo>
                  <a:pt x="313" y="50"/>
                  <a:pt x="313" y="51"/>
                  <a:pt x="314" y="53"/>
                </a:cubicBezTo>
                <a:cubicBezTo>
                  <a:pt x="313" y="55"/>
                  <a:pt x="313" y="57"/>
                  <a:pt x="313" y="60"/>
                </a:cubicBezTo>
                <a:cubicBezTo>
                  <a:pt x="313" y="62"/>
                  <a:pt x="313" y="64"/>
                  <a:pt x="314" y="65"/>
                </a:cubicBezTo>
                <a:cubicBezTo>
                  <a:pt x="313" y="68"/>
                  <a:pt x="313" y="70"/>
                  <a:pt x="313" y="73"/>
                </a:cubicBezTo>
                <a:cubicBezTo>
                  <a:pt x="313" y="75"/>
                  <a:pt x="313" y="76"/>
                  <a:pt x="314" y="78"/>
                </a:cubicBezTo>
                <a:cubicBezTo>
                  <a:pt x="313" y="80"/>
                  <a:pt x="313" y="82"/>
                  <a:pt x="313" y="85"/>
                </a:cubicBezTo>
                <a:cubicBezTo>
                  <a:pt x="313" y="87"/>
                  <a:pt x="313" y="89"/>
                  <a:pt x="314" y="90"/>
                </a:cubicBezTo>
                <a:cubicBezTo>
                  <a:pt x="313" y="92"/>
                  <a:pt x="313" y="95"/>
                  <a:pt x="313" y="98"/>
                </a:cubicBezTo>
                <a:cubicBezTo>
                  <a:pt x="313" y="98"/>
                  <a:pt x="313" y="99"/>
                  <a:pt x="313" y="99"/>
                </a:cubicBezTo>
                <a:cubicBezTo>
                  <a:pt x="308" y="101"/>
                  <a:pt x="297" y="104"/>
                  <a:pt x="268" y="103"/>
                </a:cubicBezTo>
                <a:cubicBezTo>
                  <a:pt x="240" y="102"/>
                  <a:pt x="204" y="99"/>
                  <a:pt x="168" y="95"/>
                </a:cubicBezTo>
                <a:cubicBezTo>
                  <a:pt x="80" y="86"/>
                  <a:pt x="24" y="82"/>
                  <a:pt x="7" y="98"/>
                </a:cubicBezTo>
                <a:cubicBezTo>
                  <a:pt x="3" y="101"/>
                  <a:pt x="1" y="106"/>
                  <a:pt x="1" y="111"/>
                </a:cubicBezTo>
                <a:cubicBezTo>
                  <a:pt x="1" y="114"/>
                  <a:pt x="3" y="117"/>
                  <a:pt x="5" y="118"/>
                </a:cubicBezTo>
                <a:cubicBezTo>
                  <a:pt x="6" y="119"/>
                  <a:pt x="8" y="120"/>
                  <a:pt x="10" y="120"/>
                </a:cubicBezTo>
                <a:cubicBezTo>
                  <a:pt x="12" y="122"/>
                  <a:pt x="12" y="123"/>
                  <a:pt x="12" y="124"/>
                </a:cubicBezTo>
                <a:cubicBezTo>
                  <a:pt x="12" y="127"/>
                  <a:pt x="14" y="130"/>
                  <a:pt x="16" y="131"/>
                </a:cubicBezTo>
                <a:cubicBezTo>
                  <a:pt x="17" y="132"/>
                  <a:pt x="18" y="132"/>
                  <a:pt x="19" y="133"/>
                </a:cubicBezTo>
                <a:cubicBezTo>
                  <a:pt x="20" y="135"/>
                  <a:pt x="22" y="137"/>
                  <a:pt x="23" y="139"/>
                </a:cubicBezTo>
                <a:cubicBezTo>
                  <a:pt x="24" y="139"/>
                  <a:pt x="24" y="140"/>
                  <a:pt x="24" y="140"/>
                </a:cubicBezTo>
                <a:cubicBezTo>
                  <a:pt x="25" y="142"/>
                  <a:pt x="26" y="143"/>
                  <a:pt x="27" y="144"/>
                </a:cubicBezTo>
                <a:cubicBezTo>
                  <a:pt x="28" y="145"/>
                  <a:pt x="30" y="145"/>
                  <a:pt x="31" y="146"/>
                </a:cubicBezTo>
                <a:cubicBezTo>
                  <a:pt x="31" y="147"/>
                  <a:pt x="32" y="149"/>
                  <a:pt x="34" y="150"/>
                </a:cubicBezTo>
                <a:cubicBezTo>
                  <a:pt x="34" y="151"/>
                  <a:pt x="35" y="152"/>
                  <a:pt x="35" y="152"/>
                </a:cubicBezTo>
                <a:cubicBezTo>
                  <a:pt x="36" y="154"/>
                  <a:pt x="36" y="155"/>
                  <a:pt x="38" y="156"/>
                </a:cubicBezTo>
                <a:cubicBezTo>
                  <a:pt x="39" y="157"/>
                  <a:pt x="41" y="158"/>
                  <a:pt x="42" y="158"/>
                </a:cubicBezTo>
                <a:cubicBezTo>
                  <a:pt x="42" y="159"/>
                  <a:pt x="43" y="159"/>
                  <a:pt x="43" y="159"/>
                </a:cubicBezTo>
                <a:cubicBezTo>
                  <a:pt x="44" y="161"/>
                  <a:pt x="46" y="163"/>
                  <a:pt x="46" y="164"/>
                </a:cubicBezTo>
                <a:cubicBezTo>
                  <a:pt x="47" y="167"/>
                  <a:pt x="48" y="169"/>
                  <a:pt x="50" y="170"/>
                </a:cubicBezTo>
                <a:cubicBezTo>
                  <a:pt x="52" y="171"/>
                  <a:pt x="54" y="172"/>
                  <a:pt x="55" y="172"/>
                </a:cubicBezTo>
                <a:cubicBezTo>
                  <a:pt x="57" y="174"/>
                  <a:pt x="58" y="176"/>
                  <a:pt x="58" y="176"/>
                </a:cubicBezTo>
                <a:cubicBezTo>
                  <a:pt x="58" y="179"/>
                  <a:pt x="59" y="182"/>
                  <a:pt x="62" y="184"/>
                </a:cubicBezTo>
                <a:cubicBezTo>
                  <a:pt x="64" y="185"/>
                  <a:pt x="66" y="185"/>
                  <a:pt x="67" y="185"/>
                </a:cubicBezTo>
                <a:cubicBezTo>
                  <a:pt x="67" y="185"/>
                  <a:pt x="67" y="185"/>
                  <a:pt x="67" y="185"/>
                </a:cubicBezTo>
                <a:cubicBezTo>
                  <a:pt x="68" y="186"/>
                  <a:pt x="69" y="188"/>
                  <a:pt x="69" y="188"/>
                </a:cubicBezTo>
                <a:cubicBezTo>
                  <a:pt x="69" y="191"/>
                  <a:pt x="70" y="193"/>
                  <a:pt x="72" y="195"/>
                </a:cubicBezTo>
                <a:cubicBezTo>
                  <a:pt x="73" y="196"/>
                  <a:pt x="74" y="197"/>
                  <a:pt x="75" y="197"/>
                </a:cubicBezTo>
                <a:cubicBezTo>
                  <a:pt x="76" y="201"/>
                  <a:pt x="79" y="204"/>
                  <a:pt x="81" y="206"/>
                </a:cubicBezTo>
                <a:cubicBezTo>
                  <a:pt x="80" y="208"/>
                  <a:pt x="79" y="210"/>
                  <a:pt x="79" y="212"/>
                </a:cubicBezTo>
                <a:cubicBezTo>
                  <a:pt x="68" y="221"/>
                  <a:pt x="68" y="222"/>
                  <a:pt x="68" y="226"/>
                </a:cubicBezTo>
                <a:cubicBezTo>
                  <a:pt x="63" y="228"/>
                  <a:pt x="58" y="231"/>
                  <a:pt x="57" y="236"/>
                </a:cubicBezTo>
                <a:cubicBezTo>
                  <a:pt x="50" y="241"/>
                  <a:pt x="46" y="246"/>
                  <a:pt x="45" y="250"/>
                </a:cubicBezTo>
                <a:cubicBezTo>
                  <a:pt x="40" y="253"/>
                  <a:pt x="35" y="257"/>
                  <a:pt x="34" y="262"/>
                </a:cubicBezTo>
                <a:cubicBezTo>
                  <a:pt x="23" y="270"/>
                  <a:pt x="22" y="275"/>
                  <a:pt x="22" y="278"/>
                </a:cubicBezTo>
                <a:cubicBezTo>
                  <a:pt x="20" y="280"/>
                  <a:pt x="17" y="282"/>
                  <a:pt x="14" y="285"/>
                </a:cubicBezTo>
                <a:cubicBezTo>
                  <a:pt x="13" y="286"/>
                  <a:pt x="12" y="287"/>
                  <a:pt x="11" y="289"/>
                </a:cubicBezTo>
                <a:cubicBezTo>
                  <a:pt x="0" y="298"/>
                  <a:pt x="0" y="302"/>
                  <a:pt x="0" y="305"/>
                </a:cubicBezTo>
                <a:cubicBezTo>
                  <a:pt x="0" y="307"/>
                  <a:pt x="1" y="310"/>
                  <a:pt x="3" y="312"/>
                </a:cubicBezTo>
                <a:cubicBezTo>
                  <a:pt x="4" y="312"/>
                  <a:pt x="4" y="312"/>
                  <a:pt x="4" y="313"/>
                </a:cubicBezTo>
                <a:cubicBezTo>
                  <a:pt x="6" y="318"/>
                  <a:pt x="9" y="323"/>
                  <a:pt x="14" y="327"/>
                </a:cubicBezTo>
                <a:cubicBezTo>
                  <a:pt x="36" y="345"/>
                  <a:pt x="92" y="331"/>
                  <a:pt x="157" y="316"/>
                </a:cubicBezTo>
                <a:cubicBezTo>
                  <a:pt x="217" y="301"/>
                  <a:pt x="284" y="285"/>
                  <a:pt x="306" y="301"/>
                </a:cubicBezTo>
                <a:cubicBezTo>
                  <a:pt x="309" y="304"/>
                  <a:pt x="312" y="308"/>
                  <a:pt x="312" y="317"/>
                </a:cubicBezTo>
                <a:cubicBezTo>
                  <a:pt x="312" y="319"/>
                  <a:pt x="313" y="321"/>
                  <a:pt x="314" y="322"/>
                </a:cubicBezTo>
                <a:cubicBezTo>
                  <a:pt x="313" y="325"/>
                  <a:pt x="312" y="328"/>
                  <a:pt x="312" y="330"/>
                </a:cubicBezTo>
                <a:cubicBezTo>
                  <a:pt x="312" y="332"/>
                  <a:pt x="313" y="334"/>
                  <a:pt x="314" y="335"/>
                </a:cubicBezTo>
                <a:cubicBezTo>
                  <a:pt x="313" y="337"/>
                  <a:pt x="313" y="340"/>
                  <a:pt x="313" y="343"/>
                </a:cubicBezTo>
                <a:cubicBezTo>
                  <a:pt x="313" y="345"/>
                  <a:pt x="313" y="347"/>
                  <a:pt x="314" y="348"/>
                </a:cubicBezTo>
                <a:cubicBezTo>
                  <a:pt x="314" y="349"/>
                  <a:pt x="314" y="349"/>
                  <a:pt x="314" y="349"/>
                </a:cubicBezTo>
                <a:cubicBezTo>
                  <a:pt x="313" y="353"/>
                  <a:pt x="313" y="354"/>
                  <a:pt x="313" y="356"/>
                </a:cubicBezTo>
                <a:cubicBezTo>
                  <a:pt x="313" y="358"/>
                  <a:pt x="313" y="359"/>
                  <a:pt x="314" y="361"/>
                </a:cubicBezTo>
                <a:cubicBezTo>
                  <a:pt x="314" y="363"/>
                  <a:pt x="313" y="365"/>
                  <a:pt x="313" y="366"/>
                </a:cubicBezTo>
                <a:cubicBezTo>
                  <a:pt x="312" y="369"/>
                  <a:pt x="313" y="372"/>
                  <a:pt x="314" y="374"/>
                </a:cubicBezTo>
                <a:cubicBezTo>
                  <a:pt x="314" y="375"/>
                  <a:pt x="314" y="376"/>
                  <a:pt x="314" y="377"/>
                </a:cubicBezTo>
                <a:cubicBezTo>
                  <a:pt x="313" y="379"/>
                  <a:pt x="313" y="380"/>
                  <a:pt x="313" y="382"/>
                </a:cubicBezTo>
                <a:cubicBezTo>
                  <a:pt x="313" y="383"/>
                  <a:pt x="313" y="385"/>
                  <a:pt x="314" y="386"/>
                </a:cubicBezTo>
                <a:cubicBezTo>
                  <a:pt x="313" y="389"/>
                  <a:pt x="313" y="392"/>
                  <a:pt x="313" y="395"/>
                </a:cubicBezTo>
                <a:cubicBezTo>
                  <a:pt x="313" y="397"/>
                  <a:pt x="314" y="400"/>
                  <a:pt x="316" y="402"/>
                </a:cubicBezTo>
                <a:cubicBezTo>
                  <a:pt x="318" y="403"/>
                  <a:pt x="320" y="404"/>
                  <a:pt x="322" y="404"/>
                </a:cubicBezTo>
                <a:cubicBezTo>
                  <a:pt x="323" y="404"/>
                  <a:pt x="323" y="404"/>
                  <a:pt x="323" y="404"/>
                </a:cubicBezTo>
                <a:cubicBezTo>
                  <a:pt x="324" y="405"/>
                  <a:pt x="325" y="406"/>
                  <a:pt x="325" y="406"/>
                </a:cubicBezTo>
                <a:cubicBezTo>
                  <a:pt x="327" y="407"/>
                  <a:pt x="329" y="408"/>
                  <a:pt x="331" y="408"/>
                </a:cubicBezTo>
                <a:cubicBezTo>
                  <a:pt x="332" y="408"/>
                  <a:pt x="333" y="408"/>
                  <a:pt x="334" y="407"/>
                </a:cubicBezTo>
                <a:cubicBezTo>
                  <a:pt x="338" y="408"/>
                  <a:pt x="341" y="406"/>
                  <a:pt x="343" y="403"/>
                </a:cubicBezTo>
                <a:cubicBezTo>
                  <a:pt x="350" y="401"/>
                  <a:pt x="360" y="397"/>
                  <a:pt x="360" y="387"/>
                </a:cubicBezTo>
                <a:cubicBezTo>
                  <a:pt x="361" y="387"/>
                  <a:pt x="362" y="386"/>
                  <a:pt x="363" y="386"/>
                </a:cubicBezTo>
                <a:cubicBezTo>
                  <a:pt x="367" y="385"/>
                  <a:pt x="371" y="383"/>
                  <a:pt x="374" y="380"/>
                </a:cubicBezTo>
                <a:cubicBezTo>
                  <a:pt x="390" y="376"/>
                  <a:pt x="393" y="367"/>
                  <a:pt x="393" y="361"/>
                </a:cubicBezTo>
                <a:cubicBezTo>
                  <a:pt x="393" y="361"/>
                  <a:pt x="393" y="360"/>
                  <a:pt x="393" y="360"/>
                </a:cubicBezTo>
                <a:cubicBezTo>
                  <a:pt x="394" y="360"/>
                  <a:pt x="395" y="360"/>
                  <a:pt x="396" y="360"/>
                </a:cubicBezTo>
                <a:cubicBezTo>
                  <a:pt x="401" y="359"/>
                  <a:pt x="410" y="357"/>
                  <a:pt x="410" y="348"/>
                </a:cubicBezTo>
                <a:cubicBezTo>
                  <a:pt x="411" y="348"/>
                  <a:pt x="411" y="348"/>
                  <a:pt x="411" y="348"/>
                </a:cubicBezTo>
                <a:cubicBezTo>
                  <a:pt x="416" y="347"/>
                  <a:pt x="426" y="345"/>
                  <a:pt x="427" y="337"/>
                </a:cubicBezTo>
                <a:cubicBezTo>
                  <a:pt x="433" y="337"/>
                  <a:pt x="443" y="334"/>
                  <a:pt x="444" y="323"/>
                </a:cubicBezTo>
                <a:cubicBezTo>
                  <a:pt x="447" y="322"/>
                  <a:pt x="451" y="320"/>
                  <a:pt x="452" y="319"/>
                </a:cubicBezTo>
                <a:cubicBezTo>
                  <a:pt x="457" y="316"/>
                  <a:pt x="461" y="315"/>
                  <a:pt x="461" y="310"/>
                </a:cubicBezTo>
                <a:cubicBezTo>
                  <a:pt x="467" y="309"/>
                  <a:pt x="478" y="307"/>
                  <a:pt x="478" y="296"/>
                </a:cubicBezTo>
                <a:cubicBezTo>
                  <a:pt x="478" y="296"/>
                  <a:pt x="478" y="295"/>
                  <a:pt x="478" y="295"/>
                </a:cubicBezTo>
                <a:cubicBezTo>
                  <a:pt x="480" y="294"/>
                  <a:pt x="481" y="294"/>
                  <a:pt x="482" y="294"/>
                </a:cubicBezTo>
                <a:cubicBezTo>
                  <a:pt x="486" y="293"/>
                  <a:pt x="492" y="292"/>
                  <a:pt x="494" y="287"/>
                </a:cubicBezTo>
                <a:cubicBezTo>
                  <a:pt x="501" y="285"/>
                  <a:pt x="511" y="282"/>
                  <a:pt x="511" y="271"/>
                </a:cubicBezTo>
                <a:cubicBezTo>
                  <a:pt x="512" y="271"/>
                  <a:pt x="512" y="270"/>
                  <a:pt x="513" y="270"/>
                </a:cubicBezTo>
                <a:cubicBezTo>
                  <a:pt x="518" y="269"/>
                  <a:pt x="528" y="267"/>
                  <a:pt x="528" y="258"/>
                </a:cubicBezTo>
                <a:cubicBezTo>
                  <a:pt x="528" y="258"/>
                  <a:pt x="529" y="258"/>
                  <a:pt x="530" y="258"/>
                </a:cubicBezTo>
                <a:cubicBezTo>
                  <a:pt x="535" y="257"/>
                  <a:pt x="544" y="254"/>
                  <a:pt x="545" y="246"/>
                </a:cubicBezTo>
                <a:cubicBezTo>
                  <a:pt x="547" y="245"/>
                  <a:pt x="551" y="243"/>
                  <a:pt x="555" y="241"/>
                </a:cubicBezTo>
                <a:cubicBezTo>
                  <a:pt x="556" y="241"/>
                  <a:pt x="558" y="240"/>
                  <a:pt x="559" y="238"/>
                </a:cubicBezTo>
                <a:cubicBezTo>
                  <a:pt x="567" y="236"/>
                  <a:pt x="576" y="232"/>
                  <a:pt x="578" y="223"/>
                </a:cubicBezTo>
                <a:cubicBezTo>
                  <a:pt x="586" y="220"/>
                  <a:pt x="595" y="216"/>
                  <a:pt x="595" y="207"/>
                </a:cubicBezTo>
                <a:cubicBezTo>
                  <a:pt x="595" y="204"/>
                  <a:pt x="594" y="201"/>
                  <a:pt x="592" y="199"/>
                </a:cubicBezTo>
                <a:close/>
              </a:path>
            </a:pathLst>
          </a:custGeom>
          <a:solidFill>
            <a:srgbClr val="00B0F0"/>
          </a:solidFill>
          <a:ln/>
          <a:effectLst>
            <a:outerShdw blurRad="50800" dist="38100" dir="5400000" algn="t" rotWithShape="0">
              <a:prstClr val="black">
                <a:alpha val="40000"/>
              </a:prstClr>
            </a:outerShdw>
          </a:effectLst>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grpSp>
        <p:nvGrpSpPr>
          <p:cNvPr id="19" name="Grup 18"/>
          <p:cNvGrpSpPr/>
          <p:nvPr/>
        </p:nvGrpSpPr>
        <p:grpSpPr>
          <a:xfrm>
            <a:off x="4112926" y="5019505"/>
            <a:ext cx="3888670" cy="1606962"/>
            <a:chOff x="4229737" y="1933863"/>
            <a:chExt cx="3301365" cy="857571"/>
          </a:xfrm>
        </p:grpSpPr>
        <p:sp>
          <p:nvSpPr>
            <p:cNvPr id="20"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21" name="Title 1"/>
            <p:cNvSpPr txBox="1">
              <a:spLocks/>
            </p:cNvSpPr>
            <p:nvPr/>
          </p:nvSpPr>
          <p:spPr>
            <a:xfrm>
              <a:off x="4229737" y="1933863"/>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a:latin typeface="+mn-lt"/>
                </a:rPr>
                <a:t>Su kaynakları, yer altı ve yer üstü zenginliklerine sahip olması</a:t>
              </a:r>
            </a:p>
          </p:txBody>
        </p:sp>
      </p:grpSp>
      <p:sp>
        <p:nvSpPr>
          <p:cNvPr id="22" name="Freeform 16"/>
          <p:cNvSpPr>
            <a:spLocks noChangeAspect="1"/>
          </p:cNvSpPr>
          <p:nvPr/>
        </p:nvSpPr>
        <p:spPr bwMode="auto">
          <a:xfrm rot="16200000" flipH="1" flipV="1">
            <a:off x="9701159" y="4281646"/>
            <a:ext cx="757978" cy="518968"/>
          </a:xfrm>
          <a:custGeom>
            <a:avLst/>
            <a:gdLst>
              <a:gd name="T0" fmla="*/ 578 w 595"/>
              <a:gd name="T1" fmla="*/ 192 h 408"/>
              <a:gd name="T2" fmla="*/ 570 w 595"/>
              <a:gd name="T3" fmla="*/ 185 h 408"/>
              <a:gd name="T4" fmla="*/ 558 w 595"/>
              <a:gd name="T5" fmla="*/ 173 h 408"/>
              <a:gd name="T6" fmla="*/ 544 w 595"/>
              <a:gd name="T7" fmla="*/ 164 h 408"/>
              <a:gd name="T8" fmla="*/ 533 w 595"/>
              <a:gd name="T9" fmla="*/ 159 h 408"/>
              <a:gd name="T10" fmla="*/ 519 w 595"/>
              <a:gd name="T11" fmla="*/ 146 h 408"/>
              <a:gd name="T12" fmla="*/ 508 w 595"/>
              <a:gd name="T13" fmla="*/ 136 h 408"/>
              <a:gd name="T14" fmla="*/ 492 w 595"/>
              <a:gd name="T15" fmla="*/ 124 h 408"/>
              <a:gd name="T16" fmla="*/ 475 w 595"/>
              <a:gd name="T17" fmla="*/ 111 h 408"/>
              <a:gd name="T18" fmla="*/ 461 w 595"/>
              <a:gd name="T19" fmla="*/ 103 h 408"/>
              <a:gd name="T20" fmla="*/ 450 w 595"/>
              <a:gd name="T21" fmla="*/ 95 h 408"/>
              <a:gd name="T22" fmla="*/ 437 w 595"/>
              <a:gd name="T23" fmla="*/ 83 h 408"/>
              <a:gd name="T24" fmla="*/ 425 w 595"/>
              <a:gd name="T25" fmla="*/ 72 h 408"/>
              <a:gd name="T26" fmla="*/ 411 w 595"/>
              <a:gd name="T27" fmla="*/ 65 h 408"/>
              <a:gd name="T28" fmla="*/ 396 w 595"/>
              <a:gd name="T29" fmla="*/ 54 h 408"/>
              <a:gd name="T30" fmla="*/ 382 w 595"/>
              <a:gd name="T31" fmla="*/ 43 h 408"/>
              <a:gd name="T32" fmla="*/ 373 w 595"/>
              <a:gd name="T33" fmla="*/ 33 h 408"/>
              <a:gd name="T34" fmla="*/ 361 w 595"/>
              <a:gd name="T35" fmla="*/ 27 h 408"/>
              <a:gd name="T36" fmla="*/ 346 w 595"/>
              <a:gd name="T37" fmla="*/ 15 h 408"/>
              <a:gd name="T38" fmla="*/ 336 w 595"/>
              <a:gd name="T39" fmla="*/ 7 h 408"/>
              <a:gd name="T40" fmla="*/ 322 w 595"/>
              <a:gd name="T41" fmla="*/ 1 h 408"/>
              <a:gd name="T42" fmla="*/ 313 w 595"/>
              <a:gd name="T43" fmla="*/ 22 h 408"/>
              <a:gd name="T44" fmla="*/ 314 w 595"/>
              <a:gd name="T45" fmla="*/ 39 h 408"/>
              <a:gd name="T46" fmla="*/ 313 w 595"/>
              <a:gd name="T47" fmla="*/ 60 h 408"/>
              <a:gd name="T48" fmla="*/ 314 w 595"/>
              <a:gd name="T49" fmla="*/ 78 h 408"/>
              <a:gd name="T50" fmla="*/ 313 w 595"/>
              <a:gd name="T51" fmla="*/ 98 h 408"/>
              <a:gd name="T52" fmla="*/ 168 w 595"/>
              <a:gd name="T53" fmla="*/ 95 h 408"/>
              <a:gd name="T54" fmla="*/ 5 w 595"/>
              <a:gd name="T55" fmla="*/ 118 h 408"/>
              <a:gd name="T56" fmla="*/ 16 w 595"/>
              <a:gd name="T57" fmla="*/ 131 h 408"/>
              <a:gd name="T58" fmla="*/ 24 w 595"/>
              <a:gd name="T59" fmla="*/ 140 h 408"/>
              <a:gd name="T60" fmla="*/ 34 w 595"/>
              <a:gd name="T61" fmla="*/ 150 h 408"/>
              <a:gd name="T62" fmla="*/ 42 w 595"/>
              <a:gd name="T63" fmla="*/ 158 h 408"/>
              <a:gd name="T64" fmla="*/ 50 w 595"/>
              <a:gd name="T65" fmla="*/ 170 h 408"/>
              <a:gd name="T66" fmla="*/ 62 w 595"/>
              <a:gd name="T67" fmla="*/ 184 h 408"/>
              <a:gd name="T68" fmla="*/ 69 w 595"/>
              <a:gd name="T69" fmla="*/ 188 h 408"/>
              <a:gd name="T70" fmla="*/ 81 w 595"/>
              <a:gd name="T71" fmla="*/ 206 h 408"/>
              <a:gd name="T72" fmla="*/ 57 w 595"/>
              <a:gd name="T73" fmla="*/ 236 h 408"/>
              <a:gd name="T74" fmla="*/ 22 w 595"/>
              <a:gd name="T75" fmla="*/ 278 h 408"/>
              <a:gd name="T76" fmla="*/ 0 w 595"/>
              <a:gd name="T77" fmla="*/ 305 h 408"/>
              <a:gd name="T78" fmla="*/ 14 w 595"/>
              <a:gd name="T79" fmla="*/ 327 h 408"/>
              <a:gd name="T80" fmla="*/ 312 w 595"/>
              <a:gd name="T81" fmla="*/ 317 h 408"/>
              <a:gd name="T82" fmla="*/ 314 w 595"/>
              <a:gd name="T83" fmla="*/ 335 h 408"/>
              <a:gd name="T84" fmla="*/ 314 w 595"/>
              <a:gd name="T85" fmla="*/ 349 h 408"/>
              <a:gd name="T86" fmla="*/ 313 w 595"/>
              <a:gd name="T87" fmla="*/ 366 h 408"/>
              <a:gd name="T88" fmla="*/ 313 w 595"/>
              <a:gd name="T89" fmla="*/ 382 h 408"/>
              <a:gd name="T90" fmla="*/ 316 w 595"/>
              <a:gd name="T91" fmla="*/ 402 h 408"/>
              <a:gd name="T92" fmla="*/ 325 w 595"/>
              <a:gd name="T93" fmla="*/ 406 h 408"/>
              <a:gd name="T94" fmla="*/ 343 w 595"/>
              <a:gd name="T95" fmla="*/ 403 h 408"/>
              <a:gd name="T96" fmla="*/ 374 w 595"/>
              <a:gd name="T97" fmla="*/ 380 h 408"/>
              <a:gd name="T98" fmla="*/ 396 w 595"/>
              <a:gd name="T99" fmla="*/ 360 h 408"/>
              <a:gd name="T100" fmla="*/ 427 w 595"/>
              <a:gd name="T101" fmla="*/ 337 h 408"/>
              <a:gd name="T102" fmla="*/ 461 w 595"/>
              <a:gd name="T103" fmla="*/ 310 h 408"/>
              <a:gd name="T104" fmla="*/ 482 w 595"/>
              <a:gd name="T105" fmla="*/ 294 h 408"/>
              <a:gd name="T106" fmla="*/ 513 w 595"/>
              <a:gd name="T107" fmla="*/ 270 h 408"/>
              <a:gd name="T108" fmla="*/ 545 w 595"/>
              <a:gd name="T109" fmla="*/ 246 h 408"/>
              <a:gd name="T110" fmla="*/ 578 w 595"/>
              <a:gd name="T111" fmla="*/ 22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95" h="408">
                <a:moveTo>
                  <a:pt x="592" y="199"/>
                </a:moveTo>
                <a:cubicBezTo>
                  <a:pt x="590" y="198"/>
                  <a:pt x="588" y="198"/>
                  <a:pt x="587" y="197"/>
                </a:cubicBezTo>
                <a:cubicBezTo>
                  <a:pt x="584" y="194"/>
                  <a:pt x="580" y="193"/>
                  <a:pt x="578" y="192"/>
                </a:cubicBezTo>
                <a:cubicBezTo>
                  <a:pt x="578" y="192"/>
                  <a:pt x="578" y="191"/>
                  <a:pt x="578" y="191"/>
                </a:cubicBezTo>
                <a:cubicBezTo>
                  <a:pt x="577" y="189"/>
                  <a:pt x="576" y="188"/>
                  <a:pt x="574" y="186"/>
                </a:cubicBezTo>
                <a:cubicBezTo>
                  <a:pt x="573" y="185"/>
                  <a:pt x="571" y="185"/>
                  <a:pt x="570" y="185"/>
                </a:cubicBezTo>
                <a:cubicBezTo>
                  <a:pt x="567" y="182"/>
                  <a:pt x="564" y="180"/>
                  <a:pt x="562" y="179"/>
                </a:cubicBezTo>
                <a:cubicBezTo>
                  <a:pt x="562" y="179"/>
                  <a:pt x="562" y="179"/>
                  <a:pt x="562" y="179"/>
                </a:cubicBezTo>
                <a:cubicBezTo>
                  <a:pt x="561" y="177"/>
                  <a:pt x="560" y="175"/>
                  <a:pt x="558" y="173"/>
                </a:cubicBezTo>
                <a:cubicBezTo>
                  <a:pt x="556" y="173"/>
                  <a:pt x="555" y="172"/>
                  <a:pt x="553" y="172"/>
                </a:cubicBezTo>
                <a:cubicBezTo>
                  <a:pt x="551" y="168"/>
                  <a:pt x="547" y="166"/>
                  <a:pt x="544" y="164"/>
                </a:cubicBezTo>
                <a:cubicBezTo>
                  <a:pt x="544" y="164"/>
                  <a:pt x="544" y="164"/>
                  <a:pt x="544" y="164"/>
                </a:cubicBezTo>
                <a:cubicBezTo>
                  <a:pt x="543" y="163"/>
                  <a:pt x="542" y="162"/>
                  <a:pt x="541" y="161"/>
                </a:cubicBezTo>
                <a:cubicBezTo>
                  <a:pt x="539" y="159"/>
                  <a:pt x="536" y="159"/>
                  <a:pt x="534" y="159"/>
                </a:cubicBezTo>
                <a:cubicBezTo>
                  <a:pt x="533" y="159"/>
                  <a:pt x="533" y="159"/>
                  <a:pt x="533" y="159"/>
                </a:cubicBezTo>
                <a:cubicBezTo>
                  <a:pt x="532" y="158"/>
                  <a:pt x="529" y="156"/>
                  <a:pt x="529" y="156"/>
                </a:cubicBezTo>
                <a:cubicBezTo>
                  <a:pt x="528" y="153"/>
                  <a:pt x="527" y="150"/>
                  <a:pt x="525" y="148"/>
                </a:cubicBezTo>
                <a:cubicBezTo>
                  <a:pt x="523" y="147"/>
                  <a:pt x="521" y="146"/>
                  <a:pt x="519" y="146"/>
                </a:cubicBezTo>
                <a:cubicBezTo>
                  <a:pt x="517" y="144"/>
                  <a:pt x="515" y="142"/>
                  <a:pt x="512" y="139"/>
                </a:cubicBezTo>
                <a:cubicBezTo>
                  <a:pt x="512" y="139"/>
                  <a:pt x="511" y="139"/>
                  <a:pt x="511" y="139"/>
                </a:cubicBezTo>
                <a:cubicBezTo>
                  <a:pt x="510" y="138"/>
                  <a:pt x="509" y="137"/>
                  <a:pt x="508" y="136"/>
                </a:cubicBezTo>
                <a:cubicBezTo>
                  <a:pt x="507" y="135"/>
                  <a:pt x="505" y="134"/>
                  <a:pt x="504" y="134"/>
                </a:cubicBezTo>
                <a:cubicBezTo>
                  <a:pt x="501" y="131"/>
                  <a:pt x="497" y="128"/>
                  <a:pt x="493" y="125"/>
                </a:cubicBezTo>
                <a:cubicBezTo>
                  <a:pt x="493" y="124"/>
                  <a:pt x="493" y="124"/>
                  <a:pt x="492" y="124"/>
                </a:cubicBezTo>
                <a:cubicBezTo>
                  <a:pt x="490" y="122"/>
                  <a:pt x="489" y="122"/>
                  <a:pt x="487" y="121"/>
                </a:cubicBezTo>
                <a:cubicBezTo>
                  <a:pt x="484" y="118"/>
                  <a:pt x="480" y="114"/>
                  <a:pt x="476" y="112"/>
                </a:cubicBezTo>
                <a:cubicBezTo>
                  <a:pt x="476" y="111"/>
                  <a:pt x="476" y="111"/>
                  <a:pt x="475" y="111"/>
                </a:cubicBezTo>
                <a:cubicBezTo>
                  <a:pt x="473" y="109"/>
                  <a:pt x="471" y="109"/>
                  <a:pt x="469" y="109"/>
                </a:cubicBezTo>
                <a:cubicBezTo>
                  <a:pt x="468" y="109"/>
                  <a:pt x="467" y="108"/>
                  <a:pt x="466" y="107"/>
                </a:cubicBezTo>
                <a:cubicBezTo>
                  <a:pt x="465" y="106"/>
                  <a:pt x="462" y="104"/>
                  <a:pt x="461" y="103"/>
                </a:cubicBezTo>
                <a:cubicBezTo>
                  <a:pt x="461" y="101"/>
                  <a:pt x="460" y="99"/>
                  <a:pt x="458" y="98"/>
                </a:cubicBezTo>
                <a:cubicBezTo>
                  <a:pt x="456" y="96"/>
                  <a:pt x="453" y="96"/>
                  <a:pt x="452" y="96"/>
                </a:cubicBezTo>
                <a:cubicBezTo>
                  <a:pt x="451" y="96"/>
                  <a:pt x="450" y="95"/>
                  <a:pt x="450" y="95"/>
                </a:cubicBezTo>
                <a:cubicBezTo>
                  <a:pt x="448" y="94"/>
                  <a:pt x="446" y="92"/>
                  <a:pt x="445" y="90"/>
                </a:cubicBezTo>
                <a:cubicBezTo>
                  <a:pt x="444" y="88"/>
                  <a:pt x="443" y="87"/>
                  <a:pt x="442" y="85"/>
                </a:cubicBezTo>
                <a:cubicBezTo>
                  <a:pt x="440" y="84"/>
                  <a:pt x="438" y="83"/>
                  <a:pt x="437" y="83"/>
                </a:cubicBezTo>
                <a:cubicBezTo>
                  <a:pt x="434" y="80"/>
                  <a:pt x="431" y="78"/>
                  <a:pt x="429" y="76"/>
                </a:cubicBezTo>
                <a:cubicBezTo>
                  <a:pt x="428" y="76"/>
                  <a:pt x="428" y="76"/>
                  <a:pt x="427" y="76"/>
                </a:cubicBezTo>
                <a:cubicBezTo>
                  <a:pt x="427" y="74"/>
                  <a:pt x="426" y="73"/>
                  <a:pt x="425" y="72"/>
                </a:cubicBezTo>
                <a:cubicBezTo>
                  <a:pt x="423" y="71"/>
                  <a:pt x="420" y="70"/>
                  <a:pt x="418" y="70"/>
                </a:cubicBezTo>
                <a:cubicBezTo>
                  <a:pt x="417" y="69"/>
                  <a:pt x="416" y="68"/>
                  <a:pt x="414" y="67"/>
                </a:cubicBezTo>
                <a:cubicBezTo>
                  <a:pt x="413" y="67"/>
                  <a:pt x="412" y="65"/>
                  <a:pt x="411" y="65"/>
                </a:cubicBezTo>
                <a:cubicBezTo>
                  <a:pt x="410" y="62"/>
                  <a:pt x="409" y="60"/>
                  <a:pt x="407" y="58"/>
                </a:cubicBezTo>
                <a:cubicBezTo>
                  <a:pt x="405" y="57"/>
                  <a:pt x="403" y="57"/>
                  <a:pt x="401" y="57"/>
                </a:cubicBezTo>
                <a:cubicBezTo>
                  <a:pt x="399" y="55"/>
                  <a:pt x="398" y="54"/>
                  <a:pt x="396" y="54"/>
                </a:cubicBezTo>
                <a:cubicBezTo>
                  <a:pt x="396" y="53"/>
                  <a:pt x="394" y="53"/>
                  <a:pt x="394" y="52"/>
                </a:cubicBezTo>
                <a:cubicBezTo>
                  <a:pt x="393" y="49"/>
                  <a:pt x="392" y="47"/>
                  <a:pt x="390" y="45"/>
                </a:cubicBezTo>
                <a:cubicBezTo>
                  <a:pt x="387" y="43"/>
                  <a:pt x="384" y="43"/>
                  <a:pt x="382" y="43"/>
                </a:cubicBezTo>
                <a:cubicBezTo>
                  <a:pt x="382" y="43"/>
                  <a:pt x="382" y="43"/>
                  <a:pt x="382" y="43"/>
                </a:cubicBezTo>
                <a:cubicBezTo>
                  <a:pt x="381" y="43"/>
                  <a:pt x="378" y="41"/>
                  <a:pt x="377" y="40"/>
                </a:cubicBezTo>
                <a:cubicBezTo>
                  <a:pt x="377" y="37"/>
                  <a:pt x="376" y="34"/>
                  <a:pt x="373" y="33"/>
                </a:cubicBezTo>
                <a:cubicBezTo>
                  <a:pt x="371" y="31"/>
                  <a:pt x="369" y="31"/>
                  <a:pt x="367" y="31"/>
                </a:cubicBezTo>
                <a:cubicBezTo>
                  <a:pt x="366" y="30"/>
                  <a:pt x="365" y="30"/>
                  <a:pt x="364" y="29"/>
                </a:cubicBezTo>
                <a:cubicBezTo>
                  <a:pt x="363" y="29"/>
                  <a:pt x="362" y="28"/>
                  <a:pt x="361" y="27"/>
                </a:cubicBezTo>
                <a:cubicBezTo>
                  <a:pt x="361" y="25"/>
                  <a:pt x="359" y="23"/>
                  <a:pt x="357" y="21"/>
                </a:cubicBezTo>
                <a:cubicBezTo>
                  <a:pt x="356" y="20"/>
                  <a:pt x="354" y="19"/>
                  <a:pt x="353" y="19"/>
                </a:cubicBezTo>
                <a:cubicBezTo>
                  <a:pt x="351" y="17"/>
                  <a:pt x="348" y="16"/>
                  <a:pt x="346" y="15"/>
                </a:cubicBezTo>
                <a:cubicBezTo>
                  <a:pt x="346" y="14"/>
                  <a:pt x="345" y="14"/>
                  <a:pt x="344" y="13"/>
                </a:cubicBezTo>
                <a:cubicBezTo>
                  <a:pt x="344" y="12"/>
                  <a:pt x="343" y="10"/>
                  <a:pt x="341" y="9"/>
                </a:cubicBezTo>
                <a:cubicBezTo>
                  <a:pt x="340" y="7"/>
                  <a:pt x="338" y="7"/>
                  <a:pt x="336" y="7"/>
                </a:cubicBezTo>
                <a:cubicBezTo>
                  <a:pt x="336" y="5"/>
                  <a:pt x="335" y="4"/>
                  <a:pt x="333" y="3"/>
                </a:cubicBezTo>
                <a:cubicBezTo>
                  <a:pt x="330" y="0"/>
                  <a:pt x="326" y="0"/>
                  <a:pt x="324" y="1"/>
                </a:cubicBezTo>
                <a:cubicBezTo>
                  <a:pt x="323" y="1"/>
                  <a:pt x="322" y="1"/>
                  <a:pt x="322" y="1"/>
                </a:cubicBezTo>
                <a:cubicBezTo>
                  <a:pt x="317" y="1"/>
                  <a:pt x="313" y="5"/>
                  <a:pt x="313" y="10"/>
                </a:cubicBezTo>
                <a:cubicBezTo>
                  <a:pt x="313" y="12"/>
                  <a:pt x="313" y="13"/>
                  <a:pt x="314" y="15"/>
                </a:cubicBezTo>
                <a:cubicBezTo>
                  <a:pt x="313" y="17"/>
                  <a:pt x="313" y="20"/>
                  <a:pt x="313" y="22"/>
                </a:cubicBezTo>
                <a:cubicBezTo>
                  <a:pt x="313" y="24"/>
                  <a:pt x="313" y="26"/>
                  <a:pt x="314" y="27"/>
                </a:cubicBezTo>
                <a:cubicBezTo>
                  <a:pt x="313" y="29"/>
                  <a:pt x="313" y="32"/>
                  <a:pt x="313" y="35"/>
                </a:cubicBezTo>
                <a:cubicBezTo>
                  <a:pt x="313" y="36"/>
                  <a:pt x="313" y="38"/>
                  <a:pt x="314" y="39"/>
                </a:cubicBezTo>
                <a:cubicBezTo>
                  <a:pt x="313" y="42"/>
                  <a:pt x="313" y="45"/>
                  <a:pt x="313" y="48"/>
                </a:cubicBezTo>
                <a:cubicBezTo>
                  <a:pt x="313" y="50"/>
                  <a:pt x="313" y="51"/>
                  <a:pt x="314" y="53"/>
                </a:cubicBezTo>
                <a:cubicBezTo>
                  <a:pt x="313" y="55"/>
                  <a:pt x="313" y="57"/>
                  <a:pt x="313" y="60"/>
                </a:cubicBezTo>
                <a:cubicBezTo>
                  <a:pt x="313" y="62"/>
                  <a:pt x="313" y="64"/>
                  <a:pt x="314" y="65"/>
                </a:cubicBezTo>
                <a:cubicBezTo>
                  <a:pt x="313" y="68"/>
                  <a:pt x="313" y="70"/>
                  <a:pt x="313" y="73"/>
                </a:cubicBezTo>
                <a:cubicBezTo>
                  <a:pt x="313" y="75"/>
                  <a:pt x="313" y="76"/>
                  <a:pt x="314" y="78"/>
                </a:cubicBezTo>
                <a:cubicBezTo>
                  <a:pt x="313" y="80"/>
                  <a:pt x="313" y="82"/>
                  <a:pt x="313" y="85"/>
                </a:cubicBezTo>
                <a:cubicBezTo>
                  <a:pt x="313" y="87"/>
                  <a:pt x="313" y="89"/>
                  <a:pt x="314" y="90"/>
                </a:cubicBezTo>
                <a:cubicBezTo>
                  <a:pt x="313" y="92"/>
                  <a:pt x="313" y="95"/>
                  <a:pt x="313" y="98"/>
                </a:cubicBezTo>
                <a:cubicBezTo>
                  <a:pt x="313" y="98"/>
                  <a:pt x="313" y="99"/>
                  <a:pt x="313" y="99"/>
                </a:cubicBezTo>
                <a:cubicBezTo>
                  <a:pt x="308" y="101"/>
                  <a:pt x="297" y="104"/>
                  <a:pt x="268" y="103"/>
                </a:cubicBezTo>
                <a:cubicBezTo>
                  <a:pt x="240" y="102"/>
                  <a:pt x="204" y="99"/>
                  <a:pt x="168" y="95"/>
                </a:cubicBezTo>
                <a:cubicBezTo>
                  <a:pt x="80" y="86"/>
                  <a:pt x="24" y="82"/>
                  <a:pt x="7" y="98"/>
                </a:cubicBezTo>
                <a:cubicBezTo>
                  <a:pt x="3" y="101"/>
                  <a:pt x="1" y="106"/>
                  <a:pt x="1" y="111"/>
                </a:cubicBezTo>
                <a:cubicBezTo>
                  <a:pt x="1" y="114"/>
                  <a:pt x="3" y="117"/>
                  <a:pt x="5" y="118"/>
                </a:cubicBezTo>
                <a:cubicBezTo>
                  <a:pt x="6" y="119"/>
                  <a:pt x="8" y="120"/>
                  <a:pt x="10" y="120"/>
                </a:cubicBezTo>
                <a:cubicBezTo>
                  <a:pt x="12" y="122"/>
                  <a:pt x="12" y="123"/>
                  <a:pt x="12" y="124"/>
                </a:cubicBezTo>
                <a:cubicBezTo>
                  <a:pt x="12" y="127"/>
                  <a:pt x="14" y="130"/>
                  <a:pt x="16" y="131"/>
                </a:cubicBezTo>
                <a:cubicBezTo>
                  <a:pt x="17" y="132"/>
                  <a:pt x="18" y="132"/>
                  <a:pt x="19" y="133"/>
                </a:cubicBezTo>
                <a:cubicBezTo>
                  <a:pt x="20" y="135"/>
                  <a:pt x="22" y="137"/>
                  <a:pt x="23" y="139"/>
                </a:cubicBezTo>
                <a:cubicBezTo>
                  <a:pt x="24" y="139"/>
                  <a:pt x="24" y="140"/>
                  <a:pt x="24" y="140"/>
                </a:cubicBezTo>
                <a:cubicBezTo>
                  <a:pt x="25" y="142"/>
                  <a:pt x="26" y="143"/>
                  <a:pt x="27" y="144"/>
                </a:cubicBezTo>
                <a:cubicBezTo>
                  <a:pt x="28" y="145"/>
                  <a:pt x="30" y="145"/>
                  <a:pt x="31" y="146"/>
                </a:cubicBezTo>
                <a:cubicBezTo>
                  <a:pt x="31" y="147"/>
                  <a:pt x="32" y="149"/>
                  <a:pt x="34" y="150"/>
                </a:cubicBezTo>
                <a:cubicBezTo>
                  <a:pt x="34" y="151"/>
                  <a:pt x="35" y="152"/>
                  <a:pt x="35" y="152"/>
                </a:cubicBezTo>
                <a:cubicBezTo>
                  <a:pt x="36" y="154"/>
                  <a:pt x="36" y="155"/>
                  <a:pt x="38" y="156"/>
                </a:cubicBezTo>
                <a:cubicBezTo>
                  <a:pt x="39" y="157"/>
                  <a:pt x="41" y="158"/>
                  <a:pt x="42" y="158"/>
                </a:cubicBezTo>
                <a:cubicBezTo>
                  <a:pt x="42" y="159"/>
                  <a:pt x="43" y="159"/>
                  <a:pt x="43" y="159"/>
                </a:cubicBezTo>
                <a:cubicBezTo>
                  <a:pt x="44" y="161"/>
                  <a:pt x="46" y="163"/>
                  <a:pt x="46" y="164"/>
                </a:cubicBezTo>
                <a:cubicBezTo>
                  <a:pt x="47" y="167"/>
                  <a:pt x="48" y="169"/>
                  <a:pt x="50" y="170"/>
                </a:cubicBezTo>
                <a:cubicBezTo>
                  <a:pt x="52" y="171"/>
                  <a:pt x="54" y="172"/>
                  <a:pt x="55" y="172"/>
                </a:cubicBezTo>
                <a:cubicBezTo>
                  <a:pt x="57" y="174"/>
                  <a:pt x="58" y="176"/>
                  <a:pt x="58" y="176"/>
                </a:cubicBezTo>
                <a:cubicBezTo>
                  <a:pt x="58" y="179"/>
                  <a:pt x="59" y="182"/>
                  <a:pt x="62" y="184"/>
                </a:cubicBezTo>
                <a:cubicBezTo>
                  <a:pt x="64" y="185"/>
                  <a:pt x="66" y="185"/>
                  <a:pt x="67" y="185"/>
                </a:cubicBezTo>
                <a:cubicBezTo>
                  <a:pt x="67" y="185"/>
                  <a:pt x="67" y="185"/>
                  <a:pt x="67" y="185"/>
                </a:cubicBezTo>
                <a:cubicBezTo>
                  <a:pt x="68" y="186"/>
                  <a:pt x="69" y="188"/>
                  <a:pt x="69" y="188"/>
                </a:cubicBezTo>
                <a:cubicBezTo>
                  <a:pt x="69" y="191"/>
                  <a:pt x="70" y="193"/>
                  <a:pt x="72" y="195"/>
                </a:cubicBezTo>
                <a:cubicBezTo>
                  <a:pt x="73" y="196"/>
                  <a:pt x="74" y="197"/>
                  <a:pt x="75" y="197"/>
                </a:cubicBezTo>
                <a:cubicBezTo>
                  <a:pt x="76" y="201"/>
                  <a:pt x="79" y="204"/>
                  <a:pt x="81" y="206"/>
                </a:cubicBezTo>
                <a:cubicBezTo>
                  <a:pt x="80" y="208"/>
                  <a:pt x="79" y="210"/>
                  <a:pt x="79" y="212"/>
                </a:cubicBezTo>
                <a:cubicBezTo>
                  <a:pt x="68" y="221"/>
                  <a:pt x="68" y="222"/>
                  <a:pt x="68" y="226"/>
                </a:cubicBezTo>
                <a:cubicBezTo>
                  <a:pt x="63" y="228"/>
                  <a:pt x="58" y="231"/>
                  <a:pt x="57" y="236"/>
                </a:cubicBezTo>
                <a:cubicBezTo>
                  <a:pt x="50" y="241"/>
                  <a:pt x="46" y="246"/>
                  <a:pt x="45" y="250"/>
                </a:cubicBezTo>
                <a:cubicBezTo>
                  <a:pt x="40" y="253"/>
                  <a:pt x="35" y="257"/>
                  <a:pt x="34" y="262"/>
                </a:cubicBezTo>
                <a:cubicBezTo>
                  <a:pt x="23" y="270"/>
                  <a:pt x="22" y="275"/>
                  <a:pt x="22" y="278"/>
                </a:cubicBezTo>
                <a:cubicBezTo>
                  <a:pt x="20" y="280"/>
                  <a:pt x="17" y="282"/>
                  <a:pt x="14" y="285"/>
                </a:cubicBezTo>
                <a:cubicBezTo>
                  <a:pt x="13" y="286"/>
                  <a:pt x="12" y="287"/>
                  <a:pt x="11" y="289"/>
                </a:cubicBezTo>
                <a:cubicBezTo>
                  <a:pt x="0" y="298"/>
                  <a:pt x="0" y="302"/>
                  <a:pt x="0" y="305"/>
                </a:cubicBezTo>
                <a:cubicBezTo>
                  <a:pt x="0" y="307"/>
                  <a:pt x="1" y="310"/>
                  <a:pt x="3" y="312"/>
                </a:cubicBezTo>
                <a:cubicBezTo>
                  <a:pt x="4" y="312"/>
                  <a:pt x="4" y="312"/>
                  <a:pt x="4" y="313"/>
                </a:cubicBezTo>
                <a:cubicBezTo>
                  <a:pt x="6" y="318"/>
                  <a:pt x="9" y="323"/>
                  <a:pt x="14" y="327"/>
                </a:cubicBezTo>
                <a:cubicBezTo>
                  <a:pt x="36" y="345"/>
                  <a:pt x="92" y="331"/>
                  <a:pt x="157" y="316"/>
                </a:cubicBezTo>
                <a:cubicBezTo>
                  <a:pt x="217" y="301"/>
                  <a:pt x="284" y="285"/>
                  <a:pt x="306" y="301"/>
                </a:cubicBezTo>
                <a:cubicBezTo>
                  <a:pt x="309" y="304"/>
                  <a:pt x="312" y="308"/>
                  <a:pt x="312" y="317"/>
                </a:cubicBezTo>
                <a:cubicBezTo>
                  <a:pt x="312" y="319"/>
                  <a:pt x="313" y="321"/>
                  <a:pt x="314" y="322"/>
                </a:cubicBezTo>
                <a:cubicBezTo>
                  <a:pt x="313" y="325"/>
                  <a:pt x="312" y="328"/>
                  <a:pt x="312" y="330"/>
                </a:cubicBezTo>
                <a:cubicBezTo>
                  <a:pt x="312" y="332"/>
                  <a:pt x="313" y="334"/>
                  <a:pt x="314" y="335"/>
                </a:cubicBezTo>
                <a:cubicBezTo>
                  <a:pt x="313" y="337"/>
                  <a:pt x="313" y="340"/>
                  <a:pt x="313" y="343"/>
                </a:cubicBezTo>
                <a:cubicBezTo>
                  <a:pt x="313" y="345"/>
                  <a:pt x="313" y="347"/>
                  <a:pt x="314" y="348"/>
                </a:cubicBezTo>
                <a:cubicBezTo>
                  <a:pt x="314" y="349"/>
                  <a:pt x="314" y="349"/>
                  <a:pt x="314" y="349"/>
                </a:cubicBezTo>
                <a:cubicBezTo>
                  <a:pt x="313" y="353"/>
                  <a:pt x="313" y="354"/>
                  <a:pt x="313" y="356"/>
                </a:cubicBezTo>
                <a:cubicBezTo>
                  <a:pt x="313" y="358"/>
                  <a:pt x="313" y="359"/>
                  <a:pt x="314" y="361"/>
                </a:cubicBezTo>
                <a:cubicBezTo>
                  <a:pt x="314" y="363"/>
                  <a:pt x="313" y="365"/>
                  <a:pt x="313" y="366"/>
                </a:cubicBezTo>
                <a:cubicBezTo>
                  <a:pt x="312" y="369"/>
                  <a:pt x="313" y="372"/>
                  <a:pt x="314" y="374"/>
                </a:cubicBezTo>
                <a:cubicBezTo>
                  <a:pt x="314" y="375"/>
                  <a:pt x="314" y="376"/>
                  <a:pt x="314" y="377"/>
                </a:cubicBezTo>
                <a:cubicBezTo>
                  <a:pt x="313" y="379"/>
                  <a:pt x="313" y="380"/>
                  <a:pt x="313" y="382"/>
                </a:cubicBezTo>
                <a:cubicBezTo>
                  <a:pt x="313" y="383"/>
                  <a:pt x="313" y="385"/>
                  <a:pt x="314" y="386"/>
                </a:cubicBezTo>
                <a:cubicBezTo>
                  <a:pt x="313" y="389"/>
                  <a:pt x="313" y="392"/>
                  <a:pt x="313" y="395"/>
                </a:cubicBezTo>
                <a:cubicBezTo>
                  <a:pt x="313" y="397"/>
                  <a:pt x="314" y="400"/>
                  <a:pt x="316" y="402"/>
                </a:cubicBezTo>
                <a:cubicBezTo>
                  <a:pt x="318" y="403"/>
                  <a:pt x="320" y="404"/>
                  <a:pt x="322" y="404"/>
                </a:cubicBezTo>
                <a:cubicBezTo>
                  <a:pt x="323" y="404"/>
                  <a:pt x="323" y="404"/>
                  <a:pt x="323" y="404"/>
                </a:cubicBezTo>
                <a:cubicBezTo>
                  <a:pt x="324" y="405"/>
                  <a:pt x="325" y="406"/>
                  <a:pt x="325" y="406"/>
                </a:cubicBezTo>
                <a:cubicBezTo>
                  <a:pt x="327" y="407"/>
                  <a:pt x="329" y="408"/>
                  <a:pt x="331" y="408"/>
                </a:cubicBezTo>
                <a:cubicBezTo>
                  <a:pt x="332" y="408"/>
                  <a:pt x="333" y="408"/>
                  <a:pt x="334" y="407"/>
                </a:cubicBezTo>
                <a:cubicBezTo>
                  <a:pt x="338" y="408"/>
                  <a:pt x="341" y="406"/>
                  <a:pt x="343" y="403"/>
                </a:cubicBezTo>
                <a:cubicBezTo>
                  <a:pt x="350" y="401"/>
                  <a:pt x="360" y="397"/>
                  <a:pt x="360" y="387"/>
                </a:cubicBezTo>
                <a:cubicBezTo>
                  <a:pt x="361" y="387"/>
                  <a:pt x="362" y="386"/>
                  <a:pt x="363" y="386"/>
                </a:cubicBezTo>
                <a:cubicBezTo>
                  <a:pt x="367" y="385"/>
                  <a:pt x="371" y="383"/>
                  <a:pt x="374" y="380"/>
                </a:cubicBezTo>
                <a:cubicBezTo>
                  <a:pt x="390" y="376"/>
                  <a:pt x="393" y="367"/>
                  <a:pt x="393" y="361"/>
                </a:cubicBezTo>
                <a:cubicBezTo>
                  <a:pt x="393" y="361"/>
                  <a:pt x="393" y="360"/>
                  <a:pt x="393" y="360"/>
                </a:cubicBezTo>
                <a:cubicBezTo>
                  <a:pt x="394" y="360"/>
                  <a:pt x="395" y="360"/>
                  <a:pt x="396" y="360"/>
                </a:cubicBezTo>
                <a:cubicBezTo>
                  <a:pt x="401" y="359"/>
                  <a:pt x="410" y="357"/>
                  <a:pt x="410" y="348"/>
                </a:cubicBezTo>
                <a:cubicBezTo>
                  <a:pt x="411" y="348"/>
                  <a:pt x="411" y="348"/>
                  <a:pt x="411" y="348"/>
                </a:cubicBezTo>
                <a:cubicBezTo>
                  <a:pt x="416" y="347"/>
                  <a:pt x="426" y="345"/>
                  <a:pt x="427" y="337"/>
                </a:cubicBezTo>
                <a:cubicBezTo>
                  <a:pt x="433" y="337"/>
                  <a:pt x="443" y="334"/>
                  <a:pt x="444" y="323"/>
                </a:cubicBezTo>
                <a:cubicBezTo>
                  <a:pt x="447" y="322"/>
                  <a:pt x="451" y="320"/>
                  <a:pt x="452" y="319"/>
                </a:cubicBezTo>
                <a:cubicBezTo>
                  <a:pt x="457" y="316"/>
                  <a:pt x="461" y="315"/>
                  <a:pt x="461" y="310"/>
                </a:cubicBezTo>
                <a:cubicBezTo>
                  <a:pt x="467" y="309"/>
                  <a:pt x="478" y="307"/>
                  <a:pt x="478" y="296"/>
                </a:cubicBezTo>
                <a:cubicBezTo>
                  <a:pt x="478" y="296"/>
                  <a:pt x="478" y="295"/>
                  <a:pt x="478" y="295"/>
                </a:cubicBezTo>
                <a:cubicBezTo>
                  <a:pt x="480" y="294"/>
                  <a:pt x="481" y="294"/>
                  <a:pt x="482" y="294"/>
                </a:cubicBezTo>
                <a:cubicBezTo>
                  <a:pt x="486" y="293"/>
                  <a:pt x="492" y="292"/>
                  <a:pt x="494" y="287"/>
                </a:cubicBezTo>
                <a:cubicBezTo>
                  <a:pt x="501" y="285"/>
                  <a:pt x="511" y="282"/>
                  <a:pt x="511" y="271"/>
                </a:cubicBezTo>
                <a:cubicBezTo>
                  <a:pt x="512" y="271"/>
                  <a:pt x="512" y="270"/>
                  <a:pt x="513" y="270"/>
                </a:cubicBezTo>
                <a:cubicBezTo>
                  <a:pt x="518" y="269"/>
                  <a:pt x="528" y="267"/>
                  <a:pt x="528" y="258"/>
                </a:cubicBezTo>
                <a:cubicBezTo>
                  <a:pt x="528" y="258"/>
                  <a:pt x="529" y="258"/>
                  <a:pt x="530" y="258"/>
                </a:cubicBezTo>
                <a:cubicBezTo>
                  <a:pt x="535" y="257"/>
                  <a:pt x="544" y="254"/>
                  <a:pt x="545" y="246"/>
                </a:cubicBezTo>
                <a:cubicBezTo>
                  <a:pt x="547" y="245"/>
                  <a:pt x="551" y="243"/>
                  <a:pt x="555" y="241"/>
                </a:cubicBezTo>
                <a:cubicBezTo>
                  <a:pt x="556" y="241"/>
                  <a:pt x="558" y="240"/>
                  <a:pt x="559" y="238"/>
                </a:cubicBezTo>
                <a:cubicBezTo>
                  <a:pt x="567" y="236"/>
                  <a:pt x="576" y="232"/>
                  <a:pt x="578" y="223"/>
                </a:cubicBezTo>
                <a:cubicBezTo>
                  <a:pt x="586" y="220"/>
                  <a:pt x="595" y="216"/>
                  <a:pt x="595" y="207"/>
                </a:cubicBezTo>
                <a:cubicBezTo>
                  <a:pt x="595" y="204"/>
                  <a:pt x="594" y="201"/>
                  <a:pt x="592" y="199"/>
                </a:cubicBezTo>
                <a:close/>
              </a:path>
            </a:pathLst>
          </a:custGeom>
          <a:solidFill>
            <a:srgbClr val="00B0F0"/>
          </a:solidFill>
          <a:ln/>
          <a:effectLst>
            <a:outerShdw blurRad="50800" dist="38100" dir="5400000" algn="t" rotWithShape="0">
              <a:prstClr val="black">
                <a:alpha val="40000"/>
              </a:prstClr>
            </a:outerShdw>
          </a:effectLst>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grpSp>
        <p:nvGrpSpPr>
          <p:cNvPr id="23" name="Grup 22"/>
          <p:cNvGrpSpPr/>
          <p:nvPr/>
        </p:nvGrpSpPr>
        <p:grpSpPr>
          <a:xfrm>
            <a:off x="8128597" y="5019505"/>
            <a:ext cx="3888670" cy="1606962"/>
            <a:chOff x="4229737" y="1933863"/>
            <a:chExt cx="3301365" cy="857571"/>
          </a:xfrm>
        </p:grpSpPr>
        <p:sp>
          <p:nvSpPr>
            <p:cNvPr id="24"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25" name="Title 1"/>
            <p:cNvSpPr txBox="1">
              <a:spLocks/>
            </p:cNvSpPr>
            <p:nvPr/>
          </p:nvSpPr>
          <p:spPr>
            <a:xfrm>
              <a:off x="4229737" y="1933863"/>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a:latin typeface="+mn-lt"/>
                </a:rPr>
                <a:t>Coğrafi açıdan önemli kara ve deniz ticaret yolları üzerinde </a:t>
              </a:r>
              <a:r>
                <a:rPr lang="tr-TR" sz="2400" b="0" dirty="0" smtClean="0">
                  <a:latin typeface="+mn-lt"/>
                </a:rPr>
                <a:t>bulunması</a:t>
              </a:r>
              <a:endParaRPr lang="tr-TR" sz="2400" b="0" dirty="0">
                <a:latin typeface="+mn-lt"/>
              </a:endParaRPr>
            </a:p>
          </p:txBody>
        </p:sp>
      </p:grpSp>
    </p:spTree>
    <p:custDataLst>
      <p:tags r:id="rId1"/>
    </p:custDataLst>
    <p:extLst>
      <p:ext uri="{BB962C8B-B14F-4D97-AF65-F5344CB8AC3E}">
        <p14:creationId xmlns:p14="http://schemas.microsoft.com/office/powerpoint/2010/main" val="3998865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ppt_y</p:attrName>
                                        </p:attrNameLst>
                                      </p:cBhvr>
                                      <p:tavLst>
                                        <p:tav tm="0">
                                          <p:val>
                                            <p:strVal val="#ppt_y-#ppt_h*1.125000"/>
                                          </p:val>
                                        </p:tav>
                                        <p:tav tm="100000">
                                          <p:val>
                                            <p:strVal val="#ppt_y"/>
                                          </p:val>
                                        </p:tav>
                                      </p:tavLst>
                                    </p:anim>
                                    <p:animEffect transition="in" filter="wipe(down)">
                                      <p:cBhvr>
                                        <p:cTn id="8" dur="500"/>
                                        <p:tgtEl>
                                          <p:spTgt spid="1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p:tgtEl>
                                          <p:spTgt spid="18"/>
                                        </p:tgtEl>
                                        <p:attrNameLst>
                                          <p:attrName>ppt_y</p:attrName>
                                        </p:attrNameLst>
                                      </p:cBhvr>
                                      <p:tavLst>
                                        <p:tav tm="0">
                                          <p:val>
                                            <p:strVal val="#ppt_y-#ppt_h*1.125000"/>
                                          </p:val>
                                        </p:tav>
                                        <p:tav tm="100000">
                                          <p:val>
                                            <p:strVal val="#ppt_y"/>
                                          </p:val>
                                        </p:tav>
                                      </p:tavLst>
                                    </p:anim>
                                    <p:animEffect transition="in" filter="wipe(down)">
                                      <p:cBhvr>
                                        <p:cTn id="27" dur="500"/>
                                        <p:tgtEl>
                                          <p:spTgt spid="18"/>
                                        </p:tgtEl>
                                      </p:cBhvr>
                                    </p:animEffect>
                                  </p:childTnLst>
                                </p:cTn>
                              </p:par>
                            </p:childTnLst>
                          </p:cTn>
                        </p:par>
                        <p:par>
                          <p:cTn id="28" fill="hold">
                            <p:stCondLst>
                              <p:cond delay="500"/>
                            </p:stCondLst>
                            <p:childTnLst>
                              <p:par>
                                <p:cTn id="29" presetID="53" presetClass="entr" presetSubtype="16"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ppt_w</p:attrName>
                                        </p:attrNameLst>
                                      </p:cBhvr>
                                      <p:tavLst>
                                        <p:tav tm="0">
                                          <p:val>
                                            <p:fltVal val="0"/>
                                          </p:val>
                                        </p:tav>
                                        <p:tav tm="100000">
                                          <p:val>
                                            <p:strVal val="#ppt_w"/>
                                          </p:val>
                                        </p:tav>
                                      </p:tavLst>
                                    </p:anim>
                                    <p:anim calcmode="lin" valueType="num">
                                      <p:cBhvr>
                                        <p:cTn id="39" dur="500" fill="hold"/>
                                        <p:tgtEl>
                                          <p:spTgt spid="13"/>
                                        </p:tgtEl>
                                        <p:attrNameLst>
                                          <p:attrName>ppt_h</p:attrName>
                                        </p:attrNameLst>
                                      </p:cBhvr>
                                      <p:tavLst>
                                        <p:tav tm="0">
                                          <p:val>
                                            <p:fltVal val="0"/>
                                          </p:val>
                                        </p:tav>
                                        <p:tav tm="100000">
                                          <p:val>
                                            <p:strVal val="#ppt_h"/>
                                          </p:val>
                                        </p:tav>
                                      </p:tavLst>
                                    </p:anim>
                                    <p:animEffect transition="in" filter="fade">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1" fill="hold" grpId="0" nodeType="click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p:tgtEl>
                                          <p:spTgt spid="22"/>
                                        </p:tgtEl>
                                        <p:attrNameLst>
                                          <p:attrName>ppt_y</p:attrName>
                                        </p:attrNameLst>
                                      </p:cBhvr>
                                      <p:tavLst>
                                        <p:tav tm="0">
                                          <p:val>
                                            <p:strVal val="#ppt_y-#ppt_h*1.125000"/>
                                          </p:val>
                                        </p:tav>
                                        <p:tav tm="100000">
                                          <p:val>
                                            <p:strVal val="#ppt_y"/>
                                          </p:val>
                                        </p:tav>
                                      </p:tavLst>
                                    </p:anim>
                                    <p:animEffect transition="in" filter="wipe(down)">
                                      <p:cBhvr>
                                        <p:cTn id="46" dur="500"/>
                                        <p:tgtEl>
                                          <p:spTgt spid="22"/>
                                        </p:tgtEl>
                                      </p:cBhvr>
                                    </p:animEffect>
                                  </p:childTnLst>
                                </p:cTn>
                              </p:par>
                            </p:childTnLst>
                          </p:cTn>
                        </p:par>
                        <p:par>
                          <p:cTn id="47" fill="hold">
                            <p:stCondLst>
                              <p:cond delay="500"/>
                            </p:stCondLst>
                            <p:childTnLst>
                              <p:par>
                                <p:cTn id="48" presetID="53" presetClass="entr" presetSubtype="16"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p:cTn id="50" dur="500" fill="hold"/>
                                        <p:tgtEl>
                                          <p:spTgt spid="23"/>
                                        </p:tgtEl>
                                        <p:attrNameLst>
                                          <p:attrName>ppt_w</p:attrName>
                                        </p:attrNameLst>
                                      </p:cBhvr>
                                      <p:tavLst>
                                        <p:tav tm="0">
                                          <p:val>
                                            <p:fltVal val="0"/>
                                          </p:val>
                                        </p:tav>
                                        <p:tav tm="100000">
                                          <p:val>
                                            <p:strVal val="#ppt_w"/>
                                          </p:val>
                                        </p:tav>
                                      </p:tavLst>
                                    </p:anim>
                                    <p:anim calcmode="lin" valueType="num">
                                      <p:cBhvr>
                                        <p:cTn id="51" dur="500" fill="hold"/>
                                        <p:tgtEl>
                                          <p:spTgt spid="23"/>
                                        </p:tgtEl>
                                        <p:attrNameLst>
                                          <p:attrName>ppt_h</p:attrName>
                                        </p:attrNameLst>
                                      </p:cBhvr>
                                      <p:tavLst>
                                        <p:tav tm="0">
                                          <p:val>
                                            <p:fltVal val="0"/>
                                          </p:val>
                                        </p:tav>
                                        <p:tav tm="100000">
                                          <p:val>
                                            <p:strVal val="#ppt_h"/>
                                          </p:val>
                                        </p:tav>
                                      </p:tavLst>
                                    </p:anim>
                                    <p:animEffect transition="in" filter="fade">
                                      <p:cBhvr>
                                        <p:cTn id="5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815" y="710467"/>
            <a:ext cx="12192000" cy="6147533"/>
          </a:xfrm>
          <a:prstGeom prst="rect">
            <a:avLst/>
          </a:prstGeom>
        </p:spPr>
      </p:pic>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1048 Pasinler Savaşı</a:t>
            </a:r>
            <a:endParaRPr lang="en-US" sz="2800" dirty="0">
              <a:solidFill>
                <a:schemeClr val="bg1"/>
              </a:solidFill>
            </a:endParaRPr>
          </a:p>
        </p:txBody>
      </p:sp>
      <p:sp>
        <p:nvSpPr>
          <p:cNvPr id="25" name="Rectangle: Rounded Corners 111">
            <a:hlinkClick r:id="rId5"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5" name="Resim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192000" y="2329452"/>
            <a:ext cx="3416882" cy="4139357"/>
          </a:xfrm>
          <a:prstGeom prst="rect">
            <a:avLst/>
          </a:prstGeom>
        </p:spPr>
      </p:pic>
      <p:grpSp>
        <p:nvGrpSpPr>
          <p:cNvPr id="29" name="Grup 28"/>
          <p:cNvGrpSpPr/>
          <p:nvPr/>
        </p:nvGrpSpPr>
        <p:grpSpPr>
          <a:xfrm>
            <a:off x="6413499" y="4877458"/>
            <a:ext cx="5256735" cy="1751942"/>
            <a:chOff x="6314802" y="3222669"/>
            <a:chExt cx="2527165" cy="605351"/>
          </a:xfrm>
        </p:grpSpPr>
        <p:sp>
          <p:nvSpPr>
            <p:cNvPr id="31" name="Serbest Form 30"/>
            <p:cNvSpPr/>
            <p:nvPr/>
          </p:nvSpPr>
          <p:spPr>
            <a:xfrm>
              <a:off x="6314802" y="3240675"/>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7313" algn="ctr"/>
              <a:r>
                <a:rPr lang="tr-TR" sz="2400" dirty="0">
                  <a:solidFill>
                    <a:schemeClr val="tx1"/>
                  </a:solidFill>
                </a:rPr>
                <a:t>Büyük Selçuklu </a:t>
              </a:r>
              <a:r>
                <a:rPr lang="tr-TR" sz="2400" dirty="0" smtClean="0">
                  <a:solidFill>
                    <a:schemeClr val="tx1"/>
                  </a:solidFill>
                </a:rPr>
                <a:t>Devleti </a:t>
              </a:r>
              <a:r>
                <a:rPr lang="tr-TR" sz="2400" dirty="0">
                  <a:solidFill>
                    <a:schemeClr val="tx1"/>
                  </a:solidFill>
                </a:rPr>
                <a:t>Anadolu’yu yurt edinmek amacıyla Doğu Anadolu’ya doğru </a:t>
              </a:r>
              <a:r>
                <a:rPr lang="tr-TR" sz="2400" dirty="0" smtClean="0">
                  <a:solidFill>
                    <a:schemeClr val="tx1"/>
                  </a:solidFill>
                </a:rPr>
                <a:t>ilerlemişti.</a:t>
              </a:r>
              <a:endParaRPr lang="tr-TR" sz="3200" dirty="0">
                <a:solidFill>
                  <a:schemeClr val="tx1"/>
                </a:solidFill>
              </a:endParaRPr>
            </a:p>
          </p:txBody>
        </p:sp>
        <p:sp>
          <p:nvSpPr>
            <p:cNvPr id="34" name="Serbest Form 33"/>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pic>
        <p:nvPicPr>
          <p:cNvPr id="8" name="Resim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11053" y="19051"/>
            <a:ext cx="3340682" cy="4080286"/>
          </a:xfrm>
          <a:prstGeom prst="rect">
            <a:avLst/>
          </a:prstGeom>
        </p:spPr>
      </p:pic>
      <p:grpSp>
        <p:nvGrpSpPr>
          <p:cNvPr id="43" name="Grup 42"/>
          <p:cNvGrpSpPr/>
          <p:nvPr/>
        </p:nvGrpSpPr>
        <p:grpSpPr>
          <a:xfrm flipH="1">
            <a:off x="457200" y="4825347"/>
            <a:ext cx="4914900" cy="1751942"/>
            <a:chOff x="6314802" y="3222669"/>
            <a:chExt cx="2527165" cy="605351"/>
          </a:xfrm>
        </p:grpSpPr>
        <p:sp>
          <p:nvSpPr>
            <p:cNvPr id="44" name="Serbest Form 43"/>
            <p:cNvSpPr/>
            <p:nvPr/>
          </p:nvSpPr>
          <p:spPr>
            <a:xfrm>
              <a:off x="6314802" y="3240675"/>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7313" algn="ctr"/>
              <a:r>
                <a:rPr lang="tr-TR" sz="2400" dirty="0" smtClean="0">
                  <a:solidFill>
                    <a:schemeClr val="tx1"/>
                  </a:solidFill>
                </a:rPr>
                <a:t>Türkleri durdurmak isteyen </a:t>
              </a:r>
              <a:r>
                <a:rPr lang="tr-TR" sz="2400" dirty="0" smtClean="0">
                  <a:solidFill>
                    <a:schemeClr val="tx1"/>
                  </a:solidFill>
                </a:rPr>
                <a:t>Doğu Roma’da </a:t>
              </a:r>
              <a:r>
                <a:rPr lang="tr-TR" sz="2400" dirty="0" smtClean="0">
                  <a:solidFill>
                    <a:schemeClr val="tx1"/>
                  </a:solidFill>
                </a:rPr>
                <a:t>harekete geçince iki ordu Erzurum yakınlarında Pasinler Ovası’nda karşılaştı.</a:t>
              </a:r>
              <a:endParaRPr lang="tr-TR" sz="3200" dirty="0">
                <a:solidFill>
                  <a:schemeClr val="tx1"/>
                </a:solidFill>
              </a:endParaRPr>
            </a:p>
          </p:txBody>
        </p:sp>
        <p:sp>
          <p:nvSpPr>
            <p:cNvPr id="45" name="Serbest Form 44"/>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sp>
        <p:nvSpPr>
          <p:cNvPr id="46" name="İkizkenar Üçgen 45"/>
          <p:cNvSpPr/>
          <p:nvPr/>
        </p:nvSpPr>
        <p:spPr>
          <a:xfrm>
            <a:off x="5854700" y="2723875"/>
            <a:ext cx="1587500" cy="730525"/>
          </a:xfrm>
          <a:prstGeom prst="triangle">
            <a:avLst/>
          </a:prstGeom>
          <a:noFill/>
          <a:ln>
            <a:solidFill>
              <a:schemeClr val="tx1"/>
            </a:solid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tr-TR"/>
          </a:p>
        </p:txBody>
      </p:sp>
      <p:sp>
        <p:nvSpPr>
          <p:cNvPr id="47" name="Yuvarlatılmış Dikdörtgen 46"/>
          <p:cNvSpPr/>
          <p:nvPr/>
        </p:nvSpPr>
        <p:spPr>
          <a:xfrm>
            <a:off x="5734050" y="3292574"/>
            <a:ext cx="1828800" cy="566569"/>
          </a:xfrm>
          <a:prstGeom prst="roundRect">
            <a:avLst>
              <a:gd name="adj" fmla="val 30052"/>
            </a:avLst>
          </a:prstGeom>
          <a:solidFill>
            <a:srgbClr val="ED7D3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Pasinler</a:t>
            </a:r>
            <a:endParaRPr lang="tr-TR" dirty="0">
              <a:solidFill>
                <a:schemeClr val="tx1"/>
              </a:solidFill>
            </a:endParaRPr>
          </a:p>
        </p:txBody>
      </p:sp>
    </p:spTree>
    <p:custDataLst>
      <p:tags r:id="rId1"/>
    </p:custDataLst>
    <p:extLst>
      <p:ext uri="{BB962C8B-B14F-4D97-AF65-F5344CB8AC3E}">
        <p14:creationId xmlns:p14="http://schemas.microsoft.com/office/powerpoint/2010/main" val="27256690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2291 0.08287 L -0.42799 -0.26181 " pathEditMode="relative" rAng="0" ptsTypes="AA">
                                      <p:cBhvr>
                                        <p:cTn id="6" dur="2000" fill="hold"/>
                                        <p:tgtEl>
                                          <p:spTgt spid="5"/>
                                        </p:tgtEl>
                                        <p:attrNameLst>
                                          <p:attrName>ppt_x</p:attrName>
                                          <p:attrName>ppt_y</p:attrName>
                                        </p:attrNameLst>
                                      </p:cBhvr>
                                      <p:rCtr x="-20260" y="-17245"/>
                                    </p:animMotion>
                                  </p:childTnLst>
                                </p:cTn>
                              </p:par>
                            </p:childTnLst>
                          </p:cTn>
                        </p:par>
                        <p:par>
                          <p:cTn id="7" fill="hold">
                            <p:stCondLst>
                              <p:cond delay="2000"/>
                            </p:stCondLst>
                            <p:childTnLst>
                              <p:par>
                                <p:cTn id="8" presetID="53" presetClass="entr" presetSubtype="16" fill="hold" nodeType="afterEffect">
                                  <p:stCondLst>
                                    <p:cond delay="0"/>
                                  </p:stCondLst>
                                  <p:childTnLst>
                                    <p:set>
                                      <p:cBhvr>
                                        <p:cTn id="9" dur="1" fill="hold">
                                          <p:stCondLst>
                                            <p:cond delay="0"/>
                                          </p:stCondLst>
                                        </p:cTn>
                                        <p:tgtEl>
                                          <p:spTgt spid="29"/>
                                        </p:tgtEl>
                                        <p:attrNameLst>
                                          <p:attrName>style.visibility</p:attrName>
                                        </p:attrNameLst>
                                      </p:cBhvr>
                                      <p:to>
                                        <p:strVal val="visible"/>
                                      </p:to>
                                    </p:set>
                                    <p:anim calcmode="lin" valueType="num">
                                      <p:cBhvr>
                                        <p:cTn id="10" dur="500" fill="hold"/>
                                        <p:tgtEl>
                                          <p:spTgt spid="29"/>
                                        </p:tgtEl>
                                        <p:attrNameLst>
                                          <p:attrName>ppt_w</p:attrName>
                                        </p:attrNameLst>
                                      </p:cBhvr>
                                      <p:tavLst>
                                        <p:tav tm="0">
                                          <p:val>
                                            <p:fltVal val="0"/>
                                          </p:val>
                                        </p:tav>
                                        <p:tav tm="100000">
                                          <p:val>
                                            <p:strVal val="#ppt_w"/>
                                          </p:val>
                                        </p:tav>
                                      </p:tavLst>
                                    </p:anim>
                                    <p:anim calcmode="lin" valueType="num">
                                      <p:cBhvr>
                                        <p:cTn id="11" dur="500" fill="hold"/>
                                        <p:tgtEl>
                                          <p:spTgt spid="29"/>
                                        </p:tgtEl>
                                        <p:attrNameLst>
                                          <p:attrName>ppt_h</p:attrName>
                                        </p:attrNameLst>
                                      </p:cBhvr>
                                      <p:tavLst>
                                        <p:tav tm="0">
                                          <p:val>
                                            <p:fltVal val="0"/>
                                          </p:val>
                                        </p:tav>
                                        <p:tav tm="100000">
                                          <p:val>
                                            <p:strVal val="#ppt_h"/>
                                          </p:val>
                                        </p:tav>
                                      </p:tavLst>
                                    </p:anim>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path" presetSubtype="0" accel="50000" decel="50000" fill="hold" nodeType="clickEffect">
                                  <p:stCondLst>
                                    <p:cond delay="0"/>
                                  </p:stCondLst>
                                  <p:childTnLst>
                                    <p:animMotion origin="layout" path="M -4.79167E-6 -1.48148E-6 L 0.46055 0.11829 " pathEditMode="relative" rAng="0" ptsTypes="AA">
                                      <p:cBhvr>
                                        <p:cTn id="16" dur="2000" fill="hold"/>
                                        <p:tgtEl>
                                          <p:spTgt spid="8"/>
                                        </p:tgtEl>
                                        <p:attrNameLst>
                                          <p:attrName>ppt_x</p:attrName>
                                          <p:attrName>ppt_y</p:attrName>
                                        </p:attrNameLst>
                                      </p:cBhvr>
                                      <p:rCtr x="23021" y="5903"/>
                                    </p:animMotion>
                                  </p:childTnLst>
                                </p:cTn>
                              </p:par>
                            </p:childTnLst>
                          </p:cTn>
                        </p:par>
                        <p:par>
                          <p:cTn id="17" fill="hold">
                            <p:stCondLst>
                              <p:cond delay="2000"/>
                            </p:stCondLst>
                            <p:childTnLst>
                              <p:par>
                                <p:cTn id="18" presetID="53" presetClass="entr" presetSubtype="16" fill="hold" nodeType="afterEffect">
                                  <p:stCondLst>
                                    <p:cond delay="0"/>
                                  </p:stCondLst>
                                  <p:childTnLst>
                                    <p:set>
                                      <p:cBhvr>
                                        <p:cTn id="19" dur="1" fill="hold">
                                          <p:stCondLst>
                                            <p:cond delay="0"/>
                                          </p:stCondLst>
                                        </p:cTn>
                                        <p:tgtEl>
                                          <p:spTgt spid="43"/>
                                        </p:tgtEl>
                                        <p:attrNameLst>
                                          <p:attrName>style.visibility</p:attrName>
                                        </p:attrNameLst>
                                      </p:cBhvr>
                                      <p:to>
                                        <p:strVal val="visible"/>
                                      </p:to>
                                    </p:set>
                                    <p:anim calcmode="lin" valueType="num">
                                      <p:cBhvr>
                                        <p:cTn id="20" dur="500" fill="hold"/>
                                        <p:tgtEl>
                                          <p:spTgt spid="43"/>
                                        </p:tgtEl>
                                        <p:attrNameLst>
                                          <p:attrName>ppt_w</p:attrName>
                                        </p:attrNameLst>
                                      </p:cBhvr>
                                      <p:tavLst>
                                        <p:tav tm="0">
                                          <p:val>
                                            <p:fltVal val="0"/>
                                          </p:val>
                                        </p:tav>
                                        <p:tav tm="100000">
                                          <p:val>
                                            <p:strVal val="#ppt_w"/>
                                          </p:val>
                                        </p:tav>
                                      </p:tavLst>
                                    </p:anim>
                                    <p:anim calcmode="lin" valueType="num">
                                      <p:cBhvr>
                                        <p:cTn id="21" dur="500" fill="hold"/>
                                        <p:tgtEl>
                                          <p:spTgt spid="43"/>
                                        </p:tgtEl>
                                        <p:attrNameLst>
                                          <p:attrName>ppt_h</p:attrName>
                                        </p:attrNameLst>
                                      </p:cBhvr>
                                      <p:tavLst>
                                        <p:tav tm="0">
                                          <p:val>
                                            <p:fltVal val="0"/>
                                          </p:val>
                                        </p:tav>
                                        <p:tav tm="100000">
                                          <p:val>
                                            <p:strVal val="#ppt_h"/>
                                          </p:val>
                                        </p:tav>
                                      </p:tavLst>
                                    </p:anim>
                                    <p:animEffect transition="in" filter="fade">
                                      <p:cBhvr>
                                        <p:cTn id="22" dur="500"/>
                                        <p:tgtEl>
                                          <p:spTgt spid="43"/>
                                        </p:tgtEl>
                                      </p:cBhvr>
                                    </p:animEffect>
                                  </p:childTnLst>
                                </p:cTn>
                              </p:par>
                            </p:childTnLst>
                          </p:cTn>
                        </p:par>
                        <p:par>
                          <p:cTn id="23" fill="hold">
                            <p:stCondLst>
                              <p:cond delay="2500"/>
                            </p:stCondLst>
                            <p:childTnLst>
                              <p:par>
                                <p:cTn id="24" presetID="22" presetClass="entr" presetSubtype="1"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up)">
                                      <p:cBhvr>
                                        <p:cTn id="26" dur="500"/>
                                        <p:tgtEl>
                                          <p:spTgt spid="46"/>
                                        </p:tgtEl>
                                      </p:cBhvr>
                                    </p:animEffect>
                                  </p:childTnLst>
                                </p:cTn>
                              </p:par>
                            </p:childTnLst>
                          </p:cTn>
                        </p:par>
                        <p:par>
                          <p:cTn id="27" fill="hold">
                            <p:stCondLst>
                              <p:cond delay="3000"/>
                            </p:stCondLst>
                            <p:childTnLst>
                              <p:par>
                                <p:cTn id="28" presetID="22" presetClass="entr" presetSubtype="1" fill="hold" grpId="0"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up)">
                                      <p:cBhvr>
                                        <p:cTn id="3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4">
            <a:extLst>
              <a:ext uri="{28A0092B-C50C-407E-A947-70E740481C1C}">
                <a14:useLocalDpi xmlns:a14="http://schemas.microsoft.com/office/drawing/2010/main" val="0"/>
              </a:ext>
            </a:extLst>
          </a:blip>
          <a:srcRect t="12364"/>
          <a:stretch/>
        </p:blipFill>
        <p:spPr>
          <a:xfrm>
            <a:off x="-76200" y="714375"/>
            <a:ext cx="12268200" cy="6143626"/>
          </a:xfrm>
          <a:prstGeom prst="rect">
            <a:avLst/>
          </a:prstGeom>
        </p:spPr>
      </p:pic>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1048 Pasinler Savaşı</a:t>
            </a:r>
            <a:endParaRPr lang="en-US" sz="2800" dirty="0">
              <a:solidFill>
                <a:schemeClr val="bg1"/>
              </a:solidFill>
            </a:endParaRPr>
          </a:p>
        </p:txBody>
      </p:sp>
      <p:sp>
        <p:nvSpPr>
          <p:cNvPr id="20"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5" name="Google Shape;410;p8"/>
          <p:cNvSpPr/>
          <p:nvPr/>
        </p:nvSpPr>
        <p:spPr>
          <a:xfrm>
            <a:off x="361950" y="818465"/>
            <a:ext cx="11496675" cy="1086535"/>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Doğu Roma </a:t>
            </a:r>
            <a:r>
              <a:rPr lang="tr-TR" sz="2400" dirty="0" smtClean="0">
                <a:latin typeface="Calibri"/>
                <a:ea typeface="Calibri"/>
                <a:cs typeface="Calibri"/>
                <a:sym typeface="Calibri"/>
              </a:rPr>
              <a:t>ile yapılan bu ilk büyük savaşı Büyük Selçuklular kazanmıştır.</a:t>
            </a:r>
            <a:endParaRPr sz="2400" dirty="0">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21991910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Anadolu’da İlk Fetihler</a:t>
            </a:r>
            <a:endParaRPr lang="en-US" sz="2800" dirty="0">
              <a:solidFill>
                <a:schemeClr val="bg1"/>
              </a:solidFill>
            </a:endParaRPr>
          </a:p>
        </p:txBody>
      </p:sp>
      <p:sp>
        <p:nvSpPr>
          <p:cNvPr id="20" name="Rectangle: Rounded Corners 111">
            <a:hlinkClick r:id="rId4"/>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 name="Resim 3"/>
          <p:cNvPicPr>
            <a:picLocks noChangeAspect="1"/>
          </p:cNvPicPr>
          <p:nvPr/>
        </p:nvPicPr>
        <p:blipFill rotWithShape="1">
          <a:blip r:embed="rId5">
            <a:extLst>
              <a:ext uri="{28A0092B-C50C-407E-A947-70E740481C1C}">
                <a14:useLocalDpi xmlns:a14="http://schemas.microsoft.com/office/drawing/2010/main" val="0"/>
              </a:ext>
            </a:extLst>
          </a:blip>
          <a:srcRect l="504" t="705" r="15285" b="40406"/>
          <a:stretch/>
        </p:blipFill>
        <p:spPr>
          <a:xfrm>
            <a:off x="12060" y="751113"/>
            <a:ext cx="12196453" cy="6106887"/>
          </a:xfrm>
          <a:prstGeom prst="rect">
            <a:avLst/>
          </a:prstGeom>
        </p:spPr>
      </p:pic>
      <p:sp>
        <p:nvSpPr>
          <p:cNvPr id="8" name="Rectangle 9"/>
          <p:cNvSpPr>
            <a:spLocks noChangeArrowheads="1"/>
          </p:cNvSpPr>
          <p:nvPr/>
        </p:nvSpPr>
        <p:spPr bwMode="auto">
          <a:xfrm>
            <a:off x="1536700" y="2486026"/>
            <a:ext cx="4557073" cy="628650"/>
          </a:xfrm>
          <a:prstGeom prst="rect">
            <a:avLst/>
          </a:prstGeom>
          <a:noFill/>
          <a:ln w="9525">
            <a:noFill/>
            <a:miter lim="800000"/>
            <a:headEnd/>
            <a:tailEnd/>
          </a:ln>
        </p:spPr>
        <p:txBody>
          <a:bodyPr/>
          <a:lstStyle/>
          <a:p>
            <a:pPr algn="ctr"/>
            <a:r>
              <a:rPr lang="tr-TR" sz="2800" dirty="0" smtClean="0"/>
              <a:t>Doğu Roma </a:t>
            </a:r>
            <a:r>
              <a:rPr lang="tr-TR" sz="2800" dirty="0" smtClean="0"/>
              <a:t>İmparatorluğu</a:t>
            </a:r>
            <a:endParaRPr lang="en-US" sz="2800" dirty="0"/>
          </a:p>
        </p:txBody>
      </p:sp>
      <p:sp>
        <p:nvSpPr>
          <p:cNvPr id="9" name="Rectangle 9"/>
          <p:cNvSpPr>
            <a:spLocks noChangeArrowheads="1"/>
          </p:cNvSpPr>
          <p:nvPr/>
        </p:nvSpPr>
        <p:spPr bwMode="auto">
          <a:xfrm>
            <a:off x="8560748" y="4670426"/>
            <a:ext cx="4175125" cy="628650"/>
          </a:xfrm>
          <a:prstGeom prst="rect">
            <a:avLst/>
          </a:prstGeom>
          <a:noFill/>
          <a:ln w="9525">
            <a:noFill/>
            <a:miter lim="800000"/>
            <a:headEnd/>
            <a:tailEnd/>
          </a:ln>
        </p:spPr>
        <p:txBody>
          <a:bodyPr/>
          <a:lstStyle/>
          <a:p>
            <a:pPr algn="ctr"/>
            <a:r>
              <a:rPr lang="tr-TR" sz="2800" dirty="0" smtClean="0"/>
              <a:t>Selçuklular</a:t>
            </a:r>
            <a:endParaRPr lang="en-US" sz="2800" dirty="0"/>
          </a:p>
        </p:txBody>
      </p:sp>
      <p:sp>
        <p:nvSpPr>
          <p:cNvPr id="10" name="Rectangle 9"/>
          <p:cNvSpPr>
            <a:spLocks noChangeArrowheads="1"/>
          </p:cNvSpPr>
          <p:nvPr/>
        </p:nvSpPr>
        <p:spPr bwMode="auto">
          <a:xfrm>
            <a:off x="7378702" y="2973388"/>
            <a:ext cx="1308100" cy="628650"/>
          </a:xfrm>
          <a:prstGeom prst="rect">
            <a:avLst/>
          </a:prstGeom>
          <a:noFill/>
          <a:ln w="9525">
            <a:noFill/>
            <a:miter lim="800000"/>
            <a:headEnd/>
            <a:tailEnd/>
          </a:ln>
        </p:spPr>
        <p:txBody>
          <a:bodyPr/>
          <a:lstStyle/>
          <a:p>
            <a:pPr algn="ctr"/>
            <a:r>
              <a:rPr lang="tr-TR" sz="2800" dirty="0" smtClean="0"/>
              <a:t>Ahlat</a:t>
            </a:r>
            <a:endParaRPr lang="en-US" sz="2800" dirty="0"/>
          </a:p>
        </p:txBody>
      </p:sp>
      <p:sp>
        <p:nvSpPr>
          <p:cNvPr id="11" name="Google Shape;410;p8"/>
          <p:cNvSpPr/>
          <p:nvPr/>
        </p:nvSpPr>
        <p:spPr>
          <a:xfrm>
            <a:off x="361950" y="818465"/>
            <a:ext cx="11496675" cy="1086535"/>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Anadolu’da ilk fethedilen yerlerden biri Van Gölü kıyısında yer alan Ahlat’tır.</a:t>
            </a:r>
            <a:endParaRPr sz="2400" dirty="0">
              <a:latin typeface="Calibri"/>
              <a:ea typeface="Calibri"/>
              <a:cs typeface="Calibri"/>
              <a:sym typeface="Calibri"/>
            </a:endParaRPr>
          </a:p>
        </p:txBody>
      </p:sp>
      <p:sp>
        <p:nvSpPr>
          <p:cNvPr id="5" name="Oval 4"/>
          <p:cNvSpPr/>
          <p:nvPr/>
        </p:nvSpPr>
        <p:spPr>
          <a:xfrm>
            <a:off x="7988301" y="3424463"/>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cxnSp>
        <p:nvCxnSpPr>
          <p:cNvPr id="7" name="Düz Ok Bağlayıcısı 6"/>
          <p:cNvCxnSpPr/>
          <p:nvPr/>
        </p:nvCxnSpPr>
        <p:spPr>
          <a:xfrm flipH="1" flipV="1">
            <a:off x="8216900" y="3602038"/>
            <a:ext cx="2041526" cy="1068389"/>
          </a:xfrm>
          <a:prstGeom prst="straightConnector1">
            <a:avLst/>
          </a:prstGeom>
          <a:ln w="47625" cap="rnd">
            <a:solidFill>
              <a:srgbClr val="FF0000"/>
            </a:solidFill>
            <a:headEnd type="oval" w="med" len="med"/>
            <a:tailEnd type="stealth" w="med" len="med"/>
          </a:ln>
        </p:spPr>
        <p:style>
          <a:lnRef idx="3">
            <a:schemeClr val="dk1"/>
          </a:lnRef>
          <a:fillRef idx="0">
            <a:schemeClr val="dk1"/>
          </a:fillRef>
          <a:effectRef idx="2">
            <a:schemeClr val="dk1"/>
          </a:effectRef>
          <a:fontRef idx="minor">
            <a:schemeClr val="tx1"/>
          </a:fontRef>
        </p:style>
      </p:cxnSp>
    </p:spTree>
    <p:custDataLst>
      <p:tags r:id="rId1"/>
    </p:custDataLst>
    <p:extLst>
      <p:ext uri="{BB962C8B-B14F-4D97-AF65-F5344CB8AC3E}">
        <p14:creationId xmlns:p14="http://schemas.microsoft.com/office/powerpoint/2010/main" val="23813786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right)">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Anadolu’da İlk Fetihler</a:t>
            </a:r>
            <a:endParaRPr lang="en-US" sz="2800" dirty="0">
              <a:solidFill>
                <a:schemeClr val="bg1"/>
              </a:solidFill>
            </a:endParaRPr>
          </a:p>
        </p:txBody>
      </p:sp>
      <p:sp>
        <p:nvSpPr>
          <p:cNvPr id="20" name="Rectangle: Rounded Corners 111">
            <a:hlinkClick r:id="rId4"/>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 name="Resim 2"/>
          <p:cNvPicPr>
            <a:picLocks noChangeAspect="1"/>
          </p:cNvPicPr>
          <p:nvPr/>
        </p:nvPicPr>
        <p:blipFill rotWithShape="1">
          <a:blip r:embed="rId5">
            <a:extLst>
              <a:ext uri="{28A0092B-C50C-407E-A947-70E740481C1C}">
                <a14:useLocalDpi xmlns:a14="http://schemas.microsoft.com/office/drawing/2010/main" val="0"/>
              </a:ext>
            </a:extLst>
          </a:blip>
          <a:srcRect t="9173" b="26259"/>
          <a:stretch/>
        </p:blipFill>
        <p:spPr>
          <a:xfrm>
            <a:off x="-4453" y="739090"/>
            <a:ext cx="12196453" cy="6106210"/>
          </a:xfrm>
          <a:prstGeom prst="rect">
            <a:avLst/>
          </a:prstGeom>
        </p:spPr>
      </p:pic>
      <p:sp>
        <p:nvSpPr>
          <p:cNvPr id="7" name="Google Shape;410;p8"/>
          <p:cNvSpPr/>
          <p:nvPr/>
        </p:nvSpPr>
        <p:spPr>
          <a:xfrm>
            <a:off x="345435" y="865180"/>
            <a:ext cx="11496675" cy="1086535"/>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Ahlat 1054 yılında fethedilerek Anadolu’da yapılacak akınlar için bir üs olarak kullanılmıştır.</a:t>
            </a:r>
            <a:endParaRPr sz="2400" dirty="0">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36938616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Anadolu’da İlk Fetihler</a:t>
            </a:r>
            <a:endParaRPr lang="en-US" sz="2800" dirty="0">
              <a:solidFill>
                <a:schemeClr val="bg1"/>
              </a:solidFill>
            </a:endParaRPr>
          </a:p>
        </p:txBody>
      </p:sp>
      <p:sp>
        <p:nvSpPr>
          <p:cNvPr id="20" name="Rectangle: Rounded Corners 111">
            <a:hlinkClick r:id="rId4"/>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p:cNvPicPr>
            <a:picLocks noChangeAspect="1"/>
          </p:cNvPicPr>
          <p:nvPr/>
        </p:nvPicPr>
        <p:blipFill rotWithShape="1">
          <a:blip r:embed="rId5">
            <a:extLst>
              <a:ext uri="{28A0092B-C50C-407E-A947-70E740481C1C}">
                <a14:useLocalDpi xmlns:a14="http://schemas.microsoft.com/office/drawing/2010/main" val="0"/>
              </a:ext>
            </a:extLst>
          </a:blip>
          <a:srcRect t="10185"/>
          <a:stretch/>
        </p:blipFill>
        <p:spPr>
          <a:xfrm>
            <a:off x="-4453" y="698500"/>
            <a:ext cx="12196453" cy="6159500"/>
          </a:xfrm>
          <a:prstGeom prst="rect">
            <a:avLst/>
          </a:prstGeom>
        </p:spPr>
      </p:pic>
      <p:sp>
        <p:nvSpPr>
          <p:cNvPr id="8" name="Google Shape;410;p8"/>
          <p:cNvSpPr/>
          <p:nvPr/>
        </p:nvSpPr>
        <p:spPr>
          <a:xfrm>
            <a:off x="345435" y="975060"/>
            <a:ext cx="11496675" cy="1086535"/>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a:t>Ahlat’ta bulunan Selçuklu mezar taşları </a:t>
            </a:r>
            <a:r>
              <a:rPr lang="tr-TR" sz="2400" dirty="0" smtClean="0"/>
              <a:t>ile Orhun </a:t>
            </a:r>
            <a:r>
              <a:rPr lang="tr-TR" sz="2400" dirty="0" err="1"/>
              <a:t>Abideleri’nin</a:t>
            </a:r>
            <a:r>
              <a:rPr lang="tr-TR" sz="2400" dirty="0"/>
              <a:t> benzerliği Türkistan Türk kültürünün </a:t>
            </a:r>
            <a:r>
              <a:rPr lang="tr-TR" sz="2400" dirty="0" smtClean="0"/>
              <a:t>Ahlat’ta devam ettiğini göstermektedir.</a:t>
            </a:r>
            <a:endParaRPr sz="3200" dirty="0">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40781213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3" y="755904"/>
            <a:ext cx="12192000" cy="6102096"/>
          </a:xfrm>
          <a:prstGeom prst="rect">
            <a:avLst/>
          </a:prstGeom>
        </p:spPr>
      </p:pic>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Anadolu’da İlk Fetihler</a:t>
            </a:r>
            <a:endParaRPr lang="en-US" sz="2800" dirty="0">
              <a:solidFill>
                <a:schemeClr val="bg1"/>
              </a:solidFill>
            </a:endParaRPr>
          </a:p>
        </p:txBody>
      </p:sp>
      <p:sp>
        <p:nvSpPr>
          <p:cNvPr id="20"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9"/>
          <p:cNvSpPr>
            <a:spLocks noChangeArrowheads="1"/>
          </p:cNvSpPr>
          <p:nvPr/>
        </p:nvSpPr>
        <p:spPr bwMode="auto">
          <a:xfrm>
            <a:off x="1358900" y="2486026"/>
            <a:ext cx="4734873" cy="628650"/>
          </a:xfrm>
          <a:prstGeom prst="rect">
            <a:avLst/>
          </a:prstGeom>
          <a:noFill/>
          <a:ln w="9525">
            <a:noFill/>
            <a:miter lim="800000"/>
            <a:headEnd/>
            <a:tailEnd/>
          </a:ln>
        </p:spPr>
        <p:txBody>
          <a:bodyPr/>
          <a:lstStyle/>
          <a:p>
            <a:pPr algn="ctr"/>
            <a:r>
              <a:rPr lang="tr-TR" sz="2800" dirty="0" smtClean="0"/>
              <a:t>Doğu Roma </a:t>
            </a:r>
            <a:r>
              <a:rPr lang="tr-TR" sz="2800" dirty="0" smtClean="0"/>
              <a:t>İmparatorluğu</a:t>
            </a:r>
            <a:endParaRPr lang="en-US" sz="2800" dirty="0"/>
          </a:p>
        </p:txBody>
      </p:sp>
      <p:sp>
        <p:nvSpPr>
          <p:cNvPr id="9" name="Rectangle 9"/>
          <p:cNvSpPr>
            <a:spLocks noChangeArrowheads="1"/>
          </p:cNvSpPr>
          <p:nvPr/>
        </p:nvSpPr>
        <p:spPr bwMode="auto">
          <a:xfrm>
            <a:off x="8560748" y="4670426"/>
            <a:ext cx="4175125" cy="628650"/>
          </a:xfrm>
          <a:prstGeom prst="rect">
            <a:avLst/>
          </a:prstGeom>
          <a:noFill/>
          <a:ln w="9525">
            <a:noFill/>
            <a:miter lim="800000"/>
            <a:headEnd/>
            <a:tailEnd/>
          </a:ln>
        </p:spPr>
        <p:txBody>
          <a:bodyPr/>
          <a:lstStyle/>
          <a:p>
            <a:pPr algn="ctr"/>
            <a:r>
              <a:rPr lang="tr-TR" sz="2800" dirty="0" smtClean="0"/>
              <a:t>Selçuklular</a:t>
            </a:r>
            <a:endParaRPr lang="en-US" sz="2800" dirty="0"/>
          </a:p>
        </p:txBody>
      </p:sp>
      <p:sp>
        <p:nvSpPr>
          <p:cNvPr id="10" name="Rectangle 9"/>
          <p:cNvSpPr>
            <a:spLocks noChangeArrowheads="1"/>
          </p:cNvSpPr>
          <p:nvPr/>
        </p:nvSpPr>
        <p:spPr bwMode="auto">
          <a:xfrm>
            <a:off x="7378702" y="2973388"/>
            <a:ext cx="1308100" cy="628650"/>
          </a:xfrm>
          <a:prstGeom prst="rect">
            <a:avLst/>
          </a:prstGeom>
          <a:noFill/>
          <a:ln w="9525">
            <a:noFill/>
            <a:miter lim="800000"/>
            <a:headEnd/>
            <a:tailEnd/>
          </a:ln>
        </p:spPr>
        <p:txBody>
          <a:bodyPr/>
          <a:lstStyle/>
          <a:p>
            <a:pPr algn="ctr"/>
            <a:r>
              <a:rPr lang="tr-TR" sz="2800" dirty="0" smtClean="0"/>
              <a:t>Ahlat</a:t>
            </a:r>
            <a:endParaRPr lang="en-US" sz="2800" dirty="0"/>
          </a:p>
        </p:txBody>
      </p:sp>
      <p:sp>
        <p:nvSpPr>
          <p:cNvPr id="11" name="Google Shape;410;p8"/>
          <p:cNvSpPr/>
          <p:nvPr/>
        </p:nvSpPr>
        <p:spPr>
          <a:xfrm>
            <a:off x="158749" y="802587"/>
            <a:ext cx="11496675" cy="1086535"/>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Anadolu’daki önemli fetihlerden biri de ‘‘Anadolu’nun Doğu’daki Kilidi’’ olarak adlandırılan Ani Kalesi’nin fethidir.</a:t>
            </a:r>
            <a:endParaRPr sz="2400" dirty="0">
              <a:latin typeface="Calibri"/>
              <a:ea typeface="Calibri"/>
              <a:cs typeface="Calibri"/>
              <a:sym typeface="Calibri"/>
            </a:endParaRPr>
          </a:p>
        </p:txBody>
      </p:sp>
      <p:sp>
        <p:nvSpPr>
          <p:cNvPr id="5" name="Oval 4"/>
          <p:cNvSpPr/>
          <p:nvPr/>
        </p:nvSpPr>
        <p:spPr>
          <a:xfrm>
            <a:off x="7988301" y="3424463"/>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cxnSp>
        <p:nvCxnSpPr>
          <p:cNvPr id="7" name="Düz Ok Bağlayıcısı 6"/>
          <p:cNvCxnSpPr/>
          <p:nvPr/>
        </p:nvCxnSpPr>
        <p:spPr>
          <a:xfrm flipV="1">
            <a:off x="8051484" y="2448524"/>
            <a:ext cx="393696" cy="1001658"/>
          </a:xfrm>
          <a:prstGeom prst="straightConnector1">
            <a:avLst/>
          </a:prstGeom>
          <a:ln w="47625" cap="rnd">
            <a:solidFill>
              <a:srgbClr val="FF0000"/>
            </a:solidFill>
            <a:headEnd type="oval" w="med" len="med"/>
            <a:tailEnd type="stealth" w="med" len="med"/>
          </a:ln>
        </p:spPr>
        <p:style>
          <a:lnRef idx="3">
            <a:schemeClr val="dk1"/>
          </a:lnRef>
          <a:fillRef idx="0">
            <a:schemeClr val="dk1"/>
          </a:fillRef>
          <a:effectRef idx="2">
            <a:schemeClr val="dk1"/>
          </a:effectRef>
          <a:fontRef idx="minor">
            <a:schemeClr val="tx1"/>
          </a:fontRef>
        </p:style>
      </p:cxnSp>
      <p:sp>
        <p:nvSpPr>
          <p:cNvPr id="13" name="Rectangle 9"/>
          <p:cNvSpPr>
            <a:spLocks noChangeArrowheads="1"/>
          </p:cNvSpPr>
          <p:nvPr/>
        </p:nvSpPr>
        <p:spPr bwMode="auto">
          <a:xfrm>
            <a:off x="7791130" y="1801470"/>
            <a:ext cx="1308100" cy="628650"/>
          </a:xfrm>
          <a:prstGeom prst="rect">
            <a:avLst/>
          </a:prstGeom>
          <a:noFill/>
          <a:ln w="9525">
            <a:noFill/>
            <a:miter lim="800000"/>
            <a:headEnd/>
            <a:tailEnd/>
          </a:ln>
        </p:spPr>
        <p:txBody>
          <a:bodyPr/>
          <a:lstStyle/>
          <a:p>
            <a:pPr algn="ctr"/>
            <a:r>
              <a:rPr lang="tr-TR" sz="2800" dirty="0" smtClean="0"/>
              <a:t>Ani </a:t>
            </a:r>
            <a:endParaRPr lang="en-US" sz="2800" dirty="0"/>
          </a:p>
        </p:txBody>
      </p:sp>
      <p:sp>
        <p:nvSpPr>
          <p:cNvPr id="14" name="Oval 13"/>
          <p:cNvSpPr/>
          <p:nvPr/>
        </p:nvSpPr>
        <p:spPr>
          <a:xfrm>
            <a:off x="8445180" y="2311227"/>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Tree>
    <p:custDataLst>
      <p:tags r:id="rId1"/>
    </p:custDataLst>
    <p:extLst>
      <p:ext uri="{BB962C8B-B14F-4D97-AF65-F5344CB8AC3E}">
        <p14:creationId xmlns:p14="http://schemas.microsoft.com/office/powerpoint/2010/main" val="21448744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down)">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Anadolu’da İlk Fetihler</a:t>
            </a:r>
            <a:endParaRPr lang="en-US" sz="2800" dirty="0">
              <a:solidFill>
                <a:schemeClr val="bg1"/>
              </a:solidFill>
            </a:endParaRPr>
          </a:p>
        </p:txBody>
      </p:sp>
      <p:sp>
        <p:nvSpPr>
          <p:cNvPr id="20" name="Rectangle: Rounded Corners 111">
            <a:hlinkClick r:id="rId4"/>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 name="Resim 2"/>
          <p:cNvPicPr>
            <a:picLocks noChangeAspect="1"/>
          </p:cNvPicPr>
          <p:nvPr/>
        </p:nvPicPr>
        <p:blipFill rotWithShape="1">
          <a:blip r:embed="rId5">
            <a:extLst>
              <a:ext uri="{28A0092B-C50C-407E-A947-70E740481C1C}">
                <a14:useLocalDpi xmlns:a14="http://schemas.microsoft.com/office/drawing/2010/main" val="0"/>
              </a:ext>
            </a:extLst>
          </a:blip>
          <a:srcRect t="11111" b="29058"/>
          <a:stretch/>
        </p:blipFill>
        <p:spPr>
          <a:xfrm>
            <a:off x="-1" y="749299"/>
            <a:ext cx="12196453" cy="6121401"/>
          </a:xfrm>
          <a:prstGeom prst="rect">
            <a:avLst/>
          </a:prstGeom>
        </p:spPr>
      </p:pic>
      <p:sp>
        <p:nvSpPr>
          <p:cNvPr id="15" name="Google Shape;410;p8"/>
          <p:cNvSpPr/>
          <p:nvPr/>
        </p:nvSpPr>
        <p:spPr>
          <a:xfrm>
            <a:off x="158749" y="802587"/>
            <a:ext cx="11496675" cy="1086535"/>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Doğu Roma’nın </a:t>
            </a:r>
            <a:r>
              <a:rPr lang="tr-TR" sz="2400" dirty="0" smtClean="0">
                <a:latin typeface="Calibri"/>
                <a:ea typeface="Calibri"/>
                <a:cs typeface="Calibri"/>
                <a:sym typeface="Calibri"/>
              </a:rPr>
              <a:t>surları ile meşhur bu kalesini Selçukluların alması sonucunda Anadolu’ya yapılacak akınlar için önemli bir üs daha ele geçirilmiş oldu.</a:t>
            </a:r>
            <a:endParaRPr sz="2400" dirty="0">
              <a:latin typeface="Calibri"/>
              <a:ea typeface="Calibri"/>
              <a:cs typeface="Calibri"/>
              <a:sym typeface="Calibri"/>
            </a:endParaRPr>
          </a:p>
        </p:txBody>
      </p:sp>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7033" y="749299"/>
            <a:ext cx="12719033" cy="6388348"/>
          </a:xfrm>
          <a:prstGeom prst="rect">
            <a:avLst/>
          </a:prstGeom>
        </p:spPr>
      </p:pic>
      <p:sp>
        <p:nvSpPr>
          <p:cNvPr id="8" name="Google Shape;410;p8"/>
          <p:cNvSpPr/>
          <p:nvPr/>
        </p:nvSpPr>
        <p:spPr>
          <a:xfrm>
            <a:off x="427037" y="936060"/>
            <a:ext cx="11496675" cy="1086535"/>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Ani fethedildikten sonra cami, kümbet, hamam gibi yapılar yapılarak şehir imar edilmiştir.</a:t>
            </a:r>
            <a:endParaRPr sz="2400" dirty="0">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35792072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 y="743487"/>
            <a:ext cx="12192000" cy="6147533"/>
          </a:xfrm>
          <a:prstGeom prst="rect">
            <a:avLst/>
          </a:prstGeom>
        </p:spPr>
      </p:pic>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1071 Malazgirt Savaşı</a:t>
            </a:r>
            <a:endParaRPr lang="en-US" sz="2800" dirty="0">
              <a:solidFill>
                <a:schemeClr val="bg1"/>
              </a:solidFill>
            </a:endParaRPr>
          </a:p>
        </p:txBody>
      </p:sp>
      <p:sp>
        <p:nvSpPr>
          <p:cNvPr id="25" name="Rectangle: Rounded Corners 111">
            <a:hlinkClick r:id="rId5"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5" name="Resim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10891" y="2921014"/>
            <a:ext cx="3416882" cy="4139357"/>
          </a:xfrm>
          <a:prstGeom prst="rect">
            <a:avLst/>
          </a:prstGeom>
        </p:spPr>
      </p:pic>
      <p:grpSp>
        <p:nvGrpSpPr>
          <p:cNvPr id="29" name="Grup 28"/>
          <p:cNvGrpSpPr/>
          <p:nvPr/>
        </p:nvGrpSpPr>
        <p:grpSpPr>
          <a:xfrm>
            <a:off x="6182454" y="4877458"/>
            <a:ext cx="5835374" cy="1751942"/>
            <a:chOff x="6210617" y="3222669"/>
            <a:chExt cx="2631350" cy="605351"/>
          </a:xfrm>
        </p:grpSpPr>
        <p:sp>
          <p:nvSpPr>
            <p:cNvPr id="31" name="Serbest Form 30"/>
            <p:cNvSpPr/>
            <p:nvPr/>
          </p:nvSpPr>
          <p:spPr>
            <a:xfrm>
              <a:off x="6210617" y="3240675"/>
              <a:ext cx="2614770"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7313" algn="ctr"/>
              <a:r>
                <a:rPr lang="tr-TR" sz="2400" dirty="0" smtClean="0">
                  <a:solidFill>
                    <a:schemeClr val="tx1"/>
                  </a:solidFill>
                </a:rPr>
                <a:t>Suriye dolaylarında olan ve </a:t>
              </a:r>
              <a:r>
                <a:rPr lang="tr-TR" sz="2400" dirty="0" smtClean="0">
                  <a:solidFill>
                    <a:schemeClr val="tx1"/>
                  </a:solidFill>
                </a:rPr>
                <a:t>Doğu Roma’nın </a:t>
              </a:r>
              <a:r>
                <a:rPr lang="tr-TR" sz="2400" dirty="0" smtClean="0">
                  <a:solidFill>
                    <a:schemeClr val="tx1"/>
                  </a:solidFill>
                </a:rPr>
                <a:t>büyük bir ordu ile Selçuklulara doğru gittiğini öğrenen Alparslan’da karşı koymak için yola çıktı.</a:t>
              </a:r>
              <a:endParaRPr lang="tr-TR" sz="3200" dirty="0">
                <a:solidFill>
                  <a:schemeClr val="tx1"/>
                </a:solidFill>
              </a:endParaRPr>
            </a:p>
          </p:txBody>
        </p:sp>
        <p:sp>
          <p:nvSpPr>
            <p:cNvPr id="34" name="Serbest Form 33"/>
            <p:cNvSpPr/>
            <p:nvPr/>
          </p:nvSpPr>
          <p:spPr>
            <a:xfrm>
              <a:off x="6251808" y="3222669"/>
              <a:ext cx="2590159"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pic>
        <p:nvPicPr>
          <p:cNvPr id="8" name="Resim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11053" y="19051"/>
            <a:ext cx="3340682" cy="4080286"/>
          </a:xfrm>
          <a:prstGeom prst="rect">
            <a:avLst/>
          </a:prstGeom>
        </p:spPr>
      </p:pic>
      <p:grpSp>
        <p:nvGrpSpPr>
          <p:cNvPr id="43" name="Grup 42"/>
          <p:cNvGrpSpPr/>
          <p:nvPr/>
        </p:nvGrpSpPr>
        <p:grpSpPr>
          <a:xfrm flipH="1">
            <a:off x="238719" y="4825347"/>
            <a:ext cx="5667829" cy="1751942"/>
            <a:chOff x="6314802" y="3222669"/>
            <a:chExt cx="2527165" cy="605351"/>
          </a:xfrm>
        </p:grpSpPr>
        <p:sp>
          <p:nvSpPr>
            <p:cNvPr id="44" name="Serbest Form 43"/>
            <p:cNvSpPr/>
            <p:nvPr/>
          </p:nvSpPr>
          <p:spPr>
            <a:xfrm>
              <a:off x="6314802" y="3240675"/>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7313" algn="ctr"/>
              <a:r>
                <a:rPr lang="tr-TR" sz="2400" dirty="0" smtClean="0">
                  <a:solidFill>
                    <a:schemeClr val="tx1"/>
                  </a:solidFill>
                </a:rPr>
                <a:t>Türklerin Anadolu üzerindeki faaliyetlerini durdurmak ve Selçukluları yok etmek isteyen Roman </a:t>
              </a:r>
              <a:r>
                <a:rPr lang="tr-TR" sz="2400" dirty="0" err="1" smtClean="0">
                  <a:solidFill>
                    <a:schemeClr val="tx1"/>
                  </a:solidFill>
                </a:rPr>
                <a:t>Diyojen</a:t>
              </a:r>
              <a:r>
                <a:rPr lang="tr-TR" sz="2400" dirty="0" smtClean="0">
                  <a:solidFill>
                    <a:schemeClr val="tx1"/>
                  </a:solidFill>
                </a:rPr>
                <a:t> Selçuklu üzerine sefere çıktı.</a:t>
              </a:r>
              <a:endParaRPr lang="tr-TR" sz="3200" dirty="0">
                <a:solidFill>
                  <a:schemeClr val="tx1"/>
                </a:solidFill>
              </a:endParaRPr>
            </a:p>
          </p:txBody>
        </p:sp>
        <p:sp>
          <p:nvSpPr>
            <p:cNvPr id="45" name="Serbest Form 44"/>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sp>
        <p:nvSpPr>
          <p:cNvPr id="46" name="İkizkenar Üçgen 45"/>
          <p:cNvSpPr/>
          <p:nvPr/>
        </p:nvSpPr>
        <p:spPr>
          <a:xfrm>
            <a:off x="6101444" y="3028673"/>
            <a:ext cx="1587500" cy="730525"/>
          </a:xfrm>
          <a:prstGeom prst="triangle">
            <a:avLst/>
          </a:prstGeom>
          <a:noFill/>
          <a:ln>
            <a:solidFill>
              <a:schemeClr val="tx1"/>
            </a:solid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tr-TR"/>
          </a:p>
        </p:txBody>
      </p:sp>
      <p:sp>
        <p:nvSpPr>
          <p:cNvPr id="47" name="Yuvarlatılmış Dikdörtgen 46"/>
          <p:cNvSpPr/>
          <p:nvPr/>
        </p:nvSpPr>
        <p:spPr>
          <a:xfrm>
            <a:off x="5980794" y="3597372"/>
            <a:ext cx="1828800" cy="566569"/>
          </a:xfrm>
          <a:prstGeom prst="roundRect">
            <a:avLst>
              <a:gd name="adj" fmla="val 30052"/>
            </a:avLst>
          </a:prstGeom>
          <a:solidFill>
            <a:srgbClr val="ED7D3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Malazgirt</a:t>
            </a:r>
            <a:endParaRPr lang="tr-TR" dirty="0">
              <a:solidFill>
                <a:schemeClr val="tx1"/>
              </a:solidFill>
            </a:endParaRPr>
          </a:p>
        </p:txBody>
      </p:sp>
      <p:grpSp>
        <p:nvGrpSpPr>
          <p:cNvPr id="3" name="Grup 2"/>
          <p:cNvGrpSpPr/>
          <p:nvPr/>
        </p:nvGrpSpPr>
        <p:grpSpPr>
          <a:xfrm>
            <a:off x="6173506" y="1472416"/>
            <a:ext cx="1399326" cy="1504146"/>
            <a:chOff x="6246076" y="1472416"/>
            <a:chExt cx="1399326" cy="1504146"/>
          </a:xfrm>
        </p:grpSpPr>
        <p:grpSp>
          <p:nvGrpSpPr>
            <p:cNvPr id="51" name="Google Shape;434;p8"/>
            <p:cNvGrpSpPr/>
            <p:nvPr/>
          </p:nvGrpSpPr>
          <p:grpSpPr>
            <a:xfrm>
              <a:off x="6246076" y="1472416"/>
              <a:ext cx="1389055" cy="1504146"/>
              <a:chOff x="7415348" y="2837062"/>
              <a:chExt cx="2122160" cy="2297992"/>
            </a:xfrm>
          </p:grpSpPr>
          <p:sp>
            <p:nvSpPr>
              <p:cNvPr id="52" name="Google Shape;435;p8"/>
              <p:cNvSpPr/>
              <p:nvPr/>
            </p:nvSpPr>
            <p:spPr>
              <a:xfrm>
                <a:off x="7421908" y="2999054"/>
                <a:ext cx="2115600" cy="2136000"/>
              </a:xfrm>
              <a:prstGeom prst="roundRect">
                <a:avLst>
                  <a:gd name="adj" fmla="val 15195"/>
                </a:avLst>
              </a:prstGeom>
              <a:solidFill>
                <a:srgbClr val="C3C7CA"/>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sp>
            <p:nvSpPr>
              <p:cNvPr id="53" name="Google Shape;436;p8"/>
              <p:cNvSpPr/>
              <p:nvPr/>
            </p:nvSpPr>
            <p:spPr>
              <a:xfrm>
                <a:off x="7420394" y="2955151"/>
                <a:ext cx="2115708" cy="2136119"/>
              </a:xfrm>
              <a:custGeom>
                <a:avLst/>
                <a:gdLst/>
                <a:ahLst/>
                <a:cxnLst/>
                <a:rect l="l" t="t" r="r" b="b"/>
                <a:pathLst>
                  <a:path w="2115708" h="2136119" extrusionOk="0">
                    <a:moveTo>
                      <a:pt x="321482" y="0"/>
                    </a:moveTo>
                    <a:lnTo>
                      <a:pt x="1794226" y="0"/>
                    </a:lnTo>
                    <a:cubicBezTo>
                      <a:pt x="1971776" y="0"/>
                      <a:pt x="2115708" y="143932"/>
                      <a:pt x="2115708" y="321482"/>
                    </a:cubicBezTo>
                    <a:lnTo>
                      <a:pt x="2115708" y="1572762"/>
                    </a:lnTo>
                    <a:lnTo>
                      <a:pt x="1552351" y="2136119"/>
                    </a:lnTo>
                    <a:lnTo>
                      <a:pt x="321482" y="2136119"/>
                    </a:lnTo>
                    <a:cubicBezTo>
                      <a:pt x="143932" y="2136119"/>
                      <a:pt x="0" y="1992187"/>
                      <a:pt x="0" y="1814637"/>
                    </a:cubicBezTo>
                    <a:lnTo>
                      <a:pt x="0" y="321482"/>
                    </a:lnTo>
                    <a:cubicBezTo>
                      <a:pt x="0" y="143932"/>
                      <a:pt x="143932" y="0"/>
                      <a:pt x="321482" y="0"/>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sp>
            <p:nvSpPr>
              <p:cNvPr id="54" name="Google Shape;437;p8"/>
              <p:cNvSpPr/>
              <p:nvPr/>
            </p:nvSpPr>
            <p:spPr>
              <a:xfrm rot="10800000">
                <a:off x="8960636" y="4546080"/>
                <a:ext cx="563357" cy="563357"/>
              </a:xfrm>
              <a:custGeom>
                <a:avLst/>
                <a:gdLst/>
                <a:ahLst/>
                <a:cxnLst/>
                <a:rect l="l" t="t" r="r" b="b"/>
                <a:pathLst>
                  <a:path w="563357" h="563357" extrusionOk="0">
                    <a:moveTo>
                      <a:pt x="563357" y="0"/>
                    </a:moveTo>
                    <a:lnTo>
                      <a:pt x="563357" y="241875"/>
                    </a:lnTo>
                    <a:cubicBezTo>
                      <a:pt x="563357" y="419425"/>
                      <a:pt x="419425" y="563357"/>
                      <a:pt x="241875" y="563357"/>
                    </a:cubicBezTo>
                    <a:lnTo>
                      <a:pt x="0" y="563357"/>
                    </a:lnTo>
                    <a:close/>
                  </a:path>
                </a:pathLst>
              </a:custGeom>
              <a:solidFill>
                <a:srgbClr val="DEE0E2"/>
              </a:solidFill>
              <a:ln>
                <a:noFill/>
              </a:ln>
              <a:effectLst>
                <a:outerShdw blurRad="101600" dist="38100" dir="2700000" algn="tl" rotWithShape="0">
                  <a:srgbClr val="000000">
                    <a:alpha val="298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sp>
            <p:nvSpPr>
              <p:cNvPr id="55" name="Google Shape;438;p8"/>
              <p:cNvSpPr/>
              <p:nvPr/>
            </p:nvSpPr>
            <p:spPr>
              <a:xfrm>
                <a:off x="7415348" y="2956160"/>
                <a:ext cx="2115708" cy="622717"/>
              </a:xfrm>
              <a:custGeom>
                <a:avLst/>
                <a:gdLst/>
                <a:ahLst/>
                <a:cxnLst/>
                <a:rect l="l" t="t" r="r" b="b"/>
                <a:pathLst>
                  <a:path w="2115708" h="622717" extrusionOk="0">
                    <a:moveTo>
                      <a:pt x="321482" y="0"/>
                    </a:moveTo>
                    <a:lnTo>
                      <a:pt x="1794226" y="0"/>
                    </a:lnTo>
                    <a:cubicBezTo>
                      <a:pt x="1971776" y="0"/>
                      <a:pt x="2115708" y="143932"/>
                      <a:pt x="2115708" y="321482"/>
                    </a:cubicBezTo>
                    <a:lnTo>
                      <a:pt x="2115708" y="622717"/>
                    </a:lnTo>
                    <a:lnTo>
                      <a:pt x="0" y="622717"/>
                    </a:lnTo>
                    <a:lnTo>
                      <a:pt x="0" y="321482"/>
                    </a:lnTo>
                    <a:cubicBezTo>
                      <a:pt x="0" y="143932"/>
                      <a:pt x="143932" y="0"/>
                      <a:pt x="321482"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grpSp>
            <p:nvGrpSpPr>
              <p:cNvPr id="56" name="Google Shape;439;p8"/>
              <p:cNvGrpSpPr/>
              <p:nvPr/>
            </p:nvGrpSpPr>
            <p:grpSpPr>
              <a:xfrm>
                <a:off x="7739098" y="3019739"/>
                <a:ext cx="1466337" cy="145200"/>
                <a:chOff x="2761368" y="1729891"/>
                <a:chExt cx="1466337" cy="145200"/>
              </a:xfrm>
            </p:grpSpPr>
            <p:sp>
              <p:nvSpPr>
                <p:cNvPr id="73" name="Google Shape;440;p8"/>
                <p:cNvSpPr/>
                <p:nvPr/>
              </p:nvSpPr>
              <p:spPr>
                <a:xfrm>
                  <a:off x="2761368" y="1729891"/>
                  <a:ext cx="145200" cy="145200"/>
                </a:xfrm>
                <a:prstGeom prst="ellipse">
                  <a:avLst/>
                </a:prstGeom>
                <a:solidFill>
                  <a:srgbClr val="26262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sp>
              <p:nvSpPr>
                <p:cNvPr id="74" name="Google Shape;441;p8"/>
                <p:cNvSpPr/>
                <p:nvPr/>
              </p:nvSpPr>
              <p:spPr>
                <a:xfrm>
                  <a:off x="4082505" y="1729891"/>
                  <a:ext cx="145200" cy="145200"/>
                </a:xfrm>
                <a:prstGeom prst="ellipse">
                  <a:avLst/>
                </a:prstGeom>
                <a:solidFill>
                  <a:srgbClr val="26262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sp>
              <p:nvSpPr>
                <p:cNvPr id="75" name="Google Shape;442;p8"/>
                <p:cNvSpPr/>
                <p:nvPr/>
              </p:nvSpPr>
              <p:spPr>
                <a:xfrm>
                  <a:off x="3752220" y="1729891"/>
                  <a:ext cx="145200" cy="145200"/>
                </a:xfrm>
                <a:prstGeom prst="ellipse">
                  <a:avLst/>
                </a:prstGeom>
                <a:solidFill>
                  <a:srgbClr val="26262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sp>
              <p:nvSpPr>
                <p:cNvPr id="76" name="Google Shape;443;p8"/>
                <p:cNvSpPr/>
                <p:nvPr/>
              </p:nvSpPr>
              <p:spPr>
                <a:xfrm>
                  <a:off x="3421936" y="1729891"/>
                  <a:ext cx="145200" cy="145200"/>
                </a:xfrm>
                <a:prstGeom prst="ellipse">
                  <a:avLst/>
                </a:prstGeom>
                <a:solidFill>
                  <a:srgbClr val="26262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sp>
              <p:nvSpPr>
                <p:cNvPr id="77" name="Google Shape;444;p8"/>
                <p:cNvSpPr/>
                <p:nvPr/>
              </p:nvSpPr>
              <p:spPr>
                <a:xfrm>
                  <a:off x="3091652" y="1729891"/>
                  <a:ext cx="145200" cy="145200"/>
                </a:xfrm>
                <a:prstGeom prst="ellipse">
                  <a:avLst/>
                </a:prstGeom>
                <a:solidFill>
                  <a:srgbClr val="26262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grpSp>
          <p:grpSp>
            <p:nvGrpSpPr>
              <p:cNvPr id="57" name="Google Shape;445;p8"/>
              <p:cNvGrpSpPr/>
              <p:nvPr/>
            </p:nvGrpSpPr>
            <p:grpSpPr>
              <a:xfrm>
                <a:off x="7763317" y="2837062"/>
                <a:ext cx="97565" cy="252000"/>
                <a:chOff x="7763317" y="2841100"/>
                <a:chExt cx="97565" cy="252000"/>
              </a:xfrm>
            </p:grpSpPr>
            <p:sp>
              <p:nvSpPr>
                <p:cNvPr id="71" name="Google Shape;446;p8"/>
                <p:cNvSpPr/>
                <p:nvPr/>
              </p:nvSpPr>
              <p:spPr>
                <a:xfrm>
                  <a:off x="7763317" y="2841100"/>
                  <a:ext cx="36000" cy="252000"/>
                </a:xfrm>
                <a:prstGeom prst="roundRect">
                  <a:avLst>
                    <a:gd name="adj" fmla="val 50000"/>
                  </a:avLst>
                </a:prstGeom>
                <a:solidFill>
                  <a:srgbClr val="5252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sp>
              <p:nvSpPr>
                <p:cNvPr id="72" name="Google Shape;447;p8"/>
                <p:cNvSpPr/>
                <p:nvPr/>
              </p:nvSpPr>
              <p:spPr>
                <a:xfrm>
                  <a:off x="7824882" y="2841100"/>
                  <a:ext cx="36000" cy="252000"/>
                </a:xfrm>
                <a:prstGeom prst="roundRect">
                  <a:avLst>
                    <a:gd name="adj" fmla="val 50000"/>
                  </a:avLst>
                </a:prstGeom>
                <a:solidFill>
                  <a:srgbClr val="5252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grpSp>
          <p:grpSp>
            <p:nvGrpSpPr>
              <p:cNvPr id="58" name="Google Shape;448;p8"/>
              <p:cNvGrpSpPr/>
              <p:nvPr/>
            </p:nvGrpSpPr>
            <p:grpSpPr>
              <a:xfrm>
                <a:off x="8091330" y="2837062"/>
                <a:ext cx="97565" cy="252000"/>
                <a:chOff x="7763317" y="2841100"/>
                <a:chExt cx="97565" cy="252000"/>
              </a:xfrm>
            </p:grpSpPr>
            <p:sp>
              <p:nvSpPr>
                <p:cNvPr id="69" name="Google Shape;449;p8"/>
                <p:cNvSpPr/>
                <p:nvPr/>
              </p:nvSpPr>
              <p:spPr>
                <a:xfrm>
                  <a:off x="7763317" y="2841100"/>
                  <a:ext cx="36000" cy="252000"/>
                </a:xfrm>
                <a:prstGeom prst="roundRect">
                  <a:avLst>
                    <a:gd name="adj" fmla="val 50000"/>
                  </a:avLst>
                </a:prstGeom>
                <a:solidFill>
                  <a:srgbClr val="5252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sp>
              <p:nvSpPr>
                <p:cNvPr id="70" name="Google Shape;450;p8"/>
                <p:cNvSpPr/>
                <p:nvPr/>
              </p:nvSpPr>
              <p:spPr>
                <a:xfrm>
                  <a:off x="7824882" y="2841100"/>
                  <a:ext cx="36000" cy="252000"/>
                </a:xfrm>
                <a:prstGeom prst="roundRect">
                  <a:avLst>
                    <a:gd name="adj" fmla="val 50000"/>
                  </a:avLst>
                </a:prstGeom>
                <a:solidFill>
                  <a:srgbClr val="5252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grpSp>
          <p:grpSp>
            <p:nvGrpSpPr>
              <p:cNvPr id="59" name="Google Shape;451;p8"/>
              <p:cNvGrpSpPr/>
              <p:nvPr/>
            </p:nvGrpSpPr>
            <p:grpSpPr>
              <a:xfrm>
                <a:off x="8419343" y="2837062"/>
                <a:ext cx="97565" cy="252000"/>
                <a:chOff x="7763317" y="2841100"/>
                <a:chExt cx="97565" cy="252000"/>
              </a:xfrm>
            </p:grpSpPr>
            <p:sp>
              <p:nvSpPr>
                <p:cNvPr id="67" name="Google Shape;452;p8"/>
                <p:cNvSpPr/>
                <p:nvPr/>
              </p:nvSpPr>
              <p:spPr>
                <a:xfrm>
                  <a:off x="7763317" y="2841100"/>
                  <a:ext cx="36000" cy="252000"/>
                </a:xfrm>
                <a:prstGeom prst="roundRect">
                  <a:avLst>
                    <a:gd name="adj" fmla="val 50000"/>
                  </a:avLst>
                </a:prstGeom>
                <a:solidFill>
                  <a:srgbClr val="5252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sp>
              <p:nvSpPr>
                <p:cNvPr id="68" name="Google Shape;453;p8"/>
                <p:cNvSpPr/>
                <p:nvPr/>
              </p:nvSpPr>
              <p:spPr>
                <a:xfrm>
                  <a:off x="7824882" y="2841100"/>
                  <a:ext cx="36000" cy="252000"/>
                </a:xfrm>
                <a:prstGeom prst="roundRect">
                  <a:avLst>
                    <a:gd name="adj" fmla="val 50000"/>
                  </a:avLst>
                </a:prstGeom>
                <a:solidFill>
                  <a:srgbClr val="5252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grpSp>
          <p:grpSp>
            <p:nvGrpSpPr>
              <p:cNvPr id="61" name="Google Shape;454;p8"/>
              <p:cNvGrpSpPr/>
              <p:nvPr/>
            </p:nvGrpSpPr>
            <p:grpSpPr>
              <a:xfrm>
                <a:off x="8747356" y="2837062"/>
                <a:ext cx="97565" cy="252000"/>
                <a:chOff x="7763317" y="2841100"/>
                <a:chExt cx="97565" cy="252000"/>
              </a:xfrm>
            </p:grpSpPr>
            <p:sp>
              <p:nvSpPr>
                <p:cNvPr id="65" name="Google Shape;455;p8"/>
                <p:cNvSpPr/>
                <p:nvPr/>
              </p:nvSpPr>
              <p:spPr>
                <a:xfrm>
                  <a:off x="7763317" y="2841100"/>
                  <a:ext cx="36000" cy="252000"/>
                </a:xfrm>
                <a:prstGeom prst="roundRect">
                  <a:avLst>
                    <a:gd name="adj" fmla="val 50000"/>
                  </a:avLst>
                </a:prstGeom>
                <a:solidFill>
                  <a:srgbClr val="5252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sp>
              <p:nvSpPr>
                <p:cNvPr id="66" name="Google Shape;456;p8"/>
                <p:cNvSpPr/>
                <p:nvPr/>
              </p:nvSpPr>
              <p:spPr>
                <a:xfrm>
                  <a:off x="7824882" y="2841100"/>
                  <a:ext cx="36000" cy="252000"/>
                </a:xfrm>
                <a:prstGeom prst="roundRect">
                  <a:avLst>
                    <a:gd name="adj" fmla="val 50000"/>
                  </a:avLst>
                </a:prstGeom>
                <a:solidFill>
                  <a:srgbClr val="5252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grpSp>
          <p:grpSp>
            <p:nvGrpSpPr>
              <p:cNvPr id="62" name="Google Shape;457;p8"/>
              <p:cNvGrpSpPr/>
              <p:nvPr/>
            </p:nvGrpSpPr>
            <p:grpSpPr>
              <a:xfrm>
                <a:off x="9075370" y="2837062"/>
                <a:ext cx="97565" cy="252000"/>
                <a:chOff x="7763317" y="2841100"/>
                <a:chExt cx="97565" cy="252000"/>
              </a:xfrm>
            </p:grpSpPr>
            <p:sp>
              <p:nvSpPr>
                <p:cNvPr id="63" name="Google Shape;458;p8"/>
                <p:cNvSpPr/>
                <p:nvPr/>
              </p:nvSpPr>
              <p:spPr>
                <a:xfrm>
                  <a:off x="7763317" y="2841100"/>
                  <a:ext cx="36000" cy="252000"/>
                </a:xfrm>
                <a:prstGeom prst="roundRect">
                  <a:avLst>
                    <a:gd name="adj" fmla="val 50000"/>
                  </a:avLst>
                </a:prstGeom>
                <a:solidFill>
                  <a:srgbClr val="5252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sp>
              <p:nvSpPr>
                <p:cNvPr id="64" name="Google Shape;459;p8"/>
                <p:cNvSpPr/>
                <p:nvPr/>
              </p:nvSpPr>
              <p:spPr>
                <a:xfrm>
                  <a:off x="7824882" y="2841100"/>
                  <a:ext cx="36000" cy="252000"/>
                </a:xfrm>
                <a:prstGeom prst="roundRect">
                  <a:avLst>
                    <a:gd name="adj" fmla="val 50000"/>
                  </a:avLst>
                </a:prstGeom>
                <a:solidFill>
                  <a:srgbClr val="5252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rgbClr val="FFFFFF"/>
                    </a:solidFill>
                    <a:latin typeface="Calibri"/>
                    <a:ea typeface="Calibri"/>
                    <a:cs typeface="Calibri"/>
                    <a:sym typeface="Calibri"/>
                  </a:endParaRPr>
                </a:p>
              </p:txBody>
            </p:sp>
          </p:grpSp>
        </p:grpSp>
        <p:sp>
          <p:nvSpPr>
            <p:cNvPr id="78" name="Google Shape;501;p11"/>
            <p:cNvSpPr/>
            <p:nvPr/>
          </p:nvSpPr>
          <p:spPr>
            <a:xfrm>
              <a:off x="6256200" y="1564049"/>
              <a:ext cx="1389202" cy="43333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tr-TR" sz="2400" b="1" dirty="0" smtClean="0">
                  <a:solidFill>
                    <a:srgbClr val="FFFFFF"/>
                  </a:solidFill>
                  <a:latin typeface="Roboto"/>
                  <a:ea typeface="Roboto"/>
                  <a:cs typeface="Roboto"/>
                  <a:sym typeface="Roboto"/>
                </a:rPr>
                <a:t>Ağustos</a:t>
              </a:r>
              <a:endParaRPr dirty="0">
                <a:latin typeface="Roboto"/>
                <a:ea typeface="Roboto"/>
                <a:cs typeface="Roboto"/>
                <a:sym typeface="Roboto"/>
              </a:endParaRPr>
            </a:p>
          </p:txBody>
        </p:sp>
        <p:sp>
          <p:nvSpPr>
            <p:cNvPr id="79" name="Google Shape;502;p11"/>
            <p:cNvSpPr/>
            <p:nvPr/>
          </p:nvSpPr>
          <p:spPr>
            <a:xfrm>
              <a:off x="6256200" y="2193608"/>
              <a:ext cx="1389200" cy="71123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 sz="4400" b="1" dirty="0" smtClean="0">
                  <a:latin typeface="Roboto"/>
                  <a:ea typeface="Roboto"/>
                  <a:cs typeface="Roboto"/>
                  <a:sym typeface="Roboto"/>
                </a:rPr>
                <a:t>2</a:t>
              </a:r>
              <a:r>
                <a:rPr lang="tr-TR" sz="4400" b="1" dirty="0" smtClean="0">
                  <a:latin typeface="Roboto"/>
                  <a:ea typeface="Roboto"/>
                  <a:cs typeface="Roboto"/>
                  <a:sym typeface="Roboto"/>
                </a:rPr>
                <a:t>6</a:t>
              </a:r>
              <a:endParaRPr sz="4400" dirty="0">
                <a:latin typeface="Roboto"/>
                <a:ea typeface="Roboto"/>
                <a:cs typeface="Roboto"/>
                <a:sym typeface="Roboto"/>
              </a:endParaRPr>
            </a:p>
          </p:txBody>
        </p:sp>
      </p:grpSp>
    </p:spTree>
    <p:custDataLst>
      <p:tags r:id="rId1"/>
    </p:custDataLst>
    <p:extLst>
      <p:ext uri="{BB962C8B-B14F-4D97-AF65-F5344CB8AC3E}">
        <p14:creationId xmlns:p14="http://schemas.microsoft.com/office/powerpoint/2010/main" val="31678638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42" presetClass="path" presetSubtype="0" accel="50000" decel="50000" fill="hold" nodeType="afterEffect">
                                  <p:stCondLst>
                                    <p:cond delay="0"/>
                                  </p:stCondLst>
                                  <p:childTnLst>
                                    <p:animMotion origin="layout" path="M -4.79167E-6 -1.48148E-6 L 0.50834 0.02778 " pathEditMode="relative" rAng="0" ptsTypes="AA">
                                      <p:cBhvr>
                                        <p:cTn id="12" dur="2000" fill="hold"/>
                                        <p:tgtEl>
                                          <p:spTgt spid="8"/>
                                        </p:tgtEl>
                                        <p:attrNameLst>
                                          <p:attrName>ppt_x</p:attrName>
                                          <p:attrName>ppt_y</p:attrName>
                                        </p:attrNameLst>
                                      </p:cBhvr>
                                      <p:rCtr x="25417" y="1389"/>
                                    </p:animMotion>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animEffect transition="in" filter="fade">
                                      <p:cBhvr>
                                        <p:cTn id="19" dur="500"/>
                                        <p:tgtEl>
                                          <p:spTgt spid="29"/>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path" presetSubtype="0" accel="50000" decel="50000" fill="hold" nodeType="clickEffect">
                                  <p:stCondLst>
                                    <p:cond delay="0"/>
                                  </p:stCondLst>
                                  <p:childTnLst>
                                    <p:animMotion origin="layout" path="M 4.58333E-6 3.7037E-6 L 0.19388 -0.39746 " pathEditMode="relative" rAng="0" ptsTypes="AA">
                                      <p:cBhvr>
                                        <p:cTn id="23" dur="2000" fill="hold"/>
                                        <p:tgtEl>
                                          <p:spTgt spid="5"/>
                                        </p:tgtEl>
                                        <p:attrNameLst>
                                          <p:attrName>ppt_x</p:attrName>
                                          <p:attrName>ppt_y</p:attrName>
                                        </p:attrNameLst>
                                      </p:cBhvr>
                                      <p:rCtr x="9687" y="-19884"/>
                                    </p:animMotion>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up)">
                                      <p:cBhvr>
                                        <p:cTn id="27" dur="500"/>
                                        <p:tgtEl>
                                          <p:spTgt spid="46"/>
                                        </p:tgtEl>
                                      </p:cBhvr>
                                    </p:animEffect>
                                  </p:childTnLst>
                                </p:cTn>
                              </p:par>
                            </p:childTnLst>
                          </p:cTn>
                        </p:par>
                        <p:par>
                          <p:cTn id="28" fill="hold">
                            <p:stCondLst>
                              <p:cond delay="2500"/>
                            </p:stCondLst>
                            <p:childTnLst>
                              <p:par>
                                <p:cTn id="29" presetID="22" presetClass="entr" presetSubtype="1"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wipe(up)">
                                      <p:cBhvr>
                                        <p:cTn id="31" dur="500"/>
                                        <p:tgtEl>
                                          <p:spTgt spid="47"/>
                                        </p:tgtEl>
                                      </p:cBhvr>
                                    </p:animEffect>
                                  </p:childTnLst>
                                </p:cTn>
                              </p:par>
                            </p:childTnLst>
                          </p:cTn>
                        </p:par>
                        <p:par>
                          <p:cTn id="32" fill="hold">
                            <p:stCondLst>
                              <p:cond delay="3000"/>
                            </p:stCondLst>
                            <p:childTnLst>
                              <p:par>
                                <p:cTn id="33" presetID="22" presetClass="entr" presetSubtype="4"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1071 Malazgirt Savaşı</a:t>
            </a:r>
            <a:endParaRPr lang="en-US" sz="2800" dirty="0">
              <a:solidFill>
                <a:schemeClr val="bg1"/>
              </a:solidFill>
            </a:endParaRPr>
          </a:p>
        </p:txBody>
      </p:sp>
      <p:sp>
        <p:nvSpPr>
          <p:cNvPr id="20" name="Rectangle: Rounded Corners 111">
            <a:hlinkClick r:id="rId4"/>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9637" y="982307"/>
            <a:ext cx="5367562" cy="3067178"/>
          </a:xfrm>
          <a:prstGeom prst="rect">
            <a:avLst/>
          </a:prstGeom>
        </p:spPr>
      </p:pic>
      <p:pic>
        <p:nvPicPr>
          <p:cNvPr id="3" name="Resim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0680" y="958202"/>
            <a:ext cx="5367564" cy="3067179"/>
          </a:xfrm>
          <a:prstGeom prst="rect">
            <a:avLst/>
          </a:prstGeom>
        </p:spPr>
      </p:pic>
      <p:grpSp>
        <p:nvGrpSpPr>
          <p:cNvPr id="19" name="Grup 18"/>
          <p:cNvGrpSpPr/>
          <p:nvPr/>
        </p:nvGrpSpPr>
        <p:grpSpPr>
          <a:xfrm>
            <a:off x="530680" y="4644321"/>
            <a:ext cx="5570763" cy="1833852"/>
            <a:chOff x="6314802" y="3222669"/>
            <a:chExt cx="2527165" cy="605350"/>
          </a:xfrm>
        </p:grpSpPr>
        <p:sp>
          <p:nvSpPr>
            <p:cNvPr id="21" name="Serbest Form 20"/>
            <p:cNvSpPr/>
            <p:nvPr/>
          </p:nvSpPr>
          <p:spPr>
            <a:xfrm>
              <a:off x="6314802" y="3240674"/>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lgn="ctr"/>
              <a:r>
                <a:rPr lang="tr-TR" sz="2400" dirty="0" smtClean="0">
                  <a:solidFill>
                    <a:schemeClr val="tx1"/>
                  </a:solidFill>
                </a:rPr>
                <a:t>Savaş sırasında </a:t>
              </a:r>
              <a:r>
                <a:rPr lang="tr-TR" sz="2400" dirty="0" smtClean="0">
                  <a:solidFill>
                    <a:schemeClr val="tx1"/>
                  </a:solidFill>
                </a:rPr>
                <a:t>Doğu Roma </a:t>
              </a:r>
              <a:r>
                <a:rPr lang="tr-TR" sz="2400" dirty="0" smtClean="0">
                  <a:solidFill>
                    <a:schemeClr val="tx1"/>
                  </a:solidFill>
                </a:rPr>
                <a:t>ordusu içinde yer alan paralı askerlik yapan Peçenek ve Uz Türkleri Selçuklu tarafına geçmiştir.</a:t>
              </a:r>
              <a:endParaRPr lang="tr-TR" sz="2400" dirty="0">
                <a:solidFill>
                  <a:schemeClr val="tx1"/>
                </a:solidFill>
              </a:endParaRPr>
            </a:p>
          </p:txBody>
        </p:sp>
        <p:sp>
          <p:nvSpPr>
            <p:cNvPr id="22" name="Serbest Form 21"/>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grpSp>
        <p:nvGrpSpPr>
          <p:cNvPr id="23" name="Grup 22"/>
          <p:cNvGrpSpPr/>
          <p:nvPr/>
        </p:nvGrpSpPr>
        <p:grpSpPr>
          <a:xfrm flipH="1">
            <a:off x="6519637" y="4622675"/>
            <a:ext cx="5367562" cy="1833852"/>
            <a:chOff x="6314802" y="3222669"/>
            <a:chExt cx="2527165" cy="605350"/>
          </a:xfrm>
        </p:grpSpPr>
        <p:sp>
          <p:nvSpPr>
            <p:cNvPr id="24" name="Serbest Form 23"/>
            <p:cNvSpPr/>
            <p:nvPr/>
          </p:nvSpPr>
          <p:spPr>
            <a:xfrm>
              <a:off x="6314802" y="3240674"/>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lgn="ctr"/>
              <a:r>
                <a:rPr lang="tr-TR" sz="2400" dirty="0" smtClean="0">
                  <a:solidFill>
                    <a:schemeClr val="tx1"/>
                  </a:solidFill>
                </a:rPr>
                <a:t>Alparslan ‘‘Hilal Taktiğini’’ uygulayarak kendisinden daha kalabalık olan </a:t>
              </a:r>
              <a:r>
                <a:rPr lang="tr-TR" sz="2400" dirty="0" smtClean="0">
                  <a:solidFill>
                    <a:schemeClr val="tx1"/>
                  </a:solidFill>
                </a:rPr>
                <a:t>Doğu Roma </a:t>
              </a:r>
              <a:r>
                <a:rPr lang="tr-TR" sz="2400" dirty="0" smtClean="0">
                  <a:solidFill>
                    <a:schemeClr val="tx1"/>
                  </a:solidFill>
                </a:rPr>
                <a:t>ordusunu yenmiştir.</a:t>
              </a:r>
              <a:endParaRPr lang="tr-TR" sz="2400" dirty="0">
                <a:solidFill>
                  <a:schemeClr val="tx1"/>
                </a:solidFill>
              </a:endParaRPr>
            </a:p>
          </p:txBody>
        </p:sp>
        <p:sp>
          <p:nvSpPr>
            <p:cNvPr id="25" name="Serbest Form 24"/>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spTree>
    <p:custDataLst>
      <p:tags r:id="rId1"/>
    </p:custDataLst>
    <p:extLst>
      <p:ext uri="{BB962C8B-B14F-4D97-AF65-F5344CB8AC3E}">
        <p14:creationId xmlns:p14="http://schemas.microsoft.com/office/powerpoint/2010/main" val="15274478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500" fill="hold"/>
                                        <p:tgtEl>
                                          <p:spTgt spid="23"/>
                                        </p:tgtEl>
                                        <p:attrNameLst>
                                          <p:attrName>ppt_w</p:attrName>
                                        </p:attrNameLst>
                                      </p:cBhvr>
                                      <p:tavLst>
                                        <p:tav tm="0">
                                          <p:val>
                                            <p:fltVal val="0"/>
                                          </p:val>
                                        </p:tav>
                                        <p:tav tm="100000">
                                          <p:val>
                                            <p:strVal val="#ppt_w"/>
                                          </p:val>
                                        </p:tav>
                                      </p:tavLst>
                                    </p:anim>
                                    <p:anim calcmode="lin" valueType="num">
                                      <p:cBhvr>
                                        <p:cTn id="22" dur="500" fill="hold"/>
                                        <p:tgtEl>
                                          <p:spTgt spid="23"/>
                                        </p:tgtEl>
                                        <p:attrNameLst>
                                          <p:attrName>ppt_h</p:attrName>
                                        </p:attrNameLst>
                                      </p:cBhvr>
                                      <p:tavLst>
                                        <p:tav tm="0">
                                          <p:val>
                                            <p:fltVal val="0"/>
                                          </p:val>
                                        </p:tav>
                                        <p:tav tm="100000">
                                          <p:val>
                                            <p:strVal val="#ppt_h"/>
                                          </p:val>
                                        </p:tav>
                                      </p:tavLst>
                                    </p:anim>
                                    <p:animEffect transition="in" filter="fade">
                                      <p:cBhvr>
                                        <p:cTn id="2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1071 Malazgirt Savaşı</a:t>
            </a:r>
            <a:endParaRPr lang="en-US" sz="2800" dirty="0">
              <a:solidFill>
                <a:schemeClr val="bg1"/>
              </a:solidFill>
            </a:endParaRPr>
          </a:p>
        </p:txBody>
      </p:sp>
      <p:sp>
        <p:nvSpPr>
          <p:cNvPr id="20" name="Rectangle: Rounded Corners 111">
            <a:hlinkClick r:id="rId4"/>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9" name="Grup 18"/>
          <p:cNvGrpSpPr/>
          <p:nvPr/>
        </p:nvGrpSpPr>
        <p:grpSpPr>
          <a:xfrm>
            <a:off x="530680" y="4644321"/>
            <a:ext cx="5570763" cy="1833852"/>
            <a:chOff x="6314802" y="3222669"/>
            <a:chExt cx="2527165" cy="605350"/>
          </a:xfrm>
        </p:grpSpPr>
        <p:sp>
          <p:nvSpPr>
            <p:cNvPr id="21" name="Serbest Form 20"/>
            <p:cNvSpPr/>
            <p:nvPr/>
          </p:nvSpPr>
          <p:spPr>
            <a:xfrm>
              <a:off x="6314802" y="3240674"/>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lgn="ctr"/>
              <a:r>
                <a:rPr lang="tr-TR" sz="2400" dirty="0" smtClean="0">
                  <a:solidFill>
                    <a:schemeClr val="tx1"/>
                  </a:solidFill>
                </a:rPr>
                <a:t>Savaş sonunda </a:t>
              </a:r>
              <a:r>
                <a:rPr lang="tr-TR" sz="2400" dirty="0" smtClean="0">
                  <a:solidFill>
                    <a:schemeClr val="tx1"/>
                  </a:solidFill>
                </a:rPr>
                <a:t>Doğu Roma </a:t>
              </a:r>
              <a:r>
                <a:rPr lang="tr-TR" sz="2400" dirty="0" smtClean="0">
                  <a:solidFill>
                    <a:schemeClr val="tx1"/>
                  </a:solidFill>
                </a:rPr>
                <a:t>yenilmiş Roman </a:t>
              </a:r>
              <a:r>
                <a:rPr lang="tr-TR" sz="2400" dirty="0" err="1" smtClean="0">
                  <a:solidFill>
                    <a:schemeClr val="tx1"/>
                  </a:solidFill>
                </a:rPr>
                <a:t>Diyojen</a:t>
              </a:r>
              <a:r>
                <a:rPr lang="tr-TR" sz="2400" dirty="0" smtClean="0">
                  <a:solidFill>
                    <a:schemeClr val="tx1"/>
                  </a:solidFill>
                </a:rPr>
                <a:t> esir alınmıştır.</a:t>
              </a:r>
              <a:endParaRPr lang="tr-TR" sz="2400" dirty="0">
                <a:solidFill>
                  <a:schemeClr val="tx1"/>
                </a:solidFill>
              </a:endParaRPr>
            </a:p>
          </p:txBody>
        </p:sp>
        <p:sp>
          <p:nvSpPr>
            <p:cNvPr id="22" name="Serbest Form 21"/>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7227" y="893146"/>
            <a:ext cx="5497667" cy="3141523"/>
          </a:xfrm>
          <a:prstGeom prst="rect">
            <a:avLst/>
          </a:prstGeom>
        </p:spPr>
      </p:pic>
      <p:pic>
        <p:nvPicPr>
          <p:cNvPr id="5" name="Resim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54852" y="893146"/>
            <a:ext cx="5497666" cy="3141523"/>
          </a:xfrm>
          <a:prstGeom prst="rect">
            <a:avLst/>
          </a:prstGeom>
        </p:spPr>
      </p:pic>
      <p:grpSp>
        <p:nvGrpSpPr>
          <p:cNvPr id="14" name="Grup 13"/>
          <p:cNvGrpSpPr/>
          <p:nvPr/>
        </p:nvGrpSpPr>
        <p:grpSpPr>
          <a:xfrm flipH="1">
            <a:off x="6519636" y="4622675"/>
            <a:ext cx="5532881" cy="1833852"/>
            <a:chOff x="6314802" y="3222669"/>
            <a:chExt cx="2527165" cy="605350"/>
          </a:xfrm>
        </p:grpSpPr>
        <p:sp>
          <p:nvSpPr>
            <p:cNvPr id="15" name="Serbest Form 14"/>
            <p:cNvSpPr/>
            <p:nvPr/>
          </p:nvSpPr>
          <p:spPr>
            <a:xfrm>
              <a:off x="6314802" y="3240674"/>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lgn="ctr"/>
              <a:r>
                <a:rPr lang="tr-TR" sz="2400" dirty="0" smtClean="0">
                  <a:solidFill>
                    <a:schemeClr val="tx1"/>
                  </a:solidFill>
                </a:rPr>
                <a:t>Başkent Rey’e götürülen </a:t>
              </a:r>
              <a:r>
                <a:rPr lang="tr-TR" sz="2400" dirty="0" smtClean="0">
                  <a:solidFill>
                    <a:schemeClr val="tx1"/>
                  </a:solidFill>
                </a:rPr>
                <a:t>Doğu Roma </a:t>
              </a:r>
              <a:r>
                <a:rPr lang="tr-TR" sz="2400" dirty="0" smtClean="0">
                  <a:solidFill>
                    <a:schemeClr val="tx1"/>
                  </a:solidFill>
                </a:rPr>
                <a:t>hükümdarı ile anlaşma yapılmıştır.</a:t>
              </a:r>
              <a:endParaRPr lang="tr-TR" sz="2400" dirty="0">
                <a:solidFill>
                  <a:schemeClr val="tx1"/>
                </a:solidFill>
              </a:endParaRPr>
            </a:p>
          </p:txBody>
        </p:sp>
        <p:sp>
          <p:nvSpPr>
            <p:cNvPr id="16" name="Serbest Form 15"/>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spTree>
    <p:custDataLst>
      <p:tags r:id="rId1"/>
    </p:custDataLst>
    <p:extLst>
      <p:ext uri="{BB962C8B-B14F-4D97-AF65-F5344CB8AC3E}">
        <p14:creationId xmlns:p14="http://schemas.microsoft.com/office/powerpoint/2010/main" val="3277595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Effect transition="in" filter="fade">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1071 Malazgirt Savaşı</a:t>
            </a:r>
            <a:endParaRPr lang="en-US" sz="2800" dirty="0">
              <a:solidFill>
                <a:schemeClr val="bg1"/>
              </a:solidFill>
            </a:endParaRPr>
          </a:p>
        </p:txBody>
      </p:sp>
      <p:sp>
        <p:nvSpPr>
          <p:cNvPr id="20" name="Rectangle: Rounded Corners 111">
            <a:hlinkClick r:id="rId5"/>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9" name="Grup 18"/>
          <p:cNvGrpSpPr/>
          <p:nvPr/>
        </p:nvGrpSpPr>
        <p:grpSpPr>
          <a:xfrm>
            <a:off x="530680" y="4644321"/>
            <a:ext cx="5570763" cy="1833852"/>
            <a:chOff x="6314802" y="3222669"/>
            <a:chExt cx="2527165" cy="605350"/>
          </a:xfrm>
        </p:grpSpPr>
        <p:sp>
          <p:nvSpPr>
            <p:cNvPr id="21" name="Serbest Form 20"/>
            <p:cNvSpPr/>
            <p:nvPr/>
          </p:nvSpPr>
          <p:spPr>
            <a:xfrm>
              <a:off x="6314802" y="3240674"/>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lgn="ctr"/>
              <a:r>
                <a:rPr lang="tr-TR" sz="2400" dirty="0" smtClean="0">
                  <a:solidFill>
                    <a:schemeClr val="tx1"/>
                  </a:solidFill>
                </a:rPr>
                <a:t>Roman </a:t>
              </a:r>
              <a:r>
                <a:rPr lang="tr-TR" sz="2400" dirty="0" err="1" smtClean="0">
                  <a:solidFill>
                    <a:schemeClr val="tx1"/>
                  </a:solidFill>
                </a:rPr>
                <a:t>Diyojen</a:t>
              </a:r>
              <a:r>
                <a:rPr lang="tr-TR" sz="2400" dirty="0" smtClean="0">
                  <a:solidFill>
                    <a:schemeClr val="tx1"/>
                  </a:solidFill>
                </a:rPr>
                <a:t> İstanbul’a döndü Ancak tahta yeni çıkan hükümdar hem anlaşmayı kabul etmedi hem de Roman </a:t>
              </a:r>
              <a:r>
                <a:rPr lang="tr-TR" sz="2400" dirty="0" err="1" smtClean="0">
                  <a:solidFill>
                    <a:schemeClr val="tx1"/>
                  </a:solidFill>
                </a:rPr>
                <a:t>Diyojen’i</a:t>
              </a:r>
              <a:r>
                <a:rPr lang="tr-TR" sz="2400" dirty="0" smtClean="0">
                  <a:solidFill>
                    <a:schemeClr val="tx1"/>
                  </a:solidFill>
                </a:rPr>
                <a:t> hapse attı.</a:t>
              </a:r>
              <a:endParaRPr lang="tr-TR" sz="2400" dirty="0">
                <a:solidFill>
                  <a:schemeClr val="tx1"/>
                </a:solidFill>
              </a:endParaRPr>
            </a:p>
          </p:txBody>
        </p:sp>
        <p:sp>
          <p:nvSpPr>
            <p:cNvPr id="22" name="Serbest Form 21"/>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pic>
        <p:nvPicPr>
          <p:cNvPr id="2" name="Resim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7227" y="1122010"/>
            <a:ext cx="5534215" cy="3162409"/>
          </a:xfrm>
          <a:prstGeom prst="rect">
            <a:avLst/>
          </a:prstGeom>
        </p:spPr>
      </p:pic>
      <p:pic>
        <p:nvPicPr>
          <p:cNvPr id="3" name="Resim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9635" y="1122009"/>
            <a:ext cx="5496581" cy="3140903"/>
          </a:xfrm>
          <a:prstGeom prst="rect">
            <a:avLst/>
          </a:prstGeom>
        </p:spPr>
      </p:pic>
      <p:grpSp>
        <p:nvGrpSpPr>
          <p:cNvPr id="17" name="Grup 16"/>
          <p:cNvGrpSpPr/>
          <p:nvPr/>
        </p:nvGrpSpPr>
        <p:grpSpPr>
          <a:xfrm flipH="1">
            <a:off x="6519636" y="4622675"/>
            <a:ext cx="5532881" cy="1833852"/>
            <a:chOff x="6314802" y="3222669"/>
            <a:chExt cx="2527165" cy="605350"/>
          </a:xfrm>
        </p:grpSpPr>
        <p:sp>
          <p:nvSpPr>
            <p:cNvPr id="18" name="Serbest Form 17"/>
            <p:cNvSpPr/>
            <p:nvPr/>
          </p:nvSpPr>
          <p:spPr>
            <a:xfrm>
              <a:off x="6314802" y="3240674"/>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lgn="ctr"/>
              <a:r>
                <a:rPr lang="tr-TR" sz="2400" dirty="0" smtClean="0">
                  <a:solidFill>
                    <a:schemeClr val="tx1"/>
                  </a:solidFill>
                </a:rPr>
                <a:t>Bunun üzerine Alparslan komutanlarını toplayarak Anadolu’nun fethedilmesi emrini verdi.</a:t>
              </a:r>
              <a:endParaRPr lang="tr-TR" sz="2400" dirty="0">
                <a:solidFill>
                  <a:schemeClr val="tx1"/>
                </a:solidFill>
              </a:endParaRPr>
            </a:p>
          </p:txBody>
        </p:sp>
        <p:sp>
          <p:nvSpPr>
            <p:cNvPr id="23" name="Serbest Form 22"/>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sp>
        <p:nvSpPr>
          <p:cNvPr id="12" name="Köşeli Çift Ayraç 11"/>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 durumun sonuçları neler olabilir?</a:t>
            </a:r>
            <a:endParaRPr lang="tr-TR" sz="2400" dirty="0">
              <a:solidFill>
                <a:schemeClr val="tx1"/>
              </a:solidFill>
            </a:endParaRPr>
          </a:p>
        </p:txBody>
      </p:sp>
      <p:grpSp>
        <p:nvGrpSpPr>
          <p:cNvPr id="13" name="Grup 12"/>
          <p:cNvGrpSpPr/>
          <p:nvPr/>
        </p:nvGrpSpPr>
        <p:grpSpPr>
          <a:xfrm>
            <a:off x="118753" y="5814727"/>
            <a:ext cx="914437" cy="819703"/>
            <a:chOff x="313837" y="4957280"/>
            <a:chExt cx="914437" cy="819703"/>
          </a:xfrm>
        </p:grpSpPr>
        <p:grpSp>
          <p:nvGrpSpPr>
            <p:cNvPr id="14" name="Grup 13"/>
            <p:cNvGrpSpPr/>
            <p:nvPr/>
          </p:nvGrpSpPr>
          <p:grpSpPr>
            <a:xfrm>
              <a:off x="313837" y="4957280"/>
              <a:ext cx="914437" cy="819703"/>
              <a:chOff x="6709431" y="3270742"/>
              <a:chExt cx="1544353" cy="1384361"/>
            </a:xfrm>
            <a:solidFill>
              <a:schemeClr val="tx1">
                <a:lumMod val="65000"/>
                <a:lumOff val="35000"/>
              </a:schemeClr>
            </a:solidFill>
          </p:grpSpPr>
          <p:sp>
            <p:nvSpPr>
              <p:cNvPr id="1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36646876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subTnLst>
                                    <p:audio>
                                      <p:cMediaNode>
                                        <p:cTn display="0" masterRel="sameClick">
                                          <p:stCondLst>
                                            <p:cond evt="begin" delay="0">
                                              <p:tn val="26"/>
                                            </p:cond>
                                          </p:stCondLst>
                                          <p:endCondLst>
                                            <p:cond evt="onStopAudio" delay="0">
                                              <p:tgtEl>
                                                <p:sldTgt/>
                                              </p:tgtEl>
                                            </p:cond>
                                          </p:endCondLst>
                                        </p:cTn>
                                        <p:tgtEl>
                                          <p:sndTgt r:embed="rId4" name="arrow.wav"/>
                                        </p:tgtEl>
                                      </p:cMediaNode>
                                    </p:audio>
                                  </p:sub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left)">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xit" presetSubtype="2" fill="hold" grpId="1" nodeType="clickEffect">
                                  <p:stCondLst>
                                    <p:cond delay="0"/>
                                  </p:stCondLst>
                                  <p:childTnLst>
                                    <p:animEffect transition="out" filter="wipe(right)">
                                      <p:cBhvr>
                                        <p:cTn id="38" dur="500"/>
                                        <p:tgtEl>
                                          <p:spTgt spid="12"/>
                                        </p:tgtEl>
                                      </p:cBhvr>
                                    </p:animEffect>
                                    <p:set>
                                      <p:cBhvr>
                                        <p:cTn id="39" dur="1" fill="hold">
                                          <p:stCondLst>
                                            <p:cond delay="499"/>
                                          </p:stCondLst>
                                        </p:cTn>
                                        <p:tgtEl>
                                          <p:spTgt spid="12"/>
                                        </p:tgtEl>
                                        <p:attrNameLst>
                                          <p:attrName>style.visibility</p:attrName>
                                        </p:attrNameLst>
                                      </p:cBhvr>
                                      <p:to>
                                        <p:strVal val="hidden"/>
                                      </p:to>
                                    </p:set>
                                  </p:childTnLst>
                                </p:cTn>
                              </p:par>
                            </p:childTnLst>
                          </p:cTn>
                        </p:par>
                        <p:par>
                          <p:cTn id="40" fill="hold">
                            <p:stCondLst>
                              <p:cond delay="500"/>
                            </p:stCondLst>
                            <p:childTnLst>
                              <p:par>
                                <p:cTn id="41" presetID="53" presetClass="exit" presetSubtype="32" fill="hold" nodeType="afterEffect">
                                  <p:stCondLst>
                                    <p:cond delay="0"/>
                                  </p:stCondLst>
                                  <p:childTnLst>
                                    <p:anim calcmode="lin" valueType="num">
                                      <p:cBhvr>
                                        <p:cTn id="42" dur="500"/>
                                        <p:tgtEl>
                                          <p:spTgt spid="13"/>
                                        </p:tgtEl>
                                        <p:attrNameLst>
                                          <p:attrName>ppt_w</p:attrName>
                                        </p:attrNameLst>
                                      </p:cBhvr>
                                      <p:tavLst>
                                        <p:tav tm="0">
                                          <p:val>
                                            <p:strVal val="ppt_w"/>
                                          </p:val>
                                        </p:tav>
                                        <p:tav tm="100000">
                                          <p:val>
                                            <p:fltVal val="0"/>
                                          </p:val>
                                        </p:tav>
                                      </p:tavLst>
                                    </p:anim>
                                    <p:anim calcmode="lin" valueType="num">
                                      <p:cBhvr>
                                        <p:cTn id="43" dur="500"/>
                                        <p:tgtEl>
                                          <p:spTgt spid="13"/>
                                        </p:tgtEl>
                                        <p:attrNameLst>
                                          <p:attrName>ppt_h</p:attrName>
                                        </p:attrNameLst>
                                      </p:cBhvr>
                                      <p:tavLst>
                                        <p:tav tm="0">
                                          <p:val>
                                            <p:strVal val="ppt_h"/>
                                          </p:val>
                                        </p:tav>
                                        <p:tav tm="100000">
                                          <p:val>
                                            <p:fltVal val="0"/>
                                          </p:val>
                                        </p:tav>
                                      </p:tavLst>
                                    </p:anim>
                                    <p:animEffect transition="out" filter="fade">
                                      <p:cBhvr>
                                        <p:cTn id="44" dur="500"/>
                                        <p:tgtEl>
                                          <p:spTgt spid="13"/>
                                        </p:tgtEl>
                                      </p:cBhvr>
                                    </p:animEffect>
                                    <p:set>
                                      <p:cBhvr>
                                        <p:cTn id="45"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Malazgirt Savaşı’nın Sonuçları</a:t>
            </a:r>
            <a:endParaRPr lang="en-US" sz="2800" dirty="0">
              <a:solidFill>
                <a:schemeClr val="bg1"/>
              </a:solidFill>
            </a:endParaRPr>
          </a:p>
        </p:txBody>
      </p:sp>
      <p:sp>
        <p:nvSpPr>
          <p:cNvPr id="20" name="Rectangle: Rounded Corners 111">
            <a:hlinkClick r:id="rId4"/>
            <a:extLst>
              <a:ext uri="{FF2B5EF4-FFF2-40B4-BE49-F238E27FC236}">
                <a16:creationId xmlns:a16="http://schemas.microsoft.com/office/drawing/2014/main" id="{86E3D609-39C5-48AB-BBEB-435EFD8F0C1A}"/>
              </a:ext>
            </a:extLst>
          </p:cNvPr>
          <p:cNvSpPr/>
          <p:nvPr/>
        </p:nvSpPr>
        <p:spPr>
          <a:xfrm flipH="1">
            <a:off x="1029145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 name="Resi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05" y="720167"/>
            <a:ext cx="12185695" cy="6369796"/>
          </a:xfrm>
          <a:prstGeom prst="rect">
            <a:avLst/>
          </a:prstGeom>
        </p:spPr>
      </p:pic>
      <p:sp>
        <p:nvSpPr>
          <p:cNvPr id="13" name="Google Shape;410;p8"/>
          <p:cNvSpPr/>
          <p:nvPr/>
        </p:nvSpPr>
        <p:spPr>
          <a:xfrm>
            <a:off x="158749" y="802587"/>
            <a:ext cx="11496675" cy="1086535"/>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Anadolu’nun kapıları Türklere açılarak Anadolu fethedilmeye başlandı.</a:t>
            </a:r>
            <a:endParaRPr sz="2400" dirty="0">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2487241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33" y="745725"/>
            <a:ext cx="12187564" cy="6145296"/>
          </a:xfrm>
          <a:prstGeom prst="rect">
            <a:avLst/>
          </a:prstGeom>
        </p:spPr>
      </p:pic>
      <p:sp>
        <p:nvSpPr>
          <p:cNvPr id="5" name="Serbest Form 4"/>
          <p:cNvSpPr/>
          <p:nvPr/>
        </p:nvSpPr>
        <p:spPr>
          <a:xfrm>
            <a:off x="5930284" y="2449508"/>
            <a:ext cx="1145253" cy="746454"/>
          </a:xfrm>
          <a:custGeom>
            <a:avLst/>
            <a:gdLst>
              <a:gd name="connsiteX0" fmla="*/ 585926 w 1145253"/>
              <a:gd name="connsiteY0" fmla="*/ 53995 h 746454"/>
              <a:gd name="connsiteX1" fmla="*/ 585926 w 1145253"/>
              <a:gd name="connsiteY1" fmla="*/ 53995 h 746454"/>
              <a:gd name="connsiteX2" fmla="*/ 488272 w 1145253"/>
              <a:gd name="connsiteY2" fmla="*/ 45118 h 746454"/>
              <a:gd name="connsiteX3" fmla="*/ 284086 w 1145253"/>
              <a:gd name="connsiteY3" fmla="*/ 62873 h 746454"/>
              <a:gd name="connsiteX4" fmla="*/ 266330 w 1145253"/>
              <a:gd name="connsiteY4" fmla="*/ 80628 h 746454"/>
              <a:gd name="connsiteX5" fmla="*/ 177554 w 1145253"/>
              <a:gd name="connsiteY5" fmla="*/ 107261 h 746454"/>
              <a:gd name="connsiteX6" fmla="*/ 150921 w 1145253"/>
              <a:gd name="connsiteY6" fmla="*/ 133894 h 746454"/>
              <a:gd name="connsiteX7" fmla="*/ 88777 w 1145253"/>
              <a:gd name="connsiteY7" fmla="*/ 151650 h 746454"/>
              <a:gd name="connsiteX8" fmla="*/ 71021 w 1145253"/>
              <a:gd name="connsiteY8" fmla="*/ 169405 h 746454"/>
              <a:gd name="connsiteX9" fmla="*/ 53266 w 1145253"/>
              <a:gd name="connsiteY9" fmla="*/ 196038 h 746454"/>
              <a:gd name="connsiteX10" fmla="*/ 26633 w 1145253"/>
              <a:gd name="connsiteY10" fmla="*/ 213793 h 746454"/>
              <a:gd name="connsiteX11" fmla="*/ 8878 w 1145253"/>
              <a:gd name="connsiteY11" fmla="*/ 267059 h 746454"/>
              <a:gd name="connsiteX12" fmla="*/ 0 w 1145253"/>
              <a:gd name="connsiteY12" fmla="*/ 293692 h 746454"/>
              <a:gd name="connsiteX13" fmla="*/ 8878 w 1145253"/>
              <a:gd name="connsiteY13" fmla="*/ 435735 h 746454"/>
              <a:gd name="connsiteX14" fmla="*/ 17755 w 1145253"/>
              <a:gd name="connsiteY14" fmla="*/ 471246 h 746454"/>
              <a:gd name="connsiteX15" fmla="*/ 35511 w 1145253"/>
              <a:gd name="connsiteY15" fmla="*/ 489001 h 746454"/>
              <a:gd name="connsiteX16" fmla="*/ 44388 w 1145253"/>
              <a:gd name="connsiteY16" fmla="*/ 515634 h 746454"/>
              <a:gd name="connsiteX17" fmla="*/ 71021 w 1145253"/>
              <a:gd name="connsiteY17" fmla="*/ 568900 h 746454"/>
              <a:gd name="connsiteX18" fmla="*/ 79899 w 1145253"/>
              <a:gd name="connsiteY18" fmla="*/ 604411 h 746454"/>
              <a:gd name="connsiteX19" fmla="*/ 106532 w 1145253"/>
              <a:gd name="connsiteY19" fmla="*/ 613288 h 746454"/>
              <a:gd name="connsiteX20" fmla="*/ 115410 w 1145253"/>
              <a:gd name="connsiteY20" fmla="*/ 639921 h 746454"/>
              <a:gd name="connsiteX21" fmla="*/ 177554 w 1145253"/>
              <a:gd name="connsiteY21" fmla="*/ 693187 h 746454"/>
              <a:gd name="connsiteX22" fmla="*/ 204187 w 1145253"/>
              <a:gd name="connsiteY22" fmla="*/ 702065 h 746454"/>
              <a:gd name="connsiteX23" fmla="*/ 292963 w 1145253"/>
              <a:gd name="connsiteY23" fmla="*/ 719821 h 746454"/>
              <a:gd name="connsiteX24" fmla="*/ 426128 w 1145253"/>
              <a:gd name="connsiteY24" fmla="*/ 746454 h 746454"/>
              <a:gd name="connsiteX25" fmla="*/ 914400 w 1145253"/>
              <a:gd name="connsiteY25" fmla="*/ 728698 h 746454"/>
              <a:gd name="connsiteX26" fmla="*/ 949911 w 1145253"/>
              <a:gd name="connsiteY26" fmla="*/ 719821 h 746454"/>
              <a:gd name="connsiteX27" fmla="*/ 994299 w 1145253"/>
              <a:gd name="connsiteY27" fmla="*/ 702065 h 746454"/>
              <a:gd name="connsiteX28" fmla="*/ 1020932 w 1145253"/>
              <a:gd name="connsiteY28" fmla="*/ 684310 h 746454"/>
              <a:gd name="connsiteX29" fmla="*/ 1065321 w 1145253"/>
              <a:gd name="connsiteY29" fmla="*/ 648799 h 746454"/>
              <a:gd name="connsiteX30" fmla="*/ 1083076 w 1145253"/>
              <a:gd name="connsiteY30" fmla="*/ 622166 h 746454"/>
              <a:gd name="connsiteX31" fmla="*/ 1127464 w 1145253"/>
              <a:gd name="connsiteY31" fmla="*/ 506756 h 746454"/>
              <a:gd name="connsiteX32" fmla="*/ 1145220 w 1145253"/>
              <a:gd name="connsiteY32" fmla="*/ 284815 h 746454"/>
              <a:gd name="connsiteX33" fmla="*/ 1109709 w 1145253"/>
              <a:gd name="connsiteY33" fmla="*/ 187160 h 746454"/>
              <a:gd name="connsiteX34" fmla="*/ 1083076 w 1145253"/>
              <a:gd name="connsiteY34" fmla="*/ 178283 h 746454"/>
              <a:gd name="connsiteX35" fmla="*/ 994299 w 1145253"/>
              <a:gd name="connsiteY35" fmla="*/ 107261 h 746454"/>
              <a:gd name="connsiteX36" fmla="*/ 958788 w 1145253"/>
              <a:gd name="connsiteY36" fmla="*/ 71751 h 746454"/>
              <a:gd name="connsiteX37" fmla="*/ 941033 w 1145253"/>
              <a:gd name="connsiteY37" fmla="*/ 45118 h 746454"/>
              <a:gd name="connsiteX38" fmla="*/ 896645 w 1145253"/>
              <a:gd name="connsiteY38" fmla="*/ 36240 h 746454"/>
              <a:gd name="connsiteX39" fmla="*/ 816746 w 1145253"/>
              <a:gd name="connsiteY39" fmla="*/ 27362 h 746454"/>
              <a:gd name="connsiteX40" fmla="*/ 763480 w 1145253"/>
              <a:gd name="connsiteY40" fmla="*/ 18485 h 746454"/>
              <a:gd name="connsiteX41" fmla="*/ 656948 w 1145253"/>
              <a:gd name="connsiteY41" fmla="*/ 9607 h 746454"/>
              <a:gd name="connsiteX42" fmla="*/ 585926 w 1145253"/>
              <a:gd name="connsiteY42" fmla="*/ 729 h 746454"/>
              <a:gd name="connsiteX43" fmla="*/ 497150 w 1145253"/>
              <a:gd name="connsiteY43" fmla="*/ 729 h 746454"/>
              <a:gd name="connsiteX44" fmla="*/ 497150 w 1145253"/>
              <a:gd name="connsiteY44" fmla="*/ 9607 h 746454"/>
              <a:gd name="connsiteX45" fmla="*/ 585926 w 1145253"/>
              <a:gd name="connsiteY45" fmla="*/ 53995 h 746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145253" h="746454">
                <a:moveTo>
                  <a:pt x="585926" y="53995"/>
                </a:moveTo>
                <a:lnTo>
                  <a:pt x="585926" y="53995"/>
                </a:lnTo>
                <a:cubicBezTo>
                  <a:pt x="553375" y="51036"/>
                  <a:pt x="520958" y="45118"/>
                  <a:pt x="488272" y="45118"/>
                </a:cubicBezTo>
                <a:cubicBezTo>
                  <a:pt x="345483" y="45118"/>
                  <a:pt x="365968" y="42401"/>
                  <a:pt x="284086" y="62873"/>
                </a:cubicBezTo>
                <a:cubicBezTo>
                  <a:pt x="278167" y="68791"/>
                  <a:pt x="273816" y="76885"/>
                  <a:pt x="266330" y="80628"/>
                </a:cubicBezTo>
                <a:cubicBezTo>
                  <a:pt x="244711" y="91438"/>
                  <a:pt x="203045" y="100889"/>
                  <a:pt x="177554" y="107261"/>
                </a:cubicBezTo>
                <a:cubicBezTo>
                  <a:pt x="168676" y="116139"/>
                  <a:pt x="161367" y="126930"/>
                  <a:pt x="150921" y="133894"/>
                </a:cubicBezTo>
                <a:cubicBezTo>
                  <a:pt x="143279" y="138989"/>
                  <a:pt x="93513" y="150466"/>
                  <a:pt x="88777" y="151650"/>
                </a:cubicBezTo>
                <a:cubicBezTo>
                  <a:pt x="82858" y="157568"/>
                  <a:pt x="76250" y="162869"/>
                  <a:pt x="71021" y="169405"/>
                </a:cubicBezTo>
                <a:cubicBezTo>
                  <a:pt x="64356" y="177736"/>
                  <a:pt x="60811" y="188493"/>
                  <a:pt x="53266" y="196038"/>
                </a:cubicBezTo>
                <a:cubicBezTo>
                  <a:pt x="45721" y="203583"/>
                  <a:pt x="35511" y="207875"/>
                  <a:pt x="26633" y="213793"/>
                </a:cubicBezTo>
                <a:lnTo>
                  <a:pt x="8878" y="267059"/>
                </a:lnTo>
                <a:lnTo>
                  <a:pt x="0" y="293692"/>
                </a:lnTo>
                <a:cubicBezTo>
                  <a:pt x="2959" y="341040"/>
                  <a:pt x="4158" y="388530"/>
                  <a:pt x="8878" y="435735"/>
                </a:cubicBezTo>
                <a:cubicBezTo>
                  <a:pt x="10092" y="447876"/>
                  <a:pt x="12298" y="460333"/>
                  <a:pt x="17755" y="471246"/>
                </a:cubicBezTo>
                <a:cubicBezTo>
                  <a:pt x="21498" y="478732"/>
                  <a:pt x="29592" y="483083"/>
                  <a:pt x="35511" y="489001"/>
                </a:cubicBezTo>
                <a:cubicBezTo>
                  <a:pt x="38470" y="497879"/>
                  <a:pt x="40203" y="507264"/>
                  <a:pt x="44388" y="515634"/>
                </a:cubicBezTo>
                <a:cubicBezTo>
                  <a:pt x="70330" y="567518"/>
                  <a:pt x="56144" y="516828"/>
                  <a:pt x="71021" y="568900"/>
                </a:cubicBezTo>
                <a:cubicBezTo>
                  <a:pt x="74373" y="580632"/>
                  <a:pt x="72277" y="594883"/>
                  <a:pt x="79899" y="604411"/>
                </a:cubicBezTo>
                <a:cubicBezTo>
                  <a:pt x="85745" y="611718"/>
                  <a:pt x="97654" y="610329"/>
                  <a:pt x="106532" y="613288"/>
                </a:cubicBezTo>
                <a:cubicBezTo>
                  <a:pt x="109491" y="622166"/>
                  <a:pt x="109971" y="632306"/>
                  <a:pt x="115410" y="639921"/>
                </a:cubicBezTo>
                <a:cubicBezTo>
                  <a:pt x="127546" y="656911"/>
                  <a:pt x="156700" y="682760"/>
                  <a:pt x="177554" y="693187"/>
                </a:cubicBezTo>
                <a:cubicBezTo>
                  <a:pt x="185924" y="697372"/>
                  <a:pt x="195069" y="699961"/>
                  <a:pt x="204187" y="702065"/>
                </a:cubicBezTo>
                <a:cubicBezTo>
                  <a:pt x="233592" y="708851"/>
                  <a:pt x="263946" y="711531"/>
                  <a:pt x="292963" y="719821"/>
                </a:cubicBezTo>
                <a:cubicBezTo>
                  <a:pt x="378047" y="744130"/>
                  <a:pt x="333730" y="734904"/>
                  <a:pt x="426128" y="746454"/>
                </a:cubicBezTo>
                <a:lnTo>
                  <a:pt x="914400" y="728698"/>
                </a:lnTo>
                <a:cubicBezTo>
                  <a:pt x="926585" y="728078"/>
                  <a:pt x="938336" y="723679"/>
                  <a:pt x="949911" y="719821"/>
                </a:cubicBezTo>
                <a:cubicBezTo>
                  <a:pt x="965029" y="714782"/>
                  <a:pt x="980046" y="709192"/>
                  <a:pt x="994299" y="702065"/>
                </a:cubicBezTo>
                <a:cubicBezTo>
                  <a:pt x="1003842" y="697293"/>
                  <a:pt x="1012054" y="690228"/>
                  <a:pt x="1020932" y="684310"/>
                </a:cubicBezTo>
                <a:cubicBezTo>
                  <a:pt x="1071820" y="607980"/>
                  <a:pt x="1004060" y="697809"/>
                  <a:pt x="1065321" y="648799"/>
                </a:cubicBezTo>
                <a:cubicBezTo>
                  <a:pt x="1073652" y="642134"/>
                  <a:pt x="1078605" y="631854"/>
                  <a:pt x="1083076" y="622166"/>
                </a:cubicBezTo>
                <a:cubicBezTo>
                  <a:pt x="1106473" y="571473"/>
                  <a:pt x="1113086" y="549893"/>
                  <a:pt x="1127464" y="506756"/>
                </a:cubicBezTo>
                <a:cubicBezTo>
                  <a:pt x="1137726" y="424660"/>
                  <a:pt x="1145220" y="377323"/>
                  <a:pt x="1145220" y="284815"/>
                </a:cubicBezTo>
                <a:cubicBezTo>
                  <a:pt x="1145220" y="235849"/>
                  <a:pt x="1147721" y="212501"/>
                  <a:pt x="1109709" y="187160"/>
                </a:cubicBezTo>
                <a:cubicBezTo>
                  <a:pt x="1101923" y="181969"/>
                  <a:pt x="1091954" y="181242"/>
                  <a:pt x="1083076" y="178283"/>
                </a:cubicBezTo>
                <a:cubicBezTo>
                  <a:pt x="1020452" y="115659"/>
                  <a:pt x="1052269" y="136247"/>
                  <a:pt x="994299" y="107261"/>
                </a:cubicBezTo>
                <a:cubicBezTo>
                  <a:pt x="974928" y="49151"/>
                  <a:pt x="1001832" y="106186"/>
                  <a:pt x="958788" y="71751"/>
                </a:cubicBezTo>
                <a:cubicBezTo>
                  <a:pt x="950456" y="65086"/>
                  <a:pt x="950297" y="50412"/>
                  <a:pt x="941033" y="45118"/>
                </a:cubicBezTo>
                <a:cubicBezTo>
                  <a:pt x="927932" y="37632"/>
                  <a:pt x="911582" y="38374"/>
                  <a:pt x="896645" y="36240"/>
                </a:cubicBezTo>
                <a:cubicBezTo>
                  <a:pt x="870117" y="32450"/>
                  <a:pt x="843308" y="30904"/>
                  <a:pt x="816746" y="27362"/>
                </a:cubicBezTo>
                <a:cubicBezTo>
                  <a:pt x="798904" y="24983"/>
                  <a:pt x="781370" y="20473"/>
                  <a:pt x="763480" y="18485"/>
                </a:cubicBezTo>
                <a:cubicBezTo>
                  <a:pt x="728064" y="14550"/>
                  <a:pt x="692405" y="13153"/>
                  <a:pt x="656948" y="9607"/>
                </a:cubicBezTo>
                <a:cubicBezTo>
                  <a:pt x="633208" y="7233"/>
                  <a:pt x="609748" y="2052"/>
                  <a:pt x="585926" y="729"/>
                </a:cubicBezTo>
                <a:cubicBezTo>
                  <a:pt x="556380" y="-913"/>
                  <a:pt x="526742" y="729"/>
                  <a:pt x="497150" y="729"/>
                </a:cubicBezTo>
                <a:lnTo>
                  <a:pt x="497150" y="9607"/>
                </a:lnTo>
                <a:lnTo>
                  <a:pt x="585926" y="53995"/>
                </a:lnTo>
                <a:close/>
              </a:path>
            </a:pathLst>
          </a:custGeom>
          <a:solidFill>
            <a:srgbClr val="ED7D31">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Serbest Form 6"/>
          <p:cNvSpPr/>
          <p:nvPr/>
        </p:nvSpPr>
        <p:spPr>
          <a:xfrm>
            <a:off x="5424256" y="2530136"/>
            <a:ext cx="621437" cy="952766"/>
          </a:xfrm>
          <a:custGeom>
            <a:avLst/>
            <a:gdLst>
              <a:gd name="connsiteX0" fmla="*/ 550416 w 621437"/>
              <a:gd name="connsiteY0" fmla="*/ 142043 h 952766"/>
              <a:gd name="connsiteX1" fmla="*/ 550416 w 621437"/>
              <a:gd name="connsiteY1" fmla="*/ 142043 h 952766"/>
              <a:gd name="connsiteX2" fmla="*/ 470517 w 621437"/>
              <a:gd name="connsiteY2" fmla="*/ 79899 h 952766"/>
              <a:gd name="connsiteX3" fmla="*/ 443884 w 621437"/>
              <a:gd name="connsiteY3" fmla="*/ 71021 h 952766"/>
              <a:gd name="connsiteX4" fmla="*/ 399495 w 621437"/>
              <a:gd name="connsiteY4" fmla="*/ 17755 h 952766"/>
              <a:gd name="connsiteX5" fmla="*/ 372862 w 621437"/>
              <a:gd name="connsiteY5" fmla="*/ 0 h 952766"/>
              <a:gd name="connsiteX6" fmla="*/ 266330 w 621437"/>
              <a:gd name="connsiteY6" fmla="*/ 17755 h 952766"/>
              <a:gd name="connsiteX7" fmla="*/ 239697 w 621437"/>
              <a:gd name="connsiteY7" fmla="*/ 26633 h 952766"/>
              <a:gd name="connsiteX8" fmla="*/ 177554 w 621437"/>
              <a:gd name="connsiteY8" fmla="*/ 44388 h 952766"/>
              <a:gd name="connsiteX9" fmla="*/ 133165 w 621437"/>
              <a:gd name="connsiteY9" fmla="*/ 88777 h 952766"/>
              <a:gd name="connsiteX10" fmla="*/ 79899 w 621437"/>
              <a:gd name="connsiteY10" fmla="*/ 124287 h 952766"/>
              <a:gd name="connsiteX11" fmla="*/ 53266 w 621437"/>
              <a:gd name="connsiteY11" fmla="*/ 168676 h 952766"/>
              <a:gd name="connsiteX12" fmla="*/ 44389 w 621437"/>
              <a:gd name="connsiteY12" fmla="*/ 195309 h 952766"/>
              <a:gd name="connsiteX13" fmla="*/ 0 w 621437"/>
              <a:gd name="connsiteY13" fmla="*/ 301841 h 952766"/>
              <a:gd name="connsiteX14" fmla="*/ 8878 w 621437"/>
              <a:gd name="connsiteY14" fmla="*/ 497149 h 952766"/>
              <a:gd name="connsiteX15" fmla="*/ 26633 w 621437"/>
              <a:gd name="connsiteY15" fmla="*/ 532660 h 952766"/>
              <a:gd name="connsiteX16" fmla="*/ 44389 w 621437"/>
              <a:gd name="connsiteY16" fmla="*/ 585926 h 952766"/>
              <a:gd name="connsiteX17" fmla="*/ 62144 w 621437"/>
              <a:gd name="connsiteY17" fmla="*/ 648070 h 952766"/>
              <a:gd name="connsiteX18" fmla="*/ 115410 w 621437"/>
              <a:gd name="connsiteY18" fmla="*/ 701336 h 952766"/>
              <a:gd name="connsiteX19" fmla="*/ 159798 w 621437"/>
              <a:gd name="connsiteY19" fmla="*/ 763480 h 952766"/>
              <a:gd name="connsiteX20" fmla="*/ 177554 w 621437"/>
              <a:gd name="connsiteY20" fmla="*/ 781235 h 952766"/>
              <a:gd name="connsiteX21" fmla="*/ 213064 w 621437"/>
              <a:gd name="connsiteY21" fmla="*/ 834501 h 952766"/>
              <a:gd name="connsiteX22" fmla="*/ 248575 w 621437"/>
              <a:gd name="connsiteY22" fmla="*/ 870012 h 952766"/>
              <a:gd name="connsiteX23" fmla="*/ 301841 w 621437"/>
              <a:gd name="connsiteY23" fmla="*/ 905522 h 952766"/>
              <a:gd name="connsiteX24" fmla="*/ 328474 w 621437"/>
              <a:gd name="connsiteY24" fmla="*/ 923278 h 952766"/>
              <a:gd name="connsiteX25" fmla="*/ 355107 w 621437"/>
              <a:gd name="connsiteY25" fmla="*/ 932155 h 952766"/>
              <a:gd name="connsiteX26" fmla="*/ 381740 w 621437"/>
              <a:gd name="connsiteY26" fmla="*/ 949911 h 952766"/>
              <a:gd name="connsiteX27" fmla="*/ 559294 w 621437"/>
              <a:gd name="connsiteY27" fmla="*/ 932155 h 952766"/>
              <a:gd name="connsiteX28" fmla="*/ 594804 w 621437"/>
              <a:gd name="connsiteY28" fmla="*/ 878889 h 952766"/>
              <a:gd name="connsiteX29" fmla="*/ 621437 w 621437"/>
              <a:gd name="connsiteY29" fmla="*/ 790113 h 952766"/>
              <a:gd name="connsiteX30" fmla="*/ 612560 w 621437"/>
              <a:gd name="connsiteY30" fmla="*/ 665825 h 952766"/>
              <a:gd name="connsiteX31" fmla="*/ 603682 w 621437"/>
              <a:gd name="connsiteY31" fmla="*/ 621437 h 952766"/>
              <a:gd name="connsiteX32" fmla="*/ 594804 w 621437"/>
              <a:gd name="connsiteY32" fmla="*/ 568171 h 952766"/>
              <a:gd name="connsiteX33" fmla="*/ 568171 w 621437"/>
              <a:gd name="connsiteY33" fmla="*/ 452761 h 952766"/>
              <a:gd name="connsiteX34" fmla="*/ 550416 w 621437"/>
              <a:gd name="connsiteY34" fmla="*/ 417250 h 952766"/>
              <a:gd name="connsiteX35" fmla="*/ 559294 w 621437"/>
              <a:gd name="connsiteY35" fmla="*/ 230819 h 952766"/>
              <a:gd name="connsiteX36" fmla="*/ 568171 w 621437"/>
              <a:gd name="connsiteY36" fmla="*/ 204186 h 952766"/>
              <a:gd name="connsiteX37" fmla="*/ 585927 w 621437"/>
              <a:gd name="connsiteY37" fmla="*/ 186431 h 952766"/>
              <a:gd name="connsiteX38" fmla="*/ 577049 w 621437"/>
              <a:gd name="connsiteY38" fmla="*/ 106532 h 952766"/>
              <a:gd name="connsiteX39" fmla="*/ 541538 w 621437"/>
              <a:gd name="connsiteY39" fmla="*/ 133165 h 952766"/>
              <a:gd name="connsiteX40" fmla="*/ 523783 w 621437"/>
              <a:gd name="connsiteY40" fmla="*/ 168676 h 952766"/>
              <a:gd name="connsiteX41" fmla="*/ 541538 w 621437"/>
              <a:gd name="connsiteY41" fmla="*/ 142043 h 952766"/>
              <a:gd name="connsiteX42" fmla="*/ 550416 w 621437"/>
              <a:gd name="connsiteY42" fmla="*/ 142043 h 952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621437" h="952766">
                <a:moveTo>
                  <a:pt x="550416" y="142043"/>
                </a:moveTo>
                <a:lnTo>
                  <a:pt x="550416" y="142043"/>
                </a:lnTo>
                <a:cubicBezTo>
                  <a:pt x="523783" y="121328"/>
                  <a:pt x="498591" y="98615"/>
                  <a:pt x="470517" y="79899"/>
                </a:cubicBezTo>
                <a:cubicBezTo>
                  <a:pt x="462731" y="74708"/>
                  <a:pt x="451670" y="76212"/>
                  <a:pt x="443884" y="71021"/>
                </a:cubicBezTo>
                <a:cubicBezTo>
                  <a:pt x="400253" y="41934"/>
                  <a:pt x="432249" y="50508"/>
                  <a:pt x="399495" y="17755"/>
                </a:cubicBezTo>
                <a:cubicBezTo>
                  <a:pt x="391950" y="10211"/>
                  <a:pt x="381740" y="5918"/>
                  <a:pt x="372862" y="0"/>
                </a:cubicBezTo>
                <a:cubicBezTo>
                  <a:pt x="337351" y="5918"/>
                  <a:pt x="301631" y="10695"/>
                  <a:pt x="266330" y="17755"/>
                </a:cubicBezTo>
                <a:cubicBezTo>
                  <a:pt x="257154" y="19590"/>
                  <a:pt x="248695" y="24062"/>
                  <a:pt x="239697" y="26633"/>
                </a:cubicBezTo>
                <a:cubicBezTo>
                  <a:pt x="161640" y="48936"/>
                  <a:pt x="241431" y="23097"/>
                  <a:pt x="177554" y="44388"/>
                </a:cubicBezTo>
                <a:cubicBezTo>
                  <a:pt x="162758" y="59184"/>
                  <a:pt x="150576" y="77170"/>
                  <a:pt x="133165" y="88777"/>
                </a:cubicBezTo>
                <a:lnTo>
                  <a:pt x="79899" y="124287"/>
                </a:lnTo>
                <a:cubicBezTo>
                  <a:pt x="54753" y="199732"/>
                  <a:pt x="89824" y="107745"/>
                  <a:pt x="53266" y="168676"/>
                </a:cubicBezTo>
                <a:cubicBezTo>
                  <a:pt x="48451" y="176700"/>
                  <a:pt x="48261" y="186790"/>
                  <a:pt x="44389" y="195309"/>
                </a:cubicBezTo>
                <a:cubicBezTo>
                  <a:pt x="-1132" y="295455"/>
                  <a:pt x="17397" y="232257"/>
                  <a:pt x="0" y="301841"/>
                </a:cubicBezTo>
                <a:cubicBezTo>
                  <a:pt x="2959" y="366944"/>
                  <a:pt x="1408" y="432409"/>
                  <a:pt x="8878" y="497149"/>
                </a:cubicBezTo>
                <a:cubicBezTo>
                  <a:pt x="10395" y="510296"/>
                  <a:pt x="21718" y="520372"/>
                  <a:pt x="26633" y="532660"/>
                </a:cubicBezTo>
                <a:cubicBezTo>
                  <a:pt x="33584" y="550037"/>
                  <a:pt x="39850" y="567769"/>
                  <a:pt x="44389" y="585926"/>
                </a:cubicBezTo>
                <a:cubicBezTo>
                  <a:pt x="45049" y="588567"/>
                  <a:pt x="57450" y="642035"/>
                  <a:pt x="62144" y="648070"/>
                </a:cubicBezTo>
                <a:cubicBezTo>
                  <a:pt x="77560" y="667890"/>
                  <a:pt x="115410" y="701336"/>
                  <a:pt x="115410" y="701336"/>
                </a:cubicBezTo>
                <a:cubicBezTo>
                  <a:pt x="136124" y="763480"/>
                  <a:pt x="115410" y="748683"/>
                  <a:pt x="159798" y="763480"/>
                </a:cubicBezTo>
                <a:cubicBezTo>
                  <a:pt x="165717" y="769398"/>
                  <a:pt x="172532" y="774539"/>
                  <a:pt x="177554" y="781235"/>
                </a:cubicBezTo>
                <a:cubicBezTo>
                  <a:pt x="190358" y="798306"/>
                  <a:pt x="197975" y="819412"/>
                  <a:pt x="213064" y="834501"/>
                </a:cubicBezTo>
                <a:cubicBezTo>
                  <a:pt x="224901" y="846338"/>
                  <a:pt x="234646" y="860726"/>
                  <a:pt x="248575" y="870012"/>
                </a:cubicBezTo>
                <a:lnTo>
                  <a:pt x="301841" y="905522"/>
                </a:lnTo>
                <a:cubicBezTo>
                  <a:pt x="310719" y="911441"/>
                  <a:pt x="318352" y="919904"/>
                  <a:pt x="328474" y="923278"/>
                </a:cubicBezTo>
                <a:lnTo>
                  <a:pt x="355107" y="932155"/>
                </a:lnTo>
                <a:cubicBezTo>
                  <a:pt x="363985" y="938074"/>
                  <a:pt x="371084" y="949378"/>
                  <a:pt x="381740" y="949911"/>
                </a:cubicBezTo>
                <a:cubicBezTo>
                  <a:pt x="496506" y="955650"/>
                  <a:pt x="493302" y="954153"/>
                  <a:pt x="559294" y="932155"/>
                </a:cubicBezTo>
                <a:cubicBezTo>
                  <a:pt x="571131" y="914400"/>
                  <a:pt x="588056" y="899133"/>
                  <a:pt x="594804" y="878889"/>
                </a:cubicBezTo>
                <a:cubicBezTo>
                  <a:pt x="616418" y="814048"/>
                  <a:pt x="608021" y="843780"/>
                  <a:pt x="621437" y="790113"/>
                </a:cubicBezTo>
                <a:cubicBezTo>
                  <a:pt x="618478" y="748684"/>
                  <a:pt x="616908" y="707132"/>
                  <a:pt x="612560" y="665825"/>
                </a:cubicBezTo>
                <a:cubicBezTo>
                  <a:pt x="610980" y="650819"/>
                  <a:pt x="606381" y="636283"/>
                  <a:pt x="603682" y="621437"/>
                </a:cubicBezTo>
                <a:cubicBezTo>
                  <a:pt x="600462" y="603727"/>
                  <a:pt x="598024" y="585881"/>
                  <a:pt x="594804" y="568171"/>
                </a:cubicBezTo>
                <a:cubicBezTo>
                  <a:pt x="590658" y="545370"/>
                  <a:pt x="574197" y="464812"/>
                  <a:pt x="568171" y="452761"/>
                </a:cubicBezTo>
                <a:lnTo>
                  <a:pt x="550416" y="417250"/>
                </a:lnTo>
                <a:cubicBezTo>
                  <a:pt x="537857" y="316780"/>
                  <a:pt x="536039" y="354844"/>
                  <a:pt x="559294" y="230819"/>
                </a:cubicBezTo>
                <a:cubicBezTo>
                  <a:pt x="561019" y="221621"/>
                  <a:pt x="563356" y="212210"/>
                  <a:pt x="568171" y="204186"/>
                </a:cubicBezTo>
                <a:cubicBezTo>
                  <a:pt x="572477" y="197009"/>
                  <a:pt x="580008" y="192349"/>
                  <a:pt x="585927" y="186431"/>
                </a:cubicBezTo>
                <a:cubicBezTo>
                  <a:pt x="582968" y="159798"/>
                  <a:pt x="594204" y="127118"/>
                  <a:pt x="577049" y="106532"/>
                </a:cubicBezTo>
                <a:cubicBezTo>
                  <a:pt x="567577" y="95165"/>
                  <a:pt x="551167" y="121931"/>
                  <a:pt x="541538" y="133165"/>
                </a:cubicBezTo>
                <a:cubicBezTo>
                  <a:pt x="532925" y="143213"/>
                  <a:pt x="516442" y="179687"/>
                  <a:pt x="523783" y="168676"/>
                </a:cubicBezTo>
                <a:cubicBezTo>
                  <a:pt x="529701" y="159798"/>
                  <a:pt x="536049" y="151192"/>
                  <a:pt x="541538" y="142043"/>
                </a:cubicBezTo>
                <a:cubicBezTo>
                  <a:pt x="544943" y="136369"/>
                  <a:pt x="548936" y="142043"/>
                  <a:pt x="550416" y="142043"/>
                </a:cubicBezTo>
                <a:close/>
              </a:path>
            </a:pathLst>
          </a:custGeom>
          <a:solidFill>
            <a:srgbClr val="92D050">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Serbest Form 7"/>
          <p:cNvSpPr/>
          <p:nvPr/>
        </p:nvSpPr>
        <p:spPr>
          <a:xfrm>
            <a:off x="4544346" y="2537193"/>
            <a:ext cx="1030831" cy="1026337"/>
          </a:xfrm>
          <a:custGeom>
            <a:avLst/>
            <a:gdLst>
              <a:gd name="connsiteX0" fmla="*/ 897666 w 1182013"/>
              <a:gd name="connsiteY0" fmla="*/ 170496 h 1173673"/>
              <a:gd name="connsiteX1" fmla="*/ 897666 w 1182013"/>
              <a:gd name="connsiteY1" fmla="*/ 170496 h 1173673"/>
              <a:gd name="connsiteX2" fmla="*/ 835522 w 1182013"/>
              <a:gd name="connsiteY2" fmla="*/ 117230 h 1173673"/>
              <a:gd name="connsiteX3" fmla="*/ 808889 w 1182013"/>
              <a:gd name="connsiteY3" fmla="*/ 108353 h 1173673"/>
              <a:gd name="connsiteX4" fmla="*/ 791134 w 1182013"/>
              <a:gd name="connsiteY4" fmla="*/ 90597 h 1173673"/>
              <a:gd name="connsiteX5" fmla="*/ 737868 w 1182013"/>
              <a:gd name="connsiteY5" fmla="*/ 72842 h 1173673"/>
              <a:gd name="connsiteX6" fmla="*/ 604703 w 1182013"/>
              <a:gd name="connsiteY6" fmla="*/ 55087 h 1173673"/>
              <a:gd name="connsiteX7" fmla="*/ 560314 w 1182013"/>
              <a:gd name="connsiteY7" fmla="*/ 37331 h 1173673"/>
              <a:gd name="connsiteX8" fmla="*/ 498171 w 1182013"/>
              <a:gd name="connsiteY8" fmla="*/ 28454 h 1173673"/>
              <a:gd name="connsiteX9" fmla="*/ 444904 w 1182013"/>
              <a:gd name="connsiteY9" fmla="*/ 19576 h 1173673"/>
              <a:gd name="connsiteX10" fmla="*/ 418271 w 1182013"/>
              <a:gd name="connsiteY10" fmla="*/ 10698 h 1173673"/>
              <a:gd name="connsiteX11" fmla="*/ 116431 w 1182013"/>
              <a:gd name="connsiteY11" fmla="*/ 10698 h 1173673"/>
              <a:gd name="connsiteX12" fmla="*/ 72042 w 1182013"/>
              <a:gd name="connsiteY12" fmla="*/ 28454 h 1173673"/>
              <a:gd name="connsiteX13" fmla="*/ 63165 w 1182013"/>
              <a:gd name="connsiteY13" fmla="*/ 55087 h 1173673"/>
              <a:gd name="connsiteX14" fmla="*/ 45409 w 1182013"/>
              <a:gd name="connsiteY14" fmla="*/ 81720 h 1173673"/>
              <a:gd name="connsiteX15" fmla="*/ 18776 w 1182013"/>
              <a:gd name="connsiteY15" fmla="*/ 126108 h 1173673"/>
              <a:gd name="connsiteX16" fmla="*/ 1021 w 1182013"/>
              <a:gd name="connsiteY16" fmla="*/ 188252 h 1173673"/>
              <a:gd name="connsiteX17" fmla="*/ 18776 w 1182013"/>
              <a:gd name="connsiteY17" fmla="*/ 436826 h 1173673"/>
              <a:gd name="connsiteX18" fmla="*/ 36532 w 1182013"/>
              <a:gd name="connsiteY18" fmla="*/ 481215 h 1173673"/>
              <a:gd name="connsiteX19" fmla="*/ 45409 w 1182013"/>
              <a:gd name="connsiteY19" fmla="*/ 534481 h 1173673"/>
              <a:gd name="connsiteX20" fmla="*/ 54287 w 1182013"/>
              <a:gd name="connsiteY20" fmla="*/ 596624 h 1173673"/>
              <a:gd name="connsiteX21" fmla="*/ 63165 w 1182013"/>
              <a:gd name="connsiteY21" fmla="*/ 641013 h 1173673"/>
              <a:gd name="connsiteX22" fmla="*/ 80920 w 1182013"/>
              <a:gd name="connsiteY22" fmla="*/ 667646 h 1173673"/>
              <a:gd name="connsiteX23" fmla="*/ 98675 w 1182013"/>
              <a:gd name="connsiteY23" fmla="*/ 738667 h 1173673"/>
              <a:gd name="connsiteX24" fmla="*/ 107553 w 1182013"/>
              <a:gd name="connsiteY24" fmla="*/ 765300 h 1173673"/>
              <a:gd name="connsiteX25" fmla="*/ 134186 w 1182013"/>
              <a:gd name="connsiteY25" fmla="*/ 845199 h 1173673"/>
              <a:gd name="connsiteX26" fmla="*/ 143064 w 1182013"/>
              <a:gd name="connsiteY26" fmla="*/ 880710 h 1173673"/>
              <a:gd name="connsiteX27" fmla="*/ 160819 w 1182013"/>
              <a:gd name="connsiteY27" fmla="*/ 933976 h 1173673"/>
              <a:gd name="connsiteX28" fmla="*/ 169697 w 1182013"/>
              <a:gd name="connsiteY28" fmla="*/ 969487 h 1173673"/>
              <a:gd name="connsiteX29" fmla="*/ 214085 w 1182013"/>
              <a:gd name="connsiteY29" fmla="*/ 1022753 h 1173673"/>
              <a:gd name="connsiteX30" fmla="*/ 222963 w 1182013"/>
              <a:gd name="connsiteY30" fmla="*/ 1058263 h 1173673"/>
              <a:gd name="connsiteX31" fmla="*/ 249596 w 1182013"/>
              <a:gd name="connsiteY31" fmla="*/ 1076019 h 1173673"/>
              <a:gd name="connsiteX32" fmla="*/ 293984 w 1182013"/>
              <a:gd name="connsiteY32" fmla="*/ 1102652 h 1173673"/>
              <a:gd name="connsiteX33" fmla="*/ 320617 w 1182013"/>
              <a:gd name="connsiteY33" fmla="*/ 1111529 h 1173673"/>
              <a:gd name="connsiteX34" fmla="*/ 382761 w 1182013"/>
              <a:gd name="connsiteY34" fmla="*/ 1129285 h 1173673"/>
              <a:gd name="connsiteX35" fmla="*/ 542559 w 1182013"/>
              <a:gd name="connsiteY35" fmla="*/ 1138162 h 1173673"/>
              <a:gd name="connsiteX36" fmla="*/ 693479 w 1182013"/>
              <a:gd name="connsiteY36" fmla="*/ 1155918 h 1173673"/>
              <a:gd name="connsiteX37" fmla="*/ 755623 w 1182013"/>
              <a:gd name="connsiteY37" fmla="*/ 1173673 h 1173673"/>
              <a:gd name="connsiteX38" fmla="*/ 1048586 w 1182013"/>
              <a:gd name="connsiteY38" fmla="*/ 1155918 h 1173673"/>
              <a:gd name="connsiteX39" fmla="*/ 1101852 w 1182013"/>
              <a:gd name="connsiteY39" fmla="*/ 1111529 h 1173673"/>
              <a:gd name="connsiteX40" fmla="*/ 1155118 w 1182013"/>
              <a:gd name="connsiteY40" fmla="*/ 1058263 h 1173673"/>
              <a:gd name="connsiteX41" fmla="*/ 1163996 w 1182013"/>
              <a:gd name="connsiteY41" fmla="*/ 1022753 h 1173673"/>
              <a:gd name="connsiteX42" fmla="*/ 1181751 w 1182013"/>
              <a:gd name="connsiteY42" fmla="*/ 996120 h 1173673"/>
              <a:gd name="connsiteX43" fmla="*/ 1163996 w 1182013"/>
              <a:gd name="connsiteY43" fmla="*/ 871832 h 1173673"/>
              <a:gd name="connsiteX44" fmla="*/ 1146240 w 1182013"/>
              <a:gd name="connsiteY44" fmla="*/ 845199 h 1173673"/>
              <a:gd name="connsiteX45" fmla="*/ 1119607 w 1182013"/>
              <a:gd name="connsiteY45" fmla="*/ 818566 h 1173673"/>
              <a:gd name="connsiteX46" fmla="*/ 1075219 w 1182013"/>
              <a:gd name="connsiteY46" fmla="*/ 729790 h 1173673"/>
              <a:gd name="connsiteX47" fmla="*/ 1048586 w 1182013"/>
              <a:gd name="connsiteY47" fmla="*/ 676524 h 1173673"/>
              <a:gd name="connsiteX48" fmla="*/ 1030831 w 1182013"/>
              <a:gd name="connsiteY48" fmla="*/ 623257 h 1173673"/>
              <a:gd name="connsiteX49" fmla="*/ 1021953 w 1182013"/>
              <a:gd name="connsiteY49" fmla="*/ 596624 h 1173673"/>
              <a:gd name="connsiteX50" fmla="*/ 1013075 w 1182013"/>
              <a:gd name="connsiteY50" fmla="*/ 561114 h 1173673"/>
              <a:gd name="connsiteX51" fmla="*/ 995320 w 1182013"/>
              <a:gd name="connsiteY51" fmla="*/ 525603 h 1173673"/>
              <a:gd name="connsiteX52" fmla="*/ 977565 w 1182013"/>
              <a:gd name="connsiteY52" fmla="*/ 410193 h 1173673"/>
              <a:gd name="connsiteX53" fmla="*/ 968687 w 1182013"/>
              <a:gd name="connsiteY53" fmla="*/ 268151 h 1173673"/>
              <a:gd name="connsiteX54" fmla="*/ 959809 w 1182013"/>
              <a:gd name="connsiteY54" fmla="*/ 241518 h 1173673"/>
              <a:gd name="connsiteX55" fmla="*/ 950932 w 1182013"/>
              <a:gd name="connsiteY55" fmla="*/ 197129 h 1173673"/>
              <a:gd name="connsiteX56" fmla="*/ 924299 w 1182013"/>
              <a:gd name="connsiteY56" fmla="*/ 179374 h 1173673"/>
              <a:gd name="connsiteX57" fmla="*/ 897666 w 1182013"/>
              <a:gd name="connsiteY57" fmla="*/ 170496 h 1173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182013" h="1173673">
                <a:moveTo>
                  <a:pt x="897666" y="170496"/>
                </a:moveTo>
                <a:lnTo>
                  <a:pt x="897666" y="170496"/>
                </a:lnTo>
                <a:cubicBezTo>
                  <a:pt x="876951" y="152741"/>
                  <a:pt x="857873" y="132875"/>
                  <a:pt x="835522" y="117230"/>
                </a:cubicBezTo>
                <a:cubicBezTo>
                  <a:pt x="827856" y="111864"/>
                  <a:pt x="816913" y="113168"/>
                  <a:pt x="808889" y="108353"/>
                </a:cubicBezTo>
                <a:cubicBezTo>
                  <a:pt x="801712" y="104047"/>
                  <a:pt x="798620" y="94340"/>
                  <a:pt x="791134" y="90597"/>
                </a:cubicBezTo>
                <a:cubicBezTo>
                  <a:pt x="774394" y="82227"/>
                  <a:pt x="756220" y="76513"/>
                  <a:pt x="737868" y="72842"/>
                </a:cubicBezTo>
                <a:cubicBezTo>
                  <a:pt x="664317" y="58131"/>
                  <a:pt x="708493" y="65465"/>
                  <a:pt x="604703" y="55087"/>
                </a:cubicBezTo>
                <a:cubicBezTo>
                  <a:pt x="589907" y="49168"/>
                  <a:pt x="575774" y="41196"/>
                  <a:pt x="560314" y="37331"/>
                </a:cubicBezTo>
                <a:cubicBezTo>
                  <a:pt x="540014" y="32256"/>
                  <a:pt x="518852" y="31636"/>
                  <a:pt x="498171" y="28454"/>
                </a:cubicBezTo>
                <a:cubicBezTo>
                  <a:pt x="480380" y="25717"/>
                  <a:pt x="462660" y="22535"/>
                  <a:pt x="444904" y="19576"/>
                </a:cubicBezTo>
                <a:cubicBezTo>
                  <a:pt x="436026" y="16617"/>
                  <a:pt x="427447" y="12533"/>
                  <a:pt x="418271" y="10698"/>
                </a:cubicBezTo>
                <a:cubicBezTo>
                  <a:pt x="311044" y="-10747"/>
                  <a:pt x="246868" y="5867"/>
                  <a:pt x="116431" y="10698"/>
                </a:cubicBezTo>
                <a:cubicBezTo>
                  <a:pt x="101635" y="16617"/>
                  <a:pt x="84284" y="18252"/>
                  <a:pt x="72042" y="28454"/>
                </a:cubicBezTo>
                <a:cubicBezTo>
                  <a:pt x="64853" y="34445"/>
                  <a:pt x="67350" y="46717"/>
                  <a:pt x="63165" y="55087"/>
                </a:cubicBezTo>
                <a:cubicBezTo>
                  <a:pt x="58393" y="64630"/>
                  <a:pt x="51328" y="72842"/>
                  <a:pt x="45409" y="81720"/>
                </a:cubicBezTo>
                <a:cubicBezTo>
                  <a:pt x="20262" y="157166"/>
                  <a:pt x="55334" y="65178"/>
                  <a:pt x="18776" y="126108"/>
                </a:cubicBezTo>
                <a:cubicBezTo>
                  <a:pt x="13320" y="135202"/>
                  <a:pt x="2678" y="181624"/>
                  <a:pt x="1021" y="188252"/>
                </a:cubicBezTo>
                <a:cubicBezTo>
                  <a:pt x="6458" y="324161"/>
                  <a:pt x="-13031" y="352008"/>
                  <a:pt x="18776" y="436826"/>
                </a:cubicBezTo>
                <a:cubicBezTo>
                  <a:pt x="24372" y="451748"/>
                  <a:pt x="30613" y="466419"/>
                  <a:pt x="36532" y="481215"/>
                </a:cubicBezTo>
                <a:cubicBezTo>
                  <a:pt x="39491" y="498970"/>
                  <a:pt x="42672" y="516690"/>
                  <a:pt x="45409" y="534481"/>
                </a:cubicBezTo>
                <a:cubicBezTo>
                  <a:pt x="48591" y="555162"/>
                  <a:pt x="50847" y="575984"/>
                  <a:pt x="54287" y="596624"/>
                </a:cubicBezTo>
                <a:cubicBezTo>
                  <a:pt x="56768" y="611508"/>
                  <a:pt x="57867" y="626884"/>
                  <a:pt x="63165" y="641013"/>
                </a:cubicBezTo>
                <a:cubicBezTo>
                  <a:pt x="66911" y="651003"/>
                  <a:pt x="75002" y="658768"/>
                  <a:pt x="80920" y="667646"/>
                </a:cubicBezTo>
                <a:cubicBezTo>
                  <a:pt x="86838" y="691320"/>
                  <a:pt x="90958" y="715517"/>
                  <a:pt x="98675" y="738667"/>
                </a:cubicBezTo>
                <a:cubicBezTo>
                  <a:pt x="101634" y="747545"/>
                  <a:pt x="105523" y="756165"/>
                  <a:pt x="107553" y="765300"/>
                </a:cubicBezTo>
                <a:cubicBezTo>
                  <a:pt x="123501" y="837065"/>
                  <a:pt x="103295" y="798862"/>
                  <a:pt x="134186" y="845199"/>
                </a:cubicBezTo>
                <a:cubicBezTo>
                  <a:pt x="137145" y="857036"/>
                  <a:pt x="139558" y="869023"/>
                  <a:pt x="143064" y="880710"/>
                </a:cubicBezTo>
                <a:cubicBezTo>
                  <a:pt x="148442" y="898636"/>
                  <a:pt x="156280" y="915819"/>
                  <a:pt x="160819" y="933976"/>
                </a:cubicBezTo>
                <a:cubicBezTo>
                  <a:pt x="163778" y="945813"/>
                  <a:pt x="164240" y="958574"/>
                  <a:pt x="169697" y="969487"/>
                </a:cubicBezTo>
                <a:cubicBezTo>
                  <a:pt x="180247" y="990587"/>
                  <a:pt x="197807" y="1006474"/>
                  <a:pt x="214085" y="1022753"/>
                </a:cubicBezTo>
                <a:cubicBezTo>
                  <a:pt x="217044" y="1034590"/>
                  <a:pt x="216195" y="1048111"/>
                  <a:pt x="222963" y="1058263"/>
                </a:cubicBezTo>
                <a:cubicBezTo>
                  <a:pt x="228882" y="1067141"/>
                  <a:pt x="240548" y="1070364"/>
                  <a:pt x="249596" y="1076019"/>
                </a:cubicBezTo>
                <a:cubicBezTo>
                  <a:pt x="264228" y="1085164"/>
                  <a:pt x="278551" y="1094935"/>
                  <a:pt x="293984" y="1102652"/>
                </a:cubicBezTo>
                <a:cubicBezTo>
                  <a:pt x="302354" y="1106837"/>
                  <a:pt x="311654" y="1108840"/>
                  <a:pt x="320617" y="1111529"/>
                </a:cubicBezTo>
                <a:cubicBezTo>
                  <a:pt x="341252" y="1117719"/>
                  <a:pt x="361371" y="1126718"/>
                  <a:pt x="382761" y="1129285"/>
                </a:cubicBezTo>
                <a:cubicBezTo>
                  <a:pt x="435729" y="1135641"/>
                  <a:pt x="489346" y="1134361"/>
                  <a:pt x="542559" y="1138162"/>
                </a:cubicBezTo>
                <a:cubicBezTo>
                  <a:pt x="565157" y="1139776"/>
                  <a:pt x="663107" y="1149410"/>
                  <a:pt x="693479" y="1155918"/>
                </a:cubicBezTo>
                <a:cubicBezTo>
                  <a:pt x="714544" y="1160432"/>
                  <a:pt x="734908" y="1167755"/>
                  <a:pt x="755623" y="1173673"/>
                </a:cubicBezTo>
                <a:cubicBezTo>
                  <a:pt x="853277" y="1167755"/>
                  <a:pt x="951090" y="1164043"/>
                  <a:pt x="1048586" y="1155918"/>
                </a:cubicBezTo>
                <a:cubicBezTo>
                  <a:pt x="1083773" y="1152986"/>
                  <a:pt x="1078274" y="1137727"/>
                  <a:pt x="1101852" y="1111529"/>
                </a:cubicBezTo>
                <a:cubicBezTo>
                  <a:pt x="1118650" y="1092865"/>
                  <a:pt x="1155118" y="1058263"/>
                  <a:pt x="1155118" y="1058263"/>
                </a:cubicBezTo>
                <a:cubicBezTo>
                  <a:pt x="1158077" y="1046426"/>
                  <a:pt x="1159190" y="1033967"/>
                  <a:pt x="1163996" y="1022753"/>
                </a:cubicBezTo>
                <a:cubicBezTo>
                  <a:pt x="1168199" y="1012946"/>
                  <a:pt x="1180991" y="1006762"/>
                  <a:pt x="1181751" y="996120"/>
                </a:cubicBezTo>
                <a:cubicBezTo>
                  <a:pt x="1183026" y="978269"/>
                  <a:pt x="1180059" y="903958"/>
                  <a:pt x="1163996" y="871832"/>
                </a:cubicBezTo>
                <a:cubicBezTo>
                  <a:pt x="1159224" y="862289"/>
                  <a:pt x="1153071" y="853396"/>
                  <a:pt x="1146240" y="845199"/>
                </a:cubicBezTo>
                <a:cubicBezTo>
                  <a:pt x="1138202" y="835554"/>
                  <a:pt x="1128485" y="827444"/>
                  <a:pt x="1119607" y="818566"/>
                </a:cubicBezTo>
                <a:cubicBezTo>
                  <a:pt x="1097173" y="751263"/>
                  <a:pt x="1113082" y="780272"/>
                  <a:pt x="1075219" y="729790"/>
                </a:cubicBezTo>
                <a:cubicBezTo>
                  <a:pt x="1042836" y="632644"/>
                  <a:pt x="1094484" y="779799"/>
                  <a:pt x="1048586" y="676524"/>
                </a:cubicBezTo>
                <a:cubicBezTo>
                  <a:pt x="1040985" y="659421"/>
                  <a:pt x="1036749" y="641013"/>
                  <a:pt x="1030831" y="623257"/>
                </a:cubicBezTo>
                <a:cubicBezTo>
                  <a:pt x="1027872" y="614379"/>
                  <a:pt x="1024223" y="605702"/>
                  <a:pt x="1021953" y="596624"/>
                </a:cubicBezTo>
                <a:cubicBezTo>
                  <a:pt x="1018994" y="584787"/>
                  <a:pt x="1017359" y="572538"/>
                  <a:pt x="1013075" y="561114"/>
                </a:cubicBezTo>
                <a:cubicBezTo>
                  <a:pt x="1008428" y="548723"/>
                  <a:pt x="1001238" y="537440"/>
                  <a:pt x="995320" y="525603"/>
                </a:cubicBezTo>
                <a:cubicBezTo>
                  <a:pt x="985647" y="477238"/>
                  <a:pt x="982173" y="465485"/>
                  <a:pt x="977565" y="410193"/>
                </a:cubicBezTo>
                <a:cubicBezTo>
                  <a:pt x="973625" y="362917"/>
                  <a:pt x="973653" y="315330"/>
                  <a:pt x="968687" y="268151"/>
                </a:cubicBezTo>
                <a:cubicBezTo>
                  <a:pt x="967707" y="258845"/>
                  <a:pt x="962079" y="250597"/>
                  <a:pt x="959809" y="241518"/>
                </a:cubicBezTo>
                <a:cubicBezTo>
                  <a:pt x="956149" y="226879"/>
                  <a:pt x="958418" y="210230"/>
                  <a:pt x="950932" y="197129"/>
                </a:cubicBezTo>
                <a:cubicBezTo>
                  <a:pt x="945639" y="187865"/>
                  <a:pt x="932835" y="185776"/>
                  <a:pt x="924299" y="179374"/>
                </a:cubicBezTo>
                <a:cubicBezTo>
                  <a:pt x="920951" y="176863"/>
                  <a:pt x="902105" y="171976"/>
                  <a:pt x="897666" y="170496"/>
                </a:cubicBezTo>
                <a:close/>
              </a:path>
            </a:pathLst>
          </a:custGeom>
          <a:solidFill>
            <a:srgbClr val="FFC000">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0" name="Serbest Form 9"/>
          <p:cNvSpPr/>
          <p:nvPr/>
        </p:nvSpPr>
        <p:spPr>
          <a:xfrm>
            <a:off x="5886357" y="3709988"/>
            <a:ext cx="730435" cy="766762"/>
          </a:xfrm>
          <a:custGeom>
            <a:avLst/>
            <a:gdLst>
              <a:gd name="connsiteX0" fmla="*/ 600168 w 730435"/>
              <a:gd name="connsiteY0" fmla="*/ 185737 h 766762"/>
              <a:gd name="connsiteX1" fmla="*/ 600168 w 730435"/>
              <a:gd name="connsiteY1" fmla="*/ 185737 h 766762"/>
              <a:gd name="connsiteX2" fmla="*/ 576356 w 730435"/>
              <a:gd name="connsiteY2" fmla="*/ 147637 h 766762"/>
              <a:gd name="connsiteX3" fmla="*/ 571593 w 730435"/>
              <a:gd name="connsiteY3" fmla="*/ 133350 h 766762"/>
              <a:gd name="connsiteX4" fmla="*/ 557306 w 730435"/>
              <a:gd name="connsiteY4" fmla="*/ 109537 h 766762"/>
              <a:gd name="connsiteX5" fmla="*/ 552543 w 730435"/>
              <a:gd name="connsiteY5" fmla="*/ 95250 h 766762"/>
              <a:gd name="connsiteX6" fmla="*/ 519206 w 730435"/>
              <a:gd name="connsiteY6" fmla="*/ 61912 h 766762"/>
              <a:gd name="connsiteX7" fmla="*/ 500156 w 730435"/>
              <a:gd name="connsiteY7" fmla="*/ 38100 h 766762"/>
              <a:gd name="connsiteX8" fmla="*/ 466818 w 730435"/>
              <a:gd name="connsiteY8" fmla="*/ 14287 h 766762"/>
              <a:gd name="connsiteX9" fmla="*/ 452531 w 730435"/>
              <a:gd name="connsiteY9" fmla="*/ 9525 h 766762"/>
              <a:gd name="connsiteX10" fmla="*/ 419193 w 730435"/>
              <a:gd name="connsiteY10" fmla="*/ 0 h 766762"/>
              <a:gd name="connsiteX11" fmla="*/ 100106 w 730435"/>
              <a:gd name="connsiteY11" fmla="*/ 4762 h 766762"/>
              <a:gd name="connsiteX12" fmla="*/ 19143 w 730435"/>
              <a:gd name="connsiteY12" fmla="*/ 14287 h 766762"/>
              <a:gd name="connsiteX13" fmla="*/ 4856 w 730435"/>
              <a:gd name="connsiteY13" fmla="*/ 19050 h 766762"/>
              <a:gd name="connsiteX14" fmla="*/ 93 w 730435"/>
              <a:gd name="connsiteY14" fmla="*/ 33337 h 766762"/>
              <a:gd name="connsiteX15" fmla="*/ 9618 w 730435"/>
              <a:gd name="connsiteY15" fmla="*/ 119062 h 766762"/>
              <a:gd name="connsiteX16" fmla="*/ 19143 w 730435"/>
              <a:gd name="connsiteY16" fmla="*/ 152400 h 766762"/>
              <a:gd name="connsiteX17" fmla="*/ 33431 w 730435"/>
              <a:gd name="connsiteY17" fmla="*/ 171450 h 766762"/>
              <a:gd name="connsiteX18" fmla="*/ 47718 w 730435"/>
              <a:gd name="connsiteY18" fmla="*/ 223837 h 766762"/>
              <a:gd name="connsiteX19" fmla="*/ 57243 w 730435"/>
              <a:gd name="connsiteY19" fmla="*/ 238125 h 766762"/>
              <a:gd name="connsiteX20" fmla="*/ 76293 w 730435"/>
              <a:gd name="connsiteY20" fmla="*/ 285750 h 766762"/>
              <a:gd name="connsiteX21" fmla="*/ 90581 w 730435"/>
              <a:gd name="connsiteY21" fmla="*/ 328612 h 766762"/>
              <a:gd name="connsiteX22" fmla="*/ 95343 w 730435"/>
              <a:gd name="connsiteY22" fmla="*/ 342900 h 766762"/>
              <a:gd name="connsiteX23" fmla="*/ 90581 w 730435"/>
              <a:gd name="connsiteY23" fmla="*/ 423862 h 766762"/>
              <a:gd name="connsiteX24" fmla="*/ 85818 w 730435"/>
              <a:gd name="connsiteY24" fmla="*/ 438150 h 766762"/>
              <a:gd name="connsiteX25" fmla="*/ 81056 w 730435"/>
              <a:gd name="connsiteY25" fmla="*/ 476250 h 766762"/>
              <a:gd name="connsiteX26" fmla="*/ 85818 w 730435"/>
              <a:gd name="connsiteY26" fmla="*/ 609600 h 766762"/>
              <a:gd name="connsiteX27" fmla="*/ 95343 w 730435"/>
              <a:gd name="connsiteY27" fmla="*/ 628650 h 766762"/>
              <a:gd name="connsiteX28" fmla="*/ 109631 w 730435"/>
              <a:gd name="connsiteY28" fmla="*/ 638175 h 766762"/>
              <a:gd name="connsiteX29" fmla="*/ 123918 w 730435"/>
              <a:gd name="connsiteY29" fmla="*/ 657225 h 766762"/>
              <a:gd name="connsiteX30" fmla="*/ 152493 w 730435"/>
              <a:gd name="connsiteY30" fmla="*/ 676275 h 766762"/>
              <a:gd name="connsiteX31" fmla="*/ 157256 w 730435"/>
              <a:gd name="connsiteY31" fmla="*/ 690562 h 766762"/>
              <a:gd name="connsiteX32" fmla="*/ 176306 w 730435"/>
              <a:gd name="connsiteY32" fmla="*/ 700087 h 766762"/>
              <a:gd name="connsiteX33" fmla="*/ 190593 w 730435"/>
              <a:gd name="connsiteY33" fmla="*/ 709612 h 766762"/>
              <a:gd name="connsiteX34" fmla="*/ 214406 w 730435"/>
              <a:gd name="connsiteY34" fmla="*/ 723900 h 766762"/>
              <a:gd name="connsiteX35" fmla="*/ 228693 w 730435"/>
              <a:gd name="connsiteY35" fmla="*/ 728662 h 766762"/>
              <a:gd name="connsiteX36" fmla="*/ 252506 w 730435"/>
              <a:gd name="connsiteY36" fmla="*/ 738187 h 766762"/>
              <a:gd name="connsiteX37" fmla="*/ 281081 w 730435"/>
              <a:gd name="connsiteY37" fmla="*/ 747712 h 766762"/>
              <a:gd name="connsiteX38" fmla="*/ 304893 w 730435"/>
              <a:gd name="connsiteY38" fmla="*/ 757237 h 766762"/>
              <a:gd name="connsiteX39" fmla="*/ 357281 w 730435"/>
              <a:gd name="connsiteY39" fmla="*/ 766762 h 766762"/>
              <a:gd name="connsiteX40" fmla="*/ 523968 w 730435"/>
              <a:gd name="connsiteY40" fmla="*/ 757237 h 766762"/>
              <a:gd name="connsiteX41" fmla="*/ 538256 w 730435"/>
              <a:gd name="connsiteY41" fmla="*/ 752475 h 766762"/>
              <a:gd name="connsiteX42" fmla="*/ 557306 w 730435"/>
              <a:gd name="connsiteY42" fmla="*/ 747712 h 766762"/>
              <a:gd name="connsiteX43" fmla="*/ 590643 w 730435"/>
              <a:gd name="connsiteY43" fmla="*/ 728662 h 766762"/>
              <a:gd name="connsiteX44" fmla="*/ 619218 w 730435"/>
              <a:gd name="connsiteY44" fmla="*/ 709612 h 766762"/>
              <a:gd name="connsiteX45" fmla="*/ 633506 w 730435"/>
              <a:gd name="connsiteY45" fmla="*/ 700087 h 766762"/>
              <a:gd name="connsiteX46" fmla="*/ 662081 w 730435"/>
              <a:gd name="connsiteY46" fmla="*/ 676275 h 766762"/>
              <a:gd name="connsiteX47" fmla="*/ 671606 w 730435"/>
              <a:gd name="connsiteY47" fmla="*/ 647700 h 766762"/>
              <a:gd name="connsiteX48" fmla="*/ 676368 w 730435"/>
              <a:gd name="connsiteY48" fmla="*/ 633412 h 766762"/>
              <a:gd name="connsiteX49" fmla="*/ 685893 w 730435"/>
              <a:gd name="connsiteY49" fmla="*/ 614362 h 766762"/>
              <a:gd name="connsiteX50" fmla="*/ 704943 w 730435"/>
              <a:gd name="connsiteY50" fmla="*/ 561975 h 766762"/>
              <a:gd name="connsiteX51" fmla="*/ 714468 w 730435"/>
              <a:gd name="connsiteY51" fmla="*/ 528637 h 766762"/>
              <a:gd name="connsiteX52" fmla="*/ 723993 w 730435"/>
              <a:gd name="connsiteY52" fmla="*/ 514350 h 766762"/>
              <a:gd name="connsiteX53" fmla="*/ 723993 w 730435"/>
              <a:gd name="connsiteY53" fmla="*/ 423862 h 766762"/>
              <a:gd name="connsiteX54" fmla="*/ 714468 w 730435"/>
              <a:gd name="connsiteY54" fmla="*/ 409575 h 766762"/>
              <a:gd name="connsiteX55" fmla="*/ 704943 w 730435"/>
              <a:gd name="connsiteY55" fmla="*/ 381000 h 766762"/>
              <a:gd name="connsiteX56" fmla="*/ 700181 w 730435"/>
              <a:gd name="connsiteY56" fmla="*/ 361950 h 766762"/>
              <a:gd name="connsiteX57" fmla="*/ 685893 w 730435"/>
              <a:gd name="connsiteY57" fmla="*/ 342900 h 766762"/>
              <a:gd name="connsiteX58" fmla="*/ 681131 w 730435"/>
              <a:gd name="connsiteY58" fmla="*/ 328612 h 766762"/>
              <a:gd name="connsiteX59" fmla="*/ 676368 w 730435"/>
              <a:gd name="connsiteY59" fmla="*/ 309562 h 766762"/>
              <a:gd name="connsiteX60" fmla="*/ 666843 w 730435"/>
              <a:gd name="connsiteY60" fmla="*/ 295275 h 766762"/>
              <a:gd name="connsiteX61" fmla="*/ 643031 w 730435"/>
              <a:gd name="connsiteY61" fmla="*/ 209550 h 766762"/>
              <a:gd name="connsiteX62" fmla="*/ 633506 w 730435"/>
              <a:gd name="connsiteY62" fmla="*/ 190500 h 766762"/>
              <a:gd name="connsiteX63" fmla="*/ 614456 w 730435"/>
              <a:gd name="connsiteY63" fmla="*/ 185737 h 766762"/>
              <a:gd name="connsiteX64" fmla="*/ 600168 w 730435"/>
              <a:gd name="connsiteY64" fmla="*/ 185737 h 76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730435" h="766762">
                <a:moveTo>
                  <a:pt x="600168" y="185737"/>
                </a:moveTo>
                <a:lnTo>
                  <a:pt x="600168" y="185737"/>
                </a:lnTo>
                <a:cubicBezTo>
                  <a:pt x="592231" y="173037"/>
                  <a:pt x="583528" y="160785"/>
                  <a:pt x="576356" y="147637"/>
                </a:cubicBezTo>
                <a:cubicBezTo>
                  <a:pt x="573952" y="143230"/>
                  <a:pt x="573838" y="137840"/>
                  <a:pt x="571593" y="133350"/>
                </a:cubicBezTo>
                <a:cubicBezTo>
                  <a:pt x="567453" y="125071"/>
                  <a:pt x="561446" y="117816"/>
                  <a:pt x="557306" y="109537"/>
                </a:cubicBezTo>
                <a:cubicBezTo>
                  <a:pt x="555061" y="105047"/>
                  <a:pt x="555679" y="99170"/>
                  <a:pt x="552543" y="95250"/>
                </a:cubicBezTo>
                <a:cubicBezTo>
                  <a:pt x="542726" y="82978"/>
                  <a:pt x="529023" y="74184"/>
                  <a:pt x="519206" y="61912"/>
                </a:cubicBezTo>
                <a:cubicBezTo>
                  <a:pt x="512856" y="53975"/>
                  <a:pt x="507344" y="45288"/>
                  <a:pt x="500156" y="38100"/>
                </a:cubicBezTo>
                <a:cubicBezTo>
                  <a:pt x="497997" y="35941"/>
                  <a:pt x="472228" y="16992"/>
                  <a:pt x="466818" y="14287"/>
                </a:cubicBezTo>
                <a:cubicBezTo>
                  <a:pt x="462328" y="12042"/>
                  <a:pt x="457339" y="10967"/>
                  <a:pt x="452531" y="9525"/>
                </a:cubicBezTo>
                <a:cubicBezTo>
                  <a:pt x="441461" y="6204"/>
                  <a:pt x="430306" y="3175"/>
                  <a:pt x="419193" y="0"/>
                </a:cubicBezTo>
                <a:lnTo>
                  <a:pt x="100106" y="4762"/>
                </a:lnTo>
                <a:cubicBezTo>
                  <a:pt x="92295" y="4968"/>
                  <a:pt x="28975" y="13058"/>
                  <a:pt x="19143" y="14287"/>
                </a:cubicBezTo>
                <a:cubicBezTo>
                  <a:pt x="14381" y="15875"/>
                  <a:pt x="8406" y="15500"/>
                  <a:pt x="4856" y="19050"/>
                </a:cubicBezTo>
                <a:cubicBezTo>
                  <a:pt x="1306" y="22600"/>
                  <a:pt x="93" y="28317"/>
                  <a:pt x="93" y="33337"/>
                </a:cubicBezTo>
                <a:cubicBezTo>
                  <a:pt x="93" y="121188"/>
                  <a:pt x="-1618" y="79735"/>
                  <a:pt x="9618" y="119062"/>
                </a:cubicBezTo>
                <a:cubicBezTo>
                  <a:pt x="10942" y="123695"/>
                  <a:pt x="15883" y="146695"/>
                  <a:pt x="19143" y="152400"/>
                </a:cubicBezTo>
                <a:cubicBezTo>
                  <a:pt x="23081" y="159292"/>
                  <a:pt x="28668" y="165100"/>
                  <a:pt x="33431" y="171450"/>
                </a:cubicBezTo>
                <a:cubicBezTo>
                  <a:pt x="37505" y="191823"/>
                  <a:pt x="38929" y="204060"/>
                  <a:pt x="47718" y="223837"/>
                </a:cubicBezTo>
                <a:cubicBezTo>
                  <a:pt x="50043" y="229068"/>
                  <a:pt x="54844" y="232928"/>
                  <a:pt x="57243" y="238125"/>
                </a:cubicBezTo>
                <a:cubicBezTo>
                  <a:pt x="64408" y="253649"/>
                  <a:pt x="70886" y="269530"/>
                  <a:pt x="76293" y="285750"/>
                </a:cubicBezTo>
                <a:lnTo>
                  <a:pt x="90581" y="328612"/>
                </a:lnTo>
                <a:lnTo>
                  <a:pt x="95343" y="342900"/>
                </a:lnTo>
                <a:cubicBezTo>
                  <a:pt x="93756" y="369887"/>
                  <a:pt x="93271" y="396962"/>
                  <a:pt x="90581" y="423862"/>
                </a:cubicBezTo>
                <a:cubicBezTo>
                  <a:pt x="90081" y="428857"/>
                  <a:pt x="86716" y="433211"/>
                  <a:pt x="85818" y="438150"/>
                </a:cubicBezTo>
                <a:cubicBezTo>
                  <a:pt x="83528" y="450742"/>
                  <a:pt x="82643" y="463550"/>
                  <a:pt x="81056" y="476250"/>
                </a:cubicBezTo>
                <a:cubicBezTo>
                  <a:pt x="82643" y="520700"/>
                  <a:pt x="81667" y="565316"/>
                  <a:pt x="85818" y="609600"/>
                </a:cubicBezTo>
                <a:cubicBezTo>
                  <a:pt x="86481" y="616669"/>
                  <a:pt x="90798" y="623196"/>
                  <a:pt x="95343" y="628650"/>
                </a:cubicBezTo>
                <a:cubicBezTo>
                  <a:pt x="99007" y="633047"/>
                  <a:pt x="104868" y="635000"/>
                  <a:pt x="109631" y="638175"/>
                </a:cubicBezTo>
                <a:cubicBezTo>
                  <a:pt x="114393" y="644525"/>
                  <a:pt x="117986" y="651952"/>
                  <a:pt x="123918" y="657225"/>
                </a:cubicBezTo>
                <a:cubicBezTo>
                  <a:pt x="132474" y="664830"/>
                  <a:pt x="152493" y="676275"/>
                  <a:pt x="152493" y="676275"/>
                </a:cubicBezTo>
                <a:cubicBezTo>
                  <a:pt x="154081" y="681037"/>
                  <a:pt x="153706" y="687012"/>
                  <a:pt x="157256" y="690562"/>
                </a:cubicBezTo>
                <a:cubicBezTo>
                  <a:pt x="162276" y="695582"/>
                  <a:pt x="170142" y="696565"/>
                  <a:pt x="176306" y="700087"/>
                </a:cubicBezTo>
                <a:cubicBezTo>
                  <a:pt x="181276" y="702927"/>
                  <a:pt x="185739" y="706578"/>
                  <a:pt x="190593" y="709612"/>
                </a:cubicBezTo>
                <a:cubicBezTo>
                  <a:pt x="198443" y="714518"/>
                  <a:pt x="206126" y="719760"/>
                  <a:pt x="214406" y="723900"/>
                </a:cubicBezTo>
                <a:cubicBezTo>
                  <a:pt x="218896" y="726145"/>
                  <a:pt x="223993" y="726899"/>
                  <a:pt x="228693" y="728662"/>
                </a:cubicBezTo>
                <a:cubicBezTo>
                  <a:pt x="236698" y="731664"/>
                  <a:pt x="244472" y="735265"/>
                  <a:pt x="252506" y="738187"/>
                </a:cubicBezTo>
                <a:cubicBezTo>
                  <a:pt x="261942" y="741618"/>
                  <a:pt x="271759" y="743983"/>
                  <a:pt x="281081" y="747712"/>
                </a:cubicBezTo>
                <a:cubicBezTo>
                  <a:pt x="289018" y="750887"/>
                  <a:pt x="296783" y="754534"/>
                  <a:pt x="304893" y="757237"/>
                </a:cubicBezTo>
                <a:cubicBezTo>
                  <a:pt x="321738" y="762852"/>
                  <a:pt x="339921" y="764282"/>
                  <a:pt x="357281" y="766762"/>
                </a:cubicBezTo>
                <a:cubicBezTo>
                  <a:pt x="412843" y="763587"/>
                  <a:pt x="468488" y="761617"/>
                  <a:pt x="523968" y="757237"/>
                </a:cubicBezTo>
                <a:cubicBezTo>
                  <a:pt x="528973" y="756842"/>
                  <a:pt x="533429" y="753854"/>
                  <a:pt x="538256" y="752475"/>
                </a:cubicBezTo>
                <a:cubicBezTo>
                  <a:pt x="544550" y="750677"/>
                  <a:pt x="550956" y="749300"/>
                  <a:pt x="557306" y="747712"/>
                </a:cubicBezTo>
                <a:cubicBezTo>
                  <a:pt x="589383" y="715635"/>
                  <a:pt x="552268" y="747850"/>
                  <a:pt x="590643" y="728662"/>
                </a:cubicBezTo>
                <a:cubicBezTo>
                  <a:pt x="600882" y="723542"/>
                  <a:pt x="609693" y="715962"/>
                  <a:pt x="619218" y="709612"/>
                </a:cubicBezTo>
                <a:cubicBezTo>
                  <a:pt x="623981" y="706437"/>
                  <a:pt x="629459" y="704134"/>
                  <a:pt x="633506" y="700087"/>
                </a:cubicBezTo>
                <a:cubicBezTo>
                  <a:pt x="651840" y="681753"/>
                  <a:pt x="642189" y="689536"/>
                  <a:pt x="662081" y="676275"/>
                </a:cubicBezTo>
                <a:lnTo>
                  <a:pt x="671606" y="647700"/>
                </a:lnTo>
                <a:cubicBezTo>
                  <a:pt x="673193" y="642937"/>
                  <a:pt x="674123" y="637902"/>
                  <a:pt x="676368" y="633412"/>
                </a:cubicBezTo>
                <a:lnTo>
                  <a:pt x="685893" y="614362"/>
                </a:lnTo>
                <a:cubicBezTo>
                  <a:pt x="695303" y="557909"/>
                  <a:pt x="682692" y="612038"/>
                  <a:pt x="704943" y="561975"/>
                </a:cubicBezTo>
                <a:cubicBezTo>
                  <a:pt x="717140" y="534531"/>
                  <a:pt x="702868" y="551837"/>
                  <a:pt x="714468" y="528637"/>
                </a:cubicBezTo>
                <a:cubicBezTo>
                  <a:pt x="717028" y="523518"/>
                  <a:pt x="720818" y="519112"/>
                  <a:pt x="723993" y="514350"/>
                </a:cubicBezTo>
                <a:cubicBezTo>
                  <a:pt x="731611" y="476265"/>
                  <a:pt x="733504" y="477756"/>
                  <a:pt x="723993" y="423862"/>
                </a:cubicBezTo>
                <a:cubicBezTo>
                  <a:pt x="722998" y="418225"/>
                  <a:pt x="717643" y="414337"/>
                  <a:pt x="714468" y="409575"/>
                </a:cubicBezTo>
                <a:cubicBezTo>
                  <a:pt x="711293" y="400050"/>
                  <a:pt x="707378" y="390741"/>
                  <a:pt x="704943" y="381000"/>
                </a:cubicBezTo>
                <a:cubicBezTo>
                  <a:pt x="703356" y="374650"/>
                  <a:pt x="703108" y="367804"/>
                  <a:pt x="700181" y="361950"/>
                </a:cubicBezTo>
                <a:cubicBezTo>
                  <a:pt x="696631" y="354850"/>
                  <a:pt x="690656" y="349250"/>
                  <a:pt x="685893" y="342900"/>
                </a:cubicBezTo>
                <a:cubicBezTo>
                  <a:pt x="684306" y="338137"/>
                  <a:pt x="682510" y="333439"/>
                  <a:pt x="681131" y="328612"/>
                </a:cubicBezTo>
                <a:cubicBezTo>
                  <a:pt x="679333" y="322318"/>
                  <a:pt x="678946" y="315578"/>
                  <a:pt x="676368" y="309562"/>
                </a:cubicBezTo>
                <a:cubicBezTo>
                  <a:pt x="674113" y="304301"/>
                  <a:pt x="670018" y="300037"/>
                  <a:pt x="666843" y="295275"/>
                </a:cubicBezTo>
                <a:cubicBezTo>
                  <a:pt x="658655" y="197007"/>
                  <a:pt x="674167" y="271822"/>
                  <a:pt x="643031" y="209550"/>
                </a:cubicBezTo>
                <a:cubicBezTo>
                  <a:pt x="639856" y="203200"/>
                  <a:pt x="638960" y="195045"/>
                  <a:pt x="633506" y="190500"/>
                </a:cubicBezTo>
                <a:cubicBezTo>
                  <a:pt x="628478" y="186310"/>
                  <a:pt x="620533" y="188168"/>
                  <a:pt x="614456" y="185737"/>
                </a:cubicBezTo>
                <a:cubicBezTo>
                  <a:pt x="612372" y="184903"/>
                  <a:pt x="602549" y="185737"/>
                  <a:pt x="600168" y="185737"/>
                </a:cubicBezTo>
                <a:close/>
              </a:path>
            </a:pathLst>
          </a:custGeom>
          <a:solidFill>
            <a:srgbClr val="FF0000">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Serbest Form 10"/>
          <p:cNvSpPr/>
          <p:nvPr/>
        </p:nvSpPr>
        <p:spPr>
          <a:xfrm>
            <a:off x="1134618" y="3473935"/>
            <a:ext cx="785622" cy="747545"/>
          </a:xfrm>
          <a:custGeom>
            <a:avLst/>
            <a:gdLst>
              <a:gd name="connsiteX0" fmla="*/ 236982 w 785622"/>
              <a:gd name="connsiteY0" fmla="*/ 31265 h 747545"/>
              <a:gd name="connsiteX1" fmla="*/ 236982 w 785622"/>
              <a:gd name="connsiteY1" fmla="*/ 31265 h 747545"/>
              <a:gd name="connsiteX2" fmla="*/ 297942 w 785622"/>
              <a:gd name="connsiteY2" fmla="*/ 785 h 747545"/>
              <a:gd name="connsiteX3" fmla="*/ 526542 w 785622"/>
              <a:gd name="connsiteY3" fmla="*/ 16025 h 747545"/>
              <a:gd name="connsiteX4" fmla="*/ 549402 w 785622"/>
              <a:gd name="connsiteY4" fmla="*/ 23645 h 747545"/>
              <a:gd name="connsiteX5" fmla="*/ 595122 w 785622"/>
              <a:gd name="connsiteY5" fmla="*/ 46505 h 747545"/>
              <a:gd name="connsiteX6" fmla="*/ 640842 w 785622"/>
              <a:gd name="connsiteY6" fmla="*/ 76985 h 747545"/>
              <a:gd name="connsiteX7" fmla="*/ 663702 w 785622"/>
              <a:gd name="connsiteY7" fmla="*/ 92225 h 747545"/>
              <a:gd name="connsiteX8" fmla="*/ 709422 w 785622"/>
              <a:gd name="connsiteY8" fmla="*/ 107465 h 747545"/>
              <a:gd name="connsiteX9" fmla="*/ 732282 w 785622"/>
              <a:gd name="connsiteY9" fmla="*/ 115085 h 747545"/>
              <a:gd name="connsiteX10" fmla="*/ 762762 w 785622"/>
              <a:gd name="connsiteY10" fmla="*/ 160805 h 747545"/>
              <a:gd name="connsiteX11" fmla="*/ 770382 w 785622"/>
              <a:gd name="connsiteY11" fmla="*/ 191285 h 747545"/>
              <a:gd name="connsiteX12" fmla="*/ 785622 w 785622"/>
              <a:gd name="connsiteY12" fmla="*/ 237005 h 747545"/>
              <a:gd name="connsiteX13" fmla="*/ 770382 w 785622"/>
              <a:gd name="connsiteY13" fmla="*/ 480845 h 747545"/>
              <a:gd name="connsiteX14" fmla="*/ 755142 w 785622"/>
              <a:gd name="connsiteY14" fmla="*/ 526565 h 747545"/>
              <a:gd name="connsiteX15" fmla="*/ 739902 w 785622"/>
              <a:gd name="connsiteY15" fmla="*/ 579905 h 747545"/>
              <a:gd name="connsiteX16" fmla="*/ 724662 w 785622"/>
              <a:gd name="connsiteY16" fmla="*/ 602765 h 747545"/>
              <a:gd name="connsiteX17" fmla="*/ 678942 w 785622"/>
              <a:gd name="connsiteY17" fmla="*/ 633245 h 747545"/>
              <a:gd name="connsiteX18" fmla="*/ 633222 w 785622"/>
              <a:gd name="connsiteY18" fmla="*/ 656105 h 747545"/>
              <a:gd name="connsiteX19" fmla="*/ 617982 w 785622"/>
              <a:gd name="connsiteY19" fmla="*/ 678965 h 747545"/>
              <a:gd name="connsiteX20" fmla="*/ 595122 w 785622"/>
              <a:gd name="connsiteY20" fmla="*/ 686585 h 747545"/>
              <a:gd name="connsiteX21" fmla="*/ 534162 w 785622"/>
              <a:gd name="connsiteY21" fmla="*/ 701825 h 747545"/>
              <a:gd name="connsiteX22" fmla="*/ 419862 w 785622"/>
              <a:gd name="connsiteY22" fmla="*/ 717065 h 747545"/>
              <a:gd name="connsiteX23" fmla="*/ 397002 w 785622"/>
              <a:gd name="connsiteY23" fmla="*/ 724685 h 747545"/>
              <a:gd name="connsiteX24" fmla="*/ 374142 w 785622"/>
              <a:gd name="connsiteY24" fmla="*/ 739925 h 747545"/>
              <a:gd name="connsiteX25" fmla="*/ 343662 w 785622"/>
              <a:gd name="connsiteY25" fmla="*/ 747545 h 747545"/>
              <a:gd name="connsiteX26" fmla="*/ 305562 w 785622"/>
              <a:gd name="connsiteY26" fmla="*/ 732305 h 747545"/>
              <a:gd name="connsiteX27" fmla="*/ 328422 w 785622"/>
              <a:gd name="connsiteY27" fmla="*/ 557045 h 747545"/>
              <a:gd name="connsiteX28" fmla="*/ 336042 w 785622"/>
              <a:gd name="connsiteY28" fmla="*/ 534185 h 747545"/>
              <a:gd name="connsiteX29" fmla="*/ 320802 w 785622"/>
              <a:gd name="connsiteY29" fmla="*/ 496085 h 747545"/>
              <a:gd name="connsiteX30" fmla="*/ 313182 w 785622"/>
              <a:gd name="connsiteY30" fmla="*/ 473225 h 747545"/>
              <a:gd name="connsiteX31" fmla="*/ 290322 w 785622"/>
              <a:gd name="connsiteY31" fmla="*/ 457985 h 747545"/>
              <a:gd name="connsiteX32" fmla="*/ 275082 w 785622"/>
              <a:gd name="connsiteY32" fmla="*/ 435125 h 747545"/>
              <a:gd name="connsiteX33" fmla="*/ 229362 w 785622"/>
              <a:gd name="connsiteY33" fmla="*/ 412265 h 747545"/>
              <a:gd name="connsiteX34" fmla="*/ 198882 w 785622"/>
              <a:gd name="connsiteY34" fmla="*/ 397025 h 747545"/>
              <a:gd name="connsiteX35" fmla="*/ 145542 w 785622"/>
              <a:gd name="connsiteY35" fmla="*/ 381785 h 747545"/>
              <a:gd name="connsiteX36" fmla="*/ 122682 w 785622"/>
              <a:gd name="connsiteY36" fmla="*/ 374165 h 747545"/>
              <a:gd name="connsiteX37" fmla="*/ 99822 w 785622"/>
              <a:gd name="connsiteY37" fmla="*/ 351305 h 747545"/>
              <a:gd name="connsiteX38" fmla="*/ 8382 w 785622"/>
              <a:gd name="connsiteY38" fmla="*/ 328445 h 747545"/>
              <a:gd name="connsiteX39" fmla="*/ 762 w 785622"/>
              <a:gd name="connsiteY39" fmla="*/ 297965 h 747545"/>
              <a:gd name="connsiteX40" fmla="*/ 46482 w 785622"/>
              <a:gd name="connsiteY40" fmla="*/ 275105 h 747545"/>
              <a:gd name="connsiteX41" fmla="*/ 191262 w 785622"/>
              <a:gd name="connsiteY41" fmla="*/ 282725 h 747545"/>
              <a:gd name="connsiteX42" fmla="*/ 206502 w 785622"/>
              <a:gd name="connsiteY42" fmla="*/ 305585 h 747545"/>
              <a:gd name="connsiteX43" fmla="*/ 236982 w 785622"/>
              <a:gd name="connsiteY43" fmla="*/ 328445 h 747545"/>
              <a:gd name="connsiteX44" fmla="*/ 252222 w 785622"/>
              <a:gd name="connsiteY44" fmla="*/ 305585 h 747545"/>
              <a:gd name="connsiteX45" fmla="*/ 221742 w 785622"/>
              <a:gd name="connsiteY45" fmla="*/ 267485 h 747545"/>
              <a:gd name="connsiteX46" fmla="*/ 206502 w 785622"/>
              <a:gd name="connsiteY46" fmla="*/ 244625 h 747545"/>
              <a:gd name="connsiteX47" fmla="*/ 160782 w 785622"/>
              <a:gd name="connsiteY47" fmla="*/ 221765 h 747545"/>
              <a:gd name="connsiteX48" fmla="*/ 137922 w 785622"/>
              <a:gd name="connsiteY48" fmla="*/ 206525 h 747545"/>
              <a:gd name="connsiteX49" fmla="*/ 229362 w 785622"/>
              <a:gd name="connsiteY49" fmla="*/ 145565 h 747545"/>
              <a:gd name="connsiteX50" fmla="*/ 221742 w 785622"/>
              <a:gd name="connsiteY50" fmla="*/ 115085 h 747545"/>
              <a:gd name="connsiteX51" fmla="*/ 206502 w 785622"/>
              <a:gd name="connsiteY51" fmla="*/ 92225 h 747545"/>
              <a:gd name="connsiteX52" fmla="*/ 183642 w 785622"/>
              <a:gd name="connsiteY52" fmla="*/ 46505 h 747545"/>
              <a:gd name="connsiteX53" fmla="*/ 160782 w 785622"/>
              <a:gd name="connsiteY53" fmla="*/ 31265 h 747545"/>
              <a:gd name="connsiteX54" fmla="*/ 153162 w 785622"/>
              <a:gd name="connsiteY54" fmla="*/ 8405 h 747545"/>
              <a:gd name="connsiteX55" fmla="*/ 236982 w 785622"/>
              <a:gd name="connsiteY55" fmla="*/ 31265 h 74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785622" h="747545">
                <a:moveTo>
                  <a:pt x="236982" y="31265"/>
                </a:moveTo>
                <a:lnTo>
                  <a:pt x="236982" y="31265"/>
                </a:lnTo>
                <a:cubicBezTo>
                  <a:pt x="257302" y="21105"/>
                  <a:pt x="275255" y="1979"/>
                  <a:pt x="297942" y="785"/>
                </a:cubicBezTo>
                <a:cubicBezTo>
                  <a:pt x="374206" y="-3229"/>
                  <a:pt x="450486" y="9111"/>
                  <a:pt x="526542" y="16025"/>
                </a:cubicBezTo>
                <a:cubicBezTo>
                  <a:pt x="534541" y="16752"/>
                  <a:pt x="542218" y="20053"/>
                  <a:pt x="549402" y="23645"/>
                </a:cubicBezTo>
                <a:cubicBezTo>
                  <a:pt x="608488" y="53188"/>
                  <a:pt x="537663" y="27352"/>
                  <a:pt x="595122" y="46505"/>
                </a:cubicBezTo>
                <a:cubicBezTo>
                  <a:pt x="638457" y="89840"/>
                  <a:pt x="596731" y="54929"/>
                  <a:pt x="640842" y="76985"/>
                </a:cubicBezTo>
                <a:cubicBezTo>
                  <a:pt x="649033" y="81081"/>
                  <a:pt x="655333" y="88506"/>
                  <a:pt x="663702" y="92225"/>
                </a:cubicBezTo>
                <a:cubicBezTo>
                  <a:pt x="678382" y="98749"/>
                  <a:pt x="694182" y="102385"/>
                  <a:pt x="709422" y="107465"/>
                </a:cubicBezTo>
                <a:lnTo>
                  <a:pt x="732282" y="115085"/>
                </a:lnTo>
                <a:cubicBezTo>
                  <a:pt x="756073" y="186458"/>
                  <a:pt x="717099" y="80894"/>
                  <a:pt x="762762" y="160805"/>
                </a:cubicBezTo>
                <a:cubicBezTo>
                  <a:pt x="767958" y="169898"/>
                  <a:pt x="767373" y="181254"/>
                  <a:pt x="770382" y="191285"/>
                </a:cubicBezTo>
                <a:cubicBezTo>
                  <a:pt x="774998" y="206672"/>
                  <a:pt x="785622" y="237005"/>
                  <a:pt x="785622" y="237005"/>
                </a:cubicBezTo>
                <a:cubicBezTo>
                  <a:pt x="784934" y="252152"/>
                  <a:pt x="779876" y="430211"/>
                  <a:pt x="770382" y="480845"/>
                </a:cubicBezTo>
                <a:cubicBezTo>
                  <a:pt x="767422" y="496634"/>
                  <a:pt x="759758" y="511178"/>
                  <a:pt x="755142" y="526565"/>
                </a:cubicBezTo>
                <a:cubicBezTo>
                  <a:pt x="751480" y="538772"/>
                  <a:pt x="746304" y="567101"/>
                  <a:pt x="739902" y="579905"/>
                </a:cubicBezTo>
                <a:cubicBezTo>
                  <a:pt x="735806" y="588096"/>
                  <a:pt x="731554" y="596734"/>
                  <a:pt x="724662" y="602765"/>
                </a:cubicBezTo>
                <a:cubicBezTo>
                  <a:pt x="710878" y="614826"/>
                  <a:pt x="694182" y="623085"/>
                  <a:pt x="678942" y="633245"/>
                </a:cubicBezTo>
                <a:cubicBezTo>
                  <a:pt x="649399" y="652940"/>
                  <a:pt x="664770" y="645589"/>
                  <a:pt x="633222" y="656105"/>
                </a:cubicBezTo>
                <a:cubicBezTo>
                  <a:pt x="628142" y="663725"/>
                  <a:pt x="625133" y="673244"/>
                  <a:pt x="617982" y="678965"/>
                </a:cubicBezTo>
                <a:cubicBezTo>
                  <a:pt x="611710" y="683983"/>
                  <a:pt x="602871" y="684472"/>
                  <a:pt x="595122" y="686585"/>
                </a:cubicBezTo>
                <a:cubicBezTo>
                  <a:pt x="574915" y="692096"/>
                  <a:pt x="554897" y="698863"/>
                  <a:pt x="534162" y="701825"/>
                </a:cubicBezTo>
                <a:cubicBezTo>
                  <a:pt x="460550" y="712341"/>
                  <a:pt x="498644" y="707217"/>
                  <a:pt x="419862" y="717065"/>
                </a:cubicBezTo>
                <a:cubicBezTo>
                  <a:pt x="412242" y="719605"/>
                  <a:pt x="404186" y="721093"/>
                  <a:pt x="397002" y="724685"/>
                </a:cubicBezTo>
                <a:cubicBezTo>
                  <a:pt x="388811" y="728781"/>
                  <a:pt x="382560" y="736317"/>
                  <a:pt x="374142" y="739925"/>
                </a:cubicBezTo>
                <a:cubicBezTo>
                  <a:pt x="364516" y="744050"/>
                  <a:pt x="353822" y="745005"/>
                  <a:pt x="343662" y="747545"/>
                </a:cubicBezTo>
                <a:cubicBezTo>
                  <a:pt x="330962" y="742465"/>
                  <a:pt x="308009" y="745763"/>
                  <a:pt x="305562" y="732305"/>
                </a:cubicBezTo>
                <a:cubicBezTo>
                  <a:pt x="270087" y="537193"/>
                  <a:pt x="292810" y="628270"/>
                  <a:pt x="328422" y="557045"/>
                </a:cubicBezTo>
                <a:cubicBezTo>
                  <a:pt x="332014" y="549861"/>
                  <a:pt x="333502" y="541805"/>
                  <a:pt x="336042" y="534185"/>
                </a:cubicBezTo>
                <a:cubicBezTo>
                  <a:pt x="330962" y="521485"/>
                  <a:pt x="325605" y="508892"/>
                  <a:pt x="320802" y="496085"/>
                </a:cubicBezTo>
                <a:cubicBezTo>
                  <a:pt x="317982" y="488564"/>
                  <a:pt x="318200" y="479497"/>
                  <a:pt x="313182" y="473225"/>
                </a:cubicBezTo>
                <a:cubicBezTo>
                  <a:pt x="307461" y="466074"/>
                  <a:pt x="297942" y="463065"/>
                  <a:pt x="290322" y="457985"/>
                </a:cubicBezTo>
                <a:cubicBezTo>
                  <a:pt x="285242" y="450365"/>
                  <a:pt x="281558" y="441601"/>
                  <a:pt x="275082" y="435125"/>
                </a:cubicBezTo>
                <a:cubicBezTo>
                  <a:pt x="256777" y="416820"/>
                  <a:pt x="251053" y="421561"/>
                  <a:pt x="229362" y="412265"/>
                </a:cubicBezTo>
                <a:cubicBezTo>
                  <a:pt x="218921" y="407790"/>
                  <a:pt x="209323" y="401500"/>
                  <a:pt x="198882" y="397025"/>
                </a:cubicBezTo>
                <a:cubicBezTo>
                  <a:pt x="180612" y="389195"/>
                  <a:pt x="164876" y="387309"/>
                  <a:pt x="145542" y="381785"/>
                </a:cubicBezTo>
                <a:cubicBezTo>
                  <a:pt x="137819" y="379578"/>
                  <a:pt x="130302" y="376705"/>
                  <a:pt x="122682" y="374165"/>
                </a:cubicBezTo>
                <a:cubicBezTo>
                  <a:pt x="115062" y="366545"/>
                  <a:pt x="109242" y="356538"/>
                  <a:pt x="99822" y="351305"/>
                </a:cubicBezTo>
                <a:cubicBezTo>
                  <a:pt x="73946" y="336929"/>
                  <a:pt x="36765" y="333176"/>
                  <a:pt x="8382" y="328445"/>
                </a:cubicBezTo>
                <a:cubicBezTo>
                  <a:pt x="5842" y="318285"/>
                  <a:pt x="-2550" y="307900"/>
                  <a:pt x="762" y="297965"/>
                </a:cubicBezTo>
                <a:cubicBezTo>
                  <a:pt x="4455" y="286886"/>
                  <a:pt x="37606" y="278064"/>
                  <a:pt x="46482" y="275105"/>
                </a:cubicBezTo>
                <a:cubicBezTo>
                  <a:pt x="94742" y="277645"/>
                  <a:pt x="143789" y="273682"/>
                  <a:pt x="191262" y="282725"/>
                </a:cubicBezTo>
                <a:cubicBezTo>
                  <a:pt x="200258" y="284439"/>
                  <a:pt x="200026" y="299109"/>
                  <a:pt x="206502" y="305585"/>
                </a:cubicBezTo>
                <a:cubicBezTo>
                  <a:pt x="215482" y="314565"/>
                  <a:pt x="226822" y="320825"/>
                  <a:pt x="236982" y="328445"/>
                </a:cubicBezTo>
                <a:cubicBezTo>
                  <a:pt x="242062" y="320825"/>
                  <a:pt x="250716" y="314618"/>
                  <a:pt x="252222" y="305585"/>
                </a:cubicBezTo>
                <a:cubicBezTo>
                  <a:pt x="255903" y="283501"/>
                  <a:pt x="235098" y="276389"/>
                  <a:pt x="221742" y="267485"/>
                </a:cubicBezTo>
                <a:cubicBezTo>
                  <a:pt x="216662" y="259865"/>
                  <a:pt x="212978" y="251101"/>
                  <a:pt x="206502" y="244625"/>
                </a:cubicBezTo>
                <a:cubicBezTo>
                  <a:pt x="184664" y="222787"/>
                  <a:pt x="185572" y="234160"/>
                  <a:pt x="160782" y="221765"/>
                </a:cubicBezTo>
                <a:cubicBezTo>
                  <a:pt x="152591" y="217669"/>
                  <a:pt x="145542" y="211605"/>
                  <a:pt x="137922" y="206525"/>
                </a:cubicBezTo>
                <a:cubicBezTo>
                  <a:pt x="170777" y="91532"/>
                  <a:pt x="120126" y="206252"/>
                  <a:pt x="229362" y="145565"/>
                </a:cubicBezTo>
                <a:cubicBezTo>
                  <a:pt x="238517" y="140479"/>
                  <a:pt x="225867" y="124711"/>
                  <a:pt x="221742" y="115085"/>
                </a:cubicBezTo>
                <a:cubicBezTo>
                  <a:pt x="218134" y="106667"/>
                  <a:pt x="210598" y="100416"/>
                  <a:pt x="206502" y="92225"/>
                </a:cubicBezTo>
                <a:cubicBezTo>
                  <a:pt x="194107" y="67435"/>
                  <a:pt x="205480" y="68343"/>
                  <a:pt x="183642" y="46505"/>
                </a:cubicBezTo>
                <a:cubicBezTo>
                  <a:pt x="177166" y="40029"/>
                  <a:pt x="168402" y="36345"/>
                  <a:pt x="160782" y="31265"/>
                </a:cubicBezTo>
                <a:cubicBezTo>
                  <a:pt x="158242" y="23645"/>
                  <a:pt x="148144" y="14677"/>
                  <a:pt x="153162" y="8405"/>
                </a:cubicBezTo>
                <a:cubicBezTo>
                  <a:pt x="170637" y="-13438"/>
                  <a:pt x="223012" y="27455"/>
                  <a:pt x="236982" y="31265"/>
                </a:cubicBezTo>
                <a:close/>
              </a:path>
            </a:pathLst>
          </a:custGeom>
          <a:solidFill>
            <a:srgbClr val="7030A0">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Malazgirt Savaşı’nın Sonuçları</a:t>
            </a:r>
            <a:endParaRPr lang="en-US" sz="2800" dirty="0">
              <a:solidFill>
                <a:schemeClr val="bg1"/>
              </a:solidFill>
            </a:endParaRPr>
          </a:p>
        </p:txBody>
      </p:sp>
      <p:sp>
        <p:nvSpPr>
          <p:cNvPr id="13" name="Rectangle 9"/>
          <p:cNvSpPr>
            <a:spLocks noChangeArrowheads="1"/>
          </p:cNvSpPr>
          <p:nvPr/>
        </p:nvSpPr>
        <p:spPr bwMode="auto">
          <a:xfrm>
            <a:off x="5777306" y="2537193"/>
            <a:ext cx="1914015" cy="628650"/>
          </a:xfrm>
          <a:prstGeom prst="rect">
            <a:avLst/>
          </a:prstGeom>
          <a:noFill/>
          <a:ln w="9525">
            <a:noFill/>
            <a:miter lim="800000"/>
            <a:headEnd/>
            <a:tailEnd/>
          </a:ln>
        </p:spPr>
        <p:txBody>
          <a:bodyPr/>
          <a:lstStyle/>
          <a:p>
            <a:pPr algn="ctr"/>
            <a:r>
              <a:rPr lang="tr-TR" sz="2000" b="1" dirty="0" err="1" smtClean="0"/>
              <a:t>Saltuklular</a:t>
            </a:r>
            <a:r>
              <a:rPr lang="tr-TR" sz="2800" dirty="0" smtClean="0"/>
              <a:t> </a:t>
            </a:r>
            <a:endParaRPr lang="en-US" sz="2800" dirty="0"/>
          </a:p>
        </p:txBody>
      </p:sp>
      <p:sp>
        <p:nvSpPr>
          <p:cNvPr id="15" name="Google Shape;410;p8"/>
          <p:cNvSpPr/>
          <p:nvPr/>
        </p:nvSpPr>
        <p:spPr>
          <a:xfrm>
            <a:off x="158749" y="802587"/>
            <a:ext cx="11496675" cy="1086535"/>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Anadolu’da Türk beylikleri kuruldu.</a:t>
            </a:r>
            <a:endParaRPr sz="2400" dirty="0">
              <a:latin typeface="Calibri"/>
              <a:ea typeface="Calibri"/>
              <a:cs typeface="Calibri"/>
              <a:sym typeface="Calibri"/>
            </a:endParaRPr>
          </a:p>
        </p:txBody>
      </p:sp>
      <p:sp>
        <p:nvSpPr>
          <p:cNvPr id="16" name="Rectangle 9"/>
          <p:cNvSpPr>
            <a:spLocks noChangeArrowheads="1"/>
          </p:cNvSpPr>
          <p:nvPr/>
        </p:nvSpPr>
        <p:spPr bwMode="auto">
          <a:xfrm>
            <a:off x="4973276" y="2844229"/>
            <a:ext cx="1914015" cy="628650"/>
          </a:xfrm>
          <a:prstGeom prst="rect">
            <a:avLst/>
          </a:prstGeom>
          <a:noFill/>
          <a:ln w="9525">
            <a:noFill/>
            <a:miter lim="800000"/>
            <a:headEnd/>
            <a:tailEnd/>
          </a:ln>
        </p:spPr>
        <p:txBody>
          <a:bodyPr/>
          <a:lstStyle/>
          <a:p>
            <a:pPr algn="ctr"/>
            <a:r>
              <a:rPr lang="tr-TR" sz="2000" b="1" dirty="0" err="1" smtClean="0"/>
              <a:t>Mengücekliler</a:t>
            </a:r>
            <a:r>
              <a:rPr lang="tr-TR" sz="2800" dirty="0" smtClean="0"/>
              <a:t> </a:t>
            </a:r>
            <a:endParaRPr lang="en-US" sz="2800" dirty="0"/>
          </a:p>
        </p:txBody>
      </p:sp>
      <p:sp>
        <p:nvSpPr>
          <p:cNvPr id="17" name="Rectangle 9"/>
          <p:cNvSpPr>
            <a:spLocks noChangeArrowheads="1"/>
          </p:cNvSpPr>
          <p:nvPr/>
        </p:nvSpPr>
        <p:spPr bwMode="auto">
          <a:xfrm>
            <a:off x="3874363" y="2456483"/>
            <a:ext cx="2171330" cy="628650"/>
          </a:xfrm>
          <a:prstGeom prst="rect">
            <a:avLst/>
          </a:prstGeom>
          <a:noFill/>
          <a:ln w="9525">
            <a:noFill/>
            <a:miter lim="800000"/>
            <a:headEnd/>
            <a:tailEnd/>
          </a:ln>
        </p:spPr>
        <p:txBody>
          <a:bodyPr/>
          <a:lstStyle/>
          <a:p>
            <a:pPr algn="ctr"/>
            <a:r>
              <a:rPr lang="tr-TR" sz="2000" b="1" dirty="0" err="1" smtClean="0"/>
              <a:t>Danişmentliler</a:t>
            </a:r>
            <a:r>
              <a:rPr lang="tr-TR" sz="2800" dirty="0" smtClean="0"/>
              <a:t> </a:t>
            </a:r>
            <a:endParaRPr lang="en-US" sz="2800" dirty="0"/>
          </a:p>
        </p:txBody>
      </p:sp>
      <p:sp>
        <p:nvSpPr>
          <p:cNvPr id="18" name="Rectangle 9"/>
          <p:cNvSpPr>
            <a:spLocks noChangeArrowheads="1"/>
          </p:cNvSpPr>
          <p:nvPr/>
        </p:nvSpPr>
        <p:spPr bwMode="auto">
          <a:xfrm>
            <a:off x="5336335" y="3774447"/>
            <a:ext cx="1914015" cy="628650"/>
          </a:xfrm>
          <a:prstGeom prst="rect">
            <a:avLst/>
          </a:prstGeom>
          <a:noFill/>
          <a:ln w="9525">
            <a:noFill/>
            <a:miter lim="800000"/>
            <a:headEnd/>
            <a:tailEnd/>
          </a:ln>
        </p:spPr>
        <p:txBody>
          <a:bodyPr/>
          <a:lstStyle/>
          <a:p>
            <a:pPr algn="ctr"/>
            <a:r>
              <a:rPr lang="tr-TR" sz="2000" b="1" dirty="0" err="1" smtClean="0"/>
              <a:t>Artuklular</a:t>
            </a:r>
            <a:r>
              <a:rPr lang="tr-TR" sz="2800" dirty="0" smtClean="0"/>
              <a:t> </a:t>
            </a:r>
            <a:endParaRPr lang="en-US" sz="2800" dirty="0"/>
          </a:p>
        </p:txBody>
      </p:sp>
      <p:sp>
        <p:nvSpPr>
          <p:cNvPr id="19" name="Rectangle 9"/>
          <p:cNvSpPr>
            <a:spLocks noChangeArrowheads="1"/>
          </p:cNvSpPr>
          <p:nvPr/>
        </p:nvSpPr>
        <p:spPr bwMode="auto">
          <a:xfrm>
            <a:off x="1045213" y="3482902"/>
            <a:ext cx="1914015" cy="628650"/>
          </a:xfrm>
          <a:prstGeom prst="rect">
            <a:avLst/>
          </a:prstGeom>
          <a:noFill/>
          <a:ln w="9525">
            <a:noFill/>
            <a:miter lim="800000"/>
            <a:headEnd/>
            <a:tailEnd/>
          </a:ln>
        </p:spPr>
        <p:txBody>
          <a:bodyPr/>
          <a:lstStyle/>
          <a:p>
            <a:pPr algn="ctr"/>
            <a:r>
              <a:rPr lang="tr-TR" sz="2000" b="1" dirty="0" smtClean="0"/>
              <a:t>Çaka Beyliği</a:t>
            </a:r>
            <a:r>
              <a:rPr lang="tr-TR" sz="2800" dirty="0" smtClean="0"/>
              <a:t> </a:t>
            </a:r>
            <a:endParaRPr lang="en-US" sz="2800" dirty="0"/>
          </a:p>
        </p:txBody>
      </p:sp>
    </p:spTree>
    <p:custDataLst>
      <p:tags r:id="rId1"/>
    </p:custDataLst>
    <p:extLst>
      <p:ext uri="{BB962C8B-B14F-4D97-AF65-F5344CB8AC3E}">
        <p14:creationId xmlns:p14="http://schemas.microsoft.com/office/powerpoint/2010/main" val="290236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right)">
                                      <p:cBhvr>
                                        <p:cTn id="14" dur="500"/>
                                        <p:tgtEl>
                                          <p:spTgt spid="5"/>
                                        </p:tgtEl>
                                      </p:cBhvr>
                                    </p:animEffect>
                                  </p:childTnLst>
                                </p:cTn>
                              </p:par>
                            </p:childTnLst>
                          </p:cTn>
                        </p:par>
                        <p:par>
                          <p:cTn id="15" fill="hold">
                            <p:stCondLst>
                              <p:cond delay="500"/>
                            </p:stCondLst>
                            <p:childTnLst>
                              <p:par>
                                <p:cTn id="16" presetID="53" presetClass="entr" presetSubtype="16"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right)">
                                      <p:cBhvr>
                                        <p:cTn id="25" dur="500"/>
                                        <p:tgtEl>
                                          <p:spTgt spid="7"/>
                                        </p:tgtEl>
                                      </p:cBhvr>
                                    </p:animEffect>
                                  </p:childTnLst>
                                </p:cTn>
                              </p:par>
                            </p:childTnLst>
                          </p:cTn>
                        </p:par>
                        <p:par>
                          <p:cTn id="26" fill="hold">
                            <p:stCondLst>
                              <p:cond delay="500"/>
                            </p:stCondLst>
                            <p:childTnLst>
                              <p:par>
                                <p:cTn id="27" presetID="53" presetClass="entr" presetSubtype="16"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fltVal val="0"/>
                                          </p:val>
                                        </p:tav>
                                        <p:tav tm="100000">
                                          <p:val>
                                            <p:strVal val="#ppt_h"/>
                                          </p:val>
                                        </p:tav>
                                      </p:tavLst>
                                    </p:anim>
                                    <p:animEffect transition="in" filter="fade">
                                      <p:cBhvr>
                                        <p:cTn id="31" dur="500"/>
                                        <p:tgtEl>
                                          <p:spTgt spid="16"/>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2"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right)">
                                      <p:cBhvr>
                                        <p:cTn id="36" dur="500"/>
                                        <p:tgtEl>
                                          <p:spTgt spid="8"/>
                                        </p:tgtEl>
                                      </p:cBhvr>
                                    </p:animEffect>
                                  </p:childTnLst>
                                </p:cTn>
                              </p:par>
                            </p:childTnLst>
                          </p:cTn>
                        </p:par>
                        <p:par>
                          <p:cTn id="37" fill="hold">
                            <p:stCondLst>
                              <p:cond delay="500"/>
                            </p:stCondLst>
                            <p:childTnLst>
                              <p:par>
                                <p:cTn id="38" presetID="53" presetClass="entr" presetSubtype="16"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ppt_w</p:attrName>
                                        </p:attrNameLst>
                                      </p:cBhvr>
                                      <p:tavLst>
                                        <p:tav tm="0">
                                          <p:val>
                                            <p:fltVal val="0"/>
                                          </p:val>
                                        </p:tav>
                                        <p:tav tm="100000">
                                          <p:val>
                                            <p:strVal val="#ppt_w"/>
                                          </p:val>
                                        </p:tav>
                                      </p:tavLst>
                                    </p:anim>
                                    <p:anim calcmode="lin" valueType="num">
                                      <p:cBhvr>
                                        <p:cTn id="41" dur="500" fill="hold"/>
                                        <p:tgtEl>
                                          <p:spTgt spid="17"/>
                                        </p:tgtEl>
                                        <p:attrNameLst>
                                          <p:attrName>ppt_h</p:attrName>
                                        </p:attrNameLst>
                                      </p:cBhvr>
                                      <p:tavLst>
                                        <p:tav tm="0">
                                          <p:val>
                                            <p:fltVal val="0"/>
                                          </p:val>
                                        </p:tav>
                                        <p:tav tm="100000">
                                          <p:val>
                                            <p:strVal val="#ppt_h"/>
                                          </p:val>
                                        </p:tav>
                                      </p:tavLst>
                                    </p:anim>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2"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right)">
                                      <p:cBhvr>
                                        <p:cTn id="47" dur="500"/>
                                        <p:tgtEl>
                                          <p:spTgt spid="10"/>
                                        </p:tgtEl>
                                      </p:cBhvr>
                                    </p:animEffect>
                                  </p:childTnLst>
                                </p:cTn>
                              </p:par>
                            </p:childTnLst>
                          </p:cTn>
                        </p:par>
                        <p:par>
                          <p:cTn id="48" fill="hold">
                            <p:stCondLst>
                              <p:cond delay="500"/>
                            </p:stCondLst>
                            <p:childTnLst>
                              <p:par>
                                <p:cTn id="49" presetID="53" presetClass="entr" presetSubtype="16"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p:cTn id="51" dur="500" fill="hold"/>
                                        <p:tgtEl>
                                          <p:spTgt spid="18"/>
                                        </p:tgtEl>
                                        <p:attrNameLst>
                                          <p:attrName>ppt_w</p:attrName>
                                        </p:attrNameLst>
                                      </p:cBhvr>
                                      <p:tavLst>
                                        <p:tav tm="0">
                                          <p:val>
                                            <p:fltVal val="0"/>
                                          </p:val>
                                        </p:tav>
                                        <p:tav tm="100000">
                                          <p:val>
                                            <p:strVal val="#ppt_w"/>
                                          </p:val>
                                        </p:tav>
                                      </p:tavLst>
                                    </p:anim>
                                    <p:anim calcmode="lin" valueType="num">
                                      <p:cBhvr>
                                        <p:cTn id="52" dur="500" fill="hold"/>
                                        <p:tgtEl>
                                          <p:spTgt spid="18"/>
                                        </p:tgtEl>
                                        <p:attrNameLst>
                                          <p:attrName>ppt_h</p:attrName>
                                        </p:attrNameLst>
                                      </p:cBhvr>
                                      <p:tavLst>
                                        <p:tav tm="0">
                                          <p:val>
                                            <p:fltVal val="0"/>
                                          </p:val>
                                        </p:tav>
                                        <p:tav tm="100000">
                                          <p:val>
                                            <p:strVal val="#ppt_h"/>
                                          </p:val>
                                        </p:tav>
                                      </p:tavLst>
                                    </p:anim>
                                    <p:animEffect transition="in" filter="fade">
                                      <p:cBhvr>
                                        <p:cTn id="53" dur="500"/>
                                        <p:tgtEl>
                                          <p:spTgt spid="18"/>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2" fill="hold" grpId="0" nodeType="click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right)">
                                      <p:cBhvr>
                                        <p:cTn id="58" dur="500"/>
                                        <p:tgtEl>
                                          <p:spTgt spid="11"/>
                                        </p:tgtEl>
                                      </p:cBhvr>
                                    </p:animEffect>
                                  </p:childTnLst>
                                </p:cTn>
                              </p:par>
                            </p:childTnLst>
                          </p:cTn>
                        </p:par>
                        <p:par>
                          <p:cTn id="59" fill="hold">
                            <p:stCondLst>
                              <p:cond delay="500"/>
                            </p:stCondLst>
                            <p:childTnLst>
                              <p:par>
                                <p:cTn id="60" presetID="53" presetClass="entr" presetSubtype="16"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10" grpId="0" animBg="1"/>
      <p:bldP spid="11" grpId="0" animBg="1"/>
      <p:bldP spid="13" grpId="0"/>
      <p:bldP spid="15" grpId="0" animBg="1"/>
      <p:bldP spid="16" grpId="0"/>
      <p:bldP spid="17" grpId="0"/>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33" y="745725"/>
            <a:ext cx="12187564" cy="6145296"/>
          </a:xfrm>
          <a:prstGeom prst="rect">
            <a:avLst/>
          </a:prstGeom>
        </p:spPr>
      </p:pic>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Malazgirt Savaşı’nın Sonuçları</a:t>
            </a:r>
            <a:endParaRPr lang="en-US" sz="2800" dirty="0">
              <a:solidFill>
                <a:schemeClr val="bg1"/>
              </a:solidFill>
            </a:endParaRPr>
          </a:p>
        </p:txBody>
      </p:sp>
      <p:sp>
        <p:nvSpPr>
          <p:cNvPr id="13" name="Rectangle 9"/>
          <p:cNvSpPr>
            <a:spLocks noChangeArrowheads="1"/>
          </p:cNvSpPr>
          <p:nvPr/>
        </p:nvSpPr>
        <p:spPr bwMode="auto">
          <a:xfrm>
            <a:off x="6710086" y="2290780"/>
            <a:ext cx="2195119" cy="628650"/>
          </a:xfrm>
          <a:prstGeom prst="rect">
            <a:avLst/>
          </a:prstGeom>
          <a:noFill/>
          <a:ln w="9525">
            <a:noFill/>
            <a:miter lim="800000"/>
            <a:headEnd/>
            <a:tailEnd/>
          </a:ln>
        </p:spPr>
        <p:txBody>
          <a:bodyPr/>
          <a:lstStyle/>
          <a:p>
            <a:pPr algn="ctr"/>
            <a:r>
              <a:rPr lang="tr-TR" sz="2000" b="1" dirty="0" smtClean="0"/>
              <a:t>Divriği Ulu Cami</a:t>
            </a:r>
            <a:r>
              <a:rPr lang="tr-TR" sz="2800" dirty="0" smtClean="0"/>
              <a:t> </a:t>
            </a:r>
            <a:endParaRPr lang="en-US" sz="2800" dirty="0"/>
          </a:p>
        </p:txBody>
      </p:sp>
      <p:sp>
        <p:nvSpPr>
          <p:cNvPr id="15" name="Google Shape;410;p8"/>
          <p:cNvSpPr/>
          <p:nvPr/>
        </p:nvSpPr>
        <p:spPr>
          <a:xfrm>
            <a:off x="158749" y="802587"/>
            <a:ext cx="11496675" cy="1086535"/>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Anadolu’da çeşitli Türk-İslam eserleri yapılarak Anadolu imar edildi.</a:t>
            </a:r>
            <a:endParaRPr sz="2400" dirty="0">
              <a:latin typeface="Calibri"/>
              <a:ea typeface="Calibri"/>
              <a:cs typeface="Calibri"/>
              <a:sym typeface="Calibri"/>
            </a:endParaRPr>
          </a:p>
        </p:txBody>
      </p:sp>
      <p:pic>
        <p:nvPicPr>
          <p:cNvPr id="2" name="Resim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62600" y="2047874"/>
            <a:ext cx="1446409" cy="1212110"/>
          </a:xfrm>
          <a:prstGeom prst="rect">
            <a:avLst/>
          </a:prstGeom>
        </p:spPr>
      </p:pic>
      <p:pic>
        <p:nvPicPr>
          <p:cNvPr id="3" name="Resi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27354" y="1757619"/>
            <a:ext cx="1810981" cy="1616551"/>
          </a:xfrm>
          <a:prstGeom prst="rect">
            <a:avLst/>
          </a:prstGeom>
        </p:spPr>
      </p:pic>
      <p:sp>
        <p:nvSpPr>
          <p:cNvPr id="20" name="Rectangle 9"/>
          <p:cNvSpPr>
            <a:spLocks noChangeArrowheads="1"/>
          </p:cNvSpPr>
          <p:nvPr/>
        </p:nvSpPr>
        <p:spPr bwMode="auto">
          <a:xfrm>
            <a:off x="2164372" y="2350676"/>
            <a:ext cx="2171330" cy="628650"/>
          </a:xfrm>
          <a:prstGeom prst="rect">
            <a:avLst/>
          </a:prstGeom>
          <a:noFill/>
          <a:ln w="9525">
            <a:noFill/>
            <a:miter lim="800000"/>
            <a:headEnd/>
            <a:tailEnd/>
          </a:ln>
        </p:spPr>
        <p:txBody>
          <a:bodyPr/>
          <a:lstStyle/>
          <a:p>
            <a:pPr algn="ctr"/>
            <a:r>
              <a:rPr lang="tr-TR" sz="2000" b="1" dirty="0" err="1" smtClean="0"/>
              <a:t>Yağıbasan</a:t>
            </a:r>
            <a:r>
              <a:rPr lang="tr-TR" sz="2000" b="1" dirty="0" smtClean="0"/>
              <a:t> Medresesi</a:t>
            </a:r>
            <a:r>
              <a:rPr lang="tr-TR" sz="2800" dirty="0" smtClean="0"/>
              <a:t> </a:t>
            </a:r>
            <a:endParaRPr lang="en-US" sz="2800" dirty="0"/>
          </a:p>
        </p:txBody>
      </p:sp>
      <p:pic>
        <p:nvPicPr>
          <p:cNvPr id="6" name="Resim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45269" y="3429751"/>
            <a:ext cx="2231993" cy="1150428"/>
          </a:xfrm>
          <a:prstGeom prst="rect">
            <a:avLst/>
          </a:prstGeom>
        </p:spPr>
      </p:pic>
      <p:sp>
        <p:nvSpPr>
          <p:cNvPr id="21" name="Rectangle 9"/>
          <p:cNvSpPr>
            <a:spLocks noChangeArrowheads="1"/>
          </p:cNvSpPr>
          <p:nvPr/>
        </p:nvSpPr>
        <p:spPr bwMode="auto">
          <a:xfrm>
            <a:off x="6855318" y="3821744"/>
            <a:ext cx="2395979" cy="628650"/>
          </a:xfrm>
          <a:prstGeom prst="rect">
            <a:avLst/>
          </a:prstGeom>
          <a:noFill/>
          <a:ln w="9525">
            <a:noFill/>
            <a:miter lim="800000"/>
            <a:headEnd/>
            <a:tailEnd/>
          </a:ln>
        </p:spPr>
        <p:txBody>
          <a:bodyPr/>
          <a:lstStyle/>
          <a:p>
            <a:pPr algn="ctr"/>
            <a:r>
              <a:rPr lang="tr-TR" sz="2000" b="1" dirty="0" smtClean="0"/>
              <a:t>Malabadi Köprüsü</a:t>
            </a:r>
            <a:r>
              <a:rPr lang="tr-TR" sz="2800" dirty="0" smtClean="0"/>
              <a:t> </a:t>
            </a:r>
            <a:endParaRPr lang="en-US" sz="2800" dirty="0"/>
          </a:p>
        </p:txBody>
      </p:sp>
    </p:spTree>
    <p:custDataLst>
      <p:tags r:id="rId1"/>
    </p:custDataLst>
    <p:extLst>
      <p:ext uri="{BB962C8B-B14F-4D97-AF65-F5344CB8AC3E}">
        <p14:creationId xmlns:p14="http://schemas.microsoft.com/office/powerpoint/2010/main" val="467564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500"/>
                            </p:stCondLst>
                            <p:childTnLst>
                              <p:par>
                                <p:cTn id="31" presetID="53" presetClass="entr" presetSubtype="16"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childTnLst>
                          </p:cTn>
                        </p:par>
                        <p:par>
                          <p:cTn id="43" fill="hold">
                            <p:stCondLst>
                              <p:cond delay="500"/>
                            </p:stCondLst>
                            <p:childTnLst>
                              <p:par>
                                <p:cTn id="44" presetID="53" presetClass="entr" presetSubtype="16"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animBg="1"/>
      <p:bldP spid="20"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80" y="723651"/>
            <a:ext cx="12192000" cy="5368526"/>
          </a:xfrm>
          <a:prstGeom prst="rect">
            <a:avLst/>
          </a:prstGeom>
        </p:spPr>
      </p:pic>
      <p:sp>
        <p:nvSpPr>
          <p:cNvPr id="5"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Anadolu Türk Beylikleri</a:t>
            </a:r>
            <a:endParaRPr lang="en-US" sz="2800" dirty="0">
              <a:solidFill>
                <a:schemeClr val="bg1"/>
              </a:solidFill>
            </a:endParaRPr>
          </a:p>
        </p:txBody>
      </p:sp>
      <p:grpSp>
        <p:nvGrpSpPr>
          <p:cNvPr id="6" name="Grup 5"/>
          <p:cNvGrpSpPr/>
          <p:nvPr/>
        </p:nvGrpSpPr>
        <p:grpSpPr>
          <a:xfrm>
            <a:off x="160439" y="6067425"/>
            <a:ext cx="11945836" cy="662998"/>
            <a:chOff x="6100185" y="5198823"/>
            <a:chExt cx="4947324" cy="1398407"/>
          </a:xfrm>
        </p:grpSpPr>
        <p:sp>
          <p:nvSpPr>
            <p:cNvPr id="7" name="Yuvarlatılmış Dikdörtgen 6"/>
            <p:cNvSpPr/>
            <p:nvPr/>
          </p:nvSpPr>
          <p:spPr>
            <a:xfrm>
              <a:off x="6100185" y="5251030"/>
              <a:ext cx="4947324" cy="1346200"/>
            </a:xfrm>
            <a:prstGeom prst="roundRect">
              <a:avLst>
                <a:gd name="adj" fmla="val 10063"/>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1071 Malazgirt Savaşı’ndan sonra Anadolu’da fetih yapan beyler kendi adları ile beylikler kurmuşlardır.</a:t>
              </a:r>
              <a:endParaRPr lang="tr-TR" sz="2000" dirty="0">
                <a:solidFill>
                  <a:schemeClr val="tx1"/>
                </a:solidFill>
              </a:endParaRPr>
            </a:p>
          </p:txBody>
        </p:sp>
        <p:sp>
          <p:nvSpPr>
            <p:cNvPr id="8" name="Yuvarlatılmış Dikdörtgen 7"/>
            <p:cNvSpPr/>
            <p:nvPr/>
          </p:nvSpPr>
          <p:spPr>
            <a:xfrm>
              <a:off x="6128414" y="5198823"/>
              <a:ext cx="4888152" cy="1346200"/>
            </a:xfrm>
            <a:prstGeom prst="roundRect">
              <a:avLst>
                <a:gd name="adj" fmla="val 10063"/>
              </a:avLst>
            </a:prstGeom>
            <a:noFill/>
            <a:ln w="25400" cap="rnd">
              <a:solidFill>
                <a:schemeClr val="tx1">
                  <a:lumMod val="95000"/>
                  <a:lumOff val="5000"/>
                </a:schemeClr>
              </a:solidFill>
              <a:prstDash val="dash"/>
              <a:bevel/>
            </a:ln>
            <a:effectLst>
              <a:outerShdw blurRad="50800" dist="190500" dir="8100000" algn="tr" rotWithShape="0">
                <a:prstClr val="black">
                  <a:alpha val="3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41" name="Google Shape;203;p16"/>
          <p:cNvSpPr/>
          <p:nvPr/>
        </p:nvSpPr>
        <p:spPr>
          <a:xfrm rot="5400000">
            <a:off x="5548330" y="-513002"/>
            <a:ext cx="561940" cy="3905250"/>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44307"/>
              <a:gd name="connsiteY0" fmla="*/ 0 h 12715"/>
              <a:gd name="connsiteX1" fmla="*/ 0 w 44307"/>
              <a:gd name="connsiteY1" fmla="*/ 1405 h 12715"/>
              <a:gd name="connsiteX2" fmla="*/ 0 w 44307"/>
              <a:gd name="connsiteY2" fmla="*/ 5036 h 12715"/>
              <a:gd name="connsiteX3" fmla="*/ 43 w 44307"/>
              <a:gd name="connsiteY3" fmla="*/ 6919 h 12715"/>
              <a:gd name="connsiteX4" fmla="*/ 0 w 44307"/>
              <a:gd name="connsiteY4" fmla="*/ 7667 h 12715"/>
              <a:gd name="connsiteX5" fmla="*/ 0 w 44307"/>
              <a:gd name="connsiteY5" fmla="*/ 11299 h 12715"/>
              <a:gd name="connsiteX6" fmla="*/ 1417 w 44307"/>
              <a:gd name="connsiteY6" fmla="*/ 12715 h 12715"/>
              <a:gd name="connsiteX7" fmla="*/ 36517 w 44307"/>
              <a:gd name="connsiteY7" fmla="*/ 12715 h 12715"/>
              <a:gd name="connsiteX8" fmla="*/ 37934 w 44307"/>
              <a:gd name="connsiteY8" fmla="*/ 11299 h 12715"/>
              <a:gd name="connsiteX9" fmla="*/ 37934 w 44307"/>
              <a:gd name="connsiteY9" fmla="*/ 7667 h 12715"/>
              <a:gd name="connsiteX10" fmla="*/ 44307 w 44307"/>
              <a:gd name="connsiteY10" fmla="*/ 6374 h 12715"/>
              <a:gd name="connsiteX11" fmla="*/ 37934 w 44307"/>
              <a:gd name="connsiteY11" fmla="*/ 5036 h 12715"/>
              <a:gd name="connsiteX12" fmla="*/ 37934 w 44307"/>
              <a:gd name="connsiteY12" fmla="*/ 1405 h 12715"/>
              <a:gd name="connsiteX13" fmla="*/ 36517 w 44307"/>
              <a:gd name="connsiteY13" fmla="*/ 0 h 12715"/>
              <a:gd name="connsiteX14" fmla="*/ 1417 w 44307"/>
              <a:gd name="connsiteY14" fmla="*/ 0 h 12715"/>
              <a:gd name="connsiteX0" fmla="*/ 1417 w 44307"/>
              <a:gd name="connsiteY0" fmla="*/ 0 h 12715"/>
              <a:gd name="connsiteX1" fmla="*/ 0 w 44307"/>
              <a:gd name="connsiteY1" fmla="*/ 1405 h 12715"/>
              <a:gd name="connsiteX2" fmla="*/ 0 w 44307"/>
              <a:gd name="connsiteY2" fmla="*/ 5036 h 12715"/>
              <a:gd name="connsiteX3" fmla="*/ 43 w 44307"/>
              <a:gd name="connsiteY3" fmla="*/ 6919 h 12715"/>
              <a:gd name="connsiteX4" fmla="*/ 0 w 44307"/>
              <a:gd name="connsiteY4" fmla="*/ 7667 h 12715"/>
              <a:gd name="connsiteX5" fmla="*/ 0 w 44307"/>
              <a:gd name="connsiteY5" fmla="*/ 11299 h 12715"/>
              <a:gd name="connsiteX6" fmla="*/ 1417 w 44307"/>
              <a:gd name="connsiteY6" fmla="*/ 12715 h 12715"/>
              <a:gd name="connsiteX7" fmla="*/ 36517 w 44307"/>
              <a:gd name="connsiteY7" fmla="*/ 12715 h 12715"/>
              <a:gd name="connsiteX8" fmla="*/ 37934 w 44307"/>
              <a:gd name="connsiteY8" fmla="*/ 11299 h 12715"/>
              <a:gd name="connsiteX9" fmla="*/ 37934 w 44307"/>
              <a:gd name="connsiteY9" fmla="*/ 7667 h 12715"/>
              <a:gd name="connsiteX10" fmla="*/ 44307 w 44307"/>
              <a:gd name="connsiteY10" fmla="*/ 6374 h 12715"/>
              <a:gd name="connsiteX11" fmla="*/ 37934 w 44307"/>
              <a:gd name="connsiteY11" fmla="*/ 5411 h 12715"/>
              <a:gd name="connsiteX12" fmla="*/ 37934 w 44307"/>
              <a:gd name="connsiteY12" fmla="*/ 1405 h 12715"/>
              <a:gd name="connsiteX13" fmla="*/ 36517 w 44307"/>
              <a:gd name="connsiteY13" fmla="*/ 0 h 12715"/>
              <a:gd name="connsiteX14" fmla="*/ 1417 w 44307"/>
              <a:gd name="connsiteY14" fmla="*/ 0 h 12715"/>
              <a:gd name="connsiteX0" fmla="*/ 1417 w 44307"/>
              <a:gd name="connsiteY0" fmla="*/ 0 h 12715"/>
              <a:gd name="connsiteX1" fmla="*/ 0 w 44307"/>
              <a:gd name="connsiteY1" fmla="*/ 1405 h 12715"/>
              <a:gd name="connsiteX2" fmla="*/ 0 w 44307"/>
              <a:gd name="connsiteY2" fmla="*/ 5036 h 12715"/>
              <a:gd name="connsiteX3" fmla="*/ 43 w 44307"/>
              <a:gd name="connsiteY3" fmla="*/ 6919 h 12715"/>
              <a:gd name="connsiteX4" fmla="*/ 0 w 44307"/>
              <a:gd name="connsiteY4" fmla="*/ 7667 h 12715"/>
              <a:gd name="connsiteX5" fmla="*/ 0 w 44307"/>
              <a:gd name="connsiteY5" fmla="*/ 11299 h 12715"/>
              <a:gd name="connsiteX6" fmla="*/ 1417 w 44307"/>
              <a:gd name="connsiteY6" fmla="*/ 12715 h 12715"/>
              <a:gd name="connsiteX7" fmla="*/ 36517 w 44307"/>
              <a:gd name="connsiteY7" fmla="*/ 12715 h 12715"/>
              <a:gd name="connsiteX8" fmla="*/ 37934 w 44307"/>
              <a:gd name="connsiteY8" fmla="*/ 11299 h 12715"/>
              <a:gd name="connsiteX9" fmla="*/ 37934 w 44307"/>
              <a:gd name="connsiteY9" fmla="*/ 7277 h 12715"/>
              <a:gd name="connsiteX10" fmla="*/ 44307 w 44307"/>
              <a:gd name="connsiteY10" fmla="*/ 6374 h 12715"/>
              <a:gd name="connsiteX11" fmla="*/ 37934 w 44307"/>
              <a:gd name="connsiteY11" fmla="*/ 5411 h 12715"/>
              <a:gd name="connsiteX12" fmla="*/ 37934 w 44307"/>
              <a:gd name="connsiteY12" fmla="*/ 1405 h 12715"/>
              <a:gd name="connsiteX13" fmla="*/ 36517 w 44307"/>
              <a:gd name="connsiteY13" fmla="*/ 0 h 12715"/>
              <a:gd name="connsiteX14" fmla="*/ 1417 w 44307"/>
              <a:gd name="connsiteY14" fmla="*/ 0 h 12715"/>
              <a:gd name="connsiteX0" fmla="*/ 1417 w 44307"/>
              <a:gd name="connsiteY0" fmla="*/ 0 h 12715"/>
              <a:gd name="connsiteX1" fmla="*/ 0 w 44307"/>
              <a:gd name="connsiteY1" fmla="*/ 1405 h 12715"/>
              <a:gd name="connsiteX2" fmla="*/ 0 w 44307"/>
              <a:gd name="connsiteY2" fmla="*/ 5036 h 12715"/>
              <a:gd name="connsiteX3" fmla="*/ 43 w 44307"/>
              <a:gd name="connsiteY3" fmla="*/ 6919 h 12715"/>
              <a:gd name="connsiteX4" fmla="*/ 0 w 44307"/>
              <a:gd name="connsiteY4" fmla="*/ 7667 h 12715"/>
              <a:gd name="connsiteX5" fmla="*/ 0 w 44307"/>
              <a:gd name="connsiteY5" fmla="*/ 11299 h 12715"/>
              <a:gd name="connsiteX6" fmla="*/ 1417 w 44307"/>
              <a:gd name="connsiteY6" fmla="*/ 12715 h 12715"/>
              <a:gd name="connsiteX7" fmla="*/ 36517 w 44307"/>
              <a:gd name="connsiteY7" fmla="*/ 12715 h 12715"/>
              <a:gd name="connsiteX8" fmla="*/ 37934 w 44307"/>
              <a:gd name="connsiteY8" fmla="*/ 11299 h 12715"/>
              <a:gd name="connsiteX9" fmla="*/ 37934 w 44307"/>
              <a:gd name="connsiteY9" fmla="*/ 7277 h 12715"/>
              <a:gd name="connsiteX10" fmla="*/ 44307 w 44307"/>
              <a:gd name="connsiteY10" fmla="*/ 6374 h 12715"/>
              <a:gd name="connsiteX11" fmla="*/ 37934 w 44307"/>
              <a:gd name="connsiteY11" fmla="*/ 5630 h 12715"/>
              <a:gd name="connsiteX12" fmla="*/ 37934 w 44307"/>
              <a:gd name="connsiteY12" fmla="*/ 1405 h 12715"/>
              <a:gd name="connsiteX13" fmla="*/ 36517 w 44307"/>
              <a:gd name="connsiteY13" fmla="*/ 0 h 12715"/>
              <a:gd name="connsiteX14" fmla="*/ 1417 w 44307"/>
              <a:gd name="connsiteY14" fmla="*/ 0 h 12715"/>
              <a:gd name="connsiteX0" fmla="*/ 1417 w 44307"/>
              <a:gd name="connsiteY0" fmla="*/ 0 h 12715"/>
              <a:gd name="connsiteX1" fmla="*/ 0 w 44307"/>
              <a:gd name="connsiteY1" fmla="*/ 1405 h 12715"/>
              <a:gd name="connsiteX2" fmla="*/ 0 w 44307"/>
              <a:gd name="connsiteY2" fmla="*/ 5036 h 12715"/>
              <a:gd name="connsiteX3" fmla="*/ 43 w 44307"/>
              <a:gd name="connsiteY3" fmla="*/ 6919 h 12715"/>
              <a:gd name="connsiteX4" fmla="*/ 0 w 44307"/>
              <a:gd name="connsiteY4" fmla="*/ 7667 h 12715"/>
              <a:gd name="connsiteX5" fmla="*/ 0 w 44307"/>
              <a:gd name="connsiteY5" fmla="*/ 11299 h 12715"/>
              <a:gd name="connsiteX6" fmla="*/ 1417 w 44307"/>
              <a:gd name="connsiteY6" fmla="*/ 12715 h 12715"/>
              <a:gd name="connsiteX7" fmla="*/ 36517 w 44307"/>
              <a:gd name="connsiteY7" fmla="*/ 12715 h 12715"/>
              <a:gd name="connsiteX8" fmla="*/ 37934 w 44307"/>
              <a:gd name="connsiteY8" fmla="*/ 11299 h 12715"/>
              <a:gd name="connsiteX9" fmla="*/ 37934 w 44307"/>
              <a:gd name="connsiteY9" fmla="*/ 7105 h 12715"/>
              <a:gd name="connsiteX10" fmla="*/ 44307 w 44307"/>
              <a:gd name="connsiteY10" fmla="*/ 6374 h 12715"/>
              <a:gd name="connsiteX11" fmla="*/ 37934 w 44307"/>
              <a:gd name="connsiteY11" fmla="*/ 5630 h 12715"/>
              <a:gd name="connsiteX12" fmla="*/ 37934 w 44307"/>
              <a:gd name="connsiteY12" fmla="*/ 1405 h 12715"/>
              <a:gd name="connsiteX13" fmla="*/ 36517 w 44307"/>
              <a:gd name="connsiteY13" fmla="*/ 0 h 12715"/>
              <a:gd name="connsiteX14" fmla="*/ 1417 w 44307"/>
              <a:gd name="connsiteY14" fmla="*/ 0 h 12715"/>
              <a:gd name="connsiteX0" fmla="*/ 1417 w 44149"/>
              <a:gd name="connsiteY0" fmla="*/ 0 h 12715"/>
              <a:gd name="connsiteX1" fmla="*/ 0 w 44149"/>
              <a:gd name="connsiteY1" fmla="*/ 1405 h 12715"/>
              <a:gd name="connsiteX2" fmla="*/ 0 w 44149"/>
              <a:gd name="connsiteY2" fmla="*/ 5036 h 12715"/>
              <a:gd name="connsiteX3" fmla="*/ 43 w 44149"/>
              <a:gd name="connsiteY3" fmla="*/ 6919 h 12715"/>
              <a:gd name="connsiteX4" fmla="*/ 0 w 44149"/>
              <a:gd name="connsiteY4" fmla="*/ 7667 h 12715"/>
              <a:gd name="connsiteX5" fmla="*/ 0 w 44149"/>
              <a:gd name="connsiteY5" fmla="*/ 11299 h 12715"/>
              <a:gd name="connsiteX6" fmla="*/ 1417 w 44149"/>
              <a:gd name="connsiteY6" fmla="*/ 12715 h 12715"/>
              <a:gd name="connsiteX7" fmla="*/ 36517 w 44149"/>
              <a:gd name="connsiteY7" fmla="*/ 12715 h 12715"/>
              <a:gd name="connsiteX8" fmla="*/ 37934 w 44149"/>
              <a:gd name="connsiteY8" fmla="*/ 11299 h 12715"/>
              <a:gd name="connsiteX9" fmla="*/ 37934 w 44149"/>
              <a:gd name="connsiteY9" fmla="*/ 7105 h 12715"/>
              <a:gd name="connsiteX10" fmla="*/ 44149 w 44149"/>
              <a:gd name="connsiteY10" fmla="*/ 6327 h 12715"/>
              <a:gd name="connsiteX11" fmla="*/ 37934 w 44149"/>
              <a:gd name="connsiteY11" fmla="*/ 5630 h 12715"/>
              <a:gd name="connsiteX12" fmla="*/ 37934 w 44149"/>
              <a:gd name="connsiteY12" fmla="*/ 1405 h 12715"/>
              <a:gd name="connsiteX13" fmla="*/ 36517 w 44149"/>
              <a:gd name="connsiteY13" fmla="*/ 0 h 12715"/>
              <a:gd name="connsiteX14" fmla="*/ 1417 w 44149"/>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49" h="12715" extrusionOk="0">
                <a:moveTo>
                  <a:pt x="1417" y="0"/>
                </a:moveTo>
                <a:cubicBezTo>
                  <a:pt x="631" y="0"/>
                  <a:pt x="0" y="631"/>
                  <a:pt x="0" y="1405"/>
                </a:cubicBezTo>
                <a:lnTo>
                  <a:pt x="0" y="5036"/>
                </a:lnTo>
                <a:cubicBezTo>
                  <a:pt x="14" y="5664"/>
                  <a:pt x="29" y="6291"/>
                  <a:pt x="43" y="6919"/>
                </a:cubicBezTo>
                <a:cubicBezTo>
                  <a:pt x="29" y="7168"/>
                  <a:pt x="14" y="7418"/>
                  <a:pt x="0" y="7667"/>
                </a:cubicBezTo>
                <a:lnTo>
                  <a:pt x="0" y="11299"/>
                </a:lnTo>
                <a:cubicBezTo>
                  <a:pt x="0" y="12072"/>
                  <a:pt x="631" y="12715"/>
                  <a:pt x="1417" y="12715"/>
                </a:cubicBezTo>
                <a:lnTo>
                  <a:pt x="36517" y="12715"/>
                </a:lnTo>
                <a:cubicBezTo>
                  <a:pt x="37302" y="12715"/>
                  <a:pt x="37934" y="12072"/>
                  <a:pt x="37934" y="11299"/>
                </a:cubicBezTo>
                <a:lnTo>
                  <a:pt x="37934" y="7105"/>
                </a:lnTo>
                <a:lnTo>
                  <a:pt x="44149" y="6327"/>
                </a:lnTo>
                <a:lnTo>
                  <a:pt x="37934" y="5630"/>
                </a:lnTo>
                <a:lnTo>
                  <a:pt x="37934" y="1405"/>
                </a:lnTo>
                <a:cubicBezTo>
                  <a:pt x="37934" y="631"/>
                  <a:pt x="37302" y="0"/>
                  <a:pt x="36517" y="0"/>
                </a:cubicBezTo>
                <a:lnTo>
                  <a:pt x="1417" y="0"/>
                </a:lnTo>
                <a:close/>
              </a:path>
            </a:pathLst>
          </a:custGeom>
          <a:solidFill>
            <a:srgbClr val="FFC000"/>
          </a:solidFill>
          <a:ln>
            <a:noFill/>
          </a:ln>
          <a:effectLst>
            <a:outerShdw blurRad="50800" dist="38100" dir="2700000" algn="tl" rotWithShape="0">
              <a:prstClr val="black">
                <a:alpha val="40000"/>
              </a:prstClr>
            </a:outerShdw>
          </a:effectLst>
        </p:spPr>
        <p:txBody>
          <a:bodyPr spcFirstLastPara="1" vert="vert270"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Beyliklerin Ortak Özellikleri</a:t>
            </a:r>
            <a:endParaRPr sz="2400" dirty="0">
              <a:latin typeface="Fira Sans Extra Condensed"/>
              <a:ea typeface="Fira Sans Extra Condensed"/>
              <a:cs typeface="Fira Sans Extra Condensed"/>
              <a:sym typeface="Fira Sans Extra Condensed"/>
            </a:endParaRPr>
          </a:p>
        </p:txBody>
      </p:sp>
      <p:sp>
        <p:nvSpPr>
          <p:cNvPr id="42" name="Yuvarlatılmış Dikdörtgen 41"/>
          <p:cNvSpPr/>
          <p:nvPr/>
        </p:nvSpPr>
        <p:spPr>
          <a:xfrm>
            <a:off x="1364296" y="2045108"/>
            <a:ext cx="9865680" cy="611703"/>
          </a:xfrm>
          <a:prstGeom prst="roundRect">
            <a:avLst>
              <a:gd name="adj" fmla="val 30052"/>
            </a:avLst>
          </a:prstGeom>
          <a:solidFill>
            <a:srgbClr val="00B0F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Malazgirt Savaşı’ndan sonra kurulmuşlardır.</a:t>
            </a:r>
            <a:endParaRPr lang="tr-TR" sz="2400" dirty="0">
              <a:solidFill>
                <a:schemeClr val="tx1"/>
              </a:solidFill>
            </a:endParaRPr>
          </a:p>
        </p:txBody>
      </p:sp>
      <p:sp>
        <p:nvSpPr>
          <p:cNvPr id="43" name="Yuvarlatılmış Dikdörtgen 42"/>
          <p:cNvSpPr/>
          <p:nvPr/>
        </p:nvSpPr>
        <p:spPr>
          <a:xfrm>
            <a:off x="1364296" y="2864258"/>
            <a:ext cx="9865680" cy="611703"/>
          </a:xfrm>
          <a:prstGeom prst="roundRect">
            <a:avLst>
              <a:gd name="adj" fmla="val 30052"/>
            </a:avLst>
          </a:prstGeom>
          <a:solidFill>
            <a:srgbClr val="00B0F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Kurucularının isimlerini almışlardır.</a:t>
            </a:r>
            <a:endParaRPr lang="tr-TR" sz="2400" dirty="0">
              <a:solidFill>
                <a:schemeClr val="tx1"/>
              </a:solidFill>
            </a:endParaRPr>
          </a:p>
        </p:txBody>
      </p:sp>
      <p:sp>
        <p:nvSpPr>
          <p:cNvPr id="44" name="Yuvarlatılmış Dikdörtgen 43"/>
          <p:cNvSpPr/>
          <p:nvPr/>
        </p:nvSpPr>
        <p:spPr>
          <a:xfrm>
            <a:off x="1364296" y="3691880"/>
            <a:ext cx="9865680" cy="611703"/>
          </a:xfrm>
          <a:prstGeom prst="roundRect">
            <a:avLst>
              <a:gd name="adj" fmla="val 30052"/>
            </a:avLst>
          </a:prstGeom>
          <a:solidFill>
            <a:srgbClr val="00B0F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Anadolu’ya çeşitli Türk İslam eserleri yapmışlardır.</a:t>
            </a:r>
            <a:endParaRPr lang="tr-TR" sz="2400" dirty="0">
              <a:solidFill>
                <a:schemeClr val="tx1"/>
              </a:solidFill>
            </a:endParaRPr>
          </a:p>
        </p:txBody>
      </p:sp>
      <p:sp>
        <p:nvSpPr>
          <p:cNvPr id="45" name="Yuvarlatılmış Dikdörtgen 44"/>
          <p:cNvSpPr/>
          <p:nvPr/>
        </p:nvSpPr>
        <p:spPr>
          <a:xfrm>
            <a:off x="1364296" y="4519502"/>
            <a:ext cx="9865680" cy="611703"/>
          </a:xfrm>
          <a:prstGeom prst="roundRect">
            <a:avLst>
              <a:gd name="adj" fmla="val 30052"/>
            </a:avLst>
          </a:prstGeom>
          <a:solidFill>
            <a:srgbClr val="00B0F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Faaliyet gösterdikleri alanları </a:t>
            </a:r>
            <a:r>
              <a:rPr lang="tr-TR" sz="2400" dirty="0" smtClean="0">
                <a:solidFill>
                  <a:schemeClr val="tx1"/>
                </a:solidFill>
              </a:rPr>
              <a:t>Doğu Roma </a:t>
            </a:r>
            <a:r>
              <a:rPr lang="tr-TR" sz="2400" dirty="0" smtClean="0">
                <a:solidFill>
                  <a:schemeClr val="tx1"/>
                </a:solidFill>
              </a:rPr>
              <a:t>ve Haçlılara karşı savunmuşlardır.</a:t>
            </a:r>
            <a:endParaRPr lang="tr-TR" sz="2400" dirty="0">
              <a:solidFill>
                <a:schemeClr val="tx1"/>
              </a:solidFill>
            </a:endParaRPr>
          </a:p>
        </p:txBody>
      </p:sp>
    </p:spTree>
    <p:custDataLst>
      <p:tags r:id="rId1"/>
    </p:custDataLst>
    <p:extLst>
      <p:ext uri="{BB962C8B-B14F-4D97-AF65-F5344CB8AC3E}">
        <p14:creationId xmlns:p14="http://schemas.microsoft.com/office/powerpoint/2010/main" val="1613672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p:cTn id="14" dur="500" fill="hold"/>
                                        <p:tgtEl>
                                          <p:spTgt spid="41"/>
                                        </p:tgtEl>
                                        <p:attrNameLst>
                                          <p:attrName>ppt_w</p:attrName>
                                        </p:attrNameLst>
                                      </p:cBhvr>
                                      <p:tavLst>
                                        <p:tav tm="0">
                                          <p:val>
                                            <p:fltVal val="0"/>
                                          </p:val>
                                        </p:tav>
                                        <p:tav tm="100000">
                                          <p:val>
                                            <p:strVal val="#ppt_w"/>
                                          </p:val>
                                        </p:tav>
                                      </p:tavLst>
                                    </p:anim>
                                    <p:anim calcmode="lin" valueType="num">
                                      <p:cBhvr>
                                        <p:cTn id="15" dur="500" fill="hold"/>
                                        <p:tgtEl>
                                          <p:spTgt spid="41"/>
                                        </p:tgtEl>
                                        <p:attrNameLst>
                                          <p:attrName>ppt_h</p:attrName>
                                        </p:attrNameLst>
                                      </p:cBhvr>
                                      <p:tavLst>
                                        <p:tav tm="0">
                                          <p:val>
                                            <p:fltVal val="0"/>
                                          </p:val>
                                        </p:tav>
                                        <p:tav tm="100000">
                                          <p:val>
                                            <p:strVal val="#ppt_h"/>
                                          </p:val>
                                        </p:tav>
                                      </p:tavLst>
                                    </p:anim>
                                    <p:animEffect transition="in" filter="fade">
                                      <p:cBhvr>
                                        <p:cTn id="16" dur="500"/>
                                        <p:tgtEl>
                                          <p:spTgt spid="4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42"/>
                                        </p:tgtEl>
                                        <p:attrNameLst>
                                          <p:attrName>style.visibility</p:attrName>
                                        </p:attrNameLst>
                                      </p:cBhvr>
                                      <p:to>
                                        <p:strVal val="visible"/>
                                      </p:to>
                                    </p:set>
                                    <p:animEffect transition="in" filter="wipe(left)">
                                      <p:cBhvr>
                                        <p:cTn id="21" dur="500"/>
                                        <p:tgtEl>
                                          <p:spTgt spid="4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left)">
                                      <p:cBhvr>
                                        <p:cTn id="26" dur="500"/>
                                        <p:tgtEl>
                                          <p:spTgt spid="43"/>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ipe(left)">
                                      <p:cBhvr>
                                        <p:cTn id="3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885826"/>
            <a:ext cx="12192000" cy="5497673"/>
          </a:xfrm>
          <a:prstGeom prst="rect">
            <a:avLst/>
          </a:prstGeom>
        </p:spPr>
      </p:pic>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err="1" smtClean="0">
                <a:solidFill>
                  <a:schemeClr val="bg1"/>
                </a:solidFill>
              </a:rPr>
              <a:t>Saltuklular</a:t>
            </a:r>
            <a:r>
              <a:rPr lang="tr-TR" sz="2800" dirty="0" smtClean="0">
                <a:solidFill>
                  <a:schemeClr val="bg1"/>
                </a:solidFill>
              </a:rPr>
              <a:t> 1072-1202</a:t>
            </a:r>
            <a:endParaRPr lang="en-US" sz="2800" dirty="0">
              <a:solidFill>
                <a:schemeClr val="bg1"/>
              </a:solidFill>
            </a:endParaRPr>
          </a:p>
        </p:txBody>
      </p:sp>
      <p:sp>
        <p:nvSpPr>
          <p:cNvPr id="15" name="Google Shape;410;p8"/>
          <p:cNvSpPr/>
          <p:nvPr/>
        </p:nvSpPr>
        <p:spPr>
          <a:xfrm>
            <a:off x="923925" y="825462"/>
            <a:ext cx="10725150" cy="85459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Saltuk Bey tarafından Erzurum çevresinde kuruldu.</a:t>
            </a:r>
            <a:endParaRPr sz="2400" dirty="0">
              <a:latin typeface="Calibri"/>
              <a:ea typeface="Calibri"/>
              <a:cs typeface="Calibri"/>
              <a:sym typeface="Calibri"/>
            </a:endParaRPr>
          </a:p>
        </p:txBody>
      </p:sp>
      <p:sp>
        <p:nvSpPr>
          <p:cNvPr id="14" name="Rectangle 9"/>
          <p:cNvSpPr>
            <a:spLocks noChangeArrowheads="1"/>
          </p:cNvSpPr>
          <p:nvPr/>
        </p:nvSpPr>
        <p:spPr bwMode="auto">
          <a:xfrm>
            <a:off x="8636948" y="3041018"/>
            <a:ext cx="4175125" cy="628650"/>
          </a:xfrm>
          <a:prstGeom prst="rect">
            <a:avLst/>
          </a:prstGeom>
          <a:noFill/>
          <a:ln w="9525">
            <a:noFill/>
            <a:miter lim="800000"/>
            <a:headEnd/>
            <a:tailEnd/>
          </a:ln>
        </p:spPr>
        <p:txBody>
          <a:bodyPr/>
          <a:lstStyle/>
          <a:p>
            <a:pPr algn="ctr"/>
            <a:r>
              <a:rPr lang="tr-TR" sz="2400" b="1" dirty="0" err="1" smtClean="0"/>
              <a:t>SALTUKLULAR</a:t>
            </a:r>
            <a:endParaRPr lang="en-US" sz="2400" b="1" dirty="0"/>
          </a:p>
        </p:txBody>
      </p:sp>
      <p:sp>
        <p:nvSpPr>
          <p:cNvPr id="16" name="Oval 15"/>
          <p:cNvSpPr/>
          <p:nvPr/>
        </p:nvSpPr>
        <p:spPr>
          <a:xfrm>
            <a:off x="10185399" y="2897463"/>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17" name="Rectangle 9"/>
          <p:cNvSpPr>
            <a:spLocks noChangeArrowheads="1"/>
          </p:cNvSpPr>
          <p:nvPr/>
        </p:nvSpPr>
        <p:spPr bwMode="auto">
          <a:xfrm>
            <a:off x="9262422" y="2474284"/>
            <a:ext cx="2221552" cy="628650"/>
          </a:xfrm>
          <a:prstGeom prst="rect">
            <a:avLst/>
          </a:prstGeom>
          <a:noFill/>
          <a:ln w="9525">
            <a:noFill/>
            <a:miter lim="800000"/>
            <a:headEnd/>
            <a:tailEnd/>
          </a:ln>
        </p:spPr>
        <p:txBody>
          <a:bodyPr/>
          <a:lstStyle/>
          <a:p>
            <a:pPr algn="ctr"/>
            <a:r>
              <a:rPr lang="tr-TR" sz="2000" b="1" dirty="0" smtClean="0"/>
              <a:t>Erzurum</a:t>
            </a:r>
            <a:endParaRPr lang="en-US" sz="2400" b="1" dirty="0"/>
          </a:p>
        </p:txBody>
      </p:sp>
      <p:pic>
        <p:nvPicPr>
          <p:cNvPr id="18" name="Resim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21722" y="4105629"/>
            <a:ext cx="3457492" cy="2304994"/>
          </a:xfrm>
          <a:prstGeom prst="rect">
            <a:avLst/>
          </a:prstGeom>
          <a:ln>
            <a:noFill/>
          </a:ln>
          <a:effectLst>
            <a:outerShdw blurRad="292100" dist="139700" dir="2700000" algn="tl" rotWithShape="0">
              <a:srgbClr val="333333">
                <a:alpha val="65000"/>
              </a:srgbClr>
            </a:outerShdw>
          </a:effectLst>
        </p:spPr>
      </p:pic>
      <p:sp>
        <p:nvSpPr>
          <p:cNvPr id="22" name="Google Shape;203;p16"/>
          <p:cNvSpPr/>
          <p:nvPr/>
        </p:nvSpPr>
        <p:spPr>
          <a:xfrm>
            <a:off x="4095750" y="4866915"/>
            <a:ext cx="4013187" cy="1181100"/>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243" h="12715" extrusionOk="0">
                <a:moveTo>
                  <a:pt x="1417" y="0"/>
                </a:moveTo>
                <a:cubicBezTo>
                  <a:pt x="631" y="0"/>
                  <a:pt x="0" y="631"/>
                  <a:pt x="0" y="1405"/>
                </a:cubicBezTo>
                <a:lnTo>
                  <a:pt x="0" y="5036"/>
                </a:lnTo>
                <a:cubicBezTo>
                  <a:pt x="14" y="5664"/>
                  <a:pt x="29" y="6291"/>
                  <a:pt x="43" y="6919"/>
                </a:cubicBezTo>
                <a:cubicBezTo>
                  <a:pt x="29" y="7168"/>
                  <a:pt x="14" y="7418"/>
                  <a:pt x="0" y="7667"/>
                </a:cubicBezTo>
                <a:lnTo>
                  <a:pt x="0" y="11299"/>
                </a:lnTo>
                <a:cubicBezTo>
                  <a:pt x="0" y="12072"/>
                  <a:pt x="631" y="12715"/>
                  <a:pt x="1417" y="12715"/>
                </a:cubicBezTo>
                <a:lnTo>
                  <a:pt x="36517" y="12715"/>
                </a:lnTo>
                <a:cubicBezTo>
                  <a:pt x="37302" y="12715"/>
                  <a:pt x="37934" y="12072"/>
                  <a:pt x="37934" y="11299"/>
                </a:cubicBezTo>
                <a:lnTo>
                  <a:pt x="37934" y="7667"/>
                </a:lnTo>
                <a:lnTo>
                  <a:pt x="39243" y="6358"/>
                </a:lnTo>
                <a:lnTo>
                  <a:pt x="37934" y="5036"/>
                </a:lnTo>
                <a:lnTo>
                  <a:pt x="37934" y="1405"/>
                </a:lnTo>
                <a:cubicBezTo>
                  <a:pt x="37934" y="631"/>
                  <a:pt x="37302" y="0"/>
                  <a:pt x="36517" y="0"/>
                </a:cubicBezTo>
                <a:lnTo>
                  <a:pt x="1417" y="0"/>
                </a:lnTo>
                <a:close/>
              </a:path>
            </a:pathLst>
          </a:custGeom>
          <a:solidFill>
            <a:srgbClr val="FFC000"/>
          </a:solidFill>
          <a:ln>
            <a:noFill/>
          </a:ln>
          <a:effectLst>
            <a:outerShdw blurRad="50800" dist="38100" dir="2700000" algn="tl" rotWithShape="0">
              <a:prstClr val="black">
                <a:alpha val="40000"/>
              </a:prst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Erzurum’daki Üç Kümbetler </a:t>
            </a:r>
            <a:r>
              <a:rPr lang="tr-TR" sz="2400" dirty="0" err="1" smtClean="0">
                <a:latin typeface="Fira Sans Extra Condensed"/>
                <a:ea typeface="Fira Sans Extra Condensed"/>
                <a:cs typeface="Fira Sans Extra Condensed"/>
                <a:sym typeface="Fira Sans Extra Condensed"/>
              </a:rPr>
              <a:t>Saltuklulardan</a:t>
            </a:r>
            <a:r>
              <a:rPr lang="tr-TR" sz="2400" dirty="0" smtClean="0">
                <a:latin typeface="Fira Sans Extra Condensed"/>
                <a:ea typeface="Fira Sans Extra Condensed"/>
                <a:cs typeface="Fira Sans Extra Condensed"/>
                <a:sym typeface="Fira Sans Extra Condensed"/>
              </a:rPr>
              <a:t> günümüze kadar gelen eserlerdendir.</a:t>
            </a:r>
            <a:endParaRPr sz="2400" dirty="0">
              <a:latin typeface="Fira Sans Extra Condensed"/>
              <a:ea typeface="Fira Sans Extra Condensed"/>
              <a:cs typeface="Fira Sans Extra Condensed"/>
              <a:sym typeface="Fira Sans Extra Condensed"/>
            </a:endParaRPr>
          </a:p>
        </p:txBody>
      </p:sp>
      <p:grpSp>
        <p:nvGrpSpPr>
          <p:cNvPr id="23" name="Grup 22"/>
          <p:cNvGrpSpPr/>
          <p:nvPr/>
        </p:nvGrpSpPr>
        <p:grpSpPr>
          <a:xfrm>
            <a:off x="3781419" y="1915468"/>
            <a:ext cx="4271330" cy="2374932"/>
            <a:chOff x="5047518" y="3675347"/>
            <a:chExt cx="4271330" cy="2374932"/>
          </a:xfrm>
          <a:scene3d>
            <a:camera prst="orthographicFront">
              <a:rot lat="0" lon="0" rev="0"/>
            </a:camera>
            <a:lightRig rig="balanced" dir="t">
              <a:rot lat="0" lon="0" rev="8700000"/>
            </a:lightRig>
          </a:scene3d>
        </p:grpSpPr>
        <p:sp>
          <p:nvSpPr>
            <p:cNvPr id="24" name="Round Same Side Corner Rectangle 4"/>
            <p:cNvSpPr/>
            <p:nvPr/>
          </p:nvSpPr>
          <p:spPr>
            <a:xfrm>
              <a:off x="5047518" y="3675347"/>
              <a:ext cx="4271330" cy="591256"/>
            </a:xfrm>
            <a:prstGeom prst="round2SameRect">
              <a:avLst/>
            </a:prstGeom>
            <a:solidFill>
              <a:srgbClr val="92D050"/>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effectLst>
                    <a:outerShdw blurRad="50800" dist="38100" dir="5400000" algn="t" rotWithShape="0">
                      <a:prstClr val="black">
                        <a:alpha val="40000"/>
                      </a:prstClr>
                    </a:outerShdw>
                  </a:effectLst>
                  <a:latin typeface="+mj-lt"/>
                  <a:cs typeface="Arial" pitchFamily="34" charset="0"/>
                </a:rPr>
                <a:t>Bilgi Kutusu</a:t>
              </a:r>
              <a:endParaRPr lang="en-US" sz="2400" dirty="0">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25" name="Round Same Side Corner Rectangle 4"/>
            <p:cNvSpPr/>
            <p:nvPr/>
          </p:nvSpPr>
          <p:spPr>
            <a:xfrm>
              <a:off x="5047518" y="4266602"/>
              <a:ext cx="4271330" cy="1783677"/>
            </a:xfrm>
            <a:prstGeom prst="round2SameRect">
              <a:avLst>
                <a:gd name="adj1" fmla="val 0"/>
                <a:gd name="adj2" fmla="val 5089"/>
              </a:avLst>
            </a:prstGeom>
            <a:solidFill>
              <a:srgbClr val="3B3838"/>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err="1" smtClean="0"/>
                <a:t>Saltuklular</a:t>
              </a:r>
              <a:r>
                <a:rPr lang="tr-TR" sz="2400" dirty="0" smtClean="0"/>
                <a:t> Anadolu’da kurulan ilk beyliktir.</a:t>
              </a:r>
              <a:endParaRPr lang="en-US" sz="2400" dirty="0">
                <a:solidFill>
                  <a:schemeClr val="bg1"/>
                </a:solidFill>
                <a:effectLst>
                  <a:outerShdw blurRad="50800" dist="38100" dir="5400000" algn="t" rotWithShape="0">
                    <a:prstClr val="black">
                      <a:alpha val="40000"/>
                    </a:prstClr>
                  </a:outerShdw>
                </a:effectLst>
                <a:latin typeface="+mj-lt"/>
                <a:cs typeface="Arial" pitchFamily="34" charset="0"/>
              </a:endParaRPr>
            </a:p>
          </p:txBody>
        </p:sp>
      </p:grpSp>
      <p:sp>
        <p:nvSpPr>
          <p:cNvPr id="3" name="Dikdörtgen 2"/>
          <p:cNvSpPr/>
          <p:nvPr/>
        </p:nvSpPr>
        <p:spPr>
          <a:xfrm>
            <a:off x="176852" y="1239829"/>
            <a:ext cx="1740848" cy="371955"/>
          </a:xfrm>
          <a:prstGeom prst="rect">
            <a:avLst/>
          </a:prstGeom>
          <a:solidFill>
            <a:srgbClr val="FBFB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spc="50" dirty="0" smtClean="0">
                <a:ln w="9525" cmpd="sng">
                  <a:solidFill>
                    <a:srgbClr val="766D6B"/>
                  </a:solidFill>
                  <a:prstDash val="solid"/>
                </a:ln>
                <a:solidFill>
                  <a:srgbClr val="70AD47">
                    <a:tint val="1000"/>
                  </a:srgbClr>
                </a:solidFill>
                <a:effectLst>
                  <a:glow rad="38100">
                    <a:schemeClr val="accent1">
                      <a:alpha val="40000"/>
                    </a:schemeClr>
                  </a:glow>
                </a:effectLst>
              </a:rPr>
              <a:t>DOĞU ROMA</a:t>
            </a:r>
            <a:endParaRPr lang="tr-TR" b="1" spc="50" dirty="0">
              <a:ln w="9525" cmpd="sng">
                <a:solidFill>
                  <a:srgbClr val="766D6B"/>
                </a:solidFill>
                <a:prstDash val="solid"/>
              </a:ln>
              <a:solidFill>
                <a:srgbClr val="70AD47">
                  <a:tint val="1000"/>
                </a:srgbClr>
              </a:solidFill>
              <a:effectLst>
                <a:glow rad="38100">
                  <a:schemeClr val="accent1">
                    <a:alpha val="40000"/>
                  </a:schemeClr>
                </a:glow>
              </a:effectLst>
            </a:endParaRPr>
          </a:p>
        </p:txBody>
      </p:sp>
    </p:spTree>
    <p:custDataLst>
      <p:tags r:id="rId1"/>
    </p:custDataLst>
    <p:extLst>
      <p:ext uri="{BB962C8B-B14F-4D97-AF65-F5344CB8AC3E}">
        <p14:creationId xmlns:p14="http://schemas.microsoft.com/office/powerpoint/2010/main" val="141556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nodeType="click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p:tgtEl>
                                          <p:spTgt spid="18"/>
                                        </p:tgtEl>
                                        <p:attrNameLst>
                                          <p:attrName>ppt_y</p:attrName>
                                        </p:attrNameLst>
                                      </p:cBhvr>
                                      <p:tavLst>
                                        <p:tav tm="0">
                                          <p:val>
                                            <p:strVal val="#ppt_y-#ppt_h*1.125000"/>
                                          </p:val>
                                        </p:tav>
                                        <p:tav tm="100000">
                                          <p:val>
                                            <p:strVal val="#ppt_y"/>
                                          </p:val>
                                        </p:tav>
                                      </p:tavLst>
                                    </p:anim>
                                    <p:animEffect transition="in" filter="wipe(down)">
                                      <p:cBhvr>
                                        <p:cTn id="15" dur="500"/>
                                        <p:tgtEl>
                                          <p:spTgt spid="18"/>
                                        </p:tgtEl>
                                      </p:cBhvr>
                                    </p:animEffect>
                                  </p:childTnLst>
                                </p:cTn>
                              </p:par>
                            </p:childTnLst>
                          </p:cTn>
                        </p:par>
                        <p:par>
                          <p:cTn id="16" fill="hold">
                            <p:stCondLst>
                              <p:cond delay="500"/>
                            </p:stCondLst>
                            <p:childTnLst>
                              <p:par>
                                <p:cTn id="17" presetID="1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p:tgtEl>
                                          <p:spTgt spid="22"/>
                                        </p:tgtEl>
                                        <p:attrNameLst>
                                          <p:attrName>ppt_x</p:attrName>
                                        </p:attrNameLst>
                                      </p:cBhvr>
                                      <p:tavLst>
                                        <p:tav tm="0">
                                          <p:val>
                                            <p:strVal val="#ppt_x+#ppt_w*1.125000"/>
                                          </p:val>
                                        </p:tav>
                                        <p:tav tm="100000">
                                          <p:val>
                                            <p:strVal val="#ppt_x"/>
                                          </p:val>
                                        </p:tav>
                                      </p:tavLst>
                                    </p:anim>
                                    <p:animEffect transition="in" filter="wipe(lef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subTnLst>
                                    <p:audio>
                                      <p:cMediaNode>
                                        <p:cTn display="0" masterRel="sameClick">
                                          <p:stCondLst>
                                            <p:cond evt="begin" delay="0">
                                              <p:tn val="23"/>
                                            </p:cond>
                                          </p:stCondLst>
                                          <p:endCondLst>
                                            <p:cond evt="onStopAudio" delay="0">
                                              <p:tgtEl>
                                                <p:sldTgt/>
                                              </p:tgtEl>
                                            </p:cond>
                                          </p:endCondLst>
                                        </p:cTn>
                                        <p:tgtEl>
                                          <p:sndTgt r:embed="rId4"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885826"/>
            <a:ext cx="12192000" cy="5497673"/>
          </a:xfrm>
          <a:prstGeom prst="rect">
            <a:avLst/>
          </a:prstGeom>
        </p:spPr>
      </p:pic>
      <p:sp>
        <p:nvSpPr>
          <p:cNvPr id="18" name="Dikdörtgen 17"/>
          <p:cNvSpPr/>
          <p:nvPr/>
        </p:nvSpPr>
        <p:spPr>
          <a:xfrm>
            <a:off x="176852" y="1239829"/>
            <a:ext cx="1740848" cy="371955"/>
          </a:xfrm>
          <a:prstGeom prst="rect">
            <a:avLst/>
          </a:prstGeom>
          <a:solidFill>
            <a:srgbClr val="FBFB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spc="50" dirty="0" smtClean="0">
                <a:ln w="9525" cmpd="sng">
                  <a:solidFill>
                    <a:srgbClr val="766D6B"/>
                  </a:solidFill>
                  <a:prstDash val="solid"/>
                </a:ln>
                <a:solidFill>
                  <a:srgbClr val="70AD47">
                    <a:tint val="1000"/>
                  </a:srgbClr>
                </a:solidFill>
                <a:effectLst>
                  <a:glow rad="38100">
                    <a:schemeClr val="accent1">
                      <a:alpha val="40000"/>
                    </a:schemeClr>
                  </a:glow>
                </a:effectLst>
              </a:rPr>
              <a:t>DOĞU ROMA</a:t>
            </a:r>
            <a:endParaRPr lang="tr-TR" b="1" spc="50" dirty="0">
              <a:ln w="9525" cmpd="sng">
                <a:solidFill>
                  <a:srgbClr val="766D6B"/>
                </a:solidFill>
                <a:prstDash val="solid"/>
              </a:ln>
              <a:solidFill>
                <a:srgbClr val="70AD47">
                  <a:tint val="1000"/>
                </a:srgbClr>
              </a:solidFill>
              <a:effectLst>
                <a:glow rad="38100">
                  <a:schemeClr val="accent1">
                    <a:alpha val="40000"/>
                  </a:schemeClr>
                </a:glow>
              </a:effectLst>
            </a:endParaRPr>
          </a:p>
        </p:txBody>
      </p:sp>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err="1" smtClean="0">
                <a:solidFill>
                  <a:schemeClr val="bg1"/>
                </a:solidFill>
              </a:rPr>
              <a:t>Mengücekliler</a:t>
            </a:r>
            <a:r>
              <a:rPr lang="tr-TR" sz="2800" dirty="0" smtClean="0">
                <a:solidFill>
                  <a:schemeClr val="bg1"/>
                </a:solidFill>
              </a:rPr>
              <a:t> 1080-1228</a:t>
            </a:r>
            <a:endParaRPr lang="en-US" sz="2800" dirty="0">
              <a:solidFill>
                <a:schemeClr val="bg1"/>
              </a:solidFill>
            </a:endParaRPr>
          </a:p>
        </p:txBody>
      </p:sp>
      <p:sp>
        <p:nvSpPr>
          <p:cNvPr id="15" name="Google Shape;410;p8"/>
          <p:cNvSpPr/>
          <p:nvPr/>
        </p:nvSpPr>
        <p:spPr>
          <a:xfrm>
            <a:off x="923925" y="825462"/>
            <a:ext cx="10725150" cy="85459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err="1" smtClean="0">
                <a:latin typeface="Calibri"/>
                <a:ea typeface="Calibri"/>
                <a:cs typeface="Calibri"/>
                <a:sym typeface="Calibri"/>
              </a:rPr>
              <a:t>Mengücek</a:t>
            </a:r>
            <a:r>
              <a:rPr lang="tr-TR" sz="2400" dirty="0" smtClean="0">
                <a:latin typeface="Calibri"/>
                <a:ea typeface="Calibri"/>
                <a:cs typeface="Calibri"/>
                <a:sym typeface="Calibri"/>
              </a:rPr>
              <a:t> Gazi tarafından Erzincan çevresinde kuruldu. </a:t>
            </a:r>
          </a:p>
          <a:p>
            <a:pPr lvl="0" algn="ctr"/>
            <a:r>
              <a:rPr lang="tr-TR" sz="2400" dirty="0" smtClean="0">
                <a:latin typeface="Calibri"/>
                <a:ea typeface="Calibri"/>
                <a:cs typeface="Calibri"/>
                <a:sym typeface="Calibri"/>
              </a:rPr>
              <a:t>Anadolu’da bir çok eser yaparak Anadolu’nun Türkleşmesine katkıda bulundular.</a:t>
            </a:r>
            <a:endParaRPr sz="2400" dirty="0">
              <a:latin typeface="Calibri"/>
              <a:ea typeface="Calibri"/>
              <a:cs typeface="Calibri"/>
              <a:sym typeface="Calibri"/>
            </a:endParaRPr>
          </a:p>
        </p:txBody>
      </p:sp>
      <p:sp>
        <p:nvSpPr>
          <p:cNvPr id="14" name="Rectangle 9"/>
          <p:cNvSpPr>
            <a:spLocks noChangeArrowheads="1"/>
          </p:cNvSpPr>
          <p:nvPr/>
        </p:nvSpPr>
        <p:spPr bwMode="auto">
          <a:xfrm>
            <a:off x="6967843" y="3110174"/>
            <a:ext cx="4175125" cy="628650"/>
          </a:xfrm>
          <a:prstGeom prst="rect">
            <a:avLst/>
          </a:prstGeom>
          <a:noFill/>
          <a:ln w="9525">
            <a:noFill/>
            <a:miter lim="800000"/>
            <a:headEnd/>
            <a:tailEnd/>
          </a:ln>
        </p:spPr>
        <p:txBody>
          <a:bodyPr/>
          <a:lstStyle/>
          <a:p>
            <a:pPr algn="ctr"/>
            <a:r>
              <a:rPr lang="tr-TR" sz="2400" b="1" dirty="0" err="1" smtClean="0"/>
              <a:t>MENGÜCEKLİLER</a:t>
            </a:r>
            <a:endParaRPr lang="en-US" sz="2400" b="1" dirty="0"/>
          </a:p>
        </p:txBody>
      </p:sp>
      <p:sp>
        <p:nvSpPr>
          <p:cNvPr id="16" name="Oval 15"/>
          <p:cNvSpPr/>
          <p:nvPr/>
        </p:nvSpPr>
        <p:spPr>
          <a:xfrm>
            <a:off x="8966504" y="3059498"/>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17" name="Rectangle 9"/>
          <p:cNvSpPr>
            <a:spLocks noChangeArrowheads="1"/>
          </p:cNvSpPr>
          <p:nvPr/>
        </p:nvSpPr>
        <p:spPr bwMode="auto">
          <a:xfrm>
            <a:off x="7855728" y="2685098"/>
            <a:ext cx="2221552" cy="628650"/>
          </a:xfrm>
          <a:prstGeom prst="rect">
            <a:avLst/>
          </a:prstGeom>
          <a:noFill/>
          <a:ln w="9525">
            <a:noFill/>
            <a:miter lim="800000"/>
            <a:headEnd/>
            <a:tailEnd/>
          </a:ln>
        </p:spPr>
        <p:txBody>
          <a:bodyPr/>
          <a:lstStyle/>
          <a:p>
            <a:pPr algn="ctr"/>
            <a:r>
              <a:rPr lang="tr-TR" sz="2000" b="1" dirty="0" smtClean="0"/>
              <a:t>Erzincan</a:t>
            </a:r>
            <a:endParaRPr lang="en-US" sz="2400" b="1" dirty="0"/>
          </a:p>
        </p:txBody>
      </p:sp>
      <p:sp>
        <p:nvSpPr>
          <p:cNvPr id="22" name="Google Shape;203;p16"/>
          <p:cNvSpPr/>
          <p:nvPr/>
        </p:nvSpPr>
        <p:spPr>
          <a:xfrm>
            <a:off x="2719703" y="4438290"/>
            <a:ext cx="4013187" cy="1181100"/>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243" h="12715" extrusionOk="0">
                <a:moveTo>
                  <a:pt x="1417" y="0"/>
                </a:moveTo>
                <a:cubicBezTo>
                  <a:pt x="631" y="0"/>
                  <a:pt x="0" y="631"/>
                  <a:pt x="0" y="1405"/>
                </a:cubicBezTo>
                <a:lnTo>
                  <a:pt x="0" y="5036"/>
                </a:lnTo>
                <a:cubicBezTo>
                  <a:pt x="14" y="5664"/>
                  <a:pt x="29" y="6291"/>
                  <a:pt x="43" y="6919"/>
                </a:cubicBezTo>
                <a:cubicBezTo>
                  <a:pt x="29" y="7168"/>
                  <a:pt x="14" y="7418"/>
                  <a:pt x="0" y="7667"/>
                </a:cubicBezTo>
                <a:lnTo>
                  <a:pt x="0" y="11299"/>
                </a:lnTo>
                <a:cubicBezTo>
                  <a:pt x="0" y="12072"/>
                  <a:pt x="631" y="12715"/>
                  <a:pt x="1417" y="12715"/>
                </a:cubicBezTo>
                <a:lnTo>
                  <a:pt x="36517" y="12715"/>
                </a:lnTo>
                <a:cubicBezTo>
                  <a:pt x="37302" y="12715"/>
                  <a:pt x="37934" y="12072"/>
                  <a:pt x="37934" y="11299"/>
                </a:cubicBezTo>
                <a:lnTo>
                  <a:pt x="37934" y="7667"/>
                </a:lnTo>
                <a:lnTo>
                  <a:pt x="39243" y="6358"/>
                </a:lnTo>
                <a:lnTo>
                  <a:pt x="37934" y="5036"/>
                </a:lnTo>
                <a:lnTo>
                  <a:pt x="37934" y="1405"/>
                </a:lnTo>
                <a:cubicBezTo>
                  <a:pt x="37934" y="631"/>
                  <a:pt x="37302" y="0"/>
                  <a:pt x="36517" y="0"/>
                </a:cubicBezTo>
                <a:lnTo>
                  <a:pt x="1417" y="0"/>
                </a:lnTo>
                <a:close/>
              </a:path>
            </a:pathLst>
          </a:custGeom>
          <a:solidFill>
            <a:srgbClr val="FFC000"/>
          </a:solidFill>
          <a:ln>
            <a:noFill/>
          </a:ln>
          <a:effectLst>
            <a:outerShdw blurRad="50800" dist="38100" dir="2700000" algn="tl" rotWithShape="0">
              <a:prstClr val="black">
                <a:alpha val="40000"/>
              </a:prst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Divriği Ulu Cami ve Şifahanesi </a:t>
            </a:r>
            <a:r>
              <a:rPr lang="tr-TR" sz="2400" dirty="0" err="1" smtClean="0">
                <a:latin typeface="Fira Sans Extra Condensed"/>
                <a:ea typeface="Fira Sans Extra Condensed"/>
                <a:cs typeface="Fira Sans Extra Condensed"/>
                <a:sym typeface="Fira Sans Extra Condensed"/>
              </a:rPr>
              <a:t>Mengücekliler</a:t>
            </a:r>
            <a:r>
              <a:rPr lang="tr-TR" sz="2400" dirty="0" smtClean="0">
                <a:latin typeface="Fira Sans Extra Condensed"/>
                <a:ea typeface="Fira Sans Extra Condensed"/>
                <a:cs typeface="Fira Sans Extra Condensed"/>
                <a:sym typeface="Fira Sans Extra Condensed"/>
              </a:rPr>
              <a:t> tarafından yapılmıştır.</a:t>
            </a:r>
            <a:endParaRPr sz="2400" dirty="0">
              <a:latin typeface="Fira Sans Extra Condensed"/>
              <a:ea typeface="Fira Sans Extra Condensed"/>
              <a:cs typeface="Fira Sans Extra Condensed"/>
              <a:sym typeface="Fira Sans Extra Condensed"/>
            </a:endParaRPr>
          </a:p>
        </p:txBody>
      </p:sp>
      <p:pic>
        <p:nvPicPr>
          <p:cNvPr id="10" name="Resim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40909" y="3738869"/>
            <a:ext cx="3451190" cy="2299894"/>
          </a:xfrm>
          <a:prstGeom prst="rect">
            <a:avLst/>
          </a:prstGeom>
        </p:spPr>
      </p:pic>
      <p:grpSp>
        <p:nvGrpSpPr>
          <p:cNvPr id="20" name="Grup 19"/>
          <p:cNvGrpSpPr/>
          <p:nvPr/>
        </p:nvGrpSpPr>
        <p:grpSpPr>
          <a:xfrm>
            <a:off x="2461560" y="1857816"/>
            <a:ext cx="4271330" cy="2374932"/>
            <a:chOff x="5047518" y="3675347"/>
            <a:chExt cx="4271330" cy="2374932"/>
          </a:xfrm>
          <a:scene3d>
            <a:camera prst="orthographicFront">
              <a:rot lat="0" lon="0" rev="0"/>
            </a:camera>
            <a:lightRig rig="balanced" dir="t">
              <a:rot lat="0" lon="0" rev="8700000"/>
            </a:lightRig>
          </a:scene3d>
        </p:grpSpPr>
        <p:sp>
          <p:nvSpPr>
            <p:cNvPr id="21" name="Round Same Side Corner Rectangle 4"/>
            <p:cNvSpPr/>
            <p:nvPr/>
          </p:nvSpPr>
          <p:spPr>
            <a:xfrm>
              <a:off x="5047518" y="3675347"/>
              <a:ext cx="4271330" cy="591256"/>
            </a:xfrm>
            <a:prstGeom prst="round2SameRect">
              <a:avLst/>
            </a:prstGeom>
            <a:solidFill>
              <a:srgbClr val="92D050"/>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effectLst>
                    <a:outerShdw blurRad="50800" dist="38100" dir="5400000" algn="t" rotWithShape="0">
                      <a:prstClr val="black">
                        <a:alpha val="40000"/>
                      </a:prstClr>
                    </a:outerShdw>
                  </a:effectLst>
                  <a:latin typeface="+mj-lt"/>
                  <a:cs typeface="Arial" pitchFamily="34" charset="0"/>
                </a:rPr>
                <a:t>Bilgi Kutusu</a:t>
              </a:r>
              <a:endParaRPr lang="en-US" sz="2400" dirty="0">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23" name="Round Same Side Corner Rectangle 4"/>
            <p:cNvSpPr/>
            <p:nvPr/>
          </p:nvSpPr>
          <p:spPr>
            <a:xfrm>
              <a:off x="5047518" y="4266602"/>
              <a:ext cx="4271330" cy="1783677"/>
            </a:xfrm>
            <a:prstGeom prst="round2SameRect">
              <a:avLst>
                <a:gd name="adj1" fmla="val 0"/>
                <a:gd name="adj2" fmla="val 5089"/>
              </a:avLst>
            </a:prstGeom>
            <a:solidFill>
              <a:srgbClr val="3B3838"/>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t>Divriği Ulu Camii </a:t>
              </a:r>
              <a:r>
                <a:rPr lang="tr-TR" sz="2400" dirty="0" smtClean="0"/>
                <a:t>ve Darüşşifası </a:t>
              </a:r>
              <a:r>
                <a:rPr lang="tr-TR" sz="2400" b="1" dirty="0" smtClean="0"/>
                <a:t>UNESCO </a:t>
              </a:r>
              <a:r>
                <a:rPr lang="tr-TR" sz="2400" b="1" dirty="0"/>
                <a:t>Dünya </a:t>
              </a:r>
              <a:r>
                <a:rPr lang="tr-TR" sz="2400" b="1" dirty="0" smtClean="0"/>
                <a:t>Miras Listesi</a:t>
              </a:r>
              <a:r>
                <a:rPr lang="tr-TR" sz="2400" dirty="0" smtClean="0"/>
                <a:t>'nde yer alan tarihi yerlerden biridir.</a:t>
              </a:r>
              <a:endParaRPr lang="en-US" sz="2400" dirty="0">
                <a:solidFill>
                  <a:schemeClr val="bg1"/>
                </a:solidFill>
                <a:effectLst>
                  <a:outerShdw blurRad="50800" dist="38100" dir="5400000" algn="t" rotWithShape="0">
                    <a:prstClr val="black">
                      <a:alpha val="40000"/>
                    </a:prstClr>
                  </a:outerShdw>
                </a:effectLst>
                <a:latin typeface="+mj-lt"/>
                <a:cs typeface="Arial" pitchFamily="34" charset="0"/>
              </a:endParaRPr>
            </a:p>
          </p:txBody>
        </p:sp>
      </p:grpSp>
    </p:spTree>
    <p:custDataLst>
      <p:tags r:id="rId1"/>
    </p:custDataLst>
    <p:extLst>
      <p:ext uri="{BB962C8B-B14F-4D97-AF65-F5344CB8AC3E}">
        <p14:creationId xmlns:p14="http://schemas.microsoft.com/office/powerpoint/2010/main" val="1921092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p:tgtEl>
                                          <p:spTgt spid="10"/>
                                        </p:tgtEl>
                                        <p:attrNameLst>
                                          <p:attrName>ppt_y</p:attrName>
                                        </p:attrNameLst>
                                      </p:cBhvr>
                                      <p:tavLst>
                                        <p:tav tm="0">
                                          <p:val>
                                            <p:strVal val="#ppt_y-#ppt_h*1.125000"/>
                                          </p:val>
                                        </p:tav>
                                        <p:tav tm="100000">
                                          <p:val>
                                            <p:strVal val="#ppt_y"/>
                                          </p:val>
                                        </p:tav>
                                      </p:tavLst>
                                    </p:anim>
                                    <p:animEffect transition="in" filter="wipe(down)">
                                      <p:cBhvr>
                                        <p:cTn id="15" dur="500"/>
                                        <p:tgtEl>
                                          <p:spTgt spid="10"/>
                                        </p:tgtEl>
                                      </p:cBhvr>
                                    </p:animEffect>
                                  </p:childTnLst>
                                </p:cTn>
                              </p:par>
                            </p:childTnLst>
                          </p:cTn>
                        </p:par>
                        <p:par>
                          <p:cTn id="16" fill="hold">
                            <p:stCondLst>
                              <p:cond delay="500"/>
                            </p:stCondLst>
                            <p:childTnLst>
                              <p:par>
                                <p:cTn id="17" presetID="1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p:tgtEl>
                                          <p:spTgt spid="22"/>
                                        </p:tgtEl>
                                        <p:attrNameLst>
                                          <p:attrName>ppt_x</p:attrName>
                                        </p:attrNameLst>
                                      </p:cBhvr>
                                      <p:tavLst>
                                        <p:tav tm="0">
                                          <p:val>
                                            <p:strVal val="#ppt_x+#ppt_w*1.125000"/>
                                          </p:val>
                                        </p:tav>
                                        <p:tav tm="100000">
                                          <p:val>
                                            <p:strVal val="#ppt_x"/>
                                          </p:val>
                                        </p:tav>
                                      </p:tavLst>
                                    </p:anim>
                                    <p:animEffect transition="in" filter="wipe(lef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subTnLst>
                                    <p:audio>
                                      <p:cMediaNode>
                                        <p:cTn display="0" masterRel="sameClick">
                                          <p:stCondLst>
                                            <p:cond evt="begin" delay="0">
                                              <p:tn val="23"/>
                                            </p:cond>
                                          </p:stCondLst>
                                          <p:endCondLst>
                                            <p:cond evt="onStopAudio" delay="0">
                                              <p:tgtEl>
                                                <p:sldTgt/>
                                              </p:tgtEl>
                                            </p:cond>
                                          </p:endCondLst>
                                        </p:cTn>
                                        <p:tgtEl>
                                          <p:sndTgt r:embed="rId4"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885826"/>
            <a:ext cx="12192000" cy="5497673"/>
          </a:xfrm>
          <a:prstGeom prst="rect">
            <a:avLst/>
          </a:prstGeom>
        </p:spPr>
      </p:pic>
      <p:sp>
        <p:nvSpPr>
          <p:cNvPr id="21" name="Dikdörtgen 20"/>
          <p:cNvSpPr/>
          <p:nvPr/>
        </p:nvSpPr>
        <p:spPr>
          <a:xfrm>
            <a:off x="176852" y="1239829"/>
            <a:ext cx="1740848" cy="371955"/>
          </a:xfrm>
          <a:prstGeom prst="rect">
            <a:avLst/>
          </a:prstGeom>
          <a:solidFill>
            <a:srgbClr val="FBFB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spc="50" dirty="0" smtClean="0">
                <a:ln w="9525" cmpd="sng">
                  <a:solidFill>
                    <a:srgbClr val="766D6B"/>
                  </a:solidFill>
                  <a:prstDash val="solid"/>
                </a:ln>
                <a:solidFill>
                  <a:srgbClr val="70AD47">
                    <a:tint val="1000"/>
                  </a:srgbClr>
                </a:solidFill>
                <a:effectLst>
                  <a:glow rad="38100">
                    <a:schemeClr val="accent1">
                      <a:alpha val="40000"/>
                    </a:schemeClr>
                  </a:glow>
                </a:effectLst>
              </a:rPr>
              <a:t>DOĞU ROMA</a:t>
            </a:r>
            <a:endParaRPr lang="tr-TR" b="1" spc="50" dirty="0">
              <a:ln w="9525" cmpd="sng">
                <a:solidFill>
                  <a:srgbClr val="766D6B"/>
                </a:solidFill>
                <a:prstDash val="solid"/>
              </a:ln>
              <a:solidFill>
                <a:srgbClr val="70AD47">
                  <a:tint val="1000"/>
                </a:srgbClr>
              </a:solidFill>
              <a:effectLst>
                <a:glow rad="38100">
                  <a:schemeClr val="accent1">
                    <a:alpha val="40000"/>
                  </a:schemeClr>
                </a:glow>
              </a:effectLst>
            </a:endParaRPr>
          </a:p>
        </p:txBody>
      </p:sp>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err="1" smtClean="0">
                <a:solidFill>
                  <a:schemeClr val="bg1"/>
                </a:solidFill>
              </a:rPr>
              <a:t>Danişmentliler</a:t>
            </a:r>
            <a:r>
              <a:rPr lang="tr-TR" sz="2800" dirty="0" smtClean="0">
                <a:solidFill>
                  <a:schemeClr val="bg1"/>
                </a:solidFill>
              </a:rPr>
              <a:t> 1080-1178</a:t>
            </a:r>
            <a:endParaRPr lang="en-US" sz="2800" dirty="0">
              <a:solidFill>
                <a:schemeClr val="bg1"/>
              </a:solidFill>
            </a:endParaRPr>
          </a:p>
        </p:txBody>
      </p:sp>
      <p:sp>
        <p:nvSpPr>
          <p:cNvPr id="15" name="Google Shape;410;p8"/>
          <p:cNvSpPr/>
          <p:nvPr/>
        </p:nvSpPr>
        <p:spPr>
          <a:xfrm>
            <a:off x="923925" y="825462"/>
            <a:ext cx="10725150" cy="85459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sv-SE" sz="2400" dirty="0" smtClean="0">
                <a:latin typeface="Calibri"/>
                <a:ea typeface="Calibri"/>
                <a:cs typeface="Calibri"/>
                <a:sym typeface="Calibri"/>
              </a:rPr>
              <a:t>Danişment </a:t>
            </a:r>
            <a:r>
              <a:rPr lang="sv-SE" sz="2400" dirty="0">
                <a:latin typeface="Calibri"/>
                <a:ea typeface="Calibri"/>
                <a:cs typeface="Calibri"/>
                <a:sym typeface="Calibri"/>
              </a:rPr>
              <a:t>Gazi tarafından Tokat, Sivas ve Malatya </a:t>
            </a:r>
            <a:r>
              <a:rPr lang="sv-SE" sz="2400" dirty="0" smtClean="0">
                <a:latin typeface="Calibri"/>
                <a:ea typeface="Calibri"/>
                <a:cs typeface="Calibri"/>
                <a:sym typeface="Calibri"/>
              </a:rPr>
              <a:t>çevresinde</a:t>
            </a:r>
            <a:r>
              <a:rPr lang="tr-TR" sz="2400" dirty="0" smtClean="0">
                <a:latin typeface="Calibri"/>
                <a:ea typeface="Calibri"/>
                <a:cs typeface="Calibri"/>
                <a:sym typeface="Calibri"/>
              </a:rPr>
              <a:t> kuruldu. </a:t>
            </a:r>
          </a:p>
          <a:p>
            <a:pPr lvl="0" algn="ctr"/>
            <a:r>
              <a:rPr lang="tr-TR" sz="2400" dirty="0" smtClean="0">
                <a:latin typeface="Calibri"/>
                <a:ea typeface="Calibri"/>
                <a:cs typeface="Calibri"/>
                <a:sym typeface="Calibri"/>
              </a:rPr>
              <a:t>Anadolu’da bir çok eser bırakmışlardır.</a:t>
            </a:r>
            <a:endParaRPr sz="2400" dirty="0">
              <a:latin typeface="Calibri"/>
              <a:ea typeface="Calibri"/>
              <a:cs typeface="Calibri"/>
              <a:sym typeface="Calibri"/>
            </a:endParaRPr>
          </a:p>
        </p:txBody>
      </p:sp>
      <p:sp>
        <p:nvSpPr>
          <p:cNvPr id="14" name="Rectangle 9"/>
          <p:cNvSpPr>
            <a:spLocks noChangeArrowheads="1"/>
          </p:cNvSpPr>
          <p:nvPr/>
        </p:nvSpPr>
        <p:spPr bwMode="auto">
          <a:xfrm>
            <a:off x="4558018" y="3119699"/>
            <a:ext cx="4175125" cy="628650"/>
          </a:xfrm>
          <a:prstGeom prst="rect">
            <a:avLst/>
          </a:prstGeom>
          <a:noFill/>
          <a:ln w="9525">
            <a:noFill/>
            <a:miter lim="800000"/>
            <a:headEnd/>
            <a:tailEnd/>
          </a:ln>
        </p:spPr>
        <p:txBody>
          <a:bodyPr/>
          <a:lstStyle/>
          <a:p>
            <a:pPr algn="ctr"/>
            <a:r>
              <a:rPr lang="tr-TR" sz="2400" b="1" dirty="0" err="1" smtClean="0"/>
              <a:t>DANİŞMENTLİLER</a:t>
            </a:r>
            <a:endParaRPr lang="en-US" sz="2400" b="1" dirty="0"/>
          </a:p>
        </p:txBody>
      </p:sp>
      <p:sp>
        <p:nvSpPr>
          <p:cNvPr id="16" name="Oval 15"/>
          <p:cNvSpPr/>
          <p:nvPr/>
        </p:nvSpPr>
        <p:spPr>
          <a:xfrm>
            <a:off x="7337729" y="3075248"/>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17" name="Rectangle 9"/>
          <p:cNvSpPr>
            <a:spLocks noChangeArrowheads="1"/>
          </p:cNvSpPr>
          <p:nvPr/>
        </p:nvSpPr>
        <p:spPr bwMode="auto">
          <a:xfrm>
            <a:off x="6286500" y="2685098"/>
            <a:ext cx="2221552" cy="628650"/>
          </a:xfrm>
          <a:prstGeom prst="rect">
            <a:avLst/>
          </a:prstGeom>
          <a:noFill/>
          <a:ln w="9525">
            <a:noFill/>
            <a:miter lim="800000"/>
            <a:headEnd/>
            <a:tailEnd/>
          </a:ln>
        </p:spPr>
        <p:txBody>
          <a:bodyPr/>
          <a:lstStyle/>
          <a:p>
            <a:pPr algn="ctr"/>
            <a:r>
              <a:rPr lang="tr-TR" sz="2000" b="1" dirty="0" smtClean="0"/>
              <a:t>Sivas</a:t>
            </a:r>
            <a:endParaRPr lang="en-US" sz="2400" b="1" dirty="0"/>
          </a:p>
        </p:txBody>
      </p:sp>
      <p:sp>
        <p:nvSpPr>
          <p:cNvPr id="22" name="Google Shape;203;p16"/>
          <p:cNvSpPr/>
          <p:nvPr/>
        </p:nvSpPr>
        <p:spPr>
          <a:xfrm>
            <a:off x="866775" y="4746234"/>
            <a:ext cx="4013187" cy="1181100"/>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243" h="12715" extrusionOk="0">
                <a:moveTo>
                  <a:pt x="1417" y="0"/>
                </a:moveTo>
                <a:cubicBezTo>
                  <a:pt x="631" y="0"/>
                  <a:pt x="0" y="631"/>
                  <a:pt x="0" y="1405"/>
                </a:cubicBezTo>
                <a:lnTo>
                  <a:pt x="0" y="5036"/>
                </a:lnTo>
                <a:cubicBezTo>
                  <a:pt x="14" y="5664"/>
                  <a:pt x="29" y="6291"/>
                  <a:pt x="43" y="6919"/>
                </a:cubicBezTo>
                <a:cubicBezTo>
                  <a:pt x="29" y="7168"/>
                  <a:pt x="14" y="7418"/>
                  <a:pt x="0" y="7667"/>
                </a:cubicBezTo>
                <a:lnTo>
                  <a:pt x="0" y="11299"/>
                </a:lnTo>
                <a:cubicBezTo>
                  <a:pt x="0" y="12072"/>
                  <a:pt x="631" y="12715"/>
                  <a:pt x="1417" y="12715"/>
                </a:cubicBezTo>
                <a:lnTo>
                  <a:pt x="36517" y="12715"/>
                </a:lnTo>
                <a:cubicBezTo>
                  <a:pt x="37302" y="12715"/>
                  <a:pt x="37934" y="12072"/>
                  <a:pt x="37934" y="11299"/>
                </a:cubicBezTo>
                <a:lnTo>
                  <a:pt x="37934" y="7667"/>
                </a:lnTo>
                <a:lnTo>
                  <a:pt x="39243" y="6358"/>
                </a:lnTo>
                <a:lnTo>
                  <a:pt x="37934" y="5036"/>
                </a:lnTo>
                <a:lnTo>
                  <a:pt x="37934" y="1405"/>
                </a:lnTo>
                <a:cubicBezTo>
                  <a:pt x="37934" y="631"/>
                  <a:pt x="37302" y="0"/>
                  <a:pt x="36517" y="0"/>
                </a:cubicBezTo>
                <a:lnTo>
                  <a:pt x="1417" y="0"/>
                </a:lnTo>
                <a:close/>
              </a:path>
            </a:pathLst>
          </a:custGeom>
          <a:solidFill>
            <a:srgbClr val="FFC000"/>
          </a:solidFill>
          <a:ln>
            <a:noFill/>
          </a:ln>
          <a:effectLst>
            <a:outerShdw blurRad="50800" dist="38100" dir="2700000" algn="tl" rotWithShape="0">
              <a:prstClr val="black">
                <a:alpha val="40000"/>
              </a:prst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Tokat’taki </a:t>
            </a:r>
            <a:r>
              <a:rPr lang="tr-TR" sz="2400" dirty="0" err="1" smtClean="0">
                <a:latin typeface="Fira Sans Extra Condensed"/>
                <a:ea typeface="Fira Sans Extra Condensed"/>
                <a:cs typeface="Fira Sans Extra Condensed"/>
                <a:sym typeface="Fira Sans Extra Condensed"/>
              </a:rPr>
              <a:t>Yağıbasan</a:t>
            </a:r>
            <a:r>
              <a:rPr lang="tr-TR" sz="2400" dirty="0" smtClean="0">
                <a:latin typeface="Fira Sans Extra Condensed"/>
                <a:ea typeface="Fira Sans Extra Condensed"/>
                <a:cs typeface="Fira Sans Extra Condensed"/>
                <a:sym typeface="Fira Sans Extra Condensed"/>
              </a:rPr>
              <a:t> Medresesi </a:t>
            </a:r>
            <a:r>
              <a:rPr lang="tr-TR" sz="2400" dirty="0" err="1" smtClean="0">
                <a:latin typeface="Fira Sans Extra Condensed"/>
                <a:ea typeface="Fira Sans Extra Condensed"/>
                <a:cs typeface="Fira Sans Extra Condensed"/>
                <a:sym typeface="Fira Sans Extra Condensed"/>
              </a:rPr>
              <a:t>Danişmenliler</a:t>
            </a:r>
            <a:r>
              <a:rPr lang="tr-TR" sz="2400" dirty="0" smtClean="0">
                <a:latin typeface="Fira Sans Extra Condensed"/>
                <a:ea typeface="Fira Sans Extra Condensed"/>
                <a:cs typeface="Fira Sans Extra Condensed"/>
                <a:sym typeface="Fira Sans Extra Condensed"/>
              </a:rPr>
              <a:t> tarafından yapılmıştır.</a:t>
            </a:r>
            <a:endParaRPr sz="2400" dirty="0">
              <a:latin typeface="Fira Sans Extra Condensed"/>
              <a:ea typeface="Fira Sans Extra Condensed"/>
              <a:cs typeface="Fira Sans Extra Condensed"/>
              <a:sym typeface="Fira Sans Extra Condensed"/>
            </a:endParaRPr>
          </a:p>
        </p:txBody>
      </p:sp>
      <p:pic>
        <p:nvPicPr>
          <p:cNvPr id="13" name="Resim 12"/>
          <p:cNvPicPr>
            <a:picLocks noChangeAspect="1"/>
          </p:cNvPicPr>
          <p:nvPr/>
        </p:nvPicPr>
        <p:blipFill rotWithShape="1">
          <a:blip r:embed="rId6" cstate="print">
            <a:extLst>
              <a:ext uri="{28A0092B-C50C-407E-A947-70E740481C1C}">
                <a14:useLocalDpi xmlns:a14="http://schemas.microsoft.com/office/drawing/2010/main" val="0"/>
              </a:ext>
            </a:extLst>
          </a:blip>
          <a:srcRect l="18132" r="23106"/>
          <a:stretch/>
        </p:blipFill>
        <p:spPr>
          <a:xfrm>
            <a:off x="5300621" y="4017119"/>
            <a:ext cx="2947386" cy="2341748"/>
          </a:xfrm>
          <a:prstGeom prst="rect">
            <a:avLst/>
          </a:prstGeom>
        </p:spPr>
      </p:pic>
      <p:grpSp>
        <p:nvGrpSpPr>
          <p:cNvPr id="18" name="Grup 17"/>
          <p:cNvGrpSpPr/>
          <p:nvPr/>
        </p:nvGrpSpPr>
        <p:grpSpPr>
          <a:xfrm>
            <a:off x="514646" y="2126282"/>
            <a:ext cx="4271330" cy="2374932"/>
            <a:chOff x="5047518" y="3675347"/>
            <a:chExt cx="4271330" cy="2374932"/>
          </a:xfrm>
          <a:scene3d>
            <a:camera prst="orthographicFront">
              <a:rot lat="0" lon="0" rev="0"/>
            </a:camera>
            <a:lightRig rig="balanced" dir="t">
              <a:rot lat="0" lon="0" rev="8700000"/>
            </a:lightRig>
          </a:scene3d>
        </p:grpSpPr>
        <p:sp>
          <p:nvSpPr>
            <p:cNvPr id="19" name="Round Same Side Corner Rectangle 4"/>
            <p:cNvSpPr/>
            <p:nvPr/>
          </p:nvSpPr>
          <p:spPr>
            <a:xfrm>
              <a:off x="5047518" y="3675347"/>
              <a:ext cx="4271330" cy="591256"/>
            </a:xfrm>
            <a:prstGeom prst="round2SameRect">
              <a:avLst/>
            </a:prstGeom>
            <a:solidFill>
              <a:srgbClr val="92D050"/>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effectLst>
                    <a:outerShdw blurRad="50800" dist="38100" dir="5400000" algn="t" rotWithShape="0">
                      <a:prstClr val="black">
                        <a:alpha val="40000"/>
                      </a:prstClr>
                    </a:outerShdw>
                  </a:effectLst>
                  <a:latin typeface="+mj-lt"/>
                  <a:cs typeface="Arial" pitchFamily="34" charset="0"/>
                </a:rPr>
                <a:t>Bilgi Kutusu</a:t>
              </a:r>
              <a:endParaRPr lang="en-US" sz="2400" dirty="0">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24" name="Round Same Side Corner Rectangle 4"/>
            <p:cNvSpPr/>
            <p:nvPr/>
          </p:nvSpPr>
          <p:spPr>
            <a:xfrm>
              <a:off x="5047518" y="4266602"/>
              <a:ext cx="4271330" cy="1783677"/>
            </a:xfrm>
            <a:prstGeom prst="round2SameRect">
              <a:avLst>
                <a:gd name="adj1" fmla="val 0"/>
                <a:gd name="adj2" fmla="val 5089"/>
              </a:avLst>
            </a:prstGeom>
            <a:solidFill>
              <a:srgbClr val="3B3838"/>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err="1" smtClean="0"/>
                <a:t>Yağıbasan</a:t>
              </a:r>
              <a:r>
                <a:rPr lang="tr-TR" sz="2400" dirty="0" smtClean="0"/>
                <a:t> Medresesi Anadolu’daki ilk medresedir.</a:t>
              </a:r>
              <a:endParaRPr lang="en-US" sz="2400" dirty="0">
                <a:solidFill>
                  <a:schemeClr val="bg1"/>
                </a:solidFill>
                <a:effectLst>
                  <a:outerShdw blurRad="50800" dist="38100" dir="5400000" algn="t" rotWithShape="0">
                    <a:prstClr val="black">
                      <a:alpha val="40000"/>
                    </a:prstClr>
                  </a:outerShdw>
                </a:effectLst>
                <a:latin typeface="+mj-lt"/>
                <a:cs typeface="Arial" pitchFamily="34" charset="0"/>
              </a:endParaRPr>
            </a:p>
          </p:txBody>
        </p:sp>
      </p:grpSp>
    </p:spTree>
    <p:custDataLst>
      <p:tags r:id="rId1"/>
    </p:custDataLst>
    <p:extLst>
      <p:ext uri="{BB962C8B-B14F-4D97-AF65-F5344CB8AC3E}">
        <p14:creationId xmlns:p14="http://schemas.microsoft.com/office/powerpoint/2010/main" val="4208468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p:tgtEl>
                                          <p:spTgt spid="13"/>
                                        </p:tgtEl>
                                        <p:attrNameLst>
                                          <p:attrName>ppt_y</p:attrName>
                                        </p:attrNameLst>
                                      </p:cBhvr>
                                      <p:tavLst>
                                        <p:tav tm="0">
                                          <p:val>
                                            <p:strVal val="#ppt_y-#ppt_h*1.125000"/>
                                          </p:val>
                                        </p:tav>
                                        <p:tav tm="100000">
                                          <p:val>
                                            <p:strVal val="#ppt_y"/>
                                          </p:val>
                                        </p:tav>
                                      </p:tavLst>
                                    </p:anim>
                                    <p:animEffect transition="in" filter="wipe(down)">
                                      <p:cBhvr>
                                        <p:cTn id="15" dur="500"/>
                                        <p:tgtEl>
                                          <p:spTgt spid="13"/>
                                        </p:tgtEl>
                                      </p:cBhvr>
                                    </p:animEffect>
                                  </p:childTnLst>
                                </p:cTn>
                              </p:par>
                            </p:childTnLst>
                          </p:cTn>
                        </p:par>
                        <p:par>
                          <p:cTn id="16" fill="hold">
                            <p:stCondLst>
                              <p:cond delay="500"/>
                            </p:stCondLst>
                            <p:childTnLst>
                              <p:par>
                                <p:cTn id="17" presetID="1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p:tgtEl>
                                          <p:spTgt spid="22"/>
                                        </p:tgtEl>
                                        <p:attrNameLst>
                                          <p:attrName>ppt_x</p:attrName>
                                        </p:attrNameLst>
                                      </p:cBhvr>
                                      <p:tavLst>
                                        <p:tav tm="0">
                                          <p:val>
                                            <p:strVal val="#ppt_x+#ppt_w*1.125000"/>
                                          </p:val>
                                        </p:tav>
                                        <p:tav tm="100000">
                                          <p:val>
                                            <p:strVal val="#ppt_x"/>
                                          </p:val>
                                        </p:tav>
                                      </p:tavLst>
                                    </p:anim>
                                    <p:animEffect transition="in" filter="wipe(lef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subTnLst>
                                    <p:audio>
                                      <p:cMediaNode>
                                        <p:cTn display="0" masterRel="sameClick">
                                          <p:stCondLst>
                                            <p:cond evt="begin" delay="0">
                                              <p:tn val="23"/>
                                            </p:cond>
                                          </p:stCondLst>
                                          <p:endCondLst>
                                            <p:cond evt="onStopAudio" delay="0">
                                              <p:tgtEl>
                                                <p:sldTgt/>
                                              </p:tgtEl>
                                            </p:cond>
                                          </p:endCondLst>
                                        </p:cTn>
                                        <p:tgtEl>
                                          <p:sndTgt r:embed="rId4"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885826"/>
            <a:ext cx="12192000" cy="5497673"/>
          </a:xfrm>
          <a:prstGeom prst="rect">
            <a:avLst/>
          </a:prstGeom>
        </p:spPr>
      </p:pic>
      <p:sp>
        <p:nvSpPr>
          <p:cNvPr id="20" name="Dikdörtgen 19"/>
          <p:cNvSpPr/>
          <p:nvPr/>
        </p:nvSpPr>
        <p:spPr>
          <a:xfrm>
            <a:off x="176852" y="1239829"/>
            <a:ext cx="1740848" cy="371955"/>
          </a:xfrm>
          <a:prstGeom prst="rect">
            <a:avLst/>
          </a:prstGeom>
          <a:solidFill>
            <a:srgbClr val="FBFB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spc="50" dirty="0" smtClean="0">
                <a:ln w="9525" cmpd="sng">
                  <a:solidFill>
                    <a:srgbClr val="766D6B"/>
                  </a:solidFill>
                  <a:prstDash val="solid"/>
                </a:ln>
                <a:solidFill>
                  <a:srgbClr val="70AD47">
                    <a:tint val="1000"/>
                  </a:srgbClr>
                </a:solidFill>
                <a:effectLst>
                  <a:glow rad="38100">
                    <a:schemeClr val="accent1">
                      <a:alpha val="40000"/>
                    </a:schemeClr>
                  </a:glow>
                </a:effectLst>
              </a:rPr>
              <a:t>DOĞU ROMA</a:t>
            </a:r>
            <a:endParaRPr lang="tr-TR" b="1" spc="50" dirty="0">
              <a:ln w="9525" cmpd="sng">
                <a:solidFill>
                  <a:srgbClr val="766D6B"/>
                </a:solidFill>
                <a:prstDash val="solid"/>
              </a:ln>
              <a:solidFill>
                <a:srgbClr val="70AD47">
                  <a:tint val="1000"/>
                </a:srgbClr>
              </a:solidFill>
              <a:effectLst>
                <a:glow rad="38100">
                  <a:schemeClr val="accent1">
                    <a:alpha val="40000"/>
                  </a:schemeClr>
                </a:glow>
              </a:effectLst>
            </a:endParaRPr>
          </a:p>
        </p:txBody>
      </p:sp>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err="1" smtClean="0">
                <a:solidFill>
                  <a:schemeClr val="bg1"/>
                </a:solidFill>
              </a:rPr>
              <a:t>Artuklular</a:t>
            </a:r>
            <a:r>
              <a:rPr lang="tr-TR" sz="2800" dirty="0" smtClean="0">
                <a:solidFill>
                  <a:schemeClr val="bg1"/>
                </a:solidFill>
              </a:rPr>
              <a:t> 1102-1231</a:t>
            </a:r>
            <a:endParaRPr lang="en-US" sz="2800" dirty="0">
              <a:solidFill>
                <a:schemeClr val="bg1"/>
              </a:solidFill>
            </a:endParaRPr>
          </a:p>
        </p:txBody>
      </p:sp>
      <p:sp>
        <p:nvSpPr>
          <p:cNvPr id="15" name="Google Shape;410;p8"/>
          <p:cNvSpPr/>
          <p:nvPr/>
        </p:nvSpPr>
        <p:spPr>
          <a:xfrm>
            <a:off x="923925" y="825462"/>
            <a:ext cx="10725150" cy="85459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sv-SE" sz="2400" dirty="0">
                <a:latin typeface="Calibri"/>
                <a:ea typeface="Calibri"/>
                <a:cs typeface="Calibri"/>
                <a:sym typeface="Calibri"/>
              </a:rPr>
              <a:t>Artuk Bey ve oğulları </a:t>
            </a:r>
            <a:r>
              <a:rPr lang="sv-SE" sz="2400" dirty="0" smtClean="0">
                <a:latin typeface="Calibri"/>
                <a:ea typeface="Calibri"/>
                <a:cs typeface="Calibri"/>
                <a:sym typeface="Calibri"/>
              </a:rPr>
              <a:t>tarafından</a:t>
            </a:r>
            <a:r>
              <a:rPr lang="tr-TR" sz="2400" dirty="0" smtClean="0">
                <a:latin typeface="Calibri"/>
                <a:ea typeface="Calibri"/>
                <a:cs typeface="Calibri"/>
                <a:sym typeface="Calibri"/>
              </a:rPr>
              <a:t> </a:t>
            </a:r>
            <a:r>
              <a:rPr lang="sv-SE" sz="2400" dirty="0" smtClean="0">
                <a:latin typeface="Calibri"/>
                <a:ea typeface="Calibri"/>
                <a:cs typeface="Calibri"/>
                <a:sym typeface="Calibri"/>
              </a:rPr>
              <a:t>Diyarbakır</a:t>
            </a:r>
            <a:r>
              <a:rPr lang="sv-SE" sz="2400" dirty="0">
                <a:latin typeface="Calibri"/>
                <a:ea typeface="Calibri"/>
                <a:cs typeface="Calibri"/>
                <a:sym typeface="Calibri"/>
              </a:rPr>
              <a:t>, Mardin, Batman </a:t>
            </a:r>
            <a:r>
              <a:rPr lang="sv-SE" sz="2400" dirty="0" smtClean="0">
                <a:latin typeface="Calibri"/>
                <a:ea typeface="Calibri"/>
                <a:cs typeface="Calibri"/>
                <a:sym typeface="Calibri"/>
              </a:rPr>
              <a:t>ve</a:t>
            </a:r>
            <a:r>
              <a:rPr lang="tr-TR" sz="2400" dirty="0" smtClean="0">
                <a:latin typeface="Calibri"/>
                <a:ea typeface="Calibri"/>
                <a:cs typeface="Calibri"/>
                <a:sym typeface="Calibri"/>
              </a:rPr>
              <a:t> </a:t>
            </a:r>
            <a:r>
              <a:rPr lang="sv-SE" sz="2400" dirty="0" smtClean="0">
                <a:latin typeface="Calibri"/>
                <a:ea typeface="Calibri"/>
                <a:cs typeface="Calibri"/>
                <a:sym typeface="Calibri"/>
              </a:rPr>
              <a:t>çevresinde </a:t>
            </a:r>
            <a:r>
              <a:rPr lang="tr-TR" sz="2400" dirty="0" smtClean="0">
                <a:latin typeface="Calibri"/>
                <a:ea typeface="Calibri"/>
                <a:cs typeface="Calibri"/>
                <a:sym typeface="Calibri"/>
              </a:rPr>
              <a:t> </a:t>
            </a:r>
            <a:r>
              <a:rPr lang="sv-SE" sz="2400" dirty="0" smtClean="0">
                <a:latin typeface="Calibri"/>
                <a:ea typeface="Calibri"/>
                <a:cs typeface="Calibri"/>
                <a:sym typeface="Calibri"/>
              </a:rPr>
              <a:t>kurul</a:t>
            </a:r>
            <a:r>
              <a:rPr lang="tr-TR" sz="2400" dirty="0" err="1" smtClean="0">
                <a:latin typeface="Calibri"/>
                <a:ea typeface="Calibri"/>
                <a:cs typeface="Calibri"/>
                <a:sym typeface="Calibri"/>
              </a:rPr>
              <a:t>du</a:t>
            </a:r>
            <a:r>
              <a:rPr lang="sv-SE" sz="2400" dirty="0" smtClean="0">
                <a:latin typeface="Calibri"/>
                <a:ea typeface="Calibri"/>
                <a:cs typeface="Calibri"/>
                <a:sym typeface="Calibri"/>
              </a:rPr>
              <a:t>.</a:t>
            </a:r>
            <a:endParaRPr lang="tr-TR" sz="2400" dirty="0" smtClean="0">
              <a:latin typeface="Calibri"/>
              <a:ea typeface="Calibri"/>
              <a:cs typeface="Calibri"/>
              <a:sym typeface="Calibri"/>
            </a:endParaRPr>
          </a:p>
          <a:p>
            <a:pPr lvl="0" algn="ctr"/>
            <a:r>
              <a:rPr lang="tr-TR" sz="2400" dirty="0">
                <a:latin typeface="Calibri" panose="020F0502020204030204" pitchFamily="34" charset="0"/>
                <a:cs typeface="Calibri" panose="020F0502020204030204" pitchFamily="34" charset="0"/>
              </a:rPr>
              <a:t>Hasankeyf, Mardin ve Harput kolları </a:t>
            </a:r>
            <a:r>
              <a:rPr lang="tr-TR" sz="2400" dirty="0" smtClean="0">
                <a:latin typeface="Calibri" panose="020F0502020204030204" pitchFamily="34" charset="0"/>
                <a:cs typeface="Calibri" panose="020F0502020204030204" pitchFamily="34" charset="0"/>
              </a:rPr>
              <a:t>şeklinde üçe ayrıldılar.</a:t>
            </a:r>
            <a:endParaRPr sz="2400" dirty="0">
              <a:latin typeface="Calibri" panose="020F0502020204030204" pitchFamily="34" charset="0"/>
              <a:ea typeface="Calibri"/>
              <a:cs typeface="Calibri" panose="020F0502020204030204" pitchFamily="34" charset="0"/>
              <a:sym typeface="Calibri"/>
            </a:endParaRPr>
          </a:p>
        </p:txBody>
      </p:sp>
      <p:sp>
        <p:nvSpPr>
          <p:cNvPr id="14" name="Rectangle 9"/>
          <p:cNvSpPr>
            <a:spLocks noChangeArrowheads="1"/>
          </p:cNvSpPr>
          <p:nvPr/>
        </p:nvSpPr>
        <p:spPr bwMode="auto">
          <a:xfrm>
            <a:off x="7473950" y="4708134"/>
            <a:ext cx="4175125" cy="628650"/>
          </a:xfrm>
          <a:prstGeom prst="rect">
            <a:avLst/>
          </a:prstGeom>
          <a:noFill/>
          <a:ln w="9525">
            <a:noFill/>
            <a:miter lim="800000"/>
            <a:headEnd/>
            <a:tailEnd/>
          </a:ln>
        </p:spPr>
        <p:txBody>
          <a:bodyPr/>
          <a:lstStyle/>
          <a:p>
            <a:pPr algn="ctr"/>
            <a:r>
              <a:rPr lang="tr-TR" sz="2400" b="1" dirty="0" err="1" smtClean="0"/>
              <a:t>ARTUKLULAR</a:t>
            </a:r>
            <a:endParaRPr lang="en-US" sz="2400" b="1" dirty="0"/>
          </a:p>
        </p:txBody>
      </p:sp>
      <p:sp>
        <p:nvSpPr>
          <p:cNvPr id="16" name="Oval 15"/>
          <p:cNvSpPr/>
          <p:nvPr/>
        </p:nvSpPr>
        <p:spPr>
          <a:xfrm>
            <a:off x="9433229" y="4513523"/>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17" name="Rectangle 9"/>
          <p:cNvSpPr>
            <a:spLocks noChangeArrowheads="1"/>
          </p:cNvSpPr>
          <p:nvPr/>
        </p:nvSpPr>
        <p:spPr bwMode="auto">
          <a:xfrm>
            <a:off x="8411355" y="4117584"/>
            <a:ext cx="2221552" cy="628650"/>
          </a:xfrm>
          <a:prstGeom prst="rect">
            <a:avLst/>
          </a:prstGeom>
          <a:noFill/>
          <a:ln w="9525">
            <a:noFill/>
            <a:miter lim="800000"/>
            <a:headEnd/>
            <a:tailEnd/>
          </a:ln>
        </p:spPr>
        <p:txBody>
          <a:bodyPr/>
          <a:lstStyle/>
          <a:p>
            <a:pPr algn="ctr"/>
            <a:r>
              <a:rPr lang="tr-TR" sz="2000" b="1" dirty="0" smtClean="0"/>
              <a:t>Diyarbakır</a:t>
            </a:r>
            <a:endParaRPr lang="en-US" sz="2400" b="1" dirty="0"/>
          </a:p>
        </p:txBody>
      </p:sp>
      <p:sp>
        <p:nvSpPr>
          <p:cNvPr id="22" name="Google Shape;203;p16"/>
          <p:cNvSpPr/>
          <p:nvPr/>
        </p:nvSpPr>
        <p:spPr>
          <a:xfrm>
            <a:off x="561975" y="4155684"/>
            <a:ext cx="4013187" cy="1181100"/>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243" h="12715" extrusionOk="0">
                <a:moveTo>
                  <a:pt x="1417" y="0"/>
                </a:moveTo>
                <a:cubicBezTo>
                  <a:pt x="631" y="0"/>
                  <a:pt x="0" y="631"/>
                  <a:pt x="0" y="1405"/>
                </a:cubicBezTo>
                <a:lnTo>
                  <a:pt x="0" y="5036"/>
                </a:lnTo>
                <a:cubicBezTo>
                  <a:pt x="14" y="5664"/>
                  <a:pt x="29" y="6291"/>
                  <a:pt x="43" y="6919"/>
                </a:cubicBezTo>
                <a:cubicBezTo>
                  <a:pt x="29" y="7168"/>
                  <a:pt x="14" y="7418"/>
                  <a:pt x="0" y="7667"/>
                </a:cubicBezTo>
                <a:lnTo>
                  <a:pt x="0" y="11299"/>
                </a:lnTo>
                <a:cubicBezTo>
                  <a:pt x="0" y="12072"/>
                  <a:pt x="631" y="12715"/>
                  <a:pt x="1417" y="12715"/>
                </a:cubicBezTo>
                <a:lnTo>
                  <a:pt x="36517" y="12715"/>
                </a:lnTo>
                <a:cubicBezTo>
                  <a:pt x="37302" y="12715"/>
                  <a:pt x="37934" y="12072"/>
                  <a:pt x="37934" y="11299"/>
                </a:cubicBezTo>
                <a:lnTo>
                  <a:pt x="37934" y="7667"/>
                </a:lnTo>
                <a:lnTo>
                  <a:pt x="39243" y="6358"/>
                </a:lnTo>
                <a:lnTo>
                  <a:pt x="37934" y="5036"/>
                </a:lnTo>
                <a:lnTo>
                  <a:pt x="37934" y="1405"/>
                </a:lnTo>
                <a:cubicBezTo>
                  <a:pt x="37934" y="631"/>
                  <a:pt x="37302" y="0"/>
                  <a:pt x="36517" y="0"/>
                </a:cubicBezTo>
                <a:lnTo>
                  <a:pt x="1417" y="0"/>
                </a:lnTo>
                <a:close/>
              </a:path>
            </a:pathLst>
          </a:custGeom>
          <a:solidFill>
            <a:srgbClr val="FFC000"/>
          </a:solidFill>
          <a:ln>
            <a:noFill/>
          </a:ln>
          <a:effectLst>
            <a:outerShdw blurRad="50800" dist="38100" dir="2700000" algn="tl" rotWithShape="0">
              <a:prstClr val="black">
                <a:alpha val="40000"/>
              </a:prst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Diyarbakır’daki Malabadi Köprüsü </a:t>
            </a:r>
            <a:r>
              <a:rPr lang="tr-TR" sz="2400" dirty="0" err="1" smtClean="0">
                <a:latin typeface="Fira Sans Extra Condensed"/>
                <a:ea typeface="Fira Sans Extra Condensed"/>
                <a:cs typeface="Fira Sans Extra Condensed"/>
                <a:sym typeface="Fira Sans Extra Condensed"/>
              </a:rPr>
              <a:t>Artuklular</a:t>
            </a:r>
            <a:r>
              <a:rPr lang="tr-TR" sz="2400" dirty="0" smtClean="0">
                <a:latin typeface="Fira Sans Extra Condensed"/>
                <a:ea typeface="Fira Sans Extra Condensed"/>
                <a:cs typeface="Fira Sans Extra Condensed"/>
                <a:sym typeface="Fira Sans Extra Condensed"/>
              </a:rPr>
              <a:t> tarafından yapılmıştır.</a:t>
            </a:r>
            <a:endParaRPr sz="2400" dirty="0">
              <a:latin typeface="Fira Sans Extra Condensed"/>
              <a:ea typeface="Fira Sans Extra Condensed"/>
              <a:cs typeface="Fira Sans Extra Condensed"/>
              <a:sym typeface="Fira Sans Extra Condensed"/>
            </a:endParaRPr>
          </a:p>
        </p:txBody>
      </p:sp>
      <p:pic>
        <p:nvPicPr>
          <p:cNvPr id="10" name="Picture 4" descr="https://www.kulturportali.gov.tr/repoKulturPortali/large/14022013/418b3ba0-d384-49ed-87ba-3e51cc01f600.JPG?format=jpg&amp;quality=5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60165" y="3525451"/>
            <a:ext cx="3451190" cy="2365366"/>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up 10"/>
          <p:cNvGrpSpPr/>
          <p:nvPr/>
        </p:nvGrpSpPr>
        <p:grpSpPr>
          <a:xfrm>
            <a:off x="303832" y="1680055"/>
            <a:ext cx="4271330" cy="2374932"/>
            <a:chOff x="5047518" y="3675347"/>
            <a:chExt cx="4271330" cy="2374932"/>
          </a:xfrm>
          <a:scene3d>
            <a:camera prst="orthographicFront">
              <a:rot lat="0" lon="0" rev="0"/>
            </a:camera>
            <a:lightRig rig="balanced" dir="t">
              <a:rot lat="0" lon="0" rev="8700000"/>
            </a:lightRig>
          </a:scene3d>
        </p:grpSpPr>
        <p:sp>
          <p:nvSpPr>
            <p:cNvPr id="18" name="Round Same Side Corner Rectangle 4"/>
            <p:cNvSpPr/>
            <p:nvPr/>
          </p:nvSpPr>
          <p:spPr>
            <a:xfrm>
              <a:off x="5047518" y="3675347"/>
              <a:ext cx="4271330" cy="591256"/>
            </a:xfrm>
            <a:prstGeom prst="round2SameRect">
              <a:avLst/>
            </a:prstGeom>
            <a:solidFill>
              <a:srgbClr val="92D050"/>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effectLst>
                    <a:outerShdw blurRad="50800" dist="38100" dir="5400000" algn="t" rotWithShape="0">
                      <a:prstClr val="black">
                        <a:alpha val="40000"/>
                      </a:prstClr>
                    </a:outerShdw>
                  </a:effectLst>
                  <a:latin typeface="+mj-lt"/>
                  <a:cs typeface="Arial" pitchFamily="34" charset="0"/>
                </a:rPr>
                <a:t>Bilgi Kutusu</a:t>
              </a:r>
              <a:endParaRPr lang="en-US" sz="2400" dirty="0">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9" name="Round Same Side Corner Rectangle 4"/>
            <p:cNvSpPr/>
            <p:nvPr/>
          </p:nvSpPr>
          <p:spPr>
            <a:xfrm>
              <a:off x="5047518" y="4266602"/>
              <a:ext cx="4271330" cy="1783677"/>
            </a:xfrm>
            <a:prstGeom prst="round2SameRect">
              <a:avLst>
                <a:gd name="adj1" fmla="val 0"/>
                <a:gd name="adj2" fmla="val 5089"/>
              </a:avLst>
            </a:prstGeom>
            <a:solidFill>
              <a:srgbClr val="3B3838"/>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t>Tek kemerli en büyük köprü olan </a:t>
              </a:r>
              <a:r>
                <a:rPr lang="tr-TR" sz="2400" dirty="0"/>
                <a:t>Malabadi Köprüsü</a:t>
              </a:r>
              <a:r>
                <a:rPr lang="tr-TR" sz="2400" dirty="0" smtClean="0"/>
                <a:t> UNESCO </a:t>
              </a:r>
              <a:r>
                <a:rPr lang="tr-TR" sz="2400" b="1" dirty="0" smtClean="0"/>
                <a:t>Dünya </a:t>
              </a:r>
              <a:r>
                <a:rPr lang="tr-TR" sz="2400" b="1" dirty="0"/>
                <a:t>Miras </a:t>
              </a:r>
              <a:r>
                <a:rPr lang="tr-TR" sz="2400" b="1" dirty="0" smtClean="0"/>
                <a:t>Listesi</a:t>
              </a:r>
              <a:r>
                <a:rPr lang="tr-TR" sz="2400" dirty="0" smtClean="0"/>
                <a:t>'nde yer almaktadır.</a:t>
              </a:r>
              <a:endParaRPr lang="en-US" sz="2400" dirty="0">
                <a:solidFill>
                  <a:schemeClr val="bg1"/>
                </a:solidFill>
                <a:effectLst>
                  <a:outerShdw blurRad="50800" dist="38100" dir="5400000" algn="t" rotWithShape="0">
                    <a:prstClr val="black">
                      <a:alpha val="40000"/>
                    </a:prstClr>
                  </a:outerShdw>
                </a:effectLst>
                <a:latin typeface="+mj-lt"/>
                <a:cs typeface="Arial" pitchFamily="34" charset="0"/>
              </a:endParaRPr>
            </a:p>
          </p:txBody>
        </p:sp>
      </p:grpSp>
    </p:spTree>
    <p:custDataLst>
      <p:tags r:id="rId1"/>
    </p:custDataLst>
    <p:extLst>
      <p:ext uri="{BB962C8B-B14F-4D97-AF65-F5344CB8AC3E}">
        <p14:creationId xmlns:p14="http://schemas.microsoft.com/office/powerpoint/2010/main" val="696571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2"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p:tgtEl>
                                          <p:spTgt spid="10"/>
                                        </p:tgtEl>
                                        <p:attrNameLst>
                                          <p:attrName>ppt_x</p:attrName>
                                        </p:attrNameLst>
                                      </p:cBhvr>
                                      <p:tavLst>
                                        <p:tav tm="0">
                                          <p:val>
                                            <p:strVal val="#ppt_x+#ppt_w*1.125000"/>
                                          </p:val>
                                        </p:tav>
                                        <p:tav tm="100000">
                                          <p:val>
                                            <p:strVal val="#ppt_x"/>
                                          </p:val>
                                        </p:tav>
                                      </p:tavLst>
                                    </p:anim>
                                    <p:animEffect transition="in" filter="wipe(left)">
                                      <p:cBhvr>
                                        <p:cTn id="15" dur="500"/>
                                        <p:tgtEl>
                                          <p:spTgt spid="10"/>
                                        </p:tgtEl>
                                      </p:cBhvr>
                                    </p:animEffect>
                                  </p:childTnLst>
                                </p:cTn>
                              </p:par>
                            </p:childTnLst>
                          </p:cTn>
                        </p:par>
                        <p:par>
                          <p:cTn id="16" fill="hold">
                            <p:stCondLst>
                              <p:cond delay="500"/>
                            </p:stCondLst>
                            <p:childTnLst>
                              <p:par>
                                <p:cTn id="17" presetID="1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p:tgtEl>
                                          <p:spTgt spid="22"/>
                                        </p:tgtEl>
                                        <p:attrNameLst>
                                          <p:attrName>ppt_x</p:attrName>
                                        </p:attrNameLst>
                                      </p:cBhvr>
                                      <p:tavLst>
                                        <p:tav tm="0">
                                          <p:val>
                                            <p:strVal val="#ppt_x+#ppt_w*1.125000"/>
                                          </p:val>
                                        </p:tav>
                                        <p:tav tm="100000">
                                          <p:val>
                                            <p:strVal val="#ppt_x"/>
                                          </p:val>
                                        </p:tav>
                                      </p:tavLst>
                                    </p:anim>
                                    <p:animEffect transition="in" filter="wipe(lef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subTnLst>
                                    <p:audio>
                                      <p:cMediaNode>
                                        <p:cTn display="0" masterRel="sameClick">
                                          <p:stCondLst>
                                            <p:cond evt="begin" delay="0">
                                              <p:tn val="23"/>
                                            </p:cond>
                                          </p:stCondLst>
                                          <p:endCondLst>
                                            <p:cond evt="onStopAudio" delay="0">
                                              <p:tgtEl>
                                                <p:sldTgt/>
                                              </p:tgtEl>
                                            </p:cond>
                                          </p:endCondLst>
                                        </p:cTn>
                                        <p:tgtEl>
                                          <p:sndTgt r:embed="rId4"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885826"/>
            <a:ext cx="12192000" cy="5497673"/>
          </a:xfrm>
          <a:prstGeom prst="rect">
            <a:avLst/>
          </a:prstGeom>
        </p:spPr>
      </p:pic>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Çaka Beyliği 1081-1093</a:t>
            </a:r>
            <a:endParaRPr lang="en-US" sz="2800" dirty="0">
              <a:solidFill>
                <a:schemeClr val="bg1"/>
              </a:solidFill>
            </a:endParaRPr>
          </a:p>
        </p:txBody>
      </p:sp>
      <p:sp>
        <p:nvSpPr>
          <p:cNvPr id="15" name="Google Shape;410;p8"/>
          <p:cNvSpPr/>
          <p:nvPr/>
        </p:nvSpPr>
        <p:spPr>
          <a:xfrm>
            <a:off x="923925" y="825462"/>
            <a:ext cx="10725150" cy="85459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Çaka Bey tarafından İzmir ve çevresinde kurulmuştur.</a:t>
            </a:r>
            <a:endParaRPr sz="2400" dirty="0">
              <a:latin typeface="Calibri"/>
              <a:ea typeface="Calibri"/>
              <a:cs typeface="Calibri"/>
              <a:sym typeface="Calibri"/>
            </a:endParaRPr>
          </a:p>
        </p:txBody>
      </p:sp>
      <p:sp>
        <p:nvSpPr>
          <p:cNvPr id="14" name="Rectangle 9"/>
          <p:cNvSpPr>
            <a:spLocks noChangeArrowheads="1"/>
          </p:cNvSpPr>
          <p:nvPr/>
        </p:nvSpPr>
        <p:spPr bwMode="auto">
          <a:xfrm>
            <a:off x="-755650" y="4031777"/>
            <a:ext cx="4175125" cy="628650"/>
          </a:xfrm>
          <a:prstGeom prst="rect">
            <a:avLst/>
          </a:prstGeom>
          <a:noFill/>
          <a:ln w="9525">
            <a:noFill/>
            <a:miter lim="800000"/>
            <a:headEnd/>
            <a:tailEnd/>
          </a:ln>
        </p:spPr>
        <p:txBody>
          <a:bodyPr/>
          <a:lstStyle/>
          <a:p>
            <a:pPr algn="ctr"/>
            <a:r>
              <a:rPr lang="tr-TR" sz="2400" b="1" dirty="0" smtClean="0"/>
              <a:t>ÇAKA BEYLİĞİ</a:t>
            </a:r>
            <a:endParaRPr lang="en-US" sz="2400" b="1" dirty="0"/>
          </a:p>
        </p:txBody>
      </p:sp>
      <p:sp>
        <p:nvSpPr>
          <p:cNvPr id="16" name="Oval 15"/>
          <p:cNvSpPr/>
          <p:nvPr/>
        </p:nvSpPr>
        <p:spPr>
          <a:xfrm>
            <a:off x="1032179" y="3942875"/>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17" name="Rectangle 9"/>
          <p:cNvSpPr>
            <a:spLocks noChangeArrowheads="1"/>
          </p:cNvSpPr>
          <p:nvPr/>
        </p:nvSpPr>
        <p:spPr bwMode="auto">
          <a:xfrm>
            <a:off x="283271" y="3590925"/>
            <a:ext cx="1675620" cy="440852"/>
          </a:xfrm>
          <a:prstGeom prst="rect">
            <a:avLst/>
          </a:prstGeom>
          <a:noFill/>
          <a:ln w="9525">
            <a:noFill/>
            <a:miter lim="800000"/>
            <a:headEnd/>
            <a:tailEnd/>
          </a:ln>
        </p:spPr>
        <p:txBody>
          <a:bodyPr/>
          <a:lstStyle/>
          <a:p>
            <a:pPr algn="ctr"/>
            <a:r>
              <a:rPr lang="tr-TR" sz="2000" b="1" dirty="0" smtClean="0"/>
              <a:t>İzmir</a:t>
            </a:r>
            <a:endParaRPr lang="en-US" sz="2400" b="1" dirty="0"/>
          </a:p>
        </p:txBody>
      </p:sp>
      <p:sp>
        <p:nvSpPr>
          <p:cNvPr id="22" name="Google Shape;203;p16"/>
          <p:cNvSpPr/>
          <p:nvPr/>
        </p:nvSpPr>
        <p:spPr>
          <a:xfrm flipH="1">
            <a:off x="5880192" y="4154601"/>
            <a:ext cx="3867275" cy="1181100"/>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243" h="12715" extrusionOk="0">
                <a:moveTo>
                  <a:pt x="1417" y="0"/>
                </a:moveTo>
                <a:cubicBezTo>
                  <a:pt x="631" y="0"/>
                  <a:pt x="0" y="631"/>
                  <a:pt x="0" y="1405"/>
                </a:cubicBezTo>
                <a:lnTo>
                  <a:pt x="0" y="5036"/>
                </a:lnTo>
                <a:cubicBezTo>
                  <a:pt x="14" y="5664"/>
                  <a:pt x="29" y="6291"/>
                  <a:pt x="43" y="6919"/>
                </a:cubicBezTo>
                <a:cubicBezTo>
                  <a:pt x="29" y="7168"/>
                  <a:pt x="14" y="7418"/>
                  <a:pt x="0" y="7667"/>
                </a:cubicBezTo>
                <a:lnTo>
                  <a:pt x="0" y="11299"/>
                </a:lnTo>
                <a:cubicBezTo>
                  <a:pt x="0" y="12072"/>
                  <a:pt x="631" y="12715"/>
                  <a:pt x="1417" y="12715"/>
                </a:cubicBezTo>
                <a:lnTo>
                  <a:pt x="36517" y="12715"/>
                </a:lnTo>
                <a:cubicBezTo>
                  <a:pt x="37302" y="12715"/>
                  <a:pt x="37934" y="12072"/>
                  <a:pt x="37934" y="11299"/>
                </a:cubicBezTo>
                <a:lnTo>
                  <a:pt x="37934" y="7667"/>
                </a:lnTo>
                <a:lnTo>
                  <a:pt x="39243" y="6358"/>
                </a:lnTo>
                <a:lnTo>
                  <a:pt x="37934" y="5036"/>
                </a:lnTo>
                <a:lnTo>
                  <a:pt x="37934" y="1405"/>
                </a:lnTo>
                <a:cubicBezTo>
                  <a:pt x="37934" y="631"/>
                  <a:pt x="37302" y="0"/>
                  <a:pt x="36517" y="0"/>
                </a:cubicBezTo>
                <a:lnTo>
                  <a:pt x="1417" y="0"/>
                </a:lnTo>
                <a:close/>
              </a:path>
            </a:pathLst>
          </a:custGeom>
          <a:solidFill>
            <a:srgbClr val="FFC000"/>
          </a:solidFill>
          <a:ln>
            <a:noFill/>
          </a:ln>
          <a:effectLst>
            <a:outerShdw blurRad="50800" dist="38100" dir="2700000" algn="tl" rotWithShape="0">
              <a:prstClr val="black">
                <a:alpha val="40000"/>
              </a:prstClr>
            </a:outerShdw>
          </a:effectLst>
        </p:spPr>
        <p:txBody>
          <a:bodyPr spcFirstLastPara="1" wrap="square" lIns="91425" tIns="91425" rIns="91425" bIns="91425" anchor="ctr" anchorCtr="0">
            <a:noAutofit/>
          </a:bodyPr>
          <a:lstStyle/>
          <a:p>
            <a:pPr lvl="0" algn="ctr"/>
            <a:r>
              <a:rPr lang="tr-TR" sz="2400" dirty="0"/>
              <a:t>O dönemin en gelişmiş savaş gemileriyle güçlü bir donanma kurmuştur</a:t>
            </a:r>
            <a:r>
              <a:rPr lang="tr-TR" sz="2400" dirty="0" smtClean="0"/>
              <a:t>.</a:t>
            </a:r>
            <a:endParaRPr sz="3200" dirty="0">
              <a:latin typeface="Fira Sans Extra Condensed"/>
              <a:ea typeface="Fira Sans Extra Condensed"/>
              <a:cs typeface="Fira Sans Extra Condensed"/>
              <a:sym typeface="Fira Sans Extra Condensed"/>
            </a:endParaRPr>
          </a:p>
        </p:txBody>
      </p:sp>
      <p:pic>
        <p:nvPicPr>
          <p:cNvPr id="2" name="Resim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27518" y="3131664"/>
            <a:ext cx="3057525" cy="3057525"/>
          </a:xfrm>
          <a:prstGeom prst="rect">
            <a:avLst/>
          </a:prstGeom>
        </p:spPr>
      </p:pic>
      <p:grpSp>
        <p:nvGrpSpPr>
          <p:cNvPr id="20" name="Grup 19"/>
          <p:cNvGrpSpPr/>
          <p:nvPr/>
        </p:nvGrpSpPr>
        <p:grpSpPr>
          <a:xfrm>
            <a:off x="5880192" y="1740419"/>
            <a:ext cx="4271330" cy="2374932"/>
            <a:chOff x="5047518" y="3675347"/>
            <a:chExt cx="4271330" cy="2374932"/>
          </a:xfrm>
          <a:scene3d>
            <a:camera prst="orthographicFront">
              <a:rot lat="0" lon="0" rev="0"/>
            </a:camera>
            <a:lightRig rig="balanced" dir="t">
              <a:rot lat="0" lon="0" rev="8700000"/>
            </a:lightRig>
          </a:scene3d>
        </p:grpSpPr>
        <p:sp>
          <p:nvSpPr>
            <p:cNvPr id="21" name="Round Same Side Corner Rectangle 4"/>
            <p:cNvSpPr/>
            <p:nvPr/>
          </p:nvSpPr>
          <p:spPr>
            <a:xfrm>
              <a:off x="5047518" y="3675347"/>
              <a:ext cx="4271330" cy="591256"/>
            </a:xfrm>
            <a:prstGeom prst="round2SameRect">
              <a:avLst/>
            </a:prstGeom>
            <a:solidFill>
              <a:srgbClr val="92D050"/>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effectLst>
                    <a:outerShdw blurRad="50800" dist="38100" dir="5400000" algn="t" rotWithShape="0">
                      <a:prstClr val="black">
                        <a:alpha val="40000"/>
                      </a:prstClr>
                    </a:outerShdw>
                  </a:effectLst>
                  <a:latin typeface="+mj-lt"/>
                  <a:cs typeface="Arial" pitchFamily="34" charset="0"/>
                </a:rPr>
                <a:t>Bilgi Kutusu</a:t>
              </a:r>
              <a:endParaRPr lang="en-US" sz="2400" dirty="0">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23" name="Round Same Side Corner Rectangle 4"/>
            <p:cNvSpPr/>
            <p:nvPr/>
          </p:nvSpPr>
          <p:spPr>
            <a:xfrm>
              <a:off x="5047518" y="4266602"/>
              <a:ext cx="4271330" cy="1783677"/>
            </a:xfrm>
            <a:prstGeom prst="round2SameRect">
              <a:avLst>
                <a:gd name="adj1" fmla="val 0"/>
                <a:gd name="adj2" fmla="val 5089"/>
              </a:avLst>
            </a:prstGeom>
            <a:solidFill>
              <a:srgbClr val="3B3838"/>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t>Çaka Bey ilk Türk denizcisi kabul edilir. Ayrıca beyliği kurduğu tarih olan 1081 Türk Deniz Kuvvetlerinin kuruluş tarihi olarak kabul edilir.</a:t>
              </a:r>
              <a:endParaRPr lang="en-US" sz="2400" dirty="0">
                <a:solidFill>
                  <a:schemeClr val="bg1"/>
                </a:solidFill>
                <a:effectLst>
                  <a:outerShdw blurRad="50800" dist="38100" dir="5400000" algn="t" rotWithShape="0">
                    <a:prstClr val="black">
                      <a:alpha val="40000"/>
                    </a:prstClr>
                  </a:outerShdw>
                </a:effectLst>
                <a:latin typeface="+mj-lt"/>
                <a:cs typeface="Arial" pitchFamily="34" charset="0"/>
              </a:endParaRPr>
            </a:p>
          </p:txBody>
        </p:sp>
      </p:grpSp>
      <p:sp>
        <p:nvSpPr>
          <p:cNvPr id="18" name="Dikdörtgen 17"/>
          <p:cNvSpPr/>
          <p:nvPr/>
        </p:nvSpPr>
        <p:spPr>
          <a:xfrm>
            <a:off x="176852" y="1239829"/>
            <a:ext cx="1740848" cy="371955"/>
          </a:xfrm>
          <a:prstGeom prst="rect">
            <a:avLst/>
          </a:prstGeom>
          <a:solidFill>
            <a:srgbClr val="FBFB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spc="50" dirty="0" smtClean="0">
                <a:ln w="9525" cmpd="sng">
                  <a:solidFill>
                    <a:srgbClr val="766D6B"/>
                  </a:solidFill>
                  <a:prstDash val="solid"/>
                </a:ln>
                <a:solidFill>
                  <a:srgbClr val="70AD47">
                    <a:tint val="1000"/>
                  </a:srgbClr>
                </a:solidFill>
                <a:effectLst>
                  <a:glow rad="38100">
                    <a:schemeClr val="accent1">
                      <a:alpha val="40000"/>
                    </a:schemeClr>
                  </a:glow>
                </a:effectLst>
              </a:rPr>
              <a:t>DOĞU ROMA</a:t>
            </a:r>
            <a:endParaRPr lang="tr-TR" b="1" spc="50" dirty="0">
              <a:ln w="9525" cmpd="sng">
                <a:solidFill>
                  <a:srgbClr val="766D6B"/>
                </a:solidFill>
                <a:prstDash val="solid"/>
              </a:ln>
              <a:solidFill>
                <a:srgbClr val="70AD47">
                  <a:tint val="1000"/>
                </a:srgbClr>
              </a:solidFill>
              <a:effectLst>
                <a:glow rad="38100">
                  <a:schemeClr val="accent1">
                    <a:alpha val="40000"/>
                  </a:schemeClr>
                </a:glow>
              </a:effectLst>
            </a:endParaRPr>
          </a:p>
        </p:txBody>
      </p:sp>
    </p:spTree>
    <p:custDataLst>
      <p:tags r:id="rId1"/>
    </p:custDataLst>
    <p:extLst>
      <p:ext uri="{BB962C8B-B14F-4D97-AF65-F5344CB8AC3E}">
        <p14:creationId xmlns:p14="http://schemas.microsoft.com/office/powerpoint/2010/main" val="853280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8"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p:tgtEl>
                                          <p:spTgt spid="2"/>
                                        </p:tgtEl>
                                        <p:attrNameLst>
                                          <p:attrName>ppt_x</p:attrName>
                                        </p:attrNameLst>
                                      </p:cBhvr>
                                      <p:tavLst>
                                        <p:tav tm="0">
                                          <p:val>
                                            <p:strVal val="#ppt_x-#ppt_w*1.125000"/>
                                          </p:val>
                                        </p:tav>
                                        <p:tav tm="100000">
                                          <p:val>
                                            <p:strVal val="#ppt_x"/>
                                          </p:val>
                                        </p:tav>
                                      </p:tavLst>
                                    </p:anim>
                                    <p:animEffect transition="in" filter="wipe(right)">
                                      <p:cBhvr>
                                        <p:cTn id="15" dur="500"/>
                                        <p:tgtEl>
                                          <p:spTgt spid="2"/>
                                        </p:tgtEl>
                                      </p:cBhvr>
                                    </p:animEffect>
                                  </p:childTnLst>
                                </p:cTn>
                              </p:par>
                            </p:childTnLst>
                          </p:cTn>
                        </p:par>
                        <p:par>
                          <p:cTn id="16" fill="hold">
                            <p:stCondLst>
                              <p:cond delay="500"/>
                            </p:stCondLst>
                            <p:childTnLst>
                              <p:par>
                                <p:cTn id="17" presetID="12" presetClass="entr" presetSubtype="8"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p:tgtEl>
                                          <p:spTgt spid="22"/>
                                        </p:tgtEl>
                                        <p:attrNameLst>
                                          <p:attrName>ppt_x</p:attrName>
                                        </p:attrNameLst>
                                      </p:cBhvr>
                                      <p:tavLst>
                                        <p:tav tm="0">
                                          <p:val>
                                            <p:strVal val="#ppt_x-#ppt_w*1.125000"/>
                                          </p:val>
                                        </p:tav>
                                        <p:tav tm="100000">
                                          <p:val>
                                            <p:strVal val="#ppt_x"/>
                                          </p:val>
                                        </p:tav>
                                      </p:tavLst>
                                    </p:anim>
                                    <p:animEffect transition="in" filter="wipe(righ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subTnLst>
                                    <p:audio>
                                      <p:cMediaNode>
                                        <p:cTn display="0" masterRel="sameClick">
                                          <p:stCondLst>
                                            <p:cond evt="begin" delay="0">
                                              <p:tn val="23"/>
                                            </p:cond>
                                          </p:stCondLst>
                                          <p:endCondLst>
                                            <p:cond evt="onStopAudio" delay="0">
                                              <p:tgtEl>
                                                <p:sldTgt/>
                                              </p:tgtEl>
                                            </p:cond>
                                          </p:endCondLst>
                                        </p:cTn>
                                        <p:tgtEl>
                                          <p:sndTgt r:embed="rId4"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885826"/>
            <a:ext cx="12192000" cy="5497673"/>
          </a:xfrm>
          <a:prstGeom prst="rect">
            <a:avLst/>
          </a:prstGeom>
        </p:spPr>
      </p:pic>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Türkiye Selçuklu Devleti 1075-1308</a:t>
            </a:r>
            <a:endParaRPr lang="en-US" sz="2800" dirty="0">
              <a:solidFill>
                <a:schemeClr val="bg1"/>
              </a:solidFill>
            </a:endParaRPr>
          </a:p>
        </p:txBody>
      </p:sp>
      <p:sp>
        <p:nvSpPr>
          <p:cNvPr id="14" name="Rectangle 9"/>
          <p:cNvSpPr>
            <a:spLocks noChangeArrowheads="1"/>
          </p:cNvSpPr>
          <p:nvPr/>
        </p:nvSpPr>
        <p:spPr bwMode="auto">
          <a:xfrm>
            <a:off x="923925" y="3106803"/>
            <a:ext cx="5518150" cy="628650"/>
          </a:xfrm>
          <a:prstGeom prst="rect">
            <a:avLst/>
          </a:prstGeom>
          <a:noFill/>
          <a:ln w="9525">
            <a:noFill/>
            <a:miter lim="800000"/>
            <a:headEnd/>
            <a:tailEnd/>
          </a:ln>
        </p:spPr>
        <p:txBody>
          <a:bodyPr/>
          <a:lstStyle/>
          <a:p>
            <a:pPr algn="ctr"/>
            <a:r>
              <a:rPr lang="tr-TR" sz="2400" b="1" dirty="0" smtClean="0"/>
              <a:t>TÜRKİYE SELÇUKLU DEVLETİ</a:t>
            </a:r>
            <a:endParaRPr lang="en-US" sz="2400" b="1" dirty="0"/>
          </a:p>
        </p:txBody>
      </p:sp>
      <p:sp>
        <p:nvSpPr>
          <p:cNvPr id="16" name="Oval 15"/>
          <p:cNvSpPr/>
          <p:nvPr/>
        </p:nvSpPr>
        <p:spPr>
          <a:xfrm>
            <a:off x="2870504" y="2433167"/>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17" name="Rectangle 9"/>
          <p:cNvSpPr>
            <a:spLocks noChangeArrowheads="1"/>
          </p:cNvSpPr>
          <p:nvPr/>
        </p:nvSpPr>
        <p:spPr bwMode="auto">
          <a:xfrm>
            <a:off x="2164094" y="2558571"/>
            <a:ext cx="1675620" cy="440852"/>
          </a:xfrm>
          <a:prstGeom prst="rect">
            <a:avLst/>
          </a:prstGeom>
          <a:noFill/>
          <a:ln w="9525">
            <a:noFill/>
            <a:miter lim="800000"/>
            <a:headEnd/>
            <a:tailEnd/>
          </a:ln>
        </p:spPr>
        <p:txBody>
          <a:bodyPr/>
          <a:lstStyle/>
          <a:p>
            <a:pPr algn="ctr"/>
            <a:r>
              <a:rPr lang="tr-TR" sz="2000" b="1" dirty="0" smtClean="0"/>
              <a:t>İznik</a:t>
            </a:r>
            <a:endParaRPr lang="en-US" sz="2400" b="1" dirty="0"/>
          </a:p>
        </p:txBody>
      </p:sp>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80482" y="2332820"/>
            <a:ext cx="5940055" cy="3397913"/>
          </a:xfrm>
          <a:prstGeom prst="rect">
            <a:avLst/>
          </a:prstGeom>
        </p:spPr>
      </p:pic>
      <p:sp>
        <p:nvSpPr>
          <p:cNvPr id="9" name="Yuvarlatılmış Dikdörtgen 8"/>
          <p:cNvSpPr/>
          <p:nvPr/>
        </p:nvSpPr>
        <p:spPr>
          <a:xfrm>
            <a:off x="115411" y="2349403"/>
            <a:ext cx="5752730" cy="730766"/>
          </a:xfrm>
          <a:prstGeom prst="roundRect">
            <a:avLst>
              <a:gd name="adj" fmla="val 30052"/>
            </a:avLst>
          </a:prstGeom>
          <a:solidFill>
            <a:srgbClr val="F6DF46"/>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Anadolu’nun farklı yerlerini alarak sınırlarını genişlettiler.</a:t>
            </a:r>
            <a:endParaRPr lang="tr-TR" sz="2400" dirty="0">
              <a:solidFill>
                <a:schemeClr val="tx1"/>
              </a:solidFill>
            </a:endParaRPr>
          </a:p>
        </p:txBody>
      </p:sp>
      <p:sp>
        <p:nvSpPr>
          <p:cNvPr id="10" name="Yuvarlatılmış Dikdörtgen 9"/>
          <p:cNvSpPr/>
          <p:nvPr/>
        </p:nvSpPr>
        <p:spPr>
          <a:xfrm>
            <a:off x="125539" y="3583434"/>
            <a:ext cx="5752730" cy="730766"/>
          </a:xfrm>
          <a:prstGeom prst="roundRect">
            <a:avLst>
              <a:gd name="adj" fmla="val 30052"/>
            </a:avLst>
          </a:prstGeom>
          <a:solidFill>
            <a:srgbClr val="F6DF46"/>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Anadolu’da fethedilen yerlerde çeşitli Türk-İslam eserleri yaptılar.</a:t>
            </a:r>
            <a:endParaRPr lang="tr-TR" sz="2400" dirty="0">
              <a:solidFill>
                <a:schemeClr val="tx1"/>
              </a:solidFill>
            </a:endParaRPr>
          </a:p>
        </p:txBody>
      </p:sp>
      <p:pic>
        <p:nvPicPr>
          <p:cNvPr id="4" name="Resim 3"/>
          <p:cNvPicPr>
            <a:picLocks noChangeAspect="1"/>
          </p:cNvPicPr>
          <p:nvPr/>
        </p:nvPicPr>
        <p:blipFill rotWithShape="1">
          <a:blip r:embed="rId7">
            <a:extLst>
              <a:ext uri="{28A0092B-C50C-407E-A947-70E740481C1C}">
                <a14:useLocalDpi xmlns:a14="http://schemas.microsoft.com/office/drawing/2010/main" val="0"/>
              </a:ext>
            </a:extLst>
          </a:blip>
          <a:srcRect b="12525"/>
          <a:stretch/>
        </p:blipFill>
        <p:spPr>
          <a:xfrm>
            <a:off x="6003808" y="2349403"/>
            <a:ext cx="5868141" cy="3343669"/>
          </a:xfrm>
          <a:prstGeom prst="rect">
            <a:avLst/>
          </a:prstGeom>
        </p:spPr>
      </p:pic>
      <p:sp>
        <p:nvSpPr>
          <p:cNvPr id="19" name="Yuvarlatılmış Dikdörtgen 18"/>
          <p:cNvSpPr/>
          <p:nvPr/>
        </p:nvSpPr>
        <p:spPr>
          <a:xfrm>
            <a:off x="125539" y="4999967"/>
            <a:ext cx="5752730" cy="730766"/>
          </a:xfrm>
          <a:prstGeom prst="roundRect">
            <a:avLst>
              <a:gd name="adj" fmla="val 30052"/>
            </a:avLst>
          </a:prstGeom>
          <a:solidFill>
            <a:srgbClr val="F6DF46"/>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Anadolu için </a:t>
            </a:r>
            <a:r>
              <a:rPr lang="tr-TR" sz="2400" dirty="0" smtClean="0">
                <a:solidFill>
                  <a:schemeClr val="tx1"/>
                </a:solidFill>
              </a:rPr>
              <a:t>Doğu Roma </a:t>
            </a:r>
            <a:r>
              <a:rPr lang="tr-TR" sz="2400" dirty="0" smtClean="0">
                <a:solidFill>
                  <a:schemeClr val="tx1"/>
                </a:solidFill>
              </a:rPr>
              <a:t>ve Haçlılarla mücadele ettiler.</a:t>
            </a:r>
            <a:endParaRPr lang="tr-TR" sz="2400" dirty="0">
              <a:solidFill>
                <a:schemeClr val="tx1"/>
              </a:solidFill>
            </a:endParaRPr>
          </a:p>
        </p:txBody>
      </p:sp>
      <p:pic>
        <p:nvPicPr>
          <p:cNvPr id="20" name="Resim 1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90610" y="2355164"/>
            <a:ext cx="5868141" cy="3353224"/>
          </a:xfrm>
          <a:prstGeom prst="rect">
            <a:avLst/>
          </a:prstGeom>
        </p:spPr>
      </p:pic>
      <p:grpSp>
        <p:nvGrpSpPr>
          <p:cNvPr id="21" name="Grup 20"/>
          <p:cNvGrpSpPr/>
          <p:nvPr/>
        </p:nvGrpSpPr>
        <p:grpSpPr>
          <a:xfrm>
            <a:off x="1070067" y="3583434"/>
            <a:ext cx="4271330" cy="2374932"/>
            <a:chOff x="5047518" y="3675347"/>
            <a:chExt cx="4271330" cy="2374932"/>
          </a:xfrm>
          <a:scene3d>
            <a:camera prst="orthographicFront">
              <a:rot lat="0" lon="0" rev="0"/>
            </a:camera>
            <a:lightRig rig="balanced" dir="t">
              <a:rot lat="0" lon="0" rev="8700000"/>
            </a:lightRig>
          </a:scene3d>
        </p:grpSpPr>
        <p:sp>
          <p:nvSpPr>
            <p:cNvPr id="22" name="Round Same Side Corner Rectangle 4"/>
            <p:cNvSpPr/>
            <p:nvPr/>
          </p:nvSpPr>
          <p:spPr>
            <a:xfrm>
              <a:off x="5047518" y="3675347"/>
              <a:ext cx="4271330" cy="591256"/>
            </a:xfrm>
            <a:prstGeom prst="round2SameRect">
              <a:avLst/>
            </a:prstGeom>
            <a:solidFill>
              <a:srgbClr val="92D050"/>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effectLst>
                    <a:outerShdw blurRad="50800" dist="38100" dir="5400000" algn="t" rotWithShape="0">
                      <a:prstClr val="black">
                        <a:alpha val="40000"/>
                      </a:prstClr>
                    </a:outerShdw>
                  </a:effectLst>
                  <a:latin typeface="+mj-lt"/>
                  <a:cs typeface="Arial" pitchFamily="34" charset="0"/>
                </a:rPr>
                <a:t>Bilgi Kutusu</a:t>
              </a:r>
              <a:endParaRPr lang="en-US" sz="2400" dirty="0">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23" name="Round Same Side Corner Rectangle 4"/>
            <p:cNvSpPr/>
            <p:nvPr/>
          </p:nvSpPr>
          <p:spPr>
            <a:xfrm>
              <a:off x="5047518" y="4266602"/>
              <a:ext cx="4271330" cy="1783677"/>
            </a:xfrm>
            <a:prstGeom prst="round2SameRect">
              <a:avLst>
                <a:gd name="adj1" fmla="val 0"/>
                <a:gd name="adj2" fmla="val 5089"/>
              </a:avLst>
            </a:prstGeom>
            <a:solidFill>
              <a:srgbClr val="3B3838"/>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t>Anadolu’daki beylikleri hakimiyeti altına alması Anadolu Türk </a:t>
              </a:r>
              <a:r>
                <a:rPr lang="tr-TR" sz="2400" dirty="0"/>
                <a:t>s</a:t>
              </a:r>
              <a:r>
                <a:rPr lang="tr-TR" sz="2400" dirty="0" smtClean="0"/>
                <a:t>iyasi birliğini sağlamaya yöneliktir.</a:t>
              </a:r>
              <a:endParaRPr lang="en-US" sz="2400" dirty="0">
                <a:solidFill>
                  <a:schemeClr val="bg1"/>
                </a:solidFill>
                <a:effectLst>
                  <a:outerShdw blurRad="50800" dist="38100" dir="5400000" algn="t" rotWithShape="0">
                    <a:prstClr val="black">
                      <a:alpha val="40000"/>
                    </a:prstClr>
                  </a:outerShdw>
                </a:effectLst>
                <a:latin typeface="+mj-lt"/>
                <a:cs typeface="Arial" pitchFamily="34" charset="0"/>
              </a:endParaRPr>
            </a:p>
          </p:txBody>
        </p:sp>
      </p:grpSp>
      <p:grpSp>
        <p:nvGrpSpPr>
          <p:cNvPr id="27" name="Grup 26"/>
          <p:cNvGrpSpPr/>
          <p:nvPr/>
        </p:nvGrpSpPr>
        <p:grpSpPr>
          <a:xfrm>
            <a:off x="1070067" y="3603365"/>
            <a:ext cx="4271330" cy="2374932"/>
            <a:chOff x="5047518" y="3675347"/>
            <a:chExt cx="4271330" cy="2374932"/>
          </a:xfrm>
          <a:scene3d>
            <a:camera prst="orthographicFront">
              <a:rot lat="0" lon="0" rev="0"/>
            </a:camera>
            <a:lightRig rig="balanced" dir="t">
              <a:rot lat="0" lon="0" rev="8700000"/>
            </a:lightRig>
          </a:scene3d>
        </p:grpSpPr>
        <p:sp>
          <p:nvSpPr>
            <p:cNvPr id="28" name="Round Same Side Corner Rectangle 4"/>
            <p:cNvSpPr/>
            <p:nvPr/>
          </p:nvSpPr>
          <p:spPr>
            <a:xfrm>
              <a:off x="5047518" y="3675347"/>
              <a:ext cx="4271330" cy="591256"/>
            </a:xfrm>
            <a:prstGeom prst="round2SameRect">
              <a:avLst/>
            </a:prstGeom>
            <a:solidFill>
              <a:srgbClr val="92D050"/>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effectLst>
                    <a:outerShdw blurRad="50800" dist="38100" dir="5400000" algn="t" rotWithShape="0">
                      <a:prstClr val="black">
                        <a:alpha val="40000"/>
                      </a:prstClr>
                    </a:outerShdw>
                  </a:effectLst>
                  <a:latin typeface="+mj-lt"/>
                  <a:cs typeface="Arial" pitchFamily="34" charset="0"/>
                </a:rPr>
                <a:t>Bilgi Kutusu</a:t>
              </a:r>
              <a:endParaRPr lang="en-US" sz="2400" dirty="0">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29" name="Round Same Side Corner Rectangle 4"/>
            <p:cNvSpPr/>
            <p:nvPr/>
          </p:nvSpPr>
          <p:spPr>
            <a:xfrm>
              <a:off x="5047518" y="4266602"/>
              <a:ext cx="4271330" cy="1783677"/>
            </a:xfrm>
            <a:prstGeom prst="round2SameRect">
              <a:avLst>
                <a:gd name="adj1" fmla="val 0"/>
                <a:gd name="adj2" fmla="val 5089"/>
              </a:avLst>
            </a:prstGeom>
            <a:solidFill>
              <a:srgbClr val="3B3838"/>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t>Anadolu’da çeşitli Türk-İslam eserleri yapılması Anadolu’yu bayındır, mamur hale getirme düşüncesi ile ilgilidir.</a:t>
              </a:r>
              <a:endParaRPr lang="en-US" sz="2400" dirty="0">
                <a:solidFill>
                  <a:schemeClr val="bg1"/>
                </a:solidFill>
                <a:effectLst>
                  <a:outerShdw blurRad="50800" dist="38100" dir="5400000" algn="t" rotWithShape="0">
                    <a:prstClr val="black">
                      <a:alpha val="40000"/>
                    </a:prstClr>
                  </a:outerShdw>
                </a:effectLst>
                <a:latin typeface="+mj-lt"/>
                <a:cs typeface="Arial" pitchFamily="34" charset="0"/>
              </a:endParaRPr>
            </a:p>
          </p:txBody>
        </p:sp>
      </p:grpSp>
      <p:grpSp>
        <p:nvGrpSpPr>
          <p:cNvPr id="32" name="Grup 31"/>
          <p:cNvGrpSpPr/>
          <p:nvPr/>
        </p:nvGrpSpPr>
        <p:grpSpPr>
          <a:xfrm>
            <a:off x="1070067" y="3583433"/>
            <a:ext cx="4271330" cy="2374932"/>
            <a:chOff x="5047518" y="3675347"/>
            <a:chExt cx="4271330" cy="2374932"/>
          </a:xfrm>
          <a:scene3d>
            <a:camera prst="orthographicFront">
              <a:rot lat="0" lon="0" rev="0"/>
            </a:camera>
            <a:lightRig rig="balanced" dir="t">
              <a:rot lat="0" lon="0" rev="8700000"/>
            </a:lightRig>
          </a:scene3d>
        </p:grpSpPr>
        <p:sp>
          <p:nvSpPr>
            <p:cNvPr id="33" name="Round Same Side Corner Rectangle 4"/>
            <p:cNvSpPr/>
            <p:nvPr/>
          </p:nvSpPr>
          <p:spPr>
            <a:xfrm>
              <a:off x="5047518" y="3675347"/>
              <a:ext cx="4271330" cy="591256"/>
            </a:xfrm>
            <a:prstGeom prst="round2SameRect">
              <a:avLst/>
            </a:prstGeom>
            <a:solidFill>
              <a:srgbClr val="92D050"/>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effectLst>
                    <a:outerShdw blurRad="50800" dist="38100" dir="5400000" algn="t" rotWithShape="0">
                      <a:prstClr val="black">
                        <a:alpha val="40000"/>
                      </a:prstClr>
                    </a:outerShdw>
                  </a:effectLst>
                  <a:latin typeface="+mj-lt"/>
                  <a:cs typeface="Arial" pitchFamily="34" charset="0"/>
                </a:rPr>
                <a:t>Bilgi Kutusu</a:t>
              </a:r>
              <a:endParaRPr lang="en-US" sz="2400" dirty="0">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34" name="Round Same Side Corner Rectangle 4"/>
            <p:cNvSpPr/>
            <p:nvPr/>
          </p:nvSpPr>
          <p:spPr>
            <a:xfrm>
              <a:off x="5047518" y="4266602"/>
              <a:ext cx="4271330" cy="1783677"/>
            </a:xfrm>
            <a:prstGeom prst="round2SameRect">
              <a:avLst>
                <a:gd name="adj1" fmla="val 0"/>
                <a:gd name="adj2" fmla="val 5089"/>
              </a:avLst>
            </a:prstGeom>
            <a:solidFill>
              <a:srgbClr val="3B3838"/>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t>Haçlılarla ve </a:t>
              </a:r>
              <a:r>
                <a:rPr lang="tr-TR" sz="2400" dirty="0" smtClean="0"/>
                <a:t>Doğu Roma ile mücadele </a:t>
              </a:r>
              <a:r>
                <a:rPr lang="tr-TR" sz="2400" dirty="0" smtClean="0"/>
                <a:t>etmeleri İslam’ı korumakla da ilgilidir.</a:t>
              </a:r>
              <a:endParaRPr lang="en-US" sz="2400" dirty="0">
                <a:solidFill>
                  <a:schemeClr val="bg1"/>
                </a:solidFill>
                <a:effectLst>
                  <a:outerShdw blurRad="50800" dist="38100" dir="5400000" algn="t" rotWithShape="0">
                    <a:prstClr val="black">
                      <a:alpha val="40000"/>
                    </a:prstClr>
                  </a:outerShdw>
                </a:effectLst>
                <a:latin typeface="+mj-lt"/>
                <a:cs typeface="Arial" pitchFamily="34" charset="0"/>
              </a:endParaRPr>
            </a:p>
          </p:txBody>
        </p:sp>
      </p:grpSp>
      <p:sp>
        <p:nvSpPr>
          <p:cNvPr id="24" name="Dikdörtgen 23"/>
          <p:cNvSpPr/>
          <p:nvPr/>
        </p:nvSpPr>
        <p:spPr>
          <a:xfrm>
            <a:off x="176852" y="1239829"/>
            <a:ext cx="1740848" cy="371955"/>
          </a:xfrm>
          <a:prstGeom prst="rect">
            <a:avLst/>
          </a:prstGeom>
          <a:solidFill>
            <a:srgbClr val="FBFB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spc="50" dirty="0" smtClean="0">
                <a:ln w="9525" cmpd="sng">
                  <a:solidFill>
                    <a:srgbClr val="766D6B"/>
                  </a:solidFill>
                  <a:prstDash val="solid"/>
                </a:ln>
                <a:solidFill>
                  <a:srgbClr val="70AD47">
                    <a:tint val="1000"/>
                  </a:srgbClr>
                </a:solidFill>
                <a:effectLst>
                  <a:glow rad="38100">
                    <a:schemeClr val="accent1">
                      <a:alpha val="40000"/>
                    </a:schemeClr>
                  </a:glow>
                </a:effectLst>
              </a:rPr>
              <a:t>DOĞU ROMA</a:t>
            </a:r>
            <a:endParaRPr lang="tr-TR" b="1" spc="50" dirty="0">
              <a:ln w="9525" cmpd="sng">
                <a:solidFill>
                  <a:srgbClr val="766D6B"/>
                </a:solidFill>
                <a:prstDash val="solid"/>
              </a:ln>
              <a:solidFill>
                <a:srgbClr val="70AD47">
                  <a:tint val="1000"/>
                </a:srgbClr>
              </a:solidFill>
              <a:effectLst>
                <a:glow rad="38100">
                  <a:schemeClr val="accent1">
                    <a:alpha val="40000"/>
                  </a:schemeClr>
                </a:glow>
              </a:effectLst>
            </a:endParaRPr>
          </a:p>
        </p:txBody>
      </p:sp>
      <p:sp>
        <p:nvSpPr>
          <p:cNvPr id="15" name="Google Shape;410;p8"/>
          <p:cNvSpPr/>
          <p:nvPr/>
        </p:nvSpPr>
        <p:spPr>
          <a:xfrm>
            <a:off x="923925" y="825462"/>
            <a:ext cx="10725150" cy="85459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Selçuklu soyundan olan </a:t>
            </a:r>
            <a:r>
              <a:rPr lang="tr-TR" sz="2400" dirty="0" err="1" smtClean="0">
                <a:latin typeface="Calibri"/>
                <a:ea typeface="Calibri"/>
                <a:cs typeface="Calibri"/>
                <a:sym typeface="Calibri"/>
              </a:rPr>
              <a:t>Kutalmışoğlu</a:t>
            </a:r>
            <a:r>
              <a:rPr lang="tr-TR" sz="2400" dirty="0" smtClean="0">
                <a:latin typeface="Calibri"/>
                <a:ea typeface="Calibri"/>
                <a:cs typeface="Calibri"/>
                <a:sym typeface="Calibri"/>
              </a:rPr>
              <a:t> Süleyman Şah tarafından </a:t>
            </a:r>
            <a:r>
              <a:rPr lang="tr-TR" sz="2400" smtClean="0">
                <a:latin typeface="Calibri"/>
                <a:ea typeface="Calibri"/>
                <a:cs typeface="Calibri"/>
                <a:sym typeface="Calibri"/>
              </a:rPr>
              <a:t>İznik’te kuruldu.</a:t>
            </a:r>
            <a:endParaRPr sz="2400" dirty="0">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1554415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500"/>
                                        <p:tgtEl>
                                          <p:spTgt spid="9"/>
                                        </p:tgtEl>
                                      </p:cBhvr>
                                    </p:animEffect>
                                  </p:childTnLst>
                                </p:cTn>
                              </p:par>
                            </p:childTnLst>
                          </p:cTn>
                        </p:par>
                        <p:par>
                          <p:cTn id="15" fill="hold">
                            <p:stCondLst>
                              <p:cond delay="500"/>
                            </p:stCondLst>
                            <p:childTnLst>
                              <p:par>
                                <p:cTn id="16" presetID="12" presetClass="entr" presetSubtype="8"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p:tgtEl>
                                          <p:spTgt spid="2"/>
                                        </p:tgtEl>
                                        <p:attrNameLst>
                                          <p:attrName>ppt_x</p:attrName>
                                        </p:attrNameLst>
                                      </p:cBhvr>
                                      <p:tavLst>
                                        <p:tav tm="0">
                                          <p:val>
                                            <p:strVal val="#ppt_x-#ppt_w*1.125000"/>
                                          </p:val>
                                        </p:tav>
                                        <p:tav tm="100000">
                                          <p:val>
                                            <p:strVal val="#ppt_x"/>
                                          </p:val>
                                        </p:tav>
                                      </p:tavLst>
                                    </p:anim>
                                    <p:animEffect transition="in" filter="wipe(right)">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subTnLst>
                                    <p:audio>
                                      <p:cMediaNode>
                                        <p:cTn display="0" masterRel="sameClick">
                                          <p:stCondLst>
                                            <p:cond evt="begin" delay="0">
                                              <p:tn val="22"/>
                                            </p:cond>
                                          </p:stCondLst>
                                          <p:endCondLst>
                                            <p:cond evt="onStopAudio" delay="0">
                                              <p:tgtEl>
                                                <p:sldTgt/>
                                              </p:tgtEl>
                                            </p:cond>
                                          </p:endCondLst>
                                        </p:cTn>
                                        <p:tgtEl>
                                          <p:sndTgt r:embed="rId4" name="click.wav"/>
                                        </p:tgtEl>
                                      </p:cMediaNode>
                                    </p:audio>
                                  </p:subTnLst>
                                </p:cTn>
                              </p:par>
                            </p:childTnLst>
                          </p:cTn>
                        </p:par>
                      </p:childTnLst>
                    </p:cTn>
                  </p:par>
                  <p:par>
                    <p:cTn id="27" fill="hold">
                      <p:stCondLst>
                        <p:cond delay="indefinite"/>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21"/>
                                        </p:tgtEl>
                                      </p:cBhvr>
                                    </p:animEffect>
                                    <p:set>
                                      <p:cBhvr>
                                        <p:cTn id="31" dur="1" fill="hold">
                                          <p:stCondLst>
                                            <p:cond delay="499"/>
                                          </p:stCondLst>
                                        </p:cTn>
                                        <p:tgtEl>
                                          <p:spTgt spid="21"/>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par>
                          <p:cTn id="37" fill="hold">
                            <p:stCondLst>
                              <p:cond delay="500"/>
                            </p:stCondLst>
                            <p:childTnLst>
                              <p:par>
                                <p:cTn id="38" presetID="12" presetClass="entr" presetSubtype="8"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p:tgtEl>
                                          <p:spTgt spid="4"/>
                                        </p:tgtEl>
                                        <p:attrNameLst>
                                          <p:attrName>ppt_x</p:attrName>
                                        </p:attrNameLst>
                                      </p:cBhvr>
                                      <p:tavLst>
                                        <p:tav tm="0">
                                          <p:val>
                                            <p:strVal val="#ppt_x-#ppt_w*1.125000"/>
                                          </p:val>
                                        </p:tav>
                                        <p:tav tm="100000">
                                          <p:val>
                                            <p:strVal val="#ppt_x"/>
                                          </p:val>
                                        </p:tav>
                                      </p:tavLst>
                                    </p:anim>
                                    <p:animEffect transition="in" filter="wipe(right)">
                                      <p:cBhvr>
                                        <p:cTn id="41" dur="5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subTnLst>
                                    <p:audio>
                                      <p:cMediaNode>
                                        <p:cTn display="0" masterRel="sameClick">
                                          <p:stCondLst>
                                            <p:cond evt="begin" delay="0">
                                              <p:tn val="44"/>
                                            </p:cond>
                                          </p:stCondLst>
                                          <p:endCondLst>
                                            <p:cond evt="onStopAudio" delay="0">
                                              <p:tgtEl>
                                                <p:sldTgt/>
                                              </p:tgtEl>
                                            </p:cond>
                                          </p:endCondLst>
                                        </p:cTn>
                                        <p:tgtEl>
                                          <p:sndTgt r:embed="rId4" name="click.wav"/>
                                        </p:tgtEl>
                                      </p:cMediaNode>
                                    </p:audio>
                                  </p:subTnLst>
                                </p:cTn>
                              </p:par>
                            </p:childTnLst>
                          </p:cTn>
                        </p:par>
                      </p:childTnLst>
                    </p:cTn>
                  </p:par>
                  <p:par>
                    <p:cTn id="49" fill="hold">
                      <p:stCondLst>
                        <p:cond delay="indefinite"/>
                      </p:stCondLst>
                      <p:childTnLst>
                        <p:par>
                          <p:cTn id="50" fill="hold">
                            <p:stCondLst>
                              <p:cond delay="0"/>
                            </p:stCondLst>
                            <p:childTnLst>
                              <p:par>
                                <p:cTn id="51" presetID="10" presetClass="exit" presetSubtype="0" fill="hold" nodeType="clickEffect">
                                  <p:stCondLst>
                                    <p:cond delay="0"/>
                                  </p:stCondLst>
                                  <p:childTnLst>
                                    <p:animEffect transition="out" filter="fade">
                                      <p:cBhvr>
                                        <p:cTn id="52" dur="500"/>
                                        <p:tgtEl>
                                          <p:spTgt spid="27"/>
                                        </p:tgtEl>
                                      </p:cBhvr>
                                    </p:animEffect>
                                    <p:set>
                                      <p:cBhvr>
                                        <p:cTn id="53" dur="1" fill="hold">
                                          <p:stCondLst>
                                            <p:cond delay="499"/>
                                          </p:stCondLst>
                                        </p:cTn>
                                        <p:tgtEl>
                                          <p:spTgt spid="27"/>
                                        </p:tgtEl>
                                        <p:attrNameLst>
                                          <p:attrName>style.visibility</p:attrName>
                                        </p:attrNameLst>
                                      </p:cBhvr>
                                      <p:to>
                                        <p:strVal val="hidden"/>
                                      </p:to>
                                    </p:se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wipe(left)">
                                      <p:cBhvr>
                                        <p:cTn id="58" dur="500"/>
                                        <p:tgtEl>
                                          <p:spTgt spid="19"/>
                                        </p:tgtEl>
                                      </p:cBhvr>
                                    </p:animEffect>
                                  </p:childTnLst>
                                </p:cTn>
                              </p:par>
                            </p:childTnLst>
                          </p:cTn>
                        </p:par>
                        <p:par>
                          <p:cTn id="59" fill="hold">
                            <p:stCondLst>
                              <p:cond delay="500"/>
                            </p:stCondLst>
                            <p:childTnLst>
                              <p:par>
                                <p:cTn id="60" presetID="12" presetClass="entr" presetSubtype="8"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p:tgtEl>
                                          <p:spTgt spid="20"/>
                                        </p:tgtEl>
                                        <p:attrNameLst>
                                          <p:attrName>ppt_x</p:attrName>
                                        </p:attrNameLst>
                                      </p:cBhvr>
                                      <p:tavLst>
                                        <p:tav tm="0">
                                          <p:val>
                                            <p:strVal val="#ppt_x-#ppt_w*1.125000"/>
                                          </p:val>
                                        </p:tav>
                                        <p:tav tm="100000">
                                          <p:val>
                                            <p:strVal val="#ppt_x"/>
                                          </p:val>
                                        </p:tav>
                                      </p:tavLst>
                                    </p:anim>
                                    <p:animEffect transition="in" filter="wipe(right)">
                                      <p:cBhvr>
                                        <p:cTn id="63" dur="500"/>
                                        <p:tgtEl>
                                          <p:spTgt spid="20"/>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nodeType="click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subTnLst>
                                    <p:audio>
                                      <p:cMediaNode>
                                        <p:cTn display="0" masterRel="sameClick">
                                          <p:stCondLst>
                                            <p:cond evt="begin" delay="0">
                                              <p:tn val="66"/>
                                            </p:cond>
                                          </p:stCondLst>
                                          <p:endCondLst>
                                            <p:cond evt="onStopAudio" delay="0">
                                              <p:tgtEl>
                                                <p:sldTgt/>
                                              </p:tgtEl>
                                            </p:cond>
                                          </p:endCondLst>
                                        </p:cTn>
                                        <p:tgtEl>
                                          <p:sndTgt r:embed="rId4" name="click.wav"/>
                                        </p:tgtEl>
                                      </p:cMediaNode>
                                    </p:audio>
                                  </p:subTnLst>
                                </p:cTn>
                              </p:par>
                            </p:childTnLst>
                          </p:cTn>
                        </p:par>
                      </p:childTnLst>
                    </p:cTn>
                  </p:par>
                  <p:par>
                    <p:cTn id="71" fill="hold">
                      <p:stCondLst>
                        <p:cond delay="indefinite"/>
                      </p:stCondLst>
                      <p:childTnLst>
                        <p:par>
                          <p:cTn id="72" fill="hold">
                            <p:stCondLst>
                              <p:cond delay="0"/>
                            </p:stCondLst>
                            <p:childTnLst>
                              <p:par>
                                <p:cTn id="73" presetID="10" presetClass="exit" presetSubtype="0" fill="hold" nodeType="clickEffect">
                                  <p:stCondLst>
                                    <p:cond delay="0"/>
                                  </p:stCondLst>
                                  <p:childTnLst>
                                    <p:animEffect transition="out" filter="fade">
                                      <p:cBhvr>
                                        <p:cTn id="74" dur="500"/>
                                        <p:tgtEl>
                                          <p:spTgt spid="32"/>
                                        </p:tgtEl>
                                      </p:cBhvr>
                                    </p:animEffect>
                                    <p:set>
                                      <p:cBhvr>
                                        <p:cTn id="75" dur="1" fill="hold">
                                          <p:stCondLst>
                                            <p:cond delay="499"/>
                                          </p:stCondLst>
                                        </p:cTn>
                                        <p:tgtEl>
                                          <p:spTgt spid="3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9" grpId="0"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Haçlı </a:t>
            </a:r>
            <a:r>
              <a:rPr lang="tr-TR" sz="2800" dirty="0" smtClean="0">
                <a:solidFill>
                  <a:schemeClr val="bg1"/>
                </a:solidFill>
              </a:rPr>
              <a:t>Saldırıları</a:t>
            </a:r>
            <a:endParaRPr lang="en-US" sz="2800" dirty="0">
              <a:solidFill>
                <a:schemeClr val="bg1"/>
              </a:solidFill>
            </a:endParaRPr>
          </a:p>
        </p:txBody>
      </p:sp>
      <p:pic>
        <p:nvPicPr>
          <p:cNvPr id="2" name="Resim 1"/>
          <p:cNvPicPr>
            <a:picLocks noChangeAspect="1"/>
          </p:cNvPicPr>
          <p:nvPr/>
        </p:nvPicPr>
        <p:blipFill rotWithShape="1">
          <a:blip r:embed="rId4">
            <a:extLst>
              <a:ext uri="{28A0092B-C50C-407E-A947-70E740481C1C}">
                <a14:useLocalDpi xmlns:a14="http://schemas.microsoft.com/office/drawing/2010/main" val="0"/>
              </a:ext>
            </a:extLst>
          </a:blip>
          <a:srcRect t="26110" b="19486"/>
          <a:stretch/>
        </p:blipFill>
        <p:spPr>
          <a:xfrm>
            <a:off x="0" y="723900"/>
            <a:ext cx="12192000" cy="6134100"/>
          </a:xfrm>
          <a:prstGeom prst="rect">
            <a:avLst/>
          </a:prstGeom>
        </p:spPr>
      </p:pic>
      <p:sp>
        <p:nvSpPr>
          <p:cNvPr id="11" name="Google Shape;410;p8"/>
          <p:cNvSpPr/>
          <p:nvPr/>
        </p:nvSpPr>
        <p:spPr>
          <a:xfrm>
            <a:off x="923925" y="825462"/>
            <a:ext cx="10725150" cy="112716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t>1096–1270 yılları arasında Avrupa’daki </a:t>
            </a:r>
            <a:r>
              <a:rPr lang="tr-TR" sz="2400" dirty="0"/>
              <a:t>Hristiyan devletlerin, başta </a:t>
            </a:r>
            <a:r>
              <a:rPr lang="tr-TR" sz="2400" b="1" dirty="0"/>
              <a:t>Kudüs olmak üzere kutsal yerleri Müslümanlardan almak</a:t>
            </a:r>
            <a:r>
              <a:rPr lang="tr-TR" sz="2400" dirty="0"/>
              <a:t> amacıyla düzenlediği askerî seferlerdir.</a:t>
            </a:r>
            <a:endParaRPr sz="2400" dirty="0">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1819852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Haçlı </a:t>
            </a:r>
            <a:r>
              <a:rPr lang="tr-TR" sz="2800" dirty="0" smtClean="0">
                <a:solidFill>
                  <a:schemeClr val="bg1"/>
                </a:solidFill>
              </a:rPr>
              <a:t>Saldırılarının </a:t>
            </a:r>
            <a:r>
              <a:rPr lang="tr-TR" sz="2800" dirty="0" smtClean="0">
                <a:solidFill>
                  <a:schemeClr val="bg1"/>
                </a:solidFill>
              </a:rPr>
              <a:t>Nedenleri</a:t>
            </a:r>
            <a:endParaRPr lang="en-US" sz="2800" dirty="0">
              <a:solidFill>
                <a:schemeClr val="bg1"/>
              </a:solidFill>
            </a:endParaRPr>
          </a:p>
        </p:txBody>
      </p:sp>
      <p:grpSp>
        <p:nvGrpSpPr>
          <p:cNvPr id="23" name="Grup 22"/>
          <p:cNvGrpSpPr/>
          <p:nvPr/>
        </p:nvGrpSpPr>
        <p:grpSpPr>
          <a:xfrm>
            <a:off x="85725" y="923176"/>
            <a:ext cx="5858713" cy="5858713"/>
            <a:chOff x="-180684" y="1906969"/>
            <a:chExt cx="5858713" cy="5858713"/>
          </a:xfrm>
        </p:grpSpPr>
        <p:pic>
          <p:nvPicPr>
            <p:cNvPr id="20" name="Resim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0684" y="1906969"/>
              <a:ext cx="5858713" cy="5858713"/>
            </a:xfrm>
            <a:prstGeom prst="rect">
              <a:avLst/>
            </a:prstGeom>
          </p:spPr>
        </p:pic>
        <p:sp>
          <p:nvSpPr>
            <p:cNvPr id="21" name="Yamuk 20"/>
            <p:cNvSpPr/>
            <p:nvPr/>
          </p:nvSpPr>
          <p:spPr>
            <a:xfrm>
              <a:off x="-104484" y="1925297"/>
              <a:ext cx="2019009" cy="1389404"/>
            </a:xfrm>
            <a:prstGeom prst="trapezoid">
              <a:avLst>
                <a:gd name="adj" fmla="val 0"/>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1600" dirty="0" smtClean="0">
                  <a:solidFill>
                    <a:srgbClr val="000000"/>
                  </a:solidFill>
                </a:rPr>
                <a:t>11. yüzyılın</a:t>
              </a:r>
            </a:p>
            <a:p>
              <a:pPr algn="ctr"/>
              <a:r>
                <a:rPr lang="tr-TR" sz="1600" dirty="0" smtClean="0">
                  <a:solidFill>
                    <a:srgbClr val="000000"/>
                  </a:solidFill>
                </a:rPr>
                <a:t>sonlarında </a:t>
              </a:r>
            </a:p>
            <a:p>
              <a:pPr algn="ctr"/>
              <a:r>
                <a:rPr lang="tr-TR" sz="1600" dirty="0" smtClean="0">
                  <a:solidFill>
                    <a:srgbClr val="000000"/>
                  </a:solidFill>
                </a:rPr>
                <a:t>Papa konuşması</a:t>
              </a:r>
              <a:endParaRPr lang="tr-TR" sz="1100" dirty="0">
                <a:solidFill>
                  <a:srgbClr val="000000"/>
                </a:solidFill>
              </a:endParaRPr>
            </a:p>
          </p:txBody>
        </p:sp>
        <p:sp>
          <p:nvSpPr>
            <p:cNvPr id="22" name="Yamuk 21"/>
            <p:cNvSpPr/>
            <p:nvPr/>
          </p:nvSpPr>
          <p:spPr>
            <a:xfrm>
              <a:off x="1943036" y="2089627"/>
              <a:ext cx="2019009" cy="1389404"/>
            </a:xfrm>
            <a:prstGeom prst="trapezoid">
              <a:avLst>
                <a:gd name="adj" fmla="val 0"/>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1600" dirty="0" smtClean="0">
                  <a:solidFill>
                    <a:srgbClr val="000000"/>
                  </a:solidFill>
                </a:rPr>
                <a:t>Kutsal </a:t>
              </a:r>
            </a:p>
            <a:p>
              <a:pPr algn="ctr"/>
              <a:r>
                <a:rPr lang="tr-TR" sz="1600" dirty="0" smtClean="0">
                  <a:solidFill>
                    <a:srgbClr val="000000"/>
                  </a:solidFill>
                </a:rPr>
                <a:t>şehrimiz Kudüs’ü Müslümanlardan almalıyız.</a:t>
              </a:r>
              <a:endParaRPr lang="tr-TR" sz="1100" dirty="0">
                <a:solidFill>
                  <a:srgbClr val="000000"/>
                </a:solidFill>
              </a:endParaRPr>
            </a:p>
          </p:txBody>
        </p:sp>
      </p:grpSp>
      <p:grpSp>
        <p:nvGrpSpPr>
          <p:cNvPr id="26" name="Grup 25"/>
          <p:cNvGrpSpPr/>
          <p:nvPr/>
        </p:nvGrpSpPr>
        <p:grpSpPr>
          <a:xfrm>
            <a:off x="6040526" y="923176"/>
            <a:ext cx="6018124" cy="5858713"/>
            <a:chOff x="6040526" y="941504"/>
            <a:chExt cx="5840385" cy="5840385"/>
          </a:xfrm>
        </p:grpSpPr>
        <p:pic>
          <p:nvPicPr>
            <p:cNvPr id="24" name="Resim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0526" y="941504"/>
              <a:ext cx="5840385" cy="5840385"/>
            </a:xfrm>
            <a:prstGeom prst="rect">
              <a:avLst/>
            </a:prstGeom>
          </p:spPr>
        </p:pic>
        <p:sp>
          <p:nvSpPr>
            <p:cNvPr id="25" name="Yamuk 24"/>
            <p:cNvSpPr/>
            <p:nvPr/>
          </p:nvSpPr>
          <p:spPr>
            <a:xfrm>
              <a:off x="9572624" y="1302520"/>
              <a:ext cx="1990725" cy="1028388"/>
            </a:xfrm>
            <a:prstGeom prst="trapezoid">
              <a:avLst>
                <a:gd name="adj" fmla="val 0"/>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1600" dirty="0" smtClean="0">
                  <a:solidFill>
                    <a:srgbClr val="000000"/>
                  </a:solidFill>
                </a:rPr>
                <a:t>Müslümanlarla savaşta ölenler cennete gidecektir.</a:t>
              </a:r>
              <a:endParaRPr lang="tr-TR" sz="1100" dirty="0">
                <a:solidFill>
                  <a:srgbClr val="000000"/>
                </a:solidFill>
              </a:endParaRPr>
            </a:p>
          </p:txBody>
        </p:sp>
      </p:grpSp>
      <p:sp>
        <p:nvSpPr>
          <p:cNvPr id="27" name="Köşeli Çift Ayraç 26"/>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Görseller Haçlı </a:t>
            </a:r>
            <a:r>
              <a:rPr lang="tr-TR" sz="2400" dirty="0" smtClean="0">
                <a:solidFill>
                  <a:schemeClr val="tx1"/>
                </a:solidFill>
              </a:rPr>
              <a:t>Saldırılarının </a:t>
            </a:r>
            <a:r>
              <a:rPr lang="tr-TR" sz="2400" dirty="0" smtClean="0">
                <a:solidFill>
                  <a:schemeClr val="tx1"/>
                </a:solidFill>
              </a:rPr>
              <a:t>hangi alandaki nedenleri ile ilgilidir?</a:t>
            </a:r>
            <a:endParaRPr lang="tr-TR" sz="2400" dirty="0">
              <a:solidFill>
                <a:schemeClr val="tx1"/>
              </a:solidFill>
            </a:endParaRPr>
          </a:p>
        </p:txBody>
      </p:sp>
      <p:grpSp>
        <p:nvGrpSpPr>
          <p:cNvPr id="28" name="Grup 27"/>
          <p:cNvGrpSpPr/>
          <p:nvPr/>
        </p:nvGrpSpPr>
        <p:grpSpPr>
          <a:xfrm>
            <a:off x="118753" y="5814727"/>
            <a:ext cx="914437" cy="819703"/>
            <a:chOff x="313837" y="4957280"/>
            <a:chExt cx="914437" cy="819703"/>
          </a:xfrm>
        </p:grpSpPr>
        <p:grpSp>
          <p:nvGrpSpPr>
            <p:cNvPr id="29" name="Grup 28"/>
            <p:cNvGrpSpPr/>
            <p:nvPr/>
          </p:nvGrpSpPr>
          <p:grpSpPr>
            <a:xfrm>
              <a:off x="313837" y="4957280"/>
              <a:ext cx="914437" cy="819703"/>
              <a:chOff x="6709431" y="3270742"/>
              <a:chExt cx="1544353" cy="1384361"/>
            </a:xfrm>
            <a:solidFill>
              <a:schemeClr val="tx1">
                <a:lumMod val="65000"/>
                <a:lumOff val="35000"/>
              </a:schemeClr>
            </a:solidFill>
          </p:grpSpPr>
          <p:sp>
            <p:nvSpPr>
              <p:cNvPr id="3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333933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left)">
                                      <p:cBhvr>
                                        <p:cTn id="13" dur="500"/>
                                        <p:tgtEl>
                                          <p:spTgt spid="27"/>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27"/>
                                        </p:tgtEl>
                                      </p:cBhvr>
                                    </p:animEffect>
                                    <p:set>
                                      <p:cBhvr>
                                        <p:cTn id="18" dur="1" fill="hold">
                                          <p:stCondLst>
                                            <p:cond delay="499"/>
                                          </p:stCondLst>
                                        </p:cTn>
                                        <p:tgtEl>
                                          <p:spTgt spid="27"/>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28"/>
                                        </p:tgtEl>
                                        <p:attrNameLst>
                                          <p:attrName>ppt_w</p:attrName>
                                        </p:attrNameLst>
                                      </p:cBhvr>
                                      <p:tavLst>
                                        <p:tav tm="0">
                                          <p:val>
                                            <p:strVal val="ppt_w"/>
                                          </p:val>
                                        </p:tav>
                                        <p:tav tm="100000">
                                          <p:val>
                                            <p:fltVal val="0"/>
                                          </p:val>
                                        </p:tav>
                                      </p:tavLst>
                                    </p:anim>
                                    <p:anim calcmode="lin" valueType="num">
                                      <p:cBhvr>
                                        <p:cTn id="22" dur="500"/>
                                        <p:tgtEl>
                                          <p:spTgt spid="28"/>
                                        </p:tgtEl>
                                        <p:attrNameLst>
                                          <p:attrName>ppt_h</p:attrName>
                                        </p:attrNameLst>
                                      </p:cBhvr>
                                      <p:tavLst>
                                        <p:tav tm="0">
                                          <p:val>
                                            <p:strVal val="ppt_h"/>
                                          </p:val>
                                        </p:tav>
                                        <p:tav tm="100000">
                                          <p:val>
                                            <p:fltVal val="0"/>
                                          </p:val>
                                        </p:tav>
                                      </p:tavLst>
                                    </p:anim>
                                    <p:animEffect transition="out" filter="fade">
                                      <p:cBhvr>
                                        <p:cTn id="23" dur="500"/>
                                        <p:tgtEl>
                                          <p:spTgt spid="28"/>
                                        </p:tgtEl>
                                      </p:cBhvr>
                                    </p:animEffect>
                                    <p:set>
                                      <p:cBhvr>
                                        <p:cTn id="24" dur="1" fill="hold">
                                          <p:stCondLst>
                                            <p:cond delay="4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7"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p:cNvGrpSpPr/>
          <p:nvPr/>
        </p:nvGrpSpPr>
        <p:grpSpPr>
          <a:xfrm>
            <a:off x="0" y="695324"/>
            <a:ext cx="6076951" cy="6162676"/>
            <a:chOff x="0" y="695324"/>
            <a:chExt cx="6076951" cy="6162676"/>
          </a:xfrm>
        </p:grpSpPr>
        <p:pic>
          <p:nvPicPr>
            <p:cNvPr id="2" name="Resim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781049"/>
              <a:ext cx="6076951" cy="6076951"/>
            </a:xfrm>
            <a:prstGeom prst="rect">
              <a:avLst/>
            </a:prstGeom>
          </p:spPr>
        </p:pic>
        <p:sp>
          <p:nvSpPr>
            <p:cNvPr id="18" name="Yamuk 17"/>
            <p:cNvSpPr/>
            <p:nvPr/>
          </p:nvSpPr>
          <p:spPr>
            <a:xfrm>
              <a:off x="187531" y="695324"/>
              <a:ext cx="2193720" cy="1389404"/>
            </a:xfrm>
            <a:prstGeom prst="trapezoid">
              <a:avLst>
                <a:gd name="adj" fmla="val 0"/>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1400" dirty="0" smtClean="0">
                  <a:solidFill>
                    <a:srgbClr val="000000"/>
                  </a:solidFill>
                </a:rPr>
                <a:t>Doğu Roma </a:t>
              </a:r>
              <a:r>
                <a:rPr lang="tr-TR" sz="1400" dirty="0" smtClean="0">
                  <a:solidFill>
                    <a:srgbClr val="000000"/>
                  </a:solidFill>
                </a:rPr>
                <a:t>Türklerin saldırılarını tek başına önleyememişti.</a:t>
              </a:r>
              <a:endParaRPr lang="tr-TR" sz="1400" dirty="0">
                <a:solidFill>
                  <a:srgbClr val="000000"/>
                </a:solidFill>
              </a:endParaRPr>
            </a:p>
          </p:txBody>
        </p:sp>
        <p:sp>
          <p:nvSpPr>
            <p:cNvPr id="19" name="Yamuk 18"/>
            <p:cNvSpPr/>
            <p:nvPr/>
          </p:nvSpPr>
          <p:spPr>
            <a:xfrm>
              <a:off x="3304820" y="2439645"/>
              <a:ext cx="2019009" cy="1389404"/>
            </a:xfrm>
            <a:prstGeom prst="trapezoid">
              <a:avLst>
                <a:gd name="adj" fmla="val 0"/>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1500" dirty="0" smtClean="0">
                  <a:solidFill>
                    <a:srgbClr val="000000"/>
                  </a:solidFill>
                </a:rPr>
                <a:t>Türkleri durdurmak için Avrupa’dan yardım almalıyız</a:t>
              </a:r>
              <a:endParaRPr lang="tr-TR" sz="1500" dirty="0">
                <a:solidFill>
                  <a:srgbClr val="000000"/>
                </a:solidFill>
              </a:endParaRPr>
            </a:p>
          </p:txBody>
        </p:sp>
      </p:grpSp>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Haçlı </a:t>
            </a:r>
            <a:r>
              <a:rPr lang="tr-TR" sz="2800" dirty="0" smtClean="0">
                <a:solidFill>
                  <a:schemeClr val="bg1"/>
                </a:solidFill>
              </a:rPr>
              <a:t>Saldırılarının </a:t>
            </a:r>
            <a:r>
              <a:rPr lang="tr-TR" sz="2800" dirty="0" smtClean="0">
                <a:solidFill>
                  <a:schemeClr val="bg1"/>
                </a:solidFill>
              </a:rPr>
              <a:t>Nedenleri</a:t>
            </a:r>
            <a:endParaRPr lang="en-US" sz="2800" dirty="0">
              <a:solidFill>
                <a:schemeClr val="bg1"/>
              </a:solidFill>
            </a:endParaRPr>
          </a:p>
        </p:txBody>
      </p:sp>
      <p:grpSp>
        <p:nvGrpSpPr>
          <p:cNvPr id="6" name="Grup 5"/>
          <p:cNvGrpSpPr/>
          <p:nvPr/>
        </p:nvGrpSpPr>
        <p:grpSpPr>
          <a:xfrm>
            <a:off x="5962651" y="723899"/>
            <a:ext cx="6210299" cy="6134101"/>
            <a:chOff x="5962651" y="723899"/>
            <a:chExt cx="6210299" cy="6134101"/>
          </a:xfrm>
        </p:grpSpPr>
        <p:pic>
          <p:nvPicPr>
            <p:cNvPr id="5" name="Resim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62651" y="723899"/>
              <a:ext cx="6210299" cy="6134101"/>
            </a:xfrm>
            <a:prstGeom prst="rect">
              <a:avLst/>
            </a:prstGeom>
          </p:spPr>
        </p:pic>
        <p:sp>
          <p:nvSpPr>
            <p:cNvPr id="33" name="Yamuk 32"/>
            <p:cNvSpPr/>
            <p:nvPr/>
          </p:nvSpPr>
          <p:spPr>
            <a:xfrm>
              <a:off x="9153670" y="944220"/>
              <a:ext cx="2285855" cy="1389404"/>
            </a:xfrm>
            <a:prstGeom prst="trapezoid">
              <a:avLst>
                <a:gd name="adj" fmla="val 0"/>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1500" dirty="0" smtClean="0">
                  <a:solidFill>
                    <a:srgbClr val="000000"/>
                  </a:solidFill>
                </a:rPr>
                <a:t>Derebeyi olarak biz de bu seferlere katılarak topraklarımızı genişletmek istiyoruz.</a:t>
              </a:r>
              <a:endParaRPr lang="tr-TR" sz="1500" dirty="0">
                <a:solidFill>
                  <a:srgbClr val="000000"/>
                </a:solidFill>
              </a:endParaRPr>
            </a:p>
          </p:txBody>
        </p:sp>
      </p:grpSp>
      <p:sp>
        <p:nvSpPr>
          <p:cNvPr id="34" name="Köşeli Çift Ayraç 33"/>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Görseller Haçlı </a:t>
            </a:r>
            <a:r>
              <a:rPr lang="tr-TR" sz="2400" dirty="0" smtClean="0">
                <a:solidFill>
                  <a:schemeClr val="tx1"/>
                </a:solidFill>
              </a:rPr>
              <a:t>Saldırılarının </a:t>
            </a:r>
            <a:r>
              <a:rPr lang="tr-TR" sz="2400" dirty="0" smtClean="0">
                <a:solidFill>
                  <a:schemeClr val="tx1"/>
                </a:solidFill>
              </a:rPr>
              <a:t>hangi alandaki nedenleri ile ilgilidir?</a:t>
            </a:r>
            <a:endParaRPr lang="tr-TR" sz="2400" dirty="0">
              <a:solidFill>
                <a:schemeClr val="tx1"/>
              </a:solidFill>
            </a:endParaRPr>
          </a:p>
        </p:txBody>
      </p:sp>
      <p:grpSp>
        <p:nvGrpSpPr>
          <p:cNvPr id="35" name="Grup 34"/>
          <p:cNvGrpSpPr/>
          <p:nvPr/>
        </p:nvGrpSpPr>
        <p:grpSpPr>
          <a:xfrm>
            <a:off x="118753" y="5814727"/>
            <a:ext cx="914437" cy="819703"/>
            <a:chOff x="313837" y="4957280"/>
            <a:chExt cx="914437" cy="819703"/>
          </a:xfrm>
        </p:grpSpPr>
        <p:grpSp>
          <p:nvGrpSpPr>
            <p:cNvPr id="36" name="Grup 35"/>
            <p:cNvGrpSpPr/>
            <p:nvPr/>
          </p:nvGrpSpPr>
          <p:grpSpPr>
            <a:xfrm>
              <a:off x="313837" y="4957280"/>
              <a:ext cx="914437" cy="819703"/>
              <a:chOff x="6709431" y="3270742"/>
              <a:chExt cx="1544353" cy="1384361"/>
            </a:xfrm>
            <a:solidFill>
              <a:schemeClr val="tx1">
                <a:lumMod val="65000"/>
                <a:lumOff val="35000"/>
              </a:schemeClr>
            </a:solidFill>
          </p:grpSpPr>
          <p:sp>
            <p:nvSpPr>
              <p:cNvPr id="38"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7"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4044566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ppt_w</p:attrName>
                                        </p:attrNameLst>
                                      </p:cBhvr>
                                      <p:tavLst>
                                        <p:tav tm="0">
                                          <p:val>
                                            <p:fltVal val="0"/>
                                          </p:val>
                                        </p:tav>
                                        <p:tav tm="100000">
                                          <p:val>
                                            <p:strVal val="#ppt_w"/>
                                          </p:val>
                                        </p:tav>
                                      </p:tavLst>
                                    </p:anim>
                                    <p:anim calcmode="lin" valueType="num">
                                      <p:cBhvr>
                                        <p:cTn id="15" dur="500" fill="hold"/>
                                        <p:tgtEl>
                                          <p:spTgt spid="35"/>
                                        </p:tgtEl>
                                        <p:attrNameLst>
                                          <p:attrName>ppt_h</p:attrName>
                                        </p:attrNameLst>
                                      </p:cBhvr>
                                      <p:tavLst>
                                        <p:tav tm="0">
                                          <p:val>
                                            <p:fltVal val="0"/>
                                          </p:val>
                                        </p:tav>
                                        <p:tav tm="100000">
                                          <p:val>
                                            <p:strVal val="#ppt_h"/>
                                          </p:val>
                                        </p:tav>
                                      </p:tavLst>
                                    </p:anim>
                                    <p:animEffect transition="in" filter="fade">
                                      <p:cBhvr>
                                        <p:cTn id="16" dur="500"/>
                                        <p:tgtEl>
                                          <p:spTgt spid="35"/>
                                        </p:tgtEl>
                                      </p:cBhvr>
                                    </p:animEffect>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wipe(left)">
                                      <p:cBhvr>
                                        <p:cTn id="20" dur="500"/>
                                        <p:tgtEl>
                                          <p:spTgt spid="3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34"/>
                                        </p:tgtEl>
                                      </p:cBhvr>
                                    </p:animEffect>
                                    <p:set>
                                      <p:cBhvr>
                                        <p:cTn id="25" dur="1" fill="hold">
                                          <p:stCondLst>
                                            <p:cond delay="499"/>
                                          </p:stCondLst>
                                        </p:cTn>
                                        <p:tgtEl>
                                          <p:spTgt spid="34"/>
                                        </p:tgtEl>
                                        <p:attrNameLst>
                                          <p:attrName>style.visibility</p:attrName>
                                        </p:attrNameLst>
                                      </p:cBhvr>
                                      <p:to>
                                        <p:strVal val="hidden"/>
                                      </p:to>
                                    </p:set>
                                  </p:child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35"/>
                                        </p:tgtEl>
                                        <p:attrNameLst>
                                          <p:attrName>ppt_w</p:attrName>
                                        </p:attrNameLst>
                                      </p:cBhvr>
                                      <p:tavLst>
                                        <p:tav tm="0">
                                          <p:val>
                                            <p:strVal val="ppt_w"/>
                                          </p:val>
                                        </p:tav>
                                        <p:tav tm="100000">
                                          <p:val>
                                            <p:fltVal val="0"/>
                                          </p:val>
                                        </p:tav>
                                      </p:tavLst>
                                    </p:anim>
                                    <p:anim calcmode="lin" valueType="num">
                                      <p:cBhvr>
                                        <p:cTn id="29" dur="500"/>
                                        <p:tgtEl>
                                          <p:spTgt spid="35"/>
                                        </p:tgtEl>
                                        <p:attrNameLst>
                                          <p:attrName>ppt_h</p:attrName>
                                        </p:attrNameLst>
                                      </p:cBhvr>
                                      <p:tavLst>
                                        <p:tav tm="0">
                                          <p:val>
                                            <p:strVal val="ppt_h"/>
                                          </p:val>
                                        </p:tav>
                                        <p:tav tm="100000">
                                          <p:val>
                                            <p:fltVal val="0"/>
                                          </p:val>
                                        </p:tav>
                                      </p:tavLst>
                                    </p:anim>
                                    <p:animEffect transition="out" filter="fade">
                                      <p:cBhvr>
                                        <p:cTn id="30" dur="500"/>
                                        <p:tgtEl>
                                          <p:spTgt spid="35"/>
                                        </p:tgtEl>
                                      </p:cBhvr>
                                    </p:animEffect>
                                    <p:set>
                                      <p:cBhvr>
                                        <p:cTn id="31" dur="1" fill="hold">
                                          <p:stCondLst>
                                            <p:cond delay="499"/>
                                          </p:stCondLst>
                                        </p:cTn>
                                        <p:tgtEl>
                                          <p:spTgt spid="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4"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 9"/>
          <p:cNvGrpSpPr/>
          <p:nvPr/>
        </p:nvGrpSpPr>
        <p:grpSpPr>
          <a:xfrm>
            <a:off x="6293096" y="889299"/>
            <a:ext cx="5760703" cy="5760703"/>
            <a:chOff x="6038204" y="876300"/>
            <a:chExt cx="5760703" cy="5760703"/>
          </a:xfrm>
        </p:grpSpPr>
        <p:pic>
          <p:nvPicPr>
            <p:cNvPr id="9" name="Resim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38204" y="876300"/>
              <a:ext cx="5760703" cy="5760703"/>
            </a:xfrm>
            <a:prstGeom prst="rect">
              <a:avLst/>
            </a:prstGeom>
            <a:ln w="19050">
              <a:solidFill>
                <a:schemeClr val="tx1"/>
              </a:solidFill>
            </a:ln>
          </p:spPr>
        </p:pic>
        <p:sp>
          <p:nvSpPr>
            <p:cNvPr id="20" name="Yamuk 19"/>
            <p:cNvSpPr/>
            <p:nvPr/>
          </p:nvSpPr>
          <p:spPr>
            <a:xfrm>
              <a:off x="9457970" y="1801470"/>
              <a:ext cx="2019009" cy="1389404"/>
            </a:xfrm>
            <a:prstGeom prst="trapezoid">
              <a:avLst>
                <a:gd name="adj" fmla="val 0"/>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1500" dirty="0" smtClean="0">
                  <a:solidFill>
                    <a:srgbClr val="000000"/>
                  </a:solidFill>
                </a:rPr>
                <a:t>Ticaret yolları bizim kontrolümüze geçmeli</a:t>
              </a:r>
              <a:endParaRPr lang="tr-TR" sz="1500" dirty="0">
                <a:solidFill>
                  <a:srgbClr val="000000"/>
                </a:solidFill>
              </a:endParaRPr>
            </a:p>
          </p:txBody>
        </p:sp>
      </p:grpSp>
      <p:pic>
        <p:nvPicPr>
          <p:cNvPr id="7" name="Resim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747979"/>
            <a:ext cx="6043345" cy="6043345"/>
          </a:xfrm>
          <a:prstGeom prst="rect">
            <a:avLst/>
          </a:prstGeom>
        </p:spPr>
      </p:pic>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Haçlı </a:t>
            </a:r>
            <a:r>
              <a:rPr lang="tr-TR" sz="2800" dirty="0" smtClean="0">
                <a:solidFill>
                  <a:schemeClr val="bg1"/>
                </a:solidFill>
              </a:rPr>
              <a:t>Saldırılarının </a:t>
            </a:r>
            <a:r>
              <a:rPr lang="tr-TR" sz="2800" dirty="0" smtClean="0">
                <a:solidFill>
                  <a:schemeClr val="bg1"/>
                </a:solidFill>
              </a:rPr>
              <a:t>Nedenleri</a:t>
            </a:r>
            <a:endParaRPr lang="en-US" sz="2800" dirty="0">
              <a:solidFill>
                <a:schemeClr val="bg1"/>
              </a:solidFill>
            </a:endParaRPr>
          </a:p>
        </p:txBody>
      </p:sp>
      <p:sp>
        <p:nvSpPr>
          <p:cNvPr id="17" name="Yamuk 16"/>
          <p:cNvSpPr/>
          <p:nvPr/>
        </p:nvSpPr>
        <p:spPr>
          <a:xfrm>
            <a:off x="3152420" y="953745"/>
            <a:ext cx="2019009" cy="1389404"/>
          </a:xfrm>
          <a:prstGeom prst="trapezoid">
            <a:avLst>
              <a:gd name="adj" fmla="val 0"/>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1500" dirty="0" smtClean="0">
                <a:solidFill>
                  <a:srgbClr val="000000"/>
                </a:solidFill>
              </a:rPr>
              <a:t>Doğu’nun zenginliğini ele geçirmeliyiz.</a:t>
            </a:r>
            <a:endParaRPr lang="tr-TR" sz="1500" dirty="0">
              <a:solidFill>
                <a:srgbClr val="000000"/>
              </a:solidFill>
            </a:endParaRPr>
          </a:p>
        </p:txBody>
      </p:sp>
      <p:sp>
        <p:nvSpPr>
          <p:cNvPr id="28" name="Köşeli Çift Ayraç 27"/>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Görseller Haçlı </a:t>
            </a:r>
            <a:r>
              <a:rPr lang="tr-TR" sz="2400" dirty="0" smtClean="0">
                <a:solidFill>
                  <a:schemeClr val="tx1"/>
                </a:solidFill>
              </a:rPr>
              <a:t>Saldırılarının </a:t>
            </a:r>
            <a:r>
              <a:rPr lang="tr-TR" sz="2400" dirty="0" smtClean="0">
                <a:solidFill>
                  <a:schemeClr val="tx1"/>
                </a:solidFill>
              </a:rPr>
              <a:t>hangi alandaki nedenleri ile ilgilidir?</a:t>
            </a:r>
            <a:endParaRPr lang="tr-TR" sz="2400" dirty="0">
              <a:solidFill>
                <a:schemeClr val="tx1"/>
              </a:solidFill>
            </a:endParaRPr>
          </a:p>
        </p:txBody>
      </p:sp>
      <p:grpSp>
        <p:nvGrpSpPr>
          <p:cNvPr id="29" name="Grup 28"/>
          <p:cNvGrpSpPr/>
          <p:nvPr/>
        </p:nvGrpSpPr>
        <p:grpSpPr>
          <a:xfrm>
            <a:off x="118753" y="5814727"/>
            <a:ext cx="914437" cy="819703"/>
            <a:chOff x="313837" y="4957280"/>
            <a:chExt cx="914437" cy="819703"/>
          </a:xfrm>
        </p:grpSpPr>
        <p:grpSp>
          <p:nvGrpSpPr>
            <p:cNvPr id="30" name="Grup 29"/>
            <p:cNvGrpSpPr/>
            <p:nvPr/>
          </p:nvGrpSpPr>
          <p:grpSpPr>
            <a:xfrm>
              <a:off x="313837" y="4957280"/>
              <a:ext cx="914437" cy="819703"/>
              <a:chOff x="6709431" y="3270742"/>
              <a:chExt cx="1544353" cy="1384361"/>
            </a:xfrm>
            <a:solidFill>
              <a:schemeClr val="tx1">
                <a:lumMod val="65000"/>
                <a:lumOff val="35000"/>
              </a:schemeClr>
            </a:solidFill>
          </p:grpSpPr>
          <p:sp>
            <p:nvSpPr>
              <p:cNvPr id="3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1"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591005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p:cTn id="14" dur="500" fill="hold"/>
                                        <p:tgtEl>
                                          <p:spTgt spid="29"/>
                                        </p:tgtEl>
                                        <p:attrNameLst>
                                          <p:attrName>ppt_w</p:attrName>
                                        </p:attrNameLst>
                                      </p:cBhvr>
                                      <p:tavLst>
                                        <p:tav tm="0">
                                          <p:val>
                                            <p:fltVal val="0"/>
                                          </p:val>
                                        </p:tav>
                                        <p:tav tm="100000">
                                          <p:val>
                                            <p:strVal val="#ppt_w"/>
                                          </p:val>
                                        </p:tav>
                                      </p:tavLst>
                                    </p:anim>
                                    <p:anim calcmode="lin" valueType="num">
                                      <p:cBhvr>
                                        <p:cTn id="15" dur="500" fill="hold"/>
                                        <p:tgtEl>
                                          <p:spTgt spid="29"/>
                                        </p:tgtEl>
                                        <p:attrNameLst>
                                          <p:attrName>ppt_h</p:attrName>
                                        </p:attrNameLst>
                                      </p:cBhvr>
                                      <p:tavLst>
                                        <p:tav tm="0">
                                          <p:val>
                                            <p:fltVal val="0"/>
                                          </p:val>
                                        </p:tav>
                                        <p:tav tm="100000">
                                          <p:val>
                                            <p:strVal val="#ppt_h"/>
                                          </p:val>
                                        </p:tav>
                                      </p:tavLst>
                                    </p:anim>
                                    <p:animEffect transition="in" filter="fade">
                                      <p:cBhvr>
                                        <p:cTn id="16" dur="500"/>
                                        <p:tgtEl>
                                          <p:spTgt spid="29"/>
                                        </p:tgtEl>
                                      </p:cBhvr>
                                    </p:animEffect>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wipe(left)">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28"/>
                                        </p:tgtEl>
                                      </p:cBhvr>
                                    </p:animEffect>
                                    <p:set>
                                      <p:cBhvr>
                                        <p:cTn id="25" dur="1" fill="hold">
                                          <p:stCondLst>
                                            <p:cond delay="499"/>
                                          </p:stCondLst>
                                        </p:cTn>
                                        <p:tgtEl>
                                          <p:spTgt spid="28"/>
                                        </p:tgtEl>
                                        <p:attrNameLst>
                                          <p:attrName>style.visibility</p:attrName>
                                        </p:attrNameLst>
                                      </p:cBhvr>
                                      <p:to>
                                        <p:strVal val="hidden"/>
                                      </p:to>
                                    </p:set>
                                  </p:child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29"/>
                                        </p:tgtEl>
                                        <p:attrNameLst>
                                          <p:attrName>ppt_w</p:attrName>
                                        </p:attrNameLst>
                                      </p:cBhvr>
                                      <p:tavLst>
                                        <p:tav tm="0">
                                          <p:val>
                                            <p:strVal val="ppt_w"/>
                                          </p:val>
                                        </p:tav>
                                        <p:tav tm="100000">
                                          <p:val>
                                            <p:fltVal val="0"/>
                                          </p:val>
                                        </p:tav>
                                      </p:tavLst>
                                    </p:anim>
                                    <p:anim calcmode="lin" valueType="num">
                                      <p:cBhvr>
                                        <p:cTn id="29" dur="500"/>
                                        <p:tgtEl>
                                          <p:spTgt spid="29"/>
                                        </p:tgtEl>
                                        <p:attrNameLst>
                                          <p:attrName>ppt_h</p:attrName>
                                        </p:attrNameLst>
                                      </p:cBhvr>
                                      <p:tavLst>
                                        <p:tav tm="0">
                                          <p:val>
                                            <p:strVal val="ppt_h"/>
                                          </p:val>
                                        </p:tav>
                                        <p:tav tm="100000">
                                          <p:val>
                                            <p:fltVal val="0"/>
                                          </p:val>
                                        </p:tav>
                                      </p:tavLst>
                                    </p:anim>
                                    <p:animEffect transition="out" filter="fade">
                                      <p:cBhvr>
                                        <p:cTn id="30" dur="500"/>
                                        <p:tgtEl>
                                          <p:spTgt spid="29"/>
                                        </p:tgtEl>
                                      </p:cBhvr>
                                    </p:animEffect>
                                    <p:set>
                                      <p:cBhvr>
                                        <p:cTn id="31" dur="1" fill="hold">
                                          <p:stCondLst>
                                            <p:cond delay="499"/>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1. Haçlı </a:t>
            </a:r>
            <a:r>
              <a:rPr lang="tr-TR" sz="2800" dirty="0" smtClean="0">
                <a:solidFill>
                  <a:schemeClr val="bg1"/>
                </a:solidFill>
              </a:rPr>
              <a:t>Saldırısı </a:t>
            </a:r>
            <a:r>
              <a:rPr lang="tr-TR" sz="2800" dirty="0" smtClean="0">
                <a:solidFill>
                  <a:schemeClr val="bg1"/>
                </a:solidFill>
              </a:rPr>
              <a:t>1095-1099</a:t>
            </a:r>
          </a:p>
        </p:txBody>
      </p:sp>
      <p:pic>
        <p:nvPicPr>
          <p:cNvPr id="2" name="Resim 1"/>
          <p:cNvPicPr>
            <a:picLocks noChangeAspect="1"/>
          </p:cNvPicPr>
          <p:nvPr/>
        </p:nvPicPr>
        <p:blipFill rotWithShape="1">
          <a:blip r:embed="rId4">
            <a:extLst>
              <a:ext uri="{28A0092B-C50C-407E-A947-70E740481C1C}">
                <a14:useLocalDpi xmlns:a14="http://schemas.microsoft.com/office/drawing/2010/main" val="0"/>
              </a:ext>
            </a:extLst>
          </a:blip>
          <a:srcRect l="1590" t="2576" r="1415" b="3177"/>
          <a:stretch/>
        </p:blipFill>
        <p:spPr>
          <a:xfrm>
            <a:off x="8877" y="727969"/>
            <a:ext cx="12162408" cy="6126574"/>
          </a:xfrm>
          <a:prstGeom prst="rect">
            <a:avLst/>
          </a:prstGeom>
        </p:spPr>
      </p:pic>
      <p:sp>
        <p:nvSpPr>
          <p:cNvPr id="18" name="Google Shape;410;p8"/>
          <p:cNvSpPr/>
          <p:nvPr/>
        </p:nvSpPr>
        <p:spPr>
          <a:xfrm>
            <a:off x="923925" y="825462"/>
            <a:ext cx="10725150" cy="85459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Avrupa’dan yaklaşık yüz bin kişiden oluşan Haçlı ordusu İstanbul üzerinden Anadolu’ya geçerek Türkiye Selçuklularının başkenti İznik’e saldırdılar.</a:t>
            </a:r>
            <a:endParaRPr sz="2400" dirty="0">
              <a:latin typeface="Calibri"/>
              <a:ea typeface="Calibri"/>
              <a:cs typeface="Calibri"/>
              <a:sym typeface="Calibri"/>
            </a:endParaRPr>
          </a:p>
        </p:txBody>
      </p:sp>
      <p:pic>
        <p:nvPicPr>
          <p:cNvPr id="3" name="Resim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6431" y="1897084"/>
            <a:ext cx="5708342" cy="3113641"/>
          </a:xfrm>
          <a:prstGeom prst="rect">
            <a:avLst/>
          </a:prstGeom>
          <a:ln>
            <a:noFill/>
          </a:ln>
          <a:effectLst>
            <a:outerShdw blurRad="292100" dist="139700" dir="2700000" algn="tl" rotWithShape="0">
              <a:srgbClr val="333333">
                <a:alpha val="65000"/>
              </a:srgbClr>
            </a:outerShdw>
          </a:effectLst>
        </p:spPr>
      </p:pic>
      <p:sp>
        <p:nvSpPr>
          <p:cNvPr id="20" name="Freeform 298">
            <a:extLst>
              <a:ext uri="{FF2B5EF4-FFF2-40B4-BE49-F238E27FC236}">
                <a16:creationId xmlns:a16="http://schemas.microsoft.com/office/drawing/2014/main" id="{C0673D98-F0AA-4629-BEDD-2DC0A3AED5A5}"/>
              </a:ext>
            </a:extLst>
          </p:cNvPr>
          <p:cNvSpPr>
            <a:spLocks/>
          </p:cNvSpPr>
          <p:nvPr/>
        </p:nvSpPr>
        <p:spPr bwMode="auto">
          <a:xfrm rot="5159276" flipH="1">
            <a:off x="6925589" y="2422800"/>
            <a:ext cx="1168232" cy="2799880"/>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rgbClr val="FF0000"/>
          </a:solid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21" name="Yuvarlatılmış Dikdörtgen 20"/>
          <p:cNvSpPr/>
          <p:nvPr/>
        </p:nvSpPr>
        <p:spPr>
          <a:xfrm>
            <a:off x="186432" y="5227754"/>
            <a:ext cx="5708342" cy="1246836"/>
          </a:xfrm>
          <a:prstGeom prst="roundRect">
            <a:avLst>
              <a:gd name="adj" fmla="val 2151"/>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Selçuklu hükümdarı I. </a:t>
            </a:r>
            <a:r>
              <a:rPr lang="tr-TR" dirty="0" err="1" smtClean="0">
                <a:solidFill>
                  <a:schemeClr val="tx1"/>
                </a:solidFill>
              </a:rPr>
              <a:t>Kılıçarslan</a:t>
            </a:r>
            <a:r>
              <a:rPr lang="tr-TR" dirty="0" smtClean="0">
                <a:solidFill>
                  <a:schemeClr val="tx1"/>
                </a:solidFill>
              </a:rPr>
              <a:t> bir çok Haçlıyı yok etmesine rağmen kalabalık Haçlı ordusu karşısında başarısız oldu ve İznik Haçlıların eline geçti.</a:t>
            </a:r>
          </a:p>
        </p:txBody>
      </p:sp>
    </p:spTree>
    <p:custDataLst>
      <p:tags r:id="rId1"/>
    </p:custDataLst>
    <p:extLst>
      <p:ext uri="{BB962C8B-B14F-4D97-AF65-F5344CB8AC3E}">
        <p14:creationId xmlns:p14="http://schemas.microsoft.com/office/powerpoint/2010/main" val="2901848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down)">
                                      <p:cBhvr>
                                        <p:cTn id="14" dur="500"/>
                                        <p:tgtEl>
                                          <p:spTgt spid="20"/>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12" presetClass="entr" presetSubtype="1"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500"/>
                                        <p:tgtEl>
                                          <p:spTgt spid="21"/>
                                        </p:tgtEl>
                                        <p:attrNameLst>
                                          <p:attrName>ppt_y</p:attrName>
                                        </p:attrNameLst>
                                      </p:cBhvr>
                                      <p:tavLst>
                                        <p:tav tm="0">
                                          <p:val>
                                            <p:strVal val="#ppt_y-#ppt_h*1.125000"/>
                                          </p:val>
                                        </p:tav>
                                        <p:tav tm="100000">
                                          <p:val>
                                            <p:strVal val="#ppt_y"/>
                                          </p:val>
                                        </p:tav>
                                      </p:tavLst>
                                    </p:anim>
                                    <p:animEffect transition="in" filter="wipe(down)">
                                      <p:cBhvr>
                                        <p:cTn id="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1. Haçlı </a:t>
            </a:r>
            <a:r>
              <a:rPr lang="tr-TR" sz="2800" dirty="0" smtClean="0">
                <a:solidFill>
                  <a:schemeClr val="bg1"/>
                </a:solidFill>
              </a:rPr>
              <a:t>Saldırısı </a:t>
            </a:r>
            <a:r>
              <a:rPr lang="tr-TR" sz="2800" dirty="0" smtClean="0">
                <a:solidFill>
                  <a:schemeClr val="bg1"/>
                </a:solidFill>
              </a:rPr>
              <a:t>1095-1099</a:t>
            </a:r>
          </a:p>
        </p:txBody>
      </p:sp>
      <p:pic>
        <p:nvPicPr>
          <p:cNvPr id="2" name="Resim 1"/>
          <p:cNvPicPr>
            <a:picLocks noChangeAspect="1"/>
          </p:cNvPicPr>
          <p:nvPr/>
        </p:nvPicPr>
        <p:blipFill rotWithShape="1">
          <a:blip r:embed="rId5">
            <a:extLst>
              <a:ext uri="{28A0092B-C50C-407E-A947-70E740481C1C}">
                <a14:useLocalDpi xmlns:a14="http://schemas.microsoft.com/office/drawing/2010/main" val="0"/>
              </a:ext>
            </a:extLst>
          </a:blip>
          <a:srcRect l="1590" t="2576" r="1415" b="3177"/>
          <a:stretch/>
        </p:blipFill>
        <p:spPr>
          <a:xfrm>
            <a:off x="8877" y="727969"/>
            <a:ext cx="12162408" cy="6126574"/>
          </a:xfrm>
          <a:prstGeom prst="rect">
            <a:avLst/>
          </a:prstGeom>
        </p:spPr>
      </p:pic>
      <p:sp>
        <p:nvSpPr>
          <p:cNvPr id="18" name="Google Shape;410;p8"/>
          <p:cNvSpPr/>
          <p:nvPr/>
        </p:nvSpPr>
        <p:spPr>
          <a:xfrm>
            <a:off x="923925" y="825462"/>
            <a:ext cx="10725150" cy="85459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Avrupa’dan yaklaşık yüz bin kişiden oluşan Haçlı ordusu İstanbul üzerinden Anadolu’ya geçerek Türkiye Selçuklularının başkenti İznik’e saldırdılar.</a:t>
            </a:r>
            <a:endParaRPr sz="2400" dirty="0">
              <a:latin typeface="Calibri"/>
              <a:ea typeface="Calibri"/>
              <a:cs typeface="Calibri"/>
              <a:sym typeface="Calibri"/>
            </a:endParaRPr>
          </a:p>
        </p:txBody>
      </p:sp>
      <p:sp>
        <p:nvSpPr>
          <p:cNvPr id="22" name="Freeform 298">
            <a:extLst>
              <a:ext uri="{FF2B5EF4-FFF2-40B4-BE49-F238E27FC236}">
                <a16:creationId xmlns:a16="http://schemas.microsoft.com/office/drawing/2014/main" id="{C0673D98-F0AA-4629-BEDD-2DC0A3AED5A5}"/>
              </a:ext>
            </a:extLst>
          </p:cNvPr>
          <p:cNvSpPr>
            <a:spLocks/>
          </p:cNvSpPr>
          <p:nvPr/>
        </p:nvSpPr>
        <p:spPr bwMode="auto">
          <a:xfrm rot="11471931" flipH="1" flipV="1">
            <a:off x="9174282" y="4666588"/>
            <a:ext cx="652199" cy="446995"/>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rgbClr val="FF0000"/>
          </a:solid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23" name="Oval 22"/>
          <p:cNvSpPr/>
          <p:nvPr/>
        </p:nvSpPr>
        <p:spPr>
          <a:xfrm>
            <a:off x="9725822" y="5179401"/>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24" name="Rectangle 9"/>
          <p:cNvSpPr>
            <a:spLocks noChangeArrowheads="1"/>
          </p:cNvSpPr>
          <p:nvPr/>
        </p:nvSpPr>
        <p:spPr bwMode="auto">
          <a:xfrm>
            <a:off x="8703948" y="5252929"/>
            <a:ext cx="2221552" cy="628650"/>
          </a:xfrm>
          <a:prstGeom prst="rect">
            <a:avLst/>
          </a:prstGeom>
          <a:noFill/>
          <a:ln w="9525">
            <a:noFill/>
            <a:miter lim="800000"/>
            <a:headEnd/>
            <a:tailEnd/>
          </a:ln>
        </p:spPr>
        <p:txBody>
          <a:bodyPr/>
          <a:lstStyle/>
          <a:p>
            <a:pPr algn="ctr"/>
            <a:r>
              <a:rPr lang="tr-TR" sz="2000" b="1" dirty="0" smtClean="0"/>
              <a:t>Konya</a:t>
            </a:r>
            <a:endParaRPr lang="en-US" sz="2400" b="1" dirty="0"/>
          </a:p>
        </p:txBody>
      </p:sp>
      <p:pic>
        <p:nvPicPr>
          <p:cNvPr id="9" name="Resim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6432" y="1945138"/>
            <a:ext cx="5708342" cy="3116176"/>
          </a:xfrm>
          <a:prstGeom prst="rect">
            <a:avLst/>
          </a:prstGeom>
          <a:ln>
            <a:noFill/>
          </a:ln>
          <a:effectLst>
            <a:outerShdw blurRad="292100" dist="139700" dir="2700000" algn="tl" rotWithShape="0">
              <a:srgbClr val="333333">
                <a:alpha val="65000"/>
              </a:srgbClr>
            </a:outerShdw>
          </a:effectLst>
        </p:spPr>
      </p:pic>
      <p:sp>
        <p:nvSpPr>
          <p:cNvPr id="12" name="Yuvarlatılmış Dikdörtgen 11"/>
          <p:cNvSpPr/>
          <p:nvPr/>
        </p:nvSpPr>
        <p:spPr>
          <a:xfrm>
            <a:off x="186432" y="5227754"/>
            <a:ext cx="5708342" cy="1246836"/>
          </a:xfrm>
          <a:prstGeom prst="roundRect">
            <a:avLst>
              <a:gd name="adj" fmla="val 2151"/>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Bunun üzerine I </a:t>
            </a:r>
            <a:r>
              <a:rPr lang="tr-TR" dirty="0" err="1" smtClean="0">
                <a:solidFill>
                  <a:schemeClr val="tx1"/>
                </a:solidFill>
              </a:rPr>
              <a:t>Kılıçarslan</a:t>
            </a:r>
            <a:r>
              <a:rPr lang="tr-TR" dirty="0" smtClean="0">
                <a:solidFill>
                  <a:schemeClr val="tx1"/>
                </a:solidFill>
              </a:rPr>
              <a:t> Konya’ya gelerek Konya’yı yeni başkent yapmıştır.</a:t>
            </a:r>
          </a:p>
        </p:txBody>
      </p:sp>
      <p:sp>
        <p:nvSpPr>
          <p:cNvPr id="13" name="Köşeli Çift Ayraç 12"/>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I. Haçlı </a:t>
            </a:r>
            <a:r>
              <a:rPr lang="tr-TR" sz="2400" dirty="0" smtClean="0">
                <a:solidFill>
                  <a:schemeClr val="tx1"/>
                </a:solidFill>
              </a:rPr>
              <a:t>Saldırıları </a:t>
            </a:r>
            <a:r>
              <a:rPr lang="tr-TR" sz="2400" dirty="0" smtClean="0">
                <a:solidFill>
                  <a:schemeClr val="tx1"/>
                </a:solidFill>
              </a:rPr>
              <a:t>sonucunda başkentin değişmiş olması hangi alanda bir sonuçtur?</a:t>
            </a:r>
            <a:endParaRPr lang="tr-TR" sz="2400" dirty="0">
              <a:solidFill>
                <a:schemeClr val="tx1"/>
              </a:solidFill>
            </a:endParaRPr>
          </a:p>
        </p:txBody>
      </p:sp>
      <p:grpSp>
        <p:nvGrpSpPr>
          <p:cNvPr id="14" name="Grup 13"/>
          <p:cNvGrpSpPr/>
          <p:nvPr/>
        </p:nvGrpSpPr>
        <p:grpSpPr>
          <a:xfrm>
            <a:off x="118753" y="5814727"/>
            <a:ext cx="914437" cy="819703"/>
            <a:chOff x="313837" y="4957280"/>
            <a:chExt cx="914437" cy="819703"/>
          </a:xfrm>
        </p:grpSpPr>
        <p:grpSp>
          <p:nvGrpSpPr>
            <p:cNvPr id="15" name="Grup 14"/>
            <p:cNvGrpSpPr/>
            <p:nvPr/>
          </p:nvGrpSpPr>
          <p:grpSpPr>
            <a:xfrm>
              <a:off x="313837" y="4957280"/>
              <a:ext cx="914437" cy="819703"/>
              <a:chOff x="6709431" y="3270742"/>
              <a:chExt cx="1544353" cy="1384361"/>
            </a:xfrm>
            <a:solidFill>
              <a:schemeClr val="tx1">
                <a:lumMod val="65000"/>
                <a:lumOff val="35000"/>
              </a:schemeClr>
            </a:solidFill>
          </p:grpSpPr>
          <p:sp>
            <p:nvSpPr>
              <p:cNvPr id="1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2421003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down)">
                                      <p:cBhvr>
                                        <p:cTn id="11" dur="580">
                                          <p:stCondLst>
                                            <p:cond delay="0"/>
                                          </p:stCondLst>
                                        </p:cTn>
                                        <p:tgtEl>
                                          <p:spTgt spid="23"/>
                                        </p:tgtEl>
                                      </p:cBhvr>
                                    </p:animEffect>
                                    <p:anim calcmode="lin" valueType="num">
                                      <p:cBhvr>
                                        <p:cTn id="12"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17" dur="26">
                                          <p:stCondLst>
                                            <p:cond delay="650"/>
                                          </p:stCondLst>
                                        </p:cTn>
                                        <p:tgtEl>
                                          <p:spTgt spid="23"/>
                                        </p:tgtEl>
                                      </p:cBhvr>
                                      <p:to x="100000" y="60000"/>
                                    </p:animScale>
                                    <p:animScale>
                                      <p:cBhvr>
                                        <p:cTn id="18" dur="166" decel="50000">
                                          <p:stCondLst>
                                            <p:cond delay="676"/>
                                          </p:stCondLst>
                                        </p:cTn>
                                        <p:tgtEl>
                                          <p:spTgt spid="23"/>
                                        </p:tgtEl>
                                      </p:cBhvr>
                                      <p:to x="100000" y="100000"/>
                                    </p:animScale>
                                    <p:animScale>
                                      <p:cBhvr>
                                        <p:cTn id="19" dur="26">
                                          <p:stCondLst>
                                            <p:cond delay="1312"/>
                                          </p:stCondLst>
                                        </p:cTn>
                                        <p:tgtEl>
                                          <p:spTgt spid="23"/>
                                        </p:tgtEl>
                                      </p:cBhvr>
                                      <p:to x="100000" y="80000"/>
                                    </p:animScale>
                                    <p:animScale>
                                      <p:cBhvr>
                                        <p:cTn id="20" dur="166" decel="50000">
                                          <p:stCondLst>
                                            <p:cond delay="1338"/>
                                          </p:stCondLst>
                                        </p:cTn>
                                        <p:tgtEl>
                                          <p:spTgt spid="23"/>
                                        </p:tgtEl>
                                      </p:cBhvr>
                                      <p:to x="100000" y="100000"/>
                                    </p:animScale>
                                    <p:animScale>
                                      <p:cBhvr>
                                        <p:cTn id="21" dur="26">
                                          <p:stCondLst>
                                            <p:cond delay="1642"/>
                                          </p:stCondLst>
                                        </p:cTn>
                                        <p:tgtEl>
                                          <p:spTgt spid="23"/>
                                        </p:tgtEl>
                                      </p:cBhvr>
                                      <p:to x="100000" y="90000"/>
                                    </p:animScale>
                                    <p:animScale>
                                      <p:cBhvr>
                                        <p:cTn id="22" dur="166" decel="50000">
                                          <p:stCondLst>
                                            <p:cond delay="1668"/>
                                          </p:stCondLst>
                                        </p:cTn>
                                        <p:tgtEl>
                                          <p:spTgt spid="23"/>
                                        </p:tgtEl>
                                      </p:cBhvr>
                                      <p:to x="100000" y="100000"/>
                                    </p:animScale>
                                    <p:animScale>
                                      <p:cBhvr>
                                        <p:cTn id="23" dur="26">
                                          <p:stCondLst>
                                            <p:cond delay="1808"/>
                                          </p:stCondLst>
                                        </p:cTn>
                                        <p:tgtEl>
                                          <p:spTgt spid="23"/>
                                        </p:tgtEl>
                                      </p:cBhvr>
                                      <p:to x="100000" y="95000"/>
                                    </p:animScale>
                                    <p:animScale>
                                      <p:cBhvr>
                                        <p:cTn id="24" dur="166" decel="50000">
                                          <p:stCondLst>
                                            <p:cond delay="1834"/>
                                          </p:stCondLst>
                                        </p:cTn>
                                        <p:tgtEl>
                                          <p:spTgt spid="23"/>
                                        </p:tgtEl>
                                      </p:cBhvr>
                                      <p:to x="100000" y="100000"/>
                                    </p:animScale>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ppt_w</p:attrName>
                                        </p:attrNameLst>
                                      </p:cBhvr>
                                      <p:tavLst>
                                        <p:tav tm="0">
                                          <p:val>
                                            <p:fltVal val="0"/>
                                          </p:val>
                                        </p:tav>
                                        <p:tav tm="100000">
                                          <p:val>
                                            <p:strVal val="#ppt_w"/>
                                          </p:val>
                                        </p:tav>
                                      </p:tavLst>
                                    </p:anim>
                                    <p:anim calcmode="lin" valueType="num">
                                      <p:cBhvr>
                                        <p:cTn id="29" dur="500" fill="hold"/>
                                        <p:tgtEl>
                                          <p:spTgt spid="24"/>
                                        </p:tgtEl>
                                        <p:attrNameLst>
                                          <p:attrName>ppt_h</p:attrName>
                                        </p:attrNameLst>
                                      </p:cBhvr>
                                      <p:tavLst>
                                        <p:tav tm="0">
                                          <p:val>
                                            <p:fltVal val="0"/>
                                          </p:val>
                                        </p:tav>
                                        <p:tav tm="100000">
                                          <p:val>
                                            <p:strVal val="#ppt_h"/>
                                          </p:val>
                                        </p:tav>
                                      </p:tavLst>
                                    </p:anim>
                                    <p:animEffect transition="in" filter="fade">
                                      <p:cBhvr>
                                        <p:cTn id="30" dur="500"/>
                                        <p:tgtEl>
                                          <p:spTgt spid="24"/>
                                        </p:tgtEl>
                                      </p:cBhvr>
                                    </p:animEffect>
                                  </p:childTnLst>
                                </p:cTn>
                              </p:par>
                            </p:childTnLst>
                          </p:cTn>
                        </p:par>
                        <p:par>
                          <p:cTn id="31" fill="hold">
                            <p:stCondLst>
                              <p:cond delay="3000"/>
                            </p:stCondLst>
                            <p:childTnLst>
                              <p:par>
                                <p:cTn id="32" presetID="12" presetClass="entr" presetSubtype="2"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p:tgtEl>
                                          <p:spTgt spid="9"/>
                                        </p:tgtEl>
                                        <p:attrNameLst>
                                          <p:attrName>ppt_x</p:attrName>
                                        </p:attrNameLst>
                                      </p:cBhvr>
                                      <p:tavLst>
                                        <p:tav tm="0">
                                          <p:val>
                                            <p:strVal val="#ppt_x+#ppt_w*1.125000"/>
                                          </p:val>
                                        </p:tav>
                                        <p:tav tm="100000">
                                          <p:val>
                                            <p:strVal val="#ppt_x"/>
                                          </p:val>
                                        </p:tav>
                                      </p:tavLst>
                                    </p:anim>
                                    <p:animEffect transition="in" filter="wipe(left)">
                                      <p:cBhvr>
                                        <p:cTn id="35" dur="500"/>
                                        <p:tgtEl>
                                          <p:spTgt spid="9"/>
                                        </p:tgtEl>
                                      </p:cBhvr>
                                    </p:animEffect>
                                  </p:childTnLst>
                                </p:cTn>
                              </p:par>
                            </p:childTnLst>
                          </p:cTn>
                        </p:par>
                        <p:par>
                          <p:cTn id="36" fill="hold">
                            <p:stCondLst>
                              <p:cond delay="3500"/>
                            </p:stCondLst>
                            <p:childTnLst>
                              <p:par>
                                <p:cTn id="37" presetID="12" presetClass="entr" presetSubtype="1"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p:tgtEl>
                                          <p:spTgt spid="12"/>
                                        </p:tgtEl>
                                        <p:attrNameLst>
                                          <p:attrName>ppt_y</p:attrName>
                                        </p:attrNameLst>
                                      </p:cBhvr>
                                      <p:tavLst>
                                        <p:tav tm="0">
                                          <p:val>
                                            <p:strVal val="#ppt_y-#ppt_h*1.125000"/>
                                          </p:val>
                                        </p:tav>
                                        <p:tav tm="100000">
                                          <p:val>
                                            <p:strVal val="#ppt_y"/>
                                          </p:val>
                                        </p:tav>
                                      </p:tavLst>
                                    </p:anim>
                                    <p:animEffect transition="in" filter="wipe(down)">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subTnLst>
                                    <p:audio>
                                      <p:cMediaNode>
                                        <p:cTn display="0" masterRel="sameClick">
                                          <p:stCondLst>
                                            <p:cond evt="begin" delay="0">
                                              <p:tn val="43"/>
                                            </p:cond>
                                          </p:stCondLst>
                                          <p:endCondLst>
                                            <p:cond evt="onStopAudio" delay="0">
                                              <p:tgtEl>
                                                <p:sldTgt/>
                                              </p:tgtEl>
                                            </p:cond>
                                          </p:endCondLst>
                                        </p:cTn>
                                        <p:tgtEl>
                                          <p:sndTgt r:embed="rId4" name="arrow.wav"/>
                                        </p:tgtEl>
                                      </p:cMediaNode>
                                    </p:audio>
                                  </p:subTnLst>
                                </p:cTn>
                              </p:par>
                            </p:childTnLst>
                          </p:cTn>
                        </p:par>
                        <p:par>
                          <p:cTn id="48" fill="hold">
                            <p:stCondLst>
                              <p:cond delay="500"/>
                            </p:stCondLst>
                            <p:childTnLst>
                              <p:par>
                                <p:cTn id="49" presetID="22" presetClass="entr" presetSubtype="8"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left)">
                                      <p:cBhvr>
                                        <p:cTn id="51" dur="500"/>
                                        <p:tgtEl>
                                          <p:spTgt spid="13"/>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xit" presetSubtype="2" fill="hold" grpId="1" nodeType="clickEffect">
                                  <p:stCondLst>
                                    <p:cond delay="0"/>
                                  </p:stCondLst>
                                  <p:childTnLst>
                                    <p:animEffect transition="out" filter="wipe(right)">
                                      <p:cBhvr>
                                        <p:cTn id="55" dur="500"/>
                                        <p:tgtEl>
                                          <p:spTgt spid="13"/>
                                        </p:tgtEl>
                                      </p:cBhvr>
                                    </p:animEffect>
                                    <p:set>
                                      <p:cBhvr>
                                        <p:cTn id="56" dur="1" fill="hold">
                                          <p:stCondLst>
                                            <p:cond delay="499"/>
                                          </p:stCondLst>
                                        </p:cTn>
                                        <p:tgtEl>
                                          <p:spTgt spid="13"/>
                                        </p:tgtEl>
                                        <p:attrNameLst>
                                          <p:attrName>style.visibility</p:attrName>
                                        </p:attrNameLst>
                                      </p:cBhvr>
                                      <p:to>
                                        <p:strVal val="hidden"/>
                                      </p:to>
                                    </p:set>
                                  </p:childTnLst>
                                </p:cTn>
                              </p:par>
                            </p:childTnLst>
                          </p:cTn>
                        </p:par>
                        <p:par>
                          <p:cTn id="57" fill="hold">
                            <p:stCondLst>
                              <p:cond delay="500"/>
                            </p:stCondLst>
                            <p:childTnLst>
                              <p:par>
                                <p:cTn id="58" presetID="53" presetClass="exit" presetSubtype="32" fill="hold" nodeType="afterEffect">
                                  <p:stCondLst>
                                    <p:cond delay="0"/>
                                  </p:stCondLst>
                                  <p:childTnLst>
                                    <p:anim calcmode="lin" valueType="num">
                                      <p:cBhvr>
                                        <p:cTn id="59" dur="500"/>
                                        <p:tgtEl>
                                          <p:spTgt spid="14"/>
                                        </p:tgtEl>
                                        <p:attrNameLst>
                                          <p:attrName>ppt_w</p:attrName>
                                        </p:attrNameLst>
                                      </p:cBhvr>
                                      <p:tavLst>
                                        <p:tav tm="0">
                                          <p:val>
                                            <p:strVal val="ppt_w"/>
                                          </p:val>
                                        </p:tav>
                                        <p:tav tm="100000">
                                          <p:val>
                                            <p:fltVal val="0"/>
                                          </p:val>
                                        </p:tav>
                                      </p:tavLst>
                                    </p:anim>
                                    <p:anim calcmode="lin" valueType="num">
                                      <p:cBhvr>
                                        <p:cTn id="60" dur="500"/>
                                        <p:tgtEl>
                                          <p:spTgt spid="14"/>
                                        </p:tgtEl>
                                        <p:attrNameLst>
                                          <p:attrName>ppt_h</p:attrName>
                                        </p:attrNameLst>
                                      </p:cBhvr>
                                      <p:tavLst>
                                        <p:tav tm="0">
                                          <p:val>
                                            <p:strVal val="ppt_h"/>
                                          </p:val>
                                        </p:tav>
                                        <p:tav tm="100000">
                                          <p:val>
                                            <p:fltVal val="0"/>
                                          </p:val>
                                        </p:tav>
                                      </p:tavLst>
                                    </p:anim>
                                    <p:animEffect transition="out" filter="fade">
                                      <p:cBhvr>
                                        <p:cTn id="61" dur="500"/>
                                        <p:tgtEl>
                                          <p:spTgt spid="14"/>
                                        </p:tgtEl>
                                      </p:cBhvr>
                                    </p:animEffect>
                                    <p:set>
                                      <p:cBhvr>
                                        <p:cTn id="62"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12" grpId="0" animBg="1"/>
      <p:bldP spid="13" grpId="0" animBg="1"/>
      <p:bldP spid="13"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1. Haçlı </a:t>
            </a:r>
            <a:r>
              <a:rPr lang="tr-TR" sz="2800" dirty="0" smtClean="0">
                <a:solidFill>
                  <a:schemeClr val="bg1"/>
                </a:solidFill>
              </a:rPr>
              <a:t>Saldırısı </a:t>
            </a:r>
            <a:r>
              <a:rPr lang="tr-TR" sz="2800" dirty="0" smtClean="0">
                <a:solidFill>
                  <a:schemeClr val="bg1"/>
                </a:solidFill>
              </a:rPr>
              <a:t>1095-1099</a:t>
            </a:r>
          </a:p>
        </p:txBody>
      </p:sp>
      <p:pic>
        <p:nvPicPr>
          <p:cNvPr id="2" name="Resim 1"/>
          <p:cNvPicPr>
            <a:picLocks noChangeAspect="1"/>
          </p:cNvPicPr>
          <p:nvPr/>
        </p:nvPicPr>
        <p:blipFill rotWithShape="1">
          <a:blip r:embed="rId5">
            <a:extLst>
              <a:ext uri="{28A0092B-C50C-407E-A947-70E740481C1C}">
                <a14:useLocalDpi xmlns:a14="http://schemas.microsoft.com/office/drawing/2010/main" val="0"/>
              </a:ext>
            </a:extLst>
          </a:blip>
          <a:srcRect l="1590" t="2576" r="1415" b="3177"/>
          <a:stretch/>
        </p:blipFill>
        <p:spPr>
          <a:xfrm>
            <a:off x="8877" y="727969"/>
            <a:ext cx="12162408" cy="6126574"/>
          </a:xfrm>
          <a:prstGeom prst="rect">
            <a:avLst/>
          </a:prstGeom>
        </p:spPr>
      </p:pic>
      <p:sp>
        <p:nvSpPr>
          <p:cNvPr id="18" name="Google Shape;410;p8"/>
          <p:cNvSpPr/>
          <p:nvPr/>
        </p:nvSpPr>
        <p:spPr>
          <a:xfrm>
            <a:off x="923925" y="825462"/>
            <a:ext cx="10725150" cy="85459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Avrupa’dan yaklaşık yüz bin kişiden oluşan Haçlı ordusu İstanbul üzerinden Anadolu’ya geçerek Türkiye Selçuklularının başkenti İznik’e saldırdılar.</a:t>
            </a:r>
            <a:endParaRPr sz="2400" dirty="0">
              <a:latin typeface="Calibri"/>
              <a:ea typeface="Calibri"/>
              <a:cs typeface="Calibri"/>
              <a:sym typeface="Calibri"/>
            </a:endParaRPr>
          </a:p>
        </p:txBody>
      </p:sp>
      <p:sp>
        <p:nvSpPr>
          <p:cNvPr id="23" name="Oval 22"/>
          <p:cNvSpPr/>
          <p:nvPr/>
        </p:nvSpPr>
        <p:spPr>
          <a:xfrm>
            <a:off x="9725822" y="5179401"/>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24" name="Rectangle 9"/>
          <p:cNvSpPr>
            <a:spLocks noChangeArrowheads="1"/>
          </p:cNvSpPr>
          <p:nvPr/>
        </p:nvSpPr>
        <p:spPr bwMode="auto">
          <a:xfrm>
            <a:off x="8703948" y="5252929"/>
            <a:ext cx="2221552" cy="628650"/>
          </a:xfrm>
          <a:prstGeom prst="rect">
            <a:avLst/>
          </a:prstGeom>
          <a:noFill/>
          <a:ln w="9525">
            <a:noFill/>
            <a:miter lim="800000"/>
            <a:headEnd/>
            <a:tailEnd/>
          </a:ln>
        </p:spPr>
        <p:txBody>
          <a:bodyPr/>
          <a:lstStyle/>
          <a:p>
            <a:pPr algn="ctr"/>
            <a:r>
              <a:rPr lang="tr-TR" sz="2000" b="1" dirty="0" smtClean="0"/>
              <a:t>Konya</a:t>
            </a:r>
            <a:endParaRPr lang="en-US" sz="2400" b="1" dirty="0"/>
          </a:p>
        </p:txBody>
      </p:sp>
      <p:sp>
        <p:nvSpPr>
          <p:cNvPr id="10" name="Serbest Form 9"/>
          <p:cNvSpPr/>
          <p:nvPr/>
        </p:nvSpPr>
        <p:spPr>
          <a:xfrm>
            <a:off x="9248775" y="4610100"/>
            <a:ext cx="2619375" cy="676275"/>
          </a:xfrm>
          <a:custGeom>
            <a:avLst/>
            <a:gdLst>
              <a:gd name="connsiteX0" fmla="*/ 0 w 2619375"/>
              <a:gd name="connsiteY0" fmla="*/ 0 h 676275"/>
              <a:gd name="connsiteX1" fmla="*/ 57150 w 2619375"/>
              <a:gd name="connsiteY1" fmla="*/ 9525 h 676275"/>
              <a:gd name="connsiteX2" fmla="*/ 104775 w 2619375"/>
              <a:gd name="connsiteY2" fmla="*/ 19050 h 676275"/>
              <a:gd name="connsiteX3" fmla="*/ 171450 w 2619375"/>
              <a:gd name="connsiteY3" fmla="*/ 28575 h 676275"/>
              <a:gd name="connsiteX4" fmla="*/ 219075 w 2619375"/>
              <a:gd name="connsiteY4" fmla="*/ 38100 h 676275"/>
              <a:gd name="connsiteX5" fmla="*/ 285750 w 2619375"/>
              <a:gd name="connsiteY5" fmla="*/ 47625 h 676275"/>
              <a:gd name="connsiteX6" fmla="*/ 352425 w 2619375"/>
              <a:gd name="connsiteY6" fmla="*/ 66675 h 676275"/>
              <a:gd name="connsiteX7" fmla="*/ 390525 w 2619375"/>
              <a:gd name="connsiteY7" fmla="*/ 95250 h 676275"/>
              <a:gd name="connsiteX8" fmla="*/ 419100 w 2619375"/>
              <a:gd name="connsiteY8" fmla="*/ 104775 h 676275"/>
              <a:gd name="connsiteX9" fmla="*/ 447675 w 2619375"/>
              <a:gd name="connsiteY9" fmla="*/ 123825 h 676275"/>
              <a:gd name="connsiteX10" fmla="*/ 504825 w 2619375"/>
              <a:gd name="connsiteY10" fmla="*/ 152400 h 676275"/>
              <a:gd name="connsiteX11" fmla="*/ 533400 w 2619375"/>
              <a:gd name="connsiteY11" fmla="*/ 209550 h 676275"/>
              <a:gd name="connsiteX12" fmla="*/ 590550 w 2619375"/>
              <a:gd name="connsiteY12" fmla="*/ 304800 h 676275"/>
              <a:gd name="connsiteX13" fmla="*/ 609600 w 2619375"/>
              <a:gd name="connsiteY13" fmla="*/ 333375 h 676275"/>
              <a:gd name="connsiteX14" fmla="*/ 638175 w 2619375"/>
              <a:gd name="connsiteY14" fmla="*/ 342900 h 676275"/>
              <a:gd name="connsiteX15" fmla="*/ 685800 w 2619375"/>
              <a:gd name="connsiteY15" fmla="*/ 390525 h 676275"/>
              <a:gd name="connsiteX16" fmla="*/ 790575 w 2619375"/>
              <a:gd name="connsiteY16" fmla="*/ 485775 h 676275"/>
              <a:gd name="connsiteX17" fmla="*/ 819150 w 2619375"/>
              <a:gd name="connsiteY17" fmla="*/ 504825 h 676275"/>
              <a:gd name="connsiteX18" fmla="*/ 876300 w 2619375"/>
              <a:gd name="connsiteY18" fmla="*/ 523875 h 676275"/>
              <a:gd name="connsiteX19" fmla="*/ 914400 w 2619375"/>
              <a:gd name="connsiteY19" fmla="*/ 542925 h 676275"/>
              <a:gd name="connsiteX20" fmla="*/ 942975 w 2619375"/>
              <a:gd name="connsiteY20" fmla="*/ 561975 h 676275"/>
              <a:gd name="connsiteX21" fmla="*/ 990600 w 2619375"/>
              <a:gd name="connsiteY21" fmla="*/ 571500 h 676275"/>
              <a:gd name="connsiteX22" fmla="*/ 1019175 w 2619375"/>
              <a:gd name="connsiteY22" fmla="*/ 581025 h 676275"/>
              <a:gd name="connsiteX23" fmla="*/ 1114425 w 2619375"/>
              <a:gd name="connsiteY23" fmla="*/ 600075 h 676275"/>
              <a:gd name="connsiteX24" fmla="*/ 1495425 w 2619375"/>
              <a:gd name="connsiteY24" fmla="*/ 619125 h 676275"/>
              <a:gd name="connsiteX25" fmla="*/ 1600200 w 2619375"/>
              <a:gd name="connsiteY25" fmla="*/ 638175 h 676275"/>
              <a:gd name="connsiteX26" fmla="*/ 1685925 w 2619375"/>
              <a:gd name="connsiteY26" fmla="*/ 647700 h 676275"/>
              <a:gd name="connsiteX27" fmla="*/ 1752600 w 2619375"/>
              <a:gd name="connsiteY27" fmla="*/ 666750 h 676275"/>
              <a:gd name="connsiteX28" fmla="*/ 1828800 w 2619375"/>
              <a:gd name="connsiteY28" fmla="*/ 676275 h 676275"/>
              <a:gd name="connsiteX29" fmla="*/ 1952625 w 2619375"/>
              <a:gd name="connsiteY29" fmla="*/ 657225 h 676275"/>
              <a:gd name="connsiteX30" fmla="*/ 1990725 w 2619375"/>
              <a:gd name="connsiteY30" fmla="*/ 647700 h 676275"/>
              <a:gd name="connsiteX31" fmla="*/ 2085975 w 2619375"/>
              <a:gd name="connsiteY31" fmla="*/ 619125 h 676275"/>
              <a:gd name="connsiteX32" fmla="*/ 2486025 w 2619375"/>
              <a:gd name="connsiteY32" fmla="*/ 609600 h 676275"/>
              <a:gd name="connsiteX33" fmla="*/ 2514600 w 2619375"/>
              <a:gd name="connsiteY33" fmla="*/ 600075 h 676275"/>
              <a:gd name="connsiteX34" fmla="*/ 2590800 w 2619375"/>
              <a:gd name="connsiteY34" fmla="*/ 581025 h 676275"/>
              <a:gd name="connsiteX35" fmla="*/ 2619375 w 2619375"/>
              <a:gd name="connsiteY35" fmla="*/ 571500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619375" h="676275">
                <a:moveTo>
                  <a:pt x="0" y="0"/>
                </a:moveTo>
                <a:lnTo>
                  <a:pt x="57150" y="9525"/>
                </a:lnTo>
                <a:cubicBezTo>
                  <a:pt x="73078" y="12421"/>
                  <a:pt x="88806" y="16388"/>
                  <a:pt x="104775" y="19050"/>
                </a:cubicBezTo>
                <a:cubicBezTo>
                  <a:pt x="126920" y="22741"/>
                  <a:pt x="149305" y="24884"/>
                  <a:pt x="171450" y="28575"/>
                </a:cubicBezTo>
                <a:cubicBezTo>
                  <a:pt x="187419" y="31237"/>
                  <a:pt x="203106" y="35438"/>
                  <a:pt x="219075" y="38100"/>
                </a:cubicBezTo>
                <a:cubicBezTo>
                  <a:pt x="241220" y="41791"/>
                  <a:pt x="263661" y="43609"/>
                  <a:pt x="285750" y="47625"/>
                </a:cubicBezTo>
                <a:cubicBezTo>
                  <a:pt x="312062" y="52409"/>
                  <a:pt x="327942" y="58514"/>
                  <a:pt x="352425" y="66675"/>
                </a:cubicBezTo>
                <a:cubicBezTo>
                  <a:pt x="365125" y="76200"/>
                  <a:pt x="376742" y="87374"/>
                  <a:pt x="390525" y="95250"/>
                </a:cubicBezTo>
                <a:cubicBezTo>
                  <a:pt x="399242" y="100231"/>
                  <a:pt x="410120" y="100285"/>
                  <a:pt x="419100" y="104775"/>
                </a:cubicBezTo>
                <a:cubicBezTo>
                  <a:pt x="429339" y="109895"/>
                  <a:pt x="437436" y="118705"/>
                  <a:pt x="447675" y="123825"/>
                </a:cubicBezTo>
                <a:cubicBezTo>
                  <a:pt x="526545" y="163260"/>
                  <a:pt x="422933" y="97805"/>
                  <a:pt x="504825" y="152400"/>
                </a:cubicBezTo>
                <a:cubicBezTo>
                  <a:pt x="522289" y="204791"/>
                  <a:pt x="503857" y="157849"/>
                  <a:pt x="533400" y="209550"/>
                </a:cubicBezTo>
                <a:cubicBezTo>
                  <a:pt x="591978" y="312062"/>
                  <a:pt x="497347" y="164995"/>
                  <a:pt x="590550" y="304800"/>
                </a:cubicBezTo>
                <a:cubicBezTo>
                  <a:pt x="596900" y="314325"/>
                  <a:pt x="598740" y="329755"/>
                  <a:pt x="609600" y="333375"/>
                </a:cubicBezTo>
                <a:lnTo>
                  <a:pt x="638175" y="342900"/>
                </a:lnTo>
                <a:cubicBezTo>
                  <a:pt x="678392" y="403225"/>
                  <a:pt x="632883" y="342900"/>
                  <a:pt x="685800" y="390525"/>
                </a:cubicBezTo>
                <a:cubicBezTo>
                  <a:pt x="781566" y="476715"/>
                  <a:pt x="718307" y="434155"/>
                  <a:pt x="790575" y="485775"/>
                </a:cubicBezTo>
                <a:cubicBezTo>
                  <a:pt x="799890" y="492429"/>
                  <a:pt x="808689" y="500176"/>
                  <a:pt x="819150" y="504825"/>
                </a:cubicBezTo>
                <a:cubicBezTo>
                  <a:pt x="837500" y="512980"/>
                  <a:pt x="858339" y="514895"/>
                  <a:pt x="876300" y="523875"/>
                </a:cubicBezTo>
                <a:cubicBezTo>
                  <a:pt x="889000" y="530225"/>
                  <a:pt x="902072" y="535880"/>
                  <a:pt x="914400" y="542925"/>
                </a:cubicBezTo>
                <a:cubicBezTo>
                  <a:pt x="924339" y="548605"/>
                  <a:pt x="932256" y="557955"/>
                  <a:pt x="942975" y="561975"/>
                </a:cubicBezTo>
                <a:cubicBezTo>
                  <a:pt x="958134" y="567659"/>
                  <a:pt x="974894" y="567573"/>
                  <a:pt x="990600" y="571500"/>
                </a:cubicBezTo>
                <a:cubicBezTo>
                  <a:pt x="1000340" y="573935"/>
                  <a:pt x="1009521" y="578267"/>
                  <a:pt x="1019175" y="581025"/>
                </a:cubicBezTo>
                <a:cubicBezTo>
                  <a:pt x="1049275" y="589625"/>
                  <a:pt x="1083806" y="596673"/>
                  <a:pt x="1114425" y="600075"/>
                </a:cubicBezTo>
                <a:cubicBezTo>
                  <a:pt x="1242604" y="614317"/>
                  <a:pt x="1364491" y="614449"/>
                  <a:pt x="1495425" y="619125"/>
                </a:cubicBezTo>
                <a:cubicBezTo>
                  <a:pt x="1530350" y="625475"/>
                  <a:pt x="1565095" y="632909"/>
                  <a:pt x="1600200" y="638175"/>
                </a:cubicBezTo>
                <a:cubicBezTo>
                  <a:pt x="1628633" y="642440"/>
                  <a:pt x="1657508" y="643328"/>
                  <a:pt x="1685925" y="647700"/>
                </a:cubicBezTo>
                <a:cubicBezTo>
                  <a:pt x="1858833" y="674301"/>
                  <a:pt x="1615683" y="641856"/>
                  <a:pt x="1752600" y="666750"/>
                </a:cubicBezTo>
                <a:cubicBezTo>
                  <a:pt x="1777785" y="671329"/>
                  <a:pt x="1803400" y="673100"/>
                  <a:pt x="1828800" y="676275"/>
                </a:cubicBezTo>
                <a:cubicBezTo>
                  <a:pt x="1894781" y="668027"/>
                  <a:pt x="1896522" y="669692"/>
                  <a:pt x="1952625" y="657225"/>
                </a:cubicBezTo>
                <a:cubicBezTo>
                  <a:pt x="1965404" y="654385"/>
                  <a:pt x="1978468" y="652297"/>
                  <a:pt x="1990725" y="647700"/>
                </a:cubicBezTo>
                <a:cubicBezTo>
                  <a:pt x="2047246" y="626505"/>
                  <a:pt x="2013259" y="622155"/>
                  <a:pt x="2085975" y="619125"/>
                </a:cubicBezTo>
                <a:cubicBezTo>
                  <a:pt x="2219247" y="613572"/>
                  <a:pt x="2352675" y="612775"/>
                  <a:pt x="2486025" y="609600"/>
                </a:cubicBezTo>
                <a:cubicBezTo>
                  <a:pt x="2495550" y="606425"/>
                  <a:pt x="2504914" y="602717"/>
                  <a:pt x="2514600" y="600075"/>
                </a:cubicBezTo>
                <a:cubicBezTo>
                  <a:pt x="2539859" y="593186"/>
                  <a:pt x="2565962" y="589304"/>
                  <a:pt x="2590800" y="581025"/>
                </a:cubicBezTo>
                <a:lnTo>
                  <a:pt x="2619375" y="571500"/>
                </a:lnTo>
              </a:path>
            </a:pathLst>
          </a:cu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Oval 24"/>
          <p:cNvSpPr/>
          <p:nvPr/>
        </p:nvSpPr>
        <p:spPr>
          <a:xfrm>
            <a:off x="11830847" y="5112726"/>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26" name="Rectangle 9"/>
          <p:cNvSpPr>
            <a:spLocks noChangeArrowheads="1"/>
          </p:cNvSpPr>
          <p:nvPr/>
        </p:nvSpPr>
        <p:spPr bwMode="auto">
          <a:xfrm>
            <a:off x="10654660" y="4772056"/>
            <a:ext cx="2221552" cy="628650"/>
          </a:xfrm>
          <a:prstGeom prst="rect">
            <a:avLst/>
          </a:prstGeom>
          <a:noFill/>
          <a:ln w="9525">
            <a:noFill/>
            <a:miter lim="800000"/>
            <a:headEnd/>
            <a:tailEnd/>
          </a:ln>
        </p:spPr>
        <p:txBody>
          <a:bodyPr/>
          <a:lstStyle/>
          <a:p>
            <a:pPr algn="ctr"/>
            <a:r>
              <a:rPr lang="tr-TR" sz="2000" b="1" dirty="0" smtClean="0">
                <a:solidFill>
                  <a:srgbClr val="C00000"/>
                </a:solidFill>
              </a:rPr>
              <a:t>Urfa</a:t>
            </a:r>
            <a:endParaRPr lang="en-US" sz="2400" b="1" dirty="0">
              <a:solidFill>
                <a:srgbClr val="C00000"/>
              </a:solidFill>
            </a:endParaRPr>
          </a:p>
        </p:txBody>
      </p:sp>
      <p:pic>
        <p:nvPicPr>
          <p:cNvPr id="21" name="Resim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28823" y="1856815"/>
            <a:ext cx="3546475" cy="1934441"/>
          </a:xfrm>
          <a:prstGeom prst="rect">
            <a:avLst/>
          </a:prstGeom>
          <a:ln w="28575">
            <a:solidFill>
              <a:schemeClr val="bg1"/>
            </a:solidFill>
          </a:ln>
        </p:spPr>
      </p:pic>
      <p:sp>
        <p:nvSpPr>
          <p:cNvPr id="28" name="Rectangle 9"/>
          <p:cNvSpPr>
            <a:spLocks noChangeArrowheads="1"/>
          </p:cNvSpPr>
          <p:nvPr/>
        </p:nvSpPr>
        <p:spPr bwMode="auto">
          <a:xfrm>
            <a:off x="10944225" y="5355907"/>
            <a:ext cx="1283174" cy="628650"/>
          </a:xfrm>
          <a:prstGeom prst="rect">
            <a:avLst/>
          </a:prstGeom>
          <a:noFill/>
          <a:ln w="9525">
            <a:noFill/>
            <a:miter lim="800000"/>
            <a:headEnd/>
            <a:tailEnd/>
          </a:ln>
        </p:spPr>
        <p:txBody>
          <a:bodyPr/>
          <a:lstStyle/>
          <a:p>
            <a:pPr algn="ctr"/>
            <a:r>
              <a:rPr lang="tr-TR" sz="2000" b="1" dirty="0" smtClean="0">
                <a:solidFill>
                  <a:srgbClr val="C00000"/>
                </a:solidFill>
              </a:rPr>
              <a:t>Antakya</a:t>
            </a:r>
            <a:endParaRPr lang="en-US" sz="2400" b="1" dirty="0">
              <a:solidFill>
                <a:srgbClr val="C00000"/>
              </a:solidFill>
            </a:endParaRPr>
          </a:p>
        </p:txBody>
      </p:sp>
      <p:sp>
        <p:nvSpPr>
          <p:cNvPr id="29" name="Serbest Form 28"/>
          <p:cNvSpPr/>
          <p:nvPr/>
        </p:nvSpPr>
        <p:spPr>
          <a:xfrm>
            <a:off x="11009795" y="5305425"/>
            <a:ext cx="48730" cy="323850"/>
          </a:xfrm>
          <a:custGeom>
            <a:avLst/>
            <a:gdLst>
              <a:gd name="connsiteX0" fmla="*/ 48730 w 48730"/>
              <a:gd name="connsiteY0" fmla="*/ 0 h 323850"/>
              <a:gd name="connsiteX1" fmla="*/ 39205 w 48730"/>
              <a:gd name="connsiteY1" fmla="*/ 123825 h 323850"/>
              <a:gd name="connsiteX2" fmla="*/ 29680 w 48730"/>
              <a:gd name="connsiteY2" fmla="*/ 161925 h 323850"/>
              <a:gd name="connsiteX3" fmla="*/ 1105 w 48730"/>
              <a:gd name="connsiteY3" fmla="*/ 219075 h 323850"/>
              <a:gd name="connsiteX4" fmla="*/ 1105 w 48730"/>
              <a:gd name="connsiteY4" fmla="*/ 323850 h 323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30" h="323850">
                <a:moveTo>
                  <a:pt x="48730" y="0"/>
                </a:moveTo>
                <a:cubicBezTo>
                  <a:pt x="45555" y="41275"/>
                  <a:pt x="44042" y="82712"/>
                  <a:pt x="39205" y="123825"/>
                </a:cubicBezTo>
                <a:cubicBezTo>
                  <a:pt x="37675" y="136826"/>
                  <a:pt x="34837" y="149893"/>
                  <a:pt x="29680" y="161925"/>
                </a:cubicBezTo>
                <a:cubicBezTo>
                  <a:pt x="17433" y="190500"/>
                  <a:pt x="3398" y="186966"/>
                  <a:pt x="1105" y="219075"/>
                </a:cubicBezTo>
                <a:cubicBezTo>
                  <a:pt x="-1383" y="253911"/>
                  <a:pt x="1105" y="288925"/>
                  <a:pt x="1105" y="323850"/>
                </a:cubicBezTo>
              </a:path>
            </a:pathLst>
          </a:cu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Oval 26"/>
          <p:cNvSpPr/>
          <p:nvPr/>
        </p:nvSpPr>
        <p:spPr>
          <a:xfrm>
            <a:off x="10972800" y="5552755"/>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pic>
        <p:nvPicPr>
          <p:cNvPr id="30" name="Resim 2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70466" y="1844485"/>
            <a:ext cx="3580532" cy="1954607"/>
          </a:xfrm>
          <a:prstGeom prst="rect">
            <a:avLst/>
          </a:prstGeom>
          <a:ln w="28575">
            <a:solidFill>
              <a:schemeClr val="bg1"/>
            </a:solidFill>
          </a:ln>
        </p:spPr>
      </p:pic>
      <p:sp>
        <p:nvSpPr>
          <p:cNvPr id="31" name="Serbest Form 30"/>
          <p:cNvSpPr/>
          <p:nvPr/>
        </p:nvSpPr>
        <p:spPr>
          <a:xfrm>
            <a:off x="11029950" y="5676900"/>
            <a:ext cx="362880" cy="1019175"/>
          </a:xfrm>
          <a:custGeom>
            <a:avLst/>
            <a:gdLst>
              <a:gd name="connsiteX0" fmla="*/ 0 w 362880"/>
              <a:gd name="connsiteY0" fmla="*/ 0 h 1019175"/>
              <a:gd name="connsiteX1" fmla="*/ 19050 w 362880"/>
              <a:gd name="connsiteY1" fmla="*/ 57150 h 1019175"/>
              <a:gd name="connsiteX2" fmla="*/ 28575 w 362880"/>
              <a:gd name="connsiteY2" fmla="*/ 95250 h 1019175"/>
              <a:gd name="connsiteX3" fmla="*/ 47625 w 362880"/>
              <a:gd name="connsiteY3" fmla="*/ 152400 h 1019175"/>
              <a:gd name="connsiteX4" fmla="*/ 57150 w 362880"/>
              <a:gd name="connsiteY4" fmla="*/ 180975 h 1019175"/>
              <a:gd name="connsiteX5" fmla="*/ 85725 w 362880"/>
              <a:gd name="connsiteY5" fmla="*/ 238125 h 1019175"/>
              <a:gd name="connsiteX6" fmla="*/ 114300 w 362880"/>
              <a:gd name="connsiteY6" fmla="*/ 257175 h 1019175"/>
              <a:gd name="connsiteX7" fmla="*/ 133350 w 362880"/>
              <a:gd name="connsiteY7" fmla="*/ 285750 h 1019175"/>
              <a:gd name="connsiteX8" fmla="*/ 142875 w 362880"/>
              <a:gd name="connsiteY8" fmla="*/ 314325 h 1019175"/>
              <a:gd name="connsiteX9" fmla="*/ 180975 w 362880"/>
              <a:gd name="connsiteY9" fmla="*/ 333375 h 1019175"/>
              <a:gd name="connsiteX10" fmla="*/ 257175 w 362880"/>
              <a:gd name="connsiteY10" fmla="*/ 400050 h 1019175"/>
              <a:gd name="connsiteX11" fmla="*/ 342900 w 362880"/>
              <a:gd name="connsiteY11" fmla="*/ 466725 h 1019175"/>
              <a:gd name="connsiteX12" fmla="*/ 352425 w 362880"/>
              <a:gd name="connsiteY12" fmla="*/ 600075 h 1019175"/>
              <a:gd name="connsiteX13" fmla="*/ 342900 w 362880"/>
              <a:gd name="connsiteY13" fmla="*/ 628650 h 1019175"/>
              <a:gd name="connsiteX14" fmla="*/ 314325 w 362880"/>
              <a:gd name="connsiteY14" fmla="*/ 647700 h 1019175"/>
              <a:gd name="connsiteX15" fmla="*/ 295275 w 362880"/>
              <a:gd name="connsiteY15" fmla="*/ 704850 h 1019175"/>
              <a:gd name="connsiteX16" fmla="*/ 285750 w 362880"/>
              <a:gd name="connsiteY16" fmla="*/ 733425 h 1019175"/>
              <a:gd name="connsiteX17" fmla="*/ 247650 w 362880"/>
              <a:gd name="connsiteY17" fmla="*/ 790575 h 1019175"/>
              <a:gd name="connsiteX18" fmla="*/ 219075 w 362880"/>
              <a:gd name="connsiteY18" fmla="*/ 876300 h 1019175"/>
              <a:gd name="connsiteX19" fmla="*/ 200025 w 362880"/>
              <a:gd name="connsiteY19" fmla="*/ 942975 h 1019175"/>
              <a:gd name="connsiteX20" fmla="*/ 200025 w 362880"/>
              <a:gd name="connsiteY20" fmla="*/ 1019175 h 1019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2880" h="1019175">
                <a:moveTo>
                  <a:pt x="0" y="0"/>
                </a:moveTo>
                <a:cubicBezTo>
                  <a:pt x="6350" y="19050"/>
                  <a:pt x="13280" y="37916"/>
                  <a:pt x="19050" y="57150"/>
                </a:cubicBezTo>
                <a:cubicBezTo>
                  <a:pt x="22812" y="69689"/>
                  <a:pt x="24813" y="82711"/>
                  <a:pt x="28575" y="95250"/>
                </a:cubicBezTo>
                <a:cubicBezTo>
                  <a:pt x="34345" y="114484"/>
                  <a:pt x="41275" y="133350"/>
                  <a:pt x="47625" y="152400"/>
                </a:cubicBezTo>
                <a:lnTo>
                  <a:pt x="57150" y="180975"/>
                </a:lnTo>
                <a:cubicBezTo>
                  <a:pt x="64897" y="204216"/>
                  <a:pt x="67261" y="219661"/>
                  <a:pt x="85725" y="238125"/>
                </a:cubicBezTo>
                <a:cubicBezTo>
                  <a:pt x="93820" y="246220"/>
                  <a:pt x="104775" y="250825"/>
                  <a:pt x="114300" y="257175"/>
                </a:cubicBezTo>
                <a:cubicBezTo>
                  <a:pt x="120650" y="266700"/>
                  <a:pt x="128230" y="275511"/>
                  <a:pt x="133350" y="285750"/>
                </a:cubicBezTo>
                <a:cubicBezTo>
                  <a:pt x="137840" y="294730"/>
                  <a:pt x="135775" y="307225"/>
                  <a:pt x="142875" y="314325"/>
                </a:cubicBezTo>
                <a:cubicBezTo>
                  <a:pt x="152915" y="324365"/>
                  <a:pt x="168275" y="327025"/>
                  <a:pt x="180975" y="333375"/>
                </a:cubicBezTo>
                <a:cubicBezTo>
                  <a:pt x="226337" y="401417"/>
                  <a:pt x="196863" y="384972"/>
                  <a:pt x="257175" y="400050"/>
                </a:cubicBezTo>
                <a:cubicBezTo>
                  <a:pt x="325533" y="445622"/>
                  <a:pt x="298136" y="421961"/>
                  <a:pt x="342900" y="466725"/>
                </a:cubicBezTo>
                <a:cubicBezTo>
                  <a:pt x="367272" y="539842"/>
                  <a:pt x="367975" y="514552"/>
                  <a:pt x="352425" y="600075"/>
                </a:cubicBezTo>
                <a:cubicBezTo>
                  <a:pt x="350629" y="609953"/>
                  <a:pt x="349172" y="620810"/>
                  <a:pt x="342900" y="628650"/>
                </a:cubicBezTo>
                <a:cubicBezTo>
                  <a:pt x="335749" y="637589"/>
                  <a:pt x="323850" y="641350"/>
                  <a:pt x="314325" y="647700"/>
                </a:cubicBezTo>
                <a:lnTo>
                  <a:pt x="295275" y="704850"/>
                </a:lnTo>
                <a:cubicBezTo>
                  <a:pt x="292100" y="714375"/>
                  <a:pt x="291319" y="725071"/>
                  <a:pt x="285750" y="733425"/>
                </a:cubicBezTo>
                <a:cubicBezTo>
                  <a:pt x="273050" y="752475"/>
                  <a:pt x="254890" y="768855"/>
                  <a:pt x="247650" y="790575"/>
                </a:cubicBezTo>
                <a:lnTo>
                  <a:pt x="219075" y="876300"/>
                </a:lnTo>
                <a:cubicBezTo>
                  <a:pt x="213564" y="892833"/>
                  <a:pt x="201354" y="927028"/>
                  <a:pt x="200025" y="942975"/>
                </a:cubicBezTo>
                <a:cubicBezTo>
                  <a:pt x="197916" y="968287"/>
                  <a:pt x="200025" y="993775"/>
                  <a:pt x="200025" y="1019175"/>
                </a:cubicBezTo>
              </a:path>
            </a:pathLst>
          </a:cu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2" name="Oval 31"/>
          <p:cNvSpPr/>
          <p:nvPr/>
        </p:nvSpPr>
        <p:spPr>
          <a:xfrm>
            <a:off x="11182034" y="6646831"/>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33" name="Rectangle 9"/>
          <p:cNvSpPr>
            <a:spLocks noChangeArrowheads="1"/>
          </p:cNvSpPr>
          <p:nvPr/>
        </p:nvSpPr>
        <p:spPr bwMode="auto">
          <a:xfrm>
            <a:off x="11143934" y="6391031"/>
            <a:ext cx="1074976" cy="628650"/>
          </a:xfrm>
          <a:prstGeom prst="rect">
            <a:avLst/>
          </a:prstGeom>
          <a:noFill/>
          <a:ln w="9525">
            <a:noFill/>
            <a:miter lim="800000"/>
            <a:headEnd/>
            <a:tailEnd/>
          </a:ln>
        </p:spPr>
        <p:txBody>
          <a:bodyPr/>
          <a:lstStyle/>
          <a:p>
            <a:pPr algn="ctr"/>
            <a:r>
              <a:rPr lang="tr-TR" sz="2000" b="1" dirty="0" smtClean="0">
                <a:solidFill>
                  <a:srgbClr val="C00000"/>
                </a:solidFill>
              </a:rPr>
              <a:t>Kudüs</a:t>
            </a:r>
            <a:endParaRPr lang="en-US" sz="2400" b="1" dirty="0">
              <a:solidFill>
                <a:srgbClr val="C00000"/>
              </a:solidFill>
            </a:endParaRPr>
          </a:p>
        </p:txBody>
      </p:sp>
      <p:pic>
        <p:nvPicPr>
          <p:cNvPr id="34" name="Resim 3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9406" y="1856815"/>
            <a:ext cx="3580532" cy="1954607"/>
          </a:xfrm>
          <a:prstGeom prst="rect">
            <a:avLst/>
          </a:prstGeom>
          <a:ln w="28575">
            <a:solidFill>
              <a:schemeClr val="bg1"/>
            </a:solidFill>
          </a:ln>
        </p:spPr>
      </p:pic>
      <p:sp>
        <p:nvSpPr>
          <p:cNvPr id="35" name="Yuvarlatılmış Dikdörtgen 34"/>
          <p:cNvSpPr/>
          <p:nvPr/>
        </p:nvSpPr>
        <p:spPr>
          <a:xfrm>
            <a:off x="186432" y="5767248"/>
            <a:ext cx="10576818" cy="707342"/>
          </a:xfrm>
          <a:prstGeom prst="roundRect">
            <a:avLst>
              <a:gd name="adj" fmla="val 2151"/>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Sayıları azalsa da Haçlılar Anadolu’dan geçerek Önce Urfa sonra Antakya ve Kudüs’ü ele geçirerek buralarda kontluklar kurmuşlardır.</a:t>
            </a:r>
          </a:p>
        </p:txBody>
      </p:sp>
      <p:sp>
        <p:nvSpPr>
          <p:cNvPr id="36" name="Köşeli Çift Ayraç 35"/>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Haçlıların bu şehirleri alarak kontluklar kurması hangi alanda bir sonuçtur?</a:t>
            </a:r>
            <a:endParaRPr lang="tr-TR" sz="2400" dirty="0">
              <a:solidFill>
                <a:schemeClr val="tx1"/>
              </a:solidFill>
            </a:endParaRPr>
          </a:p>
        </p:txBody>
      </p:sp>
      <p:grpSp>
        <p:nvGrpSpPr>
          <p:cNvPr id="37" name="Grup 36"/>
          <p:cNvGrpSpPr/>
          <p:nvPr/>
        </p:nvGrpSpPr>
        <p:grpSpPr>
          <a:xfrm>
            <a:off x="118753" y="5814727"/>
            <a:ext cx="914437" cy="819703"/>
            <a:chOff x="313837" y="4957280"/>
            <a:chExt cx="914437" cy="819703"/>
          </a:xfrm>
        </p:grpSpPr>
        <p:grpSp>
          <p:nvGrpSpPr>
            <p:cNvPr id="38" name="Grup 37"/>
            <p:cNvGrpSpPr/>
            <p:nvPr/>
          </p:nvGrpSpPr>
          <p:grpSpPr>
            <a:xfrm>
              <a:off x="313837" y="4957280"/>
              <a:ext cx="914437" cy="819703"/>
              <a:chOff x="6709431" y="3270742"/>
              <a:chExt cx="1544353" cy="1384361"/>
            </a:xfrm>
            <a:solidFill>
              <a:schemeClr val="tx1">
                <a:lumMod val="65000"/>
                <a:lumOff val="35000"/>
              </a:schemeClr>
            </a:solidFill>
          </p:grpSpPr>
          <p:sp>
            <p:nvSpPr>
              <p:cNvPr id="4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860398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750"/>
                                        <p:tgtEl>
                                          <p:spTgt spid="10"/>
                                        </p:tgtEl>
                                      </p:cBhvr>
                                    </p:animEffect>
                                  </p:childTnLst>
                                </p:cTn>
                              </p:par>
                            </p:childTnLst>
                          </p:cTn>
                        </p:par>
                        <p:par>
                          <p:cTn id="8" fill="hold">
                            <p:stCondLst>
                              <p:cond delay="1750"/>
                            </p:stCondLst>
                            <p:childTnLst>
                              <p:par>
                                <p:cTn id="9" presetID="26" presetClass="entr" presetSubtype="0"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down)">
                                      <p:cBhvr>
                                        <p:cTn id="11" dur="580">
                                          <p:stCondLst>
                                            <p:cond delay="0"/>
                                          </p:stCondLst>
                                        </p:cTn>
                                        <p:tgtEl>
                                          <p:spTgt spid="25"/>
                                        </p:tgtEl>
                                      </p:cBhvr>
                                    </p:animEffect>
                                    <p:anim calcmode="lin" valueType="num">
                                      <p:cBhvr>
                                        <p:cTn id="12"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17" dur="26">
                                          <p:stCondLst>
                                            <p:cond delay="650"/>
                                          </p:stCondLst>
                                        </p:cTn>
                                        <p:tgtEl>
                                          <p:spTgt spid="25"/>
                                        </p:tgtEl>
                                      </p:cBhvr>
                                      <p:to x="100000" y="60000"/>
                                    </p:animScale>
                                    <p:animScale>
                                      <p:cBhvr>
                                        <p:cTn id="18" dur="166" decel="50000">
                                          <p:stCondLst>
                                            <p:cond delay="676"/>
                                          </p:stCondLst>
                                        </p:cTn>
                                        <p:tgtEl>
                                          <p:spTgt spid="25"/>
                                        </p:tgtEl>
                                      </p:cBhvr>
                                      <p:to x="100000" y="100000"/>
                                    </p:animScale>
                                    <p:animScale>
                                      <p:cBhvr>
                                        <p:cTn id="19" dur="26">
                                          <p:stCondLst>
                                            <p:cond delay="1312"/>
                                          </p:stCondLst>
                                        </p:cTn>
                                        <p:tgtEl>
                                          <p:spTgt spid="25"/>
                                        </p:tgtEl>
                                      </p:cBhvr>
                                      <p:to x="100000" y="80000"/>
                                    </p:animScale>
                                    <p:animScale>
                                      <p:cBhvr>
                                        <p:cTn id="20" dur="166" decel="50000">
                                          <p:stCondLst>
                                            <p:cond delay="1338"/>
                                          </p:stCondLst>
                                        </p:cTn>
                                        <p:tgtEl>
                                          <p:spTgt spid="25"/>
                                        </p:tgtEl>
                                      </p:cBhvr>
                                      <p:to x="100000" y="100000"/>
                                    </p:animScale>
                                    <p:animScale>
                                      <p:cBhvr>
                                        <p:cTn id="21" dur="26">
                                          <p:stCondLst>
                                            <p:cond delay="1642"/>
                                          </p:stCondLst>
                                        </p:cTn>
                                        <p:tgtEl>
                                          <p:spTgt spid="25"/>
                                        </p:tgtEl>
                                      </p:cBhvr>
                                      <p:to x="100000" y="90000"/>
                                    </p:animScale>
                                    <p:animScale>
                                      <p:cBhvr>
                                        <p:cTn id="22" dur="166" decel="50000">
                                          <p:stCondLst>
                                            <p:cond delay="1668"/>
                                          </p:stCondLst>
                                        </p:cTn>
                                        <p:tgtEl>
                                          <p:spTgt spid="25"/>
                                        </p:tgtEl>
                                      </p:cBhvr>
                                      <p:to x="100000" y="100000"/>
                                    </p:animScale>
                                    <p:animScale>
                                      <p:cBhvr>
                                        <p:cTn id="23" dur="26">
                                          <p:stCondLst>
                                            <p:cond delay="1808"/>
                                          </p:stCondLst>
                                        </p:cTn>
                                        <p:tgtEl>
                                          <p:spTgt spid="25"/>
                                        </p:tgtEl>
                                      </p:cBhvr>
                                      <p:to x="100000" y="95000"/>
                                    </p:animScale>
                                    <p:animScale>
                                      <p:cBhvr>
                                        <p:cTn id="24" dur="166" decel="50000">
                                          <p:stCondLst>
                                            <p:cond delay="1834"/>
                                          </p:stCondLst>
                                        </p:cTn>
                                        <p:tgtEl>
                                          <p:spTgt spid="25"/>
                                        </p:tgtEl>
                                      </p:cBhvr>
                                      <p:to x="100000" y="100000"/>
                                    </p:animScale>
                                  </p:childTnLst>
                                </p:cTn>
                              </p:par>
                            </p:childTnLst>
                          </p:cTn>
                        </p:par>
                        <p:par>
                          <p:cTn id="25" fill="hold">
                            <p:stCondLst>
                              <p:cond delay="3750"/>
                            </p:stCondLst>
                            <p:childTnLst>
                              <p:par>
                                <p:cTn id="26" presetID="53" presetClass="entr" presetSubtype="16"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
                                          </p:val>
                                        </p:tav>
                                        <p:tav tm="100000">
                                          <p:val>
                                            <p:strVal val="#ppt_w"/>
                                          </p:val>
                                        </p:tav>
                                      </p:tavLst>
                                    </p:anim>
                                    <p:anim calcmode="lin" valueType="num">
                                      <p:cBhvr>
                                        <p:cTn id="29" dur="500" fill="hold"/>
                                        <p:tgtEl>
                                          <p:spTgt spid="26"/>
                                        </p:tgtEl>
                                        <p:attrNameLst>
                                          <p:attrName>ppt_h</p:attrName>
                                        </p:attrNameLst>
                                      </p:cBhvr>
                                      <p:tavLst>
                                        <p:tav tm="0">
                                          <p:val>
                                            <p:fltVal val="0"/>
                                          </p:val>
                                        </p:tav>
                                        <p:tav tm="100000">
                                          <p:val>
                                            <p:strVal val="#ppt_h"/>
                                          </p:val>
                                        </p:tav>
                                      </p:tavLst>
                                    </p:anim>
                                    <p:animEffect transition="in" filter="fade">
                                      <p:cBhvr>
                                        <p:cTn id="30" dur="500"/>
                                        <p:tgtEl>
                                          <p:spTgt spid="26"/>
                                        </p:tgtEl>
                                      </p:cBhvr>
                                    </p:animEffect>
                                  </p:childTnLst>
                                </p:cTn>
                              </p:par>
                            </p:childTnLst>
                          </p:cTn>
                        </p:par>
                        <p:par>
                          <p:cTn id="31" fill="hold">
                            <p:stCondLst>
                              <p:cond delay="4250"/>
                            </p:stCondLst>
                            <p:childTnLst>
                              <p:par>
                                <p:cTn id="32" presetID="12" presetClass="entr" presetSubtype="4" fill="hold" nodeType="after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500"/>
                                        <p:tgtEl>
                                          <p:spTgt spid="21"/>
                                        </p:tgtEl>
                                        <p:attrNameLst>
                                          <p:attrName>ppt_y</p:attrName>
                                        </p:attrNameLst>
                                      </p:cBhvr>
                                      <p:tavLst>
                                        <p:tav tm="0">
                                          <p:val>
                                            <p:strVal val="#ppt_y+#ppt_h*1.125000"/>
                                          </p:val>
                                        </p:tav>
                                        <p:tav tm="100000">
                                          <p:val>
                                            <p:strVal val="#ppt_y"/>
                                          </p:val>
                                        </p:tav>
                                      </p:tavLst>
                                    </p:anim>
                                    <p:animEffect transition="in" filter="wipe(up)">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1" fill="hold" grpId="0" nodeType="click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wipe(up)">
                                      <p:cBhvr>
                                        <p:cTn id="40" dur="1750"/>
                                        <p:tgtEl>
                                          <p:spTgt spid="29"/>
                                        </p:tgtEl>
                                      </p:cBhvr>
                                    </p:animEffect>
                                  </p:childTnLst>
                                </p:cTn>
                              </p:par>
                            </p:childTnLst>
                          </p:cTn>
                        </p:par>
                        <p:par>
                          <p:cTn id="41" fill="hold">
                            <p:stCondLst>
                              <p:cond delay="1750"/>
                            </p:stCondLst>
                            <p:childTnLst>
                              <p:par>
                                <p:cTn id="42" presetID="26" presetClass="entr" presetSubtype="0"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down)">
                                      <p:cBhvr>
                                        <p:cTn id="44" dur="580">
                                          <p:stCondLst>
                                            <p:cond delay="0"/>
                                          </p:stCondLst>
                                        </p:cTn>
                                        <p:tgtEl>
                                          <p:spTgt spid="27"/>
                                        </p:tgtEl>
                                      </p:cBhvr>
                                    </p:animEffect>
                                    <p:anim calcmode="lin" valueType="num">
                                      <p:cBhvr>
                                        <p:cTn id="45"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50" dur="26">
                                          <p:stCondLst>
                                            <p:cond delay="650"/>
                                          </p:stCondLst>
                                        </p:cTn>
                                        <p:tgtEl>
                                          <p:spTgt spid="27"/>
                                        </p:tgtEl>
                                      </p:cBhvr>
                                      <p:to x="100000" y="60000"/>
                                    </p:animScale>
                                    <p:animScale>
                                      <p:cBhvr>
                                        <p:cTn id="51" dur="166" decel="50000">
                                          <p:stCondLst>
                                            <p:cond delay="676"/>
                                          </p:stCondLst>
                                        </p:cTn>
                                        <p:tgtEl>
                                          <p:spTgt spid="27"/>
                                        </p:tgtEl>
                                      </p:cBhvr>
                                      <p:to x="100000" y="100000"/>
                                    </p:animScale>
                                    <p:animScale>
                                      <p:cBhvr>
                                        <p:cTn id="52" dur="26">
                                          <p:stCondLst>
                                            <p:cond delay="1312"/>
                                          </p:stCondLst>
                                        </p:cTn>
                                        <p:tgtEl>
                                          <p:spTgt spid="27"/>
                                        </p:tgtEl>
                                      </p:cBhvr>
                                      <p:to x="100000" y="80000"/>
                                    </p:animScale>
                                    <p:animScale>
                                      <p:cBhvr>
                                        <p:cTn id="53" dur="166" decel="50000">
                                          <p:stCondLst>
                                            <p:cond delay="1338"/>
                                          </p:stCondLst>
                                        </p:cTn>
                                        <p:tgtEl>
                                          <p:spTgt spid="27"/>
                                        </p:tgtEl>
                                      </p:cBhvr>
                                      <p:to x="100000" y="100000"/>
                                    </p:animScale>
                                    <p:animScale>
                                      <p:cBhvr>
                                        <p:cTn id="54" dur="26">
                                          <p:stCondLst>
                                            <p:cond delay="1642"/>
                                          </p:stCondLst>
                                        </p:cTn>
                                        <p:tgtEl>
                                          <p:spTgt spid="27"/>
                                        </p:tgtEl>
                                      </p:cBhvr>
                                      <p:to x="100000" y="90000"/>
                                    </p:animScale>
                                    <p:animScale>
                                      <p:cBhvr>
                                        <p:cTn id="55" dur="166" decel="50000">
                                          <p:stCondLst>
                                            <p:cond delay="1668"/>
                                          </p:stCondLst>
                                        </p:cTn>
                                        <p:tgtEl>
                                          <p:spTgt spid="27"/>
                                        </p:tgtEl>
                                      </p:cBhvr>
                                      <p:to x="100000" y="100000"/>
                                    </p:animScale>
                                    <p:animScale>
                                      <p:cBhvr>
                                        <p:cTn id="56" dur="26">
                                          <p:stCondLst>
                                            <p:cond delay="1808"/>
                                          </p:stCondLst>
                                        </p:cTn>
                                        <p:tgtEl>
                                          <p:spTgt spid="27"/>
                                        </p:tgtEl>
                                      </p:cBhvr>
                                      <p:to x="100000" y="95000"/>
                                    </p:animScale>
                                    <p:animScale>
                                      <p:cBhvr>
                                        <p:cTn id="57" dur="166" decel="50000">
                                          <p:stCondLst>
                                            <p:cond delay="1834"/>
                                          </p:stCondLst>
                                        </p:cTn>
                                        <p:tgtEl>
                                          <p:spTgt spid="27"/>
                                        </p:tgtEl>
                                      </p:cBhvr>
                                      <p:to x="100000" y="100000"/>
                                    </p:animScale>
                                  </p:childTnLst>
                                </p:cTn>
                              </p:par>
                            </p:childTnLst>
                          </p:cTn>
                        </p:par>
                        <p:par>
                          <p:cTn id="58" fill="hold">
                            <p:stCondLst>
                              <p:cond delay="3750"/>
                            </p:stCondLst>
                            <p:childTnLst>
                              <p:par>
                                <p:cTn id="59" presetID="53" presetClass="entr" presetSubtype="16" fill="hold" grpId="0"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p:cTn id="61" dur="500" fill="hold"/>
                                        <p:tgtEl>
                                          <p:spTgt spid="28"/>
                                        </p:tgtEl>
                                        <p:attrNameLst>
                                          <p:attrName>ppt_w</p:attrName>
                                        </p:attrNameLst>
                                      </p:cBhvr>
                                      <p:tavLst>
                                        <p:tav tm="0">
                                          <p:val>
                                            <p:fltVal val="0"/>
                                          </p:val>
                                        </p:tav>
                                        <p:tav tm="100000">
                                          <p:val>
                                            <p:strVal val="#ppt_w"/>
                                          </p:val>
                                        </p:tav>
                                      </p:tavLst>
                                    </p:anim>
                                    <p:anim calcmode="lin" valueType="num">
                                      <p:cBhvr>
                                        <p:cTn id="62" dur="500" fill="hold"/>
                                        <p:tgtEl>
                                          <p:spTgt spid="28"/>
                                        </p:tgtEl>
                                        <p:attrNameLst>
                                          <p:attrName>ppt_h</p:attrName>
                                        </p:attrNameLst>
                                      </p:cBhvr>
                                      <p:tavLst>
                                        <p:tav tm="0">
                                          <p:val>
                                            <p:fltVal val="0"/>
                                          </p:val>
                                        </p:tav>
                                        <p:tav tm="100000">
                                          <p:val>
                                            <p:strVal val="#ppt_h"/>
                                          </p:val>
                                        </p:tav>
                                      </p:tavLst>
                                    </p:anim>
                                    <p:animEffect transition="in" filter="fade">
                                      <p:cBhvr>
                                        <p:cTn id="63" dur="500"/>
                                        <p:tgtEl>
                                          <p:spTgt spid="28"/>
                                        </p:tgtEl>
                                      </p:cBhvr>
                                    </p:animEffect>
                                  </p:childTnLst>
                                </p:cTn>
                              </p:par>
                            </p:childTnLst>
                          </p:cTn>
                        </p:par>
                        <p:par>
                          <p:cTn id="64" fill="hold">
                            <p:stCondLst>
                              <p:cond delay="4250"/>
                            </p:stCondLst>
                            <p:childTnLst>
                              <p:par>
                                <p:cTn id="65" presetID="12" presetClass="entr" presetSubtype="2" fill="hold"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additive="base">
                                        <p:cTn id="67" dur="500"/>
                                        <p:tgtEl>
                                          <p:spTgt spid="30"/>
                                        </p:tgtEl>
                                        <p:attrNameLst>
                                          <p:attrName>ppt_x</p:attrName>
                                        </p:attrNameLst>
                                      </p:cBhvr>
                                      <p:tavLst>
                                        <p:tav tm="0">
                                          <p:val>
                                            <p:strVal val="#ppt_x+#ppt_w*1.125000"/>
                                          </p:val>
                                        </p:tav>
                                        <p:tav tm="100000">
                                          <p:val>
                                            <p:strVal val="#ppt_x"/>
                                          </p:val>
                                        </p:tav>
                                      </p:tavLst>
                                    </p:anim>
                                    <p:animEffect transition="in" filter="wipe(left)">
                                      <p:cBhvr>
                                        <p:cTn id="68" dur="500"/>
                                        <p:tgtEl>
                                          <p:spTgt spid="30"/>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1" fill="hold" grpId="0" nodeType="click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wipe(up)">
                                      <p:cBhvr>
                                        <p:cTn id="73" dur="1500"/>
                                        <p:tgtEl>
                                          <p:spTgt spid="31"/>
                                        </p:tgtEl>
                                      </p:cBhvr>
                                    </p:animEffect>
                                  </p:childTnLst>
                                </p:cTn>
                              </p:par>
                            </p:childTnLst>
                          </p:cTn>
                        </p:par>
                        <p:par>
                          <p:cTn id="74" fill="hold">
                            <p:stCondLst>
                              <p:cond delay="1500"/>
                            </p:stCondLst>
                            <p:childTnLst>
                              <p:par>
                                <p:cTn id="75" presetID="26" presetClass="entr" presetSubtype="0" fill="hold" grpId="0" nodeType="after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down)">
                                      <p:cBhvr>
                                        <p:cTn id="77" dur="580">
                                          <p:stCondLst>
                                            <p:cond delay="0"/>
                                          </p:stCondLst>
                                        </p:cTn>
                                        <p:tgtEl>
                                          <p:spTgt spid="32"/>
                                        </p:tgtEl>
                                      </p:cBhvr>
                                    </p:animEffect>
                                    <p:anim calcmode="lin" valueType="num">
                                      <p:cBhvr>
                                        <p:cTn id="78" dur="1822" tmFilter="0,0; 0.14,0.36; 0.43,0.73; 0.71,0.91; 1.0,1.0">
                                          <p:stCondLst>
                                            <p:cond delay="0"/>
                                          </p:stCondLst>
                                        </p:cTn>
                                        <p:tgtEl>
                                          <p:spTgt spid="32"/>
                                        </p:tgtEl>
                                        <p:attrNameLst>
                                          <p:attrName>ppt_x</p:attrName>
                                        </p:attrNameLst>
                                      </p:cBhvr>
                                      <p:tavLst>
                                        <p:tav tm="0">
                                          <p:val>
                                            <p:strVal val="#ppt_x-0.25"/>
                                          </p:val>
                                        </p:tav>
                                        <p:tav tm="100000">
                                          <p:val>
                                            <p:strVal val="#ppt_x"/>
                                          </p:val>
                                        </p:tav>
                                      </p:tavLst>
                                    </p:anim>
                                    <p:anim calcmode="lin" valueType="num">
                                      <p:cBhvr>
                                        <p:cTn id="79" dur="664" tmFilter="0.0,0.0; 0.25,0.07; 0.50,0.2; 0.75,0.467; 1.0,1.0">
                                          <p:stCondLst>
                                            <p:cond delay="0"/>
                                          </p:stCondLst>
                                        </p:cTn>
                                        <p:tgtEl>
                                          <p:spTgt spid="32"/>
                                        </p:tgtEl>
                                        <p:attrNameLst>
                                          <p:attrName>ppt_y</p:attrName>
                                        </p:attrNameLst>
                                      </p:cBhvr>
                                      <p:tavLst>
                                        <p:tav tm="0" fmla="#ppt_y-sin(pi*$)/3">
                                          <p:val>
                                            <p:fltVal val="0.5"/>
                                          </p:val>
                                        </p:tav>
                                        <p:tav tm="100000">
                                          <p:val>
                                            <p:fltVal val="1"/>
                                          </p:val>
                                        </p:tav>
                                      </p:tavLst>
                                    </p:anim>
                                    <p:anim calcmode="lin" valueType="num">
                                      <p:cBhvr>
                                        <p:cTn id="80" dur="664" tmFilter="0, 0; 0.125,0.2665; 0.25,0.4; 0.375,0.465; 0.5,0.5;  0.625,0.535; 0.75,0.6; 0.875,0.7335; 1,1">
                                          <p:stCondLst>
                                            <p:cond delay="664"/>
                                          </p:stCondLst>
                                        </p:cTn>
                                        <p:tgtEl>
                                          <p:spTgt spid="32"/>
                                        </p:tgtEl>
                                        <p:attrNameLst>
                                          <p:attrName>ppt_y</p:attrName>
                                        </p:attrNameLst>
                                      </p:cBhvr>
                                      <p:tavLst>
                                        <p:tav tm="0" fmla="#ppt_y-sin(pi*$)/9">
                                          <p:val>
                                            <p:fltVal val="0"/>
                                          </p:val>
                                        </p:tav>
                                        <p:tav tm="100000">
                                          <p:val>
                                            <p:fltVal val="1"/>
                                          </p:val>
                                        </p:tav>
                                      </p:tavLst>
                                    </p:anim>
                                    <p:anim calcmode="lin" valueType="num">
                                      <p:cBhvr>
                                        <p:cTn id="81" dur="332" tmFilter="0, 0; 0.125,0.2665; 0.25,0.4; 0.375,0.465; 0.5,0.5;  0.625,0.535; 0.75,0.6; 0.875,0.7335; 1,1">
                                          <p:stCondLst>
                                            <p:cond delay="1324"/>
                                          </p:stCondLst>
                                        </p:cTn>
                                        <p:tgtEl>
                                          <p:spTgt spid="32"/>
                                        </p:tgtEl>
                                        <p:attrNameLst>
                                          <p:attrName>ppt_y</p:attrName>
                                        </p:attrNameLst>
                                      </p:cBhvr>
                                      <p:tavLst>
                                        <p:tav tm="0" fmla="#ppt_y-sin(pi*$)/27">
                                          <p:val>
                                            <p:fltVal val="0"/>
                                          </p:val>
                                        </p:tav>
                                        <p:tav tm="100000">
                                          <p:val>
                                            <p:fltVal val="1"/>
                                          </p:val>
                                        </p:tav>
                                      </p:tavLst>
                                    </p:anim>
                                    <p:anim calcmode="lin" valueType="num">
                                      <p:cBhvr>
                                        <p:cTn id="82" dur="164" tmFilter="0, 0; 0.125,0.2665; 0.25,0.4; 0.375,0.465; 0.5,0.5;  0.625,0.535; 0.75,0.6; 0.875,0.7335; 1,1">
                                          <p:stCondLst>
                                            <p:cond delay="1656"/>
                                          </p:stCondLst>
                                        </p:cTn>
                                        <p:tgtEl>
                                          <p:spTgt spid="32"/>
                                        </p:tgtEl>
                                        <p:attrNameLst>
                                          <p:attrName>ppt_y</p:attrName>
                                        </p:attrNameLst>
                                      </p:cBhvr>
                                      <p:tavLst>
                                        <p:tav tm="0" fmla="#ppt_y-sin(pi*$)/81">
                                          <p:val>
                                            <p:fltVal val="0"/>
                                          </p:val>
                                        </p:tav>
                                        <p:tav tm="100000">
                                          <p:val>
                                            <p:fltVal val="1"/>
                                          </p:val>
                                        </p:tav>
                                      </p:tavLst>
                                    </p:anim>
                                    <p:animScale>
                                      <p:cBhvr>
                                        <p:cTn id="83" dur="26">
                                          <p:stCondLst>
                                            <p:cond delay="650"/>
                                          </p:stCondLst>
                                        </p:cTn>
                                        <p:tgtEl>
                                          <p:spTgt spid="32"/>
                                        </p:tgtEl>
                                      </p:cBhvr>
                                      <p:to x="100000" y="60000"/>
                                    </p:animScale>
                                    <p:animScale>
                                      <p:cBhvr>
                                        <p:cTn id="84" dur="166" decel="50000">
                                          <p:stCondLst>
                                            <p:cond delay="676"/>
                                          </p:stCondLst>
                                        </p:cTn>
                                        <p:tgtEl>
                                          <p:spTgt spid="32"/>
                                        </p:tgtEl>
                                      </p:cBhvr>
                                      <p:to x="100000" y="100000"/>
                                    </p:animScale>
                                    <p:animScale>
                                      <p:cBhvr>
                                        <p:cTn id="85" dur="26">
                                          <p:stCondLst>
                                            <p:cond delay="1312"/>
                                          </p:stCondLst>
                                        </p:cTn>
                                        <p:tgtEl>
                                          <p:spTgt spid="32"/>
                                        </p:tgtEl>
                                      </p:cBhvr>
                                      <p:to x="100000" y="80000"/>
                                    </p:animScale>
                                    <p:animScale>
                                      <p:cBhvr>
                                        <p:cTn id="86" dur="166" decel="50000">
                                          <p:stCondLst>
                                            <p:cond delay="1338"/>
                                          </p:stCondLst>
                                        </p:cTn>
                                        <p:tgtEl>
                                          <p:spTgt spid="32"/>
                                        </p:tgtEl>
                                      </p:cBhvr>
                                      <p:to x="100000" y="100000"/>
                                    </p:animScale>
                                    <p:animScale>
                                      <p:cBhvr>
                                        <p:cTn id="87" dur="26">
                                          <p:stCondLst>
                                            <p:cond delay="1642"/>
                                          </p:stCondLst>
                                        </p:cTn>
                                        <p:tgtEl>
                                          <p:spTgt spid="32"/>
                                        </p:tgtEl>
                                      </p:cBhvr>
                                      <p:to x="100000" y="90000"/>
                                    </p:animScale>
                                    <p:animScale>
                                      <p:cBhvr>
                                        <p:cTn id="88" dur="166" decel="50000">
                                          <p:stCondLst>
                                            <p:cond delay="1668"/>
                                          </p:stCondLst>
                                        </p:cTn>
                                        <p:tgtEl>
                                          <p:spTgt spid="32"/>
                                        </p:tgtEl>
                                      </p:cBhvr>
                                      <p:to x="100000" y="100000"/>
                                    </p:animScale>
                                    <p:animScale>
                                      <p:cBhvr>
                                        <p:cTn id="89" dur="26">
                                          <p:stCondLst>
                                            <p:cond delay="1808"/>
                                          </p:stCondLst>
                                        </p:cTn>
                                        <p:tgtEl>
                                          <p:spTgt spid="32"/>
                                        </p:tgtEl>
                                      </p:cBhvr>
                                      <p:to x="100000" y="95000"/>
                                    </p:animScale>
                                    <p:animScale>
                                      <p:cBhvr>
                                        <p:cTn id="90" dur="166" decel="50000">
                                          <p:stCondLst>
                                            <p:cond delay="1834"/>
                                          </p:stCondLst>
                                        </p:cTn>
                                        <p:tgtEl>
                                          <p:spTgt spid="32"/>
                                        </p:tgtEl>
                                      </p:cBhvr>
                                      <p:to x="100000" y="100000"/>
                                    </p:animScale>
                                  </p:childTnLst>
                                </p:cTn>
                              </p:par>
                            </p:childTnLst>
                          </p:cTn>
                        </p:par>
                        <p:par>
                          <p:cTn id="91" fill="hold">
                            <p:stCondLst>
                              <p:cond delay="3500"/>
                            </p:stCondLst>
                            <p:childTnLst>
                              <p:par>
                                <p:cTn id="92" presetID="53" presetClass="entr" presetSubtype="16" fill="hold" grpId="0" nodeType="afterEffect">
                                  <p:stCondLst>
                                    <p:cond delay="0"/>
                                  </p:stCondLst>
                                  <p:childTnLst>
                                    <p:set>
                                      <p:cBhvr>
                                        <p:cTn id="93" dur="1" fill="hold">
                                          <p:stCondLst>
                                            <p:cond delay="0"/>
                                          </p:stCondLst>
                                        </p:cTn>
                                        <p:tgtEl>
                                          <p:spTgt spid="33"/>
                                        </p:tgtEl>
                                        <p:attrNameLst>
                                          <p:attrName>style.visibility</p:attrName>
                                        </p:attrNameLst>
                                      </p:cBhvr>
                                      <p:to>
                                        <p:strVal val="visible"/>
                                      </p:to>
                                    </p:set>
                                    <p:anim calcmode="lin" valueType="num">
                                      <p:cBhvr>
                                        <p:cTn id="94" dur="500" fill="hold"/>
                                        <p:tgtEl>
                                          <p:spTgt spid="33"/>
                                        </p:tgtEl>
                                        <p:attrNameLst>
                                          <p:attrName>ppt_w</p:attrName>
                                        </p:attrNameLst>
                                      </p:cBhvr>
                                      <p:tavLst>
                                        <p:tav tm="0">
                                          <p:val>
                                            <p:fltVal val="0"/>
                                          </p:val>
                                        </p:tav>
                                        <p:tav tm="100000">
                                          <p:val>
                                            <p:strVal val="#ppt_w"/>
                                          </p:val>
                                        </p:tav>
                                      </p:tavLst>
                                    </p:anim>
                                    <p:anim calcmode="lin" valueType="num">
                                      <p:cBhvr>
                                        <p:cTn id="95" dur="500" fill="hold"/>
                                        <p:tgtEl>
                                          <p:spTgt spid="33"/>
                                        </p:tgtEl>
                                        <p:attrNameLst>
                                          <p:attrName>ppt_h</p:attrName>
                                        </p:attrNameLst>
                                      </p:cBhvr>
                                      <p:tavLst>
                                        <p:tav tm="0">
                                          <p:val>
                                            <p:fltVal val="0"/>
                                          </p:val>
                                        </p:tav>
                                        <p:tav tm="100000">
                                          <p:val>
                                            <p:strVal val="#ppt_h"/>
                                          </p:val>
                                        </p:tav>
                                      </p:tavLst>
                                    </p:anim>
                                    <p:animEffect transition="in" filter="fade">
                                      <p:cBhvr>
                                        <p:cTn id="96" dur="500"/>
                                        <p:tgtEl>
                                          <p:spTgt spid="33"/>
                                        </p:tgtEl>
                                      </p:cBhvr>
                                    </p:animEffect>
                                  </p:childTnLst>
                                </p:cTn>
                              </p:par>
                            </p:childTnLst>
                          </p:cTn>
                        </p:par>
                        <p:par>
                          <p:cTn id="97" fill="hold">
                            <p:stCondLst>
                              <p:cond delay="4000"/>
                            </p:stCondLst>
                            <p:childTnLst>
                              <p:par>
                                <p:cTn id="98" presetID="12" presetClass="entr" presetSubtype="2" fill="hold" nodeType="afterEffect">
                                  <p:stCondLst>
                                    <p:cond delay="0"/>
                                  </p:stCondLst>
                                  <p:childTnLst>
                                    <p:set>
                                      <p:cBhvr>
                                        <p:cTn id="99" dur="1" fill="hold">
                                          <p:stCondLst>
                                            <p:cond delay="0"/>
                                          </p:stCondLst>
                                        </p:cTn>
                                        <p:tgtEl>
                                          <p:spTgt spid="34"/>
                                        </p:tgtEl>
                                        <p:attrNameLst>
                                          <p:attrName>style.visibility</p:attrName>
                                        </p:attrNameLst>
                                      </p:cBhvr>
                                      <p:to>
                                        <p:strVal val="visible"/>
                                      </p:to>
                                    </p:set>
                                    <p:anim calcmode="lin" valueType="num">
                                      <p:cBhvr additive="base">
                                        <p:cTn id="100" dur="500"/>
                                        <p:tgtEl>
                                          <p:spTgt spid="34"/>
                                        </p:tgtEl>
                                        <p:attrNameLst>
                                          <p:attrName>ppt_x</p:attrName>
                                        </p:attrNameLst>
                                      </p:cBhvr>
                                      <p:tavLst>
                                        <p:tav tm="0">
                                          <p:val>
                                            <p:strVal val="#ppt_x+#ppt_w*1.125000"/>
                                          </p:val>
                                        </p:tav>
                                        <p:tav tm="100000">
                                          <p:val>
                                            <p:strVal val="#ppt_x"/>
                                          </p:val>
                                        </p:tav>
                                      </p:tavLst>
                                    </p:anim>
                                    <p:animEffect transition="in" filter="wipe(left)">
                                      <p:cBhvr>
                                        <p:cTn id="101" dur="500"/>
                                        <p:tgtEl>
                                          <p:spTgt spid="34"/>
                                        </p:tgtEl>
                                      </p:cBhvr>
                                    </p:animEffect>
                                  </p:childTnLst>
                                </p:cTn>
                              </p:par>
                            </p:childTnLst>
                          </p:cTn>
                        </p:par>
                        <p:par>
                          <p:cTn id="102" fill="hold">
                            <p:stCondLst>
                              <p:cond delay="4500"/>
                            </p:stCondLst>
                            <p:childTnLst>
                              <p:par>
                                <p:cTn id="103" presetID="12" presetClass="entr" presetSubtype="1" fill="hold" grpId="0" nodeType="afterEffect">
                                  <p:stCondLst>
                                    <p:cond delay="0"/>
                                  </p:stCondLst>
                                  <p:childTnLst>
                                    <p:set>
                                      <p:cBhvr>
                                        <p:cTn id="104" dur="1" fill="hold">
                                          <p:stCondLst>
                                            <p:cond delay="0"/>
                                          </p:stCondLst>
                                        </p:cTn>
                                        <p:tgtEl>
                                          <p:spTgt spid="35"/>
                                        </p:tgtEl>
                                        <p:attrNameLst>
                                          <p:attrName>style.visibility</p:attrName>
                                        </p:attrNameLst>
                                      </p:cBhvr>
                                      <p:to>
                                        <p:strVal val="visible"/>
                                      </p:to>
                                    </p:set>
                                    <p:anim calcmode="lin" valueType="num">
                                      <p:cBhvr additive="base">
                                        <p:cTn id="105" dur="500"/>
                                        <p:tgtEl>
                                          <p:spTgt spid="35"/>
                                        </p:tgtEl>
                                        <p:attrNameLst>
                                          <p:attrName>ppt_y</p:attrName>
                                        </p:attrNameLst>
                                      </p:cBhvr>
                                      <p:tavLst>
                                        <p:tav tm="0">
                                          <p:val>
                                            <p:strVal val="#ppt_y-#ppt_h*1.125000"/>
                                          </p:val>
                                        </p:tav>
                                        <p:tav tm="100000">
                                          <p:val>
                                            <p:strVal val="#ppt_y"/>
                                          </p:val>
                                        </p:tav>
                                      </p:tavLst>
                                    </p:anim>
                                    <p:animEffect transition="in" filter="wipe(down)">
                                      <p:cBhvr>
                                        <p:cTn id="106" dur="500"/>
                                        <p:tgtEl>
                                          <p:spTgt spid="35"/>
                                        </p:tgtEl>
                                      </p:cBhvr>
                                    </p:animEffect>
                                  </p:childTnLst>
                                </p:cTn>
                              </p:par>
                            </p:childTnLst>
                          </p:cTn>
                        </p:par>
                      </p:childTnLst>
                    </p:cTn>
                  </p:par>
                  <p:par>
                    <p:cTn id="107" fill="hold">
                      <p:stCondLst>
                        <p:cond delay="indefinite"/>
                      </p:stCondLst>
                      <p:childTnLst>
                        <p:par>
                          <p:cTn id="108" fill="hold">
                            <p:stCondLst>
                              <p:cond delay="0"/>
                            </p:stCondLst>
                            <p:childTnLst>
                              <p:par>
                                <p:cTn id="109" presetID="53" presetClass="entr" presetSubtype="16" fill="hold" nodeType="clickEffect">
                                  <p:stCondLst>
                                    <p:cond delay="0"/>
                                  </p:stCondLst>
                                  <p:childTnLst>
                                    <p:set>
                                      <p:cBhvr>
                                        <p:cTn id="110" dur="1" fill="hold">
                                          <p:stCondLst>
                                            <p:cond delay="0"/>
                                          </p:stCondLst>
                                        </p:cTn>
                                        <p:tgtEl>
                                          <p:spTgt spid="37"/>
                                        </p:tgtEl>
                                        <p:attrNameLst>
                                          <p:attrName>style.visibility</p:attrName>
                                        </p:attrNameLst>
                                      </p:cBhvr>
                                      <p:to>
                                        <p:strVal val="visible"/>
                                      </p:to>
                                    </p:set>
                                    <p:anim calcmode="lin" valueType="num">
                                      <p:cBhvr>
                                        <p:cTn id="111" dur="500" fill="hold"/>
                                        <p:tgtEl>
                                          <p:spTgt spid="37"/>
                                        </p:tgtEl>
                                        <p:attrNameLst>
                                          <p:attrName>ppt_w</p:attrName>
                                        </p:attrNameLst>
                                      </p:cBhvr>
                                      <p:tavLst>
                                        <p:tav tm="0">
                                          <p:val>
                                            <p:fltVal val="0"/>
                                          </p:val>
                                        </p:tav>
                                        <p:tav tm="100000">
                                          <p:val>
                                            <p:strVal val="#ppt_w"/>
                                          </p:val>
                                        </p:tav>
                                      </p:tavLst>
                                    </p:anim>
                                    <p:anim calcmode="lin" valueType="num">
                                      <p:cBhvr>
                                        <p:cTn id="112" dur="500" fill="hold"/>
                                        <p:tgtEl>
                                          <p:spTgt spid="37"/>
                                        </p:tgtEl>
                                        <p:attrNameLst>
                                          <p:attrName>ppt_h</p:attrName>
                                        </p:attrNameLst>
                                      </p:cBhvr>
                                      <p:tavLst>
                                        <p:tav tm="0">
                                          <p:val>
                                            <p:fltVal val="0"/>
                                          </p:val>
                                        </p:tav>
                                        <p:tav tm="100000">
                                          <p:val>
                                            <p:strVal val="#ppt_h"/>
                                          </p:val>
                                        </p:tav>
                                      </p:tavLst>
                                    </p:anim>
                                    <p:animEffect transition="in" filter="fade">
                                      <p:cBhvr>
                                        <p:cTn id="113" dur="500"/>
                                        <p:tgtEl>
                                          <p:spTgt spid="37"/>
                                        </p:tgtEl>
                                      </p:cBhvr>
                                    </p:animEffect>
                                  </p:childTnLst>
                                  <p:subTnLst>
                                    <p:audio>
                                      <p:cMediaNode>
                                        <p:cTn display="0" masterRel="sameClick">
                                          <p:stCondLst>
                                            <p:cond evt="begin" delay="0">
                                              <p:tn val="109"/>
                                            </p:cond>
                                          </p:stCondLst>
                                          <p:endCondLst>
                                            <p:cond evt="onStopAudio" delay="0">
                                              <p:tgtEl>
                                                <p:sldTgt/>
                                              </p:tgtEl>
                                            </p:cond>
                                          </p:endCondLst>
                                        </p:cTn>
                                        <p:tgtEl>
                                          <p:sndTgt r:embed="rId4" name="arrow.wav"/>
                                        </p:tgtEl>
                                      </p:cMediaNode>
                                    </p:audio>
                                  </p:subTnLst>
                                </p:cTn>
                              </p:par>
                            </p:childTnLst>
                          </p:cTn>
                        </p:par>
                        <p:par>
                          <p:cTn id="114" fill="hold">
                            <p:stCondLst>
                              <p:cond delay="500"/>
                            </p:stCondLst>
                            <p:childTnLst>
                              <p:par>
                                <p:cTn id="115" presetID="22" presetClass="entr" presetSubtype="8" fill="hold" grpId="0" nodeType="afterEffect">
                                  <p:stCondLst>
                                    <p:cond delay="0"/>
                                  </p:stCondLst>
                                  <p:childTnLst>
                                    <p:set>
                                      <p:cBhvr>
                                        <p:cTn id="116" dur="1" fill="hold">
                                          <p:stCondLst>
                                            <p:cond delay="0"/>
                                          </p:stCondLst>
                                        </p:cTn>
                                        <p:tgtEl>
                                          <p:spTgt spid="36"/>
                                        </p:tgtEl>
                                        <p:attrNameLst>
                                          <p:attrName>style.visibility</p:attrName>
                                        </p:attrNameLst>
                                      </p:cBhvr>
                                      <p:to>
                                        <p:strVal val="visible"/>
                                      </p:to>
                                    </p:set>
                                    <p:animEffect transition="in" filter="wipe(left)">
                                      <p:cBhvr>
                                        <p:cTn id="117" dur="500"/>
                                        <p:tgtEl>
                                          <p:spTgt spid="36"/>
                                        </p:tgtEl>
                                      </p:cBhvr>
                                    </p:animEffect>
                                  </p:childTnLst>
                                </p:cTn>
                              </p:par>
                            </p:childTnLst>
                          </p:cTn>
                        </p:par>
                      </p:childTnLst>
                    </p:cTn>
                  </p:par>
                  <p:par>
                    <p:cTn id="118" fill="hold">
                      <p:stCondLst>
                        <p:cond delay="indefinite"/>
                      </p:stCondLst>
                      <p:childTnLst>
                        <p:par>
                          <p:cTn id="119" fill="hold">
                            <p:stCondLst>
                              <p:cond delay="0"/>
                            </p:stCondLst>
                            <p:childTnLst>
                              <p:par>
                                <p:cTn id="120" presetID="22" presetClass="exit" presetSubtype="2" fill="hold" grpId="1" nodeType="clickEffect">
                                  <p:stCondLst>
                                    <p:cond delay="0"/>
                                  </p:stCondLst>
                                  <p:childTnLst>
                                    <p:animEffect transition="out" filter="wipe(right)">
                                      <p:cBhvr>
                                        <p:cTn id="121" dur="500"/>
                                        <p:tgtEl>
                                          <p:spTgt spid="36"/>
                                        </p:tgtEl>
                                      </p:cBhvr>
                                    </p:animEffect>
                                    <p:set>
                                      <p:cBhvr>
                                        <p:cTn id="122" dur="1" fill="hold">
                                          <p:stCondLst>
                                            <p:cond delay="499"/>
                                          </p:stCondLst>
                                        </p:cTn>
                                        <p:tgtEl>
                                          <p:spTgt spid="36"/>
                                        </p:tgtEl>
                                        <p:attrNameLst>
                                          <p:attrName>style.visibility</p:attrName>
                                        </p:attrNameLst>
                                      </p:cBhvr>
                                      <p:to>
                                        <p:strVal val="hidden"/>
                                      </p:to>
                                    </p:set>
                                  </p:childTnLst>
                                </p:cTn>
                              </p:par>
                            </p:childTnLst>
                          </p:cTn>
                        </p:par>
                        <p:par>
                          <p:cTn id="123" fill="hold">
                            <p:stCondLst>
                              <p:cond delay="500"/>
                            </p:stCondLst>
                            <p:childTnLst>
                              <p:par>
                                <p:cTn id="124" presetID="53" presetClass="exit" presetSubtype="32" fill="hold" nodeType="afterEffect">
                                  <p:stCondLst>
                                    <p:cond delay="0"/>
                                  </p:stCondLst>
                                  <p:childTnLst>
                                    <p:anim calcmode="lin" valueType="num">
                                      <p:cBhvr>
                                        <p:cTn id="125" dur="500"/>
                                        <p:tgtEl>
                                          <p:spTgt spid="37"/>
                                        </p:tgtEl>
                                        <p:attrNameLst>
                                          <p:attrName>ppt_w</p:attrName>
                                        </p:attrNameLst>
                                      </p:cBhvr>
                                      <p:tavLst>
                                        <p:tav tm="0">
                                          <p:val>
                                            <p:strVal val="ppt_w"/>
                                          </p:val>
                                        </p:tav>
                                        <p:tav tm="100000">
                                          <p:val>
                                            <p:fltVal val="0"/>
                                          </p:val>
                                        </p:tav>
                                      </p:tavLst>
                                    </p:anim>
                                    <p:anim calcmode="lin" valueType="num">
                                      <p:cBhvr>
                                        <p:cTn id="126" dur="500"/>
                                        <p:tgtEl>
                                          <p:spTgt spid="37"/>
                                        </p:tgtEl>
                                        <p:attrNameLst>
                                          <p:attrName>ppt_h</p:attrName>
                                        </p:attrNameLst>
                                      </p:cBhvr>
                                      <p:tavLst>
                                        <p:tav tm="0">
                                          <p:val>
                                            <p:strVal val="ppt_h"/>
                                          </p:val>
                                        </p:tav>
                                        <p:tav tm="100000">
                                          <p:val>
                                            <p:fltVal val="0"/>
                                          </p:val>
                                        </p:tav>
                                      </p:tavLst>
                                    </p:anim>
                                    <p:animEffect transition="out" filter="fade">
                                      <p:cBhvr>
                                        <p:cTn id="127" dur="500"/>
                                        <p:tgtEl>
                                          <p:spTgt spid="37"/>
                                        </p:tgtEl>
                                      </p:cBhvr>
                                    </p:animEffect>
                                    <p:set>
                                      <p:cBhvr>
                                        <p:cTn id="128" dur="1" fill="hold">
                                          <p:stCondLst>
                                            <p:cond delay="499"/>
                                          </p:stCondLst>
                                        </p:cTn>
                                        <p:tgtEl>
                                          <p:spTgt spid="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5" grpId="0" animBg="1"/>
      <p:bldP spid="26" grpId="0"/>
      <p:bldP spid="28" grpId="0"/>
      <p:bldP spid="29" grpId="0" animBg="1"/>
      <p:bldP spid="27" grpId="0" animBg="1"/>
      <p:bldP spid="31" grpId="0" animBg="1"/>
      <p:bldP spid="32" grpId="0" animBg="1"/>
      <p:bldP spid="33" grpId="0"/>
      <p:bldP spid="35" grpId="0" animBg="1"/>
      <p:bldP spid="36" grpId="0" animBg="1"/>
      <p:bldP spid="36"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2. Haçlı </a:t>
            </a:r>
            <a:r>
              <a:rPr lang="tr-TR" sz="2800" dirty="0" smtClean="0">
                <a:solidFill>
                  <a:schemeClr val="bg1"/>
                </a:solidFill>
              </a:rPr>
              <a:t>Saldırısı </a:t>
            </a:r>
            <a:r>
              <a:rPr lang="tr-TR" sz="2800" dirty="0" smtClean="0">
                <a:solidFill>
                  <a:schemeClr val="bg1"/>
                </a:solidFill>
              </a:rPr>
              <a:t>1147-1148</a:t>
            </a:r>
          </a:p>
        </p:txBody>
      </p:sp>
      <p:pic>
        <p:nvPicPr>
          <p:cNvPr id="2" name="Resim 1"/>
          <p:cNvPicPr>
            <a:picLocks noChangeAspect="1"/>
          </p:cNvPicPr>
          <p:nvPr/>
        </p:nvPicPr>
        <p:blipFill rotWithShape="1">
          <a:blip r:embed="rId4">
            <a:extLst>
              <a:ext uri="{28A0092B-C50C-407E-A947-70E740481C1C}">
                <a14:useLocalDpi xmlns:a14="http://schemas.microsoft.com/office/drawing/2010/main" val="0"/>
              </a:ext>
            </a:extLst>
          </a:blip>
          <a:srcRect l="1590" t="2576" r="1415" b="3177"/>
          <a:stretch/>
        </p:blipFill>
        <p:spPr>
          <a:xfrm>
            <a:off x="8877" y="727969"/>
            <a:ext cx="12162408" cy="6126574"/>
          </a:xfrm>
          <a:prstGeom prst="rect">
            <a:avLst/>
          </a:prstGeom>
        </p:spPr>
      </p:pic>
      <p:sp>
        <p:nvSpPr>
          <p:cNvPr id="18" name="Google Shape;410;p8"/>
          <p:cNvSpPr/>
          <p:nvPr/>
        </p:nvSpPr>
        <p:spPr>
          <a:xfrm>
            <a:off x="923925" y="825462"/>
            <a:ext cx="10725150" cy="85459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a:t>1144 yılında, Musul Atabeyi </a:t>
            </a:r>
            <a:r>
              <a:rPr lang="tr-TR" sz="2400" dirty="0" err="1"/>
              <a:t>İmadeddin</a:t>
            </a:r>
            <a:r>
              <a:rPr lang="tr-TR" sz="2400" dirty="0"/>
              <a:t> </a:t>
            </a:r>
            <a:r>
              <a:rPr lang="tr-TR" sz="2400" dirty="0" err="1" smtClean="0"/>
              <a:t>Zengi</a:t>
            </a:r>
            <a:r>
              <a:rPr lang="tr-TR" sz="2400" dirty="0"/>
              <a:t> </a:t>
            </a:r>
            <a:r>
              <a:rPr lang="tr-TR" sz="2400" dirty="0" smtClean="0"/>
              <a:t>Urfa’yı Haçlılardan geri aldı.</a:t>
            </a:r>
            <a:endParaRPr sz="2400" dirty="0">
              <a:latin typeface="Calibri"/>
              <a:ea typeface="Calibri"/>
              <a:cs typeface="Calibri"/>
              <a:sym typeface="Calibri"/>
            </a:endParaRPr>
          </a:p>
        </p:txBody>
      </p:sp>
      <p:sp>
        <p:nvSpPr>
          <p:cNvPr id="23" name="Oval 22"/>
          <p:cNvSpPr/>
          <p:nvPr/>
        </p:nvSpPr>
        <p:spPr>
          <a:xfrm>
            <a:off x="9725822" y="5179401"/>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24" name="Rectangle 9"/>
          <p:cNvSpPr>
            <a:spLocks noChangeArrowheads="1"/>
          </p:cNvSpPr>
          <p:nvPr/>
        </p:nvSpPr>
        <p:spPr bwMode="auto">
          <a:xfrm>
            <a:off x="8703948" y="5252929"/>
            <a:ext cx="2221552" cy="628650"/>
          </a:xfrm>
          <a:prstGeom prst="rect">
            <a:avLst/>
          </a:prstGeom>
          <a:noFill/>
          <a:ln w="9525">
            <a:noFill/>
            <a:miter lim="800000"/>
            <a:headEnd/>
            <a:tailEnd/>
          </a:ln>
        </p:spPr>
        <p:txBody>
          <a:bodyPr/>
          <a:lstStyle/>
          <a:p>
            <a:pPr algn="ctr"/>
            <a:r>
              <a:rPr lang="tr-TR" sz="2000" b="1" dirty="0" smtClean="0"/>
              <a:t>Konya</a:t>
            </a:r>
            <a:endParaRPr lang="en-US" sz="2400" b="1" dirty="0"/>
          </a:p>
        </p:txBody>
      </p:sp>
      <p:sp>
        <p:nvSpPr>
          <p:cNvPr id="25" name="Oval 24"/>
          <p:cNvSpPr/>
          <p:nvPr/>
        </p:nvSpPr>
        <p:spPr>
          <a:xfrm>
            <a:off x="11830847" y="5112726"/>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26" name="Rectangle 9"/>
          <p:cNvSpPr>
            <a:spLocks noChangeArrowheads="1"/>
          </p:cNvSpPr>
          <p:nvPr/>
        </p:nvSpPr>
        <p:spPr bwMode="auto">
          <a:xfrm>
            <a:off x="10654660" y="4772056"/>
            <a:ext cx="2221552" cy="628650"/>
          </a:xfrm>
          <a:prstGeom prst="rect">
            <a:avLst/>
          </a:prstGeom>
          <a:noFill/>
          <a:ln w="9525">
            <a:noFill/>
            <a:miter lim="800000"/>
            <a:headEnd/>
            <a:tailEnd/>
          </a:ln>
        </p:spPr>
        <p:txBody>
          <a:bodyPr/>
          <a:lstStyle/>
          <a:p>
            <a:pPr algn="ctr"/>
            <a:r>
              <a:rPr lang="tr-TR" sz="2000" b="1" dirty="0" smtClean="0">
                <a:solidFill>
                  <a:srgbClr val="C00000"/>
                </a:solidFill>
              </a:rPr>
              <a:t>Urfa</a:t>
            </a:r>
            <a:endParaRPr lang="en-US" sz="2400" b="1" dirty="0">
              <a:solidFill>
                <a:srgbClr val="C00000"/>
              </a:solidFill>
            </a:endParaRPr>
          </a:p>
        </p:txBody>
      </p:sp>
      <p:pic>
        <p:nvPicPr>
          <p:cNvPr id="3" name="Resim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74207" y="1777548"/>
            <a:ext cx="4187616" cy="2286014"/>
          </a:xfrm>
          <a:prstGeom prst="rect">
            <a:avLst/>
          </a:prstGeom>
          <a:ln w="28575">
            <a:solidFill>
              <a:schemeClr val="bg1"/>
            </a:solidFill>
          </a:ln>
        </p:spPr>
      </p:pic>
      <p:sp>
        <p:nvSpPr>
          <p:cNvPr id="42" name="Freeform 298">
            <a:extLst>
              <a:ext uri="{FF2B5EF4-FFF2-40B4-BE49-F238E27FC236}">
                <a16:creationId xmlns:a16="http://schemas.microsoft.com/office/drawing/2014/main" id="{C0673D98-F0AA-4629-BEDD-2DC0A3AED5A5}"/>
              </a:ext>
            </a:extLst>
          </p:cNvPr>
          <p:cNvSpPr>
            <a:spLocks/>
          </p:cNvSpPr>
          <p:nvPr/>
        </p:nvSpPr>
        <p:spPr bwMode="auto">
          <a:xfrm rot="21410310" flipH="1" flipV="1">
            <a:off x="10274801" y="4246536"/>
            <a:ext cx="1194958" cy="626843"/>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rgbClr val="FF0000"/>
          </a:solid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p>
        </p:txBody>
      </p:sp>
      <p:pic>
        <p:nvPicPr>
          <p:cNvPr id="5" name="Resim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44587" y="1777548"/>
            <a:ext cx="4229045" cy="2308629"/>
          </a:xfrm>
          <a:prstGeom prst="rect">
            <a:avLst/>
          </a:prstGeom>
          <a:ln w="28575">
            <a:solidFill>
              <a:schemeClr val="bg1"/>
            </a:solidFill>
          </a:ln>
        </p:spPr>
      </p:pic>
      <p:sp>
        <p:nvSpPr>
          <p:cNvPr id="44" name="Yuvarlatılmış Dikdörtgen 43"/>
          <p:cNvSpPr/>
          <p:nvPr/>
        </p:nvSpPr>
        <p:spPr>
          <a:xfrm>
            <a:off x="991305" y="4282436"/>
            <a:ext cx="6466858" cy="1246836"/>
          </a:xfrm>
          <a:prstGeom prst="roundRect">
            <a:avLst>
              <a:gd name="adj" fmla="val 2151"/>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İkinci Haçlı </a:t>
            </a:r>
            <a:r>
              <a:rPr lang="tr-TR" dirty="0" err="1" smtClean="0">
                <a:solidFill>
                  <a:schemeClr val="tx1"/>
                </a:solidFill>
              </a:rPr>
              <a:t>Saldırısı’na</a:t>
            </a:r>
            <a:r>
              <a:rPr lang="tr-TR" dirty="0" smtClean="0">
                <a:solidFill>
                  <a:schemeClr val="tx1"/>
                </a:solidFill>
              </a:rPr>
              <a:t> </a:t>
            </a:r>
            <a:r>
              <a:rPr lang="tr-TR" dirty="0" smtClean="0">
                <a:solidFill>
                  <a:schemeClr val="tx1"/>
                </a:solidFill>
              </a:rPr>
              <a:t>Fransa </a:t>
            </a:r>
            <a:r>
              <a:rPr lang="tr-TR" dirty="0">
                <a:solidFill>
                  <a:schemeClr val="tx1"/>
                </a:solidFill>
              </a:rPr>
              <a:t>Kralı VII. Louis ve Almanya İmparatoru III. </a:t>
            </a:r>
            <a:r>
              <a:rPr lang="tr-TR" dirty="0" smtClean="0">
                <a:solidFill>
                  <a:schemeClr val="tx1"/>
                </a:solidFill>
              </a:rPr>
              <a:t>Konrad gibi krallar katılsa da Türkiye Selçuklu Devleti büyük ölçüde Haçlıları yok etmiş Anadolu’dan geçebilenler ise amacına ulaşamamıştır.</a:t>
            </a:r>
          </a:p>
        </p:txBody>
      </p:sp>
    </p:spTree>
    <p:custDataLst>
      <p:tags r:id="rId1"/>
    </p:custDataLst>
    <p:extLst>
      <p:ext uri="{BB962C8B-B14F-4D97-AF65-F5344CB8AC3E}">
        <p14:creationId xmlns:p14="http://schemas.microsoft.com/office/powerpoint/2010/main" val="4074965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42"/>
                                        </p:tgtEl>
                                        <p:attrNameLst>
                                          <p:attrName>style.visibility</p:attrName>
                                        </p:attrNameLst>
                                      </p:cBhvr>
                                      <p:to>
                                        <p:strVal val="visible"/>
                                      </p:to>
                                    </p:set>
                                    <p:animEffect transition="in" filter="wipe(right)">
                                      <p:cBhvr>
                                        <p:cTn id="14" dur="500"/>
                                        <p:tgtEl>
                                          <p:spTgt spid="42"/>
                                        </p:tgtEl>
                                      </p:cBhvr>
                                    </p:animEffect>
                                  </p:childTnLst>
                                </p:cTn>
                              </p:par>
                            </p:childTnLst>
                          </p:cTn>
                        </p:par>
                        <p:par>
                          <p:cTn id="15" fill="hold">
                            <p:stCondLst>
                              <p:cond delay="500"/>
                            </p:stCondLst>
                            <p:childTnLst>
                              <p:par>
                                <p:cTn id="16" presetID="12" presetClass="entr" presetSubtype="4"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ppt_y</p:attrName>
                                        </p:attrNameLst>
                                      </p:cBhvr>
                                      <p:tavLst>
                                        <p:tav tm="0">
                                          <p:val>
                                            <p:strVal val="#ppt_y+#ppt_h*1.125000"/>
                                          </p:val>
                                        </p:tav>
                                        <p:tav tm="100000">
                                          <p:val>
                                            <p:strVal val="#ppt_y"/>
                                          </p:val>
                                        </p:tav>
                                      </p:tavLst>
                                    </p:anim>
                                    <p:animEffect transition="in" filter="wipe(up)">
                                      <p:cBhvr>
                                        <p:cTn id="19" dur="500"/>
                                        <p:tgtEl>
                                          <p:spTgt spid="3"/>
                                        </p:tgtEl>
                                      </p:cBhvr>
                                    </p:animEffect>
                                  </p:childTnLst>
                                </p:cTn>
                              </p:par>
                            </p:childTnLst>
                          </p:cTn>
                        </p:par>
                        <p:par>
                          <p:cTn id="20" fill="hold">
                            <p:stCondLst>
                              <p:cond delay="1000"/>
                            </p:stCondLst>
                            <p:childTnLst>
                              <p:par>
                                <p:cTn id="21" presetID="12" presetClass="entr" presetSubtype="1"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ppt_y</p:attrName>
                                        </p:attrNameLst>
                                      </p:cBhvr>
                                      <p:tavLst>
                                        <p:tav tm="0">
                                          <p:val>
                                            <p:strVal val="#ppt_y-#ppt_h*1.125000"/>
                                          </p:val>
                                        </p:tav>
                                        <p:tav tm="100000">
                                          <p:val>
                                            <p:strVal val="#ppt_y"/>
                                          </p:val>
                                        </p:tav>
                                      </p:tavLst>
                                    </p:anim>
                                    <p:animEffect transition="in" filter="wipe(down)">
                                      <p:cBhvr>
                                        <p:cTn id="2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42" grpId="0" animBg="1"/>
      <p:bldP spid="4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3. Haçlı </a:t>
            </a:r>
            <a:r>
              <a:rPr lang="tr-TR" sz="2800" dirty="0" smtClean="0">
                <a:solidFill>
                  <a:schemeClr val="bg1"/>
                </a:solidFill>
              </a:rPr>
              <a:t>Saldırısı </a:t>
            </a:r>
            <a:r>
              <a:rPr lang="tr-TR" sz="2800" dirty="0" smtClean="0">
                <a:solidFill>
                  <a:schemeClr val="bg1"/>
                </a:solidFill>
              </a:rPr>
              <a:t>1189-1192</a:t>
            </a:r>
          </a:p>
        </p:txBody>
      </p:sp>
      <p:pic>
        <p:nvPicPr>
          <p:cNvPr id="2" name="Resim 1"/>
          <p:cNvPicPr>
            <a:picLocks noChangeAspect="1"/>
          </p:cNvPicPr>
          <p:nvPr/>
        </p:nvPicPr>
        <p:blipFill rotWithShape="1">
          <a:blip r:embed="rId4">
            <a:extLst>
              <a:ext uri="{28A0092B-C50C-407E-A947-70E740481C1C}">
                <a14:useLocalDpi xmlns:a14="http://schemas.microsoft.com/office/drawing/2010/main" val="0"/>
              </a:ext>
            </a:extLst>
          </a:blip>
          <a:srcRect l="1590" t="2576" r="1415" b="3177"/>
          <a:stretch/>
        </p:blipFill>
        <p:spPr>
          <a:xfrm>
            <a:off x="8877" y="727969"/>
            <a:ext cx="12162408" cy="6126574"/>
          </a:xfrm>
          <a:prstGeom prst="rect">
            <a:avLst/>
          </a:prstGeom>
        </p:spPr>
      </p:pic>
      <p:sp>
        <p:nvSpPr>
          <p:cNvPr id="18" name="Google Shape;410;p8"/>
          <p:cNvSpPr/>
          <p:nvPr/>
        </p:nvSpPr>
        <p:spPr>
          <a:xfrm>
            <a:off x="923925" y="825462"/>
            <a:ext cx="10725150" cy="85459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t>1187 yılındaki </a:t>
            </a:r>
            <a:r>
              <a:rPr lang="tr-TR" sz="2400" dirty="0" err="1" smtClean="0"/>
              <a:t>Hıttin</a:t>
            </a:r>
            <a:r>
              <a:rPr lang="tr-TR" sz="2400" dirty="0" smtClean="0"/>
              <a:t> Savaşı’ndan sonra </a:t>
            </a:r>
            <a:r>
              <a:rPr lang="tr-TR" sz="2400" dirty="0" err="1" smtClean="0"/>
              <a:t>Eyyübi</a:t>
            </a:r>
            <a:r>
              <a:rPr lang="tr-TR" sz="2400" dirty="0" smtClean="0"/>
              <a:t> Hükümdarı Selahaddin Eyyubi Kudüs’ü Haçlıların elinden almıştı.</a:t>
            </a:r>
            <a:endParaRPr sz="2400" dirty="0">
              <a:latin typeface="Calibri"/>
              <a:ea typeface="Calibri"/>
              <a:cs typeface="Calibri"/>
              <a:sym typeface="Calibri"/>
            </a:endParaRPr>
          </a:p>
        </p:txBody>
      </p:sp>
      <p:sp>
        <p:nvSpPr>
          <p:cNvPr id="23" name="Oval 22"/>
          <p:cNvSpPr/>
          <p:nvPr/>
        </p:nvSpPr>
        <p:spPr>
          <a:xfrm>
            <a:off x="9725822" y="5179401"/>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24" name="Rectangle 9"/>
          <p:cNvSpPr>
            <a:spLocks noChangeArrowheads="1"/>
          </p:cNvSpPr>
          <p:nvPr/>
        </p:nvSpPr>
        <p:spPr bwMode="auto">
          <a:xfrm>
            <a:off x="8703948" y="5252929"/>
            <a:ext cx="2221552" cy="628650"/>
          </a:xfrm>
          <a:prstGeom prst="rect">
            <a:avLst/>
          </a:prstGeom>
          <a:noFill/>
          <a:ln w="9525">
            <a:noFill/>
            <a:miter lim="800000"/>
            <a:headEnd/>
            <a:tailEnd/>
          </a:ln>
        </p:spPr>
        <p:txBody>
          <a:bodyPr/>
          <a:lstStyle/>
          <a:p>
            <a:pPr algn="ctr"/>
            <a:r>
              <a:rPr lang="tr-TR" sz="2000" b="1" dirty="0" smtClean="0"/>
              <a:t>Konya</a:t>
            </a:r>
            <a:endParaRPr lang="en-US" sz="2400" b="1" dirty="0"/>
          </a:p>
        </p:txBody>
      </p:sp>
      <p:sp>
        <p:nvSpPr>
          <p:cNvPr id="42" name="Freeform 298">
            <a:extLst>
              <a:ext uri="{FF2B5EF4-FFF2-40B4-BE49-F238E27FC236}">
                <a16:creationId xmlns:a16="http://schemas.microsoft.com/office/drawing/2014/main" id="{C0673D98-F0AA-4629-BEDD-2DC0A3AED5A5}"/>
              </a:ext>
            </a:extLst>
          </p:cNvPr>
          <p:cNvSpPr>
            <a:spLocks/>
          </p:cNvSpPr>
          <p:nvPr/>
        </p:nvSpPr>
        <p:spPr bwMode="auto">
          <a:xfrm rot="21410310" flipH="1" flipV="1">
            <a:off x="9776425" y="4773399"/>
            <a:ext cx="1280229" cy="1870414"/>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rgbClr val="FF0000"/>
          </a:solidFill>
          <a:ln w="9525">
            <a:solidFill>
              <a:schemeClr val="bg1"/>
            </a:solidFill>
            <a:round/>
            <a:headEnd/>
            <a:tailEnd/>
          </a:ln>
        </p:spPr>
        <p:txBody>
          <a:bodyPr vert="horz" wrap="square" lIns="68580" tIns="34290" rIns="68580" bIns="34290" numCol="1" anchor="t" anchorCtr="0" compatLnSpc="1">
            <a:prstTxWarp prst="textNoShape">
              <a:avLst/>
            </a:prstTxWarp>
          </a:bodyPr>
          <a:lstStyle/>
          <a:p>
            <a:r>
              <a:rPr lang="en-US" sz="1350"/>
              <a:t>unnamed (1)</a:t>
            </a:r>
          </a:p>
        </p:txBody>
      </p:sp>
      <p:sp>
        <p:nvSpPr>
          <p:cNvPr id="13" name="Oval 12"/>
          <p:cNvSpPr/>
          <p:nvPr/>
        </p:nvSpPr>
        <p:spPr>
          <a:xfrm>
            <a:off x="11182034" y="6646831"/>
            <a:ext cx="88902" cy="8890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
        <p:nvSpPr>
          <p:cNvPr id="14" name="Rectangle 9"/>
          <p:cNvSpPr>
            <a:spLocks noChangeArrowheads="1"/>
          </p:cNvSpPr>
          <p:nvPr/>
        </p:nvSpPr>
        <p:spPr bwMode="auto">
          <a:xfrm>
            <a:off x="11143934" y="6391031"/>
            <a:ext cx="1074976" cy="628650"/>
          </a:xfrm>
          <a:prstGeom prst="rect">
            <a:avLst/>
          </a:prstGeom>
          <a:noFill/>
          <a:ln w="9525">
            <a:noFill/>
            <a:miter lim="800000"/>
            <a:headEnd/>
            <a:tailEnd/>
          </a:ln>
        </p:spPr>
        <p:txBody>
          <a:bodyPr/>
          <a:lstStyle/>
          <a:p>
            <a:pPr algn="ctr"/>
            <a:r>
              <a:rPr lang="tr-TR" sz="2000" b="1" dirty="0" smtClean="0">
                <a:solidFill>
                  <a:srgbClr val="C00000"/>
                </a:solidFill>
              </a:rPr>
              <a:t>Kudüs</a:t>
            </a:r>
            <a:endParaRPr lang="en-US" sz="2400" b="1" dirty="0">
              <a:solidFill>
                <a:srgbClr val="C00000"/>
              </a:solidFill>
            </a:endParaRPr>
          </a:p>
        </p:txBody>
      </p:sp>
      <p:pic>
        <p:nvPicPr>
          <p:cNvPr id="6" name="Resim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85401" y="1837599"/>
            <a:ext cx="4807000" cy="2624134"/>
          </a:xfrm>
          <a:prstGeom prst="rect">
            <a:avLst/>
          </a:prstGeom>
          <a:ln w="28575">
            <a:solidFill>
              <a:schemeClr val="bg1"/>
            </a:solidFill>
          </a:ln>
        </p:spPr>
      </p:pic>
      <p:pic>
        <p:nvPicPr>
          <p:cNvPr id="9" name="Resim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5294" y="1837599"/>
            <a:ext cx="4859982" cy="2653057"/>
          </a:xfrm>
          <a:prstGeom prst="rect">
            <a:avLst/>
          </a:prstGeom>
          <a:ln w="28575">
            <a:solidFill>
              <a:schemeClr val="bg1"/>
            </a:solidFill>
          </a:ln>
        </p:spPr>
      </p:pic>
      <p:sp>
        <p:nvSpPr>
          <p:cNvPr id="19" name="Yuvarlatılmış Dikdörtgen 18"/>
          <p:cNvSpPr/>
          <p:nvPr/>
        </p:nvSpPr>
        <p:spPr>
          <a:xfrm>
            <a:off x="1243552" y="5040240"/>
            <a:ext cx="6466858" cy="1246836"/>
          </a:xfrm>
          <a:prstGeom prst="roundRect">
            <a:avLst>
              <a:gd name="adj" fmla="val 2151"/>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solidFill>
                  <a:schemeClr val="tx1"/>
                </a:solidFill>
              </a:rPr>
              <a:t>Kudüs’ü geri almak için düzenlenen III. Haçlı </a:t>
            </a:r>
            <a:r>
              <a:rPr lang="tr-TR" dirty="0" err="1" smtClean="0">
                <a:solidFill>
                  <a:schemeClr val="tx1"/>
                </a:solidFill>
              </a:rPr>
              <a:t>Saldırısı’nda</a:t>
            </a:r>
            <a:r>
              <a:rPr lang="tr-TR" dirty="0" smtClean="0">
                <a:solidFill>
                  <a:schemeClr val="tx1"/>
                </a:solidFill>
              </a:rPr>
              <a:t> da </a:t>
            </a:r>
            <a:r>
              <a:rPr lang="tr-TR" dirty="0" smtClean="0">
                <a:solidFill>
                  <a:schemeClr val="tx1"/>
                </a:solidFill>
              </a:rPr>
              <a:t>haçlılar </a:t>
            </a:r>
            <a:r>
              <a:rPr lang="tr-TR" dirty="0" smtClean="0">
                <a:solidFill>
                  <a:schemeClr val="tx1"/>
                </a:solidFill>
              </a:rPr>
              <a:t>amaçlarına </a:t>
            </a:r>
            <a:r>
              <a:rPr lang="tr-TR" dirty="0" smtClean="0">
                <a:solidFill>
                  <a:schemeClr val="tx1"/>
                </a:solidFill>
              </a:rPr>
              <a:t>ulaşamamıştır.</a:t>
            </a:r>
          </a:p>
        </p:txBody>
      </p:sp>
    </p:spTree>
    <p:custDataLst>
      <p:tags r:id="rId1"/>
    </p:custDataLst>
    <p:extLst>
      <p:ext uri="{BB962C8B-B14F-4D97-AF65-F5344CB8AC3E}">
        <p14:creationId xmlns:p14="http://schemas.microsoft.com/office/powerpoint/2010/main" val="1210959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80">
                                          <p:stCondLst>
                                            <p:cond delay="0"/>
                                          </p:stCondLst>
                                        </p:cTn>
                                        <p:tgtEl>
                                          <p:spTgt spid="13"/>
                                        </p:tgtEl>
                                      </p:cBhvr>
                                    </p:animEffect>
                                    <p:anim calcmode="lin" valueType="num">
                                      <p:cBhvr>
                                        <p:cTn id="14"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9" dur="26">
                                          <p:stCondLst>
                                            <p:cond delay="650"/>
                                          </p:stCondLst>
                                        </p:cTn>
                                        <p:tgtEl>
                                          <p:spTgt spid="13"/>
                                        </p:tgtEl>
                                      </p:cBhvr>
                                      <p:to x="100000" y="60000"/>
                                    </p:animScale>
                                    <p:animScale>
                                      <p:cBhvr>
                                        <p:cTn id="20" dur="166" decel="50000">
                                          <p:stCondLst>
                                            <p:cond delay="676"/>
                                          </p:stCondLst>
                                        </p:cTn>
                                        <p:tgtEl>
                                          <p:spTgt spid="13"/>
                                        </p:tgtEl>
                                      </p:cBhvr>
                                      <p:to x="100000" y="100000"/>
                                    </p:animScale>
                                    <p:animScale>
                                      <p:cBhvr>
                                        <p:cTn id="21" dur="26">
                                          <p:stCondLst>
                                            <p:cond delay="1312"/>
                                          </p:stCondLst>
                                        </p:cTn>
                                        <p:tgtEl>
                                          <p:spTgt spid="13"/>
                                        </p:tgtEl>
                                      </p:cBhvr>
                                      <p:to x="100000" y="80000"/>
                                    </p:animScale>
                                    <p:animScale>
                                      <p:cBhvr>
                                        <p:cTn id="22" dur="166" decel="50000">
                                          <p:stCondLst>
                                            <p:cond delay="1338"/>
                                          </p:stCondLst>
                                        </p:cTn>
                                        <p:tgtEl>
                                          <p:spTgt spid="13"/>
                                        </p:tgtEl>
                                      </p:cBhvr>
                                      <p:to x="100000" y="100000"/>
                                    </p:animScale>
                                    <p:animScale>
                                      <p:cBhvr>
                                        <p:cTn id="23" dur="26">
                                          <p:stCondLst>
                                            <p:cond delay="1642"/>
                                          </p:stCondLst>
                                        </p:cTn>
                                        <p:tgtEl>
                                          <p:spTgt spid="13"/>
                                        </p:tgtEl>
                                      </p:cBhvr>
                                      <p:to x="100000" y="90000"/>
                                    </p:animScale>
                                    <p:animScale>
                                      <p:cBhvr>
                                        <p:cTn id="24" dur="166" decel="50000">
                                          <p:stCondLst>
                                            <p:cond delay="1668"/>
                                          </p:stCondLst>
                                        </p:cTn>
                                        <p:tgtEl>
                                          <p:spTgt spid="13"/>
                                        </p:tgtEl>
                                      </p:cBhvr>
                                      <p:to x="100000" y="100000"/>
                                    </p:animScale>
                                    <p:animScale>
                                      <p:cBhvr>
                                        <p:cTn id="25" dur="26">
                                          <p:stCondLst>
                                            <p:cond delay="1808"/>
                                          </p:stCondLst>
                                        </p:cTn>
                                        <p:tgtEl>
                                          <p:spTgt spid="13"/>
                                        </p:tgtEl>
                                      </p:cBhvr>
                                      <p:to x="100000" y="95000"/>
                                    </p:animScale>
                                    <p:animScale>
                                      <p:cBhvr>
                                        <p:cTn id="26" dur="166" decel="50000">
                                          <p:stCondLst>
                                            <p:cond delay="1834"/>
                                          </p:stCondLst>
                                        </p:cTn>
                                        <p:tgtEl>
                                          <p:spTgt spid="13"/>
                                        </p:tgtEl>
                                      </p:cBhvr>
                                      <p:to x="100000" y="100000"/>
                                    </p:animScale>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childTnLst>
                          </p:cTn>
                        </p:par>
                        <p:par>
                          <p:cTn id="33" fill="hold">
                            <p:stCondLst>
                              <p:cond delay="3000"/>
                            </p:stCondLst>
                            <p:childTnLst>
                              <p:par>
                                <p:cTn id="34" presetID="22" presetClass="entr" presetSubtype="2" fill="hold" grpId="0" nodeType="after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wipe(right)">
                                      <p:cBhvr>
                                        <p:cTn id="36" dur="500"/>
                                        <p:tgtEl>
                                          <p:spTgt spid="42"/>
                                        </p:tgtEl>
                                      </p:cBhvr>
                                    </p:animEffect>
                                  </p:childTnLst>
                                </p:cTn>
                              </p:par>
                            </p:childTnLst>
                          </p:cTn>
                        </p:par>
                        <p:par>
                          <p:cTn id="37" fill="hold">
                            <p:stCondLst>
                              <p:cond delay="3500"/>
                            </p:stCondLst>
                            <p:childTnLst>
                              <p:par>
                                <p:cTn id="38" presetID="12" presetClass="entr" presetSubtype="4"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p:tgtEl>
                                          <p:spTgt spid="6"/>
                                        </p:tgtEl>
                                        <p:attrNameLst>
                                          <p:attrName>ppt_y</p:attrName>
                                        </p:attrNameLst>
                                      </p:cBhvr>
                                      <p:tavLst>
                                        <p:tav tm="0">
                                          <p:val>
                                            <p:strVal val="#ppt_y+#ppt_h*1.125000"/>
                                          </p:val>
                                        </p:tav>
                                        <p:tav tm="100000">
                                          <p:val>
                                            <p:strVal val="#ppt_y"/>
                                          </p:val>
                                        </p:tav>
                                      </p:tavLst>
                                    </p:anim>
                                    <p:animEffect transition="in" filter="wipe(up)">
                                      <p:cBhvr>
                                        <p:cTn id="41" dur="500"/>
                                        <p:tgtEl>
                                          <p:spTgt spid="6"/>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2" fill="hold" nodeType="click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500"/>
                                        <p:tgtEl>
                                          <p:spTgt spid="9"/>
                                        </p:tgtEl>
                                        <p:attrNameLst>
                                          <p:attrName>ppt_x</p:attrName>
                                        </p:attrNameLst>
                                      </p:cBhvr>
                                      <p:tavLst>
                                        <p:tav tm="0">
                                          <p:val>
                                            <p:strVal val="#ppt_x+#ppt_w*1.125000"/>
                                          </p:val>
                                        </p:tav>
                                        <p:tav tm="100000">
                                          <p:val>
                                            <p:strVal val="#ppt_x"/>
                                          </p:val>
                                        </p:tav>
                                      </p:tavLst>
                                    </p:anim>
                                    <p:animEffect transition="in" filter="wipe(left)">
                                      <p:cBhvr>
                                        <p:cTn id="47" dur="500"/>
                                        <p:tgtEl>
                                          <p:spTgt spid="9"/>
                                        </p:tgtEl>
                                      </p:cBhvr>
                                    </p:animEffect>
                                  </p:childTnLst>
                                </p:cTn>
                              </p:par>
                            </p:childTnLst>
                          </p:cTn>
                        </p:par>
                        <p:par>
                          <p:cTn id="48" fill="hold">
                            <p:stCondLst>
                              <p:cond delay="500"/>
                            </p:stCondLst>
                            <p:childTnLst>
                              <p:par>
                                <p:cTn id="49" presetID="12" presetClass="entr" presetSubtype="1"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p:tgtEl>
                                          <p:spTgt spid="19"/>
                                        </p:tgtEl>
                                        <p:attrNameLst>
                                          <p:attrName>ppt_y</p:attrName>
                                        </p:attrNameLst>
                                      </p:cBhvr>
                                      <p:tavLst>
                                        <p:tav tm="0">
                                          <p:val>
                                            <p:strVal val="#ppt_y-#ppt_h*1.125000"/>
                                          </p:val>
                                        </p:tav>
                                        <p:tav tm="100000">
                                          <p:val>
                                            <p:strVal val="#ppt_y"/>
                                          </p:val>
                                        </p:tav>
                                      </p:tavLst>
                                    </p:anim>
                                    <p:animEffect transition="in" filter="wipe(down)">
                                      <p:cBhvr>
                                        <p:cTn id="5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42" grpId="0" animBg="1"/>
      <p:bldP spid="13" grpId="0" animBg="1"/>
      <p:bldP spid="14" grpId="0"/>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Haçlı </a:t>
            </a:r>
            <a:r>
              <a:rPr lang="tr-TR" sz="2800" dirty="0" smtClean="0">
                <a:solidFill>
                  <a:schemeClr val="bg1"/>
                </a:solidFill>
              </a:rPr>
              <a:t>Saldırılarının </a:t>
            </a:r>
            <a:r>
              <a:rPr lang="tr-TR" sz="2800" dirty="0" smtClean="0">
                <a:solidFill>
                  <a:schemeClr val="bg1"/>
                </a:solidFill>
              </a:rPr>
              <a:t>Sonuçları</a:t>
            </a:r>
          </a:p>
        </p:txBody>
      </p:sp>
      <p:pic>
        <p:nvPicPr>
          <p:cNvPr id="2" name="Resim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8574" y="996518"/>
            <a:ext cx="5477522" cy="2987739"/>
          </a:xfrm>
          <a:prstGeom prst="rect">
            <a:avLst/>
          </a:prstGeom>
        </p:spPr>
      </p:pic>
      <p:grpSp>
        <p:nvGrpSpPr>
          <p:cNvPr id="5" name="Grup 4"/>
          <p:cNvGrpSpPr/>
          <p:nvPr/>
        </p:nvGrpSpPr>
        <p:grpSpPr>
          <a:xfrm>
            <a:off x="152401" y="4633622"/>
            <a:ext cx="5769006" cy="2131161"/>
            <a:chOff x="6314802" y="3222669"/>
            <a:chExt cx="2527165" cy="605350"/>
          </a:xfrm>
        </p:grpSpPr>
        <p:sp>
          <p:nvSpPr>
            <p:cNvPr id="6" name="Serbest Form 5"/>
            <p:cNvSpPr/>
            <p:nvPr/>
          </p:nvSpPr>
          <p:spPr>
            <a:xfrm>
              <a:off x="6314802" y="3240674"/>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tr-TR" sz="2400" dirty="0">
                  <a:solidFill>
                    <a:schemeClr val="tx1"/>
                  </a:solidFill>
                </a:rPr>
                <a:t>Papa'nın "Tanrı bizimle, kesin kazanacağız" vaadine rağmen seferlerin başarısızlıkla sonuçlanması, Hristiyan halkın Papa'ya ve Katolik Kilisesi'ne olan </a:t>
              </a:r>
              <a:r>
                <a:rPr lang="tr-TR" sz="2400" dirty="0" smtClean="0">
                  <a:solidFill>
                    <a:schemeClr val="tx1"/>
                  </a:solidFill>
                </a:rPr>
                <a:t>güvenini </a:t>
              </a:r>
              <a:r>
                <a:rPr lang="tr-TR" sz="2400" dirty="0">
                  <a:solidFill>
                    <a:schemeClr val="tx1"/>
                  </a:solidFill>
                </a:rPr>
                <a:t>sarstı. </a:t>
              </a:r>
              <a:endParaRPr lang="tr-TR" sz="3200" dirty="0">
                <a:solidFill>
                  <a:schemeClr val="tx1"/>
                </a:solidFill>
              </a:endParaRPr>
            </a:p>
          </p:txBody>
        </p:sp>
        <p:sp>
          <p:nvSpPr>
            <p:cNvPr id="7" name="Serbest Form 6"/>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pic>
        <p:nvPicPr>
          <p:cNvPr id="3" name="Resim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24516" y="996518"/>
            <a:ext cx="5477521" cy="2987739"/>
          </a:xfrm>
          <a:prstGeom prst="rect">
            <a:avLst/>
          </a:prstGeom>
        </p:spPr>
      </p:pic>
      <p:grpSp>
        <p:nvGrpSpPr>
          <p:cNvPr id="11" name="Grup 10"/>
          <p:cNvGrpSpPr/>
          <p:nvPr/>
        </p:nvGrpSpPr>
        <p:grpSpPr>
          <a:xfrm flipH="1">
            <a:off x="6224544" y="4688167"/>
            <a:ext cx="5853153" cy="2076616"/>
            <a:chOff x="3642148" y="3222668"/>
            <a:chExt cx="2554211" cy="587346"/>
          </a:xfrm>
        </p:grpSpPr>
        <p:sp>
          <p:nvSpPr>
            <p:cNvPr id="12" name="Serbest Form 11"/>
            <p:cNvSpPr/>
            <p:nvPr/>
          </p:nvSpPr>
          <p:spPr>
            <a:xfrm>
              <a:off x="3685774"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tr-TR" sz="2400" dirty="0" smtClean="0">
                  <a:solidFill>
                    <a:schemeClr val="tx1"/>
                  </a:solidFill>
                </a:rPr>
                <a:t>Haçlı </a:t>
              </a:r>
              <a:r>
                <a:rPr lang="tr-TR" sz="2400" dirty="0" smtClean="0">
                  <a:solidFill>
                    <a:schemeClr val="tx1"/>
                  </a:solidFill>
                </a:rPr>
                <a:t>saldırılarına </a:t>
              </a:r>
              <a:r>
                <a:rPr lang="tr-TR" sz="2400" dirty="0" smtClean="0">
                  <a:solidFill>
                    <a:schemeClr val="tx1"/>
                  </a:solidFill>
                </a:rPr>
                <a:t>katılan Katoliklerin Ortodoks olan </a:t>
              </a:r>
              <a:r>
                <a:rPr lang="tr-TR" sz="2400" dirty="0" smtClean="0">
                  <a:solidFill>
                    <a:schemeClr val="tx1"/>
                  </a:solidFill>
                </a:rPr>
                <a:t>Doğu Roma </a:t>
              </a:r>
              <a:r>
                <a:rPr lang="tr-TR" sz="2400" dirty="0" smtClean="0">
                  <a:solidFill>
                    <a:schemeClr val="tx1"/>
                  </a:solidFill>
                </a:rPr>
                <a:t>topraklarını yağmalaması mezhepler arasında ayrılığı artırmıştır.</a:t>
              </a:r>
              <a:endParaRPr lang="tr-TR" sz="3200" dirty="0">
                <a:solidFill>
                  <a:schemeClr val="tx1"/>
                </a:solidFill>
              </a:endParaRPr>
            </a:p>
          </p:txBody>
        </p:sp>
        <p:sp>
          <p:nvSpPr>
            <p:cNvPr id="13" name="Serbest Form 12"/>
            <p:cNvSpPr/>
            <p:nvPr/>
          </p:nvSpPr>
          <p:spPr>
            <a:xfrm>
              <a:off x="3642148" y="3222668"/>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sp>
        <p:nvSpPr>
          <p:cNvPr id="14" name="Köşeli Çift Ayraç 13"/>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 sonuçlar Haçlı </a:t>
            </a:r>
            <a:r>
              <a:rPr lang="tr-TR" sz="2400" dirty="0" smtClean="0">
                <a:solidFill>
                  <a:schemeClr val="tx1"/>
                </a:solidFill>
              </a:rPr>
              <a:t>saldırılarının </a:t>
            </a:r>
            <a:r>
              <a:rPr lang="tr-TR" sz="2400" dirty="0" smtClean="0">
                <a:solidFill>
                  <a:schemeClr val="tx1"/>
                </a:solidFill>
              </a:rPr>
              <a:t>hangi alandaki sonuçlarındandır?</a:t>
            </a:r>
            <a:endParaRPr lang="tr-TR" sz="2400" dirty="0">
              <a:solidFill>
                <a:schemeClr val="tx1"/>
              </a:solidFill>
            </a:endParaRPr>
          </a:p>
        </p:txBody>
      </p:sp>
      <p:grpSp>
        <p:nvGrpSpPr>
          <p:cNvPr id="15" name="Grup 14"/>
          <p:cNvGrpSpPr/>
          <p:nvPr/>
        </p:nvGrpSpPr>
        <p:grpSpPr>
          <a:xfrm>
            <a:off x="118753" y="5814727"/>
            <a:ext cx="914437" cy="819703"/>
            <a:chOff x="313837" y="4957280"/>
            <a:chExt cx="914437" cy="819703"/>
          </a:xfrm>
        </p:grpSpPr>
        <p:grpSp>
          <p:nvGrpSpPr>
            <p:cNvPr id="16" name="Grup 15"/>
            <p:cNvGrpSpPr/>
            <p:nvPr/>
          </p:nvGrpSpPr>
          <p:grpSpPr>
            <a:xfrm>
              <a:off x="313837" y="4957280"/>
              <a:ext cx="914437" cy="819703"/>
              <a:chOff x="6709431" y="3270742"/>
              <a:chExt cx="1544353" cy="1384361"/>
            </a:xfrm>
            <a:solidFill>
              <a:schemeClr val="tx1">
                <a:lumMod val="65000"/>
                <a:lumOff val="35000"/>
              </a:schemeClr>
            </a:solidFill>
          </p:grpSpPr>
          <p:sp>
            <p:nvSpPr>
              <p:cNvPr id="18"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7"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670240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par>
                          <p:cTn id="30" fill="hold">
                            <p:stCondLst>
                              <p:cond delay="500"/>
                            </p:stCondLst>
                            <p:childTnLst>
                              <p:par>
                                <p:cTn id="31" presetID="22" presetClass="entr" presetSubtype="8"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xit" presetSubtype="2" fill="hold" grpId="1" nodeType="clickEffect">
                                  <p:stCondLst>
                                    <p:cond delay="0"/>
                                  </p:stCondLst>
                                  <p:childTnLst>
                                    <p:animEffect transition="out" filter="wipe(right)">
                                      <p:cBhvr>
                                        <p:cTn id="37" dur="500"/>
                                        <p:tgtEl>
                                          <p:spTgt spid="14"/>
                                        </p:tgtEl>
                                      </p:cBhvr>
                                    </p:animEffect>
                                    <p:set>
                                      <p:cBhvr>
                                        <p:cTn id="38" dur="1" fill="hold">
                                          <p:stCondLst>
                                            <p:cond delay="499"/>
                                          </p:stCondLst>
                                        </p:cTn>
                                        <p:tgtEl>
                                          <p:spTgt spid="14"/>
                                        </p:tgtEl>
                                        <p:attrNameLst>
                                          <p:attrName>style.visibility</p:attrName>
                                        </p:attrNameLst>
                                      </p:cBhvr>
                                      <p:to>
                                        <p:strVal val="hidden"/>
                                      </p:to>
                                    </p:set>
                                  </p:childTnLst>
                                </p:cTn>
                              </p:par>
                            </p:childTnLst>
                          </p:cTn>
                        </p:par>
                        <p:par>
                          <p:cTn id="39" fill="hold">
                            <p:stCondLst>
                              <p:cond delay="500"/>
                            </p:stCondLst>
                            <p:childTnLst>
                              <p:par>
                                <p:cTn id="40" presetID="53" presetClass="exit" presetSubtype="32" fill="hold" nodeType="afterEffect">
                                  <p:stCondLst>
                                    <p:cond delay="0"/>
                                  </p:stCondLst>
                                  <p:childTnLst>
                                    <p:anim calcmode="lin" valueType="num">
                                      <p:cBhvr>
                                        <p:cTn id="41" dur="500"/>
                                        <p:tgtEl>
                                          <p:spTgt spid="15"/>
                                        </p:tgtEl>
                                        <p:attrNameLst>
                                          <p:attrName>ppt_w</p:attrName>
                                        </p:attrNameLst>
                                      </p:cBhvr>
                                      <p:tavLst>
                                        <p:tav tm="0">
                                          <p:val>
                                            <p:strVal val="ppt_w"/>
                                          </p:val>
                                        </p:tav>
                                        <p:tav tm="100000">
                                          <p:val>
                                            <p:fltVal val="0"/>
                                          </p:val>
                                        </p:tav>
                                      </p:tavLst>
                                    </p:anim>
                                    <p:anim calcmode="lin" valueType="num">
                                      <p:cBhvr>
                                        <p:cTn id="42" dur="500"/>
                                        <p:tgtEl>
                                          <p:spTgt spid="15"/>
                                        </p:tgtEl>
                                        <p:attrNameLst>
                                          <p:attrName>ppt_h</p:attrName>
                                        </p:attrNameLst>
                                      </p:cBhvr>
                                      <p:tavLst>
                                        <p:tav tm="0">
                                          <p:val>
                                            <p:strVal val="ppt_h"/>
                                          </p:val>
                                        </p:tav>
                                        <p:tav tm="100000">
                                          <p:val>
                                            <p:fltVal val="0"/>
                                          </p:val>
                                        </p:tav>
                                      </p:tavLst>
                                    </p:anim>
                                    <p:animEffect transition="out" filter="fade">
                                      <p:cBhvr>
                                        <p:cTn id="43" dur="500"/>
                                        <p:tgtEl>
                                          <p:spTgt spid="15"/>
                                        </p:tgtEl>
                                      </p:cBhvr>
                                    </p:animEffect>
                                    <p:set>
                                      <p:cBhvr>
                                        <p:cTn id="44"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Haçlı </a:t>
            </a:r>
            <a:r>
              <a:rPr lang="tr-TR" sz="2800" dirty="0" smtClean="0">
                <a:solidFill>
                  <a:schemeClr val="bg1"/>
                </a:solidFill>
              </a:rPr>
              <a:t>Saldırılarının </a:t>
            </a:r>
            <a:r>
              <a:rPr lang="tr-TR" sz="2800" dirty="0" smtClean="0">
                <a:solidFill>
                  <a:schemeClr val="bg1"/>
                </a:solidFill>
              </a:rPr>
              <a:t>Sonuçları</a:t>
            </a:r>
          </a:p>
        </p:txBody>
      </p:sp>
      <p:grpSp>
        <p:nvGrpSpPr>
          <p:cNvPr id="5" name="Grup 4"/>
          <p:cNvGrpSpPr/>
          <p:nvPr/>
        </p:nvGrpSpPr>
        <p:grpSpPr>
          <a:xfrm>
            <a:off x="152400" y="4633622"/>
            <a:ext cx="5972171" cy="2131161"/>
            <a:chOff x="6314802" y="3222669"/>
            <a:chExt cx="2527165" cy="605350"/>
          </a:xfrm>
        </p:grpSpPr>
        <p:sp>
          <p:nvSpPr>
            <p:cNvPr id="6" name="Serbest Form 5"/>
            <p:cNvSpPr/>
            <p:nvPr/>
          </p:nvSpPr>
          <p:spPr>
            <a:xfrm>
              <a:off x="6314802" y="3240674"/>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tr-TR" sz="2400" dirty="0" smtClean="0">
                  <a:solidFill>
                    <a:schemeClr val="tx1"/>
                  </a:solidFill>
                </a:rPr>
                <a:t>Haçlı Saldırılarına </a:t>
              </a:r>
              <a:r>
                <a:rPr lang="tr-TR" sz="2400" dirty="0" smtClean="0">
                  <a:solidFill>
                    <a:schemeClr val="tx1"/>
                  </a:solidFill>
                </a:rPr>
                <a:t>katılan derebeylerin bir çoğunun ölmesi ve İslam dünyasından öğrenilen barut ile kalelerin yıkılabilmesi derebeyliği zayıflatırken merkezi krallıklar güçlenmesini sağladı.</a:t>
              </a:r>
              <a:endParaRPr lang="tr-TR" sz="3200" dirty="0">
                <a:solidFill>
                  <a:schemeClr val="tx1"/>
                </a:solidFill>
              </a:endParaRPr>
            </a:p>
          </p:txBody>
        </p:sp>
        <p:sp>
          <p:nvSpPr>
            <p:cNvPr id="7" name="Serbest Form 6"/>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grpSp>
        <p:nvGrpSpPr>
          <p:cNvPr id="11" name="Grup 10"/>
          <p:cNvGrpSpPr/>
          <p:nvPr/>
        </p:nvGrpSpPr>
        <p:grpSpPr>
          <a:xfrm flipH="1">
            <a:off x="6224544" y="4688167"/>
            <a:ext cx="5853153" cy="2076616"/>
            <a:chOff x="3642148" y="3222668"/>
            <a:chExt cx="2554211" cy="587346"/>
          </a:xfrm>
        </p:grpSpPr>
        <p:sp>
          <p:nvSpPr>
            <p:cNvPr id="12" name="Serbest Form 11"/>
            <p:cNvSpPr/>
            <p:nvPr/>
          </p:nvSpPr>
          <p:spPr>
            <a:xfrm>
              <a:off x="3685774"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tr-TR" sz="2400" dirty="0" smtClean="0">
                  <a:solidFill>
                    <a:schemeClr val="tx1"/>
                  </a:solidFill>
                </a:rPr>
                <a:t>İstanbul’da Latin Krallığı, İznik ve Trabzon’da Rum Krallığı kuruldu. Türkiye Selçukluları İznik’i kaybedince  Konya’yı başkent yaptı.</a:t>
              </a:r>
              <a:endParaRPr lang="tr-TR" sz="3200" dirty="0">
                <a:solidFill>
                  <a:schemeClr val="tx1"/>
                </a:solidFill>
              </a:endParaRPr>
            </a:p>
          </p:txBody>
        </p:sp>
        <p:sp>
          <p:nvSpPr>
            <p:cNvPr id="13" name="Serbest Form 12"/>
            <p:cNvSpPr/>
            <p:nvPr/>
          </p:nvSpPr>
          <p:spPr>
            <a:xfrm>
              <a:off x="3642148" y="3222668"/>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pic>
        <p:nvPicPr>
          <p:cNvPr id="8" name="Resim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6466" y="816349"/>
            <a:ext cx="5713510" cy="3116460"/>
          </a:xfrm>
          <a:prstGeom prst="rect">
            <a:avLst/>
          </a:prstGeom>
        </p:spPr>
      </p:pic>
      <p:sp>
        <p:nvSpPr>
          <p:cNvPr id="20" name="Köşeli Çift Ayraç 19"/>
          <p:cNvSpPr/>
          <p:nvPr/>
        </p:nvSpPr>
        <p:spPr>
          <a:xfrm>
            <a:off x="858449" y="581312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 sonuçlar </a:t>
            </a:r>
            <a:r>
              <a:rPr lang="tr-TR" sz="2400" dirty="0" smtClean="0">
                <a:solidFill>
                  <a:schemeClr val="tx1"/>
                </a:solidFill>
              </a:rPr>
              <a:t>Haçlı Saldırılarının </a:t>
            </a:r>
            <a:r>
              <a:rPr lang="tr-TR" sz="2400" dirty="0" smtClean="0">
                <a:solidFill>
                  <a:schemeClr val="tx1"/>
                </a:solidFill>
              </a:rPr>
              <a:t>hangi alandaki sonuçlarındandır?</a:t>
            </a:r>
            <a:endParaRPr lang="tr-TR" sz="2400" dirty="0">
              <a:solidFill>
                <a:schemeClr val="tx1"/>
              </a:solidFill>
            </a:endParaRPr>
          </a:p>
        </p:txBody>
      </p:sp>
      <p:grpSp>
        <p:nvGrpSpPr>
          <p:cNvPr id="21" name="Grup 20"/>
          <p:cNvGrpSpPr/>
          <p:nvPr/>
        </p:nvGrpSpPr>
        <p:grpSpPr>
          <a:xfrm>
            <a:off x="118753" y="5814727"/>
            <a:ext cx="914437" cy="819703"/>
            <a:chOff x="313837" y="4957280"/>
            <a:chExt cx="914437" cy="819703"/>
          </a:xfrm>
        </p:grpSpPr>
        <p:grpSp>
          <p:nvGrpSpPr>
            <p:cNvPr id="22" name="Grup 21"/>
            <p:cNvGrpSpPr/>
            <p:nvPr/>
          </p:nvGrpSpPr>
          <p:grpSpPr>
            <a:xfrm>
              <a:off x="313837" y="4957280"/>
              <a:ext cx="914437" cy="819703"/>
              <a:chOff x="6709431" y="3270742"/>
              <a:chExt cx="1544353" cy="1384361"/>
            </a:xfrm>
            <a:solidFill>
              <a:schemeClr val="tx1">
                <a:lumMod val="65000"/>
                <a:lumOff val="35000"/>
              </a:schemeClr>
            </a:solidFill>
          </p:grpSpPr>
          <p:sp>
            <p:nvSpPr>
              <p:cNvPr id="2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9" name="Resim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24543" y="803472"/>
            <a:ext cx="5753181" cy="3138099"/>
          </a:xfrm>
          <a:prstGeom prst="rect">
            <a:avLst/>
          </a:prstGeom>
        </p:spPr>
      </p:pic>
    </p:spTree>
    <p:custDataLst>
      <p:tags r:id="rId1"/>
    </p:custDataLst>
    <p:extLst>
      <p:ext uri="{BB962C8B-B14F-4D97-AF65-F5344CB8AC3E}">
        <p14:creationId xmlns:p14="http://schemas.microsoft.com/office/powerpoint/2010/main" val="3728076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par>
                          <p:cTn id="30" fill="hold">
                            <p:stCondLst>
                              <p:cond delay="500"/>
                            </p:stCondLst>
                            <p:childTnLst>
                              <p:par>
                                <p:cTn id="31" presetID="22" presetClass="entr" presetSubtype="8"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xit" presetSubtype="2" fill="hold" grpId="1" nodeType="clickEffect">
                                  <p:stCondLst>
                                    <p:cond delay="0"/>
                                  </p:stCondLst>
                                  <p:childTnLst>
                                    <p:animEffect transition="out" filter="wipe(right)">
                                      <p:cBhvr>
                                        <p:cTn id="37" dur="500"/>
                                        <p:tgtEl>
                                          <p:spTgt spid="20"/>
                                        </p:tgtEl>
                                      </p:cBhvr>
                                    </p:animEffect>
                                    <p:set>
                                      <p:cBhvr>
                                        <p:cTn id="38" dur="1" fill="hold">
                                          <p:stCondLst>
                                            <p:cond delay="499"/>
                                          </p:stCondLst>
                                        </p:cTn>
                                        <p:tgtEl>
                                          <p:spTgt spid="20"/>
                                        </p:tgtEl>
                                        <p:attrNameLst>
                                          <p:attrName>style.visibility</p:attrName>
                                        </p:attrNameLst>
                                      </p:cBhvr>
                                      <p:to>
                                        <p:strVal val="hidden"/>
                                      </p:to>
                                    </p:set>
                                  </p:childTnLst>
                                </p:cTn>
                              </p:par>
                            </p:childTnLst>
                          </p:cTn>
                        </p:par>
                        <p:par>
                          <p:cTn id="39" fill="hold">
                            <p:stCondLst>
                              <p:cond delay="500"/>
                            </p:stCondLst>
                            <p:childTnLst>
                              <p:par>
                                <p:cTn id="40" presetID="53" presetClass="exit" presetSubtype="32" fill="hold" nodeType="afterEffect">
                                  <p:stCondLst>
                                    <p:cond delay="0"/>
                                  </p:stCondLst>
                                  <p:childTnLst>
                                    <p:anim calcmode="lin" valueType="num">
                                      <p:cBhvr>
                                        <p:cTn id="41" dur="500"/>
                                        <p:tgtEl>
                                          <p:spTgt spid="21"/>
                                        </p:tgtEl>
                                        <p:attrNameLst>
                                          <p:attrName>ppt_w</p:attrName>
                                        </p:attrNameLst>
                                      </p:cBhvr>
                                      <p:tavLst>
                                        <p:tav tm="0">
                                          <p:val>
                                            <p:strVal val="ppt_w"/>
                                          </p:val>
                                        </p:tav>
                                        <p:tav tm="100000">
                                          <p:val>
                                            <p:fltVal val="0"/>
                                          </p:val>
                                        </p:tav>
                                      </p:tavLst>
                                    </p:anim>
                                    <p:anim calcmode="lin" valueType="num">
                                      <p:cBhvr>
                                        <p:cTn id="42" dur="500"/>
                                        <p:tgtEl>
                                          <p:spTgt spid="21"/>
                                        </p:tgtEl>
                                        <p:attrNameLst>
                                          <p:attrName>ppt_h</p:attrName>
                                        </p:attrNameLst>
                                      </p:cBhvr>
                                      <p:tavLst>
                                        <p:tav tm="0">
                                          <p:val>
                                            <p:strVal val="ppt_h"/>
                                          </p:val>
                                        </p:tav>
                                        <p:tav tm="100000">
                                          <p:val>
                                            <p:fltVal val="0"/>
                                          </p:val>
                                        </p:tav>
                                      </p:tavLst>
                                    </p:anim>
                                    <p:animEffect transition="out" filter="fade">
                                      <p:cBhvr>
                                        <p:cTn id="43" dur="500"/>
                                        <p:tgtEl>
                                          <p:spTgt spid="21"/>
                                        </p:tgtEl>
                                      </p:cBhvr>
                                    </p:animEffect>
                                    <p:set>
                                      <p:cBhvr>
                                        <p:cTn id="44"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Haçlı </a:t>
            </a:r>
            <a:r>
              <a:rPr lang="tr-TR" sz="2800" dirty="0" smtClean="0">
                <a:solidFill>
                  <a:schemeClr val="bg1"/>
                </a:solidFill>
              </a:rPr>
              <a:t>Saldırılarının </a:t>
            </a:r>
            <a:r>
              <a:rPr lang="tr-TR" sz="2800" dirty="0" smtClean="0">
                <a:solidFill>
                  <a:schemeClr val="bg1"/>
                </a:solidFill>
              </a:rPr>
              <a:t>Sonuçları</a:t>
            </a:r>
          </a:p>
        </p:txBody>
      </p:sp>
      <p:grpSp>
        <p:nvGrpSpPr>
          <p:cNvPr id="5" name="Grup 4"/>
          <p:cNvGrpSpPr/>
          <p:nvPr/>
        </p:nvGrpSpPr>
        <p:grpSpPr>
          <a:xfrm>
            <a:off x="152401" y="4633622"/>
            <a:ext cx="5769006" cy="2131161"/>
            <a:chOff x="6314802" y="3222669"/>
            <a:chExt cx="2527165" cy="605350"/>
          </a:xfrm>
        </p:grpSpPr>
        <p:sp>
          <p:nvSpPr>
            <p:cNvPr id="6" name="Serbest Form 5"/>
            <p:cNvSpPr/>
            <p:nvPr/>
          </p:nvSpPr>
          <p:spPr>
            <a:xfrm>
              <a:off x="6314802" y="3240674"/>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tr-TR" sz="2400" dirty="0" smtClean="0">
                  <a:solidFill>
                    <a:schemeClr val="tx1"/>
                  </a:solidFill>
                </a:rPr>
                <a:t>Haçlı </a:t>
              </a:r>
              <a:r>
                <a:rPr lang="tr-TR" sz="2400" dirty="0" smtClean="0">
                  <a:solidFill>
                    <a:schemeClr val="tx1"/>
                  </a:solidFill>
                </a:rPr>
                <a:t>saldırılarından </a:t>
              </a:r>
              <a:r>
                <a:rPr lang="tr-TR" sz="2400" dirty="0" smtClean="0">
                  <a:solidFill>
                    <a:schemeClr val="tx1"/>
                  </a:solidFill>
                </a:rPr>
                <a:t>sonra doğu ile batı arasında yapılan ticaret hızlandı ve gelişti.</a:t>
              </a:r>
              <a:endParaRPr lang="tr-TR" sz="3200" dirty="0">
                <a:solidFill>
                  <a:schemeClr val="tx1"/>
                </a:solidFill>
              </a:endParaRPr>
            </a:p>
          </p:txBody>
        </p:sp>
        <p:sp>
          <p:nvSpPr>
            <p:cNvPr id="7" name="Serbest Form 6"/>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grpSp>
        <p:nvGrpSpPr>
          <p:cNvPr id="11" name="Grup 10"/>
          <p:cNvGrpSpPr/>
          <p:nvPr/>
        </p:nvGrpSpPr>
        <p:grpSpPr>
          <a:xfrm flipH="1">
            <a:off x="6224544" y="4688167"/>
            <a:ext cx="5853153" cy="2076616"/>
            <a:chOff x="3642148" y="3222668"/>
            <a:chExt cx="2554211" cy="587346"/>
          </a:xfrm>
        </p:grpSpPr>
        <p:sp>
          <p:nvSpPr>
            <p:cNvPr id="12" name="Serbest Form 11"/>
            <p:cNvSpPr/>
            <p:nvPr/>
          </p:nvSpPr>
          <p:spPr>
            <a:xfrm>
              <a:off x="3685774"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tr-TR" sz="2400" dirty="0" smtClean="0">
                  <a:solidFill>
                    <a:schemeClr val="tx1"/>
                  </a:solidFill>
                </a:rPr>
                <a:t>Akdeniz limanları önem kazandı. Özellikle Venedik</a:t>
              </a:r>
              <a:r>
                <a:rPr lang="tr-TR" sz="2400" dirty="0">
                  <a:solidFill>
                    <a:schemeClr val="tx1"/>
                  </a:solidFill>
                </a:rPr>
                <a:t>, Ceneviz ve </a:t>
              </a:r>
              <a:r>
                <a:rPr lang="tr-TR" sz="2400" dirty="0" err="1">
                  <a:solidFill>
                    <a:schemeClr val="tx1"/>
                  </a:solidFill>
                </a:rPr>
                <a:t>Pisa</a:t>
              </a:r>
              <a:r>
                <a:rPr lang="tr-TR" sz="2400" dirty="0">
                  <a:solidFill>
                    <a:schemeClr val="tx1"/>
                  </a:solidFill>
                </a:rPr>
                <a:t> gibi </a:t>
              </a:r>
              <a:r>
                <a:rPr lang="tr-TR" sz="2400" dirty="0" smtClean="0">
                  <a:solidFill>
                    <a:schemeClr val="tx1"/>
                  </a:solidFill>
                </a:rPr>
                <a:t>şehirler ticaret sayesinde önem kazandı.</a:t>
              </a:r>
              <a:r>
                <a:rPr lang="tr-TR" sz="2400" dirty="0">
                  <a:solidFill>
                    <a:schemeClr val="tx1"/>
                  </a:solidFill>
                </a:rPr>
                <a:t> </a:t>
              </a:r>
              <a:endParaRPr lang="tr-TR" sz="3200" dirty="0">
                <a:solidFill>
                  <a:schemeClr val="tx1"/>
                </a:solidFill>
              </a:endParaRPr>
            </a:p>
          </p:txBody>
        </p:sp>
        <p:sp>
          <p:nvSpPr>
            <p:cNvPr id="13" name="Serbest Form 12"/>
            <p:cNvSpPr/>
            <p:nvPr/>
          </p:nvSpPr>
          <p:spPr>
            <a:xfrm>
              <a:off x="3642148" y="3222668"/>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sp>
        <p:nvSpPr>
          <p:cNvPr id="20" name="Köşeli Çift Ayraç 19"/>
          <p:cNvSpPr/>
          <p:nvPr/>
        </p:nvSpPr>
        <p:spPr>
          <a:xfrm>
            <a:off x="866775" y="5793988"/>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 sonuçlar Haçlı </a:t>
            </a:r>
            <a:r>
              <a:rPr lang="tr-TR" sz="2400" dirty="0" smtClean="0">
                <a:solidFill>
                  <a:schemeClr val="tx1"/>
                </a:solidFill>
              </a:rPr>
              <a:t>saldırılarının </a:t>
            </a:r>
            <a:r>
              <a:rPr lang="tr-TR" sz="2400" dirty="0" smtClean="0">
                <a:solidFill>
                  <a:schemeClr val="tx1"/>
                </a:solidFill>
              </a:rPr>
              <a:t>hangi alandaki sonuçlarındandır?</a:t>
            </a:r>
            <a:endParaRPr lang="tr-TR" sz="2400" dirty="0">
              <a:solidFill>
                <a:schemeClr val="tx1"/>
              </a:solidFill>
            </a:endParaRPr>
          </a:p>
        </p:txBody>
      </p:sp>
      <p:grpSp>
        <p:nvGrpSpPr>
          <p:cNvPr id="21" name="Grup 20"/>
          <p:cNvGrpSpPr/>
          <p:nvPr/>
        </p:nvGrpSpPr>
        <p:grpSpPr>
          <a:xfrm>
            <a:off x="118753" y="5814727"/>
            <a:ext cx="914437" cy="819703"/>
            <a:chOff x="313837" y="4957280"/>
            <a:chExt cx="914437" cy="819703"/>
          </a:xfrm>
        </p:grpSpPr>
        <p:grpSp>
          <p:nvGrpSpPr>
            <p:cNvPr id="22" name="Grup 21"/>
            <p:cNvGrpSpPr/>
            <p:nvPr/>
          </p:nvGrpSpPr>
          <p:grpSpPr>
            <a:xfrm>
              <a:off x="313837" y="4957280"/>
              <a:ext cx="914437" cy="819703"/>
              <a:chOff x="6709431" y="3270742"/>
              <a:chExt cx="1544353" cy="1384361"/>
            </a:xfrm>
            <a:solidFill>
              <a:schemeClr val="tx1">
                <a:lumMod val="65000"/>
                <a:lumOff val="35000"/>
              </a:schemeClr>
            </a:solidFill>
          </p:grpSpPr>
          <p:sp>
            <p:nvSpPr>
              <p:cNvPr id="2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2" name="Resim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6465" y="877402"/>
            <a:ext cx="5687093" cy="3102050"/>
          </a:xfrm>
          <a:prstGeom prst="rect">
            <a:avLst/>
          </a:prstGeom>
        </p:spPr>
      </p:pic>
      <p:pic>
        <p:nvPicPr>
          <p:cNvPr id="3" name="Resim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24515" y="877401"/>
            <a:ext cx="5753181" cy="3138099"/>
          </a:xfrm>
          <a:prstGeom prst="rect">
            <a:avLst/>
          </a:prstGeom>
        </p:spPr>
      </p:pic>
    </p:spTree>
    <p:custDataLst>
      <p:tags r:id="rId1"/>
    </p:custDataLst>
    <p:extLst>
      <p:ext uri="{BB962C8B-B14F-4D97-AF65-F5344CB8AC3E}">
        <p14:creationId xmlns:p14="http://schemas.microsoft.com/office/powerpoint/2010/main" val="690168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par>
                          <p:cTn id="30" fill="hold">
                            <p:stCondLst>
                              <p:cond delay="500"/>
                            </p:stCondLst>
                            <p:childTnLst>
                              <p:par>
                                <p:cTn id="31" presetID="22" presetClass="entr" presetSubtype="8"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xit" presetSubtype="2" fill="hold" grpId="1" nodeType="clickEffect">
                                  <p:stCondLst>
                                    <p:cond delay="0"/>
                                  </p:stCondLst>
                                  <p:childTnLst>
                                    <p:animEffect transition="out" filter="wipe(right)">
                                      <p:cBhvr>
                                        <p:cTn id="37" dur="500"/>
                                        <p:tgtEl>
                                          <p:spTgt spid="20"/>
                                        </p:tgtEl>
                                      </p:cBhvr>
                                    </p:animEffect>
                                    <p:set>
                                      <p:cBhvr>
                                        <p:cTn id="38" dur="1" fill="hold">
                                          <p:stCondLst>
                                            <p:cond delay="499"/>
                                          </p:stCondLst>
                                        </p:cTn>
                                        <p:tgtEl>
                                          <p:spTgt spid="20"/>
                                        </p:tgtEl>
                                        <p:attrNameLst>
                                          <p:attrName>style.visibility</p:attrName>
                                        </p:attrNameLst>
                                      </p:cBhvr>
                                      <p:to>
                                        <p:strVal val="hidden"/>
                                      </p:to>
                                    </p:set>
                                  </p:childTnLst>
                                </p:cTn>
                              </p:par>
                            </p:childTnLst>
                          </p:cTn>
                        </p:par>
                        <p:par>
                          <p:cTn id="39" fill="hold">
                            <p:stCondLst>
                              <p:cond delay="500"/>
                            </p:stCondLst>
                            <p:childTnLst>
                              <p:par>
                                <p:cTn id="40" presetID="53" presetClass="exit" presetSubtype="32" fill="hold" nodeType="afterEffect">
                                  <p:stCondLst>
                                    <p:cond delay="0"/>
                                  </p:stCondLst>
                                  <p:childTnLst>
                                    <p:anim calcmode="lin" valueType="num">
                                      <p:cBhvr>
                                        <p:cTn id="41" dur="500"/>
                                        <p:tgtEl>
                                          <p:spTgt spid="21"/>
                                        </p:tgtEl>
                                        <p:attrNameLst>
                                          <p:attrName>ppt_w</p:attrName>
                                        </p:attrNameLst>
                                      </p:cBhvr>
                                      <p:tavLst>
                                        <p:tav tm="0">
                                          <p:val>
                                            <p:strVal val="ppt_w"/>
                                          </p:val>
                                        </p:tav>
                                        <p:tav tm="100000">
                                          <p:val>
                                            <p:fltVal val="0"/>
                                          </p:val>
                                        </p:tav>
                                      </p:tavLst>
                                    </p:anim>
                                    <p:anim calcmode="lin" valueType="num">
                                      <p:cBhvr>
                                        <p:cTn id="42" dur="500"/>
                                        <p:tgtEl>
                                          <p:spTgt spid="21"/>
                                        </p:tgtEl>
                                        <p:attrNameLst>
                                          <p:attrName>ppt_h</p:attrName>
                                        </p:attrNameLst>
                                      </p:cBhvr>
                                      <p:tavLst>
                                        <p:tav tm="0">
                                          <p:val>
                                            <p:strVal val="ppt_h"/>
                                          </p:val>
                                        </p:tav>
                                        <p:tav tm="100000">
                                          <p:val>
                                            <p:fltVal val="0"/>
                                          </p:val>
                                        </p:tav>
                                      </p:tavLst>
                                    </p:anim>
                                    <p:animEffect transition="out" filter="fade">
                                      <p:cBhvr>
                                        <p:cTn id="43" dur="500"/>
                                        <p:tgtEl>
                                          <p:spTgt spid="21"/>
                                        </p:tgtEl>
                                      </p:cBhvr>
                                    </p:animEffect>
                                    <p:set>
                                      <p:cBhvr>
                                        <p:cTn id="44"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Haçlı </a:t>
            </a:r>
            <a:r>
              <a:rPr lang="tr-TR" sz="2800" dirty="0" smtClean="0">
                <a:solidFill>
                  <a:schemeClr val="bg1"/>
                </a:solidFill>
              </a:rPr>
              <a:t>Saldırılarının </a:t>
            </a:r>
            <a:r>
              <a:rPr lang="tr-TR" sz="2800" dirty="0" smtClean="0">
                <a:solidFill>
                  <a:schemeClr val="bg1"/>
                </a:solidFill>
              </a:rPr>
              <a:t>Sonuçları</a:t>
            </a:r>
          </a:p>
        </p:txBody>
      </p:sp>
      <p:grpSp>
        <p:nvGrpSpPr>
          <p:cNvPr id="5" name="Grup 4"/>
          <p:cNvGrpSpPr/>
          <p:nvPr/>
        </p:nvGrpSpPr>
        <p:grpSpPr>
          <a:xfrm>
            <a:off x="152401" y="4633622"/>
            <a:ext cx="5769006" cy="2131161"/>
            <a:chOff x="6314802" y="3222669"/>
            <a:chExt cx="2527165" cy="605350"/>
          </a:xfrm>
        </p:grpSpPr>
        <p:sp>
          <p:nvSpPr>
            <p:cNvPr id="6" name="Serbest Form 5"/>
            <p:cNvSpPr/>
            <p:nvPr/>
          </p:nvSpPr>
          <p:spPr>
            <a:xfrm>
              <a:off x="6314802" y="3240674"/>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tr-TR" sz="2400" dirty="0">
                  <a:solidFill>
                    <a:schemeClr val="tx1"/>
                  </a:solidFill>
                </a:rPr>
                <a:t>Haçlı </a:t>
              </a:r>
              <a:r>
                <a:rPr lang="tr-TR" sz="2400" dirty="0" smtClean="0">
                  <a:solidFill>
                    <a:schemeClr val="tx1"/>
                  </a:solidFill>
                </a:rPr>
                <a:t>saldırıları </a:t>
              </a:r>
              <a:r>
                <a:rPr lang="tr-TR" sz="2400" dirty="0">
                  <a:solidFill>
                    <a:schemeClr val="tx1"/>
                  </a:solidFill>
                </a:rPr>
                <a:t>ile Avrupalılar İslam dünyasının bilim, tıp, matematik ve felsefe alanındaki birikimini yakından tanıdı.</a:t>
              </a:r>
              <a:endParaRPr lang="tr-TR" sz="3200" dirty="0">
                <a:solidFill>
                  <a:schemeClr val="tx1"/>
                </a:solidFill>
              </a:endParaRPr>
            </a:p>
          </p:txBody>
        </p:sp>
        <p:sp>
          <p:nvSpPr>
            <p:cNvPr id="7" name="Serbest Form 6"/>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grpSp>
        <p:nvGrpSpPr>
          <p:cNvPr id="11" name="Grup 10"/>
          <p:cNvGrpSpPr/>
          <p:nvPr/>
        </p:nvGrpSpPr>
        <p:grpSpPr>
          <a:xfrm flipH="1">
            <a:off x="6224544" y="4688167"/>
            <a:ext cx="5853153" cy="2076616"/>
            <a:chOff x="3642148" y="3222668"/>
            <a:chExt cx="2554211" cy="587346"/>
          </a:xfrm>
        </p:grpSpPr>
        <p:sp>
          <p:nvSpPr>
            <p:cNvPr id="12" name="Serbest Form 11"/>
            <p:cNvSpPr/>
            <p:nvPr/>
          </p:nvSpPr>
          <p:spPr>
            <a:xfrm>
              <a:off x="3685774"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tr-TR" sz="2400" dirty="0" smtClean="0">
                  <a:solidFill>
                    <a:schemeClr val="tx1"/>
                  </a:solidFill>
                </a:rPr>
                <a:t>Avrupalılar </a:t>
              </a:r>
              <a:r>
                <a:rPr lang="tr-TR" sz="2400" dirty="0" smtClean="0">
                  <a:solidFill>
                    <a:schemeClr val="tx1"/>
                  </a:solidFill>
                </a:rPr>
                <a:t>Haçlı saldırılarının </a:t>
              </a:r>
              <a:r>
                <a:rPr lang="tr-TR" sz="2400" dirty="0" smtClean="0">
                  <a:solidFill>
                    <a:schemeClr val="tx1"/>
                  </a:solidFill>
                </a:rPr>
                <a:t>sonunda Müslümanlardan kâğıt, matbaa, barut, pusula gibi teknik gelişmeleri öğrendiler.</a:t>
              </a:r>
              <a:endParaRPr lang="tr-TR" sz="3200" dirty="0">
                <a:solidFill>
                  <a:schemeClr val="tx1"/>
                </a:solidFill>
              </a:endParaRPr>
            </a:p>
          </p:txBody>
        </p:sp>
        <p:sp>
          <p:nvSpPr>
            <p:cNvPr id="13" name="Serbest Form 12"/>
            <p:cNvSpPr/>
            <p:nvPr/>
          </p:nvSpPr>
          <p:spPr>
            <a:xfrm>
              <a:off x="3642148" y="3222668"/>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sp>
        <p:nvSpPr>
          <p:cNvPr id="20" name="Köşeli Çift Ayraç 19"/>
          <p:cNvSpPr/>
          <p:nvPr/>
        </p:nvSpPr>
        <p:spPr>
          <a:xfrm>
            <a:off x="866775" y="5793988"/>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 sonuçlar </a:t>
            </a:r>
            <a:r>
              <a:rPr lang="tr-TR" sz="2400" dirty="0" smtClean="0">
                <a:solidFill>
                  <a:schemeClr val="tx1"/>
                </a:solidFill>
              </a:rPr>
              <a:t>Haçlı </a:t>
            </a:r>
            <a:r>
              <a:rPr lang="tr-TR" sz="2400" dirty="0" err="1" smtClean="0">
                <a:solidFill>
                  <a:schemeClr val="tx1"/>
                </a:solidFill>
              </a:rPr>
              <a:t>Saldırılarınin</a:t>
            </a:r>
            <a:r>
              <a:rPr lang="tr-TR" sz="2400" dirty="0" smtClean="0">
                <a:solidFill>
                  <a:schemeClr val="tx1"/>
                </a:solidFill>
              </a:rPr>
              <a:t> </a:t>
            </a:r>
            <a:r>
              <a:rPr lang="tr-TR" sz="2400" dirty="0" smtClean="0">
                <a:solidFill>
                  <a:schemeClr val="tx1"/>
                </a:solidFill>
              </a:rPr>
              <a:t>hangi alandaki sonuçlarındandır?</a:t>
            </a:r>
            <a:endParaRPr lang="tr-TR" sz="2400" dirty="0">
              <a:solidFill>
                <a:schemeClr val="tx1"/>
              </a:solidFill>
            </a:endParaRPr>
          </a:p>
        </p:txBody>
      </p:sp>
      <p:grpSp>
        <p:nvGrpSpPr>
          <p:cNvPr id="21" name="Grup 20"/>
          <p:cNvGrpSpPr/>
          <p:nvPr/>
        </p:nvGrpSpPr>
        <p:grpSpPr>
          <a:xfrm>
            <a:off x="118753" y="5814727"/>
            <a:ext cx="914437" cy="819703"/>
            <a:chOff x="313837" y="4957280"/>
            <a:chExt cx="914437" cy="819703"/>
          </a:xfrm>
        </p:grpSpPr>
        <p:grpSp>
          <p:nvGrpSpPr>
            <p:cNvPr id="22" name="Grup 21"/>
            <p:cNvGrpSpPr/>
            <p:nvPr/>
          </p:nvGrpSpPr>
          <p:grpSpPr>
            <a:xfrm>
              <a:off x="313837" y="4957280"/>
              <a:ext cx="914437" cy="819703"/>
              <a:chOff x="6709431" y="3270742"/>
              <a:chExt cx="1544353" cy="1384361"/>
            </a:xfrm>
            <a:solidFill>
              <a:schemeClr val="tx1">
                <a:lumMod val="65000"/>
                <a:lumOff val="35000"/>
              </a:schemeClr>
            </a:solidFill>
          </p:grpSpPr>
          <p:sp>
            <p:nvSpPr>
              <p:cNvPr id="2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8" name="Resim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6465" y="777095"/>
            <a:ext cx="5687093" cy="3102050"/>
          </a:xfrm>
          <a:prstGeom prst="rect">
            <a:avLst/>
          </a:prstGeom>
        </p:spPr>
      </p:pic>
      <p:pic>
        <p:nvPicPr>
          <p:cNvPr id="9" name="Resim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24544" y="777095"/>
            <a:ext cx="5687092" cy="3102050"/>
          </a:xfrm>
          <a:prstGeom prst="rect">
            <a:avLst/>
          </a:prstGeom>
        </p:spPr>
      </p:pic>
      <p:sp>
        <p:nvSpPr>
          <p:cNvPr id="19" name="Köşeli Çift Ayraç 18"/>
          <p:cNvSpPr/>
          <p:nvPr/>
        </p:nvSpPr>
        <p:spPr>
          <a:xfrm>
            <a:off x="858449" y="5797366"/>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Kâğıt ve matbaanın öğrenilmesi Avrupa’da hangi gelişmelere neden olmuştur?</a:t>
            </a:r>
            <a:endParaRPr lang="tr-TR" sz="2400" dirty="0">
              <a:solidFill>
                <a:schemeClr val="tx1"/>
              </a:solidFill>
            </a:endParaRPr>
          </a:p>
        </p:txBody>
      </p:sp>
      <p:grpSp>
        <p:nvGrpSpPr>
          <p:cNvPr id="26" name="Grup 25"/>
          <p:cNvGrpSpPr/>
          <p:nvPr/>
        </p:nvGrpSpPr>
        <p:grpSpPr>
          <a:xfrm>
            <a:off x="110427" y="5818105"/>
            <a:ext cx="914437" cy="819703"/>
            <a:chOff x="313837" y="4957280"/>
            <a:chExt cx="914437" cy="819703"/>
          </a:xfrm>
        </p:grpSpPr>
        <p:grpSp>
          <p:nvGrpSpPr>
            <p:cNvPr id="27" name="Grup 26"/>
            <p:cNvGrpSpPr/>
            <p:nvPr/>
          </p:nvGrpSpPr>
          <p:grpSpPr>
            <a:xfrm>
              <a:off x="313837" y="4957280"/>
              <a:ext cx="914437" cy="819703"/>
              <a:chOff x="6709431" y="3270742"/>
              <a:chExt cx="1544353" cy="1384361"/>
            </a:xfrm>
            <a:solidFill>
              <a:schemeClr val="tx1">
                <a:lumMod val="65000"/>
                <a:lumOff val="35000"/>
              </a:schemeClr>
            </a:solidFill>
          </p:grpSpPr>
          <p:sp>
            <p:nvSpPr>
              <p:cNvPr id="2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1" name="Köşeli Çift Ayraç 30"/>
          <p:cNvSpPr/>
          <p:nvPr/>
        </p:nvSpPr>
        <p:spPr>
          <a:xfrm>
            <a:off x="866775" y="5793021"/>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Barutun öğrenilmesi Avrupa’da hangi gelişmeye neden olmuştur?</a:t>
            </a:r>
            <a:endParaRPr lang="tr-TR" sz="2400" dirty="0">
              <a:solidFill>
                <a:schemeClr val="tx1"/>
              </a:solidFill>
            </a:endParaRPr>
          </a:p>
        </p:txBody>
      </p:sp>
      <p:grpSp>
        <p:nvGrpSpPr>
          <p:cNvPr id="32" name="Grup 31"/>
          <p:cNvGrpSpPr/>
          <p:nvPr/>
        </p:nvGrpSpPr>
        <p:grpSpPr>
          <a:xfrm>
            <a:off x="118753" y="5813760"/>
            <a:ext cx="914437" cy="819703"/>
            <a:chOff x="313837" y="4957280"/>
            <a:chExt cx="914437" cy="819703"/>
          </a:xfrm>
        </p:grpSpPr>
        <p:grpSp>
          <p:nvGrpSpPr>
            <p:cNvPr id="33" name="Grup 32"/>
            <p:cNvGrpSpPr/>
            <p:nvPr/>
          </p:nvGrpSpPr>
          <p:grpSpPr>
            <a:xfrm>
              <a:off x="313837" y="4957280"/>
              <a:ext cx="914437" cy="819703"/>
              <a:chOff x="6709431" y="3270742"/>
              <a:chExt cx="1544353" cy="1384361"/>
            </a:xfrm>
            <a:solidFill>
              <a:schemeClr val="tx1">
                <a:lumMod val="65000"/>
                <a:lumOff val="35000"/>
              </a:schemeClr>
            </a:solidFill>
          </p:grpSpPr>
          <p:sp>
            <p:nvSpPr>
              <p:cNvPr id="35"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6"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4"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7" name="Köşeli Çift Ayraç 36"/>
          <p:cNvSpPr/>
          <p:nvPr/>
        </p:nvSpPr>
        <p:spPr>
          <a:xfrm>
            <a:off x="857250" y="5805765"/>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Pusulanın öğrenilmesi Avrupa’da hangi gelişmeye neden olmuştur?</a:t>
            </a:r>
            <a:endParaRPr lang="tr-TR" sz="2400" dirty="0">
              <a:solidFill>
                <a:schemeClr val="tx1"/>
              </a:solidFill>
            </a:endParaRPr>
          </a:p>
        </p:txBody>
      </p:sp>
      <p:grpSp>
        <p:nvGrpSpPr>
          <p:cNvPr id="38" name="Grup 37"/>
          <p:cNvGrpSpPr/>
          <p:nvPr/>
        </p:nvGrpSpPr>
        <p:grpSpPr>
          <a:xfrm>
            <a:off x="109228" y="5826504"/>
            <a:ext cx="914437" cy="819703"/>
            <a:chOff x="313837" y="4957280"/>
            <a:chExt cx="914437" cy="819703"/>
          </a:xfrm>
        </p:grpSpPr>
        <p:grpSp>
          <p:nvGrpSpPr>
            <p:cNvPr id="39" name="Grup 38"/>
            <p:cNvGrpSpPr/>
            <p:nvPr/>
          </p:nvGrpSpPr>
          <p:grpSpPr>
            <a:xfrm>
              <a:off x="313837" y="4957280"/>
              <a:ext cx="914437" cy="819703"/>
              <a:chOff x="6709431" y="3270742"/>
              <a:chExt cx="1544353" cy="1384361"/>
            </a:xfrm>
            <a:solidFill>
              <a:schemeClr val="tx1">
                <a:lumMod val="65000"/>
                <a:lumOff val="35000"/>
              </a:schemeClr>
            </a:solidFill>
          </p:grpSpPr>
          <p:sp>
            <p:nvSpPr>
              <p:cNvPr id="4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949805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par>
                          <p:cTn id="30" fill="hold">
                            <p:stCondLst>
                              <p:cond delay="500"/>
                            </p:stCondLst>
                            <p:childTnLst>
                              <p:par>
                                <p:cTn id="31" presetID="22" presetClass="entr" presetSubtype="8"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xit" presetSubtype="2" fill="hold" grpId="1" nodeType="clickEffect">
                                  <p:stCondLst>
                                    <p:cond delay="0"/>
                                  </p:stCondLst>
                                  <p:childTnLst>
                                    <p:animEffect transition="out" filter="wipe(right)">
                                      <p:cBhvr>
                                        <p:cTn id="37" dur="500"/>
                                        <p:tgtEl>
                                          <p:spTgt spid="20"/>
                                        </p:tgtEl>
                                      </p:cBhvr>
                                    </p:animEffect>
                                    <p:set>
                                      <p:cBhvr>
                                        <p:cTn id="38" dur="1" fill="hold">
                                          <p:stCondLst>
                                            <p:cond delay="499"/>
                                          </p:stCondLst>
                                        </p:cTn>
                                        <p:tgtEl>
                                          <p:spTgt spid="20"/>
                                        </p:tgtEl>
                                        <p:attrNameLst>
                                          <p:attrName>style.visibility</p:attrName>
                                        </p:attrNameLst>
                                      </p:cBhvr>
                                      <p:to>
                                        <p:strVal val="hidden"/>
                                      </p:to>
                                    </p:set>
                                  </p:childTnLst>
                                </p:cTn>
                              </p:par>
                            </p:childTnLst>
                          </p:cTn>
                        </p:par>
                        <p:par>
                          <p:cTn id="39" fill="hold">
                            <p:stCondLst>
                              <p:cond delay="500"/>
                            </p:stCondLst>
                            <p:childTnLst>
                              <p:par>
                                <p:cTn id="40" presetID="53" presetClass="exit" presetSubtype="32" fill="hold" nodeType="afterEffect">
                                  <p:stCondLst>
                                    <p:cond delay="0"/>
                                  </p:stCondLst>
                                  <p:childTnLst>
                                    <p:anim calcmode="lin" valueType="num">
                                      <p:cBhvr>
                                        <p:cTn id="41" dur="500"/>
                                        <p:tgtEl>
                                          <p:spTgt spid="21"/>
                                        </p:tgtEl>
                                        <p:attrNameLst>
                                          <p:attrName>ppt_w</p:attrName>
                                        </p:attrNameLst>
                                      </p:cBhvr>
                                      <p:tavLst>
                                        <p:tav tm="0">
                                          <p:val>
                                            <p:strVal val="ppt_w"/>
                                          </p:val>
                                        </p:tav>
                                        <p:tav tm="100000">
                                          <p:val>
                                            <p:fltVal val="0"/>
                                          </p:val>
                                        </p:tav>
                                      </p:tavLst>
                                    </p:anim>
                                    <p:anim calcmode="lin" valueType="num">
                                      <p:cBhvr>
                                        <p:cTn id="42" dur="500"/>
                                        <p:tgtEl>
                                          <p:spTgt spid="21"/>
                                        </p:tgtEl>
                                        <p:attrNameLst>
                                          <p:attrName>ppt_h</p:attrName>
                                        </p:attrNameLst>
                                      </p:cBhvr>
                                      <p:tavLst>
                                        <p:tav tm="0">
                                          <p:val>
                                            <p:strVal val="ppt_h"/>
                                          </p:val>
                                        </p:tav>
                                        <p:tav tm="100000">
                                          <p:val>
                                            <p:fltVal val="0"/>
                                          </p:val>
                                        </p:tav>
                                      </p:tavLst>
                                    </p:anim>
                                    <p:animEffect transition="out" filter="fade">
                                      <p:cBhvr>
                                        <p:cTn id="43" dur="500"/>
                                        <p:tgtEl>
                                          <p:spTgt spid="21"/>
                                        </p:tgtEl>
                                      </p:cBhvr>
                                    </p:animEffect>
                                    <p:set>
                                      <p:cBhvr>
                                        <p:cTn id="44" dur="1" fill="hold">
                                          <p:stCondLst>
                                            <p:cond delay="499"/>
                                          </p:stCondLst>
                                        </p:cTn>
                                        <p:tgtEl>
                                          <p:spTgt spid="21"/>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p:cTn id="49" dur="500" fill="hold"/>
                                        <p:tgtEl>
                                          <p:spTgt spid="26"/>
                                        </p:tgtEl>
                                        <p:attrNameLst>
                                          <p:attrName>ppt_w</p:attrName>
                                        </p:attrNameLst>
                                      </p:cBhvr>
                                      <p:tavLst>
                                        <p:tav tm="0">
                                          <p:val>
                                            <p:fltVal val="0"/>
                                          </p:val>
                                        </p:tav>
                                        <p:tav tm="100000">
                                          <p:val>
                                            <p:strVal val="#ppt_w"/>
                                          </p:val>
                                        </p:tav>
                                      </p:tavLst>
                                    </p:anim>
                                    <p:anim calcmode="lin" valueType="num">
                                      <p:cBhvr>
                                        <p:cTn id="50" dur="500" fill="hold"/>
                                        <p:tgtEl>
                                          <p:spTgt spid="26"/>
                                        </p:tgtEl>
                                        <p:attrNameLst>
                                          <p:attrName>ppt_h</p:attrName>
                                        </p:attrNameLst>
                                      </p:cBhvr>
                                      <p:tavLst>
                                        <p:tav tm="0">
                                          <p:val>
                                            <p:fltVal val="0"/>
                                          </p:val>
                                        </p:tav>
                                        <p:tav tm="100000">
                                          <p:val>
                                            <p:strVal val="#ppt_h"/>
                                          </p:val>
                                        </p:tav>
                                      </p:tavLst>
                                    </p:anim>
                                    <p:animEffect transition="in" filter="fade">
                                      <p:cBhvr>
                                        <p:cTn id="51" dur="500"/>
                                        <p:tgtEl>
                                          <p:spTgt spid="26"/>
                                        </p:tgtEl>
                                      </p:cBhvr>
                                    </p:animEffect>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par>
                          <p:cTn id="52" fill="hold">
                            <p:stCondLst>
                              <p:cond delay="500"/>
                            </p:stCondLst>
                            <p:childTnLst>
                              <p:par>
                                <p:cTn id="53" presetID="22" presetClass="entr" presetSubtype="8"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left)">
                                      <p:cBhvr>
                                        <p:cTn id="55" dur="500"/>
                                        <p:tgtEl>
                                          <p:spTgt spid="19"/>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xit" presetSubtype="2" fill="hold" grpId="1" nodeType="clickEffect">
                                  <p:stCondLst>
                                    <p:cond delay="0"/>
                                  </p:stCondLst>
                                  <p:childTnLst>
                                    <p:animEffect transition="out" filter="wipe(right)">
                                      <p:cBhvr>
                                        <p:cTn id="59" dur="500"/>
                                        <p:tgtEl>
                                          <p:spTgt spid="19"/>
                                        </p:tgtEl>
                                      </p:cBhvr>
                                    </p:animEffect>
                                    <p:set>
                                      <p:cBhvr>
                                        <p:cTn id="60" dur="1" fill="hold">
                                          <p:stCondLst>
                                            <p:cond delay="499"/>
                                          </p:stCondLst>
                                        </p:cTn>
                                        <p:tgtEl>
                                          <p:spTgt spid="19"/>
                                        </p:tgtEl>
                                        <p:attrNameLst>
                                          <p:attrName>style.visibility</p:attrName>
                                        </p:attrNameLst>
                                      </p:cBhvr>
                                      <p:to>
                                        <p:strVal val="hidden"/>
                                      </p:to>
                                    </p:set>
                                  </p:childTnLst>
                                </p:cTn>
                              </p:par>
                            </p:childTnLst>
                          </p:cTn>
                        </p:par>
                        <p:par>
                          <p:cTn id="61" fill="hold">
                            <p:stCondLst>
                              <p:cond delay="500"/>
                            </p:stCondLst>
                            <p:childTnLst>
                              <p:par>
                                <p:cTn id="62" presetID="53" presetClass="exit" presetSubtype="32" fill="hold" nodeType="afterEffect">
                                  <p:stCondLst>
                                    <p:cond delay="0"/>
                                  </p:stCondLst>
                                  <p:childTnLst>
                                    <p:anim calcmode="lin" valueType="num">
                                      <p:cBhvr>
                                        <p:cTn id="63" dur="500"/>
                                        <p:tgtEl>
                                          <p:spTgt spid="26"/>
                                        </p:tgtEl>
                                        <p:attrNameLst>
                                          <p:attrName>ppt_w</p:attrName>
                                        </p:attrNameLst>
                                      </p:cBhvr>
                                      <p:tavLst>
                                        <p:tav tm="0">
                                          <p:val>
                                            <p:strVal val="ppt_w"/>
                                          </p:val>
                                        </p:tav>
                                        <p:tav tm="100000">
                                          <p:val>
                                            <p:fltVal val="0"/>
                                          </p:val>
                                        </p:tav>
                                      </p:tavLst>
                                    </p:anim>
                                    <p:anim calcmode="lin" valueType="num">
                                      <p:cBhvr>
                                        <p:cTn id="64" dur="500"/>
                                        <p:tgtEl>
                                          <p:spTgt spid="26"/>
                                        </p:tgtEl>
                                        <p:attrNameLst>
                                          <p:attrName>ppt_h</p:attrName>
                                        </p:attrNameLst>
                                      </p:cBhvr>
                                      <p:tavLst>
                                        <p:tav tm="0">
                                          <p:val>
                                            <p:strVal val="ppt_h"/>
                                          </p:val>
                                        </p:tav>
                                        <p:tav tm="100000">
                                          <p:val>
                                            <p:fltVal val="0"/>
                                          </p:val>
                                        </p:tav>
                                      </p:tavLst>
                                    </p:anim>
                                    <p:animEffect transition="out" filter="fade">
                                      <p:cBhvr>
                                        <p:cTn id="65" dur="500"/>
                                        <p:tgtEl>
                                          <p:spTgt spid="26"/>
                                        </p:tgtEl>
                                      </p:cBhvr>
                                    </p:animEffect>
                                    <p:set>
                                      <p:cBhvr>
                                        <p:cTn id="66" dur="1" fill="hold">
                                          <p:stCondLst>
                                            <p:cond delay="499"/>
                                          </p:stCondLst>
                                        </p:cTn>
                                        <p:tgtEl>
                                          <p:spTgt spid="26"/>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nodeType="click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p:cTn id="71" dur="500" fill="hold"/>
                                        <p:tgtEl>
                                          <p:spTgt spid="32"/>
                                        </p:tgtEl>
                                        <p:attrNameLst>
                                          <p:attrName>ppt_w</p:attrName>
                                        </p:attrNameLst>
                                      </p:cBhvr>
                                      <p:tavLst>
                                        <p:tav tm="0">
                                          <p:val>
                                            <p:fltVal val="0"/>
                                          </p:val>
                                        </p:tav>
                                        <p:tav tm="100000">
                                          <p:val>
                                            <p:strVal val="#ppt_w"/>
                                          </p:val>
                                        </p:tav>
                                      </p:tavLst>
                                    </p:anim>
                                    <p:anim calcmode="lin" valueType="num">
                                      <p:cBhvr>
                                        <p:cTn id="72" dur="500" fill="hold"/>
                                        <p:tgtEl>
                                          <p:spTgt spid="32"/>
                                        </p:tgtEl>
                                        <p:attrNameLst>
                                          <p:attrName>ppt_h</p:attrName>
                                        </p:attrNameLst>
                                      </p:cBhvr>
                                      <p:tavLst>
                                        <p:tav tm="0">
                                          <p:val>
                                            <p:fltVal val="0"/>
                                          </p:val>
                                        </p:tav>
                                        <p:tav tm="100000">
                                          <p:val>
                                            <p:strVal val="#ppt_h"/>
                                          </p:val>
                                        </p:tav>
                                      </p:tavLst>
                                    </p:anim>
                                    <p:animEffect transition="in" filter="fade">
                                      <p:cBhvr>
                                        <p:cTn id="73" dur="500"/>
                                        <p:tgtEl>
                                          <p:spTgt spid="32"/>
                                        </p:tgtEl>
                                      </p:cBhvr>
                                    </p:animEffect>
                                  </p:childTnLst>
                                  <p:subTnLst>
                                    <p:audio>
                                      <p:cMediaNode>
                                        <p:cTn display="0" masterRel="sameClick">
                                          <p:stCondLst>
                                            <p:cond evt="begin" delay="0">
                                              <p:tn val="69"/>
                                            </p:cond>
                                          </p:stCondLst>
                                          <p:endCondLst>
                                            <p:cond evt="onStopAudio" delay="0">
                                              <p:tgtEl>
                                                <p:sldTgt/>
                                              </p:tgtEl>
                                            </p:cond>
                                          </p:endCondLst>
                                        </p:cTn>
                                        <p:tgtEl>
                                          <p:sndTgt r:embed="rId4" name="arrow.wav"/>
                                        </p:tgtEl>
                                      </p:cMediaNode>
                                    </p:audio>
                                  </p:subTnLst>
                                </p:cTn>
                              </p:par>
                            </p:childTnLst>
                          </p:cTn>
                        </p:par>
                        <p:par>
                          <p:cTn id="74" fill="hold">
                            <p:stCondLst>
                              <p:cond delay="500"/>
                            </p:stCondLst>
                            <p:childTnLst>
                              <p:par>
                                <p:cTn id="75" presetID="22" presetClass="entr" presetSubtype="8"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wipe(left)">
                                      <p:cBhvr>
                                        <p:cTn id="77" dur="500"/>
                                        <p:tgtEl>
                                          <p:spTgt spid="31"/>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xit" presetSubtype="2" fill="hold" grpId="1" nodeType="clickEffect">
                                  <p:stCondLst>
                                    <p:cond delay="0"/>
                                  </p:stCondLst>
                                  <p:childTnLst>
                                    <p:animEffect transition="out" filter="wipe(right)">
                                      <p:cBhvr>
                                        <p:cTn id="81" dur="500"/>
                                        <p:tgtEl>
                                          <p:spTgt spid="31"/>
                                        </p:tgtEl>
                                      </p:cBhvr>
                                    </p:animEffect>
                                    <p:set>
                                      <p:cBhvr>
                                        <p:cTn id="82" dur="1" fill="hold">
                                          <p:stCondLst>
                                            <p:cond delay="499"/>
                                          </p:stCondLst>
                                        </p:cTn>
                                        <p:tgtEl>
                                          <p:spTgt spid="31"/>
                                        </p:tgtEl>
                                        <p:attrNameLst>
                                          <p:attrName>style.visibility</p:attrName>
                                        </p:attrNameLst>
                                      </p:cBhvr>
                                      <p:to>
                                        <p:strVal val="hidden"/>
                                      </p:to>
                                    </p:set>
                                  </p:childTnLst>
                                </p:cTn>
                              </p:par>
                            </p:childTnLst>
                          </p:cTn>
                        </p:par>
                        <p:par>
                          <p:cTn id="83" fill="hold">
                            <p:stCondLst>
                              <p:cond delay="500"/>
                            </p:stCondLst>
                            <p:childTnLst>
                              <p:par>
                                <p:cTn id="84" presetID="53" presetClass="exit" presetSubtype="32" fill="hold" nodeType="afterEffect">
                                  <p:stCondLst>
                                    <p:cond delay="0"/>
                                  </p:stCondLst>
                                  <p:childTnLst>
                                    <p:anim calcmode="lin" valueType="num">
                                      <p:cBhvr>
                                        <p:cTn id="85" dur="500"/>
                                        <p:tgtEl>
                                          <p:spTgt spid="32"/>
                                        </p:tgtEl>
                                        <p:attrNameLst>
                                          <p:attrName>ppt_w</p:attrName>
                                        </p:attrNameLst>
                                      </p:cBhvr>
                                      <p:tavLst>
                                        <p:tav tm="0">
                                          <p:val>
                                            <p:strVal val="ppt_w"/>
                                          </p:val>
                                        </p:tav>
                                        <p:tav tm="100000">
                                          <p:val>
                                            <p:fltVal val="0"/>
                                          </p:val>
                                        </p:tav>
                                      </p:tavLst>
                                    </p:anim>
                                    <p:anim calcmode="lin" valueType="num">
                                      <p:cBhvr>
                                        <p:cTn id="86" dur="500"/>
                                        <p:tgtEl>
                                          <p:spTgt spid="32"/>
                                        </p:tgtEl>
                                        <p:attrNameLst>
                                          <p:attrName>ppt_h</p:attrName>
                                        </p:attrNameLst>
                                      </p:cBhvr>
                                      <p:tavLst>
                                        <p:tav tm="0">
                                          <p:val>
                                            <p:strVal val="ppt_h"/>
                                          </p:val>
                                        </p:tav>
                                        <p:tav tm="100000">
                                          <p:val>
                                            <p:fltVal val="0"/>
                                          </p:val>
                                        </p:tav>
                                      </p:tavLst>
                                    </p:anim>
                                    <p:animEffect transition="out" filter="fade">
                                      <p:cBhvr>
                                        <p:cTn id="87" dur="500"/>
                                        <p:tgtEl>
                                          <p:spTgt spid="32"/>
                                        </p:tgtEl>
                                      </p:cBhvr>
                                    </p:animEffect>
                                    <p:set>
                                      <p:cBhvr>
                                        <p:cTn id="88" dur="1" fill="hold">
                                          <p:stCondLst>
                                            <p:cond delay="499"/>
                                          </p:stCondLst>
                                        </p:cTn>
                                        <p:tgtEl>
                                          <p:spTgt spid="32"/>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53" presetClass="entr" presetSubtype="16" fill="hold" nodeType="clickEffect">
                                  <p:stCondLst>
                                    <p:cond delay="0"/>
                                  </p:stCondLst>
                                  <p:childTnLst>
                                    <p:set>
                                      <p:cBhvr>
                                        <p:cTn id="92" dur="1" fill="hold">
                                          <p:stCondLst>
                                            <p:cond delay="0"/>
                                          </p:stCondLst>
                                        </p:cTn>
                                        <p:tgtEl>
                                          <p:spTgt spid="38"/>
                                        </p:tgtEl>
                                        <p:attrNameLst>
                                          <p:attrName>style.visibility</p:attrName>
                                        </p:attrNameLst>
                                      </p:cBhvr>
                                      <p:to>
                                        <p:strVal val="visible"/>
                                      </p:to>
                                    </p:set>
                                    <p:anim calcmode="lin" valueType="num">
                                      <p:cBhvr>
                                        <p:cTn id="93" dur="500" fill="hold"/>
                                        <p:tgtEl>
                                          <p:spTgt spid="38"/>
                                        </p:tgtEl>
                                        <p:attrNameLst>
                                          <p:attrName>ppt_w</p:attrName>
                                        </p:attrNameLst>
                                      </p:cBhvr>
                                      <p:tavLst>
                                        <p:tav tm="0">
                                          <p:val>
                                            <p:fltVal val="0"/>
                                          </p:val>
                                        </p:tav>
                                        <p:tav tm="100000">
                                          <p:val>
                                            <p:strVal val="#ppt_w"/>
                                          </p:val>
                                        </p:tav>
                                      </p:tavLst>
                                    </p:anim>
                                    <p:anim calcmode="lin" valueType="num">
                                      <p:cBhvr>
                                        <p:cTn id="94" dur="500" fill="hold"/>
                                        <p:tgtEl>
                                          <p:spTgt spid="38"/>
                                        </p:tgtEl>
                                        <p:attrNameLst>
                                          <p:attrName>ppt_h</p:attrName>
                                        </p:attrNameLst>
                                      </p:cBhvr>
                                      <p:tavLst>
                                        <p:tav tm="0">
                                          <p:val>
                                            <p:fltVal val="0"/>
                                          </p:val>
                                        </p:tav>
                                        <p:tav tm="100000">
                                          <p:val>
                                            <p:strVal val="#ppt_h"/>
                                          </p:val>
                                        </p:tav>
                                      </p:tavLst>
                                    </p:anim>
                                    <p:animEffect transition="in" filter="fade">
                                      <p:cBhvr>
                                        <p:cTn id="95" dur="500"/>
                                        <p:tgtEl>
                                          <p:spTgt spid="38"/>
                                        </p:tgtEl>
                                      </p:cBhvr>
                                    </p:animEffect>
                                  </p:childTnLst>
                                  <p:subTnLst>
                                    <p:audio>
                                      <p:cMediaNode>
                                        <p:cTn display="0" masterRel="sameClick">
                                          <p:stCondLst>
                                            <p:cond evt="begin" delay="0">
                                              <p:tn val="91"/>
                                            </p:cond>
                                          </p:stCondLst>
                                          <p:endCondLst>
                                            <p:cond evt="onStopAudio" delay="0">
                                              <p:tgtEl>
                                                <p:sldTgt/>
                                              </p:tgtEl>
                                            </p:cond>
                                          </p:endCondLst>
                                        </p:cTn>
                                        <p:tgtEl>
                                          <p:sndTgt r:embed="rId4" name="arrow.wav"/>
                                        </p:tgtEl>
                                      </p:cMediaNode>
                                    </p:audio>
                                  </p:subTnLst>
                                </p:cTn>
                              </p:par>
                            </p:childTnLst>
                          </p:cTn>
                        </p:par>
                        <p:par>
                          <p:cTn id="96" fill="hold">
                            <p:stCondLst>
                              <p:cond delay="500"/>
                            </p:stCondLst>
                            <p:childTnLst>
                              <p:par>
                                <p:cTn id="97" presetID="22" presetClass="entr" presetSubtype="8" fill="hold" grpId="0" nodeType="afterEffect">
                                  <p:stCondLst>
                                    <p:cond delay="0"/>
                                  </p:stCondLst>
                                  <p:childTnLst>
                                    <p:set>
                                      <p:cBhvr>
                                        <p:cTn id="98" dur="1" fill="hold">
                                          <p:stCondLst>
                                            <p:cond delay="0"/>
                                          </p:stCondLst>
                                        </p:cTn>
                                        <p:tgtEl>
                                          <p:spTgt spid="37"/>
                                        </p:tgtEl>
                                        <p:attrNameLst>
                                          <p:attrName>style.visibility</p:attrName>
                                        </p:attrNameLst>
                                      </p:cBhvr>
                                      <p:to>
                                        <p:strVal val="visible"/>
                                      </p:to>
                                    </p:set>
                                    <p:animEffect transition="in" filter="wipe(left)">
                                      <p:cBhvr>
                                        <p:cTn id="99" dur="500"/>
                                        <p:tgtEl>
                                          <p:spTgt spid="37"/>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xit" presetSubtype="2" fill="hold" grpId="1" nodeType="clickEffect">
                                  <p:stCondLst>
                                    <p:cond delay="0"/>
                                  </p:stCondLst>
                                  <p:childTnLst>
                                    <p:animEffect transition="out" filter="wipe(right)">
                                      <p:cBhvr>
                                        <p:cTn id="103" dur="500"/>
                                        <p:tgtEl>
                                          <p:spTgt spid="37"/>
                                        </p:tgtEl>
                                      </p:cBhvr>
                                    </p:animEffect>
                                    <p:set>
                                      <p:cBhvr>
                                        <p:cTn id="104" dur="1" fill="hold">
                                          <p:stCondLst>
                                            <p:cond delay="499"/>
                                          </p:stCondLst>
                                        </p:cTn>
                                        <p:tgtEl>
                                          <p:spTgt spid="37"/>
                                        </p:tgtEl>
                                        <p:attrNameLst>
                                          <p:attrName>style.visibility</p:attrName>
                                        </p:attrNameLst>
                                      </p:cBhvr>
                                      <p:to>
                                        <p:strVal val="hidden"/>
                                      </p:to>
                                    </p:set>
                                  </p:childTnLst>
                                </p:cTn>
                              </p:par>
                            </p:childTnLst>
                          </p:cTn>
                        </p:par>
                        <p:par>
                          <p:cTn id="105" fill="hold">
                            <p:stCondLst>
                              <p:cond delay="500"/>
                            </p:stCondLst>
                            <p:childTnLst>
                              <p:par>
                                <p:cTn id="106" presetID="53" presetClass="exit" presetSubtype="32" fill="hold" nodeType="afterEffect">
                                  <p:stCondLst>
                                    <p:cond delay="0"/>
                                  </p:stCondLst>
                                  <p:childTnLst>
                                    <p:anim calcmode="lin" valueType="num">
                                      <p:cBhvr>
                                        <p:cTn id="107" dur="500"/>
                                        <p:tgtEl>
                                          <p:spTgt spid="38"/>
                                        </p:tgtEl>
                                        <p:attrNameLst>
                                          <p:attrName>ppt_w</p:attrName>
                                        </p:attrNameLst>
                                      </p:cBhvr>
                                      <p:tavLst>
                                        <p:tav tm="0">
                                          <p:val>
                                            <p:strVal val="ppt_w"/>
                                          </p:val>
                                        </p:tav>
                                        <p:tav tm="100000">
                                          <p:val>
                                            <p:fltVal val="0"/>
                                          </p:val>
                                        </p:tav>
                                      </p:tavLst>
                                    </p:anim>
                                    <p:anim calcmode="lin" valueType="num">
                                      <p:cBhvr>
                                        <p:cTn id="108" dur="500"/>
                                        <p:tgtEl>
                                          <p:spTgt spid="38"/>
                                        </p:tgtEl>
                                        <p:attrNameLst>
                                          <p:attrName>ppt_h</p:attrName>
                                        </p:attrNameLst>
                                      </p:cBhvr>
                                      <p:tavLst>
                                        <p:tav tm="0">
                                          <p:val>
                                            <p:strVal val="ppt_h"/>
                                          </p:val>
                                        </p:tav>
                                        <p:tav tm="100000">
                                          <p:val>
                                            <p:fltVal val="0"/>
                                          </p:val>
                                        </p:tav>
                                      </p:tavLst>
                                    </p:anim>
                                    <p:animEffect transition="out" filter="fade">
                                      <p:cBhvr>
                                        <p:cTn id="109" dur="500"/>
                                        <p:tgtEl>
                                          <p:spTgt spid="38"/>
                                        </p:tgtEl>
                                      </p:cBhvr>
                                    </p:animEffect>
                                    <p:set>
                                      <p:cBhvr>
                                        <p:cTn id="110" dur="1" fill="hold">
                                          <p:stCondLst>
                                            <p:cond delay="499"/>
                                          </p:stCondLst>
                                        </p:cTn>
                                        <p:tgtEl>
                                          <p:spTgt spid="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19" grpId="0" animBg="1"/>
      <p:bldP spid="19" grpId="1" animBg="1"/>
      <p:bldP spid="31" grpId="0" animBg="1"/>
      <p:bldP spid="31" grpId="1" animBg="1"/>
      <p:bldP spid="37" grpId="0" animBg="1"/>
      <p:bldP spid="37"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7788" y="3049565"/>
            <a:ext cx="6614452" cy="3779687"/>
          </a:xfrm>
          <a:prstGeom prst="rect">
            <a:avLst/>
          </a:prstGeom>
        </p:spPr>
      </p:pic>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1176 </a:t>
            </a:r>
            <a:r>
              <a:rPr lang="tr-TR" sz="2800" dirty="0" err="1" smtClean="0">
                <a:solidFill>
                  <a:schemeClr val="bg1"/>
                </a:solidFill>
              </a:rPr>
              <a:t>Miryokefalon</a:t>
            </a:r>
            <a:r>
              <a:rPr lang="tr-TR" sz="2800" dirty="0" smtClean="0">
                <a:solidFill>
                  <a:schemeClr val="bg1"/>
                </a:solidFill>
              </a:rPr>
              <a:t> Savaşı</a:t>
            </a:r>
            <a:endParaRPr lang="en-US" sz="2800" dirty="0">
              <a:solidFill>
                <a:schemeClr val="bg1"/>
              </a:solidFill>
            </a:endParaRPr>
          </a:p>
        </p:txBody>
      </p:sp>
      <p:pic>
        <p:nvPicPr>
          <p:cNvPr id="21" name="Resim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27891" y="837933"/>
            <a:ext cx="1231647" cy="1467855"/>
          </a:xfrm>
          <a:prstGeom prst="rect">
            <a:avLst/>
          </a:prstGeom>
        </p:spPr>
      </p:pic>
      <p:sp>
        <p:nvSpPr>
          <p:cNvPr id="22" name="Yamuk 21"/>
          <p:cNvSpPr/>
          <p:nvPr/>
        </p:nvSpPr>
        <p:spPr>
          <a:xfrm>
            <a:off x="1168977" y="1272886"/>
            <a:ext cx="3826041" cy="597948"/>
          </a:xfrm>
          <a:prstGeom prst="trapezoid">
            <a:avLst>
              <a:gd name="adj" fmla="val 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400" dirty="0" smtClean="0">
                <a:solidFill>
                  <a:schemeClr val="tx1"/>
                </a:solidFill>
              </a:rPr>
              <a:t>Doğu Roma</a:t>
            </a:r>
            <a:endParaRPr lang="tr-TR" dirty="0">
              <a:solidFill>
                <a:schemeClr val="tx1"/>
              </a:solidFill>
            </a:endParaRPr>
          </a:p>
        </p:txBody>
      </p:sp>
      <p:sp>
        <p:nvSpPr>
          <p:cNvPr id="23" name="Yamuk 22"/>
          <p:cNvSpPr/>
          <p:nvPr/>
        </p:nvSpPr>
        <p:spPr>
          <a:xfrm>
            <a:off x="6892411" y="1272886"/>
            <a:ext cx="3826041" cy="597948"/>
          </a:xfrm>
          <a:prstGeom prst="trapezoid">
            <a:avLst>
              <a:gd name="adj" fmla="val 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400" dirty="0" smtClean="0">
                <a:solidFill>
                  <a:schemeClr val="tx1"/>
                </a:solidFill>
              </a:rPr>
              <a:t>Türkiye Selçuklu Devleti</a:t>
            </a:r>
            <a:endParaRPr lang="tr-TR" dirty="0">
              <a:solidFill>
                <a:schemeClr val="tx1"/>
              </a:solidFill>
            </a:endParaRPr>
          </a:p>
        </p:txBody>
      </p:sp>
      <p:sp>
        <p:nvSpPr>
          <p:cNvPr id="25" name="Google Shape;410;p8"/>
          <p:cNvSpPr/>
          <p:nvPr/>
        </p:nvSpPr>
        <p:spPr>
          <a:xfrm>
            <a:off x="1168977" y="2182272"/>
            <a:ext cx="10725150" cy="85459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Türklerin Anadolu’daki fetihlerinden rahatsız olan </a:t>
            </a:r>
            <a:r>
              <a:rPr lang="tr-TR" sz="2400" dirty="0" smtClean="0">
                <a:latin typeface="Calibri"/>
                <a:ea typeface="Calibri"/>
                <a:cs typeface="Calibri"/>
                <a:sym typeface="Calibri"/>
              </a:rPr>
              <a:t>Doğu Roma’nın </a:t>
            </a:r>
            <a:r>
              <a:rPr lang="tr-TR" sz="2400" dirty="0" smtClean="0">
                <a:latin typeface="Calibri"/>
                <a:ea typeface="Calibri"/>
                <a:cs typeface="Calibri"/>
                <a:sym typeface="Calibri"/>
              </a:rPr>
              <a:t>Türkleri Anadolu’dan atmak için büyük bir ordu ile saldırması nedeniyle başlamıştır.</a:t>
            </a:r>
            <a:endParaRPr sz="2400" dirty="0">
              <a:latin typeface="Calibri"/>
              <a:ea typeface="Calibri"/>
              <a:cs typeface="Calibri"/>
              <a:sym typeface="Calibri"/>
            </a:endParaRPr>
          </a:p>
        </p:txBody>
      </p:sp>
      <p:cxnSp>
        <p:nvCxnSpPr>
          <p:cNvPr id="27" name="Düz Ok Bağlayıcısı 26"/>
          <p:cNvCxnSpPr/>
          <p:nvPr/>
        </p:nvCxnSpPr>
        <p:spPr>
          <a:xfrm>
            <a:off x="4067175" y="3933826"/>
            <a:ext cx="371475" cy="1247774"/>
          </a:xfrm>
          <a:prstGeom prst="straightConnector1">
            <a:avLst/>
          </a:prstGeom>
          <a:ln w="47625" cap="rnd">
            <a:solidFill>
              <a:srgbClr val="FF0000"/>
            </a:solidFill>
            <a:headEnd type="oval" w="med" len="med"/>
            <a:tailEnd type="stealth" w="med" len="med"/>
          </a:ln>
        </p:spPr>
        <p:style>
          <a:lnRef idx="3">
            <a:schemeClr val="dk1"/>
          </a:lnRef>
          <a:fillRef idx="0">
            <a:schemeClr val="dk1"/>
          </a:fillRef>
          <a:effectRef idx="2">
            <a:schemeClr val="dk1"/>
          </a:effectRef>
          <a:fontRef idx="minor">
            <a:schemeClr val="tx1"/>
          </a:fontRef>
        </p:style>
      </p:cxnSp>
      <p:cxnSp>
        <p:nvCxnSpPr>
          <p:cNvPr id="28" name="Düz Ok Bağlayıcısı 27"/>
          <p:cNvCxnSpPr/>
          <p:nvPr/>
        </p:nvCxnSpPr>
        <p:spPr>
          <a:xfrm flipH="1" flipV="1">
            <a:off x="4591050" y="5334000"/>
            <a:ext cx="504825" cy="76200"/>
          </a:xfrm>
          <a:prstGeom prst="straightConnector1">
            <a:avLst/>
          </a:prstGeom>
          <a:ln w="47625" cap="rnd">
            <a:solidFill>
              <a:srgbClr val="00B0F0"/>
            </a:solidFill>
            <a:headEnd type="oval" w="med" len="med"/>
            <a:tailEnd type="stealth" w="med" len="med"/>
          </a:ln>
        </p:spPr>
        <p:style>
          <a:lnRef idx="3">
            <a:schemeClr val="dk1"/>
          </a:lnRef>
          <a:fillRef idx="0">
            <a:schemeClr val="dk1"/>
          </a:fillRef>
          <a:effectRef idx="2">
            <a:schemeClr val="dk1"/>
          </a:effectRef>
          <a:fontRef idx="minor">
            <a:schemeClr val="tx1"/>
          </a:fontRef>
        </p:style>
      </p:cxnSp>
    </p:spTree>
    <p:custDataLst>
      <p:tags r:id="rId1"/>
    </p:custDataLst>
    <p:extLst>
      <p:ext uri="{BB962C8B-B14F-4D97-AF65-F5344CB8AC3E}">
        <p14:creationId xmlns:p14="http://schemas.microsoft.com/office/powerpoint/2010/main" val="424761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ppt_y</p:attrName>
                                        </p:attrNameLst>
                                      </p:cBhvr>
                                      <p:tavLst>
                                        <p:tav tm="0">
                                          <p:val>
                                            <p:strVal val="#ppt_y-#ppt_h*1.125000"/>
                                          </p:val>
                                        </p:tav>
                                        <p:tav tm="100000">
                                          <p:val>
                                            <p:strVal val="#ppt_y"/>
                                          </p:val>
                                        </p:tav>
                                      </p:tavLst>
                                    </p:anim>
                                    <p:animEffect transition="in" filter="wipe(down)">
                                      <p:cBhvr>
                                        <p:cTn id="8" dur="500"/>
                                        <p:tgtEl>
                                          <p:spTgt spid="21"/>
                                        </p:tgtEl>
                                      </p:cBhvr>
                                    </p:animEffect>
                                  </p:childTnLst>
                                </p:cTn>
                              </p:par>
                            </p:childTnLst>
                          </p:cTn>
                        </p:par>
                        <p:par>
                          <p:cTn id="9" fill="hold">
                            <p:stCondLst>
                              <p:cond delay="500"/>
                            </p:stCondLst>
                            <p:childTnLst>
                              <p:par>
                                <p:cTn id="10" presetID="12" presetClass="entr" presetSubtype="2"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p:tgtEl>
                                          <p:spTgt spid="22"/>
                                        </p:tgtEl>
                                        <p:attrNameLst>
                                          <p:attrName>ppt_x</p:attrName>
                                        </p:attrNameLst>
                                      </p:cBhvr>
                                      <p:tavLst>
                                        <p:tav tm="0">
                                          <p:val>
                                            <p:strVal val="#ppt_x+#ppt_w*1.125000"/>
                                          </p:val>
                                        </p:tav>
                                        <p:tav tm="100000">
                                          <p:val>
                                            <p:strVal val="#ppt_x"/>
                                          </p:val>
                                        </p:tav>
                                      </p:tavLst>
                                    </p:anim>
                                    <p:animEffect transition="in" filter="wipe(left)">
                                      <p:cBhvr>
                                        <p:cTn id="13" dur="500"/>
                                        <p:tgtEl>
                                          <p:spTgt spid="22"/>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additive="base">
                                        <p:cTn id="16" dur="500"/>
                                        <p:tgtEl>
                                          <p:spTgt spid="23"/>
                                        </p:tgtEl>
                                        <p:attrNameLst>
                                          <p:attrName>ppt_x</p:attrName>
                                        </p:attrNameLst>
                                      </p:cBhvr>
                                      <p:tavLst>
                                        <p:tav tm="0">
                                          <p:val>
                                            <p:strVal val="#ppt_x-#ppt_w*1.125000"/>
                                          </p:val>
                                        </p:tav>
                                        <p:tav tm="100000">
                                          <p:val>
                                            <p:strVal val="#ppt_x"/>
                                          </p:val>
                                        </p:tav>
                                      </p:tavLst>
                                    </p:anim>
                                    <p:animEffect transition="in" filter="wipe(right)">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fltVal val="0"/>
                                          </p:val>
                                        </p:tav>
                                        <p:tav tm="100000">
                                          <p:val>
                                            <p:strVal val="#ppt_h"/>
                                          </p:val>
                                        </p:tav>
                                      </p:tavLst>
                                    </p:anim>
                                    <p:animEffect transition="in" filter="fade">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nodeType="click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wipe(up)">
                                      <p:cBhvr>
                                        <p:cTn id="29" dur="500"/>
                                        <p:tgtEl>
                                          <p:spTgt spid="27"/>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2" fill="hold" nodeType="click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wipe(right)">
                                      <p:cBhvr>
                                        <p:cTn id="3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1176 </a:t>
            </a:r>
            <a:r>
              <a:rPr lang="tr-TR" sz="2800" dirty="0" err="1" smtClean="0">
                <a:solidFill>
                  <a:schemeClr val="bg1"/>
                </a:solidFill>
              </a:rPr>
              <a:t>Miryokefalon</a:t>
            </a:r>
            <a:r>
              <a:rPr lang="tr-TR" sz="2800" dirty="0" smtClean="0">
                <a:solidFill>
                  <a:schemeClr val="bg1"/>
                </a:solidFill>
              </a:rPr>
              <a:t> Savaşı</a:t>
            </a:r>
            <a:endParaRPr lang="en-US" sz="2800" dirty="0">
              <a:solidFill>
                <a:schemeClr val="bg1"/>
              </a:solidFill>
            </a:endParaRPr>
          </a:p>
        </p:txBody>
      </p:sp>
      <p:pic>
        <p:nvPicPr>
          <p:cNvPr id="2" name="Resim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1924" y="933450"/>
            <a:ext cx="4257676" cy="4257676"/>
          </a:xfrm>
          <a:prstGeom prst="rect">
            <a:avLst/>
          </a:prstGeom>
        </p:spPr>
      </p:pic>
      <p:pic>
        <p:nvPicPr>
          <p:cNvPr id="3" name="Resi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55329" y="933450"/>
            <a:ext cx="7450934" cy="4257676"/>
          </a:xfrm>
          <a:prstGeom prst="rect">
            <a:avLst/>
          </a:prstGeom>
        </p:spPr>
      </p:pic>
      <p:sp>
        <p:nvSpPr>
          <p:cNvPr id="13" name="Aynı Yanın Köşesi Yuvarlatılmış Dikdörtgen 23"/>
          <p:cNvSpPr/>
          <p:nvPr/>
        </p:nvSpPr>
        <p:spPr>
          <a:xfrm>
            <a:off x="161924" y="5486400"/>
            <a:ext cx="4257676" cy="1183005"/>
          </a:xfrm>
          <a:custGeom>
            <a:avLst/>
            <a:gdLst>
              <a:gd name="connsiteX0" fmla="*/ 0 w 3300637"/>
              <a:gd name="connsiteY0" fmla="*/ 0 h 1533612"/>
              <a:gd name="connsiteX1" fmla="*/ 3300637 w 3300637"/>
              <a:gd name="connsiteY1" fmla="*/ 0 h 1533612"/>
              <a:gd name="connsiteX2" fmla="*/ 3300637 w 3300637"/>
              <a:gd name="connsiteY2" fmla="*/ 0 h 1533612"/>
              <a:gd name="connsiteX3" fmla="*/ 3300637 w 3300637"/>
              <a:gd name="connsiteY3" fmla="*/ 1464369 h 1533612"/>
              <a:gd name="connsiteX4" fmla="*/ 3231394 w 3300637"/>
              <a:gd name="connsiteY4" fmla="*/ 1533612 h 1533612"/>
              <a:gd name="connsiteX5" fmla="*/ 69243 w 3300637"/>
              <a:gd name="connsiteY5" fmla="*/ 1533612 h 1533612"/>
              <a:gd name="connsiteX6" fmla="*/ 0 w 3300637"/>
              <a:gd name="connsiteY6" fmla="*/ 1464369 h 1533612"/>
              <a:gd name="connsiteX7" fmla="*/ 0 w 3300637"/>
              <a:gd name="connsiteY7" fmla="*/ 0 h 1533612"/>
              <a:gd name="connsiteX8" fmla="*/ 0 w 3300637"/>
              <a:gd name="connsiteY8" fmla="*/ 0 h 1533612"/>
              <a:gd name="connsiteX0" fmla="*/ 0 w 3300637"/>
              <a:gd name="connsiteY0" fmla="*/ 0 h 1724112"/>
              <a:gd name="connsiteX1" fmla="*/ 3300637 w 3300637"/>
              <a:gd name="connsiteY1" fmla="*/ 190500 h 1724112"/>
              <a:gd name="connsiteX2" fmla="*/ 3300637 w 3300637"/>
              <a:gd name="connsiteY2" fmla="*/ 190500 h 1724112"/>
              <a:gd name="connsiteX3" fmla="*/ 3300637 w 3300637"/>
              <a:gd name="connsiteY3" fmla="*/ 1654869 h 1724112"/>
              <a:gd name="connsiteX4" fmla="*/ 3231394 w 3300637"/>
              <a:gd name="connsiteY4" fmla="*/ 1724112 h 1724112"/>
              <a:gd name="connsiteX5" fmla="*/ 69243 w 3300637"/>
              <a:gd name="connsiteY5" fmla="*/ 1724112 h 1724112"/>
              <a:gd name="connsiteX6" fmla="*/ 0 w 3300637"/>
              <a:gd name="connsiteY6" fmla="*/ 1654869 h 1724112"/>
              <a:gd name="connsiteX7" fmla="*/ 0 w 3300637"/>
              <a:gd name="connsiteY7" fmla="*/ 190500 h 1724112"/>
              <a:gd name="connsiteX8" fmla="*/ 0 w 3300637"/>
              <a:gd name="connsiteY8" fmla="*/ 0 h 1724112"/>
              <a:gd name="connsiteX0" fmla="*/ 0 w 3300637"/>
              <a:gd name="connsiteY0" fmla="*/ 0 h 1988445"/>
              <a:gd name="connsiteX1" fmla="*/ 3300637 w 3300637"/>
              <a:gd name="connsiteY1" fmla="*/ 190500 h 1988445"/>
              <a:gd name="connsiteX2" fmla="*/ 3300637 w 3300637"/>
              <a:gd name="connsiteY2" fmla="*/ 190500 h 1988445"/>
              <a:gd name="connsiteX3" fmla="*/ 3275237 w 3300637"/>
              <a:gd name="connsiteY3" fmla="*/ 1985069 h 1988445"/>
              <a:gd name="connsiteX4" fmla="*/ 3231394 w 3300637"/>
              <a:gd name="connsiteY4" fmla="*/ 1724112 h 1988445"/>
              <a:gd name="connsiteX5" fmla="*/ 69243 w 3300637"/>
              <a:gd name="connsiteY5" fmla="*/ 1724112 h 1988445"/>
              <a:gd name="connsiteX6" fmla="*/ 0 w 3300637"/>
              <a:gd name="connsiteY6" fmla="*/ 1654869 h 1988445"/>
              <a:gd name="connsiteX7" fmla="*/ 0 w 3300637"/>
              <a:gd name="connsiteY7" fmla="*/ 190500 h 1988445"/>
              <a:gd name="connsiteX8" fmla="*/ 0 w 3300637"/>
              <a:gd name="connsiteY8" fmla="*/ 0 h 1988445"/>
              <a:gd name="connsiteX0" fmla="*/ 0 w 3541937"/>
              <a:gd name="connsiteY0" fmla="*/ 0 h 2038789"/>
              <a:gd name="connsiteX1" fmla="*/ 3300637 w 3541937"/>
              <a:gd name="connsiteY1" fmla="*/ 190500 h 2038789"/>
              <a:gd name="connsiteX2" fmla="*/ 3300637 w 3541937"/>
              <a:gd name="connsiteY2" fmla="*/ 190500 h 2038789"/>
              <a:gd name="connsiteX3" fmla="*/ 3541937 w 3541937"/>
              <a:gd name="connsiteY3" fmla="*/ 2035869 h 2038789"/>
              <a:gd name="connsiteX4" fmla="*/ 3231394 w 3541937"/>
              <a:gd name="connsiteY4" fmla="*/ 1724112 h 2038789"/>
              <a:gd name="connsiteX5" fmla="*/ 69243 w 3541937"/>
              <a:gd name="connsiteY5" fmla="*/ 1724112 h 2038789"/>
              <a:gd name="connsiteX6" fmla="*/ 0 w 3541937"/>
              <a:gd name="connsiteY6" fmla="*/ 1654869 h 2038789"/>
              <a:gd name="connsiteX7" fmla="*/ 0 w 3541937"/>
              <a:gd name="connsiteY7" fmla="*/ 190500 h 2038789"/>
              <a:gd name="connsiteX8" fmla="*/ 0 w 3541937"/>
              <a:gd name="connsiteY8" fmla="*/ 0 h 2038789"/>
              <a:gd name="connsiteX0" fmla="*/ 0 w 3541937"/>
              <a:gd name="connsiteY0" fmla="*/ 315806 h 2354595"/>
              <a:gd name="connsiteX1" fmla="*/ 3300637 w 3541937"/>
              <a:gd name="connsiteY1" fmla="*/ 506306 h 2354595"/>
              <a:gd name="connsiteX2" fmla="*/ 3300637 w 3541937"/>
              <a:gd name="connsiteY2" fmla="*/ 506306 h 2354595"/>
              <a:gd name="connsiteX3" fmla="*/ 3541937 w 3541937"/>
              <a:gd name="connsiteY3" fmla="*/ 2351675 h 2354595"/>
              <a:gd name="connsiteX4" fmla="*/ 3231394 w 3541937"/>
              <a:gd name="connsiteY4" fmla="*/ 2039918 h 2354595"/>
              <a:gd name="connsiteX5" fmla="*/ 69243 w 3541937"/>
              <a:gd name="connsiteY5" fmla="*/ 2039918 h 2354595"/>
              <a:gd name="connsiteX6" fmla="*/ 0 w 3541937"/>
              <a:gd name="connsiteY6" fmla="*/ 1970675 h 2354595"/>
              <a:gd name="connsiteX7" fmla="*/ 0 w 3541937"/>
              <a:gd name="connsiteY7" fmla="*/ 0 h 2354595"/>
              <a:gd name="connsiteX8" fmla="*/ 0 w 3541937"/>
              <a:gd name="connsiteY8" fmla="*/ 315806 h 2354595"/>
              <a:gd name="connsiteX0" fmla="*/ 281838 w 3541937"/>
              <a:gd name="connsiteY0" fmla="*/ 207312 h 2354595"/>
              <a:gd name="connsiteX1" fmla="*/ 3300637 w 3541937"/>
              <a:gd name="connsiteY1" fmla="*/ 506306 h 2354595"/>
              <a:gd name="connsiteX2" fmla="*/ 3300637 w 3541937"/>
              <a:gd name="connsiteY2" fmla="*/ 506306 h 2354595"/>
              <a:gd name="connsiteX3" fmla="*/ 3541937 w 3541937"/>
              <a:gd name="connsiteY3" fmla="*/ 2351675 h 2354595"/>
              <a:gd name="connsiteX4" fmla="*/ 3231394 w 3541937"/>
              <a:gd name="connsiteY4" fmla="*/ 2039918 h 2354595"/>
              <a:gd name="connsiteX5" fmla="*/ 69243 w 3541937"/>
              <a:gd name="connsiteY5" fmla="*/ 2039918 h 2354595"/>
              <a:gd name="connsiteX6" fmla="*/ 0 w 3541937"/>
              <a:gd name="connsiteY6" fmla="*/ 1970675 h 2354595"/>
              <a:gd name="connsiteX7" fmla="*/ 0 w 3541937"/>
              <a:gd name="connsiteY7" fmla="*/ 0 h 2354595"/>
              <a:gd name="connsiteX8" fmla="*/ 281838 w 3541937"/>
              <a:gd name="connsiteY8" fmla="*/ 207312 h 2354595"/>
              <a:gd name="connsiteX0" fmla="*/ 281838 w 3498863"/>
              <a:gd name="connsiteY0" fmla="*/ 207312 h 2043015"/>
              <a:gd name="connsiteX1" fmla="*/ 3300637 w 3498863"/>
              <a:gd name="connsiteY1" fmla="*/ 506306 h 2043015"/>
              <a:gd name="connsiteX2" fmla="*/ 3300637 w 3498863"/>
              <a:gd name="connsiteY2" fmla="*/ 506306 h 2043015"/>
              <a:gd name="connsiteX3" fmla="*/ 3498863 w 3498863"/>
              <a:gd name="connsiteY3" fmla="*/ 2017151 h 2043015"/>
              <a:gd name="connsiteX4" fmla="*/ 3231394 w 3498863"/>
              <a:gd name="connsiteY4" fmla="*/ 2039918 h 2043015"/>
              <a:gd name="connsiteX5" fmla="*/ 69243 w 3498863"/>
              <a:gd name="connsiteY5" fmla="*/ 2039918 h 2043015"/>
              <a:gd name="connsiteX6" fmla="*/ 0 w 3498863"/>
              <a:gd name="connsiteY6" fmla="*/ 1970675 h 2043015"/>
              <a:gd name="connsiteX7" fmla="*/ 0 w 3498863"/>
              <a:gd name="connsiteY7" fmla="*/ 0 h 2043015"/>
              <a:gd name="connsiteX8" fmla="*/ 281838 w 3498863"/>
              <a:gd name="connsiteY8" fmla="*/ 207312 h 2043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98863" h="2043015">
                <a:moveTo>
                  <a:pt x="281838" y="207312"/>
                </a:moveTo>
                <a:lnTo>
                  <a:pt x="3300637" y="506306"/>
                </a:lnTo>
                <a:lnTo>
                  <a:pt x="3300637" y="506306"/>
                </a:lnTo>
                <a:cubicBezTo>
                  <a:pt x="3381070" y="1121429"/>
                  <a:pt x="3418430" y="1402028"/>
                  <a:pt x="3498863" y="2017151"/>
                </a:cubicBezTo>
                <a:cubicBezTo>
                  <a:pt x="3498863" y="2055393"/>
                  <a:pt x="3269636" y="2039918"/>
                  <a:pt x="3231394" y="2039918"/>
                </a:cubicBezTo>
                <a:lnTo>
                  <a:pt x="69243" y="2039918"/>
                </a:lnTo>
                <a:cubicBezTo>
                  <a:pt x="31001" y="2039918"/>
                  <a:pt x="0" y="2008917"/>
                  <a:pt x="0" y="1970675"/>
                </a:cubicBezTo>
                <a:lnTo>
                  <a:pt x="0" y="0"/>
                </a:lnTo>
                <a:lnTo>
                  <a:pt x="281838" y="207312"/>
                </a:lnTo>
                <a:close/>
              </a:path>
            </a:pathLst>
          </a:custGeom>
          <a:solidFill>
            <a:srgbClr val="FFC000"/>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tr-TR" sz="700" dirty="0" smtClean="0">
              <a:solidFill>
                <a:schemeClr val="tx1"/>
              </a:solidFill>
            </a:endParaRPr>
          </a:p>
          <a:p>
            <a:pPr algn="ctr"/>
            <a:endParaRPr lang="tr-TR" sz="700" dirty="0">
              <a:solidFill>
                <a:schemeClr val="tx1"/>
              </a:solidFill>
            </a:endParaRPr>
          </a:p>
          <a:p>
            <a:pPr algn="ctr"/>
            <a:endParaRPr lang="tr-TR" sz="700" dirty="0" smtClean="0">
              <a:solidFill>
                <a:schemeClr val="tx1"/>
              </a:solidFill>
            </a:endParaRPr>
          </a:p>
          <a:p>
            <a:pPr algn="ctr"/>
            <a:endParaRPr lang="tr-TR" sz="700" dirty="0">
              <a:solidFill>
                <a:schemeClr val="tx1"/>
              </a:solidFill>
            </a:endParaRPr>
          </a:p>
          <a:p>
            <a:pPr algn="ctr"/>
            <a:r>
              <a:rPr lang="tr-TR" sz="2400" dirty="0" smtClean="0">
                <a:solidFill>
                  <a:schemeClr val="tx1"/>
                </a:solidFill>
              </a:rPr>
              <a:t>Doğu Roma </a:t>
            </a:r>
            <a:r>
              <a:rPr lang="tr-TR" sz="2400" dirty="0" smtClean="0">
                <a:solidFill>
                  <a:schemeClr val="tx1"/>
                </a:solidFill>
              </a:rPr>
              <a:t>ordusu çok kalabalıktı.</a:t>
            </a:r>
            <a:endParaRPr lang="tr-TR" sz="2400" dirty="0">
              <a:solidFill>
                <a:schemeClr val="tx1"/>
              </a:solidFill>
            </a:endParaRPr>
          </a:p>
        </p:txBody>
      </p:sp>
      <p:sp>
        <p:nvSpPr>
          <p:cNvPr id="14" name="Aynı Yanın Köşesi Yuvarlatılmış Dikdörtgen 23"/>
          <p:cNvSpPr/>
          <p:nvPr/>
        </p:nvSpPr>
        <p:spPr>
          <a:xfrm flipH="1">
            <a:off x="4555329" y="5476874"/>
            <a:ext cx="7369971" cy="1157555"/>
          </a:xfrm>
          <a:custGeom>
            <a:avLst/>
            <a:gdLst>
              <a:gd name="connsiteX0" fmla="*/ 0 w 3300637"/>
              <a:gd name="connsiteY0" fmla="*/ 0 h 1533612"/>
              <a:gd name="connsiteX1" fmla="*/ 3300637 w 3300637"/>
              <a:gd name="connsiteY1" fmla="*/ 0 h 1533612"/>
              <a:gd name="connsiteX2" fmla="*/ 3300637 w 3300637"/>
              <a:gd name="connsiteY2" fmla="*/ 0 h 1533612"/>
              <a:gd name="connsiteX3" fmla="*/ 3300637 w 3300637"/>
              <a:gd name="connsiteY3" fmla="*/ 1464369 h 1533612"/>
              <a:gd name="connsiteX4" fmla="*/ 3231394 w 3300637"/>
              <a:gd name="connsiteY4" fmla="*/ 1533612 h 1533612"/>
              <a:gd name="connsiteX5" fmla="*/ 69243 w 3300637"/>
              <a:gd name="connsiteY5" fmla="*/ 1533612 h 1533612"/>
              <a:gd name="connsiteX6" fmla="*/ 0 w 3300637"/>
              <a:gd name="connsiteY6" fmla="*/ 1464369 h 1533612"/>
              <a:gd name="connsiteX7" fmla="*/ 0 w 3300637"/>
              <a:gd name="connsiteY7" fmla="*/ 0 h 1533612"/>
              <a:gd name="connsiteX8" fmla="*/ 0 w 3300637"/>
              <a:gd name="connsiteY8" fmla="*/ 0 h 1533612"/>
              <a:gd name="connsiteX0" fmla="*/ 0 w 3300637"/>
              <a:gd name="connsiteY0" fmla="*/ 0 h 1724112"/>
              <a:gd name="connsiteX1" fmla="*/ 3300637 w 3300637"/>
              <a:gd name="connsiteY1" fmla="*/ 190500 h 1724112"/>
              <a:gd name="connsiteX2" fmla="*/ 3300637 w 3300637"/>
              <a:gd name="connsiteY2" fmla="*/ 190500 h 1724112"/>
              <a:gd name="connsiteX3" fmla="*/ 3300637 w 3300637"/>
              <a:gd name="connsiteY3" fmla="*/ 1654869 h 1724112"/>
              <a:gd name="connsiteX4" fmla="*/ 3231394 w 3300637"/>
              <a:gd name="connsiteY4" fmla="*/ 1724112 h 1724112"/>
              <a:gd name="connsiteX5" fmla="*/ 69243 w 3300637"/>
              <a:gd name="connsiteY5" fmla="*/ 1724112 h 1724112"/>
              <a:gd name="connsiteX6" fmla="*/ 0 w 3300637"/>
              <a:gd name="connsiteY6" fmla="*/ 1654869 h 1724112"/>
              <a:gd name="connsiteX7" fmla="*/ 0 w 3300637"/>
              <a:gd name="connsiteY7" fmla="*/ 190500 h 1724112"/>
              <a:gd name="connsiteX8" fmla="*/ 0 w 3300637"/>
              <a:gd name="connsiteY8" fmla="*/ 0 h 1724112"/>
              <a:gd name="connsiteX0" fmla="*/ 0 w 3300637"/>
              <a:gd name="connsiteY0" fmla="*/ 0 h 1988445"/>
              <a:gd name="connsiteX1" fmla="*/ 3300637 w 3300637"/>
              <a:gd name="connsiteY1" fmla="*/ 190500 h 1988445"/>
              <a:gd name="connsiteX2" fmla="*/ 3300637 w 3300637"/>
              <a:gd name="connsiteY2" fmla="*/ 190500 h 1988445"/>
              <a:gd name="connsiteX3" fmla="*/ 3275237 w 3300637"/>
              <a:gd name="connsiteY3" fmla="*/ 1985069 h 1988445"/>
              <a:gd name="connsiteX4" fmla="*/ 3231394 w 3300637"/>
              <a:gd name="connsiteY4" fmla="*/ 1724112 h 1988445"/>
              <a:gd name="connsiteX5" fmla="*/ 69243 w 3300637"/>
              <a:gd name="connsiteY5" fmla="*/ 1724112 h 1988445"/>
              <a:gd name="connsiteX6" fmla="*/ 0 w 3300637"/>
              <a:gd name="connsiteY6" fmla="*/ 1654869 h 1988445"/>
              <a:gd name="connsiteX7" fmla="*/ 0 w 3300637"/>
              <a:gd name="connsiteY7" fmla="*/ 190500 h 1988445"/>
              <a:gd name="connsiteX8" fmla="*/ 0 w 3300637"/>
              <a:gd name="connsiteY8" fmla="*/ 0 h 1988445"/>
              <a:gd name="connsiteX0" fmla="*/ 0 w 3541937"/>
              <a:gd name="connsiteY0" fmla="*/ 0 h 2038789"/>
              <a:gd name="connsiteX1" fmla="*/ 3300637 w 3541937"/>
              <a:gd name="connsiteY1" fmla="*/ 190500 h 2038789"/>
              <a:gd name="connsiteX2" fmla="*/ 3300637 w 3541937"/>
              <a:gd name="connsiteY2" fmla="*/ 190500 h 2038789"/>
              <a:gd name="connsiteX3" fmla="*/ 3541937 w 3541937"/>
              <a:gd name="connsiteY3" fmla="*/ 2035869 h 2038789"/>
              <a:gd name="connsiteX4" fmla="*/ 3231394 w 3541937"/>
              <a:gd name="connsiteY4" fmla="*/ 1724112 h 2038789"/>
              <a:gd name="connsiteX5" fmla="*/ 69243 w 3541937"/>
              <a:gd name="connsiteY5" fmla="*/ 1724112 h 2038789"/>
              <a:gd name="connsiteX6" fmla="*/ 0 w 3541937"/>
              <a:gd name="connsiteY6" fmla="*/ 1654869 h 2038789"/>
              <a:gd name="connsiteX7" fmla="*/ 0 w 3541937"/>
              <a:gd name="connsiteY7" fmla="*/ 190500 h 2038789"/>
              <a:gd name="connsiteX8" fmla="*/ 0 w 3541937"/>
              <a:gd name="connsiteY8" fmla="*/ 0 h 2038789"/>
              <a:gd name="connsiteX0" fmla="*/ 0 w 3541937"/>
              <a:gd name="connsiteY0" fmla="*/ 315806 h 2354595"/>
              <a:gd name="connsiteX1" fmla="*/ 3300637 w 3541937"/>
              <a:gd name="connsiteY1" fmla="*/ 506306 h 2354595"/>
              <a:gd name="connsiteX2" fmla="*/ 3300637 w 3541937"/>
              <a:gd name="connsiteY2" fmla="*/ 506306 h 2354595"/>
              <a:gd name="connsiteX3" fmla="*/ 3541937 w 3541937"/>
              <a:gd name="connsiteY3" fmla="*/ 2351675 h 2354595"/>
              <a:gd name="connsiteX4" fmla="*/ 3231394 w 3541937"/>
              <a:gd name="connsiteY4" fmla="*/ 2039918 h 2354595"/>
              <a:gd name="connsiteX5" fmla="*/ 69243 w 3541937"/>
              <a:gd name="connsiteY5" fmla="*/ 2039918 h 2354595"/>
              <a:gd name="connsiteX6" fmla="*/ 0 w 3541937"/>
              <a:gd name="connsiteY6" fmla="*/ 1970675 h 2354595"/>
              <a:gd name="connsiteX7" fmla="*/ 0 w 3541937"/>
              <a:gd name="connsiteY7" fmla="*/ 0 h 2354595"/>
              <a:gd name="connsiteX8" fmla="*/ 0 w 3541937"/>
              <a:gd name="connsiteY8" fmla="*/ 315806 h 2354595"/>
              <a:gd name="connsiteX0" fmla="*/ 281838 w 3541937"/>
              <a:gd name="connsiteY0" fmla="*/ 207312 h 2354595"/>
              <a:gd name="connsiteX1" fmla="*/ 3300637 w 3541937"/>
              <a:gd name="connsiteY1" fmla="*/ 506306 h 2354595"/>
              <a:gd name="connsiteX2" fmla="*/ 3300637 w 3541937"/>
              <a:gd name="connsiteY2" fmla="*/ 506306 h 2354595"/>
              <a:gd name="connsiteX3" fmla="*/ 3541937 w 3541937"/>
              <a:gd name="connsiteY3" fmla="*/ 2351675 h 2354595"/>
              <a:gd name="connsiteX4" fmla="*/ 3231394 w 3541937"/>
              <a:gd name="connsiteY4" fmla="*/ 2039918 h 2354595"/>
              <a:gd name="connsiteX5" fmla="*/ 69243 w 3541937"/>
              <a:gd name="connsiteY5" fmla="*/ 2039918 h 2354595"/>
              <a:gd name="connsiteX6" fmla="*/ 0 w 3541937"/>
              <a:gd name="connsiteY6" fmla="*/ 1970675 h 2354595"/>
              <a:gd name="connsiteX7" fmla="*/ 0 w 3541937"/>
              <a:gd name="connsiteY7" fmla="*/ 0 h 2354595"/>
              <a:gd name="connsiteX8" fmla="*/ 281838 w 3541937"/>
              <a:gd name="connsiteY8" fmla="*/ 207312 h 2354595"/>
              <a:gd name="connsiteX0" fmla="*/ 281838 w 3498863"/>
              <a:gd name="connsiteY0" fmla="*/ 207312 h 2043015"/>
              <a:gd name="connsiteX1" fmla="*/ 3300637 w 3498863"/>
              <a:gd name="connsiteY1" fmla="*/ 506306 h 2043015"/>
              <a:gd name="connsiteX2" fmla="*/ 3300637 w 3498863"/>
              <a:gd name="connsiteY2" fmla="*/ 506306 h 2043015"/>
              <a:gd name="connsiteX3" fmla="*/ 3498863 w 3498863"/>
              <a:gd name="connsiteY3" fmla="*/ 2017151 h 2043015"/>
              <a:gd name="connsiteX4" fmla="*/ 3231394 w 3498863"/>
              <a:gd name="connsiteY4" fmla="*/ 2039918 h 2043015"/>
              <a:gd name="connsiteX5" fmla="*/ 69243 w 3498863"/>
              <a:gd name="connsiteY5" fmla="*/ 2039918 h 2043015"/>
              <a:gd name="connsiteX6" fmla="*/ 0 w 3498863"/>
              <a:gd name="connsiteY6" fmla="*/ 1970675 h 2043015"/>
              <a:gd name="connsiteX7" fmla="*/ 0 w 3498863"/>
              <a:gd name="connsiteY7" fmla="*/ 0 h 2043015"/>
              <a:gd name="connsiteX8" fmla="*/ 281838 w 3498863"/>
              <a:gd name="connsiteY8" fmla="*/ 207312 h 2043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98863" h="2043015">
                <a:moveTo>
                  <a:pt x="281838" y="207312"/>
                </a:moveTo>
                <a:lnTo>
                  <a:pt x="3300637" y="506306"/>
                </a:lnTo>
                <a:lnTo>
                  <a:pt x="3300637" y="506306"/>
                </a:lnTo>
                <a:cubicBezTo>
                  <a:pt x="3381070" y="1121429"/>
                  <a:pt x="3418430" y="1402028"/>
                  <a:pt x="3498863" y="2017151"/>
                </a:cubicBezTo>
                <a:cubicBezTo>
                  <a:pt x="3498863" y="2055393"/>
                  <a:pt x="3269636" y="2039918"/>
                  <a:pt x="3231394" y="2039918"/>
                </a:cubicBezTo>
                <a:lnTo>
                  <a:pt x="69243" y="2039918"/>
                </a:lnTo>
                <a:cubicBezTo>
                  <a:pt x="31001" y="2039918"/>
                  <a:pt x="0" y="2008917"/>
                  <a:pt x="0" y="1970675"/>
                </a:cubicBezTo>
                <a:lnTo>
                  <a:pt x="0" y="0"/>
                </a:lnTo>
                <a:lnTo>
                  <a:pt x="281838" y="207312"/>
                </a:lnTo>
                <a:close/>
              </a:path>
            </a:pathLst>
          </a:custGeom>
          <a:solidFill>
            <a:srgbClr val="FFC000"/>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tr-TR" sz="700" dirty="0" smtClean="0">
              <a:solidFill>
                <a:schemeClr val="tx1"/>
              </a:solidFill>
            </a:endParaRPr>
          </a:p>
          <a:p>
            <a:pPr algn="ctr"/>
            <a:endParaRPr lang="tr-TR" sz="700" dirty="0">
              <a:solidFill>
                <a:schemeClr val="tx1"/>
              </a:solidFill>
            </a:endParaRPr>
          </a:p>
          <a:p>
            <a:pPr algn="ctr"/>
            <a:endParaRPr lang="tr-TR" sz="700" dirty="0" smtClean="0">
              <a:solidFill>
                <a:schemeClr val="tx1"/>
              </a:solidFill>
            </a:endParaRPr>
          </a:p>
          <a:p>
            <a:pPr algn="ctr"/>
            <a:endParaRPr lang="tr-TR" sz="700" dirty="0">
              <a:solidFill>
                <a:schemeClr val="tx1"/>
              </a:solidFill>
            </a:endParaRPr>
          </a:p>
          <a:p>
            <a:pPr algn="ctr"/>
            <a:r>
              <a:rPr lang="tr-TR" sz="2400" dirty="0" err="1" smtClean="0">
                <a:solidFill>
                  <a:schemeClr val="tx1"/>
                </a:solidFill>
              </a:rPr>
              <a:t>Kumdanlı</a:t>
            </a:r>
            <a:r>
              <a:rPr lang="tr-TR" sz="2400" dirty="0" smtClean="0">
                <a:solidFill>
                  <a:schemeClr val="tx1"/>
                </a:solidFill>
              </a:rPr>
              <a:t> Ovası’ndaki Kırkgeçit Vadisinde</a:t>
            </a:r>
          </a:p>
          <a:p>
            <a:pPr algn="ctr"/>
            <a:r>
              <a:rPr lang="tr-TR" sz="2400" dirty="0" smtClean="0">
                <a:solidFill>
                  <a:schemeClr val="tx1"/>
                </a:solidFill>
              </a:rPr>
              <a:t>pusuya düşürülen </a:t>
            </a:r>
            <a:r>
              <a:rPr lang="tr-TR" sz="2400" dirty="0" smtClean="0">
                <a:solidFill>
                  <a:schemeClr val="tx1"/>
                </a:solidFill>
              </a:rPr>
              <a:t>Doğu Roma </a:t>
            </a:r>
            <a:r>
              <a:rPr lang="tr-TR" sz="2400" dirty="0" smtClean="0">
                <a:solidFill>
                  <a:schemeClr val="tx1"/>
                </a:solidFill>
              </a:rPr>
              <a:t>ordusu yenilmiştir.</a:t>
            </a:r>
            <a:endParaRPr lang="tr-TR" sz="2400" dirty="0">
              <a:solidFill>
                <a:schemeClr val="tx1"/>
              </a:solidFill>
            </a:endParaRPr>
          </a:p>
        </p:txBody>
      </p:sp>
      <p:sp>
        <p:nvSpPr>
          <p:cNvPr id="15" name="Köşeli Çift Ayraç 14"/>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err="1" smtClean="0">
                <a:solidFill>
                  <a:schemeClr val="tx1"/>
                </a:solidFill>
              </a:rPr>
              <a:t>Miryokefalon</a:t>
            </a:r>
            <a:r>
              <a:rPr lang="tr-TR" sz="2400" dirty="0" smtClean="0">
                <a:solidFill>
                  <a:schemeClr val="tx1"/>
                </a:solidFill>
              </a:rPr>
              <a:t> Savaşı’nın önemi nedir?</a:t>
            </a:r>
            <a:endParaRPr lang="tr-TR" sz="2400" dirty="0">
              <a:solidFill>
                <a:schemeClr val="tx1"/>
              </a:solidFill>
            </a:endParaRPr>
          </a:p>
        </p:txBody>
      </p:sp>
      <p:grpSp>
        <p:nvGrpSpPr>
          <p:cNvPr id="16" name="Grup 15"/>
          <p:cNvGrpSpPr/>
          <p:nvPr/>
        </p:nvGrpSpPr>
        <p:grpSpPr>
          <a:xfrm>
            <a:off x="118753" y="5814727"/>
            <a:ext cx="914437" cy="819703"/>
            <a:chOff x="313837" y="4957280"/>
            <a:chExt cx="914437" cy="819703"/>
          </a:xfrm>
        </p:grpSpPr>
        <p:grpSp>
          <p:nvGrpSpPr>
            <p:cNvPr id="17" name="Grup 16"/>
            <p:cNvGrpSpPr/>
            <p:nvPr/>
          </p:nvGrpSpPr>
          <p:grpSpPr>
            <a:xfrm>
              <a:off x="313837" y="4957280"/>
              <a:ext cx="914437" cy="819703"/>
              <a:chOff x="6709431" y="3270742"/>
              <a:chExt cx="1544353" cy="1384361"/>
            </a:xfrm>
            <a:solidFill>
              <a:schemeClr val="tx1">
                <a:lumMod val="65000"/>
                <a:lumOff val="35000"/>
              </a:schemeClr>
            </a:solidFill>
          </p:grpSpPr>
          <p:sp>
            <p:nvSpPr>
              <p:cNvPr id="1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499296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500"/>
                            </p:stCondLst>
                            <p:childTnLst>
                              <p:par>
                                <p:cTn id="18" presetID="47"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anim calcmode="lin" valueType="num">
                                      <p:cBhvr>
                                        <p:cTn id="21" dur="1000" fill="hold"/>
                                        <p:tgtEl>
                                          <p:spTgt spid="14"/>
                                        </p:tgtEl>
                                        <p:attrNameLst>
                                          <p:attrName>ppt_x</p:attrName>
                                        </p:attrNameLst>
                                      </p:cBhvr>
                                      <p:tavLst>
                                        <p:tav tm="0">
                                          <p:val>
                                            <p:strVal val="#ppt_x"/>
                                          </p:val>
                                        </p:tav>
                                        <p:tav tm="100000">
                                          <p:val>
                                            <p:strVal val="#ppt_x"/>
                                          </p:val>
                                        </p:tav>
                                      </p:tavLst>
                                    </p:anim>
                                    <p:anim calcmode="lin" valueType="num">
                                      <p:cBhvr>
                                        <p:cTn id="2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par>
                          <p:cTn id="30" fill="hold">
                            <p:stCondLst>
                              <p:cond delay="500"/>
                            </p:stCondLst>
                            <p:childTnLst>
                              <p:par>
                                <p:cTn id="31" presetID="22" presetClass="entr" presetSubtype="8"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xit" presetSubtype="2" fill="hold" grpId="1" nodeType="clickEffect">
                                  <p:stCondLst>
                                    <p:cond delay="0"/>
                                  </p:stCondLst>
                                  <p:childTnLst>
                                    <p:animEffect transition="out" filter="wipe(right)">
                                      <p:cBhvr>
                                        <p:cTn id="37" dur="500"/>
                                        <p:tgtEl>
                                          <p:spTgt spid="15"/>
                                        </p:tgtEl>
                                      </p:cBhvr>
                                    </p:animEffect>
                                    <p:set>
                                      <p:cBhvr>
                                        <p:cTn id="38" dur="1" fill="hold">
                                          <p:stCondLst>
                                            <p:cond delay="499"/>
                                          </p:stCondLst>
                                        </p:cTn>
                                        <p:tgtEl>
                                          <p:spTgt spid="15"/>
                                        </p:tgtEl>
                                        <p:attrNameLst>
                                          <p:attrName>style.visibility</p:attrName>
                                        </p:attrNameLst>
                                      </p:cBhvr>
                                      <p:to>
                                        <p:strVal val="hidden"/>
                                      </p:to>
                                    </p:set>
                                  </p:childTnLst>
                                </p:cTn>
                              </p:par>
                            </p:childTnLst>
                          </p:cTn>
                        </p:par>
                        <p:par>
                          <p:cTn id="39" fill="hold">
                            <p:stCondLst>
                              <p:cond delay="500"/>
                            </p:stCondLst>
                            <p:childTnLst>
                              <p:par>
                                <p:cTn id="40" presetID="53" presetClass="exit" presetSubtype="32" fill="hold" nodeType="afterEffect">
                                  <p:stCondLst>
                                    <p:cond delay="0"/>
                                  </p:stCondLst>
                                  <p:childTnLst>
                                    <p:anim calcmode="lin" valueType="num">
                                      <p:cBhvr>
                                        <p:cTn id="41" dur="500"/>
                                        <p:tgtEl>
                                          <p:spTgt spid="16"/>
                                        </p:tgtEl>
                                        <p:attrNameLst>
                                          <p:attrName>ppt_w</p:attrName>
                                        </p:attrNameLst>
                                      </p:cBhvr>
                                      <p:tavLst>
                                        <p:tav tm="0">
                                          <p:val>
                                            <p:strVal val="ppt_w"/>
                                          </p:val>
                                        </p:tav>
                                        <p:tav tm="100000">
                                          <p:val>
                                            <p:fltVal val="0"/>
                                          </p:val>
                                        </p:tav>
                                      </p:tavLst>
                                    </p:anim>
                                    <p:anim calcmode="lin" valueType="num">
                                      <p:cBhvr>
                                        <p:cTn id="42" dur="500"/>
                                        <p:tgtEl>
                                          <p:spTgt spid="16"/>
                                        </p:tgtEl>
                                        <p:attrNameLst>
                                          <p:attrName>ppt_h</p:attrName>
                                        </p:attrNameLst>
                                      </p:cBhvr>
                                      <p:tavLst>
                                        <p:tav tm="0">
                                          <p:val>
                                            <p:strVal val="ppt_h"/>
                                          </p:val>
                                        </p:tav>
                                        <p:tav tm="100000">
                                          <p:val>
                                            <p:fltVal val="0"/>
                                          </p:val>
                                        </p:tav>
                                      </p:tavLst>
                                    </p:anim>
                                    <p:animEffect transition="out" filter="fade">
                                      <p:cBhvr>
                                        <p:cTn id="43" dur="500"/>
                                        <p:tgtEl>
                                          <p:spTgt spid="16"/>
                                        </p:tgtEl>
                                      </p:cBhvr>
                                    </p:animEffect>
                                    <p:set>
                                      <p:cBhvr>
                                        <p:cTn id="44"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5"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1176 </a:t>
            </a:r>
            <a:r>
              <a:rPr lang="tr-TR" sz="2800" dirty="0" err="1" smtClean="0">
                <a:solidFill>
                  <a:schemeClr val="bg1"/>
                </a:solidFill>
              </a:rPr>
              <a:t>Miryokefalon</a:t>
            </a:r>
            <a:r>
              <a:rPr lang="tr-TR" sz="2800" dirty="0" smtClean="0">
                <a:solidFill>
                  <a:schemeClr val="bg1"/>
                </a:solidFill>
              </a:rPr>
              <a:t> Savaşı</a:t>
            </a:r>
            <a:endParaRPr lang="en-US" sz="2800" dirty="0">
              <a:solidFill>
                <a:schemeClr val="bg1"/>
              </a:solidFill>
            </a:endParaRPr>
          </a:p>
        </p:txBody>
      </p:sp>
      <p:pic>
        <p:nvPicPr>
          <p:cNvPr id="4" name="Resim 3"/>
          <p:cNvPicPr>
            <a:picLocks noChangeAspect="1"/>
          </p:cNvPicPr>
          <p:nvPr/>
        </p:nvPicPr>
        <p:blipFill rotWithShape="1">
          <a:blip r:embed="rId4" cstate="print">
            <a:extLst>
              <a:ext uri="{28A0092B-C50C-407E-A947-70E740481C1C}">
                <a14:useLocalDpi xmlns:a14="http://schemas.microsoft.com/office/drawing/2010/main" val="0"/>
              </a:ext>
            </a:extLst>
          </a:blip>
          <a:srcRect b="10844"/>
          <a:stretch/>
        </p:blipFill>
        <p:spPr>
          <a:xfrm>
            <a:off x="9098958" y="977305"/>
            <a:ext cx="2600325" cy="2318345"/>
          </a:xfrm>
          <a:prstGeom prst="rect">
            <a:avLst/>
          </a:prstGeom>
        </p:spPr>
      </p:pic>
      <p:pic>
        <p:nvPicPr>
          <p:cNvPr id="21" name="Graphic 27" descr="Line Arrow: Clockwise curve">
            <a:extLst>
              <a:ext uri="{FF2B5EF4-FFF2-40B4-BE49-F238E27FC236}">
                <a16:creationId xmlns:a16="http://schemas.microsoft.com/office/drawing/2014/main" id="{1549193F-245C-487D-98D9-9F7C9B54FE7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rot="5962092">
            <a:off x="3349470" y="1491099"/>
            <a:ext cx="1077438" cy="1077438"/>
          </a:xfrm>
          <a:prstGeom prst="rect">
            <a:avLst/>
          </a:prstGeom>
        </p:spPr>
      </p:pic>
      <p:sp>
        <p:nvSpPr>
          <p:cNvPr id="22" name="Yuvarlatılmış Dikdörtgen 21"/>
          <p:cNvSpPr/>
          <p:nvPr/>
        </p:nvSpPr>
        <p:spPr>
          <a:xfrm>
            <a:off x="206672" y="1075126"/>
            <a:ext cx="3062291" cy="2202668"/>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err="1" smtClean="0">
                <a:solidFill>
                  <a:schemeClr val="tx1"/>
                </a:solidFill>
              </a:rPr>
              <a:t>Miryokefalon</a:t>
            </a:r>
            <a:r>
              <a:rPr lang="tr-TR" sz="2400" dirty="0" smtClean="0">
                <a:solidFill>
                  <a:schemeClr val="tx1"/>
                </a:solidFill>
              </a:rPr>
              <a:t> Savaşı’ndan sonra </a:t>
            </a:r>
            <a:r>
              <a:rPr lang="tr-TR" sz="2400" dirty="0" smtClean="0">
                <a:solidFill>
                  <a:schemeClr val="tx1"/>
                </a:solidFill>
              </a:rPr>
              <a:t>Doğu Roma’nın </a:t>
            </a:r>
            <a:r>
              <a:rPr lang="tr-TR" sz="2400" dirty="0" smtClean="0">
                <a:solidFill>
                  <a:schemeClr val="tx1"/>
                </a:solidFill>
              </a:rPr>
              <a:t>Türkleri Anadolu’dan çıkarma ümidi kalmamıştır.</a:t>
            </a:r>
            <a:endParaRPr lang="tr-TR" sz="2400" dirty="0">
              <a:solidFill>
                <a:schemeClr val="tx1"/>
              </a:solidFill>
            </a:endParaRPr>
          </a:p>
        </p:txBody>
      </p:sp>
      <p:pic>
        <p:nvPicPr>
          <p:cNvPr id="26" name="Graphic 27" descr="Line Arrow: Clockwise curve">
            <a:extLst>
              <a:ext uri="{FF2B5EF4-FFF2-40B4-BE49-F238E27FC236}">
                <a16:creationId xmlns:a16="http://schemas.microsoft.com/office/drawing/2014/main" id="{1549193F-245C-487D-98D9-9F7C9B54FE7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rot="10800000">
            <a:off x="9860401" y="3502513"/>
            <a:ext cx="1077438" cy="1077438"/>
          </a:xfrm>
          <a:prstGeom prst="rect">
            <a:avLst/>
          </a:prstGeom>
        </p:spPr>
      </p:pic>
      <p:sp>
        <p:nvSpPr>
          <p:cNvPr id="27" name="Yuvarlatılmış Dikdörtgen 26"/>
          <p:cNvSpPr/>
          <p:nvPr/>
        </p:nvSpPr>
        <p:spPr>
          <a:xfrm>
            <a:off x="8020050" y="4642587"/>
            <a:ext cx="4114800" cy="1227834"/>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Bu durum Anadolu’nun Türk yurdu olduğunu kanıtlamıştır.</a:t>
            </a:r>
            <a:endParaRPr lang="tr-TR" sz="2400" dirty="0">
              <a:solidFill>
                <a:schemeClr val="tx1"/>
              </a:solidFill>
            </a:endParaRPr>
          </a:p>
        </p:txBody>
      </p:sp>
      <p:pic>
        <p:nvPicPr>
          <p:cNvPr id="28" name="Graphic 27" descr="Line Arrow: Clockwise curve">
            <a:extLst>
              <a:ext uri="{FF2B5EF4-FFF2-40B4-BE49-F238E27FC236}">
                <a16:creationId xmlns:a16="http://schemas.microsoft.com/office/drawing/2014/main" id="{1549193F-245C-487D-98D9-9F7C9B54FE7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rot="5962092">
            <a:off x="7650213" y="1491099"/>
            <a:ext cx="1077438" cy="1077438"/>
          </a:xfrm>
          <a:prstGeom prst="rect">
            <a:avLst/>
          </a:prstGeom>
        </p:spPr>
      </p:pic>
      <p:pic>
        <p:nvPicPr>
          <p:cNvPr id="29" name="Graphic 27" descr="Line Arrow: Clockwise curve">
            <a:extLst>
              <a:ext uri="{FF2B5EF4-FFF2-40B4-BE49-F238E27FC236}">
                <a16:creationId xmlns:a16="http://schemas.microsoft.com/office/drawing/2014/main" id="{1549193F-245C-487D-98D9-9F7C9B54FE7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rot="17225680">
            <a:off x="6684877" y="4868805"/>
            <a:ext cx="1077438" cy="1077438"/>
          </a:xfrm>
          <a:prstGeom prst="rect">
            <a:avLst/>
          </a:prstGeom>
        </p:spPr>
      </p:pic>
      <p:sp>
        <p:nvSpPr>
          <p:cNvPr id="30" name="Yuvarlatılmış Dikdörtgen 29"/>
          <p:cNvSpPr/>
          <p:nvPr/>
        </p:nvSpPr>
        <p:spPr>
          <a:xfrm>
            <a:off x="25696" y="4847732"/>
            <a:ext cx="6524624" cy="1119585"/>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Avrupalılar Anadolu’ya Türklerin yurdu anlamına gelen ‘‘Türkiye’’ demeye başlamıştır. </a:t>
            </a:r>
            <a:endParaRPr lang="tr-TR" sz="2400" dirty="0">
              <a:solidFill>
                <a:schemeClr val="tx1"/>
              </a:solidFill>
            </a:endParaRPr>
          </a:p>
        </p:txBody>
      </p:sp>
      <p:sp>
        <p:nvSpPr>
          <p:cNvPr id="31" name="Yuvarlatılmış Dikdörtgen 30"/>
          <p:cNvSpPr/>
          <p:nvPr/>
        </p:nvSpPr>
        <p:spPr>
          <a:xfrm>
            <a:off x="4507415" y="1075126"/>
            <a:ext cx="3062291" cy="2202668"/>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Bu yüzden </a:t>
            </a:r>
            <a:r>
              <a:rPr lang="tr-TR" sz="2400" dirty="0" smtClean="0">
                <a:solidFill>
                  <a:schemeClr val="tx1"/>
                </a:solidFill>
              </a:rPr>
              <a:t>Doğu Roma </a:t>
            </a:r>
            <a:r>
              <a:rPr lang="tr-TR" sz="2400" dirty="0" smtClean="0">
                <a:solidFill>
                  <a:schemeClr val="tx1"/>
                </a:solidFill>
              </a:rPr>
              <a:t>saldırıdan savunmaya geçmiştir.</a:t>
            </a:r>
            <a:endParaRPr lang="tr-TR" sz="2400" dirty="0">
              <a:solidFill>
                <a:schemeClr val="tx1"/>
              </a:solidFill>
            </a:endParaRPr>
          </a:p>
        </p:txBody>
      </p:sp>
    </p:spTree>
    <p:custDataLst>
      <p:tags r:id="rId1"/>
    </p:custDataLst>
    <p:extLst>
      <p:ext uri="{BB962C8B-B14F-4D97-AF65-F5344CB8AC3E}">
        <p14:creationId xmlns:p14="http://schemas.microsoft.com/office/powerpoint/2010/main" val="2856712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left)">
                                      <p:cBhvr>
                                        <p:cTn id="18" dur="500"/>
                                        <p:tgtEl>
                                          <p:spTgt spid="28"/>
                                        </p:tgtEl>
                                      </p:cBhvr>
                                    </p:animEffect>
                                  </p:childTnLst>
                                </p:cTn>
                              </p:par>
                            </p:childTnLst>
                          </p:cTn>
                        </p:par>
                        <p:par>
                          <p:cTn id="19" fill="hold">
                            <p:stCondLst>
                              <p:cond delay="500"/>
                            </p:stCondLst>
                            <p:childTnLst>
                              <p:par>
                                <p:cTn id="20" presetID="53" presetClass="entr" presetSubtype="16"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nodeType="click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up)">
                                      <p:cBhvr>
                                        <p:cTn id="29" dur="500"/>
                                        <p:tgtEl>
                                          <p:spTgt spid="26"/>
                                        </p:tgtEl>
                                      </p:cBhvr>
                                    </p:animEffect>
                                  </p:childTnLst>
                                </p:cTn>
                              </p:par>
                            </p:childTnLst>
                          </p:cTn>
                        </p:par>
                        <p:par>
                          <p:cTn id="30" fill="hold">
                            <p:stCondLst>
                              <p:cond delay="500"/>
                            </p:stCondLst>
                            <p:childTnLst>
                              <p:par>
                                <p:cTn id="31" presetID="53" presetClass="entr" presetSubtype="16"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p:cTn id="33" dur="500" fill="hold"/>
                                        <p:tgtEl>
                                          <p:spTgt spid="27"/>
                                        </p:tgtEl>
                                        <p:attrNameLst>
                                          <p:attrName>ppt_w</p:attrName>
                                        </p:attrNameLst>
                                      </p:cBhvr>
                                      <p:tavLst>
                                        <p:tav tm="0">
                                          <p:val>
                                            <p:fltVal val="0"/>
                                          </p:val>
                                        </p:tav>
                                        <p:tav tm="100000">
                                          <p:val>
                                            <p:strVal val="#ppt_w"/>
                                          </p:val>
                                        </p:tav>
                                      </p:tavLst>
                                    </p:anim>
                                    <p:anim calcmode="lin" valueType="num">
                                      <p:cBhvr>
                                        <p:cTn id="34" dur="500" fill="hold"/>
                                        <p:tgtEl>
                                          <p:spTgt spid="27"/>
                                        </p:tgtEl>
                                        <p:attrNameLst>
                                          <p:attrName>ppt_h</p:attrName>
                                        </p:attrNameLst>
                                      </p:cBhvr>
                                      <p:tavLst>
                                        <p:tav tm="0">
                                          <p:val>
                                            <p:fltVal val="0"/>
                                          </p:val>
                                        </p:tav>
                                        <p:tav tm="100000">
                                          <p:val>
                                            <p:strVal val="#ppt_h"/>
                                          </p:val>
                                        </p:tav>
                                      </p:tavLst>
                                    </p:anim>
                                    <p:animEffect transition="in" filter="fade">
                                      <p:cBhvr>
                                        <p:cTn id="35" dur="500"/>
                                        <p:tgtEl>
                                          <p:spTgt spid="27"/>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2" fill="hold" nodeType="click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wipe(right)">
                                      <p:cBhvr>
                                        <p:cTn id="40" dur="500"/>
                                        <p:tgtEl>
                                          <p:spTgt spid="29"/>
                                        </p:tgtEl>
                                      </p:cBhvr>
                                    </p:animEffect>
                                  </p:childTnLst>
                                </p:cTn>
                              </p:par>
                            </p:childTnLst>
                          </p:cTn>
                        </p:par>
                        <p:par>
                          <p:cTn id="41" fill="hold">
                            <p:stCondLst>
                              <p:cond delay="500"/>
                            </p:stCondLst>
                            <p:childTnLst>
                              <p:par>
                                <p:cTn id="42" presetID="53" presetClass="entr" presetSubtype="16" fill="hold" grpId="0" nodeType="after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animEffect transition="in" filter="fade">
                                      <p:cBhvr>
                                        <p:cTn id="4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0" grpId="0" animBg="1"/>
      <p:bldP spid="3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92088" y="3074309"/>
            <a:ext cx="6504778" cy="3717016"/>
          </a:xfrm>
          <a:prstGeom prst="rect">
            <a:avLst/>
          </a:prstGeom>
        </p:spPr>
      </p:pic>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1243 </a:t>
            </a:r>
            <a:r>
              <a:rPr lang="tr-TR" sz="2800" dirty="0" err="1">
                <a:solidFill>
                  <a:schemeClr val="bg1"/>
                </a:solidFill>
              </a:rPr>
              <a:t>Kösedağ</a:t>
            </a:r>
            <a:r>
              <a:rPr lang="tr-TR" sz="2800" dirty="0">
                <a:solidFill>
                  <a:schemeClr val="bg1"/>
                </a:solidFill>
              </a:rPr>
              <a:t> Savaşı</a:t>
            </a:r>
            <a:endParaRPr lang="en-US" sz="2800" dirty="0">
              <a:solidFill>
                <a:schemeClr val="bg1"/>
              </a:solidFill>
            </a:endParaRPr>
          </a:p>
        </p:txBody>
      </p:sp>
      <p:sp>
        <p:nvSpPr>
          <p:cNvPr id="25" name="Google Shape;410;p8"/>
          <p:cNvSpPr/>
          <p:nvPr/>
        </p:nvSpPr>
        <p:spPr>
          <a:xfrm>
            <a:off x="23482" y="3074309"/>
            <a:ext cx="2917806" cy="3717016"/>
          </a:xfrm>
          <a:prstGeom prst="roundRect">
            <a:avLst>
              <a:gd name="adj" fmla="val 2151"/>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Anadolu’daki </a:t>
            </a:r>
            <a:r>
              <a:rPr lang="tr-TR" sz="2400" dirty="0" err="1" smtClean="0">
                <a:latin typeface="Calibri"/>
                <a:ea typeface="Calibri"/>
                <a:cs typeface="Calibri"/>
                <a:sym typeface="Calibri"/>
              </a:rPr>
              <a:t>Saltuklular</a:t>
            </a:r>
            <a:r>
              <a:rPr lang="tr-TR" sz="2400" dirty="0" smtClean="0">
                <a:latin typeface="Calibri"/>
                <a:ea typeface="Calibri"/>
                <a:cs typeface="Calibri"/>
                <a:sym typeface="Calibri"/>
              </a:rPr>
              <a:t>, </a:t>
            </a:r>
            <a:r>
              <a:rPr lang="tr-TR" sz="2400" dirty="0" err="1" smtClean="0">
                <a:latin typeface="Calibri"/>
                <a:ea typeface="Calibri"/>
                <a:cs typeface="Calibri"/>
                <a:sym typeface="Calibri"/>
              </a:rPr>
              <a:t>Mengücekliler</a:t>
            </a:r>
            <a:r>
              <a:rPr lang="tr-TR" sz="2400" dirty="0" smtClean="0">
                <a:latin typeface="Calibri"/>
                <a:ea typeface="Calibri"/>
                <a:cs typeface="Calibri"/>
                <a:sym typeface="Calibri"/>
              </a:rPr>
              <a:t> ve </a:t>
            </a:r>
            <a:r>
              <a:rPr lang="tr-TR" sz="2400" dirty="0" err="1" smtClean="0">
                <a:latin typeface="Calibri"/>
                <a:ea typeface="Calibri"/>
                <a:cs typeface="Calibri"/>
                <a:sym typeface="Calibri"/>
              </a:rPr>
              <a:t>Danişmentlilere</a:t>
            </a:r>
            <a:r>
              <a:rPr lang="tr-TR" sz="2400" dirty="0" smtClean="0">
                <a:latin typeface="Calibri"/>
                <a:ea typeface="Calibri"/>
                <a:cs typeface="Calibri"/>
                <a:sym typeface="Calibri"/>
              </a:rPr>
              <a:t> son verilerek büyük ölçüde Anadolu’da Türk siyasal birliği sağlanmıştır. </a:t>
            </a:r>
            <a:endParaRPr sz="2400" dirty="0">
              <a:latin typeface="Calibri"/>
              <a:ea typeface="Calibri"/>
              <a:cs typeface="Calibri"/>
              <a:sym typeface="Calibri"/>
            </a:endParaRPr>
          </a:p>
        </p:txBody>
      </p:sp>
      <p:cxnSp>
        <p:nvCxnSpPr>
          <p:cNvPr id="27" name="Düz Ok Bağlayıcısı 26"/>
          <p:cNvCxnSpPr/>
          <p:nvPr/>
        </p:nvCxnSpPr>
        <p:spPr>
          <a:xfrm flipV="1">
            <a:off x="5191125" y="4643021"/>
            <a:ext cx="1440494" cy="690979"/>
          </a:xfrm>
          <a:prstGeom prst="straightConnector1">
            <a:avLst/>
          </a:prstGeom>
          <a:ln w="47625" cap="rnd">
            <a:solidFill>
              <a:srgbClr val="FF0000"/>
            </a:solidFill>
            <a:headEnd type="oval" w="med" len="med"/>
            <a:tailEnd type="stealth" w="med" len="med"/>
          </a:ln>
        </p:spPr>
        <p:style>
          <a:lnRef idx="3">
            <a:schemeClr val="dk1"/>
          </a:lnRef>
          <a:fillRef idx="0">
            <a:schemeClr val="dk1"/>
          </a:fillRef>
          <a:effectRef idx="2">
            <a:schemeClr val="dk1"/>
          </a:effectRef>
          <a:fontRef idx="minor">
            <a:schemeClr val="tx1"/>
          </a:fontRef>
        </p:style>
      </p:cxnSp>
      <p:cxnSp>
        <p:nvCxnSpPr>
          <p:cNvPr id="28" name="Düz Ok Bağlayıcısı 27"/>
          <p:cNvCxnSpPr/>
          <p:nvPr/>
        </p:nvCxnSpPr>
        <p:spPr>
          <a:xfrm flipH="1" flipV="1">
            <a:off x="6892411" y="4643021"/>
            <a:ext cx="1989046" cy="676924"/>
          </a:xfrm>
          <a:prstGeom prst="straightConnector1">
            <a:avLst/>
          </a:prstGeom>
          <a:ln w="47625" cap="rnd">
            <a:solidFill>
              <a:srgbClr val="00B0F0"/>
            </a:solidFill>
            <a:headEnd type="oval" w="med" len="med"/>
            <a:tailEnd type="stealth" w="med" len="med"/>
          </a:ln>
        </p:spPr>
        <p:style>
          <a:lnRef idx="3">
            <a:schemeClr val="dk1"/>
          </a:lnRef>
          <a:fillRef idx="0">
            <a:schemeClr val="dk1"/>
          </a:fillRef>
          <a:effectRef idx="2">
            <a:schemeClr val="dk1"/>
          </a:effectRef>
          <a:fontRef idx="minor">
            <a:schemeClr val="tx1"/>
          </a:fontRef>
        </p:style>
      </p:cxnSp>
      <p:sp>
        <p:nvSpPr>
          <p:cNvPr id="10" name="Google Shape;410;p8"/>
          <p:cNvSpPr/>
          <p:nvPr/>
        </p:nvSpPr>
        <p:spPr>
          <a:xfrm>
            <a:off x="9477374" y="3074309"/>
            <a:ext cx="2714625" cy="3717016"/>
          </a:xfrm>
          <a:prstGeom prst="roundRect">
            <a:avLst>
              <a:gd name="adj" fmla="val 2151"/>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latin typeface="Calibri"/>
                <a:ea typeface="Calibri"/>
                <a:cs typeface="Calibri"/>
                <a:sym typeface="Calibri"/>
              </a:rPr>
              <a:t>Ayrıca Antalya, Alanya, Sinop gibi Anadolu’da ticaret limanları ele geçirilmiştir. </a:t>
            </a:r>
            <a:r>
              <a:rPr lang="tr-TR" sz="2400" dirty="0" err="1" smtClean="0">
                <a:latin typeface="Calibri"/>
                <a:ea typeface="Calibri"/>
                <a:cs typeface="Calibri"/>
                <a:sym typeface="Calibri"/>
              </a:rPr>
              <a:t>Alaaddin</a:t>
            </a:r>
            <a:r>
              <a:rPr lang="tr-TR" sz="2400" dirty="0" smtClean="0">
                <a:latin typeface="Calibri"/>
                <a:ea typeface="Calibri"/>
                <a:cs typeface="Calibri"/>
                <a:sym typeface="Calibri"/>
              </a:rPr>
              <a:t> Keykubat Dönemi’nde en güçlü dönemi yaşamıştır.</a:t>
            </a:r>
            <a:endParaRPr sz="2400" dirty="0">
              <a:latin typeface="Calibri"/>
              <a:ea typeface="Calibri"/>
              <a:cs typeface="Calibri"/>
              <a:sym typeface="Calibri"/>
            </a:endParaRPr>
          </a:p>
        </p:txBody>
      </p:sp>
      <p:sp>
        <p:nvSpPr>
          <p:cNvPr id="11" name="Google Shape;410;p8"/>
          <p:cNvSpPr/>
          <p:nvPr/>
        </p:nvSpPr>
        <p:spPr>
          <a:xfrm>
            <a:off x="23482" y="1110793"/>
            <a:ext cx="12063743" cy="850922"/>
          </a:xfrm>
          <a:prstGeom prst="roundRect">
            <a:avLst>
              <a:gd name="adj" fmla="val 2151"/>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err="1" smtClean="0">
                <a:latin typeface="Calibri"/>
                <a:ea typeface="Calibri"/>
                <a:cs typeface="Calibri"/>
                <a:sym typeface="Calibri"/>
              </a:rPr>
              <a:t>Alaaddin</a:t>
            </a:r>
            <a:r>
              <a:rPr lang="tr-TR" sz="2400" dirty="0" smtClean="0">
                <a:latin typeface="Calibri"/>
                <a:ea typeface="Calibri"/>
                <a:cs typeface="Calibri"/>
                <a:sym typeface="Calibri"/>
              </a:rPr>
              <a:t> Keykubat’tan sonra yerine II. Gıyasettin </a:t>
            </a:r>
            <a:r>
              <a:rPr lang="tr-TR" sz="2400" dirty="0" err="1" smtClean="0">
                <a:latin typeface="Calibri"/>
                <a:ea typeface="Calibri"/>
                <a:cs typeface="Calibri"/>
                <a:sym typeface="Calibri"/>
              </a:rPr>
              <a:t>Keyhüsrev</a:t>
            </a:r>
            <a:r>
              <a:rPr lang="tr-TR" sz="2400" dirty="0" smtClean="0">
                <a:latin typeface="Calibri"/>
                <a:ea typeface="Calibri"/>
                <a:cs typeface="Calibri"/>
                <a:sym typeface="Calibri"/>
              </a:rPr>
              <a:t> geçmiş ancak o ülkeyi babası gibi iyi yönetemediği için önce isyanlar çıkmış sonra ise Moğollar saldırıya geçmiştir.</a:t>
            </a:r>
            <a:endParaRPr sz="2400" dirty="0">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316837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2" fill="hold" nodeType="click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right)">
                                      <p:cBhvr>
                                        <p:cTn id="28" dur="500"/>
                                        <p:tgtEl>
                                          <p:spTgt spid="28"/>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wipe(left)">
                                      <p:cBhvr>
                                        <p:cTn id="3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0"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1243 </a:t>
            </a:r>
            <a:r>
              <a:rPr lang="tr-TR" sz="2800" dirty="0" err="1">
                <a:solidFill>
                  <a:schemeClr val="bg1"/>
                </a:solidFill>
              </a:rPr>
              <a:t>Kösedağ</a:t>
            </a:r>
            <a:r>
              <a:rPr lang="tr-TR" sz="2800" dirty="0">
                <a:solidFill>
                  <a:schemeClr val="bg1"/>
                </a:solidFill>
              </a:rPr>
              <a:t> Savaşı</a:t>
            </a:r>
            <a:endParaRPr lang="en-US" sz="2800" dirty="0">
              <a:solidFill>
                <a:schemeClr val="bg1"/>
              </a:solidFill>
            </a:endParaRPr>
          </a:p>
        </p:txBody>
      </p:sp>
      <p:pic>
        <p:nvPicPr>
          <p:cNvPr id="6" name="Resim 5"/>
          <p:cNvPicPr>
            <a:picLocks noChangeAspect="1"/>
          </p:cNvPicPr>
          <p:nvPr/>
        </p:nvPicPr>
        <p:blipFill rotWithShape="1">
          <a:blip r:embed="rId4">
            <a:extLst>
              <a:ext uri="{28A0092B-C50C-407E-A947-70E740481C1C}">
                <a14:useLocalDpi xmlns:a14="http://schemas.microsoft.com/office/drawing/2010/main" val="0"/>
              </a:ext>
            </a:extLst>
          </a:blip>
          <a:srcRect t="7904"/>
          <a:stretch/>
        </p:blipFill>
        <p:spPr>
          <a:xfrm>
            <a:off x="0" y="733424"/>
            <a:ext cx="12192000" cy="6124575"/>
          </a:xfrm>
          <a:prstGeom prst="rect">
            <a:avLst/>
          </a:prstGeom>
        </p:spPr>
      </p:pic>
      <p:pic>
        <p:nvPicPr>
          <p:cNvPr id="15" name="Resim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75516" y="841541"/>
            <a:ext cx="1231647" cy="1467855"/>
          </a:xfrm>
          <a:prstGeom prst="rect">
            <a:avLst/>
          </a:prstGeom>
        </p:spPr>
      </p:pic>
      <p:sp>
        <p:nvSpPr>
          <p:cNvPr id="16" name="Yamuk 15"/>
          <p:cNvSpPr/>
          <p:nvPr/>
        </p:nvSpPr>
        <p:spPr>
          <a:xfrm>
            <a:off x="1216602" y="1276494"/>
            <a:ext cx="3826041" cy="597948"/>
          </a:xfrm>
          <a:prstGeom prst="trapezoid">
            <a:avLst>
              <a:gd name="adj" fmla="val 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400" dirty="0" smtClean="0">
                <a:solidFill>
                  <a:schemeClr val="tx1"/>
                </a:solidFill>
              </a:rPr>
              <a:t>Türkiye Selçuklu Devleti</a:t>
            </a:r>
            <a:endParaRPr lang="tr-TR" dirty="0">
              <a:solidFill>
                <a:schemeClr val="tx1"/>
              </a:solidFill>
            </a:endParaRPr>
          </a:p>
        </p:txBody>
      </p:sp>
      <p:sp>
        <p:nvSpPr>
          <p:cNvPr id="17" name="Yamuk 16"/>
          <p:cNvSpPr/>
          <p:nvPr/>
        </p:nvSpPr>
        <p:spPr>
          <a:xfrm>
            <a:off x="6940036" y="1276494"/>
            <a:ext cx="3826041" cy="597948"/>
          </a:xfrm>
          <a:prstGeom prst="trapezoid">
            <a:avLst>
              <a:gd name="adj" fmla="val 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2400" dirty="0" smtClean="0">
                <a:solidFill>
                  <a:schemeClr val="tx1"/>
                </a:solidFill>
              </a:rPr>
              <a:t>Moğollar</a:t>
            </a:r>
            <a:endParaRPr lang="tr-TR" dirty="0">
              <a:solidFill>
                <a:schemeClr val="tx1"/>
              </a:solidFill>
            </a:endParaRPr>
          </a:p>
        </p:txBody>
      </p:sp>
      <p:grpSp>
        <p:nvGrpSpPr>
          <p:cNvPr id="18" name="Grup 17"/>
          <p:cNvGrpSpPr/>
          <p:nvPr/>
        </p:nvGrpSpPr>
        <p:grpSpPr>
          <a:xfrm>
            <a:off x="1869370" y="2395119"/>
            <a:ext cx="8453259" cy="880419"/>
            <a:chOff x="6314802" y="3222669"/>
            <a:chExt cx="2527165" cy="605350"/>
          </a:xfrm>
        </p:grpSpPr>
        <p:sp>
          <p:nvSpPr>
            <p:cNvPr id="19" name="Serbest Form 18"/>
            <p:cNvSpPr/>
            <p:nvPr/>
          </p:nvSpPr>
          <p:spPr>
            <a:xfrm>
              <a:off x="6314802" y="3240674"/>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tr-TR" sz="2400" dirty="0" smtClean="0">
                  <a:solidFill>
                    <a:schemeClr val="tx1"/>
                  </a:solidFill>
                </a:rPr>
                <a:t>Yapılan savaşı Türkiye Selçuklu Devleti savaşı kaybetti.</a:t>
              </a:r>
              <a:endParaRPr lang="tr-TR" sz="2400" dirty="0">
                <a:solidFill>
                  <a:schemeClr val="tx1"/>
                </a:solidFill>
              </a:endParaRPr>
            </a:p>
          </p:txBody>
        </p:sp>
        <p:sp>
          <p:nvSpPr>
            <p:cNvPr id="20" name="Serbest Form 19"/>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sp>
        <p:nvSpPr>
          <p:cNvPr id="24" name="Yuvarlatılmış Dikdörtgen 23"/>
          <p:cNvSpPr/>
          <p:nvPr/>
        </p:nvSpPr>
        <p:spPr>
          <a:xfrm>
            <a:off x="370628" y="3508056"/>
            <a:ext cx="11592771" cy="858164"/>
          </a:xfrm>
          <a:prstGeom prst="roundRect">
            <a:avLst>
              <a:gd name="adj" fmla="val 30052"/>
            </a:avLst>
          </a:prstGeom>
          <a:solidFill>
            <a:srgbClr val="F6DF46"/>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a:solidFill>
                  <a:schemeClr val="tx1"/>
                </a:solidFill>
              </a:rPr>
              <a:t>Selçuklu ordusu ağır bir yenilgi almış, Anadolu’nun savunma gücü zayıflamıştır.</a:t>
            </a:r>
          </a:p>
        </p:txBody>
      </p:sp>
      <p:sp>
        <p:nvSpPr>
          <p:cNvPr id="31" name="Yuvarlatılmış Dikdörtgen 30"/>
          <p:cNvSpPr/>
          <p:nvPr/>
        </p:nvSpPr>
        <p:spPr>
          <a:xfrm>
            <a:off x="370628" y="4453884"/>
            <a:ext cx="11592771" cy="858164"/>
          </a:xfrm>
          <a:prstGeom prst="roundRect">
            <a:avLst>
              <a:gd name="adj" fmla="val 30052"/>
            </a:avLst>
          </a:prstGeom>
          <a:solidFill>
            <a:srgbClr val="F6DF46"/>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Anadolu’ya Moğollar hakim oldu ve Türkiye Selçuklu Devleti yıkılış sürecine girdi.</a:t>
            </a:r>
            <a:endParaRPr lang="tr-TR" sz="2400" dirty="0">
              <a:solidFill>
                <a:schemeClr val="tx1"/>
              </a:solidFill>
            </a:endParaRPr>
          </a:p>
        </p:txBody>
      </p:sp>
      <p:sp>
        <p:nvSpPr>
          <p:cNvPr id="32" name="Yuvarlatılmış Dikdörtgen 31"/>
          <p:cNvSpPr/>
          <p:nvPr/>
        </p:nvSpPr>
        <p:spPr>
          <a:xfrm>
            <a:off x="370627" y="5397771"/>
            <a:ext cx="11592771" cy="858164"/>
          </a:xfrm>
          <a:prstGeom prst="roundRect">
            <a:avLst>
              <a:gd name="adj" fmla="val 30052"/>
            </a:avLst>
          </a:prstGeom>
          <a:solidFill>
            <a:srgbClr val="F6DF46"/>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Selçuklu otoritesinin bozulması ile Anadolu’da beylikler kurulmaya başladı.</a:t>
            </a:r>
            <a:endParaRPr lang="tr-TR" sz="2400" dirty="0">
              <a:solidFill>
                <a:schemeClr val="tx1"/>
              </a:solidFill>
            </a:endParaRPr>
          </a:p>
        </p:txBody>
      </p:sp>
      <p:grpSp>
        <p:nvGrpSpPr>
          <p:cNvPr id="36" name="Grup 35"/>
          <p:cNvGrpSpPr/>
          <p:nvPr/>
        </p:nvGrpSpPr>
        <p:grpSpPr>
          <a:xfrm rot="20968082">
            <a:off x="458033" y="3265426"/>
            <a:ext cx="11275932" cy="1208136"/>
            <a:chOff x="375722" y="2050085"/>
            <a:chExt cx="11275932" cy="1208136"/>
          </a:xfrm>
          <a:effectLst>
            <a:outerShdw blurRad="50800" dist="38100" dir="5400000" algn="t" rotWithShape="0">
              <a:prstClr val="black">
                <a:alpha val="40000"/>
              </a:prstClr>
            </a:outerShdw>
          </a:effectLst>
          <a:scene3d>
            <a:camera prst="orthographicFront">
              <a:rot lat="0" lon="0" rev="0"/>
            </a:camera>
            <a:lightRig rig="glow" dir="t">
              <a:rot lat="0" lon="0" rev="14100000"/>
            </a:lightRig>
          </a:scene3d>
        </p:grpSpPr>
        <p:pic>
          <p:nvPicPr>
            <p:cNvPr id="37" name="Resim 3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5722" y="2050085"/>
              <a:ext cx="11275932" cy="1208136"/>
            </a:xfrm>
            <a:prstGeom prst="rect">
              <a:avLst/>
            </a:prstGeom>
            <a:ln>
              <a:noFill/>
            </a:ln>
            <a:effectLst/>
            <a:sp3d prstMaterial="softEdge">
              <a:bevelT w="127000" prst="artDeco"/>
            </a:sp3d>
          </p:spPr>
        </p:pic>
        <p:sp>
          <p:nvSpPr>
            <p:cNvPr id="38" name="Title 1"/>
            <p:cNvSpPr txBox="1">
              <a:spLocks/>
            </p:cNvSpPr>
            <p:nvPr/>
          </p:nvSpPr>
          <p:spPr>
            <a:xfrm>
              <a:off x="2101455" y="2154413"/>
              <a:ext cx="8798768" cy="1003098"/>
            </a:xfrm>
            <a:prstGeom prst="rect">
              <a:avLst/>
            </a:prstGeom>
            <a:ln>
              <a:noFill/>
            </a:ln>
            <a:effectLst/>
            <a:sp3d prstMaterial="softEdge">
              <a:bevelT w="127000" prst="artDeco"/>
            </a:sp3d>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Osmanoğulları </a:t>
              </a:r>
              <a:r>
                <a:rPr lang="tr-TR" sz="2400" dirty="0" err="1" smtClean="0">
                  <a:solidFill>
                    <a:schemeClr val="tx1"/>
                  </a:solidFill>
                </a:rPr>
                <a:t>Beyliği’de</a:t>
              </a:r>
              <a:r>
                <a:rPr lang="tr-TR" sz="2400" dirty="0" smtClean="0">
                  <a:solidFill>
                    <a:schemeClr val="tx1"/>
                  </a:solidFill>
                </a:rPr>
                <a:t> bu ortamda kurulan beyliklerden biridir.</a:t>
              </a:r>
            </a:p>
          </p:txBody>
        </p:sp>
      </p:grpSp>
    </p:spTree>
    <p:custDataLst>
      <p:tags r:id="rId1"/>
    </p:custDataLst>
    <p:extLst>
      <p:ext uri="{BB962C8B-B14F-4D97-AF65-F5344CB8AC3E}">
        <p14:creationId xmlns:p14="http://schemas.microsoft.com/office/powerpoint/2010/main" val="1628070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ppt_y</p:attrName>
                                        </p:attrNameLst>
                                      </p:cBhvr>
                                      <p:tavLst>
                                        <p:tav tm="0">
                                          <p:val>
                                            <p:strVal val="#ppt_y-#ppt_h*1.125000"/>
                                          </p:val>
                                        </p:tav>
                                        <p:tav tm="100000">
                                          <p:val>
                                            <p:strVal val="#ppt_y"/>
                                          </p:val>
                                        </p:tav>
                                      </p:tavLst>
                                    </p:anim>
                                    <p:animEffect transition="in" filter="wipe(down)">
                                      <p:cBhvr>
                                        <p:cTn id="8" dur="500"/>
                                        <p:tgtEl>
                                          <p:spTgt spid="15"/>
                                        </p:tgtEl>
                                      </p:cBhvr>
                                    </p:animEffect>
                                  </p:childTnLst>
                                </p:cTn>
                              </p:par>
                            </p:childTnLst>
                          </p:cTn>
                        </p:par>
                        <p:par>
                          <p:cTn id="9" fill="hold">
                            <p:stCondLst>
                              <p:cond delay="500"/>
                            </p:stCondLst>
                            <p:childTnLst>
                              <p:par>
                                <p:cTn id="10" presetID="12" presetClass="entr" presetSubtype="2"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p:tgtEl>
                                          <p:spTgt spid="16"/>
                                        </p:tgtEl>
                                        <p:attrNameLst>
                                          <p:attrName>ppt_x</p:attrName>
                                        </p:attrNameLst>
                                      </p:cBhvr>
                                      <p:tavLst>
                                        <p:tav tm="0">
                                          <p:val>
                                            <p:strVal val="#ppt_x+#ppt_w*1.125000"/>
                                          </p:val>
                                        </p:tav>
                                        <p:tav tm="100000">
                                          <p:val>
                                            <p:strVal val="#ppt_x"/>
                                          </p:val>
                                        </p:tav>
                                      </p:tavLst>
                                    </p:anim>
                                    <p:animEffect transition="in" filter="wipe(left)">
                                      <p:cBhvr>
                                        <p:cTn id="13" dur="500"/>
                                        <p:tgtEl>
                                          <p:spTgt spid="16"/>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p:tgtEl>
                                          <p:spTgt spid="17"/>
                                        </p:tgtEl>
                                        <p:attrNameLst>
                                          <p:attrName>ppt_x</p:attrName>
                                        </p:attrNameLst>
                                      </p:cBhvr>
                                      <p:tavLst>
                                        <p:tav tm="0">
                                          <p:val>
                                            <p:strVal val="#ppt_x-#ppt_w*1.125000"/>
                                          </p:val>
                                        </p:tav>
                                        <p:tav tm="100000">
                                          <p:val>
                                            <p:strVal val="#ppt_x"/>
                                          </p:val>
                                        </p:tav>
                                      </p:tavLst>
                                    </p:anim>
                                    <p:animEffect transition="in" filter="wipe(righ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animEffect transition="in" filter="fade">
                                      <p:cBhvr>
                                        <p:cTn id="24" dur="5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500"/>
                                        <p:tgtEl>
                                          <p:spTgt spid="24"/>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left)">
                                      <p:cBhvr>
                                        <p:cTn id="34" dur="500"/>
                                        <p:tgtEl>
                                          <p:spTgt spid="31"/>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left)">
                                      <p:cBhvr>
                                        <p:cTn id="39" dur="500"/>
                                        <p:tgtEl>
                                          <p:spTgt spid="32"/>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nodeType="click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p:cTn id="44" dur="500" fill="hold"/>
                                        <p:tgtEl>
                                          <p:spTgt spid="36"/>
                                        </p:tgtEl>
                                        <p:attrNameLst>
                                          <p:attrName>ppt_w</p:attrName>
                                        </p:attrNameLst>
                                      </p:cBhvr>
                                      <p:tavLst>
                                        <p:tav tm="0">
                                          <p:val>
                                            <p:fltVal val="0"/>
                                          </p:val>
                                        </p:tav>
                                        <p:tav tm="100000">
                                          <p:val>
                                            <p:strVal val="#ppt_w"/>
                                          </p:val>
                                        </p:tav>
                                      </p:tavLst>
                                    </p:anim>
                                    <p:anim calcmode="lin" valueType="num">
                                      <p:cBhvr>
                                        <p:cTn id="45" dur="500" fill="hold"/>
                                        <p:tgtEl>
                                          <p:spTgt spid="36"/>
                                        </p:tgtEl>
                                        <p:attrNameLst>
                                          <p:attrName>ppt_h</p:attrName>
                                        </p:attrNameLst>
                                      </p:cBhvr>
                                      <p:tavLst>
                                        <p:tav tm="0">
                                          <p:val>
                                            <p:fltVal val="0"/>
                                          </p:val>
                                        </p:tav>
                                        <p:tav tm="100000">
                                          <p:val>
                                            <p:strVal val="#ppt_h"/>
                                          </p:val>
                                        </p:tav>
                                      </p:tavLst>
                                    </p:anim>
                                    <p:animEffect transition="in" filter="fade">
                                      <p:cBhvr>
                                        <p:cTn id="4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24" grpId="0" animBg="1"/>
      <p:bldP spid="31" grpId="0" animBg="1"/>
      <p:bldP spid="3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Anadolu’da Türk İslam Eserleri</a:t>
            </a:r>
            <a:endParaRPr lang="en-US" sz="2800" dirty="0">
              <a:solidFill>
                <a:schemeClr val="bg1"/>
              </a:solidFill>
            </a:endParaRPr>
          </a:p>
        </p:txBody>
      </p:sp>
      <p:pic>
        <p:nvPicPr>
          <p:cNvPr id="2" name="Resim 1"/>
          <p:cNvPicPr>
            <a:picLocks noChangeAspect="1"/>
          </p:cNvPicPr>
          <p:nvPr/>
        </p:nvPicPr>
        <p:blipFill rotWithShape="1">
          <a:blip r:embed="rId4">
            <a:extLst>
              <a:ext uri="{28A0092B-C50C-407E-A947-70E740481C1C}">
                <a14:useLocalDpi xmlns:a14="http://schemas.microsoft.com/office/drawing/2010/main" val="0"/>
              </a:ext>
            </a:extLst>
          </a:blip>
          <a:srcRect b="6185"/>
          <a:stretch/>
        </p:blipFill>
        <p:spPr>
          <a:xfrm>
            <a:off x="0" y="647701"/>
            <a:ext cx="12192000" cy="6238874"/>
          </a:xfrm>
          <a:prstGeom prst="rect">
            <a:avLst/>
          </a:prstGeom>
        </p:spPr>
      </p:pic>
      <p:grpSp>
        <p:nvGrpSpPr>
          <p:cNvPr id="9" name="Grup 8"/>
          <p:cNvGrpSpPr/>
          <p:nvPr/>
        </p:nvGrpSpPr>
        <p:grpSpPr>
          <a:xfrm>
            <a:off x="323851" y="949066"/>
            <a:ext cx="11220450" cy="688359"/>
            <a:chOff x="6314802" y="3222669"/>
            <a:chExt cx="2527165" cy="605351"/>
          </a:xfrm>
        </p:grpSpPr>
        <p:sp>
          <p:nvSpPr>
            <p:cNvPr id="10" name="Serbest Form 9"/>
            <p:cNvSpPr/>
            <p:nvPr/>
          </p:nvSpPr>
          <p:spPr>
            <a:xfrm>
              <a:off x="6314802" y="3240675"/>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sz="2400" dirty="0">
                  <a:solidFill>
                    <a:schemeClr val="tx1"/>
                  </a:solidFill>
                  <a:latin typeface="Fira Sans Extra Condensed"/>
                  <a:ea typeface="Fira Sans Extra Condensed"/>
                  <a:cs typeface="Fira Sans Extra Condensed"/>
                  <a:sym typeface="Fira Sans Extra Condensed"/>
                </a:rPr>
                <a:t>Anadolu’nun Türkleşmesi ve İslamlaşması üç aşamadan oluşmuştur.</a:t>
              </a:r>
            </a:p>
          </p:txBody>
        </p:sp>
        <p:sp>
          <p:nvSpPr>
            <p:cNvPr id="11" name="Serbest Form 10"/>
            <p:cNvSpPr/>
            <p:nvPr/>
          </p:nvSpPr>
          <p:spPr>
            <a:xfrm>
              <a:off x="6331382" y="3222669"/>
              <a:ext cx="2510585" cy="587345"/>
            </a:xfrm>
            <a:custGeom>
              <a:avLst/>
              <a:gdLst>
                <a:gd name="connsiteX0" fmla="*/ 56198 w 8102333"/>
                <a:gd name="connsiteY0" fmla="*/ 148347 h 2146729"/>
                <a:gd name="connsiteX1" fmla="*/ 36102 w 8102333"/>
                <a:gd name="connsiteY1" fmla="*/ 1756083 h 2146729"/>
                <a:gd name="connsiteX2" fmla="*/ 448084 w 8102333"/>
                <a:gd name="connsiteY2" fmla="*/ 2107776 h 2146729"/>
                <a:gd name="connsiteX3" fmla="*/ 1814660 w 8102333"/>
                <a:gd name="connsiteY3" fmla="*/ 2137921 h 2146729"/>
                <a:gd name="connsiteX4" fmla="*/ 4407135 w 8102333"/>
                <a:gd name="connsiteY4" fmla="*/ 2127872 h 2146729"/>
                <a:gd name="connsiteX5" fmla="*/ 6949368 w 8102333"/>
                <a:gd name="connsiteY5" fmla="*/ 2077631 h 2146729"/>
                <a:gd name="connsiteX6" fmla="*/ 7743187 w 8102333"/>
                <a:gd name="connsiteY6" fmla="*/ 2077631 h 2146729"/>
                <a:gd name="connsiteX7" fmla="*/ 7984348 w 8102333"/>
                <a:gd name="connsiteY7" fmla="*/ 1926905 h 2146729"/>
                <a:gd name="connsiteX8" fmla="*/ 8094880 w 8102333"/>
                <a:gd name="connsiteY8" fmla="*/ 1434536 h 2146729"/>
                <a:gd name="connsiteX9" fmla="*/ 8064735 w 8102333"/>
                <a:gd name="connsiteY9" fmla="*/ 429701 h 2146729"/>
                <a:gd name="connsiteX10" fmla="*/ 7843671 w 8102333"/>
                <a:gd name="connsiteY10" fmla="*/ 228734 h 2146729"/>
                <a:gd name="connsiteX11" fmla="*/ 7532172 w 8102333"/>
                <a:gd name="connsiteY11" fmla="*/ 208637 h 2146729"/>
                <a:gd name="connsiteX12" fmla="*/ 6788594 w 8102333"/>
                <a:gd name="connsiteY12" fmla="*/ 168444 h 2146729"/>
                <a:gd name="connsiteX13" fmla="*/ 4899504 w 8102333"/>
                <a:gd name="connsiteY13" fmla="*/ 88057 h 2146729"/>
                <a:gd name="connsiteX14" fmla="*/ 3080752 w 8102333"/>
                <a:gd name="connsiteY14" fmla="*/ 57912 h 2146729"/>
                <a:gd name="connsiteX15" fmla="*/ 1473016 w 8102333"/>
                <a:gd name="connsiteY15" fmla="*/ 27767 h 2146729"/>
                <a:gd name="connsiteX16" fmla="*/ 568664 w 8102333"/>
                <a:gd name="connsiteY16" fmla="*/ 37815 h 2146729"/>
                <a:gd name="connsiteX17" fmla="*/ 347601 w 8102333"/>
                <a:gd name="connsiteY17" fmla="*/ 57912 h 2146729"/>
                <a:gd name="connsiteX18" fmla="*/ 56198 w 8102333"/>
                <a:gd name="connsiteY18" fmla="*/ 148347 h 2146729"/>
                <a:gd name="connsiteX0" fmla="*/ 56198 w 8102333"/>
                <a:gd name="connsiteY0" fmla="*/ 155449 h 2153831"/>
                <a:gd name="connsiteX1" fmla="*/ 36102 w 8102333"/>
                <a:gd name="connsiteY1" fmla="*/ 1763185 h 2153831"/>
                <a:gd name="connsiteX2" fmla="*/ 448084 w 8102333"/>
                <a:gd name="connsiteY2" fmla="*/ 2114878 h 2153831"/>
                <a:gd name="connsiteX3" fmla="*/ 1814660 w 8102333"/>
                <a:gd name="connsiteY3" fmla="*/ 2145023 h 2153831"/>
                <a:gd name="connsiteX4" fmla="*/ 4407135 w 8102333"/>
                <a:gd name="connsiteY4" fmla="*/ 2134974 h 2153831"/>
                <a:gd name="connsiteX5" fmla="*/ 6949368 w 8102333"/>
                <a:gd name="connsiteY5" fmla="*/ 2084733 h 2153831"/>
                <a:gd name="connsiteX6" fmla="*/ 7743187 w 8102333"/>
                <a:gd name="connsiteY6" fmla="*/ 2084733 h 2153831"/>
                <a:gd name="connsiteX7" fmla="*/ 7984348 w 8102333"/>
                <a:gd name="connsiteY7" fmla="*/ 1934007 h 2153831"/>
                <a:gd name="connsiteX8" fmla="*/ 8094880 w 8102333"/>
                <a:gd name="connsiteY8" fmla="*/ 1441638 h 2153831"/>
                <a:gd name="connsiteX9" fmla="*/ 8064735 w 8102333"/>
                <a:gd name="connsiteY9" fmla="*/ 436803 h 2153831"/>
                <a:gd name="connsiteX10" fmla="*/ 7843671 w 8102333"/>
                <a:gd name="connsiteY10" fmla="*/ 235836 h 2153831"/>
                <a:gd name="connsiteX11" fmla="*/ 7532172 w 8102333"/>
                <a:gd name="connsiteY11" fmla="*/ 215739 h 2153831"/>
                <a:gd name="connsiteX12" fmla="*/ 6788594 w 8102333"/>
                <a:gd name="connsiteY12" fmla="*/ 175546 h 2153831"/>
                <a:gd name="connsiteX13" fmla="*/ 4899504 w 8102333"/>
                <a:gd name="connsiteY13" fmla="*/ 95159 h 2153831"/>
                <a:gd name="connsiteX14" fmla="*/ 3080752 w 8102333"/>
                <a:gd name="connsiteY14" fmla="*/ 65014 h 2153831"/>
                <a:gd name="connsiteX15" fmla="*/ 1473016 w 8102333"/>
                <a:gd name="connsiteY15" fmla="*/ 34869 h 2153831"/>
                <a:gd name="connsiteX16" fmla="*/ 568664 w 8102333"/>
                <a:gd name="connsiteY16" fmla="*/ 44917 h 2153831"/>
                <a:gd name="connsiteX17" fmla="*/ 347601 w 8102333"/>
                <a:gd name="connsiteY17" fmla="*/ 49139 h 2153831"/>
                <a:gd name="connsiteX18" fmla="*/ 56198 w 8102333"/>
                <a:gd name="connsiteY18" fmla="*/ 155449 h 2153831"/>
                <a:gd name="connsiteX0" fmla="*/ 56198 w 8102333"/>
                <a:gd name="connsiteY0" fmla="*/ 159486 h 2157868"/>
                <a:gd name="connsiteX1" fmla="*/ 36102 w 8102333"/>
                <a:gd name="connsiteY1" fmla="*/ 1767222 h 2157868"/>
                <a:gd name="connsiteX2" fmla="*/ 448084 w 8102333"/>
                <a:gd name="connsiteY2" fmla="*/ 2118915 h 2157868"/>
                <a:gd name="connsiteX3" fmla="*/ 1814660 w 8102333"/>
                <a:gd name="connsiteY3" fmla="*/ 2149060 h 2157868"/>
                <a:gd name="connsiteX4" fmla="*/ 4407135 w 8102333"/>
                <a:gd name="connsiteY4" fmla="*/ 2139011 h 2157868"/>
                <a:gd name="connsiteX5" fmla="*/ 6949368 w 8102333"/>
                <a:gd name="connsiteY5" fmla="*/ 2088770 h 2157868"/>
                <a:gd name="connsiteX6" fmla="*/ 7743187 w 8102333"/>
                <a:gd name="connsiteY6" fmla="*/ 2088770 h 2157868"/>
                <a:gd name="connsiteX7" fmla="*/ 7984348 w 8102333"/>
                <a:gd name="connsiteY7" fmla="*/ 1938044 h 2157868"/>
                <a:gd name="connsiteX8" fmla="*/ 8094880 w 8102333"/>
                <a:gd name="connsiteY8" fmla="*/ 1445675 h 2157868"/>
                <a:gd name="connsiteX9" fmla="*/ 8064735 w 8102333"/>
                <a:gd name="connsiteY9" fmla="*/ 440840 h 2157868"/>
                <a:gd name="connsiteX10" fmla="*/ 7843671 w 8102333"/>
                <a:gd name="connsiteY10" fmla="*/ 239873 h 2157868"/>
                <a:gd name="connsiteX11" fmla="*/ 7532172 w 8102333"/>
                <a:gd name="connsiteY11" fmla="*/ 219776 h 2157868"/>
                <a:gd name="connsiteX12" fmla="*/ 6788594 w 8102333"/>
                <a:gd name="connsiteY12" fmla="*/ 179583 h 2157868"/>
                <a:gd name="connsiteX13" fmla="*/ 4899504 w 8102333"/>
                <a:gd name="connsiteY13" fmla="*/ 99196 h 2157868"/>
                <a:gd name="connsiteX14" fmla="*/ 3080752 w 8102333"/>
                <a:gd name="connsiteY14" fmla="*/ 69051 h 2157868"/>
                <a:gd name="connsiteX15" fmla="*/ 1473016 w 8102333"/>
                <a:gd name="connsiteY15" fmla="*/ 38906 h 2157868"/>
                <a:gd name="connsiteX16" fmla="*/ 568664 w 8102333"/>
                <a:gd name="connsiteY16" fmla="*/ 48954 h 2157868"/>
                <a:gd name="connsiteX17" fmla="*/ 347601 w 8102333"/>
                <a:gd name="connsiteY17" fmla="*/ 53176 h 2157868"/>
                <a:gd name="connsiteX18" fmla="*/ 56198 w 8102333"/>
                <a:gd name="connsiteY18" fmla="*/ 159486 h 2157868"/>
                <a:gd name="connsiteX0" fmla="*/ 54365 w 8103675"/>
                <a:gd name="connsiteY0" fmla="*/ 220193 h 2120150"/>
                <a:gd name="connsiteX1" fmla="*/ 37444 w 8103675"/>
                <a:gd name="connsiteY1" fmla="*/ 1729504 h 2120150"/>
                <a:gd name="connsiteX2" fmla="*/ 449426 w 8103675"/>
                <a:gd name="connsiteY2" fmla="*/ 2081197 h 2120150"/>
                <a:gd name="connsiteX3" fmla="*/ 1816002 w 8103675"/>
                <a:gd name="connsiteY3" fmla="*/ 2111342 h 2120150"/>
                <a:gd name="connsiteX4" fmla="*/ 4408477 w 8103675"/>
                <a:gd name="connsiteY4" fmla="*/ 2101293 h 2120150"/>
                <a:gd name="connsiteX5" fmla="*/ 6950710 w 8103675"/>
                <a:gd name="connsiteY5" fmla="*/ 2051052 h 2120150"/>
                <a:gd name="connsiteX6" fmla="*/ 7744529 w 8103675"/>
                <a:gd name="connsiteY6" fmla="*/ 2051052 h 2120150"/>
                <a:gd name="connsiteX7" fmla="*/ 7985690 w 8103675"/>
                <a:gd name="connsiteY7" fmla="*/ 1900326 h 2120150"/>
                <a:gd name="connsiteX8" fmla="*/ 8096222 w 8103675"/>
                <a:gd name="connsiteY8" fmla="*/ 1407957 h 2120150"/>
                <a:gd name="connsiteX9" fmla="*/ 8066077 w 8103675"/>
                <a:gd name="connsiteY9" fmla="*/ 403122 h 2120150"/>
                <a:gd name="connsiteX10" fmla="*/ 7845013 w 8103675"/>
                <a:gd name="connsiteY10" fmla="*/ 202155 h 2120150"/>
                <a:gd name="connsiteX11" fmla="*/ 7533514 w 8103675"/>
                <a:gd name="connsiteY11" fmla="*/ 182058 h 2120150"/>
                <a:gd name="connsiteX12" fmla="*/ 6789936 w 8103675"/>
                <a:gd name="connsiteY12" fmla="*/ 141865 h 2120150"/>
                <a:gd name="connsiteX13" fmla="*/ 4900846 w 8103675"/>
                <a:gd name="connsiteY13" fmla="*/ 61478 h 2120150"/>
                <a:gd name="connsiteX14" fmla="*/ 3082094 w 8103675"/>
                <a:gd name="connsiteY14" fmla="*/ 31333 h 2120150"/>
                <a:gd name="connsiteX15" fmla="*/ 1474358 w 8103675"/>
                <a:gd name="connsiteY15" fmla="*/ 1188 h 2120150"/>
                <a:gd name="connsiteX16" fmla="*/ 570006 w 8103675"/>
                <a:gd name="connsiteY16" fmla="*/ 11236 h 2120150"/>
                <a:gd name="connsiteX17" fmla="*/ 348943 w 8103675"/>
                <a:gd name="connsiteY17" fmla="*/ 15458 h 2120150"/>
                <a:gd name="connsiteX18" fmla="*/ 54365 w 8103675"/>
                <a:gd name="connsiteY18" fmla="*/ 220193 h 2120150"/>
                <a:gd name="connsiteX0" fmla="*/ 54365 w 8103675"/>
                <a:gd name="connsiteY0" fmla="*/ 219005 h 2118962"/>
                <a:gd name="connsiteX1" fmla="*/ 37444 w 8103675"/>
                <a:gd name="connsiteY1" fmla="*/ 1728316 h 2118962"/>
                <a:gd name="connsiteX2" fmla="*/ 449426 w 8103675"/>
                <a:gd name="connsiteY2" fmla="*/ 2080009 h 2118962"/>
                <a:gd name="connsiteX3" fmla="*/ 1816002 w 8103675"/>
                <a:gd name="connsiteY3" fmla="*/ 2110154 h 2118962"/>
                <a:gd name="connsiteX4" fmla="*/ 4408477 w 8103675"/>
                <a:gd name="connsiteY4" fmla="*/ 2100105 h 2118962"/>
                <a:gd name="connsiteX5" fmla="*/ 6950710 w 8103675"/>
                <a:gd name="connsiteY5" fmla="*/ 2049864 h 2118962"/>
                <a:gd name="connsiteX6" fmla="*/ 7744529 w 8103675"/>
                <a:gd name="connsiteY6" fmla="*/ 2049864 h 2118962"/>
                <a:gd name="connsiteX7" fmla="*/ 7985690 w 8103675"/>
                <a:gd name="connsiteY7" fmla="*/ 1899138 h 2118962"/>
                <a:gd name="connsiteX8" fmla="*/ 8096222 w 8103675"/>
                <a:gd name="connsiteY8" fmla="*/ 1406769 h 2118962"/>
                <a:gd name="connsiteX9" fmla="*/ 8066077 w 8103675"/>
                <a:gd name="connsiteY9" fmla="*/ 401934 h 2118962"/>
                <a:gd name="connsiteX10" fmla="*/ 7845013 w 8103675"/>
                <a:gd name="connsiteY10" fmla="*/ 200967 h 2118962"/>
                <a:gd name="connsiteX11" fmla="*/ 7533514 w 8103675"/>
                <a:gd name="connsiteY11" fmla="*/ 180870 h 2118962"/>
                <a:gd name="connsiteX12" fmla="*/ 6789936 w 8103675"/>
                <a:gd name="connsiteY12" fmla="*/ 140677 h 2118962"/>
                <a:gd name="connsiteX13" fmla="*/ 4900846 w 8103675"/>
                <a:gd name="connsiteY13" fmla="*/ 60290 h 2118962"/>
                <a:gd name="connsiteX14" fmla="*/ 3082094 w 8103675"/>
                <a:gd name="connsiteY14" fmla="*/ 30145 h 2118962"/>
                <a:gd name="connsiteX15" fmla="*/ 1474358 w 8103675"/>
                <a:gd name="connsiteY15" fmla="*/ 0 h 2118962"/>
                <a:gd name="connsiteX16" fmla="*/ 570006 w 8103675"/>
                <a:gd name="connsiteY16" fmla="*/ 10048 h 2118962"/>
                <a:gd name="connsiteX17" fmla="*/ 348943 w 8103675"/>
                <a:gd name="connsiteY17" fmla="*/ 14270 h 2118962"/>
                <a:gd name="connsiteX18" fmla="*/ 54365 w 8103675"/>
                <a:gd name="connsiteY18"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10048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 name="connsiteX0" fmla="*/ 66509 w 8115819"/>
                <a:gd name="connsiteY0" fmla="*/ 219005 h 2118962"/>
                <a:gd name="connsiteX1" fmla="*/ 49588 w 8115819"/>
                <a:gd name="connsiteY1" fmla="*/ 1728316 h 2118962"/>
                <a:gd name="connsiteX2" fmla="*/ 461570 w 8115819"/>
                <a:gd name="connsiteY2" fmla="*/ 2080009 h 2118962"/>
                <a:gd name="connsiteX3" fmla="*/ 1828146 w 8115819"/>
                <a:gd name="connsiteY3" fmla="*/ 2110154 h 2118962"/>
                <a:gd name="connsiteX4" fmla="*/ 4420621 w 8115819"/>
                <a:gd name="connsiteY4" fmla="*/ 2100105 h 2118962"/>
                <a:gd name="connsiteX5" fmla="*/ 6962854 w 8115819"/>
                <a:gd name="connsiteY5" fmla="*/ 2049864 h 2118962"/>
                <a:gd name="connsiteX6" fmla="*/ 7756673 w 8115819"/>
                <a:gd name="connsiteY6" fmla="*/ 2049864 h 2118962"/>
                <a:gd name="connsiteX7" fmla="*/ 7997834 w 8115819"/>
                <a:gd name="connsiteY7" fmla="*/ 1899138 h 2118962"/>
                <a:gd name="connsiteX8" fmla="*/ 8108366 w 8115819"/>
                <a:gd name="connsiteY8" fmla="*/ 1406769 h 2118962"/>
                <a:gd name="connsiteX9" fmla="*/ 8078221 w 8115819"/>
                <a:gd name="connsiteY9" fmla="*/ 401934 h 2118962"/>
                <a:gd name="connsiteX10" fmla="*/ 7857157 w 8115819"/>
                <a:gd name="connsiteY10" fmla="*/ 200967 h 2118962"/>
                <a:gd name="connsiteX11" fmla="*/ 7545658 w 8115819"/>
                <a:gd name="connsiteY11" fmla="*/ 180870 h 2118962"/>
                <a:gd name="connsiteX12" fmla="*/ 6802080 w 8115819"/>
                <a:gd name="connsiteY12" fmla="*/ 140677 h 2118962"/>
                <a:gd name="connsiteX13" fmla="*/ 4912990 w 8115819"/>
                <a:gd name="connsiteY13" fmla="*/ 60290 h 2118962"/>
                <a:gd name="connsiteX14" fmla="*/ 3094238 w 8115819"/>
                <a:gd name="connsiteY14" fmla="*/ 30145 h 2118962"/>
                <a:gd name="connsiteX15" fmla="*/ 1486502 w 8115819"/>
                <a:gd name="connsiteY15" fmla="*/ 0 h 2118962"/>
                <a:gd name="connsiteX16" fmla="*/ 582150 w 8115819"/>
                <a:gd name="connsiteY16" fmla="*/ 6873 h 2118962"/>
                <a:gd name="connsiteX17" fmla="*/ 66509 w 8115819"/>
                <a:gd name="connsiteY17" fmla="*/ 219005 h 211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115819" h="2118962">
                  <a:moveTo>
                    <a:pt x="66509" y="219005"/>
                  </a:moveTo>
                  <a:cubicBezTo>
                    <a:pt x="-22251" y="505912"/>
                    <a:pt x="-16256" y="1418149"/>
                    <a:pt x="49588" y="1728316"/>
                  </a:cubicBezTo>
                  <a:cubicBezTo>
                    <a:pt x="115432" y="2038483"/>
                    <a:pt x="165144" y="2016369"/>
                    <a:pt x="461570" y="2080009"/>
                  </a:cubicBezTo>
                  <a:cubicBezTo>
                    <a:pt x="757996" y="2143649"/>
                    <a:pt x="1828146" y="2110154"/>
                    <a:pt x="1828146" y="2110154"/>
                  </a:cubicBezTo>
                  <a:lnTo>
                    <a:pt x="4420621" y="2100105"/>
                  </a:lnTo>
                  <a:lnTo>
                    <a:pt x="6962854" y="2049864"/>
                  </a:lnTo>
                  <a:cubicBezTo>
                    <a:pt x="7518863" y="2041491"/>
                    <a:pt x="7584176" y="2074985"/>
                    <a:pt x="7756673" y="2049864"/>
                  </a:cubicBezTo>
                  <a:cubicBezTo>
                    <a:pt x="7929170" y="2024743"/>
                    <a:pt x="7939219" y="2006320"/>
                    <a:pt x="7997834" y="1899138"/>
                  </a:cubicBezTo>
                  <a:cubicBezTo>
                    <a:pt x="8056449" y="1791956"/>
                    <a:pt x="8094968" y="1656303"/>
                    <a:pt x="8108366" y="1406769"/>
                  </a:cubicBezTo>
                  <a:cubicBezTo>
                    <a:pt x="8121764" y="1157235"/>
                    <a:pt x="8120089" y="602901"/>
                    <a:pt x="8078221" y="401934"/>
                  </a:cubicBezTo>
                  <a:cubicBezTo>
                    <a:pt x="8036353" y="200967"/>
                    <a:pt x="7945917" y="237811"/>
                    <a:pt x="7857157" y="200967"/>
                  </a:cubicBezTo>
                  <a:cubicBezTo>
                    <a:pt x="7768397" y="164123"/>
                    <a:pt x="7545658" y="180870"/>
                    <a:pt x="7545658" y="180870"/>
                  </a:cubicBezTo>
                  <a:lnTo>
                    <a:pt x="6802080" y="140677"/>
                  </a:lnTo>
                  <a:lnTo>
                    <a:pt x="4912990" y="60290"/>
                  </a:lnTo>
                  <a:cubicBezTo>
                    <a:pt x="4295016" y="41868"/>
                    <a:pt x="3094238" y="30145"/>
                    <a:pt x="3094238" y="30145"/>
                  </a:cubicBezTo>
                  <a:lnTo>
                    <a:pt x="1486502" y="0"/>
                  </a:lnTo>
                  <a:lnTo>
                    <a:pt x="582150" y="6873"/>
                  </a:lnTo>
                  <a:cubicBezTo>
                    <a:pt x="570910" y="14799"/>
                    <a:pt x="155269" y="-67902"/>
                    <a:pt x="66509" y="219005"/>
                  </a:cubicBezTo>
                  <a:close/>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grpSp>
      <p:grpSp>
        <p:nvGrpSpPr>
          <p:cNvPr id="13" name="Grup 12"/>
          <p:cNvGrpSpPr/>
          <p:nvPr/>
        </p:nvGrpSpPr>
        <p:grpSpPr>
          <a:xfrm>
            <a:off x="184358" y="1951750"/>
            <a:ext cx="6372225" cy="934224"/>
            <a:chOff x="5440484" y="3521084"/>
            <a:chExt cx="6122799" cy="934224"/>
          </a:xfrm>
        </p:grpSpPr>
        <p:sp>
          <p:nvSpPr>
            <p:cNvPr id="14" name="Yuvarlatılmış Dikdörtgen 17"/>
            <p:cNvSpPr/>
            <p:nvPr/>
          </p:nvSpPr>
          <p:spPr>
            <a:xfrm>
              <a:off x="5440484" y="3582656"/>
              <a:ext cx="5646057" cy="872652"/>
            </a:xfrm>
            <a:custGeom>
              <a:avLst/>
              <a:gdLst>
                <a:gd name="connsiteX0" fmla="*/ 0 w 5646057"/>
                <a:gd name="connsiteY0" fmla="*/ 204320 h 1225894"/>
                <a:gd name="connsiteX1" fmla="*/ 204320 w 5646057"/>
                <a:gd name="connsiteY1" fmla="*/ 0 h 1225894"/>
                <a:gd name="connsiteX2" fmla="*/ 5441737 w 5646057"/>
                <a:gd name="connsiteY2" fmla="*/ 0 h 1225894"/>
                <a:gd name="connsiteX3" fmla="*/ 5646057 w 5646057"/>
                <a:gd name="connsiteY3" fmla="*/ 204320 h 1225894"/>
                <a:gd name="connsiteX4" fmla="*/ 5646057 w 5646057"/>
                <a:gd name="connsiteY4" fmla="*/ 1021574 h 1225894"/>
                <a:gd name="connsiteX5" fmla="*/ 5441737 w 5646057"/>
                <a:gd name="connsiteY5" fmla="*/ 1225894 h 1225894"/>
                <a:gd name="connsiteX6" fmla="*/ 204320 w 5646057"/>
                <a:gd name="connsiteY6" fmla="*/ 1225894 h 1225894"/>
                <a:gd name="connsiteX7" fmla="*/ 0 w 5646057"/>
                <a:gd name="connsiteY7" fmla="*/ 1021574 h 1225894"/>
                <a:gd name="connsiteX8" fmla="*/ 0 w 5646057"/>
                <a:gd name="connsiteY8" fmla="*/ 204320 h 1225894"/>
                <a:gd name="connsiteX0" fmla="*/ 29219 w 5675276"/>
                <a:gd name="connsiteY0" fmla="*/ 204320 h 1225894"/>
                <a:gd name="connsiteX1" fmla="*/ 59368 w 5675276"/>
                <a:gd name="connsiteY1" fmla="*/ 58057 h 1225894"/>
                <a:gd name="connsiteX2" fmla="*/ 5470956 w 5675276"/>
                <a:gd name="connsiteY2" fmla="*/ 0 h 1225894"/>
                <a:gd name="connsiteX3" fmla="*/ 5675276 w 5675276"/>
                <a:gd name="connsiteY3" fmla="*/ 204320 h 1225894"/>
                <a:gd name="connsiteX4" fmla="*/ 5675276 w 5675276"/>
                <a:gd name="connsiteY4" fmla="*/ 1021574 h 1225894"/>
                <a:gd name="connsiteX5" fmla="*/ 5470956 w 5675276"/>
                <a:gd name="connsiteY5" fmla="*/ 1225894 h 1225894"/>
                <a:gd name="connsiteX6" fmla="*/ 233539 w 5675276"/>
                <a:gd name="connsiteY6" fmla="*/ 1225894 h 1225894"/>
                <a:gd name="connsiteX7" fmla="*/ 29219 w 5675276"/>
                <a:gd name="connsiteY7" fmla="*/ 1021574 h 1225894"/>
                <a:gd name="connsiteX8" fmla="*/ 29219 w 5675276"/>
                <a:gd name="connsiteY8" fmla="*/ 204320 h 1225894"/>
                <a:gd name="connsiteX0" fmla="*/ 29219 w 5746999"/>
                <a:gd name="connsiteY0" fmla="*/ 204320 h 1225894"/>
                <a:gd name="connsiteX1" fmla="*/ 59368 w 5746999"/>
                <a:gd name="connsiteY1" fmla="*/ 58057 h 1225894"/>
                <a:gd name="connsiteX2" fmla="*/ 5703184 w 5746999"/>
                <a:gd name="connsiteY2" fmla="*/ 0 h 1225894"/>
                <a:gd name="connsiteX3" fmla="*/ 5675276 w 5746999"/>
                <a:gd name="connsiteY3" fmla="*/ 204320 h 1225894"/>
                <a:gd name="connsiteX4" fmla="*/ 5675276 w 5746999"/>
                <a:gd name="connsiteY4" fmla="*/ 1021574 h 1225894"/>
                <a:gd name="connsiteX5" fmla="*/ 5470956 w 5746999"/>
                <a:gd name="connsiteY5" fmla="*/ 1225894 h 1225894"/>
                <a:gd name="connsiteX6" fmla="*/ 233539 w 5746999"/>
                <a:gd name="connsiteY6" fmla="*/ 1225894 h 1225894"/>
                <a:gd name="connsiteX7" fmla="*/ 29219 w 5746999"/>
                <a:gd name="connsiteY7" fmla="*/ 1021574 h 1225894"/>
                <a:gd name="connsiteX8" fmla="*/ 29219 w 5746999"/>
                <a:gd name="connsiteY8" fmla="*/ 204320 h 1225894"/>
                <a:gd name="connsiteX0" fmla="*/ 29219 w 5675276"/>
                <a:gd name="connsiteY0" fmla="*/ 160777 h 1182351"/>
                <a:gd name="connsiteX1" fmla="*/ 59368 w 5675276"/>
                <a:gd name="connsiteY1" fmla="*/ 14514 h 1182351"/>
                <a:gd name="connsiteX2" fmla="*/ 5369356 w 5675276"/>
                <a:gd name="connsiteY2" fmla="*/ 0 h 1182351"/>
                <a:gd name="connsiteX3" fmla="*/ 5675276 w 5675276"/>
                <a:gd name="connsiteY3" fmla="*/ 160777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369356 w 5675276"/>
                <a:gd name="connsiteY2" fmla="*/ 0 h 1182351"/>
                <a:gd name="connsiteX3" fmla="*/ 5501105 w 5675276"/>
                <a:gd name="connsiteY3" fmla="*/ 363977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01105 w 5675276"/>
                <a:gd name="connsiteY3" fmla="*/ 363977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01105 w 5675276"/>
                <a:gd name="connsiteY3" fmla="*/ 524750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81492 w 5675276"/>
                <a:gd name="connsiteY3" fmla="*/ 574992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81492 w 5675276"/>
                <a:gd name="connsiteY3" fmla="*/ 574992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81492 w 5675276"/>
                <a:gd name="connsiteY3" fmla="*/ 574992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81492 w 5675276"/>
                <a:gd name="connsiteY3" fmla="*/ 574992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170822 w 5646057"/>
                <a:gd name="connsiteY0" fmla="*/ 381841 h 1182351"/>
                <a:gd name="connsiteX1" fmla="*/ 30149 w 5646057"/>
                <a:gd name="connsiteY1" fmla="*/ 14514 h 1182351"/>
                <a:gd name="connsiteX2" fmla="*/ 5151451 w 5646057"/>
                <a:gd name="connsiteY2" fmla="*/ 0 h 1182351"/>
                <a:gd name="connsiteX3" fmla="*/ 5552273 w 5646057"/>
                <a:gd name="connsiteY3" fmla="*/ 574992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0822 w 5646057"/>
                <a:gd name="connsiteY8" fmla="*/ 381841 h 1182351"/>
                <a:gd name="connsiteX0" fmla="*/ 170822 w 5646057"/>
                <a:gd name="connsiteY0" fmla="*/ 381841 h 1182351"/>
                <a:gd name="connsiteX1" fmla="*/ 371793 w 5646057"/>
                <a:gd name="connsiteY1" fmla="*/ 24562 h 1182351"/>
                <a:gd name="connsiteX2" fmla="*/ 5151451 w 5646057"/>
                <a:gd name="connsiteY2" fmla="*/ 0 h 1182351"/>
                <a:gd name="connsiteX3" fmla="*/ 5552273 w 5646057"/>
                <a:gd name="connsiteY3" fmla="*/ 574992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0822 w 5646057"/>
                <a:gd name="connsiteY8" fmla="*/ 381841 h 1182351"/>
                <a:gd name="connsiteX0" fmla="*/ 130629 w 5646057"/>
                <a:gd name="connsiteY0" fmla="*/ 371793 h 1182351"/>
                <a:gd name="connsiteX1" fmla="*/ 371793 w 5646057"/>
                <a:gd name="connsiteY1" fmla="*/ 24562 h 1182351"/>
                <a:gd name="connsiteX2" fmla="*/ 5151451 w 5646057"/>
                <a:gd name="connsiteY2" fmla="*/ 0 h 1182351"/>
                <a:gd name="connsiteX3" fmla="*/ 5552273 w 5646057"/>
                <a:gd name="connsiteY3" fmla="*/ 574992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30629 w 5646057"/>
                <a:gd name="connsiteY8" fmla="*/ 371793 h 1182351"/>
                <a:gd name="connsiteX0" fmla="*/ 130629 w 5646057"/>
                <a:gd name="connsiteY0" fmla="*/ 371793 h 1182351"/>
                <a:gd name="connsiteX1" fmla="*/ 371793 w 5646057"/>
                <a:gd name="connsiteY1" fmla="*/ 24562 h 1182351"/>
                <a:gd name="connsiteX2" fmla="*/ 5151451 w 5646057"/>
                <a:gd name="connsiteY2" fmla="*/ 0 h 1182351"/>
                <a:gd name="connsiteX3" fmla="*/ 5552273 w 5646057"/>
                <a:gd name="connsiteY3" fmla="*/ 574992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30629 w 5646057"/>
                <a:gd name="connsiteY8" fmla="*/ 371793 h 1182351"/>
                <a:gd name="connsiteX0" fmla="*/ 130629 w 5646057"/>
                <a:gd name="connsiteY0" fmla="*/ 371793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30629 w 5646057"/>
                <a:gd name="connsiteY8" fmla="*/ 371793 h 1182351"/>
                <a:gd name="connsiteX0" fmla="*/ 130629 w 5646057"/>
                <a:gd name="connsiteY0" fmla="*/ 371793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30629 w 5646057"/>
                <a:gd name="connsiteY8" fmla="*/ 371793 h 1182351"/>
                <a:gd name="connsiteX0" fmla="*/ 180870 w 5646057"/>
                <a:gd name="connsiteY0" fmla="*/ 371793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80870 w 5646057"/>
                <a:gd name="connsiteY8" fmla="*/ 371793 h 1182351"/>
                <a:gd name="connsiteX0" fmla="*/ 174520 w 5646057"/>
                <a:gd name="connsiteY0" fmla="*/ 294360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4520 w 5646057"/>
                <a:gd name="connsiteY8" fmla="*/ 294360 h 1182351"/>
                <a:gd name="connsiteX0" fmla="*/ 174520 w 5646057"/>
                <a:gd name="connsiteY0" fmla="*/ 294360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4520 w 5646057"/>
                <a:gd name="connsiteY8" fmla="*/ 294360 h 1182351"/>
                <a:gd name="connsiteX0" fmla="*/ 174520 w 5646057"/>
                <a:gd name="connsiteY0" fmla="*/ 294360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4520 w 5646057"/>
                <a:gd name="connsiteY8" fmla="*/ 294360 h 1182351"/>
                <a:gd name="connsiteX0" fmla="*/ 174520 w 5646057"/>
                <a:gd name="connsiteY0" fmla="*/ 294360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4520 w 5646057"/>
                <a:gd name="connsiteY8" fmla="*/ 294360 h 1182351"/>
                <a:gd name="connsiteX0" fmla="*/ 199920 w 5646057"/>
                <a:gd name="connsiteY0" fmla="*/ 320171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99920 w 5646057"/>
                <a:gd name="connsiteY8" fmla="*/ 320171 h 1182351"/>
                <a:gd name="connsiteX0" fmla="*/ 199920 w 5646057"/>
                <a:gd name="connsiteY0" fmla="*/ 320171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99920 w 5646057"/>
                <a:gd name="connsiteY8" fmla="*/ 320171 h 1182351"/>
                <a:gd name="connsiteX0" fmla="*/ 199920 w 5646057"/>
                <a:gd name="connsiteY0" fmla="*/ 320171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99920 w 5646057"/>
                <a:gd name="connsiteY8" fmla="*/ 320171 h 118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46057" h="1182351">
                  <a:moveTo>
                    <a:pt x="199920" y="320171"/>
                  </a:moveTo>
                  <a:cubicBezTo>
                    <a:pt x="282959" y="79718"/>
                    <a:pt x="258950" y="24562"/>
                    <a:pt x="371793" y="24562"/>
                  </a:cubicBezTo>
                  <a:lnTo>
                    <a:pt x="5151451" y="0"/>
                  </a:lnTo>
                  <a:cubicBezTo>
                    <a:pt x="5264294" y="0"/>
                    <a:pt x="5401549" y="200891"/>
                    <a:pt x="5481935" y="424266"/>
                  </a:cubicBezTo>
                  <a:cubicBezTo>
                    <a:pt x="5573486" y="659096"/>
                    <a:pt x="5614796" y="843685"/>
                    <a:pt x="5646057" y="978031"/>
                  </a:cubicBezTo>
                  <a:cubicBezTo>
                    <a:pt x="5646057" y="1090874"/>
                    <a:pt x="5554580" y="1182351"/>
                    <a:pt x="5441737" y="1182351"/>
                  </a:cubicBezTo>
                  <a:lnTo>
                    <a:pt x="204320" y="1182351"/>
                  </a:lnTo>
                  <a:cubicBezTo>
                    <a:pt x="91477" y="1182351"/>
                    <a:pt x="0" y="1090874"/>
                    <a:pt x="0" y="978031"/>
                  </a:cubicBezTo>
                  <a:cubicBezTo>
                    <a:pt x="66640" y="758744"/>
                    <a:pt x="120580" y="573872"/>
                    <a:pt x="199920" y="320171"/>
                  </a:cubicBezTo>
                  <a:close/>
                </a:path>
              </a:pathLst>
            </a:custGeom>
            <a:solidFill>
              <a:srgbClr val="FFD54F"/>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t>  </a:t>
              </a:r>
              <a:r>
                <a:rPr lang="tr-TR" sz="2400" dirty="0" smtClean="0">
                  <a:solidFill>
                    <a:schemeClr val="tx1"/>
                  </a:solidFill>
                </a:rPr>
                <a:t>1</a:t>
              </a:r>
              <a:endParaRPr lang="tr-TR" sz="2400" dirty="0">
                <a:solidFill>
                  <a:schemeClr val="tx1"/>
                </a:solidFill>
              </a:endParaRPr>
            </a:p>
          </p:txBody>
        </p:sp>
        <p:sp>
          <p:nvSpPr>
            <p:cNvPr id="15" name="Yuvarlatılmış Dikdörtgen 20"/>
            <p:cNvSpPr/>
            <p:nvPr/>
          </p:nvSpPr>
          <p:spPr>
            <a:xfrm>
              <a:off x="6075766" y="3521084"/>
              <a:ext cx="5487517" cy="859997"/>
            </a:xfrm>
            <a:custGeom>
              <a:avLst/>
              <a:gdLst>
                <a:gd name="connsiteX0" fmla="*/ 0 w 5241891"/>
                <a:gd name="connsiteY0" fmla="*/ 55266 h 1115367"/>
                <a:gd name="connsiteX1" fmla="*/ 55266 w 5241891"/>
                <a:gd name="connsiteY1" fmla="*/ 0 h 1115367"/>
                <a:gd name="connsiteX2" fmla="*/ 5186625 w 5241891"/>
                <a:gd name="connsiteY2" fmla="*/ 0 h 1115367"/>
                <a:gd name="connsiteX3" fmla="*/ 5241891 w 5241891"/>
                <a:gd name="connsiteY3" fmla="*/ 55266 h 1115367"/>
                <a:gd name="connsiteX4" fmla="*/ 5241891 w 5241891"/>
                <a:gd name="connsiteY4" fmla="*/ 1060101 h 1115367"/>
                <a:gd name="connsiteX5" fmla="*/ 5186625 w 5241891"/>
                <a:gd name="connsiteY5" fmla="*/ 1115367 h 1115367"/>
                <a:gd name="connsiteX6" fmla="*/ 55266 w 5241891"/>
                <a:gd name="connsiteY6" fmla="*/ 1115367 h 1115367"/>
                <a:gd name="connsiteX7" fmla="*/ 0 w 5241891"/>
                <a:gd name="connsiteY7" fmla="*/ 1060101 h 1115367"/>
                <a:gd name="connsiteX8" fmla="*/ 0 w 5241891"/>
                <a:gd name="connsiteY8" fmla="*/ 55266 h 1115367"/>
                <a:gd name="connsiteX0" fmla="*/ 0 w 5241891"/>
                <a:gd name="connsiteY0" fmla="*/ 55266 h 1115367"/>
                <a:gd name="connsiteX1" fmla="*/ 55266 w 5241891"/>
                <a:gd name="connsiteY1" fmla="*/ 0 h 1115367"/>
                <a:gd name="connsiteX2" fmla="*/ 5186625 w 5241891"/>
                <a:gd name="connsiteY2" fmla="*/ 0 h 1115367"/>
                <a:gd name="connsiteX3" fmla="*/ 5241891 w 5241891"/>
                <a:gd name="connsiteY3" fmla="*/ 55266 h 1115367"/>
                <a:gd name="connsiteX4" fmla="*/ 5241891 w 5241891"/>
                <a:gd name="connsiteY4" fmla="*/ 1060101 h 1115367"/>
                <a:gd name="connsiteX5" fmla="*/ 4935417 w 5241891"/>
                <a:gd name="connsiteY5" fmla="*/ 1105319 h 1115367"/>
                <a:gd name="connsiteX6" fmla="*/ 55266 w 5241891"/>
                <a:gd name="connsiteY6" fmla="*/ 1115367 h 1115367"/>
                <a:gd name="connsiteX7" fmla="*/ 0 w 5241891"/>
                <a:gd name="connsiteY7" fmla="*/ 1060101 h 1115367"/>
                <a:gd name="connsiteX8" fmla="*/ 0 w 5241891"/>
                <a:gd name="connsiteY8" fmla="*/ 55266 h 1115367"/>
                <a:gd name="connsiteX0" fmla="*/ 0 w 5241891"/>
                <a:gd name="connsiteY0" fmla="*/ 55266 h 1115367"/>
                <a:gd name="connsiteX1" fmla="*/ 55266 w 5241891"/>
                <a:gd name="connsiteY1" fmla="*/ 0 h 1115367"/>
                <a:gd name="connsiteX2" fmla="*/ 5186625 w 5241891"/>
                <a:gd name="connsiteY2" fmla="*/ 0 h 1115367"/>
                <a:gd name="connsiteX3" fmla="*/ 5241891 w 5241891"/>
                <a:gd name="connsiteY3" fmla="*/ 55266 h 1115367"/>
                <a:gd name="connsiteX4" fmla="*/ 5061021 w 5241891"/>
                <a:gd name="connsiteY4" fmla="*/ 1050053 h 1115367"/>
                <a:gd name="connsiteX5" fmla="*/ 4935417 w 5241891"/>
                <a:gd name="connsiteY5" fmla="*/ 1105319 h 1115367"/>
                <a:gd name="connsiteX6" fmla="*/ 55266 w 5241891"/>
                <a:gd name="connsiteY6" fmla="*/ 1115367 h 1115367"/>
                <a:gd name="connsiteX7" fmla="*/ 0 w 5241891"/>
                <a:gd name="connsiteY7" fmla="*/ 1060101 h 1115367"/>
                <a:gd name="connsiteX8" fmla="*/ 0 w 5241891"/>
                <a:gd name="connsiteY8" fmla="*/ 55266 h 1115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41891" h="1115367">
                  <a:moveTo>
                    <a:pt x="0" y="55266"/>
                  </a:moveTo>
                  <a:cubicBezTo>
                    <a:pt x="0" y="24743"/>
                    <a:pt x="24743" y="0"/>
                    <a:pt x="55266" y="0"/>
                  </a:cubicBezTo>
                  <a:lnTo>
                    <a:pt x="5186625" y="0"/>
                  </a:lnTo>
                  <a:cubicBezTo>
                    <a:pt x="5217148" y="0"/>
                    <a:pt x="5241891" y="24743"/>
                    <a:pt x="5241891" y="55266"/>
                  </a:cubicBezTo>
                  <a:lnTo>
                    <a:pt x="5061021" y="1050053"/>
                  </a:lnTo>
                  <a:cubicBezTo>
                    <a:pt x="5061021" y="1080576"/>
                    <a:pt x="4965940" y="1105319"/>
                    <a:pt x="4935417" y="1105319"/>
                  </a:cubicBezTo>
                  <a:lnTo>
                    <a:pt x="55266" y="1115367"/>
                  </a:lnTo>
                  <a:cubicBezTo>
                    <a:pt x="24743" y="1115367"/>
                    <a:pt x="0" y="1090624"/>
                    <a:pt x="0" y="1060101"/>
                  </a:cubicBezTo>
                  <a:lnTo>
                    <a:pt x="0" y="55266"/>
                  </a:lnTo>
                  <a:close/>
                </a:path>
              </a:pathLst>
            </a:custGeom>
            <a:solidFill>
              <a:schemeClr val="bg1">
                <a:lumMod val="95000"/>
              </a:schemeClr>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Anadolu’nun fethedilmesi</a:t>
              </a:r>
              <a:endParaRPr lang="tr-TR" sz="2400" dirty="0">
                <a:solidFill>
                  <a:schemeClr val="tx1"/>
                </a:solidFill>
              </a:endParaRPr>
            </a:p>
          </p:txBody>
        </p:sp>
      </p:grpSp>
      <p:grpSp>
        <p:nvGrpSpPr>
          <p:cNvPr id="16" name="Grup 15"/>
          <p:cNvGrpSpPr/>
          <p:nvPr/>
        </p:nvGrpSpPr>
        <p:grpSpPr>
          <a:xfrm>
            <a:off x="184358" y="3150138"/>
            <a:ext cx="6372225" cy="934224"/>
            <a:chOff x="5440484" y="3521084"/>
            <a:chExt cx="6122799" cy="934224"/>
          </a:xfrm>
        </p:grpSpPr>
        <p:sp>
          <p:nvSpPr>
            <p:cNvPr id="17" name="Yuvarlatılmış Dikdörtgen 17"/>
            <p:cNvSpPr/>
            <p:nvPr/>
          </p:nvSpPr>
          <p:spPr>
            <a:xfrm>
              <a:off x="5440484" y="3582656"/>
              <a:ext cx="5646057" cy="872652"/>
            </a:xfrm>
            <a:custGeom>
              <a:avLst/>
              <a:gdLst>
                <a:gd name="connsiteX0" fmla="*/ 0 w 5646057"/>
                <a:gd name="connsiteY0" fmla="*/ 204320 h 1225894"/>
                <a:gd name="connsiteX1" fmla="*/ 204320 w 5646057"/>
                <a:gd name="connsiteY1" fmla="*/ 0 h 1225894"/>
                <a:gd name="connsiteX2" fmla="*/ 5441737 w 5646057"/>
                <a:gd name="connsiteY2" fmla="*/ 0 h 1225894"/>
                <a:gd name="connsiteX3" fmla="*/ 5646057 w 5646057"/>
                <a:gd name="connsiteY3" fmla="*/ 204320 h 1225894"/>
                <a:gd name="connsiteX4" fmla="*/ 5646057 w 5646057"/>
                <a:gd name="connsiteY4" fmla="*/ 1021574 h 1225894"/>
                <a:gd name="connsiteX5" fmla="*/ 5441737 w 5646057"/>
                <a:gd name="connsiteY5" fmla="*/ 1225894 h 1225894"/>
                <a:gd name="connsiteX6" fmla="*/ 204320 w 5646057"/>
                <a:gd name="connsiteY6" fmla="*/ 1225894 h 1225894"/>
                <a:gd name="connsiteX7" fmla="*/ 0 w 5646057"/>
                <a:gd name="connsiteY7" fmla="*/ 1021574 h 1225894"/>
                <a:gd name="connsiteX8" fmla="*/ 0 w 5646057"/>
                <a:gd name="connsiteY8" fmla="*/ 204320 h 1225894"/>
                <a:gd name="connsiteX0" fmla="*/ 29219 w 5675276"/>
                <a:gd name="connsiteY0" fmla="*/ 204320 h 1225894"/>
                <a:gd name="connsiteX1" fmla="*/ 59368 w 5675276"/>
                <a:gd name="connsiteY1" fmla="*/ 58057 h 1225894"/>
                <a:gd name="connsiteX2" fmla="*/ 5470956 w 5675276"/>
                <a:gd name="connsiteY2" fmla="*/ 0 h 1225894"/>
                <a:gd name="connsiteX3" fmla="*/ 5675276 w 5675276"/>
                <a:gd name="connsiteY3" fmla="*/ 204320 h 1225894"/>
                <a:gd name="connsiteX4" fmla="*/ 5675276 w 5675276"/>
                <a:gd name="connsiteY4" fmla="*/ 1021574 h 1225894"/>
                <a:gd name="connsiteX5" fmla="*/ 5470956 w 5675276"/>
                <a:gd name="connsiteY5" fmla="*/ 1225894 h 1225894"/>
                <a:gd name="connsiteX6" fmla="*/ 233539 w 5675276"/>
                <a:gd name="connsiteY6" fmla="*/ 1225894 h 1225894"/>
                <a:gd name="connsiteX7" fmla="*/ 29219 w 5675276"/>
                <a:gd name="connsiteY7" fmla="*/ 1021574 h 1225894"/>
                <a:gd name="connsiteX8" fmla="*/ 29219 w 5675276"/>
                <a:gd name="connsiteY8" fmla="*/ 204320 h 1225894"/>
                <a:gd name="connsiteX0" fmla="*/ 29219 w 5746999"/>
                <a:gd name="connsiteY0" fmla="*/ 204320 h 1225894"/>
                <a:gd name="connsiteX1" fmla="*/ 59368 w 5746999"/>
                <a:gd name="connsiteY1" fmla="*/ 58057 h 1225894"/>
                <a:gd name="connsiteX2" fmla="*/ 5703184 w 5746999"/>
                <a:gd name="connsiteY2" fmla="*/ 0 h 1225894"/>
                <a:gd name="connsiteX3" fmla="*/ 5675276 w 5746999"/>
                <a:gd name="connsiteY3" fmla="*/ 204320 h 1225894"/>
                <a:gd name="connsiteX4" fmla="*/ 5675276 w 5746999"/>
                <a:gd name="connsiteY4" fmla="*/ 1021574 h 1225894"/>
                <a:gd name="connsiteX5" fmla="*/ 5470956 w 5746999"/>
                <a:gd name="connsiteY5" fmla="*/ 1225894 h 1225894"/>
                <a:gd name="connsiteX6" fmla="*/ 233539 w 5746999"/>
                <a:gd name="connsiteY6" fmla="*/ 1225894 h 1225894"/>
                <a:gd name="connsiteX7" fmla="*/ 29219 w 5746999"/>
                <a:gd name="connsiteY7" fmla="*/ 1021574 h 1225894"/>
                <a:gd name="connsiteX8" fmla="*/ 29219 w 5746999"/>
                <a:gd name="connsiteY8" fmla="*/ 204320 h 1225894"/>
                <a:gd name="connsiteX0" fmla="*/ 29219 w 5675276"/>
                <a:gd name="connsiteY0" fmla="*/ 160777 h 1182351"/>
                <a:gd name="connsiteX1" fmla="*/ 59368 w 5675276"/>
                <a:gd name="connsiteY1" fmla="*/ 14514 h 1182351"/>
                <a:gd name="connsiteX2" fmla="*/ 5369356 w 5675276"/>
                <a:gd name="connsiteY2" fmla="*/ 0 h 1182351"/>
                <a:gd name="connsiteX3" fmla="*/ 5675276 w 5675276"/>
                <a:gd name="connsiteY3" fmla="*/ 160777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369356 w 5675276"/>
                <a:gd name="connsiteY2" fmla="*/ 0 h 1182351"/>
                <a:gd name="connsiteX3" fmla="*/ 5501105 w 5675276"/>
                <a:gd name="connsiteY3" fmla="*/ 363977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01105 w 5675276"/>
                <a:gd name="connsiteY3" fmla="*/ 363977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01105 w 5675276"/>
                <a:gd name="connsiteY3" fmla="*/ 524750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81492 w 5675276"/>
                <a:gd name="connsiteY3" fmla="*/ 574992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81492 w 5675276"/>
                <a:gd name="connsiteY3" fmla="*/ 574992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81492 w 5675276"/>
                <a:gd name="connsiteY3" fmla="*/ 574992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81492 w 5675276"/>
                <a:gd name="connsiteY3" fmla="*/ 574992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170822 w 5646057"/>
                <a:gd name="connsiteY0" fmla="*/ 381841 h 1182351"/>
                <a:gd name="connsiteX1" fmla="*/ 30149 w 5646057"/>
                <a:gd name="connsiteY1" fmla="*/ 14514 h 1182351"/>
                <a:gd name="connsiteX2" fmla="*/ 5151451 w 5646057"/>
                <a:gd name="connsiteY2" fmla="*/ 0 h 1182351"/>
                <a:gd name="connsiteX3" fmla="*/ 5552273 w 5646057"/>
                <a:gd name="connsiteY3" fmla="*/ 574992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0822 w 5646057"/>
                <a:gd name="connsiteY8" fmla="*/ 381841 h 1182351"/>
                <a:gd name="connsiteX0" fmla="*/ 170822 w 5646057"/>
                <a:gd name="connsiteY0" fmla="*/ 381841 h 1182351"/>
                <a:gd name="connsiteX1" fmla="*/ 371793 w 5646057"/>
                <a:gd name="connsiteY1" fmla="*/ 24562 h 1182351"/>
                <a:gd name="connsiteX2" fmla="*/ 5151451 w 5646057"/>
                <a:gd name="connsiteY2" fmla="*/ 0 h 1182351"/>
                <a:gd name="connsiteX3" fmla="*/ 5552273 w 5646057"/>
                <a:gd name="connsiteY3" fmla="*/ 574992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0822 w 5646057"/>
                <a:gd name="connsiteY8" fmla="*/ 381841 h 1182351"/>
                <a:gd name="connsiteX0" fmla="*/ 130629 w 5646057"/>
                <a:gd name="connsiteY0" fmla="*/ 371793 h 1182351"/>
                <a:gd name="connsiteX1" fmla="*/ 371793 w 5646057"/>
                <a:gd name="connsiteY1" fmla="*/ 24562 h 1182351"/>
                <a:gd name="connsiteX2" fmla="*/ 5151451 w 5646057"/>
                <a:gd name="connsiteY2" fmla="*/ 0 h 1182351"/>
                <a:gd name="connsiteX3" fmla="*/ 5552273 w 5646057"/>
                <a:gd name="connsiteY3" fmla="*/ 574992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30629 w 5646057"/>
                <a:gd name="connsiteY8" fmla="*/ 371793 h 1182351"/>
                <a:gd name="connsiteX0" fmla="*/ 130629 w 5646057"/>
                <a:gd name="connsiteY0" fmla="*/ 371793 h 1182351"/>
                <a:gd name="connsiteX1" fmla="*/ 371793 w 5646057"/>
                <a:gd name="connsiteY1" fmla="*/ 24562 h 1182351"/>
                <a:gd name="connsiteX2" fmla="*/ 5151451 w 5646057"/>
                <a:gd name="connsiteY2" fmla="*/ 0 h 1182351"/>
                <a:gd name="connsiteX3" fmla="*/ 5552273 w 5646057"/>
                <a:gd name="connsiteY3" fmla="*/ 574992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30629 w 5646057"/>
                <a:gd name="connsiteY8" fmla="*/ 371793 h 1182351"/>
                <a:gd name="connsiteX0" fmla="*/ 130629 w 5646057"/>
                <a:gd name="connsiteY0" fmla="*/ 371793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30629 w 5646057"/>
                <a:gd name="connsiteY8" fmla="*/ 371793 h 1182351"/>
                <a:gd name="connsiteX0" fmla="*/ 130629 w 5646057"/>
                <a:gd name="connsiteY0" fmla="*/ 371793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30629 w 5646057"/>
                <a:gd name="connsiteY8" fmla="*/ 371793 h 1182351"/>
                <a:gd name="connsiteX0" fmla="*/ 180870 w 5646057"/>
                <a:gd name="connsiteY0" fmla="*/ 371793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80870 w 5646057"/>
                <a:gd name="connsiteY8" fmla="*/ 371793 h 1182351"/>
                <a:gd name="connsiteX0" fmla="*/ 174520 w 5646057"/>
                <a:gd name="connsiteY0" fmla="*/ 294360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4520 w 5646057"/>
                <a:gd name="connsiteY8" fmla="*/ 294360 h 1182351"/>
                <a:gd name="connsiteX0" fmla="*/ 174520 w 5646057"/>
                <a:gd name="connsiteY0" fmla="*/ 294360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4520 w 5646057"/>
                <a:gd name="connsiteY8" fmla="*/ 294360 h 1182351"/>
                <a:gd name="connsiteX0" fmla="*/ 174520 w 5646057"/>
                <a:gd name="connsiteY0" fmla="*/ 294360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4520 w 5646057"/>
                <a:gd name="connsiteY8" fmla="*/ 294360 h 1182351"/>
                <a:gd name="connsiteX0" fmla="*/ 174520 w 5646057"/>
                <a:gd name="connsiteY0" fmla="*/ 294360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4520 w 5646057"/>
                <a:gd name="connsiteY8" fmla="*/ 294360 h 1182351"/>
                <a:gd name="connsiteX0" fmla="*/ 199920 w 5646057"/>
                <a:gd name="connsiteY0" fmla="*/ 320171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99920 w 5646057"/>
                <a:gd name="connsiteY8" fmla="*/ 320171 h 1182351"/>
                <a:gd name="connsiteX0" fmla="*/ 199920 w 5646057"/>
                <a:gd name="connsiteY0" fmla="*/ 320171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99920 w 5646057"/>
                <a:gd name="connsiteY8" fmla="*/ 320171 h 1182351"/>
                <a:gd name="connsiteX0" fmla="*/ 199920 w 5646057"/>
                <a:gd name="connsiteY0" fmla="*/ 320171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99920 w 5646057"/>
                <a:gd name="connsiteY8" fmla="*/ 320171 h 118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46057" h="1182351">
                  <a:moveTo>
                    <a:pt x="199920" y="320171"/>
                  </a:moveTo>
                  <a:cubicBezTo>
                    <a:pt x="282959" y="79718"/>
                    <a:pt x="258950" y="24562"/>
                    <a:pt x="371793" y="24562"/>
                  </a:cubicBezTo>
                  <a:lnTo>
                    <a:pt x="5151451" y="0"/>
                  </a:lnTo>
                  <a:cubicBezTo>
                    <a:pt x="5264294" y="0"/>
                    <a:pt x="5401549" y="200891"/>
                    <a:pt x="5481935" y="424266"/>
                  </a:cubicBezTo>
                  <a:cubicBezTo>
                    <a:pt x="5573486" y="659096"/>
                    <a:pt x="5614796" y="843685"/>
                    <a:pt x="5646057" y="978031"/>
                  </a:cubicBezTo>
                  <a:cubicBezTo>
                    <a:pt x="5646057" y="1090874"/>
                    <a:pt x="5554580" y="1182351"/>
                    <a:pt x="5441737" y="1182351"/>
                  </a:cubicBezTo>
                  <a:lnTo>
                    <a:pt x="204320" y="1182351"/>
                  </a:lnTo>
                  <a:cubicBezTo>
                    <a:pt x="91477" y="1182351"/>
                    <a:pt x="0" y="1090874"/>
                    <a:pt x="0" y="978031"/>
                  </a:cubicBezTo>
                  <a:cubicBezTo>
                    <a:pt x="66640" y="758744"/>
                    <a:pt x="120580" y="573872"/>
                    <a:pt x="199920" y="320171"/>
                  </a:cubicBezTo>
                  <a:close/>
                </a:path>
              </a:pathLst>
            </a:custGeom>
            <a:solidFill>
              <a:schemeClr val="accent1">
                <a:lumMod val="60000"/>
                <a:lumOff val="40000"/>
              </a:schemeClr>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t>  </a:t>
              </a:r>
              <a:r>
                <a:rPr lang="tr-TR" sz="2400" dirty="0" smtClean="0">
                  <a:solidFill>
                    <a:schemeClr val="tx1"/>
                  </a:solidFill>
                </a:rPr>
                <a:t>2</a:t>
              </a:r>
              <a:endParaRPr lang="tr-TR" sz="2400" dirty="0">
                <a:solidFill>
                  <a:schemeClr val="tx1"/>
                </a:solidFill>
              </a:endParaRPr>
            </a:p>
          </p:txBody>
        </p:sp>
        <p:sp>
          <p:nvSpPr>
            <p:cNvPr id="18" name="Yuvarlatılmış Dikdörtgen 20"/>
            <p:cNvSpPr/>
            <p:nvPr/>
          </p:nvSpPr>
          <p:spPr>
            <a:xfrm>
              <a:off x="6075766" y="3521084"/>
              <a:ext cx="5487517" cy="859997"/>
            </a:xfrm>
            <a:custGeom>
              <a:avLst/>
              <a:gdLst>
                <a:gd name="connsiteX0" fmla="*/ 0 w 5241891"/>
                <a:gd name="connsiteY0" fmla="*/ 55266 h 1115367"/>
                <a:gd name="connsiteX1" fmla="*/ 55266 w 5241891"/>
                <a:gd name="connsiteY1" fmla="*/ 0 h 1115367"/>
                <a:gd name="connsiteX2" fmla="*/ 5186625 w 5241891"/>
                <a:gd name="connsiteY2" fmla="*/ 0 h 1115367"/>
                <a:gd name="connsiteX3" fmla="*/ 5241891 w 5241891"/>
                <a:gd name="connsiteY3" fmla="*/ 55266 h 1115367"/>
                <a:gd name="connsiteX4" fmla="*/ 5241891 w 5241891"/>
                <a:gd name="connsiteY4" fmla="*/ 1060101 h 1115367"/>
                <a:gd name="connsiteX5" fmla="*/ 5186625 w 5241891"/>
                <a:gd name="connsiteY5" fmla="*/ 1115367 h 1115367"/>
                <a:gd name="connsiteX6" fmla="*/ 55266 w 5241891"/>
                <a:gd name="connsiteY6" fmla="*/ 1115367 h 1115367"/>
                <a:gd name="connsiteX7" fmla="*/ 0 w 5241891"/>
                <a:gd name="connsiteY7" fmla="*/ 1060101 h 1115367"/>
                <a:gd name="connsiteX8" fmla="*/ 0 w 5241891"/>
                <a:gd name="connsiteY8" fmla="*/ 55266 h 1115367"/>
                <a:gd name="connsiteX0" fmla="*/ 0 w 5241891"/>
                <a:gd name="connsiteY0" fmla="*/ 55266 h 1115367"/>
                <a:gd name="connsiteX1" fmla="*/ 55266 w 5241891"/>
                <a:gd name="connsiteY1" fmla="*/ 0 h 1115367"/>
                <a:gd name="connsiteX2" fmla="*/ 5186625 w 5241891"/>
                <a:gd name="connsiteY2" fmla="*/ 0 h 1115367"/>
                <a:gd name="connsiteX3" fmla="*/ 5241891 w 5241891"/>
                <a:gd name="connsiteY3" fmla="*/ 55266 h 1115367"/>
                <a:gd name="connsiteX4" fmla="*/ 5241891 w 5241891"/>
                <a:gd name="connsiteY4" fmla="*/ 1060101 h 1115367"/>
                <a:gd name="connsiteX5" fmla="*/ 4935417 w 5241891"/>
                <a:gd name="connsiteY5" fmla="*/ 1105319 h 1115367"/>
                <a:gd name="connsiteX6" fmla="*/ 55266 w 5241891"/>
                <a:gd name="connsiteY6" fmla="*/ 1115367 h 1115367"/>
                <a:gd name="connsiteX7" fmla="*/ 0 w 5241891"/>
                <a:gd name="connsiteY7" fmla="*/ 1060101 h 1115367"/>
                <a:gd name="connsiteX8" fmla="*/ 0 w 5241891"/>
                <a:gd name="connsiteY8" fmla="*/ 55266 h 1115367"/>
                <a:gd name="connsiteX0" fmla="*/ 0 w 5241891"/>
                <a:gd name="connsiteY0" fmla="*/ 55266 h 1115367"/>
                <a:gd name="connsiteX1" fmla="*/ 55266 w 5241891"/>
                <a:gd name="connsiteY1" fmla="*/ 0 h 1115367"/>
                <a:gd name="connsiteX2" fmla="*/ 5186625 w 5241891"/>
                <a:gd name="connsiteY2" fmla="*/ 0 h 1115367"/>
                <a:gd name="connsiteX3" fmla="*/ 5241891 w 5241891"/>
                <a:gd name="connsiteY3" fmla="*/ 55266 h 1115367"/>
                <a:gd name="connsiteX4" fmla="*/ 5061021 w 5241891"/>
                <a:gd name="connsiteY4" fmla="*/ 1050053 h 1115367"/>
                <a:gd name="connsiteX5" fmla="*/ 4935417 w 5241891"/>
                <a:gd name="connsiteY5" fmla="*/ 1105319 h 1115367"/>
                <a:gd name="connsiteX6" fmla="*/ 55266 w 5241891"/>
                <a:gd name="connsiteY6" fmla="*/ 1115367 h 1115367"/>
                <a:gd name="connsiteX7" fmla="*/ 0 w 5241891"/>
                <a:gd name="connsiteY7" fmla="*/ 1060101 h 1115367"/>
                <a:gd name="connsiteX8" fmla="*/ 0 w 5241891"/>
                <a:gd name="connsiteY8" fmla="*/ 55266 h 1115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41891" h="1115367">
                  <a:moveTo>
                    <a:pt x="0" y="55266"/>
                  </a:moveTo>
                  <a:cubicBezTo>
                    <a:pt x="0" y="24743"/>
                    <a:pt x="24743" y="0"/>
                    <a:pt x="55266" y="0"/>
                  </a:cubicBezTo>
                  <a:lnTo>
                    <a:pt x="5186625" y="0"/>
                  </a:lnTo>
                  <a:cubicBezTo>
                    <a:pt x="5217148" y="0"/>
                    <a:pt x="5241891" y="24743"/>
                    <a:pt x="5241891" y="55266"/>
                  </a:cubicBezTo>
                  <a:lnTo>
                    <a:pt x="5061021" y="1050053"/>
                  </a:lnTo>
                  <a:cubicBezTo>
                    <a:pt x="5061021" y="1080576"/>
                    <a:pt x="4965940" y="1105319"/>
                    <a:pt x="4935417" y="1105319"/>
                  </a:cubicBezTo>
                  <a:lnTo>
                    <a:pt x="55266" y="1115367"/>
                  </a:lnTo>
                  <a:cubicBezTo>
                    <a:pt x="24743" y="1115367"/>
                    <a:pt x="0" y="1090624"/>
                    <a:pt x="0" y="1060101"/>
                  </a:cubicBezTo>
                  <a:lnTo>
                    <a:pt x="0" y="55266"/>
                  </a:lnTo>
                  <a:close/>
                </a:path>
              </a:pathLst>
            </a:custGeom>
            <a:solidFill>
              <a:schemeClr val="bg1">
                <a:lumMod val="95000"/>
              </a:schemeClr>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Anadolu’ya Türk nüfusun yerleştirilmesi</a:t>
              </a:r>
              <a:endParaRPr lang="tr-TR" sz="2400" dirty="0">
                <a:solidFill>
                  <a:schemeClr val="tx1"/>
                </a:solidFill>
              </a:endParaRPr>
            </a:p>
          </p:txBody>
        </p:sp>
      </p:grpSp>
      <p:grpSp>
        <p:nvGrpSpPr>
          <p:cNvPr id="19" name="Grup 18"/>
          <p:cNvGrpSpPr/>
          <p:nvPr/>
        </p:nvGrpSpPr>
        <p:grpSpPr>
          <a:xfrm>
            <a:off x="168691" y="4335871"/>
            <a:ext cx="6372225" cy="934224"/>
            <a:chOff x="5440484" y="3521084"/>
            <a:chExt cx="6122799" cy="934224"/>
          </a:xfrm>
        </p:grpSpPr>
        <p:sp>
          <p:nvSpPr>
            <p:cNvPr id="20" name="Yuvarlatılmış Dikdörtgen 17"/>
            <p:cNvSpPr/>
            <p:nvPr/>
          </p:nvSpPr>
          <p:spPr>
            <a:xfrm>
              <a:off x="5440484" y="3582656"/>
              <a:ext cx="5646057" cy="872652"/>
            </a:xfrm>
            <a:custGeom>
              <a:avLst/>
              <a:gdLst>
                <a:gd name="connsiteX0" fmla="*/ 0 w 5646057"/>
                <a:gd name="connsiteY0" fmla="*/ 204320 h 1225894"/>
                <a:gd name="connsiteX1" fmla="*/ 204320 w 5646057"/>
                <a:gd name="connsiteY1" fmla="*/ 0 h 1225894"/>
                <a:gd name="connsiteX2" fmla="*/ 5441737 w 5646057"/>
                <a:gd name="connsiteY2" fmla="*/ 0 h 1225894"/>
                <a:gd name="connsiteX3" fmla="*/ 5646057 w 5646057"/>
                <a:gd name="connsiteY3" fmla="*/ 204320 h 1225894"/>
                <a:gd name="connsiteX4" fmla="*/ 5646057 w 5646057"/>
                <a:gd name="connsiteY4" fmla="*/ 1021574 h 1225894"/>
                <a:gd name="connsiteX5" fmla="*/ 5441737 w 5646057"/>
                <a:gd name="connsiteY5" fmla="*/ 1225894 h 1225894"/>
                <a:gd name="connsiteX6" fmla="*/ 204320 w 5646057"/>
                <a:gd name="connsiteY6" fmla="*/ 1225894 h 1225894"/>
                <a:gd name="connsiteX7" fmla="*/ 0 w 5646057"/>
                <a:gd name="connsiteY7" fmla="*/ 1021574 h 1225894"/>
                <a:gd name="connsiteX8" fmla="*/ 0 w 5646057"/>
                <a:gd name="connsiteY8" fmla="*/ 204320 h 1225894"/>
                <a:gd name="connsiteX0" fmla="*/ 29219 w 5675276"/>
                <a:gd name="connsiteY0" fmla="*/ 204320 h 1225894"/>
                <a:gd name="connsiteX1" fmla="*/ 59368 w 5675276"/>
                <a:gd name="connsiteY1" fmla="*/ 58057 h 1225894"/>
                <a:gd name="connsiteX2" fmla="*/ 5470956 w 5675276"/>
                <a:gd name="connsiteY2" fmla="*/ 0 h 1225894"/>
                <a:gd name="connsiteX3" fmla="*/ 5675276 w 5675276"/>
                <a:gd name="connsiteY3" fmla="*/ 204320 h 1225894"/>
                <a:gd name="connsiteX4" fmla="*/ 5675276 w 5675276"/>
                <a:gd name="connsiteY4" fmla="*/ 1021574 h 1225894"/>
                <a:gd name="connsiteX5" fmla="*/ 5470956 w 5675276"/>
                <a:gd name="connsiteY5" fmla="*/ 1225894 h 1225894"/>
                <a:gd name="connsiteX6" fmla="*/ 233539 w 5675276"/>
                <a:gd name="connsiteY6" fmla="*/ 1225894 h 1225894"/>
                <a:gd name="connsiteX7" fmla="*/ 29219 w 5675276"/>
                <a:gd name="connsiteY7" fmla="*/ 1021574 h 1225894"/>
                <a:gd name="connsiteX8" fmla="*/ 29219 w 5675276"/>
                <a:gd name="connsiteY8" fmla="*/ 204320 h 1225894"/>
                <a:gd name="connsiteX0" fmla="*/ 29219 w 5746999"/>
                <a:gd name="connsiteY0" fmla="*/ 204320 h 1225894"/>
                <a:gd name="connsiteX1" fmla="*/ 59368 w 5746999"/>
                <a:gd name="connsiteY1" fmla="*/ 58057 h 1225894"/>
                <a:gd name="connsiteX2" fmla="*/ 5703184 w 5746999"/>
                <a:gd name="connsiteY2" fmla="*/ 0 h 1225894"/>
                <a:gd name="connsiteX3" fmla="*/ 5675276 w 5746999"/>
                <a:gd name="connsiteY3" fmla="*/ 204320 h 1225894"/>
                <a:gd name="connsiteX4" fmla="*/ 5675276 w 5746999"/>
                <a:gd name="connsiteY4" fmla="*/ 1021574 h 1225894"/>
                <a:gd name="connsiteX5" fmla="*/ 5470956 w 5746999"/>
                <a:gd name="connsiteY5" fmla="*/ 1225894 h 1225894"/>
                <a:gd name="connsiteX6" fmla="*/ 233539 w 5746999"/>
                <a:gd name="connsiteY6" fmla="*/ 1225894 h 1225894"/>
                <a:gd name="connsiteX7" fmla="*/ 29219 w 5746999"/>
                <a:gd name="connsiteY7" fmla="*/ 1021574 h 1225894"/>
                <a:gd name="connsiteX8" fmla="*/ 29219 w 5746999"/>
                <a:gd name="connsiteY8" fmla="*/ 204320 h 1225894"/>
                <a:gd name="connsiteX0" fmla="*/ 29219 w 5675276"/>
                <a:gd name="connsiteY0" fmla="*/ 160777 h 1182351"/>
                <a:gd name="connsiteX1" fmla="*/ 59368 w 5675276"/>
                <a:gd name="connsiteY1" fmla="*/ 14514 h 1182351"/>
                <a:gd name="connsiteX2" fmla="*/ 5369356 w 5675276"/>
                <a:gd name="connsiteY2" fmla="*/ 0 h 1182351"/>
                <a:gd name="connsiteX3" fmla="*/ 5675276 w 5675276"/>
                <a:gd name="connsiteY3" fmla="*/ 160777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369356 w 5675276"/>
                <a:gd name="connsiteY2" fmla="*/ 0 h 1182351"/>
                <a:gd name="connsiteX3" fmla="*/ 5501105 w 5675276"/>
                <a:gd name="connsiteY3" fmla="*/ 363977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01105 w 5675276"/>
                <a:gd name="connsiteY3" fmla="*/ 363977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01105 w 5675276"/>
                <a:gd name="connsiteY3" fmla="*/ 524750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81492 w 5675276"/>
                <a:gd name="connsiteY3" fmla="*/ 574992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81492 w 5675276"/>
                <a:gd name="connsiteY3" fmla="*/ 574992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81492 w 5675276"/>
                <a:gd name="connsiteY3" fmla="*/ 574992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29219 w 5675276"/>
                <a:gd name="connsiteY0" fmla="*/ 160777 h 1182351"/>
                <a:gd name="connsiteX1" fmla="*/ 59368 w 5675276"/>
                <a:gd name="connsiteY1" fmla="*/ 14514 h 1182351"/>
                <a:gd name="connsiteX2" fmla="*/ 5180670 w 5675276"/>
                <a:gd name="connsiteY2" fmla="*/ 0 h 1182351"/>
                <a:gd name="connsiteX3" fmla="*/ 5581492 w 5675276"/>
                <a:gd name="connsiteY3" fmla="*/ 574992 h 1182351"/>
                <a:gd name="connsiteX4" fmla="*/ 5675276 w 5675276"/>
                <a:gd name="connsiteY4" fmla="*/ 978031 h 1182351"/>
                <a:gd name="connsiteX5" fmla="*/ 5470956 w 5675276"/>
                <a:gd name="connsiteY5" fmla="*/ 1182351 h 1182351"/>
                <a:gd name="connsiteX6" fmla="*/ 233539 w 5675276"/>
                <a:gd name="connsiteY6" fmla="*/ 1182351 h 1182351"/>
                <a:gd name="connsiteX7" fmla="*/ 29219 w 5675276"/>
                <a:gd name="connsiteY7" fmla="*/ 978031 h 1182351"/>
                <a:gd name="connsiteX8" fmla="*/ 29219 w 5675276"/>
                <a:gd name="connsiteY8" fmla="*/ 160777 h 1182351"/>
                <a:gd name="connsiteX0" fmla="*/ 170822 w 5646057"/>
                <a:gd name="connsiteY0" fmla="*/ 381841 h 1182351"/>
                <a:gd name="connsiteX1" fmla="*/ 30149 w 5646057"/>
                <a:gd name="connsiteY1" fmla="*/ 14514 h 1182351"/>
                <a:gd name="connsiteX2" fmla="*/ 5151451 w 5646057"/>
                <a:gd name="connsiteY2" fmla="*/ 0 h 1182351"/>
                <a:gd name="connsiteX3" fmla="*/ 5552273 w 5646057"/>
                <a:gd name="connsiteY3" fmla="*/ 574992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0822 w 5646057"/>
                <a:gd name="connsiteY8" fmla="*/ 381841 h 1182351"/>
                <a:gd name="connsiteX0" fmla="*/ 170822 w 5646057"/>
                <a:gd name="connsiteY0" fmla="*/ 381841 h 1182351"/>
                <a:gd name="connsiteX1" fmla="*/ 371793 w 5646057"/>
                <a:gd name="connsiteY1" fmla="*/ 24562 h 1182351"/>
                <a:gd name="connsiteX2" fmla="*/ 5151451 w 5646057"/>
                <a:gd name="connsiteY2" fmla="*/ 0 h 1182351"/>
                <a:gd name="connsiteX3" fmla="*/ 5552273 w 5646057"/>
                <a:gd name="connsiteY3" fmla="*/ 574992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0822 w 5646057"/>
                <a:gd name="connsiteY8" fmla="*/ 381841 h 1182351"/>
                <a:gd name="connsiteX0" fmla="*/ 130629 w 5646057"/>
                <a:gd name="connsiteY0" fmla="*/ 371793 h 1182351"/>
                <a:gd name="connsiteX1" fmla="*/ 371793 w 5646057"/>
                <a:gd name="connsiteY1" fmla="*/ 24562 h 1182351"/>
                <a:gd name="connsiteX2" fmla="*/ 5151451 w 5646057"/>
                <a:gd name="connsiteY2" fmla="*/ 0 h 1182351"/>
                <a:gd name="connsiteX3" fmla="*/ 5552273 w 5646057"/>
                <a:gd name="connsiteY3" fmla="*/ 574992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30629 w 5646057"/>
                <a:gd name="connsiteY8" fmla="*/ 371793 h 1182351"/>
                <a:gd name="connsiteX0" fmla="*/ 130629 w 5646057"/>
                <a:gd name="connsiteY0" fmla="*/ 371793 h 1182351"/>
                <a:gd name="connsiteX1" fmla="*/ 371793 w 5646057"/>
                <a:gd name="connsiteY1" fmla="*/ 24562 h 1182351"/>
                <a:gd name="connsiteX2" fmla="*/ 5151451 w 5646057"/>
                <a:gd name="connsiteY2" fmla="*/ 0 h 1182351"/>
                <a:gd name="connsiteX3" fmla="*/ 5552273 w 5646057"/>
                <a:gd name="connsiteY3" fmla="*/ 574992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30629 w 5646057"/>
                <a:gd name="connsiteY8" fmla="*/ 371793 h 1182351"/>
                <a:gd name="connsiteX0" fmla="*/ 130629 w 5646057"/>
                <a:gd name="connsiteY0" fmla="*/ 371793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30629 w 5646057"/>
                <a:gd name="connsiteY8" fmla="*/ 371793 h 1182351"/>
                <a:gd name="connsiteX0" fmla="*/ 130629 w 5646057"/>
                <a:gd name="connsiteY0" fmla="*/ 371793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30629 w 5646057"/>
                <a:gd name="connsiteY8" fmla="*/ 371793 h 1182351"/>
                <a:gd name="connsiteX0" fmla="*/ 180870 w 5646057"/>
                <a:gd name="connsiteY0" fmla="*/ 371793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80870 w 5646057"/>
                <a:gd name="connsiteY8" fmla="*/ 371793 h 1182351"/>
                <a:gd name="connsiteX0" fmla="*/ 174520 w 5646057"/>
                <a:gd name="connsiteY0" fmla="*/ 294360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4520 w 5646057"/>
                <a:gd name="connsiteY8" fmla="*/ 294360 h 1182351"/>
                <a:gd name="connsiteX0" fmla="*/ 174520 w 5646057"/>
                <a:gd name="connsiteY0" fmla="*/ 294360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4520 w 5646057"/>
                <a:gd name="connsiteY8" fmla="*/ 294360 h 1182351"/>
                <a:gd name="connsiteX0" fmla="*/ 174520 w 5646057"/>
                <a:gd name="connsiteY0" fmla="*/ 294360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4520 w 5646057"/>
                <a:gd name="connsiteY8" fmla="*/ 294360 h 1182351"/>
                <a:gd name="connsiteX0" fmla="*/ 174520 w 5646057"/>
                <a:gd name="connsiteY0" fmla="*/ 294360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74520 w 5646057"/>
                <a:gd name="connsiteY8" fmla="*/ 294360 h 1182351"/>
                <a:gd name="connsiteX0" fmla="*/ 199920 w 5646057"/>
                <a:gd name="connsiteY0" fmla="*/ 320171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99920 w 5646057"/>
                <a:gd name="connsiteY8" fmla="*/ 320171 h 1182351"/>
                <a:gd name="connsiteX0" fmla="*/ 199920 w 5646057"/>
                <a:gd name="connsiteY0" fmla="*/ 320171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99920 w 5646057"/>
                <a:gd name="connsiteY8" fmla="*/ 320171 h 1182351"/>
                <a:gd name="connsiteX0" fmla="*/ 199920 w 5646057"/>
                <a:gd name="connsiteY0" fmla="*/ 320171 h 1182351"/>
                <a:gd name="connsiteX1" fmla="*/ 371793 w 5646057"/>
                <a:gd name="connsiteY1" fmla="*/ 24562 h 1182351"/>
                <a:gd name="connsiteX2" fmla="*/ 5151451 w 5646057"/>
                <a:gd name="connsiteY2" fmla="*/ 0 h 1182351"/>
                <a:gd name="connsiteX3" fmla="*/ 5481935 w 5646057"/>
                <a:gd name="connsiteY3" fmla="*/ 424266 h 1182351"/>
                <a:gd name="connsiteX4" fmla="*/ 5646057 w 5646057"/>
                <a:gd name="connsiteY4" fmla="*/ 978031 h 1182351"/>
                <a:gd name="connsiteX5" fmla="*/ 5441737 w 5646057"/>
                <a:gd name="connsiteY5" fmla="*/ 1182351 h 1182351"/>
                <a:gd name="connsiteX6" fmla="*/ 204320 w 5646057"/>
                <a:gd name="connsiteY6" fmla="*/ 1182351 h 1182351"/>
                <a:gd name="connsiteX7" fmla="*/ 0 w 5646057"/>
                <a:gd name="connsiteY7" fmla="*/ 978031 h 1182351"/>
                <a:gd name="connsiteX8" fmla="*/ 199920 w 5646057"/>
                <a:gd name="connsiteY8" fmla="*/ 320171 h 118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46057" h="1182351">
                  <a:moveTo>
                    <a:pt x="199920" y="320171"/>
                  </a:moveTo>
                  <a:cubicBezTo>
                    <a:pt x="282959" y="79718"/>
                    <a:pt x="258950" y="24562"/>
                    <a:pt x="371793" y="24562"/>
                  </a:cubicBezTo>
                  <a:lnTo>
                    <a:pt x="5151451" y="0"/>
                  </a:lnTo>
                  <a:cubicBezTo>
                    <a:pt x="5264294" y="0"/>
                    <a:pt x="5401549" y="200891"/>
                    <a:pt x="5481935" y="424266"/>
                  </a:cubicBezTo>
                  <a:cubicBezTo>
                    <a:pt x="5573486" y="659096"/>
                    <a:pt x="5614796" y="843685"/>
                    <a:pt x="5646057" y="978031"/>
                  </a:cubicBezTo>
                  <a:cubicBezTo>
                    <a:pt x="5646057" y="1090874"/>
                    <a:pt x="5554580" y="1182351"/>
                    <a:pt x="5441737" y="1182351"/>
                  </a:cubicBezTo>
                  <a:lnTo>
                    <a:pt x="204320" y="1182351"/>
                  </a:lnTo>
                  <a:cubicBezTo>
                    <a:pt x="91477" y="1182351"/>
                    <a:pt x="0" y="1090874"/>
                    <a:pt x="0" y="978031"/>
                  </a:cubicBezTo>
                  <a:cubicBezTo>
                    <a:pt x="66640" y="758744"/>
                    <a:pt x="120580" y="573872"/>
                    <a:pt x="199920" y="320171"/>
                  </a:cubicBezTo>
                  <a:close/>
                </a:path>
              </a:pathLst>
            </a:custGeom>
            <a:solidFill>
              <a:schemeClr val="accent6">
                <a:lumMod val="60000"/>
                <a:lumOff val="40000"/>
              </a:schemeClr>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t>  </a:t>
              </a:r>
              <a:r>
                <a:rPr lang="tr-TR" sz="2400" dirty="0" smtClean="0">
                  <a:solidFill>
                    <a:schemeClr val="tx1"/>
                  </a:solidFill>
                </a:rPr>
                <a:t>3</a:t>
              </a:r>
              <a:endParaRPr lang="tr-TR" sz="2400" dirty="0">
                <a:solidFill>
                  <a:schemeClr val="tx1"/>
                </a:solidFill>
              </a:endParaRPr>
            </a:p>
          </p:txBody>
        </p:sp>
        <p:sp>
          <p:nvSpPr>
            <p:cNvPr id="21" name="Yuvarlatılmış Dikdörtgen 20"/>
            <p:cNvSpPr/>
            <p:nvPr/>
          </p:nvSpPr>
          <p:spPr>
            <a:xfrm>
              <a:off x="6075766" y="3521084"/>
              <a:ext cx="5487517" cy="859997"/>
            </a:xfrm>
            <a:custGeom>
              <a:avLst/>
              <a:gdLst>
                <a:gd name="connsiteX0" fmla="*/ 0 w 5241891"/>
                <a:gd name="connsiteY0" fmla="*/ 55266 h 1115367"/>
                <a:gd name="connsiteX1" fmla="*/ 55266 w 5241891"/>
                <a:gd name="connsiteY1" fmla="*/ 0 h 1115367"/>
                <a:gd name="connsiteX2" fmla="*/ 5186625 w 5241891"/>
                <a:gd name="connsiteY2" fmla="*/ 0 h 1115367"/>
                <a:gd name="connsiteX3" fmla="*/ 5241891 w 5241891"/>
                <a:gd name="connsiteY3" fmla="*/ 55266 h 1115367"/>
                <a:gd name="connsiteX4" fmla="*/ 5241891 w 5241891"/>
                <a:gd name="connsiteY4" fmla="*/ 1060101 h 1115367"/>
                <a:gd name="connsiteX5" fmla="*/ 5186625 w 5241891"/>
                <a:gd name="connsiteY5" fmla="*/ 1115367 h 1115367"/>
                <a:gd name="connsiteX6" fmla="*/ 55266 w 5241891"/>
                <a:gd name="connsiteY6" fmla="*/ 1115367 h 1115367"/>
                <a:gd name="connsiteX7" fmla="*/ 0 w 5241891"/>
                <a:gd name="connsiteY7" fmla="*/ 1060101 h 1115367"/>
                <a:gd name="connsiteX8" fmla="*/ 0 w 5241891"/>
                <a:gd name="connsiteY8" fmla="*/ 55266 h 1115367"/>
                <a:gd name="connsiteX0" fmla="*/ 0 w 5241891"/>
                <a:gd name="connsiteY0" fmla="*/ 55266 h 1115367"/>
                <a:gd name="connsiteX1" fmla="*/ 55266 w 5241891"/>
                <a:gd name="connsiteY1" fmla="*/ 0 h 1115367"/>
                <a:gd name="connsiteX2" fmla="*/ 5186625 w 5241891"/>
                <a:gd name="connsiteY2" fmla="*/ 0 h 1115367"/>
                <a:gd name="connsiteX3" fmla="*/ 5241891 w 5241891"/>
                <a:gd name="connsiteY3" fmla="*/ 55266 h 1115367"/>
                <a:gd name="connsiteX4" fmla="*/ 5241891 w 5241891"/>
                <a:gd name="connsiteY4" fmla="*/ 1060101 h 1115367"/>
                <a:gd name="connsiteX5" fmla="*/ 4935417 w 5241891"/>
                <a:gd name="connsiteY5" fmla="*/ 1105319 h 1115367"/>
                <a:gd name="connsiteX6" fmla="*/ 55266 w 5241891"/>
                <a:gd name="connsiteY6" fmla="*/ 1115367 h 1115367"/>
                <a:gd name="connsiteX7" fmla="*/ 0 w 5241891"/>
                <a:gd name="connsiteY7" fmla="*/ 1060101 h 1115367"/>
                <a:gd name="connsiteX8" fmla="*/ 0 w 5241891"/>
                <a:gd name="connsiteY8" fmla="*/ 55266 h 1115367"/>
                <a:gd name="connsiteX0" fmla="*/ 0 w 5241891"/>
                <a:gd name="connsiteY0" fmla="*/ 55266 h 1115367"/>
                <a:gd name="connsiteX1" fmla="*/ 55266 w 5241891"/>
                <a:gd name="connsiteY1" fmla="*/ 0 h 1115367"/>
                <a:gd name="connsiteX2" fmla="*/ 5186625 w 5241891"/>
                <a:gd name="connsiteY2" fmla="*/ 0 h 1115367"/>
                <a:gd name="connsiteX3" fmla="*/ 5241891 w 5241891"/>
                <a:gd name="connsiteY3" fmla="*/ 55266 h 1115367"/>
                <a:gd name="connsiteX4" fmla="*/ 5061021 w 5241891"/>
                <a:gd name="connsiteY4" fmla="*/ 1050053 h 1115367"/>
                <a:gd name="connsiteX5" fmla="*/ 4935417 w 5241891"/>
                <a:gd name="connsiteY5" fmla="*/ 1105319 h 1115367"/>
                <a:gd name="connsiteX6" fmla="*/ 55266 w 5241891"/>
                <a:gd name="connsiteY6" fmla="*/ 1115367 h 1115367"/>
                <a:gd name="connsiteX7" fmla="*/ 0 w 5241891"/>
                <a:gd name="connsiteY7" fmla="*/ 1060101 h 1115367"/>
                <a:gd name="connsiteX8" fmla="*/ 0 w 5241891"/>
                <a:gd name="connsiteY8" fmla="*/ 55266 h 1115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41891" h="1115367">
                  <a:moveTo>
                    <a:pt x="0" y="55266"/>
                  </a:moveTo>
                  <a:cubicBezTo>
                    <a:pt x="0" y="24743"/>
                    <a:pt x="24743" y="0"/>
                    <a:pt x="55266" y="0"/>
                  </a:cubicBezTo>
                  <a:lnTo>
                    <a:pt x="5186625" y="0"/>
                  </a:lnTo>
                  <a:cubicBezTo>
                    <a:pt x="5217148" y="0"/>
                    <a:pt x="5241891" y="24743"/>
                    <a:pt x="5241891" y="55266"/>
                  </a:cubicBezTo>
                  <a:lnTo>
                    <a:pt x="5061021" y="1050053"/>
                  </a:lnTo>
                  <a:cubicBezTo>
                    <a:pt x="5061021" y="1080576"/>
                    <a:pt x="4965940" y="1105319"/>
                    <a:pt x="4935417" y="1105319"/>
                  </a:cubicBezTo>
                  <a:lnTo>
                    <a:pt x="55266" y="1115367"/>
                  </a:lnTo>
                  <a:cubicBezTo>
                    <a:pt x="24743" y="1115367"/>
                    <a:pt x="0" y="1090624"/>
                    <a:pt x="0" y="1060101"/>
                  </a:cubicBezTo>
                  <a:lnTo>
                    <a:pt x="0" y="55266"/>
                  </a:lnTo>
                  <a:close/>
                </a:path>
              </a:pathLst>
            </a:custGeom>
            <a:solidFill>
              <a:schemeClr val="bg1">
                <a:lumMod val="95000"/>
              </a:schemeClr>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Anadolu’nun Türk-İslam eserleri ile imar edilmesi</a:t>
              </a:r>
              <a:endParaRPr lang="tr-TR" sz="2400" dirty="0">
                <a:solidFill>
                  <a:schemeClr val="tx1"/>
                </a:solidFill>
              </a:endParaRPr>
            </a:p>
          </p:txBody>
        </p:sp>
      </p:grpSp>
      <p:grpSp>
        <p:nvGrpSpPr>
          <p:cNvPr id="22" name="Grup 21"/>
          <p:cNvGrpSpPr/>
          <p:nvPr/>
        </p:nvGrpSpPr>
        <p:grpSpPr>
          <a:xfrm>
            <a:off x="7202078" y="1918314"/>
            <a:ext cx="4829175" cy="3277554"/>
            <a:chOff x="2176004" y="1358281"/>
            <a:chExt cx="4082752" cy="2947536"/>
          </a:xfrm>
        </p:grpSpPr>
        <p:sp>
          <p:nvSpPr>
            <p:cNvPr id="23" name="Google Shape;835;p38"/>
            <p:cNvSpPr/>
            <p:nvPr/>
          </p:nvSpPr>
          <p:spPr>
            <a:xfrm rot="10800000" flipV="1">
              <a:off x="2176005" y="1358281"/>
              <a:ext cx="4082751" cy="2840855"/>
            </a:xfrm>
            <a:custGeom>
              <a:avLst/>
              <a:gdLst/>
              <a:ahLst/>
              <a:cxnLst/>
              <a:rect l="l" t="t" r="r" b="b"/>
              <a:pathLst>
                <a:path w="3619883" h="4275461" extrusionOk="0">
                  <a:moveTo>
                    <a:pt x="3619883" y="4275461"/>
                  </a:moveTo>
                  <a:lnTo>
                    <a:pt x="3439718" y="4275461"/>
                  </a:lnTo>
                  <a:lnTo>
                    <a:pt x="3382296" y="4128157"/>
                  </a:lnTo>
                  <a:lnTo>
                    <a:pt x="3448683" y="4128157"/>
                  </a:lnTo>
                  <a:lnTo>
                    <a:pt x="3448683" y="3951392"/>
                  </a:lnTo>
                  <a:lnTo>
                    <a:pt x="3270899" y="3951392"/>
                  </a:lnTo>
                  <a:lnTo>
                    <a:pt x="3270899" y="4128157"/>
                  </a:lnTo>
                  <a:lnTo>
                    <a:pt x="3327149" y="4128157"/>
                  </a:lnTo>
                  <a:lnTo>
                    <a:pt x="3269726" y="4275461"/>
                  </a:lnTo>
                  <a:lnTo>
                    <a:pt x="3052674" y="4275461"/>
                  </a:lnTo>
                  <a:lnTo>
                    <a:pt x="3096002" y="4128157"/>
                  </a:lnTo>
                  <a:lnTo>
                    <a:pt x="3137725" y="4128157"/>
                  </a:lnTo>
                  <a:lnTo>
                    <a:pt x="3137725" y="3951392"/>
                  </a:lnTo>
                  <a:lnTo>
                    <a:pt x="2959941" y="3951392"/>
                  </a:lnTo>
                  <a:lnTo>
                    <a:pt x="2959941" y="4128157"/>
                  </a:lnTo>
                  <a:lnTo>
                    <a:pt x="2996846" y="4128157"/>
                  </a:lnTo>
                  <a:lnTo>
                    <a:pt x="3014011" y="4275461"/>
                  </a:lnTo>
                  <a:lnTo>
                    <a:pt x="2761042" y="4275461"/>
                  </a:lnTo>
                  <a:lnTo>
                    <a:pt x="2761042" y="4128157"/>
                  </a:lnTo>
                  <a:lnTo>
                    <a:pt x="2826768" y="4128157"/>
                  </a:lnTo>
                  <a:lnTo>
                    <a:pt x="2826768" y="3951392"/>
                  </a:lnTo>
                  <a:lnTo>
                    <a:pt x="2648983" y="3951392"/>
                  </a:lnTo>
                  <a:lnTo>
                    <a:pt x="2648983" y="4128157"/>
                  </a:lnTo>
                  <a:lnTo>
                    <a:pt x="2690646" y="4128157"/>
                  </a:lnTo>
                  <a:lnTo>
                    <a:pt x="2690646" y="4275461"/>
                  </a:lnTo>
                  <a:lnTo>
                    <a:pt x="2511710" y="4275461"/>
                  </a:lnTo>
                  <a:lnTo>
                    <a:pt x="2454288" y="4128157"/>
                  </a:lnTo>
                  <a:lnTo>
                    <a:pt x="2515810" y="4128157"/>
                  </a:lnTo>
                  <a:lnTo>
                    <a:pt x="2515810" y="3951392"/>
                  </a:lnTo>
                  <a:lnTo>
                    <a:pt x="2338025" y="3951392"/>
                  </a:lnTo>
                  <a:lnTo>
                    <a:pt x="2338025" y="4128157"/>
                  </a:lnTo>
                  <a:lnTo>
                    <a:pt x="2395120" y="4128157"/>
                  </a:lnTo>
                  <a:lnTo>
                    <a:pt x="2337697" y="4275461"/>
                  </a:lnTo>
                  <a:lnTo>
                    <a:pt x="2150155" y="4275461"/>
                  </a:lnTo>
                  <a:lnTo>
                    <a:pt x="2150155" y="4128157"/>
                  </a:lnTo>
                  <a:lnTo>
                    <a:pt x="2204852" y="4128157"/>
                  </a:lnTo>
                  <a:lnTo>
                    <a:pt x="2204852" y="3951392"/>
                  </a:lnTo>
                  <a:lnTo>
                    <a:pt x="2027068" y="3951392"/>
                  </a:lnTo>
                  <a:lnTo>
                    <a:pt x="2027068" y="4128157"/>
                  </a:lnTo>
                  <a:lnTo>
                    <a:pt x="2079759" y="4128157"/>
                  </a:lnTo>
                  <a:lnTo>
                    <a:pt x="2079759" y="4275461"/>
                  </a:lnTo>
                  <a:lnTo>
                    <a:pt x="1824703" y="4275461"/>
                  </a:lnTo>
                  <a:lnTo>
                    <a:pt x="1834468" y="4128157"/>
                  </a:lnTo>
                  <a:lnTo>
                    <a:pt x="1893894" y="4128157"/>
                  </a:lnTo>
                  <a:lnTo>
                    <a:pt x="1893894" y="3951392"/>
                  </a:lnTo>
                  <a:lnTo>
                    <a:pt x="1716110" y="3951392"/>
                  </a:lnTo>
                  <a:lnTo>
                    <a:pt x="1716110" y="4006431"/>
                  </a:lnTo>
                  <a:lnTo>
                    <a:pt x="1703447" y="4007960"/>
                  </a:lnTo>
                  <a:lnTo>
                    <a:pt x="1716110" y="4044284"/>
                  </a:lnTo>
                  <a:lnTo>
                    <a:pt x="1716110" y="4128157"/>
                  </a:lnTo>
                  <a:lnTo>
                    <a:pt x="1745346" y="4128157"/>
                  </a:lnTo>
                  <a:lnTo>
                    <a:pt x="1796694" y="4275461"/>
                  </a:lnTo>
                  <a:lnTo>
                    <a:pt x="1558844" y="4275461"/>
                  </a:lnTo>
                  <a:lnTo>
                    <a:pt x="1517252" y="4128157"/>
                  </a:lnTo>
                  <a:lnTo>
                    <a:pt x="1582936" y="4128157"/>
                  </a:lnTo>
                  <a:lnTo>
                    <a:pt x="1582936" y="3951392"/>
                  </a:lnTo>
                  <a:lnTo>
                    <a:pt x="1405151" y="3951392"/>
                  </a:lnTo>
                  <a:lnTo>
                    <a:pt x="1405151" y="4128157"/>
                  </a:lnTo>
                  <a:lnTo>
                    <a:pt x="1468988" y="4128157"/>
                  </a:lnTo>
                  <a:lnTo>
                    <a:pt x="1427396" y="4275461"/>
                  </a:lnTo>
                  <a:lnTo>
                    <a:pt x="1210751" y="4275461"/>
                  </a:lnTo>
                  <a:lnTo>
                    <a:pt x="1210751" y="4128157"/>
                  </a:lnTo>
                  <a:lnTo>
                    <a:pt x="1271978" y="4128157"/>
                  </a:lnTo>
                  <a:lnTo>
                    <a:pt x="1271978" y="3951392"/>
                  </a:lnTo>
                  <a:lnTo>
                    <a:pt x="1094193" y="3951392"/>
                  </a:lnTo>
                  <a:lnTo>
                    <a:pt x="1094193" y="4128157"/>
                  </a:lnTo>
                  <a:lnTo>
                    <a:pt x="1140354" y="4128157"/>
                  </a:lnTo>
                  <a:lnTo>
                    <a:pt x="1140354" y="4275461"/>
                  </a:lnTo>
                  <a:lnTo>
                    <a:pt x="953807" y="4275461"/>
                  </a:lnTo>
                  <a:lnTo>
                    <a:pt x="912215" y="4128157"/>
                  </a:lnTo>
                  <a:lnTo>
                    <a:pt x="961020" y="4128157"/>
                  </a:lnTo>
                  <a:lnTo>
                    <a:pt x="961020" y="3951392"/>
                  </a:lnTo>
                  <a:lnTo>
                    <a:pt x="783235" y="3951392"/>
                  </a:lnTo>
                  <a:lnTo>
                    <a:pt x="783235" y="4128157"/>
                  </a:lnTo>
                  <a:lnTo>
                    <a:pt x="871024" y="4128157"/>
                  </a:lnTo>
                  <a:lnTo>
                    <a:pt x="829432" y="4275461"/>
                  </a:lnTo>
                  <a:lnTo>
                    <a:pt x="611484" y="4275461"/>
                  </a:lnTo>
                  <a:lnTo>
                    <a:pt x="621247" y="4128157"/>
                  </a:lnTo>
                  <a:lnTo>
                    <a:pt x="650062" y="4128157"/>
                  </a:lnTo>
                  <a:lnTo>
                    <a:pt x="650062" y="3951392"/>
                  </a:lnTo>
                  <a:lnTo>
                    <a:pt x="472277" y="3951392"/>
                  </a:lnTo>
                  <a:lnTo>
                    <a:pt x="472277" y="4128157"/>
                  </a:lnTo>
                  <a:lnTo>
                    <a:pt x="522650" y="4128157"/>
                  </a:lnTo>
                  <a:lnTo>
                    <a:pt x="573998" y="4275461"/>
                  </a:lnTo>
                  <a:lnTo>
                    <a:pt x="336164" y="4275461"/>
                  </a:lnTo>
                  <a:lnTo>
                    <a:pt x="294572" y="4128157"/>
                  </a:lnTo>
                  <a:lnTo>
                    <a:pt x="339106" y="4128157"/>
                  </a:lnTo>
                  <a:lnTo>
                    <a:pt x="339106" y="3951392"/>
                  </a:lnTo>
                  <a:lnTo>
                    <a:pt x="161321" y="3951392"/>
                  </a:lnTo>
                  <a:lnTo>
                    <a:pt x="161321" y="4128157"/>
                  </a:lnTo>
                  <a:lnTo>
                    <a:pt x="230914" y="4128157"/>
                  </a:lnTo>
                  <a:lnTo>
                    <a:pt x="189322" y="4275461"/>
                  </a:lnTo>
                  <a:lnTo>
                    <a:pt x="0" y="4275461"/>
                  </a:lnTo>
                  <a:lnTo>
                    <a:pt x="0" y="42229"/>
                  </a:ln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cubicBezTo>
                    <a:pt x="1658964" y="106547"/>
                    <a:pt x="1717565" y="116830"/>
                    <a:pt x="1746598" y="122460"/>
                  </a:cubicBezTo>
                  <a:cubicBezTo>
                    <a:pt x="1784954" y="129898"/>
                    <a:pt x="1777755" y="129229"/>
                    <a:pt x="1811913" y="143234"/>
                  </a:cubicBezTo>
                  <a:cubicBezTo>
                    <a:pt x="1826795" y="139993"/>
                    <a:pt x="1840838" y="135560"/>
                    <a:pt x="1856557" y="133511"/>
                  </a:cubicBezTo>
                  <a:cubicBezTo>
                    <a:pt x="1928018" y="124200"/>
                    <a:pt x="1988968" y="136755"/>
                    <a:pt x="2066003" y="143313"/>
                  </a:cubicBezTo>
                  <a:cubicBezTo>
                    <a:pt x="2066003" y="143313"/>
                    <a:pt x="2140825" y="127584"/>
                    <a:pt x="2177615" y="119007"/>
                  </a:cubicBezTo>
                  <a:cubicBezTo>
                    <a:pt x="2204144" y="112823"/>
                    <a:pt x="2229794" y="105701"/>
                    <a:pt x="2255883" y="99047"/>
                  </a:cubicBezTo>
                  <a:cubicBezTo>
                    <a:pt x="2285463" y="96494"/>
                    <a:pt x="2315224" y="94357"/>
                    <a:pt x="2344622" y="91388"/>
                  </a:cubicBez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close/>
                </a:path>
              </a:pathLst>
            </a:custGeom>
            <a:solidFill>
              <a:schemeClr val="bg1">
                <a:lumMod val="85000"/>
              </a:schemeClr>
            </a:solidFill>
            <a:ln>
              <a:noFill/>
            </a:ln>
            <a:effectLst>
              <a:outerShdw blurRad="50800" dist="38100" dir="2700000" algn="tl" rotWithShape="0">
                <a:srgbClr val="000000">
                  <a:alpha val="298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tr-TR" sz="2400" dirty="0" smtClean="0">
                  <a:latin typeface="Calibri"/>
                  <a:ea typeface="Calibri"/>
                  <a:cs typeface="Calibri"/>
                  <a:sym typeface="Calibri"/>
                </a:rPr>
                <a:t>Bu doğrultuda Anadolu’da </a:t>
              </a:r>
              <a:r>
                <a:rPr lang="tr-TR" sz="2400" dirty="0" smtClean="0">
                  <a:latin typeface="Calibri"/>
                  <a:ea typeface="Calibri"/>
                  <a:cs typeface="Calibri"/>
                  <a:sym typeface="Calibri"/>
                </a:rPr>
                <a:t>Doğu </a:t>
              </a:r>
              <a:r>
                <a:rPr lang="tr-TR" sz="2400" dirty="0" err="1" smtClean="0">
                  <a:latin typeface="Calibri"/>
                  <a:ea typeface="Calibri"/>
                  <a:cs typeface="Calibri"/>
                  <a:sym typeface="Calibri"/>
                </a:rPr>
                <a:t>Roma’tan</a:t>
              </a:r>
              <a:r>
                <a:rPr lang="tr-TR" sz="2400" dirty="0" smtClean="0">
                  <a:latin typeface="Calibri"/>
                  <a:ea typeface="Calibri"/>
                  <a:cs typeface="Calibri"/>
                  <a:sym typeface="Calibri"/>
                </a:rPr>
                <a:t> </a:t>
              </a:r>
              <a:r>
                <a:rPr lang="tr-TR" sz="2400" dirty="0" smtClean="0">
                  <a:latin typeface="Calibri"/>
                  <a:ea typeface="Calibri"/>
                  <a:cs typeface="Calibri"/>
                  <a:sym typeface="Calibri"/>
                </a:rPr>
                <a:t>alınan yerlere Horasan’dan gelen Türkmenler yerleştirilmiş yapılan camilerin etrafına mahalleler kurulmuştur. Hamam, türbe, imarethane, medrese gibi yapılarla imar faaliyetleri sürmüştür.</a:t>
              </a:r>
              <a:endParaRPr sz="1800" b="0" i="0" u="none" strike="noStrike" cap="none" dirty="0">
                <a:latin typeface="Calibri"/>
                <a:ea typeface="Calibri"/>
                <a:cs typeface="Calibri"/>
                <a:sym typeface="Calibri"/>
              </a:endParaRPr>
            </a:p>
          </p:txBody>
        </p:sp>
        <p:sp>
          <p:nvSpPr>
            <p:cNvPr id="24" name="Google Shape;835;p38"/>
            <p:cNvSpPr/>
            <p:nvPr/>
          </p:nvSpPr>
          <p:spPr>
            <a:xfrm flipV="1">
              <a:off x="2176004" y="3972873"/>
              <a:ext cx="4082751" cy="332944"/>
            </a:xfrm>
            <a:custGeom>
              <a:avLst/>
              <a:gdLst>
                <a:gd name="connsiteX0" fmla="*/ 3619883 w 3619883"/>
                <a:gd name="connsiteY0" fmla="*/ 4275461 h 4275461"/>
                <a:gd name="connsiteX1" fmla="*/ 3439718 w 3619883"/>
                <a:gd name="connsiteY1" fmla="*/ 4275461 h 4275461"/>
                <a:gd name="connsiteX2" fmla="*/ 3382296 w 3619883"/>
                <a:gd name="connsiteY2" fmla="*/ 4128157 h 4275461"/>
                <a:gd name="connsiteX3" fmla="*/ 3448683 w 3619883"/>
                <a:gd name="connsiteY3" fmla="*/ 4128157 h 4275461"/>
                <a:gd name="connsiteX4" fmla="*/ 3270899 w 3619883"/>
                <a:gd name="connsiteY4" fmla="*/ 3951392 h 4275461"/>
                <a:gd name="connsiteX5" fmla="*/ 3270899 w 3619883"/>
                <a:gd name="connsiteY5" fmla="*/ 4128157 h 4275461"/>
                <a:gd name="connsiteX6" fmla="*/ 3327149 w 3619883"/>
                <a:gd name="connsiteY6" fmla="*/ 4128157 h 4275461"/>
                <a:gd name="connsiteX7" fmla="*/ 3269726 w 3619883"/>
                <a:gd name="connsiteY7" fmla="*/ 4275461 h 4275461"/>
                <a:gd name="connsiteX8" fmla="*/ 3052674 w 3619883"/>
                <a:gd name="connsiteY8" fmla="*/ 4275461 h 4275461"/>
                <a:gd name="connsiteX9" fmla="*/ 3096002 w 3619883"/>
                <a:gd name="connsiteY9" fmla="*/ 4128157 h 4275461"/>
                <a:gd name="connsiteX10" fmla="*/ 3137725 w 3619883"/>
                <a:gd name="connsiteY10" fmla="*/ 4128157 h 4275461"/>
                <a:gd name="connsiteX11" fmla="*/ 3137725 w 3619883"/>
                <a:gd name="connsiteY11" fmla="*/ 3951392 h 4275461"/>
                <a:gd name="connsiteX12" fmla="*/ 2959941 w 3619883"/>
                <a:gd name="connsiteY12" fmla="*/ 3951392 h 4275461"/>
                <a:gd name="connsiteX13" fmla="*/ 2959941 w 3619883"/>
                <a:gd name="connsiteY13" fmla="*/ 4128157 h 4275461"/>
                <a:gd name="connsiteX14" fmla="*/ 2996846 w 3619883"/>
                <a:gd name="connsiteY14" fmla="*/ 4128157 h 4275461"/>
                <a:gd name="connsiteX15" fmla="*/ 3014011 w 3619883"/>
                <a:gd name="connsiteY15" fmla="*/ 4275461 h 4275461"/>
                <a:gd name="connsiteX16" fmla="*/ 2761042 w 3619883"/>
                <a:gd name="connsiteY16" fmla="*/ 4275461 h 4275461"/>
                <a:gd name="connsiteX17" fmla="*/ 2761042 w 3619883"/>
                <a:gd name="connsiteY17" fmla="*/ 4128157 h 4275461"/>
                <a:gd name="connsiteX18" fmla="*/ 2826768 w 3619883"/>
                <a:gd name="connsiteY18" fmla="*/ 4128157 h 4275461"/>
                <a:gd name="connsiteX19" fmla="*/ 2826768 w 3619883"/>
                <a:gd name="connsiteY19" fmla="*/ 3951392 h 4275461"/>
                <a:gd name="connsiteX20" fmla="*/ 2648983 w 3619883"/>
                <a:gd name="connsiteY20" fmla="*/ 3951392 h 4275461"/>
                <a:gd name="connsiteX21" fmla="*/ 2648983 w 3619883"/>
                <a:gd name="connsiteY21" fmla="*/ 4128157 h 4275461"/>
                <a:gd name="connsiteX22" fmla="*/ 2690646 w 3619883"/>
                <a:gd name="connsiteY22" fmla="*/ 4128157 h 4275461"/>
                <a:gd name="connsiteX23" fmla="*/ 2690646 w 3619883"/>
                <a:gd name="connsiteY23" fmla="*/ 4275461 h 4275461"/>
                <a:gd name="connsiteX24" fmla="*/ 2511710 w 3619883"/>
                <a:gd name="connsiteY24" fmla="*/ 4275461 h 4275461"/>
                <a:gd name="connsiteX25" fmla="*/ 2454288 w 3619883"/>
                <a:gd name="connsiteY25" fmla="*/ 4128157 h 4275461"/>
                <a:gd name="connsiteX26" fmla="*/ 2515810 w 3619883"/>
                <a:gd name="connsiteY26" fmla="*/ 4128157 h 4275461"/>
                <a:gd name="connsiteX27" fmla="*/ 2515810 w 3619883"/>
                <a:gd name="connsiteY27" fmla="*/ 3951392 h 4275461"/>
                <a:gd name="connsiteX28" fmla="*/ 2338025 w 3619883"/>
                <a:gd name="connsiteY28" fmla="*/ 3951392 h 4275461"/>
                <a:gd name="connsiteX29" fmla="*/ 2338025 w 3619883"/>
                <a:gd name="connsiteY29" fmla="*/ 4128157 h 4275461"/>
                <a:gd name="connsiteX30" fmla="*/ 2395120 w 3619883"/>
                <a:gd name="connsiteY30" fmla="*/ 4128157 h 4275461"/>
                <a:gd name="connsiteX31" fmla="*/ 2337697 w 3619883"/>
                <a:gd name="connsiteY31" fmla="*/ 4275461 h 4275461"/>
                <a:gd name="connsiteX32" fmla="*/ 2150155 w 3619883"/>
                <a:gd name="connsiteY32" fmla="*/ 4275461 h 4275461"/>
                <a:gd name="connsiteX33" fmla="*/ 2150155 w 3619883"/>
                <a:gd name="connsiteY33" fmla="*/ 4128157 h 4275461"/>
                <a:gd name="connsiteX34" fmla="*/ 2204852 w 3619883"/>
                <a:gd name="connsiteY34" fmla="*/ 4128157 h 4275461"/>
                <a:gd name="connsiteX35" fmla="*/ 2204852 w 3619883"/>
                <a:gd name="connsiteY35" fmla="*/ 3951392 h 4275461"/>
                <a:gd name="connsiteX36" fmla="*/ 2027068 w 3619883"/>
                <a:gd name="connsiteY36" fmla="*/ 3951392 h 4275461"/>
                <a:gd name="connsiteX37" fmla="*/ 2027068 w 3619883"/>
                <a:gd name="connsiteY37" fmla="*/ 4128157 h 4275461"/>
                <a:gd name="connsiteX38" fmla="*/ 2079759 w 3619883"/>
                <a:gd name="connsiteY38" fmla="*/ 4128157 h 4275461"/>
                <a:gd name="connsiteX39" fmla="*/ 2079759 w 3619883"/>
                <a:gd name="connsiteY39" fmla="*/ 4275461 h 4275461"/>
                <a:gd name="connsiteX40" fmla="*/ 1824703 w 3619883"/>
                <a:gd name="connsiteY40" fmla="*/ 4275461 h 4275461"/>
                <a:gd name="connsiteX41" fmla="*/ 1834468 w 3619883"/>
                <a:gd name="connsiteY41" fmla="*/ 4128157 h 4275461"/>
                <a:gd name="connsiteX42" fmla="*/ 1893894 w 3619883"/>
                <a:gd name="connsiteY42" fmla="*/ 4128157 h 4275461"/>
                <a:gd name="connsiteX43" fmla="*/ 1893894 w 3619883"/>
                <a:gd name="connsiteY43" fmla="*/ 3951392 h 4275461"/>
                <a:gd name="connsiteX44" fmla="*/ 1716110 w 3619883"/>
                <a:gd name="connsiteY44" fmla="*/ 3951392 h 4275461"/>
                <a:gd name="connsiteX45" fmla="*/ 1716110 w 3619883"/>
                <a:gd name="connsiteY45" fmla="*/ 4006431 h 4275461"/>
                <a:gd name="connsiteX46" fmla="*/ 1703447 w 3619883"/>
                <a:gd name="connsiteY46" fmla="*/ 4007960 h 4275461"/>
                <a:gd name="connsiteX47" fmla="*/ 1716110 w 3619883"/>
                <a:gd name="connsiteY47" fmla="*/ 4044284 h 4275461"/>
                <a:gd name="connsiteX48" fmla="*/ 1716110 w 3619883"/>
                <a:gd name="connsiteY48" fmla="*/ 4128157 h 4275461"/>
                <a:gd name="connsiteX49" fmla="*/ 1745346 w 3619883"/>
                <a:gd name="connsiteY49" fmla="*/ 4128157 h 4275461"/>
                <a:gd name="connsiteX50" fmla="*/ 1796694 w 3619883"/>
                <a:gd name="connsiteY50" fmla="*/ 4275461 h 4275461"/>
                <a:gd name="connsiteX51" fmla="*/ 1558844 w 3619883"/>
                <a:gd name="connsiteY51" fmla="*/ 4275461 h 4275461"/>
                <a:gd name="connsiteX52" fmla="*/ 1517252 w 3619883"/>
                <a:gd name="connsiteY52" fmla="*/ 4128157 h 4275461"/>
                <a:gd name="connsiteX53" fmla="*/ 1582936 w 3619883"/>
                <a:gd name="connsiteY53" fmla="*/ 4128157 h 4275461"/>
                <a:gd name="connsiteX54" fmla="*/ 1582936 w 3619883"/>
                <a:gd name="connsiteY54" fmla="*/ 3951392 h 4275461"/>
                <a:gd name="connsiteX55" fmla="*/ 1405151 w 3619883"/>
                <a:gd name="connsiteY55" fmla="*/ 3951392 h 4275461"/>
                <a:gd name="connsiteX56" fmla="*/ 1405151 w 3619883"/>
                <a:gd name="connsiteY56" fmla="*/ 4128157 h 4275461"/>
                <a:gd name="connsiteX57" fmla="*/ 1468988 w 3619883"/>
                <a:gd name="connsiteY57" fmla="*/ 4128157 h 4275461"/>
                <a:gd name="connsiteX58" fmla="*/ 1427396 w 3619883"/>
                <a:gd name="connsiteY58" fmla="*/ 4275461 h 4275461"/>
                <a:gd name="connsiteX59" fmla="*/ 1210751 w 3619883"/>
                <a:gd name="connsiteY59" fmla="*/ 4275461 h 4275461"/>
                <a:gd name="connsiteX60" fmla="*/ 1210751 w 3619883"/>
                <a:gd name="connsiteY60" fmla="*/ 4128157 h 4275461"/>
                <a:gd name="connsiteX61" fmla="*/ 1271978 w 3619883"/>
                <a:gd name="connsiteY61" fmla="*/ 4128157 h 4275461"/>
                <a:gd name="connsiteX62" fmla="*/ 1271978 w 3619883"/>
                <a:gd name="connsiteY62" fmla="*/ 3951392 h 4275461"/>
                <a:gd name="connsiteX63" fmla="*/ 1094193 w 3619883"/>
                <a:gd name="connsiteY63" fmla="*/ 3951392 h 4275461"/>
                <a:gd name="connsiteX64" fmla="*/ 1094193 w 3619883"/>
                <a:gd name="connsiteY64" fmla="*/ 4128157 h 4275461"/>
                <a:gd name="connsiteX65" fmla="*/ 1140354 w 3619883"/>
                <a:gd name="connsiteY65" fmla="*/ 4128157 h 4275461"/>
                <a:gd name="connsiteX66" fmla="*/ 1140354 w 3619883"/>
                <a:gd name="connsiteY66" fmla="*/ 4275461 h 4275461"/>
                <a:gd name="connsiteX67" fmla="*/ 953807 w 3619883"/>
                <a:gd name="connsiteY67" fmla="*/ 4275461 h 4275461"/>
                <a:gd name="connsiteX68" fmla="*/ 912215 w 3619883"/>
                <a:gd name="connsiteY68" fmla="*/ 4128157 h 4275461"/>
                <a:gd name="connsiteX69" fmla="*/ 961020 w 3619883"/>
                <a:gd name="connsiteY69" fmla="*/ 4128157 h 4275461"/>
                <a:gd name="connsiteX70" fmla="*/ 961020 w 3619883"/>
                <a:gd name="connsiteY70" fmla="*/ 3951392 h 4275461"/>
                <a:gd name="connsiteX71" fmla="*/ 783235 w 3619883"/>
                <a:gd name="connsiteY71" fmla="*/ 3951392 h 4275461"/>
                <a:gd name="connsiteX72" fmla="*/ 783235 w 3619883"/>
                <a:gd name="connsiteY72" fmla="*/ 4128157 h 4275461"/>
                <a:gd name="connsiteX73" fmla="*/ 871024 w 3619883"/>
                <a:gd name="connsiteY73" fmla="*/ 4128157 h 4275461"/>
                <a:gd name="connsiteX74" fmla="*/ 829432 w 3619883"/>
                <a:gd name="connsiteY74" fmla="*/ 4275461 h 4275461"/>
                <a:gd name="connsiteX75" fmla="*/ 611484 w 3619883"/>
                <a:gd name="connsiteY75" fmla="*/ 4275461 h 4275461"/>
                <a:gd name="connsiteX76" fmla="*/ 621247 w 3619883"/>
                <a:gd name="connsiteY76" fmla="*/ 4128157 h 4275461"/>
                <a:gd name="connsiteX77" fmla="*/ 650062 w 3619883"/>
                <a:gd name="connsiteY77" fmla="*/ 4128157 h 4275461"/>
                <a:gd name="connsiteX78" fmla="*/ 650062 w 3619883"/>
                <a:gd name="connsiteY78" fmla="*/ 3951392 h 4275461"/>
                <a:gd name="connsiteX79" fmla="*/ 472277 w 3619883"/>
                <a:gd name="connsiteY79" fmla="*/ 3951392 h 4275461"/>
                <a:gd name="connsiteX80" fmla="*/ 472277 w 3619883"/>
                <a:gd name="connsiteY80" fmla="*/ 4128157 h 4275461"/>
                <a:gd name="connsiteX81" fmla="*/ 522650 w 3619883"/>
                <a:gd name="connsiteY81" fmla="*/ 4128157 h 4275461"/>
                <a:gd name="connsiteX82" fmla="*/ 573998 w 3619883"/>
                <a:gd name="connsiteY82" fmla="*/ 4275461 h 4275461"/>
                <a:gd name="connsiteX83" fmla="*/ 336164 w 3619883"/>
                <a:gd name="connsiteY83" fmla="*/ 4275461 h 4275461"/>
                <a:gd name="connsiteX84" fmla="*/ 294572 w 3619883"/>
                <a:gd name="connsiteY84" fmla="*/ 4128157 h 4275461"/>
                <a:gd name="connsiteX85" fmla="*/ 339106 w 3619883"/>
                <a:gd name="connsiteY85" fmla="*/ 4128157 h 4275461"/>
                <a:gd name="connsiteX86" fmla="*/ 339106 w 3619883"/>
                <a:gd name="connsiteY86" fmla="*/ 3951392 h 4275461"/>
                <a:gd name="connsiteX87" fmla="*/ 161321 w 3619883"/>
                <a:gd name="connsiteY87" fmla="*/ 3951392 h 4275461"/>
                <a:gd name="connsiteX88" fmla="*/ 161321 w 3619883"/>
                <a:gd name="connsiteY88" fmla="*/ 4128157 h 4275461"/>
                <a:gd name="connsiteX89" fmla="*/ 230914 w 3619883"/>
                <a:gd name="connsiteY89" fmla="*/ 4128157 h 4275461"/>
                <a:gd name="connsiteX90" fmla="*/ 189322 w 3619883"/>
                <a:gd name="connsiteY90" fmla="*/ 4275461 h 4275461"/>
                <a:gd name="connsiteX91" fmla="*/ 0 w 3619883"/>
                <a:gd name="connsiteY91" fmla="*/ 4275461 h 4275461"/>
                <a:gd name="connsiteX92" fmla="*/ 0 w 3619883"/>
                <a:gd name="connsiteY92" fmla="*/ 42229 h 4275461"/>
                <a:gd name="connsiteX93" fmla="*/ 42464 w 3619883"/>
                <a:gd name="connsiteY93" fmla="*/ 40518 h 4275461"/>
                <a:gd name="connsiteX94" fmla="*/ 137733 w 3619883"/>
                <a:gd name="connsiteY94" fmla="*/ 35355 h 4275461"/>
                <a:gd name="connsiteX95" fmla="*/ 270565 w 3619883"/>
                <a:gd name="connsiteY95" fmla="*/ 29759 h 4275461"/>
                <a:gd name="connsiteX96" fmla="*/ 479734 w 3619883"/>
                <a:gd name="connsiteY96" fmla="*/ 45455 h 4275461"/>
                <a:gd name="connsiteX97" fmla="*/ 524103 w 3619883"/>
                <a:gd name="connsiteY97" fmla="*/ 41625 h 4275461"/>
                <a:gd name="connsiteX98" fmla="*/ 624416 w 3619883"/>
                <a:gd name="connsiteY98" fmla="*/ 22696 h 4275461"/>
                <a:gd name="connsiteX99" fmla="*/ 657762 w 3619883"/>
                <a:gd name="connsiteY99" fmla="*/ 18351 h 4275461"/>
                <a:gd name="connsiteX100" fmla="*/ 690557 w 3619883"/>
                <a:gd name="connsiteY100" fmla="*/ 25792 h 4275461"/>
                <a:gd name="connsiteX101" fmla="*/ 745123 w 3619883"/>
                <a:gd name="connsiteY101" fmla="*/ 40157 h 4275461"/>
                <a:gd name="connsiteX102" fmla="*/ 789493 w 3619883"/>
                <a:gd name="connsiteY102" fmla="*/ 36327 h 4275461"/>
                <a:gd name="connsiteX103" fmla="*/ 854255 w 3619883"/>
                <a:gd name="connsiteY103" fmla="*/ 68887 h 4275461"/>
                <a:gd name="connsiteX104" fmla="*/ 897520 w 3619883"/>
                <a:gd name="connsiteY104" fmla="*/ 88629 h 4275461"/>
                <a:gd name="connsiteX105" fmla="*/ 940510 w 3619883"/>
                <a:gd name="connsiteY105" fmla="*/ 114265 h 4275461"/>
                <a:gd name="connsiteX106" fmla="*/ 1082712 w 3619883"/>
                <a:gd name="connsiteY106" fmla="*/ 144543 h 4275461"/>
                <a:gd name="connsiteX107" fmla="*/ 1205348 w 3619883"/>
                <a:gd name="connsiteY107" fmla="*/ 120753 h 4275461"/>
                <a:gd name="connsiteX108" fmla="*/ 1271764 w 3619883"/>
                <a:gd name="connsiteY108" fmla="*/ 117956 h 4275461"/>
                <a:gd name="connsiteX109" fmla="*/ 1315583 w 3619883"/>
                <a:gd name="connsiteY109" fmla="*/ 125912 h 4275461"/>
                <a:gd name="connsiteX110" fmla="*/ 1359125 w 3619883"/>
                <a:gd name="connsiteY110" fmla="*/ 139761 h 4275461"/>
                <a:gd name="connsiteX111" fmla="*/ 1391919 w 3619883"/>
                <a:gd name="connsiteY111" fmla="*/ 147202 h 4275461"/>
                <a:gd name="connsiteX112" fmla="*/ 1436563 w 3619883"/>
                <a:gd name="connsiteY112" fmla="*/ 137480 h 4275461"/>
                <a:gd name="connsiteX113" fmla="*/ 1471566 w 3619883"/>
                <a:gd name="connsiteY113" fmla="*/ 97777 h 4275461"/>
                <a:gd name="connsiteX114" fmla="*/ 1505739 w 3619883"/>
                <a:gd name="connsiteY114" fmla="*/ 75753 h 4275461"/>
                <a:gd name="connsiteX115" fmla="*/ 1590891 w 3619883"/>
                <a:gd name="connsiteY115" fmla="*/ 144702 h 4275461"/>
                <a:gd name="connsiteX116" fmla="*/ 1625616 w 3619883"/>
                <a:gd name="connsiteY116" fmla="*/ 110893 h 4275461"/>
                <a:gd name="connsiteX117" fmla="*/ 1658964 w 3619883"/>
                <a:gd name="connsiteY117" fmla="*/ 106547 h 4275461"/>
                <a:gd name="connsiteX118" fmla="*/ 1746598 w 3619883"/>
                <a:gd name="connsiteY118" fmla="*/ 122460 h 4275461"/>
                <a:gd name="connsiteX119" fmla="*/ 1811913 w 3619883"/>
                <a:gd name="connsiteY119" fmla="*/ 143234 h 4275461"/>
                <a:gd name="connsiteX120" fmla="*/ 1856557 w 3619883"/>
                <a:gd name="connsiteY120" fmla="*/ 133511 h 4275461"/>
                <a:gd name="connsiteX121" fmla="*/ 2066003 w 3619883"/>
                <a:gd name="connsiteY121" fmla="*/ 143313 h 4275461"/>
                <a:gd name="connsiteX122" fmla="*/ 2177615 w 3619883"/>
                <a:gd name="connsiteY122" fmla="*/ 119007 h 4275461"/>
                <a:gd name="connsiteX123" fmla="*/ 2255883 w 3619883"/>
                <a:gd name="connsiteY123" fmla="*/ 99047 h 4275461"/>
                <a:gd name="connsiteX124" fmla="*/ 2344622 w 3619883"/>
                <a:gd name="connsiteY124" fmla="*/ 91388 h 4275461"/>
                <a:gd name="connsiteX125" fmla="*/ 2455682 w 3619883"/>
                <a:gd name="connsiteY125" fmla="*/ 78869 h 4275461"/>
                <a:gd name="connsiteX126" fmla="*/ 2632609 w 3619883"/>
                <a:gd name="connsiteY126" fmla="*/ 75338 h 4275461"/>
                <a:gd name="connsiteX127" fmla="*/ 2742291 w 3619883"/>
                <a:gd name="connsiteY127" fmla="*/ 92282 h 4275461"/>
                <a:gd name="connsiteX128" fmla="*/ 2851974 w 3619883"/>
                <a:gd name="connsiteY128" fmla="*/ 109227 h 4275461"/>
                <a:gd name="connsiteX129" fmla="*/ 2907643 w 3619883"/>
                <a:gd name="connsiteY129" fmla="*/ 100020 h 4275461"/>
                <a:gd name="connsiteX130" fmla="*/ 2944022 w 3619883"/>
                <a:gd name="connsiteY130" fmla="*/ 30853 h 4275461"/>
                <a:gd name="connsiteX131" fmla="*/ 3022289 w 3619883"/>
                <a:gd name="connsiteY131" fmla="*/ 10893 h 4275461"/>
                <a:gd name="connsiteX132" fmla="*/ 3054807 w 3619883"/>
                <a:gd name="connsiteY132" fmla="*/ 24226 h 4275461"/>
                <a:gd name="connsiteX133" fmla="*/ 3141892 w 3619883"/>
                <a:gd name="connsiteY133" fmla="*/ 51925 h 4275461"/>
                <a:gd name="connsiteX134" fmla="*/ 3185711 w 3619883"/>
                <a:gd name="connsiteY134" fmla="*/ 59881 h 4275461"/>
                <a:gd name="connsiteX135" fmla="*/ 3219056 w 3619883"/>
                <a:gd name="connsiteY135" fmla="*/ 55536 h 4275461"/>
                <a:gd name="connsiteX136" fmla="*/ 3263425 w 3619883"/>
                <a:gd name="connsiteY136" fmla="*/ 51706 h 4275461"/>
                <a:gd name="connsiteX137" fmla="*/ 3296219 w 3619883"/>
                <a:gd name="connsiteY137" fmla="*/ 59147 h 4275461"/>
                <a:gd name="connsiteX138" fmla="*/ 3319094 w 3619883"/>
                <a:gd name="connsiteY138" fmla="*/ 42500 h 4275461"/>
                <a:gd name="connsiteX139" fmla="*/ 3420511 w 3619883"/>
                <a:gd name="connsiteY139" fmla="*/ 0 h 4275461"/>
                <a:gd name="connsiteX140" fmla="*/ 3453305 w 3619883"/>
                <a:gd name="connsiteY140" fmla="*/ 7440 h 4275461"/>
                <a:gd name="connsiteX141" fmla="*/ 3496571 w 3619883"/>
                <a:gd name="connsiteY141" fmla="*/ 27182 h 4275461"/>
                <a:gd name="connsiteX142" fmla="*/ 3602117 w 3619883"/>
                <a:gd name="connsiteY142" fmla="*/ 132521 h 4275461"/>
                <a:gd name="connsiteX143" fmla="*/ 3619883 w 3619883"/>
                <a:gd name="connsiteY143" fmla="*/ 140049 h 4275461"/>
                <a:gd name="connsiteX144" fmla="*/ 3619883 w 3619883"/>
                <a:gd name="connsiteY144" fmla="*/ 4275461 h 4275461"/>
                <a:gd name="connsiteX0" fmla="*/ 3619883 w 3619883"/>
                <a:gd name="connsiteY0" fmla="*/ 4275461 h 4275461"/>
                <a:gd name="connsiteX1" fmla="*/ 3439718 w 3619883"/>
                <a:gd name="connsiteY1" fmla="*/ 4275461 h 4275461"/>
                <a:gd name="connsiteX2" fmla="*/ 3382296 w 3619883"/>
                <a:gd name="connsiteY2" fmla="*/ 4128157 h 4275461"/>
                <a:gd name="connsiteX3" fmla="*/ 3448683 w 3619883"/>
                <a:gd name="connsiteY3" fmla="*/ 4128157 h 4275461"/>
                <a:gd name="connsiteX4" fmla="*/ 3270899 w 3619883"/>
                <a:gd name="connsiteY4" fmla="*/ 4128157 h 4275461"/>
                <a:gd name="connsiteX5" fmla="*/ 3327149 w 3619883"/>
                <a:gd name="connsiteY5" fmla="*/ 4128157 h 4275461"/>
                <a:gd name="connsiteX6" fmla="*/ 3269726 w 3619883"/>
                <a:gd name="connsiteY6" fmla="*/ 4275461 h 4275461"/>
                <a:gd name="connsiteX7" fmla="*/ 3052674 w 3619883"/>
                <a:gd name="connsiteY7" fmla="*/ 4275461 h 4275461"/>
                <a:gd name="connsiteX8" fmla="*/ 3096002 w 3619883"/>
                <a:gd name="connsiteY8" fmla="*/ 4128157 h 4275461"/>
                <a:gd name="connsiteX9" fmla="*/ 3137725 w 3619883"/>
                <a:gd name="connsiteY9" fmla="*/ 4128157 h 4275461"/>
                <a:gd name="connsiteX10" fmla="*/ 3137725 w 3619883"/>
                <a:gd name="connsiteY10" fmla="*/ 3951392 h 4275461"/>
                <a:gd name="connsiteX11" fmla="*/ 2959941 w 3619883"/>
                <a:gd name="connsiteY11" fmla="*/ 3951392 h 4275461"/>
                <a:gd name="connsiteX12" fmla="*/ 2959941 w 3619883"/>
                <a:gd name="connsiteY12" fmla="*/ 4128157 h 4275461"/>
                <a:gd name="connsiteX13" fmla="*/ 2996846 w 3619883"/>
                <a:gd name="connsiteY13" fmla="*/ 4128157 h 4275461"/>
                <a:gd name="connsiteX14" fmla="*/ 3014011 w 3619883"/>
                <a:gd name="connsiteY14" fmla="*/ 4275461 h 4275461"/>
                <a:gd name="connsiteX15" fmla="*/ 2761042 w 3619883"/>
                <a:gd name="connsiteY15" fmla="*/ 4275461 h 4275461"/>
                <a:gd name="connsiteX16" fmla="*/ 2761042 w 3619883"/>
                <a:gd name="connsiteY16" fmla="*/ 4128157 h 4275461"/>
                <a:gd name="connsiteX17" fmla="*/ 2826768 w 3619883"/>
                <a:gd name="connsiteY17" fmla="*/ 4128157 h 4275461"/>
                <a:gd name="connsiteX18" fmla="*/ 2826768 w 3619883"/>
                <a:gd name="connsiteY18" fmla="*/ 3951392 h 4275461"/>
                <a:gd name="connsiteX19" fmla="*/ 2648983 w 3619883"/>
                <a:gd name="connsiteY19" fmla="*/ 3951392 h 4275461"/>
                <a:gd name="connsiteX20" fmla="*/ 2648983 w 3619883"/>
                <a:gd name="connsiteY20" fmla="*/ 4128157 h 4275461"/>
                <a:gd name="connsiteX21" fmla="*/ 2690646 w 3619883"/>
                <a:gd name="connsiteY21" fmla="*/ 4128157 h 4275461"/>
                <a:gd name="connsiteX22" fmla="*/ 2690646 w 3619883"/>
                <a:gd name="connsiteY22" fmla="*/ 4275461 h 4275461"/>
                <a:gd name="connsiteX23" fmla="*/ 2511710 w 3619883"/>
                <a:gd name="connsiteY23" fmla="*/ 4275461 h 4275461"/>
                <a:gd name="connsiteX24" fmla="*/ 2454288 w 3619883"/>
                <a:gd name="connsiteY24" fmla="*/ 4128157 h 4275461"/>
                <a:gd name="connsiteX25" fmla="*/ 2515810 w 3619883"/>
                <a:gd name="connsiteY25" fmla="*/ 4128157 h 4275461"/>
                <a:gd name="connsiteX26" fmla="*/ 2515810 w 3619883"/>
                <a:gd name="connsiteY26" fmla="*/ 3951392 h 4275461"/>
                <a:gd name="connsiteX27" fmla="*/ 2338025 w 3619883"/>
                <a:gd name="connsiteY27" fmla="*/ 3951392 h 4275461"/>
                <a:gd name="connsiteX28" fmla="*/ 2338025 w 3619883"/>
                <a:gd name="connsiteY28" fmla="*/ 4128157 h 4275461"/>
                <a:gd name="connsiteX29" fmla="*/ 2395120 w 3619883"/>
                <a:gd name="connsiteY29" fmla="*/ 4128157 h 4275461"/>
                <a:gd name="connsiteX30" fmla="*/ 2337697 w 3619883"/>
                <a:gd name="connsiteY30" fmla="*/ 4275461 h 4275461"/>
                <a:gd name="connsiteX31" fmla="*/ 2150155 w 3619883"/>
                <a:gd name="connsiteY31" fmla="*/ 4275461 h 4275461"/>
                <a:gd name="connsiteX32" fmla="*/ 2150155 w 3619883"/>
                <a:gd name="connsiteY32" fmla="*/ 4128157 h 4275461"/>
                <a:gd name="connsiteX33" fmla="*/ 2204852 w 3619883"/>
                <a:gd name="connsiteY33" fmla="*/ 4128157 h 4275461"/>
                <a:gd name="connsiteX34" fmla="*/ 2204852 w 3619883"/>
                <a:gd name="connsiteY34" fmla="*/ 3951392 h 4275461"/>
                <a:gd name="connsiteX35" fmla="*/ 2027068 w 3619883"/>
                <a:gd name="connsiteY35" fmla="*/ 3951392 h 4275461"/>
                <a:gd name="connsiteX36" fmla="*/ 2027068 w 3619883"/>
                <a:gd name="connsiteY36" fmla="*/ 4128157 h 4275461"/>
                <a:gd name="connsiteX37" fmla="*/ 2079759 w 3619883"/>
                <a:gd name="connsiteY37" fmla="*/ 4128157 h 4275461"/>
                <a:gd name="connsiteX38" fmla="*/ 2079759 w 3619883"/>
                <a:gd name="connsiteY38" fmla="*/ 4275461 h 4275461"/>
                <a:gd name="connsiteX39" fmla="*/ 1824703 w 3619883"/>
                <a:gd name="connsiteY39" fmla="*/ 4275461 h 4275461"/>
                <a:gd name="connsiteX40" fmla="*/ 1834468 w 3619883"/>
                <a:gd name="connsiteY40" fmla="*/ 4128157 h 4275461"/>
                <a:gd name="connsiteX41" fmla="*/ 1893894 w 3619883"/>
                <a:gd name="connsiteY41" fmla="*/ 4128157 h 4275461"/>
                <a:gd name="connsiteX42" fmla="*/ 1893894 w 3619883"/>
                <a:gd name="connsiteY42" fmla="*/ 3951392 h 4275461"/>
                <a:gd name="connsiteX43" fmla="*/ 1716110 w 3619883"/>
                <a:gd name="connsiteY43" fmla="*/ 3951392 h 4275461"/>
                <a:gd name="connsiteX44" fmla="*/ 1716110 w 3619883"/>
                <a:gd name="connsiteY44" fmla="*/ 4006431 h 4275461"/>
                <a:gd name="connsiteX45" fmla="*/ 1703447 w 3619883"/>
                <a:gd name="connsiteY45" fmla="*/ 4007960 h 4275461"/>
                <a:gd name="connsiteX46" fmla="*/ 1716110 w 3619883"/>
                <a:gd name="connsiteY46" fmla="*/ 4044284 h 4275461"/>
                <a:gd name="connsiteX47" fmla="*/ 1716110 w 3619883"/>
                <a:gd name="connsiteY47" fmla="*/ 4128157 h 4275461"/>
                <a:gd name="connsiteX48" fmla="*/ 1745346 w 3619883"/>
                <a:gd name="connsiteY48" fmla="*/ 4128157 h 4275461"/>
                <a:gd name="connsiteX49" fmla="*/ 1796694 w 3619883"/>
                <a:gd name="connsiteY49" fmla="*/ 4275461 h 4275461"/>
                <a:gd name="connsiteX50" fmla="*/ 1558844 w 3619883"/>
                <a:gd name="connsiteY50" fmla="*/ 4275461 h 4275461"/>
                <a:gd name="connsiteX51" fmla="*/ 1517252 w 3619883"/>
                <a:gd name="connsiteY51" fmla="*/ 4128157 h 4275461"/>
                <a:gd name="connsiteX52" fmla="*/ 1582936 w 3619883"/>
                <a:gd name="connsiteY52" fmla="*/ 4128157 h 4275461"/>
                <a:gd name="connsiteX53" fmla="*/ 1582936 w 3619883"/>
                <a:gd name="connsiteY53" fmla="*/ 3951392 h 4275461"/>
                <a:gd name="connsiteX54" fmla="*/ 1405151 w 3619883"/>
                <a:gd name="connsiteY54" fmla="*/ 3951392 h 4275461"/>
                <a:gd name="connsiteX55" fmla="*/ 1405151 w 3619883"/>
                <a:gd name="connsiteY55" fmla="*/ 4128157 h 4275461"/>
                <a:gd name="connsiteX56" fmla="*/ 1468988 w 3619883"/>
                <a:gd name="connsiteY56" fmla="*/ 4128157 h 4275461"/>
                <a:gd name="connsiteX57" fmla="*/ 1427396 w 3619883"/>
                <a:gd name="connsiteY57" fmla="*/ 4275461 h 4275461"/>
                <a:gd name="connsiteX58" fmla="*/ 1210751 w 3619883"/>
                <a:gd name="connsiteY58" fmla="*/ 4275461 h 4275461"/>
                <a:gd name="connsiteX59" fmla="*/ 1210751 w 3619883"/>
                <a:gd name="connsiteY59" fmla="*/ 4128157 h 4275461"/>
                <a:gd name="connsiteX60" fmla="*/ 1271978 w 3619883"/>
                <a:gd name="connsiteY60" fmla="*/ 4128157 h 4275461"/>
                <a:gd name="connsiteX61" fmla="*/ 1271978 w 3619883"/>
                <a:gd name="connsiteY61" fmla="*/ 3951392 h 4275461"/>
                <a:gd name="connsiteX62" fmla="*/ 1094193 w 3619883"/>
                <a:gd name="connsiteY62" fmla="*/ 3951392 h 4275461"/>
                <a:gd name="connsiteX63" fmla="*/ 1094193 w 3619883"/>
                <a:gd name="connsiteY63" fmla="*/ 4128157 h 4275461"/>
                <a:gd name="connsiteX64" fmla="*/ 1140354 w 3619883"/>
                <a:gd name="connsiteY64" fmla="*/ 4128157 h 4275461"/>
                <a:gd name="connsiteX65" fmla="*/ 1140354 w 3619883"/>
                <a:gd name="connsiteY65" fmla="*/ 4275461 h 4275461"/>
                <a:gd name="connsiteX66" fmla="*/ 953807 w 3619883"/>
                <a:gd name="connsiteY66" fmla="*/ 4275461 h 4275461"/>
                <a:gd name="connsiteX67" fmla="*/ 912215 w 3619883"/>
                <a:gd name="connsiteY67" fmla="*/ 4128157 h 4275461"/>
                <a:gd name="connsiteX68" fmla="*/ 961020 w 3619883"/>
                <a:gd name="connsiteY68" fmla="*/ 4128157 h 4275461"/>
                <a:gd name="connsiteX69" fmla="*/ 961020 w 3619883"/>
                <a:gd name="connsiteY69" fmla="*/ 3951392 h 4275461"/>
                <a:gd name="connsiteX70" fmla="*/ 783235 w 3619883"/>
                <a:gd name="connsiteY70" fmla="*/ 3951392 h 4275461"/>
                <a:gd name="connsiteX71" fmla="*/ 783235 w 3619883"/>
                <a:gd name="connsiteY71" fmla="*/ 4128157 h 4275461"/>
                <a:gd name="connsiteX72" fmla="*/ 871024 w 3619883"/>
                <a:gd name="connsiteY72" fmla="*/ 4128157 h 4275461"/>
                <a:gd name="connsiteX73" fmla="*/ 829432 w 3619883"/>
                <a:gd name="connsiteY73" fmla="*/ 4275461 h 4275461"/>
                <a:gd name="connsiteX74" fmla="*/ 611484 w 3619883"/>
                <a:gd name="connsiteY74" fmla="*/ 4275461 h 4275461"/>
                <a:gd name="connsiteX75" fmla="*/ 621247 w 3619883"/>
                <a:gd name="connsiteY75" fmla="*/ 4128157 h 4275461"/>
                <a:gd name="connsiteX76" fmla="*/ 650062 w 3619883"/>
                <a:gd name="connsiteY76" fmla="*/ 4128157 h 4275461"/>
                <a:gd name="connsiteX77" fmla="*/ 650062 w 3619883"/>
                <a:gd name="connsiteY77" fmla="*/ 3951392 h 4275461"/>
                <a:gd name="connsiteX78" fmla="*/ 472277 w 3619883"/>
                <a:gd name="connsiteY78" fmla="*/ 3951392 h 4275461"/>
                <a:gd name="connsiteX79" fmla="*/ 472277 w 3619883"/>
                <a:gd name="connsiteY79" fmla="*/ 4128157 h 4275461"/>
                <a:gd name="connsiteX80" fmla="*/ 522650 w 3619883"/>
                <a:gd name="connsiteY80" fmla="*/ 4128157 h 4275461"/>
                <a:gd name="connsiteX81" fmla="*/ 573998 w 3619883"/>
                <a:gd name="connsiteY81" fmla="*/ 4275461 h 4275461"/>
                <a:gd name="connsiteX82" fmla="*/ 336164 w 3619883"/>
                <a:gd name="connsiteY82" fmla="*/ 4275461 h 4275461"/>
                <a:gd name="connsiteX83" fmla="*/ 294572 w 3619883"/>
                <a:gd name="connsiteY83" fmla="*/ 4128157 h 4275461"/>
                <a:gd name="connsiteX84" fmla="*/ 339106 w 3619883"/>
                <a:gd name="connsiteY84" fmla="*/ 4128157 h 4275461"/>
                <a:gd name="connsiteX85" fmla="*/ 339106 w 3619883"/>
                <a:gd name="connsiteY85" fmla="*/ 3951392 h 4275461"/>
                <a:gd name="connsiteX86" fmla="*/ 161321 w 3619883"/>
                <a:gd name="connsiteY86" fmla="*/ 3951392 h 4275461"/>
                <a:gd name="connsiteX87" fmla="*/ 161321 w 3619883"/>
                <a:gd name="connsiteY87" fmla="*/ 4128157 h 4275461"/>
                <a:gd name="connsiteX88" fmla="*/ 230914 w 3619883"/>
                <a:gd name="connsiteY88" fmla="*/ 4128157 h 4275461"/>
                <a:gd name="connsiteX89" fmla="*/ 189322 w 3619883"/>
                <a:gd name="connsiteY89" fmla="*/ 4275461 h 4275461"/>
                <a:gd name="connsiteX90" fmla="*/ 0 w 3619883"/>
                <a:gd name="connsiteY90" fmla="*/ 4275461 h 4275461"/>
                <a:gd name="connsiteX91" fmla="*/ 0 w 3619883"/>
                <a:gd name="connsiteY91" fmla="*/ 42229 h 4275461"/>
                <a:gd name="connsiteX92" fmla="*/ 42464 w 3619883"/>
                <a:gd name="connsiteY92" fmla="*/ 40518 h 4275461"/>
                <a:gd name="connsiteX93" fmla="*/ 137733 w 3619883"/>
                <a:gd name="connsiteY93" fmla="*/ 35355 h 4275461"/>
                <a:gd name="connsiteX94" fmla="*/ 270565 w 3619883"/>
                <a:gd name="connsiteY94" fmla="*/ 29759 h 4275461"/>
                <a:gd name="connsiteX95" fmla="*/ 479734 w 3619883"/>
                <a:gd name="connsiteY95" fmla="*/ 45455 h 4275461"/>
                <a:gd name="connsiteX96" fmla="*/ 524103 w 3619883"/>
                <a:gd name="connsiteY96" fmla="*/ 41625 h 4275461"/>
                <a:gd name="connsiteX97" fmla="*/ 624416 w 3619883"/>
                <a:gd name="connsiteY97" fmla="*/ 22696 h 4275461"/>
                <a:gd name="connsiteX98" fmla="*/ 657762 w 3619883"/>
                <a:gd name="connsiteY98" fmla="*/ 18351 h 4275461"/>
                <a:gd name="connsiteX99" fmla="*/ 690557 w 3619883"/>
                <a:gd name="connsiteY99" fmla="*/ 25792 h 4275461"/>
                <a:gd name="connsiteX100" fmla="*/ 745123 w 3619883"/>
                <a:gd name="connsiteY100" fmla="*/ 40157 h 4275461"/>
                <a:gd name="connsiteX101" fmla="*/ 789493 w 3619883"/>
                <a:gd name="connsiteY101" fmla="*/ 36327 h 4275461"/>
                <a:gd name="connsiteX102" fmla="*/ 854255 w 3619883"/>
                <a:gd name="connsiteY102" fmla="*/ 68887 h 4275461"/>
                <a:gd name="connsiteX103" fmla="*/ 897520 w 3619883"/>
                <a:gd name="connsiteY103" fmla="*/ 88629 h 4275461"/>
                <a:gd name="connsiteX104" fmla="*/ 940510 w 3619883"/>
                <a:gd name="connsiteY104" fmla="*/ 114265 h 4275461"/>
                <a:gd name="connsiteX105" fmla="*/ 1082712 w 3619883"/>
                <a:gd name="connsiteY105" fmla="*/ 144543 h 4275461"/>
                <a:gd name="connsiteX106" fmla="*/ 1205348 w 3619883"/>
                <a:gd name="connsiteY106" fmla="*/ 120753 h 4275461"/>
                <a:gd name="connsiteX107" fmla="*/ 1271764 w 3619883"/>
                <a:gd name="connsiteY107" fmla="*/ 117956 h 4275461"/>
                <a:gd name="connsiteX108" fmla="*/ 1315583 w 3619883"/>
                <a:gd name="connsiteY108" fmla="*/ 125912 h 4275461"/>
                <a:gd name="connsiteX109" fmla="*/ 1359125 w 3619883"/>
                <a:gd name="connsiteY109" fmla="*/ 139761 h 4275461"/>
                <a:gd name="connsiteX110" fmla="*/ 1391919 w 3619883"/>
                <a:gd name="connsiteY110" fmla="*/ 147202 h 4275461"/>
                <a:gd name="connsiteX111" fmla="*/ 1436563 w 3619883"/>
                <a:gd name="connsiteY111" fmla="*/ 137480 h 4275461"/>
                <a:gd name="connsiteX112" fmla="*/ 1471566 w 3619883"/>
                <a:gd name="connsiteY112" fmla="*/ 97777 h 4275461"/>
                <a:gd name="connsiteX113" fmla="*/ 1505739 w 3619883"/>
                <a:gd name="connsiteY113" fmla="*/ 75753 h 4275461"/>
                <a:gd name="connsiteX114" fmla="*/ 1590891 w 3619883"/>
                <a:gd name="connsiteY114" fmla="*/ 144702 h 4275461"/>
                <a:gd name="connsiteX115" fmla="*/ 1625616 w 3619883"/>
                <a:gd name="connsiteY115" fmla="*/ 110893 h 4275461"/>
                <a:gd name="connsiteX116" fmla="*/ 1658964 w 3619883"/>
                <a:gd name="connsiteY116" fmla="*/ 106547 h 4275461"/>
                <a:gd name="connsiteX117" fmla="*/ 1746598 w 3619883"/>
                <a:gd name="connsiteY117" fmla="*/ 122460 h 4275461"/>
                <a:gd name="connsiteX118" fmla="*/ 1811913 w 3619883"/>
                <a:gd name="connsiteY118" fmla="*/ 143234 h 4275461"/>
                <a:gd name="connsiteX119" fmla="*/ 1856557 w 3619883"/>
                <a:gd name="connsiteY119" fmla="*/ 133511 h 4275461"/>
                <a:gd name="connsiteX120" fmla="*/ 2066003 w 3619883"/>
                <a:gd name="connsiteY120" fmla="*/ 143313 h 4275461"/>
                <a:gd name="connsiteX121" fmla="*/ 2177615 w 3619883"/>
                <a:gd name="connsiteY121" fmla="*/ 119007 h 4275461"/>
                <a:gd name="connsiteX122" fmla="*/ 2255883 w 3619883"/>
                <a:gd name="connsiteY122" fmla="*/ 99047 h 4275461"/>
                <a:gd name="connsiteX123" fmla="*/ 2344622 w 3619883"/>
                <a:gd name="connsiteY123" fmla="*/ 91388 h 4275461"/>
                <a:gd name="connsiteX124" fmla="*/ 2455682 w 3619883"/>
                <a:gd name="connsiteY124" fmla="*/ 78869 h 4275461"/>
                <a:gd name="connsiteX125" fmla="*/ 2632609 w 3619883"/>
                <a:gd name="connsiteY125" fmla="*/ 75338 h 4275461"/>
                <a:gd name="connsiteX126" fmla="*/ 2742291 w 3619883"/>
                <a:gd name="connsiteY126" fmla="*/ 92282 h 4275461"/>
                <a:gd name="connsiteX127" fmla="*/ 2851974 w 3619883"/>
                <a:gd name="connsiteY127" fmla="*/ 109227 h 4275461"/>
                <a:gd name="connsiteX128" fmla="*/ 2907643 w 3619883"/>
                <a:gd name="connsiteY128" fmla="*/ 100020 h 4275461"/>
                <a:gd name="connsiteX129" fmla="*/ 2944022 w 3619883"/>
                <a:gd name="connsiteY129" fmla="*/ 30853 h 4275461"/>
                <a:gd name="connsiteX130" fmla="*/ 3022289 w 3619883"/>
                <a:gd name="connsiteY130" fmla="*/ 10893 h 4275461"/>
                <a:gd name="connsiteX131" fmla="*/ 3054807 w 3619883"/>
                <a:gd name="connsiteY131" fmla="*/ 24226 h 4275461"/>
                <a:gd name="connsiteX132" fmla="*/ 3141892 w 3619883"/>
                <a:gd name="connsiteY132" fmla="*/ 51925 h 4275461"/>
                <a:gd name="connsiteX133" fmla="*/ 3185711 w 3619883"/>
                <a:gd name="connsiteY133" fmla="*/ 59881 h 4275461"/>
                <a:gd name="connsiteX134" fmla="*/ 3219056 w 3619883"/>
                <a:gd name="connsiteY134" fmla="*/ 55536 h 4275461"/>
                <a:gd name="connsiteX135" fmla="*/ 3263425 w 3619883"/>
                <a:gd name="connsiteY135" fmla="*/ 51706 h 4275461"/>
                <a:gd name="connsiteX136" fmla="*/ 3296219 w 3619883"/>
                <a:gd name="connsiteY136" fmla="*/ 59147 h 4275461"/>
                <a:gd name="connsiteX137" fmla="*/ 3319094 w 3619883"/>
                <a:gd name="connsiteY137" fmla="*/ 42500 h 4275461"/>
                <a:gd name="connsiteX138" fmla="*/ 3420511 w 3619883"/>
                <a:gd name="connsiteY138" fmla="*/ 0 h 4275461"/>
                <a:gd name="connsiteX139" fmla="*/ 3453305 w 3619883"/>
                <a:gd name="connsiteY139" fmla="*/ 7440 h 4275461"/>
                <a:gd name="connsiteX140" fmla="*/ 3496571 w 3619883"/>
                <a:gd name="connsiteY140" fmla="*/ 27182 h 4275461"/>
                <a:gd name="connsiteX141" fmla="*/ 3602117 w 3619883"/>
                <a:gd name="connsiteY141" fmla="*/ 132521 h 4275461"/>
                <a:gd name="connsiteX142" fmla="*/ 3619883 w 3619883"/>
                <a:gd name="connsiteY142" fmla="*/ 140049 h 4275461"/>
                <a:gd name="connsiteX143" fmla="*/ 3619883 w 3619883"/>
                <a:gd name="connsiteY143" fmla="*/ 4275461 h 4275461"/>
                <a:gd name="connsiteX0" fmla="*/ 3619883 w 3619883"/>
                <a:gd name="connsiteY0" fmla="*/ 4275461 h 4275461"/>
                <a:gd name="connsiteX1" fmla="*/ 3439718 w 3619883"/>
                <a:gd name="connsiteY1" fmla="*/ 4275461 h 4275461"/>
                <a:gd name="connsiteX2" fmla="*/ 3382296 w 3619883"/>
                <a:gd name="connsiteY2" fmla="*/ 4128157 h 4275461"/>
                <a:gd name="connsiteX3" fmla="*/ 3270899 w 3619883"/>
                <a:gd name="connsiteY3" fmla="*/ 4128157 h 4275461"/>
                <a:gd name="connsiteX4" fmla="*/ 3327149 w 3619883"/>
                <a:gd name="connsiteY4" fmla="*/ 4128157 h 4275461"/>
                <a:gd name="connsiteX5" fmla="*/ 3269726 w 3619883"/>
                <a:gd name="connsiteY5" fmla="*/ 4275461 h 4275461"/>
                <a:gd name="connsiteX6" fmla="*/ 3052674 w 3619883"/>
                <a:gd name="connsiteY6" fmla="*/ 4275461 h 4275461"/>
                <a:gd name="connsiteX7" fmla="*/ 3096002 w 3619883"/>
                <a:gd name="connsiteY7" fmla="*/ 4128157 h 4275461"/>
                <a:gd name="connsiteX8" fmla="*/ 3137725 w 3619883"/>
                <a:gd name="connsiteY8" fmla="*/ 4128157 h 4275461"/>
                <a:gd name="connsiteX9" fmla="*/ 3137725 w 3619883"/>
                <a:gd name="connsiteY9" fmla="*/ 3951392 h 4275461"/>
                <a:gd name="connsiteX10" fmla="*/ 2959941 w 3619883"/>
                <a:gd name="connsiteY10" fmla="*/ 3951392 h 4275461"/>
                <a:gd name="connsiteX11" fmla="*/ 2959941 w 3619883"/>
                <a:gd name="connsiteY11" fmla="*/ 4128157 h 4275461"/>
                <a:gd name="connsiteX12" fmla="*/ 2996846 w 3619883"/>
                <a:gd name="connsiteY12" fmla="*/ 4128157 h 4275461"/>
                <a:gd name="connsiteX13" fmla="*/ 3014011 w 3619883"/>
                <a:gd name="connsiteY13" fmla="*/ 4275461 h 4275461"/>
                <a:gd name="connsiteX14" fmla="*/ 2761042 w 3619883"/>
                <a:gd name="connsiteY14" fmla="*/ 4275461 h 4275461"/>
                <a:gd name="connsiteX15" fmla="*/ 2761042 w 3619883"/>
                <a:gd name="connsiteY15" fmla="*/ 4128157 h 4275461"/>
                <a:gd name="connsiteX16" fmla="*/ 2826768 w 3619883"/>
                <a:gd name="connsiteY16" fmla="*/ 4128157 h 4275461"/>
                <a:gd name="connsiteX17" fmla="*/ 2826768 w 3619883"/>
                <a:gd name="connsiteY17" fmla="*/ 3951392 h 4275461"/>
                <a:gd name="connsiteX18" fmla="*/ 2648983 w 3619883"/>
                <a:gd name="connsiteY18" fmla="*/ 3951392 h 4275461"/>
                <a:gd name="connsiteX19" fmla="*/ 2648983 w 3619883"/>
                <a:gd name="connsiteY19" fmla="*/ 4128157 h 4275461"/>
                <a:gd name="connsiteX20" fmla="*/ 2690646 w 3619883"/>
                <a:gd name="connsiteY20" fmla="*/ 4128157 h 4275461"/>
                <a:gd name="connsiteX21" fmla="*/ 2690646 w 3619883"/>
                <a:gd name="connsiteY21" fmla="*/ 4275461 h 4275461"/>
                <a:gd name="connsiteX22" fmla="*/ 2511710 w 3619883"/>
                <a:gd name="connsiteY22" fmla="*/ 4275461 h 4275461"/>
                <a:gd name="connsiteX23" fmla="*/ 2454288 w 3619883"/>
                <a:gd name="connsiteY23" fmla="*/ 4128157 h 4275461"/>
                <a:gd name="connsiteX24" fmla="*/ 2515810 w 3619883"/>
                <a:gd name="connsiteY24" fmla="*/ 4128157 h 4275461"/>
                <a:gd name="connsiteX25" fmla="*/ 2515810 w 3619883"/>
                <a:gd name="connsiteY25" fmla="*/ 3951392 h 4275461"/>
                <a:gd name="connsiteX26" fmla="*/ 2338025 w 3619883"/>
                <a:gd name="connsiteY26" fmla="*/ 3951392 h 4275461"/>
                <a:gd name="connsiteX27" fmla="*/ 2338025 w 3619883"/>
                <a:gd name="connsiteY27" fmla="*/ 4128157 h 4275461"/>
                <a:gd name="connsiteX28" fmla="*/ 2395120 w 3619883"/>
                <a:gd name="connsiteY28" fmla="*/ 4128157 h 4275461"/>
                <a:gd name="connsiteX29" fmla="*/ 2337697 w 3619883"/>
                <a:gd name="connsiteY29" fmla="*/ 4275461 h 4275461"/>
                <a:gd name="connsiteX30" fmla="*/ 2150155 w 3619883"/>
                <a:gd name="connsiteY30" fmla="*/ 4275461 h 4275461"/>
                <a:gd name="connsiteX31" fmla="*/ 2150155 w 3619883"/>
                <a:gd name="connsiteY31" fmla="*/ 4128157 h 4275461"/>
                <a:gd name="connsiteX32" fmla="*/ 2204852 w 3619883"/>
                <a:gd name="connsiteY32" fmla="*/ 4128157 h 4275461"/>
                <a:gd name="connsiteX33" fmla="*/ 2204852 w 3619883"/>
                <a:gd name="connsiteY33" fmla="*/ 3951392 h 4275461"/>
                <a:gd name="connsiteX34" fmla="*/ 2027068 w 3619883"/>
                <a:gd name="connsiteY34" fmla="*/ 3951392 h 4275461"/>
                <a:gd name="connsiteX35" fmla="*/ 2027068 w 3619883"/>
                <a:gd name="connsiteY35" fmla="*/ 4128157 h 4275461"/>
                <a:gd name="connsiteX36" fmla="*/ 2079759 w 3619883"/>
                <a:gd name="connsiteY36" fmla="*/ 4128157 h 4275461"/>
                <a:gd name="connsiteX37" fmla="*/ 2079759 w 3619883"/>
                <a:gd name="connsiteY37" fmla="*/ 4275461 h 4275461"/>
                <a:gd name="connsiteX38" fmla="*/ 1824703 w 3619883"/>
                <a:gd name="connsiteY38" fmla="*/ 4275461 h 4275461"/>
                <a:gd name="connsiteX39" fmla="*/ 1834468 w 3619883"/>
                <a:gd name="connsiteY39" fmla="*/ 4128157 h 4275461"/>
                <a:gd name="connsiteX40" fmla="*/ 1893894 w 3619883"/>
                <a:gd name="connsiteY40" fmla="*/ 4128157 h 4275461"/>
                <a:gd name="connsiteX41" fmla="*/ 1893894 w 3619883"/>
                <a:gd name="connsiteY41" fmla="*/ 3951392 h 4275461"/>
                <a:gd name="connsiteX42" fmla="*/ 1716110 w 3619883"/>
                <a:gd name="connsiteY42" fmla="*/ 3951392 h 4275461"/>
                <a:gd name="connsiteX43" fmla="*/ 1716110 w 3619883"/>
                <a:gd name="connsiteY43" fmla="*/ 4006431 h 4275461"/>
                <a:gd name="connsiteX44" fmla="*/ 1703447 w 3619883"/>
                <a:gd name="connsiteY44" fmla="*/ 4007960 h 4275461"/>
                <a:gd name="connsiteX45" fmla="*/ 1716110 w 3619883"/>
                <a:gd name="connsiteY45" fmla="*/ 4044284 h 4275461"/>
                <a:gd name="connsiteX46" fmla="*/ 1716110 w 3619883"/>
                <a:gd name="connsiteY46" fmla="*/ 4128157 h 4275461"/>
                <a:gd name="connsiteX47" fmla="*/ 1745346 w 3619883"/>
                <a:gd name="connsiteY47" fmla="*/ 4128157 h 4275461"/>
                <a:gd name="connsiteX48" fmla="*/ 1796694 w 3619883"/>
                <a:gd name="connsiteY48" fmla="*/ 4275461 h 4275461"/>
                <a:gd name="connsiteX49" fmla="*/ 1558844 w 3619883"/>
                <a:gd name="connsiteY49" fmla="*/ 4275461 h 4275461"/>
                <a:gd name="connsiteX50" fmla="*/ 1517252 w 3619883"/>
                <a:gd name="connsiteY50" fmla="*/ 4128157 h 4275461"/>
                <a:gd name="connsiteX51" fmla="*/ 1582936 w 3619883"/>
                <a:gd name="connsiteY51" fmla="*/ 4128157 h 4275461"/>
                <a:gd name="connsiteX52" fmla="*/ 1582936 w 3619883"/>
                <a:gd name="connsiteY52" fmla="*/ 3951392 h 4275461"/>
                <a:gd name="connsiteX53" fmla="*/ 1405151 w 3619883"/>
                <a:gd name="connsiteY53" fmla="*/ 3951392 h 4275461"/>
                <a:gd name="connsiteX54" fmla="*/ 1405151 w 3619883"/>
                <a:gd name="connsiteY54" fmla="*/ 4128157 h 4275461"/>
                <a:gd name="connsiteX55" fmla="*/ 1468988 w 3619883"/>
                <a:gd name="connsiteY55" fmla="*/ 4128157 h 4275461"/>
                <a:gd name="connsiteX56" fmla="*/ 1427396 w 3619883"/>
                <a:gd name="connsiteY56" fmla="*/ 4275461 h 4275461"/>
                <a:gd name="connsiteX57" fmla="*/ 1210751 w 3619883"/>
                <a:gd name="connsiteY57" fmla="*/ 4275461 h 4275461"/>
                <a:gd name="connsiteX58" fmla="*/ 1210751 w 3619883"/>
                <a:gd name="connsiteY58" fmla="*/ 4128157 h 4275461"/>
                <a:gd name="connsiteX59" fmla="*/ 1271978 w 3619883"/>
                <a:gd name="connsiteY59" fmla="*/ 4128157 h 4275461"/>
                <a:gd name="connsiteX60" fmla="*/ 1271978 w 3619883"/>
                <a:gd name="connsiteY60" fmla="*/ 3951392 h 4275461"/>
                <a:gd name="connsiteX61" fmla="*/ 1094193 w 3619883"/>
                <a:gd name="connsiteY61" fmla="*/ 3951392 h 4275461"/>
                <a:gd name="connsiteX62" fmla="*/ 1094193 w 3619883"/>
                <a:gd name="connsiteY62" fmla="*/ 4128157 h 4275461"/>
                <a:gd name="connsiteX63" fmla="*/ 1140354 w 3619883"/>
                <a:gd name="connsiteY63" fmla="*/ 4128157 h 4275461"/>
                <a:gd name="connsiteX64" fmla="*/ 1140354 w 3619883"/>
                <a:gd name="connsiteY64" fmla="*/ 4275461 h 4275461"/>
                <a:gd name="connsiteX65" fmla="*/ 953807 w 3619883"/>
                <a:gd name="connsiteY65" fmla="*/ 4275461 h 4275461"/>
                <a:gd name="connsiteX66" fmla="*/ 912215 w 3619883"/>
                <a:gd name="connsiteY66" fmla="*/ 4128157 h 4275461"/>
                <a:gd name="connsiteX67" fmla="*/ 961020 w 3619883"/>
                <a:gd name="connsiteY67" fmla="*/ 4128157 h 4275461"/>
                <a:gd name="connsiteX68" fmla="*/ 961020 w 3619883"/>
                <a:gd name="connsiteY68" fmla="*/ 3951392 h 4275461"/>
                <a:gd name="connsiteX69" fmla="*/ 783235 w 3619883"/>
                <a:gd name="connsiteY69" fmla="*/ 3951392 h 4275461"/>
                <a:gd name="connsiteX70" fmla="*/ 783235 w 3619883"/>
                <a:gd name="connsiteY70" fmla="*/ 4128157 h 4275461"/>
                <a:gd name="connsiteX71" fmla="*/ 871024 w 3619883"/>
                <a:gd name="connsiteY71" fmla="*/ 4128157 h 4275461"/>
                <a:gd name="connsiteX72" fmla="*/ 829432 w 3619883"/>
                <a:gd name="connsiteY72" fmla="*/ 4275461 h 4275461"/>
                <a:gd name="connsiteX73" fmla="*/ 611484 w 3619883"/>
                <a:gd name="connsiteY73" fmla="*/ 4275461 h 4275461"/>
                <a:gd name="connsiteX74" fmla="*/ 621247 w 3619883"/>
                <a:gd name="connsiteY74" fmla="*/ 4128157 h 4275461"/>
                <a:gd name="connsiteX75" fmla="*/ 650062 w 3619883"/>
                <a:gd name="connsiteY75" fmla="*/ 4128157 h 4275461"/>
                <a:gd name="connsiteX76" fmla="*/ 650062 w 3619883"/>
                <a:gd name="connsiteY76" fmla="*/ 3951392 h 4275461"/>
                <a:gd name="connsiteX77" fmla="*/ 472277 w 3619883"/>
                <a:gd name="connsiteY77" fmla="*/ 3951392 h 4275461"/>
                <a:gd name="connsiteX78" fmla="*/ 472277 w 3619883"/>
                <a:gd name="connsiteY78" fmla="*/ 4128157 h 4275461"/>
                <a:gd name="connsiteX79" fmla="*/ 522650 w 3619883"/>
                <a:gd name="connsiteY79" fmla="*/ 4128157 h 4275461"/>
                <a:gd name="connsiteX80" fmla="*/ 573998 w 3619883"/>
                <a:gd name="connsiteY80" fmla="*/ 4275461 h 4275461"/>
                <a:gd name="connsiteX81" fmla="*/ 336164 w 3619883"/>
                <a:gd name="connsiteY81" fmla="*/ 4275461 h 4275461"/>
                <a:gd name="connsiteX82" fmla="*/ 294572 w 3619883"/>
                <a:gd name="connsiteY82" fmla="*/ 4128157 h 4275461"/>
                <a:gd name="connsiteX83" fmla="*/ 339106 w 3619883"/>
                <a:gd name="connsiteY83" fmla="*/ 4128157 h 4275461"/>
                <a:gd name="connsiteX84" fmla="*/ 339106 w 3619883"/>
                <a:gd name="connsiteY84" fmla="*/ 3951392 h 4275461"/>
                <a:gd name="connsiteX85" fmla="*/ 161321 w 3619883"/>
                <a:gd name="connsiteY85" fmla="*/ 3951392 h 4275461"/>
                <a:gd name="connsiteX86" fmla="*/ 161321 w 3619883"/>
                <a:gd name="connsiteY86" fmla="*/ 4128157 h 4275461"/>
                <a:gd name="connsiteX87" fmla="*/ 230914 w 3619883"/>
                <a:gd name="connsiteY87" fmla="*/ 4128157 h 4275461"/>
                <a:gd name="connsiteX88" fmla="*/ 189322 w 3619883"/>
                <a:gd name="connsiteY88" fmla="*/ 4275461 h 4275461"/>
                <a:gd name="connsiteX89" fmla="*/ 0 w 3619883"/>
                <a:gd name="connsiteY89" fmla="*/ 4275461 h 4275461"/>
                <a:gd name="connsiteX90" fmla="*/ 0 w 3619883"/>
                <a:gd name="connsiteY90" fmla="*/ 42229 h 4275461"/>
                <a:gd name="connsiteX91" fmla="*/ 42464 w 3619883"/>
                <a:gd name="connsiteY91" fmla="*/ 40518 h 4275461"/>
                <a:gd name="connsiteX92" fmla="*/ 137733 w 3619883"/>
                <a:gd name="connsiteY92" fmla="*/ 35355 h 4275461"/>
                <a:gd name="connsiteX93" fmla="*/ 270565 w 3619883"/>
                <a:gd name="connsiteY93" fmla="*/ 29759 h 4275461"/>
                <a:gd name="connsiteX94" fmla="*/ 479734 w 3619883"/>
                <a:gd name="connsiteY94" fmla="*/ 45455 h 4275461"/>
                <a:gd name="connsiteX95" fmla="*/ 524103 w 3619883"/>
                <a:gd name="connsiteY95" fmla="*/ 41625 h 4275461"/>
                <a:gd name="connsiteX96" fmla="*/ 624416 w 3619883"/>
                <a:gd name="connsiteY96" fmla="*/ 22696 h 4275461"/>
                <a:gd name="connsiteX97" fmla="*/ 657762 w 3619883"/>
                <a:gd name="connsiteY97" fmla="*/ 18351 h 4275461"/>
                <a:gd name="connsiteX98" fmla="*/ 690557 w 3619883"/>
                <a:gd name="connsiteY98" fmla="*/ 25792 h 4275461"/>
                <a:gd name="connsiteX99" fmla="*/ 745123 w 3619883"/>
                <a:gd name="connsiteY99" fmla="*/ 40157 h 4275461"/>
                <a:gd name="connsiteX100" fmla="*/ 789493 w 3619883"/>
                <a:gd name="connsiteY100" fmla="*/ 36327 h 4275461"/>
                <a:gd name="connsiteX101" fmla="*/ 854255 w 3619883"/>
                <a:gd name="connsiteY101" fmla="*/ 68887 h 4275461"/>
                <a:gd name="connsiteX102" fmla="*/ 897520 w 3619883"/>
                <a:gd name="connsiteY102" fmla="*/ 88629 h 4275461"/>
                <a:gd name="connsiteX103" fmla="*/ 940510 w 3619883"/>
                <a:gd name="connsiteY103" fmla="*/ 114265 h 4275461"/>
                <a:gd name="connsiteX104" fmla="*/ 1082712 w 3619883"/>
                <a:gd name="connsiteY104" fmla="*/ 144543 h 4275461"/>
                <a:gd name="connsiteX105" fmla="*/ 1205348 w 3619883"/>
                <a:gd name="connsiteY105" fmla="*/ 120753 h 4275461"/>
                <a:gd name="connsiteX106" fmla="*/ 1271764 w 3619883"/>
                <a:gd name="connsiteY106" fmla="*/ 117956 h 4275461"/>
                <a:gd name="connsiteX107" fmla="*/ 1315583 w 3619883"/>
                <a:gd name="connsiteY107" fmla="*/ 125912 h 4275461"/>
                <a:gd name="connsiteX108" fmla="*/ 1359125 w 3619883"/>
                <a:gd name="connsiteY108" fmla="*/ 139761 h 4275461"/>
                <a:gd name="connsiteX109" fmla="*/ 1391919 w 3619883"/>
                <a:gd name="connsiteY109" fmla="*/ 147202 h 4275461"/>
                <a:gd name="connsiteX110" fmla="*/ 1436563 w 3619883"/>
                <a:gd name="connsiteY110" fmla="*/ 137480 h 4275461"/>
                <a:gd name="connsiteX111" fmla="*/ 1471566 w 3619883"/>
                <a:gd name="connsiteY111" fmla="*/ 97777 h 4275461"/>
                <a:gd name="connsiteX112" fmla="*/ 1505739 w 3619883"/>
                <a:gd name="connsiteY112" fmla="*/ 75753 h 4275461"/>
                <a:gd name="connsiteX113" fmla="*/ 1590891 w 3619883"/>
                <a:gd name="connsiteY113" fmla="*/ 144702 h 4275461"/>
                <a:gd name="connsiteX114" fmla="*/ 1625616 w 3619883"/>
                <a:gd name="connsiteY114" fmla="*/ 110893 h 4275461"/>
                <a:gd name="connsiteX115" fmla="*/ 1658964 w 3619883"/>
                <a:gd name="connsiteY115" fmla="*/ 106547 h 4275461"/>
                <a:gd name="connsiteX116" fmla="*/ 1746598 w 3619883"/>
                <a:gd name="connsiteY116" fmla="*/ 122460 h 4275461"/>
                <a:gd name="connsiteX117" fmla="*/ 1811913 w 3619883"/>
                <a:gd name="connsiteY117" fmla="*/ 143234 h 4275461"/>
                <a:gd name="connsiteX118" fmla="*/ 1856557 w 3619883"/>
                <a:gd name="connsiteY118" fmla="*/ 133511 h 4275461"/>
                <a:gd name="connsiteX119" fmla="*/ 2066003 w 3619883"/>
                <a:gd name="connsiteY119" fmla="*/ 143313 h 4275461"/>
                <a:gd name="connsiteX120" fmla="*/ 2177615 w 3619883"/>
                <a:gd name="connsiteY120" fmla="*/ 119007 h 4275461"/>
                <a:gd name="connsiteX121" fmla="*/ 2255883 w 3619883"/>
                <a:gd name="connsiteY121" fmla="*/ 99047 h 4275461"/>
                <a:gd name="connsiteX122" fmla="*/ 2344622 w 3619883"/>
                <a:gd name="connsiteY122" fmla="*/ 91388 h 4275461"/>
                <a:gd name="connsiteX123" fmla="*/ 2455682 w 3619883"/>
                <a:gd name="connsiteY123" fmla="*/ 78869 h 4275461"/>
                <a:gd name="connsiteX124" fmla="*/ 2632609 w 3619883"/>
                <a:gd name="connsiteY124" fmla="*/ 75338 h 4275461"/>
                <a:gd name="connsiteX125" fmla="*/ 2742291 w 3619883"/>
                <a:gd name="connsiteY125" fmla="*/ 92282 h 4275461"/>
                <a:gd name="connsiteX126" fmla="*/ 2851974 w 3619883"/>
                <a:gd name="connsiteY126" fmla="*/ 109227 h 4275461"/>
                <a:gd name="connsiteX127" fmla="*/ 2907643 w 3619883"/>
                <a:gd name="connsiteY127" fmla="*/ 100020 h 4275461"/>
                <a:gd name="connsiteX128" fmla="*/ 2944022 w 3619883"/>
                <a:gd name="connsiteY128" fmla="*/ 30853 h 4275461"/>
                <a:gd name="connsiteX129" fmla="*/ 3022289 w 3619883"/>
                <a:gd name="connsiteY129" fmla="*/ 10893 h 4275461"/>
                <a:gd name="connsiteX130" fmla="*/ 3054807 w 3619883"/>
                <a:gd name="connsiteY130" fmla="*/ 24226 h 4275461"/>
                <a:gd name="connsiteX131" fmla="*/ 3141892 w 3619883"/>
                <a:gd name="connsiteY131" fmla="*/ 51925 h 4275461"/>
                <a:gd name="connsiteX132" fmla="*/ 3185711 w 3619883"/>
                <a:gd name="connsiteY132" fmla="*/ 59881 h 4275461"/>
                <a:gd name="connsiteX133" fmla="*/ 3219056 w 3619883"/>
                <a:gd name="connsiteY133" fmla="*/ 55536 h 4275461"/>
                <a:gd name="connsiteX134" fmla="*/ 3263425 w 3619883"/>
                <a:gd name="connsiteY134" fmla="*/ 51706 h 4275461"/>
                <a:gd name="connsiteX135" fmla="*/ 3296219 w 3619883"/>
                <a:gd name="connsiteY135" fmla="*/ 59147 h 4275461"/>
                <a:gd name="connsiteX136" fmla="*/ 3319094 w 3619883"/>
                <a:gd name="connsiteY136" fmla="*/ 42500 h 4275461"/>
                <a:gd name="connsiteX137" fmla="*/ 3420511 w 3619883"/>
                <a:gd name="connsiteY137" fmla="*/ 0 h 4275461"/>
                <a:gd name="connsiteX138" fmla="*/ 3453305 w 3619883"/>
                <a:gd name="connsiteY138" fmla="*/ 7440 h 4275461"/>
                <a:gd name="connsiteX139" fmla="*/ 3496571 w 3619883"/>
                <a:gd name="connsiteY139" fmla="*/ 27182 h 4275461"/>
                <a:gd name="connsiteX140" fmla="*/ 3602117 w 3619883"/>
                <a:gd name="connsiteY140" fmla="*/ 132521 h 4275461"/>
                <a:gd name="connsiteX141" fmla="*/ 3619883 w 3619883"/>
                <a:gd name="connsiteY141" fmla="*/ 140049 h 4275461"/>
                <a:gd name="connsiteX142" fmla="*/ 3619883 w 3619883"/>
                <a:gd name="connsiteY142" fmla="*/ 4275461 h 4275461"/>
                <a:gd name="connsiteX0" fmla="*/ 3619883 w 3619883"/>
                <a:gd name="connsiteY0" fmla="*/ 4275461 h 4275461"/>
                <a:gd name="connsiteX1" fmla="*/ 3439718 w 3619883"/>
                <a:gd name="connsiteY1" fmla="*/ 4275461 h 4275461"/>
                <a:gd name="connsiteX2" fmla="*/ 3270899 w 3619883"/>
                <a:gd name="connsiteY2" fmla="*/ 4128157 h 4275461"/>
                <a:gd name="connsiteX3" fmla="*/ 3327149 w 3619883"/>
                <a:gd name="connsiteY3" fmla="*/ 4128157 h 4275461"/>
                <a:gd name="connsiteX4" fmla="*/ 3269726 w 3619883"/>
                <a:gd name="connsiteY4" fmla="*/ 4275461 h 4275461"/>
                <a:gd name="connsiteX5" fmla="*/ 3052674 w 3619883"/>
                <a:gd name="connsiteY5" fmla="*/ 4275461 h 4275461"/>
                <a:gd name="connsiteX6" fmla="*/ 3096002 w 3619883"/>
                <a:gd name="connsiteY6" fmla="*/ 4128157 h 4275461"/>
                <a:gd name="connsiteX7" fmla="*/ 3137725 w 3619883"/>
                <a:gd name="connsiteY7" fmla="*/ 4128157 h 4275461"/>
                <a:gd name="connsiteX8" fmla="*/ 3137725 w 3619883"/>
                <a:gd name="connsiteY8" fmla="*/ 3951392 h 4275461"/>
                <a:gd name="connsiteX9" fmla="*/ 2959941 w 3619883"/>
                <a:gd name="connsiteY9" fmla="*/ 3951392 h 4275461"/>
                <a:gd name="connsiteX10" fmla="*/ 2959941 w 3619883"/>
                <a:gd name="connsiteY10" fmla="*/ 4128157 h 4275461"/>
                <a:gd name="connsiteX11" fmla="*/ 2996846 w 3619883"/>
                <a:gd name="connsiteY11" fmla="*/ 4128157 h 4275461"/>
                <a:gd name="connsiteX12" fmla="*/ 3014011 w 3619883"/>
                <a:gd name="connsiteY12" fmla="*/ 4275461 h 4275461"/>
                <a:gd name="connsiteX13" fmla="*/ 2761042 w 3619883"/>
                <a:gd name="connsiteY13" fmla="*/ 4275461 h 4275461"/>
                <a:gd name="connsiteX14" fmla="*/ 2761042 w 3619883"/>
                <a:gd name="connsiteY14" fmla="*/ 4128157 h 4275461"/>
                <a:gd name="connsiteX15" fmla="*/ 2826768 w 3619883"/>
                <a:gd name="connsiteY15" fmla="*/ 4128157 h 4275461"/>
                <a:gd name="connsiteX16" fmla="*/ 2826768 w 3619883"/>
                <a:gd name="connsiteY16" fmla="*/ 3951392 h 4275461"/>
                <a:gd name="connsiteX17" fmla="*/ 2648983 w 3619883"/>
                <a:gd name="connsiteY17" fmla="*/ 3951392 h 4275461"/>
                <a:gd name="connsiteX18" fmla="*/ 2648983 w 3619883"/>
                <a:gd name="connsiteY18" fmla="*/ 4128157 h 4275461"/>
                <a:gd name="connsiteX19" fmla="*/ 2690646 w 3619883"/>
                <a:gd name="connsiteY19" fmla="*/ 4128157 h 4275461"/>
                <a:gd name="connsiteX20" fmla="*/ 2690646 w 3619883"/>
                <a:gd name="connsiteY20" fmla="*/ 4275461 h 4275461"/>
                <a:gd name="connsiteX21" fmla="*/ 2511710 w 3619883"/>
                <a:gd name="connsiteY21" fmla="*/ 4275461 h 4275461"/>
                <a:gd name="connsiteX22" fmla="*/ 2454288 w 3619883"/>
                <a:gd name="connsiteY22" fmla="*/ 4128157 h 4275461"/>
                <a:gd name="connsiteX23" fmla="*/ 2515810 w 3619883"/>
                <a:gd name="connsiteY23" fmla="*/ 4128157 h 4275461"/>
                <a:gd name="connsiteX24" fmla="*/ 2515810 w 3619883"/>
                <a:gd name="connsiteY24" fmla="*/ 3951392 h 4275461"/>
                <a:gd name="connsiteX25" fmla="*/ 2338025 w 3619883"/>
                <a:gd name="connsiteY25" fmla="*/ 3951392 h 4275461"/>
                <a:gd name="connsiteX26" fmla="*/ 2338025 w 3619883"/>
                <a:gd name="connsiteY26" fmla="*/ 4128157 h 4275461"/>
                <a:gd name="connsiteX27" fmla="*/ 2395120 w 3619883"/>
                <a:gd name="connsiteY27" fmla="*/ 4128157 h 4275461"/>
                <a:gd name="connsiteX28" fmla="*/ 2337697 w 3619883"/>
                <a:gd name="connsiteY28" fmla="*/ 4275461 h 4275461"/>
                <a:gd name="connsiteX29" fmla="*/ 2150155 w 3619883"/>
                <a:gd name="connsiteY29" fmla="*/ 4275461 h 4275461"/>
                <a:gd name="connsiteX30" fmla="*/ 2150155 w 3619883"/>
                <a:gd name="connsiteY30" fmla="*/ 4128157 h 4275461"/>
                <a:gd name="connsiteX31" fmla="*/ 2204852 w 3619883"/>
                <a:gd name="connsiteY31" fmla="*/ 4128157 h 4275461"/>
                <a:gd name="connsiteX32" fmla="*/ 2204852 w 3619883"/>
                <a:gd name="connsiteY32" fmla="*/ 3951392 h 4275461"/>
                <a:gd name="connsiteX33" fmla="*/ 2027068 w 3619883"/>
                <a:gd name="connsiteY33" fmla="*/ 3951392 h 4275461"/>
                <a:gd name="connsiteX34" fmla="*/ 2027068 w 3619883"/>
                <a:gd name="connsiteY34" fmla="*/ 4128157 h 4275461"/>
                <a:gd name="connsiteX35" fmla="*/ 2079759 w 3619883"/>
                <a:gd name="connsiteY35" fmla="*/ 4128157 h 4275461"/>
                <a:gd name="connsiteX36" fmla="*/ 2079759 w 3619883"/>
                <a:gd name="connsiteY36" fmla="*/ 4275461 h 4275461"/>
                <a:gd name="connsiteX37" fmla="*/ 1824703 w 3619883"/>
                <a:gd name="connsiteY37" fmla="*/ 4275461 h 4275461"/>
                <a:gd name="connsiteX38" fmla="*/ 1834468 w 3619883"/>
                <a:gd name="connsiteY38" fmla="*/ 4128157 h 4275461"/>
                <a:gd name="connsiteX39" fmla="*/ 1893894 w 3619883"/>
                <a:gd name="connsiteY39" fmla="*/ 4128157 h 4275461"/>
                <a:gd name="connsiteX40" fmla="*/ 1893894 w 3619883"/>
                <a:gd name="connsiteY40" fmla="*/ 3951392 h 4275461"/>
                <a:gd name="connsiteX41" fmla="*/ 1716110 w 3619883"/>
                <a:gd name="connsiteY41" fmla="*/ 3951392 h 4275461"/>
                <a:gd name="connsiteX42" fmla="*/ 1716110 w 3619883"/>
                <a:gd name="connsiteY42" fmla="*/ 4006431 h 4275461"/>
                <a:gd name="connsiteX43" fmla="*/ 1703447 w 3619883"/>
                <a:gd name="connsiteY43" fmla="*/ 4007960 h 4275461"/>
                <a:gd name="connsiteX44" fmla="*/ 1716110 w 3619883"/>
                <a:gd name="connsiteY44" fmla="*/ 4044284 h 4275461"/>
                <a:gd name="connsiteX45" fmla="*/ 1716110 w 3619883"/>
                <a:gd name="connsiteY45" fmla="*/ 4128157 h 4275461"/>
                <a:gd name="connsiteX46" fmla="*/ 1745346 w 3619883"/>
                <a:gd name="connsiteY46" fmla="*/ 4128157 h 4275461"/>
                <a:gd name="connsiteX47" fmla="*/ 1796694 w 3619883"/>
                <a:gd name="connsiteY47" fmla="*/ 4275461 h 4275461"/>
                <a:gd name="connsiteX48" fmla="*/ 1558844 w 3619883"/>
                <a:gd name="connsiteY48" fmla="*/ 4275461 h 4275461"/>
                <a:gd name="connsiteX49" fmla="*/ 1517252 w 3619883"/>
                <a:gd name="connsiteY49" fmla="*/ 4128157 h 4275461"/>
                <a:gd name="connsiteX50" fmla="*/ 1582936 w 3619883"/>
                <a:gd name="connsiteY50" fmla="*/ 4128157 h 4275461"/>
                <a:gd name="connsiteX51" fmla="*/ 1582936 w 3619883"/>
                <a:gd name="connsiteY51" fmla="*/ 3951392 h 4275461"/>
                <a:gd name="connsiteX52" fmla="*/ 1405151 w 3619883"/>
                <a:gd name="connsiteY52" fmla="*/ 3951392 h 4275461"/>
                <a:gd name="connsiteX53" fmla="*/ 1405151 w 3619883"/>
                <a:gd name="connsiteY53" fmla="*/ 4128157 h 4275461"/>
                <a:gd name="connsiteX54" fmla="*/ 1468988 w 3619883"/>
                <a:gd name="connsiteY54" fmla="*/ 4128157 h 4275461"/>
                <a:gd name="connsiteX55" fmla="*/ 1427396 w 3619883"/>
                <a:gd name="connsiteY55" fmla="*/ 4275461 h 4275461"/>
                <a:gd name="connsiteX56" fmla="*/ 1210751 w 3619883"/>
                <a:gd name="connsiteY56" fmla="*/ 4275461 h 4275461"/>
                <a:gd name="connsiteX57" fmla="*/ 1210751 w 3619883"/>
                <a:gd name="connsiteY57" fmla="*/ 4128157 h 4275461"/>
                <a:gd name="connsiteX58" fmla="*/ 1271978 w 3619883"/>
                <a:gd name="connsiteY58" fmla="*/ 4128157 h 4275461"/>
                <a:gd name="connsiteX59" fmla="*/ 1271978 w 3619883"/>
                <a:gd name="connsiteY59" fmla="*/ 3951392 h 4275461"/>
                <a:gd name="connsiteX60" fmla="*/ 1094193 w 3619883"/>
                <a:gd name="connsiteY60" fmla="*/ 3951392 h 4275461"/>
                <a:gd name="connsiteX61" fmla="*/ 1094193 w 3619883"/>
                <a:gd name="connsiteY61" fmla="*/ 4128157 h 4275461"/>
                <a:gd name="connsiteX62" fmla="*/ 1140354 w 3619883"/>
                <a:gd name="connsiteY62" fmla="*/ 4128157 h 4275461"/>
                <a:gd name="connsiteX63" fmla="*/ 1140354 w 3619883"/>
                <a:gd name="connsiteY63" fmla="*/ 4275461 h 4275461"/>
                <a:gd name="connsiteX64" fmla="*/ 953807 w 3619883"/>
                <a:gd name="connsiteY64" fmla="*/ 4275461 h 4275461"/>
                <a:gd name="connsiteX65" fmla="*/ 912215 w 3619883"/>
                <a:gd name="connsiteY65" fmla="*/ 4128157 h 4275461"/>
                <a:gd name="connsiteX66" fmla="*/ 961020 w 3619883"/>
                <a:gd name="connsiteY66" fmla="*/ 4128157 h 4275461"/>
                <a:gd name="connsiteX67" fmla="*/ 961020 w 3619883"/>
                <a:gd name="connsiteY67" fmla="*/ 3951392 h 4275461"/>
                <a:gd name="connsiteX68" fmla="*/ 783235 w 3619883"/>
                <a:gd name="connsiteY68" fmla="*/ 3951392 h 4275461"/>
                <a:gd name="connsiteX69" fmla="*/ 783235 w 3619883"/>
                <a:gd name="connsiteY69" fmla="*/ 4128157 h 4275461"/>
                <a:gd name="connsiteX70" fmla="*/ 871024 w 3619883"/>
                <a:gd name="connsiteY70" fmla="*/ 4128157 h 4275461"/>
                <a:gd name="connsiteX71" fmla="*/ 829432 w 3619883"/>
                <a:gd name="connsiteY71" fmla="*/ 4275461 h 4275461"/>
                <a:gd name="connsiteX72" fmla="*/ 611484 w 3619883"/>
                <a:gd name="connsiteY72" fmla="*/ 4275461 h 4275461"/>
                <a:gd name="connsiteX73" fmla="*/ 621247 w 3619883"/>
                <a:gd name="connsiteY73" fmla="*/ 4128157 h 4275461"/>
                <a:gd name="connsiteX74" fmla="*/ 650062 w 3619883"/>
                <a:gd name="connsiteY74" fmla="*/ 4128157 h 4275461"/>
                <a:gd name="connsiteX75" fmla="*/ 650062 w 3619883"/>
                <a:gd name="connsiteY75" fmla="*/ 3951392 h 4275461"/>
                <a:gd name="connsiteX76" fmla="*/ 472277 w 3619883"/>
                <a:gd name="connsiteY76" fmla="*/ 3951392 h 4275461"/>
                <a:gd name="connsiteX77" fmla="*/ 472277 w 3619883"/>
                <a:gd name="connsiteY77" fmla="*/ 4128157 h 4275461"/>
                <a:gd name="connsiteX78" fmla="*/ 522650 w 3619883"/>
                <a:gd name="connsiteY78" fmla="*/ 4128157 h 4275461"/>
                <a:gd name="connsiteX79" fmla="*/ 573998 w 3619883"/>
                <a:gd name="connsiteY79" fmla="*/ 4275461 h 4275461"/>
                <a:gd name="connsiteX80" fmla="*/ 336164 w 3619883"/>
                <a:gd name="connsiteY80" fmla="*/ 4275461 h 4275461"/>
                <a:gd name="connsiteX81" fmla="*/ 294572 w 3619883"/>
                <a:gd name="connsiteY81" fmla="*/ 4128157 h 4275461"/>
                <a:gd name="connsiteX82" fmla="*/ 339106 w 3619883"/>
                <a:gd name="connsiteY82" fmla="*/ 4128157 h 4275461"/>
                <a:gd name="connsiteX83" fmla="*/ 339106 w 3619883"/>
                <a:gd name="connsiteY83" fmla="*/ 3951392 h 4275461"/>
                <a:gd name="connsiteX84" fmla="*/ 161321 w 3619883"/>
                <a:gd name="connsiteY84" fmla="*/ 3951392 h 4275461"/>
                <a:gd name="connsiteX85" fmla="*/ 161321 w 3619883"/>
                <a:gd name="connsiteY85" fmla="*/ 4128157 h 4275461"/>
                <a:gd name="connsiteX86" fmla="*/ 230914 w 3619883"/>
                <a:gd name="connsiteY86" fmla="*/ 4128157 h 4275461"/>
                <a:gd name="connsiteX87" fmla="*/ 189322 w 3619883"/>
                <a:gd name="connsiteY87" fmla="*/ 4275461 h 4275461"/>
                <a:gd name="connsiteX88" fmla="*/ 0 w 3619883"/>
                <a:gd name="connsiteY88" fmla="*/ 4275461 h 4275461"/>
                <a:gd name="connsiteX89" fmla="*/ 0 w 3619883"/>
                <a:gd name="connsiteY89" fmla="*/ 42229 h 4275461"/>
                <a:gd name="connsiteX90" fmla="*/ 42464 w 3619883"/>
                <a:gd name="connsiteY90" fmla="*/ 40518 h 4275461"/>
                <a:gd name="connsiteX91" fmla="*/ 137733 w 3619883"/>
                <a:gd name="connsiteY91" fmla="*/ 35355 h 4275461"/>
                <a:gd name="connsiteX92" fmla="*/ 270565 w 3619883"/>
                <a:gd name="connsiteY92" fmla="*/ 29759 h 4275461"/>
                <a:gd name="connsiteX93" fmla="*/ 479734 w 3619883"/>
                <a:gd name="connsiteY93" fmla="*/ 45455 h 4275461"/>
                <a:gd name="connsiteX94" fmla="*/ 524103 w 3619883"/>
                <a:gd name="connsiteY94" fmla="*/ 41625 h 4275461"/>
                <a:gd name="connsiteX95" fmla="*/ 624416 w 3619883"/>
                <a:gd name="connsiteY95" fmla="*/ 22696 h 4275461"/>
                <a:gd name="connsiteX96" fmla="*/ 657762 w 3619883"/>
                <a:gd name="connsiteY96" fmla="*/ 18351 h 4275461"/>
                <a:gd name="connsiteX97" fmla="*/ 690557 w 3619883"/>
                <a:gd name="connsiteY97" fmla="*/ 25792 h 4275461"/>
                <a:gd name="connsiteX98" fmla="*/ 745123 w 3619883"/>
                <a:gd name="connsiteY98" fmla="*/ 40157 h 4275461"/>
                <a:gd name="connsiteX99" fmla="*/ 789493 w 3619883"/>
                <a:gd name="connsiteY99" fmla="*/ 36327 h 4275461"/>
                <a:gd name="connsiteX100" fmla="*/ 854255 w 3619883"/>
                <a:gd name="connsiteY100" fmla="*/ 68887 h 4275461"/>
                <a:gd name="connsiteX101" fmla="*/ 897520 w 3619883"/>
                <a:gd name="connsiteY101" fmla="*/ 88629 h 4275461"/>
                <a:gd name="connsiteX102" fmla="*/ 940510 w 3619883"/>
                <a:gd name="connsiteY102" fmla="*/ 114265 h 4275461"/>
                <a:gd name="connsiteX103" fmla="*/ 1082712 w 3619883"/>
                <a:gd name="connsiteY103" fmla="*/ 144543 h 4275461"/>
                <a:gd name="connsiteX104" fmla="*/ 1205348 w 3619883"/>
                <a:gd name="connsiteY104" fmla="*/ 120753 h 4275461"/>
                <a:gd name="connsiteX105" fmla="*/ 1271764 w 3619883"/>
                <a:gd name="connsiteY105" fmla="*/ 117956 h 4275461"/>
                <a:gd name="connsiteX106" fmla="*/ 1315583 w 3619883"/>
                <a:gd name="connsiteY106" fmla="*/ 125912 h 4275461"/>
                <a:gd name="connsiteX107" fmla="*/ 1359125 w 3619883"/>
                <a:gd name="connsiteY107" fmla="*/ 139761 h 4275461"/>
                <a:gd name="connsiteX108" fmla="*/ 1391919 w 3619883"/>
                <a:gd name="connsiteY108" fmla="*/ 147202 h 4275461"/>
                <a:gd name="connsiteX109" fmla="*/ 1436563 w 3619883"/>
                <a:gd name="connsiteY109" fmla="*/ 137480 h 4275461"/>
                <a:gd name="connsiteX110" fmla="*/ 1471566 w 3619883"/>
                <a:gd name="connsiteY110" fmla="*/ 97777 h 4275461"/>
                <a:gd name="connsiteX111" fmla="*/ 1505739 w 3619883"/>
                <a:gd name="connsiteY111" fmla="*/ 75753 h 4275461"/>
                <a:gd name="connsiteX112" fmla="*/ 1590891 w 3619883"/>
                <a:gd name="connsiteY112" fmla="*/ 144702 h 4275461"/>
                <a:gd name="connsiteX113" fmla="*/ 1625616 w 3619883"/>
                <a:gd name="connsiteY113" fmla="*/ 110893 h 4275461"/>
                <a:gd name="connsiteX114" fmla="*/ 1658964 w 3619883"/>
                <a:gd name="connsiteY114" fmla="*/ 106547 h 4275461"/>
                <a:gd name="connsiteX115" fmla="*/ 1746598 w 3619883"/>
                <a:gd name="connsiteY115" fmla="*/ 122460 h 4275461"/>
                <a:gd name="connsiteX116" fmla="*/ 1811913 w 3619883"/>
                <a:gd name="connsiteY116" fmla="*/ 143234 h 4275461"/>
                <a:gd name="connsiteX117" fmla="*/ 1856557 w 3619883"/>
                <a:gd name="connsiteY117" fmla="*/ 133511 h 4275461"/>
                <a:gd name="connsiteX118" fmla="*/ 2066003 w 3619883"/>
                <a:gd name="connsiteY118" fmla="*/ 143313 h 4275461"/>
                <a:gd name="connsiteX119" fmla="*/ 2177615 w 3619883"/>
                <a:gd name="connsiteY119" fmla="*/ 119007 h 4275461"/>
                <a:gd name="connsiteX120" fmla="*/ 2255883 w 3619883"/>
                <a:gd name="connsiteY120" fmla="*/ 99047 h 4275461"/>
                <a:gd name="connsiteX121" fmla="*/ 2344622 w 3619883"/>
                <a:gd name="connsiteY121" fmla="*/ 91388 h 4275461"/>
                <a:gd name="connsiteX122" fmla="*/ 2455682 w 3619883"/>
                <a:gd name="connsiteY122" fmla="*/ 78869 h 4275461"/>
                <a:gd name="connsiteX123" fmla="*/ 2632609 w 3619883"/>
                <a:gd name="connsiteY123" fmla="*/ 75338 h 4275461"/>
                <a:gd name="connsiteX124" fmla="*/ 2742291 w 3619883"/>
                <a:gd name="connsiteY124" fmla="*/ 92282 h 4275461"/>
                <a:gd name="connsiteX125" fmla="*/ 2851974 w 3619883"/>
                <a:gd name="connsiteY125" fmla="*/ 109227 h 4275461"/>
                <a:gd name="connsiteX126" fmla="*/ 2907643 w 3619883"/>
                <a:gd name="connsiteY126" fmla="*/ 100020 h 4275461"/>
                <a:gd name="connsiteX127" fmla="*/ 2944022 w 3619883"/>
                <a:gd name="connsiteY127" fmla="*/ 30853 h 4275461"/>
                <a:gd name="connsiteX128" fmla="*/ 3022289 w 3619883"/>
                <a:gd name="connsiteY128" fmla="*/ 10893 h 4275461"/>
                <a:gd name="connsiteX129" fmla="*/ 3054807 w 3619883"/>
                <a:gd name="connsiteY129" fmla="*/ 24226 h 4275461"/>
                <a:gd name="connsiteX130" fmla="*/ 3141892 w 3619883"/>
                <a:gd name="connsiteY130" fmla="*/ 51925 h 4275461"/>
                <a:gd name="connsiteX131" fmla="*/ 3185711 w 3619883"/>
                <a:gd name="connsiteY131" fmla="*/ 59881 h 4275461"/>
                <a:gd name="connsiteX132" fmla="*/ 3219056 w 3619883"/>
                <a:gd name="connsiteY132" fmla="*/ 55536 h 4275461"/>
                <a:gd name="connsiteX133" fmla="*/ 3263425 w 3619883"/>
                <a:gd name="connsiteY133" fmla="*/ 51706 h 4275461"/>
                <a:gd name="connsiteX134" fmla="*/ 3296219 w 3619883"/>
                <a:gd name="connsiteY134" fmla="*/ 59147 h 4275461"/>
                <a:gd name="connsiteX135" fmla="*/ 3319094 w 3619883"/>
                <a:gd name="connsiteY135" fmla="*/ 42500 h 4275461"/>
                <a:gd name="connsiteX136" fmla="*/ 3420511 w 3619883"/>
                <a:gd name="connsiteY136" fmla="*/ 0 h 4275461"/>
                <a:gd name="connsiteX137" fmla="*/ 3453305 w 3619883"/>
                <a:gd name="connsiteY137" fmla="*/ 7440 h 4275461"/>
                <a:gd name="connsiteX138" fmla="*/ 3496571 w 3619883"/>
                <a:gd name="connsiteY138" fmla="*/ 27182 h 4275461"/>
                <a:gd name="connsiteX139" fmla="*/ 3602117 w 3619883"/>
                <a:gd name="connsiteY139" fmla="*/ 132521 h 4275461"/>
                <a:gd name="connsiteX140" fmla="*/ 3619883 w 3619883"/>
                <a:gd name="connsiteY140" fmla="*/ 140049 h 4275461"/>
                <a:gd name="connsiteX141" fmla="*/ 3619883 w 3619883"/>
                <a:gd name="connsiteY141" fmla="*/ 4275461 h 4275461"/>
                <a:gd name="connsiteX0" fmla="*/ 3619883 w 3619883"/>
                <a:gd name="connsiteY0" fmla="*/ 4275461 h 4275461"/>
                <a:gd name="connsiteX1" fmla="*/ 3439718 w 3619883"/>
                <a:gd name="connsiteY1" fmla="*/ 4275461 h 4275461"/>
                <a:gd name="connsiteX2" fmla="*/ 3270899 w 3619883"/>
                <a:gd name="connsiteY2" fmla="*/ 4128157 h 4275461"/>
                <a:gd name="connsiteX3" fmla="*/ 3269726 w 3619883"/>
                <a:gd name="connsiteY3" fmla="*/ 4275461 h 4275461"/>
                <a:gd name="connsiteX4" fmla="*/ 3052674 w 3619883"/>
                <a:gd name="connsiteY4" fmla="*/ 4275461 h 4275461"/>
                <a:gd name="connsiteX5" fmla="*/ 3096002 w 3619883"/>
                <a:gd name="connsiteY5" fmla="*/ 4128157 h 4275461"/>
                <a:gd name="connsiteX6" fmla="*/ 3137725 w 3619883"/>
                <a:gd name="connsiteY6" fmla="*/ 4128157 h 4275461"/>
                <a:gd name="connsiteX7" fmla="*/ 3137725 w 3619883"/>
                <a:gd name="connsiteY7" fmla="*/ 3951392 h 4275461"/>
                <a:gd name="connsiteX8" fmla="*/ 2959941 w 3619883"/>
                <a:gd name="connsiteY8" fmla="*/ 3951392 h 4275461"/>
                <a:gd name="connsiteX9" fmla="*/ 2959941 w 3619883"/>
                <a:gd name="connsiteY9" fmla="*/ 4128157 h 4275461"/>
                <a:gd name="connsiteX10" fmla="*/ 2996846 w 3619883"/>
                <a:gd name="connsiteY10" fmla="*/ 4128157 h 4275461"/>
                <a:gd name="connsiteX11" fmla="*/ 3014011 w 3619883"/>
                <a:gd name="connsiteY11" fmla="*/ 4275461 h 4275461"/>
                <a:gd name="connsiteX12" fmla="*/ 2761042 w 3619883"/>
                <a:gd name="connsiteY12" fmla="*/ 4275461 h 4275461"/>
                <a:gd name="connsiteX13" fmla="*/ 2761042 w 3619883"/>
                <a:gd name="connsiteY13" fmla="*/ 4128157 h 4275461"/>
                <a:gd name="connsiteX14" fmla="*/ 2826768 w 3619883"/>
                <a:gd name="connsiteY14" fmla="*/ 4128157 h 4275461"/>
                <a:gd name="connsiteX15" fmla="*/ 2826768 w 3619883"/>
                <a:gd name="connsiteY15" fmla="*/ 3951392 h 4275461"/>
                <a:gd name="connsiteX16" fmla="*/ 2648983 w 3619883"/>
                <a:gd name="connsiteY16" fmla="*/ 3951392 h 4275461"/>
                <a:gd name="connsiteX17" fmla="*/ 2648983 w 3619883"/>
                <a:gd name="connsiteY17" fmla="*/ 4128157 h 4275461"/>
                <a:gd name="connsiteX18" fmla="*/ 2690646 w 3619883"/>
                <a:gd name="connsiteY18" fmla="*/ 4128157 h 4275461"/>
                <a:gd name="connsiteX19" fmla="*/ 2690646 w 3619883"/>
                <a:gd name="connsiteY19" fmla="*/ 4275461 h 4275461"/>
                <a:gd name="connsiteX20" fmla="*/ 2511710 w 3619883"/>
                <a:gd name="connsiteY20" fmla="*/ 4275461 h 4275461"/>
                <a:gd name="connsiteX21" fmla="*/ 2454288 w 3619883"/>
                <a:gd name="connsiteY21" fmla="*/ 4128157 h 4275461"/>
                <a:gd name="connsiteX22" fmla="*/ 2515810 w 3619883"/>
                <a:gd name="connsiteY22" fmla="*/ 4128157 h 4275461"/>
                <a:gd name="connsiteX23" fmla="*/ 2515810 w 3619883"/>
                <a:gd name="connsiteY23" fmla="*/ 3951392 h 4275461"/>
                <a:gd name="connsiteX24" fmla="*/ 2338025 w 3619883"/>
                <a:gd name="connsiteY24" fmla="*/ 3951392 h 4275461"/>
                <a:gd name="connsiteX25" fmla="*/ 2338025 w 3619883"/>
                <a:gd name="connsiteY25" fmla="*/ 4128157 h 4275461"/>
                <a:gd name="connsiteX26" fmla="*/ 2395120 w 3619883"/>
                <a:gd name="connsiteY26" fmla="*/ 4128157 h 4275461"/>
                <a:gd name="connsiteX27" fmla="*/ 2337697 w 3619883"/>
                <a:gd name="connsiteY27" fmla="*/ 4275461 h 4275461"/>
                <a:gd name="connsiteX28" fmla="*/ 2150155 w 3619883"/>
                <a:gd name="connsiteY28" fmla="*/ 4275461 h 4275461"/>
                <a:gd name="connsiteX29" fmla="*/ 2150155 w 3619883"/>
                <a:gd name="connsiteY29" fmla="*/ 4128157 h 4275461"/>
                <a:gd name="connsiteX30" fmla="*/ 2204852 w 3619883"/>
                <a:gd name="connsiteY30" fmla="*/ 4128157 h 4275461"/>
                <a:gd name="connsiteX31" fmla="*/ 2204852 w 3619883"/>
                <a:gd name="connsiteY31" fmla="*/ 3951392 h 4275461"/>
                <a:gd name="connsiteX32" fmla="*/ 2027068 w 3619883"/>
                <a:gd name="connsiteY32" fmla="*/ 3951392 h 4275461"/>
                <a:gd name="connsiteX33" fmla="*/ 2027068 w 3619883"/>
                <a:gd name="connsiteY33" fmla="*/ 4128157 h 4275461"/>
                <a:gd name="connsiteX34" fmla="*/ 2079759 w 3619883"/>
                <a:gd name="connsiteY34" fmla="*/ 4128157 h 4275461"/>
                <a:gd name="connsiteX35" fmla="*/ 2079759 w 3619883"/>
                <a:gd name="connsiteY35" fmla="*/ 4275461 h 4275461"/>
                <a:gd name="connsiteX36" fmla="*/ 1824703 w 3619883"/>
                <a:gd name="connsiteY36" fmla="*/ 4275461 h 4275461"/>
                <a:gd name="connsiteX37" fmla="*/ 1834468 w 3619883"/>
                <a:gd name="connsiteY37" fmla="*/ 4128157 h 4275461"/>
                <a:gd name="connsiteX38" fmla="*/ 1893894 w 3619883"/>
                <a:gd name="connsiteY38" fmla="*/ 4128157 h 4275461"/>
                <a:gd name="connsiteX39" fmla="*/ 1893894 w 3619883"/>
                <a:gd name="connsiteY39" fmla="*/ 3951392 h 4275461"/>
                <a:gd name="connsiteX40" fmla="*/ 1716110 w 3619883"/>
                <a:gd name="connsiteY40" fmla="*/ 3951392 h 4275461"/>
                <a:gd name="connsiteX41" fmla="*/ 1716110 w 3619883"/>
                <a:gd name="connsiteY41" fmla="*/ 4006431 h 4275461"/>
                <a:gd name="connsiteX42" fmla="*/ 1703447 w 3619883"/>
                <a:gd name="connsiteY42" fmla="*/ 4007960 h 4275461"/>
                <a:gd name="connsiteX43" fmla="*/ 1716110 w 3619883"/>
                <a:gd name="connsiteY43" fmla="*/ 4044284 h 4275461"/>
                <a:gd name="connsiteX44" fmla="*/ 1716110 w 3619883"/>
                <a:gd name="connsiteY44" fmla="*/ 4128157 h 4275461"/>
                <a:gd name="connsiteX45" fmla="*/ 1745346 w 3619883"/>
                <a:gd name="connsiteY45" fmla="*/ 4128157 h 4275461"/>
                <a:gd name="connsiteX46" fmla="*/ 1796694 w 3619883"/>
                <a:gd name="connsiteY46" fmla="*/ 4275461 h 4275461"/>
                <a:gd name="connsiteX47" fmla="*/ 1558844 w 3619883"/>
                <a:gd name="connsiteY47" fmla="*/ 4275461 h 4275461"/>
                <a:gd name="connsiteX48" fmla="*/ 1517252 w 3619883"/>
                <a:gd name="connsiteY48" fmla="*/ 4128157 h 4275461"/>
                <a:gd name="connsiteX49" fmla="*/ 1582936 w 3619883"/>
                <a:gd name="connsiteY49" fmla="*/ 4128157 h 4275461"/>
                <a:gd name="connsiteX50" fmla="*/ 1582936 w 3619883"/>
                <a:gd name="connsiteY50" fmla="*/ 3951392 h 4275461"/>
                <a:gd name="connsiteX51" fmla="*/ 1405151 w 3619883"/>
                <a:gd name="connsiteY51" fmla="*/ 3951392 h 4275461"/>
                <a:gd name="connsiteX52" fmla="*/ 1405151 w 3619883"/>
                <a:gd name="connsiteY52" fmla="*/ 4128157 h 4275461"/>
                <a:gd name="connsiteX53" fmla="*/ 1468988 w 3619883"/>
                <a:gd name="connsiteY53" fmla="*/ 4128157 h 4275461"/>
                <a:gd name="connsiteX54" fmla="*/ 1427396 w 3619883"/>
                <a:gd name="connsiteY54" fmla="*/ 4275461 h 4275461"/>
                <a:gd name="connsiteX55" fmla="*/ 1210751 w 3619883"/>
                <a:gd name="connsiteY55" fmla="*/ 4275461 h 4275461"/>
                <a:gd name="connsiteX56" fmla="*/ 1210751 w 3619883"/>
                <a:gd name="connsiteY56" fmla="*/ 4128157 h 4275461"/>
                <a:gd name="connsiteX57" fmla="*/ 1271978 w 3619883"/>
                <a:gd name="connsiteY57" fmla="*/ 4128157 h 4275461"/>
                <a:gd name="connsiteX58" fmla="*/ 1271978 w 3619883"/>
                <a:gd name="connsiteY58" fmla="*/ 3951392 h 4275461"/>
                <a:gd name="connsiteX59" fmla="*/ 1094193 w 3619883"/>
                <a:gd name="connsiteY59" fmla="*/ 3951392 h 4275461"/>
                <a:gd name="connsiteX60" fmla="*/ 1094193 w 3619883"/>
                <a:gd name="connsiteY60" fmla="*/ 4128157 h 4275461"/>
                <a:gd name="connsiteX61" fmla="*/ 1140354 w 3619883"/>
                <a:gd name="connsiteY61" fmla="*/ 4128157 h 4275461"/>
                <a:gd name="connsiteX62" fmla="*/ 1140354 w 3619883"/>
                <a:gd name="connsiteY62" fmla="*/ 4275461 h 4275461"/>
                <a:gd name="connsiteX63" fmla="*/ 953807 w 3619883"/>
                <a:gd name="connsiteY63" fmla="*/ 4275461 h 4275461"/>
                <a:gd name="connsiteX64" fmla="*/ 912215 w 3619883"/>
                <a:gd name="connsiteY64" fmla="*/ 4128157 h 4275461"/>
                <a:gd name="connsiteX65" fmla="*/ 961020 w 3619883"/>
                <a:gd name="connsiteY65" fmla="*/ 4128157 h 4275461"/>
                <a:gd name="connsiteX66" fmla="*/ 961020 w 3619883"/>
                <a:gd name="connsiteY66" fmla="*/ 3951392 h 4275461"/>
                <a:gd name="connsiteX67" fmla="*/ 783235 w 3619883"/>
                <a:gd name="connsiteY67" fmla="*/ 3951392 h 4275461"/>
                <a:gd name="connsiteX68" fmla="*/ 783235 w 3619883"/>
                <a:gd name="connsiteY68" fmla="*/ 4128157 h 4275461"/>
                <a:gd name="connsiteX69" fmla="*/ 871024 w 3619883"/>
                <a:gd name="connsiteY69" fmla="*/ 4128157 h 4275461"/>
                <a:gd name="connsiteX70" fmla="*/ 829432 w 3619883"/>
                <a:gd name="connsiteY70" fmla="*/ 4275461 h 4275461"/>
                <a:gd name="connsiteX71" fmla="*/ 611484 w 3619883"/>
                <a:gd name="connsiteY71" fmla="*/ 4275461 h 4275461"/>
                <a:gd name="connsiteX72" fmla="*/ 621247 w 3619883"/>
                <a:gd name="connsiteY72" fmla="*/ 4128157 h 4275461"/>
                <a:gd name="connsiteX73" fmla="*/ 650062 w 3619883"/>
                <a:gd name="connsiteY73" fmla="*/ 4128157 h 4275461"/>
                <a:gd name="connsiteX74" fmla="*/ 650062 w 3619883"/>
                <a:gd name="connsiteY74" fmla="*/ 3951392 h 4275461"/>
                <a:gd name="connsiteX75" fmla="*/ 472277 w 3619883"/>
                <a:gd name="connsiteY75" fmla="*/ 3951392 h 4275461"/>
                <a:gd name="connsiteX76" fmla="*/ 472277 w 3619883"/>
                <a:gd name="connsiteY76" fmla="*/ 4128157 h 4275461"/>
                <a:gd name="connsiteX77" fmla="*/ 522650 w 3619883"/>
                <a:gd name="connsiteY77" fmla="*/ 4128157 h 4275461"/>
                <a:gd name="connsiteX78" fmla="*/ 573998 w 3619883"/>
                <a:gd name="connsiteY78" fmla="*/ 4275461 h 4275461"/>
                <a:gd name="connsiteX79" fmla="*/ 336164 w 3619883"/>
                <a:gd name="connsiteY79" fmla="*/ 4275461 h 4275461"/>
                <a:gd name="connsiteX80" fmla="*/ 294572 w 3619883"/>
                <a:gd name="connsiteY80" fmla="*/ 4128157 h 4275461"/>
                <a:gd name="connsiteX81" fmla="*/ 339106 w 3619883"/>
                <a:gd name="connsiteY81" fmla="*/ 4128157 h 4275461"/>
                <a:gd name="connsiteX82" fmla="*/ 339106 w 3619883"/>
                <a:gd name="connsiteY82" fmla="*/ 3951392 h 4275461"/>
                <a:gd name="connsiteX83" fmla="*/ 161321 w 3619883"/>
                <a:gd name="connsiteY83" fmla="*/ 3951392 h 4275461"/>
                <a:gd name="connsiteX84" fmla="*/ 161321 w 3619883"/>
                <a:gd name="connsiteY84" fmla="*/ 4128157 h 4275461"/>
                <a:gd name="connsiteX85" fmla="*/ 230914 w 3619883"/>
                <a:gd name="connsiteY85" fmla="*/ 4128157 h 4275461"/>
                <a:gd name="connsiteX86" fmla="*/ 189322 w 3619883"/>
                <a:gd name="connsiteY86" fmla="*/ 4275461 h 4275461"/>
                <a:gd name="connsiteX87" fmla="*/ 0 w 3619883"/>
                <a:gd name="connsiteY87" fmla="*/ 4275461 h 4275461"/>
                <a:gd name="connsiteX88" fmla="*/ 0 w 3619883"/>
                <a:gd name="connsiteY88" fmla="*/ 42229 h 4275461"/>
                <a:gd name="connsiteX89" fmla="*/ 42464 w 3619883"/>
                <a:gd name="connsiteY89" fmla="*/ 40518 h 4275461"/>
                <a:gd name="connsiteX90" fmla="*/ 137733 w 3619883"/>
                <a:gd name="connsiteY90" fmla="*/ 35355 h 4275461"/>
                <a:gd name="connsiteX91" fmla="*/ 270565 w 3619883"/>
                <a:gd name="connsiteY91" fmla="*/ 29759 h 4275461"/>
                <a:gd name="connsiteX92" fmla="*/ 479734 w 3619883"/>
                <a:gd name="connsiteY92" fmla="*/ 45455 h 4275461"/>
                <a:gd name="connsiteX93" fmla="*/ 524103 w 3619883"/>
                <a:gd name="connsiteY93" fmla="*/ 41625 h 4275461"/>
                <a:gd name="connsiteX94" fmla="*/ 624416 w 3619883"/>
                <a:gd name="connsiteY94" fmla="*/ 22696 h 4275461"/>
                <a:gd name="connsiteX95" fmla="*/ 657762 w 3619883"/>
                <a:gd name="connsiteY95" fmla="*/ 18351 h 4275461"/>
                <a:gd name="connsiteX96" fmla="*/ 690557 w 3619883"/>
                <a:gd name="connsiteY96" fmla="*/ 25792 h 4275461"/>
                <a:gd name="connsiteX97" fmla="*/ 745123 w 3619883"/>
                <a:gd name="connsiteY97" fmla="*/ 40157 h 4275461"/>
                <a:gd name="connsiteX98" fmla="*/ 789493 w 3619883"/>
                <a:gd name="connsiteY98" fmla="*/ 36327 h 4275461"/>
                <a:gd name="connsiteX99" fmla="*/ 854255 w 3619883"/>
                <a:gd name="connsiteY99" fmla="*/ 68887 h 4275461"/>
                <a:gd name="connsiteX100" fmla="*/ 897520 w 3619883"/>
                <a:gd name="connsiteY100" fmla="*/ 88629 h 4275461"/>
                <a:gd name="connsiteX101" fmla="*/ 940510 w 3619883"/>
                <a:gd name="connsiteY101" fmla="*/ 114265 h 4275461"/>
                <a:gd name="connsiteX102" fmla="*/ 1082712 w 3619883"/>
                <a:gd name="connsiteY102" fmla="*/ 144543 h 4275461"/>
                <a:gd name="connsiteX103" fmla="*/ 1205348 w 3619883"/>
                <a:gd name="connsiteY103" fmla="*/ 120753 h 4275461"/>
                <a:gd name="connsiteX104" fmla="*/ 1271764 w 3619883"/>
                <a:gd name="connsiteY104" fmla="*/ 117956 h 4275461"/>
                <a:gd name="connsiteX105" fmla="*/ 1315583 w 3619883"/>
                <a:gd name="connsiteY105" fmla="*/ 125912 h 4275461"/>
                <a:gd name="connsiteX106" fmla="*/ 1359125 w 3619883"/>
                <a:gd name="connsiteY106" fmla="*/ 139761 h 4275461"/>
                <a:gd name="connsiteX107" fmla="*/ 1391919 w 3619883"/>
                <a:gd name="connsiteY107" fmla="*/ 147202 h 4275461"/>
                <a:gd name="connsiteX108" fmla="*/ 1436563 w 3619883"/>
                <a:gd name="connsiteY108" fmla="*/ 137480 h 4275461"/>
                <a:gd name="connsiteX109" fmla="*/ 1471566 w 3619883"/>
                <a:gd name="connsiteY109" fmla="*/ 97777 h 4275461"/>
                <a:gd name="connsiteX110" fmla="*/ 1505739 w 3619883"/>
                <a:gd name="connsiteY110" fmla="*/ 75753 h 4275461"/>
                <a:gd name="connsiteX111" fmla="*/ 1590891 w 3619883"/>
                <a:gd name="connsiteY111" fmla="*/ 144702 h 4275461"/>
                <a:gd name="connsiteX112" fmla="*/ 1625616 w 3619883"/>
                <a:gd name="connsiteY112" fmla="*/ 110893 h 4275461"/>
                <a:gd name="connsiteX113" fmla="*/ 1658964 w 3619883"/>
                <a:gd name="connsiteY113" fmla="*/ 106547 h 4275461"/>
                <a:gd name="connsiteX114" fmla="*/ 1746598 w 3619883"/>
                <a:gd name="connsiteY114" fmla="*/ 122460 h 4275461"/>
                <a:gd name="connsiteX115" fmla="*/ 1811913 w 3619883"/>
                <a:gd name="connsiteY115" fmla="*/ 143234 h 4275461"/>
                <a:gd name="connsiteX116" fmla="*/ 1856557 w 3619883"/>
                <a:gd name="connsiteY116" fmla="*/ 133511 h 4275461"/>
                <a:gd name="connsiteX117" fmla="*/ 2066003 w 3619883"/>
                <a:gd name="connsiteY117" fmla="*/ 143313 h 4275461"/>
                <a:gd name="connsiteX118" fmla="*/ 2177615 w 3619883"/>
                <a:gd name="connsiteY118" fmla="*/ 119007 h 4275461"/>
                <a:gd name="connsiteX119" fmla="*/ 2255883 w 3619883"/>
                <a:gd name="connsiteY119" fmla="*/ 99047 h 4275461"/>
                <a:gd name="connsiteX120" fmla="*/ 2344622 w 3619883"/>
                <a:gd name="connsiteY120" fmla="*/ 91388 h 4275461"/>
                <a:gd name="connsiteX121" fmla="*/ 2455682 w 3619883"/>
                <a:gd name="connsiteY121" fmla="*/ 78869 h 4275461"/>
                <a:gd name="connsiteX122" fmla="*/ 2632609 w 3619883"/>
                <a:gd name="connsiteY122" fmla="*/ 75338 h 4275461"/>
                <a:gd name="connsiteX123" fmla="*/ 2742291 w 3619883"/>
                <a:gd name="connsiteY123" fmla="*/ 92282 h 4275461"/>
                <a:gd name="connsiteX124" fmla="*/ 2851974 w 3619883"/>
                <a:gd name="connsiteY124" fmla="*/ 109227 h 4275461"/>
                <a:gd name="connsiteX125" fmla="*/ 2907643 w 3619883"/>
                <a:gd name="connsiteY125" fmla="*/ 100020 h 4275461"/>
                <a:gd name="connsiteX126" fmla="*/ 2944022 w 3619883"/>
                <a:gd name="connsiteY126" fmla="*/ 30853 h 4275461"/>
                <a:gd name="connsiteX127" fmla="*/ 3022289 w 3619883"/>
                <a:gd name="connsiteY127" fmla="*/ 10893 h 4275461"/>
                <a:gd name="connsiteX128" fmla="*/ 3054807 w 3619883"/>
                <a:gd name="connsiteY128" fmla="*/ 24226 h 4275461"/>
                <a:gd name="connsiteX129" fmla="*/ 3141892 w 3619883"/>
                <a:gd name="connsiteY129" fmla="*/ 51925 h 4275461"/>
                <a:gd name="connsiteX130" fmla="*/ 3185711 w 3619883"/>
                <a:gd name="connsiteY130" fmla="*/ 59881 h 4275461"/>
                <a:gd name="connsiteX131" fmla="*/ 3219056 w 3619883"/>
                <a:gd name="connsiteY131" fmla="*/ 55536 h 4275461"/>
                <a:gd name="connsiteX132" fmla="*/ 3263425 w 3619883"/>
                <a:gd name="connsiteY132" fmla="*/ 51706 h 4275461"/>
                <a:gd name="connsiteX133" fmla="*/ 3296219 w 3619883"/>
                <a:gd name="connsiteY133" fmla="*/ 59147 h 4275461"/>
                <a:gd name="connsiteX134" fmla="*/ 3319094 w 3619883"/>
                <a:gd name="connsiteY134" fmla="*/ 42500 h 4275461"/>
                <a:gd name="connsiteX135" fmla="*/ 3420511 w 3619883"/>
                <a:gd name="connsiteY135" fmla="*/ 0 h 4275461"/>
                <a:gd name="connsiteX136" fmla="*/ 3453305 w 3619883"/>
                <a:gd name="connsiteY136" fmla="*/ 7440 h 4275461"/>
                <a:gd name="connsiteX137" fmla="*/ 3496571 w 3619883"/>
                <a:gd name="connsiteY137" fmla="*/ 27182 h 4275461"/>
                <a:gd name="connsiteX138" fmla="*/ 3602117 w 3619883"/>
                <a:gd name="connsiteY138" fmla="*/ 132521 h 4275461"/>
                <a:gd name="connsiteX139" fmla="*/ 3619883 w 3619883"/>
                <a:gd name="connsiteY139" fmla="*/ 140049 h 4275461"/>
                <a:gd name="connsiteX140" fmla="*/ 3619883 w 3619883"/>
                <a:gd name="connsiteY14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4128157 h 4275461"/>
                <a:gd name="connsiteX6" fmla="*/ 3137725 w 3619883"/>
                <a:gd name="connsiteY6" fmla="*/ 3951392 h 4275461"/>
                <a:gd name="connsiteX7" fmla="*/ 2959941 w 3619883"/>
                <a:gd name="connsiteY7" fmla="*/ 3951392 h 4275461"/>
                <a:gd name="connsiteX8" fmla="*/ 2959941 w 3619883"/>
                <a:gd name="connsiteY8" fmla="*/ 4128157 h 4275461"/>
                <a:gd name="connsiteX9" fmla="*/ 2996846 w 3619883"/>
                <a:gd name="connsiteY9" fmla="*/ 4128157 h 4275461"/>
                <a:gd name="connsiteX10" fmla="*/ 3014011 w 3619883"/>
                <a:gd name="connsiteY10" fmla="*/ 4275461 h 4275461"/>
                <a:gd name="connsiteX11" fmla="*/ 2761042 w 3619883"/>
                <a:gd name="connsiteY11" fmla="*/ 4275461 h 4275461"/>
                <a:gd name="connsiteX12" fmla="*/ 2761042 w 3619883"/>
                <a:gd name="connsiteY12" fmla="*/ 4128157 h 4275461"/>
                <a:gd name="connsiteX13" fmla="*/ 2826768 w 3619883"/>
                <a:gd name="connsiteY13" fmla="*/ 4128157 h 4275461"/>
                <a:gd name="connsiteX14" fmla="*/ 2826768 w 3619883"/>
                <a:gd name="connsiteY14" fmla="*/ 3951392 h 4275461"/>
                <a:gd name="connsiteX15" fmla="*/ 2648983 w 3619883"/>
                <a:gd name="connsiteY15" fmla="*/ 3951392 h 4275461"/>
                <a:gd name="connsiteX16" fmla="*/ 2648983 w 3619883"/>
                <a:gd name="connsiteY16" fmla="*/ 4128157 h 4275461"/>
                <a:gd name="connsiteX17" fmla="*/ 2690646 w 3619883"/>
                <a:gd name="connsiteY17" fmla="*/ 4128157 h 4275461"/>
                <a:gd name="connsiteX18" fmla="*/ 2690646 w 3619883"/>
                <a:gd name="connsiteY18" fmla="*/ 4275461 h 4275461"/>
                <a:gd name="connsiteX19" fmla="*/ 2511710 w 3619883"/>
                <a:gd name="connsiteY19" fmla="*/ 4275461 h 4275461"/>
                <a:gd name="connsiteX20" fmla="*/ 2454288 w 3619883"/>
                <a:gd name="connsiteY20" fmla="*/ 4128157 h 4275461"/>
                <a:gd name="connsiteX21" fmla="*/ 2515810 w 3619883"/>
                <a:gd name="connsiteY21" fmla="*/ 4128157 h 4275461"/>
                <a:gd name="connsiteX22" fmla="*/ 2515810 w 3619883"/>
                <a:gd name="connsiteY22" fmla="*/ 3951392 h 4275461"/>
                <a:gd name="connsiteX23" fmla="*/ 2338025 w 3619883"/>
                <a:gd name="connsiteY23" fmla="*/ 3951392 h 4275461"/>
                <a:gd name="connsiteX24" fmla="*/ 2338025 w 3619883"/>
                <a:gd name="connsiteY24" fmla="*/ 4128157 h 4275461"/>
                <a:gd name="connsiteX25" fmla="*/ 2395120 w 3619883"/>
                <a:gd name="connsiteY25" fmla="*/ 4128157 h 4275461"/>
                <a:gd name="connsiteX26" fmla="*/ 2337697 w 3619883"/>
                <a:gd name="connsiteY26" fmla="*/ 4275461 h 4275461"/>
                <a:gd name="connsiteX27" fmla="*/ 2150155 w 3619883"/>
                <a:gd name="connsiteY27" fmla="*/ 4275461 h 4275461"/>
                <a:gd name="connsiteX28" fmla="*/ 2150155 w 3619883"/>
                <a:gd name="connsiteY28" fmla="*/ 4128157 h 4275461"/>
                <a:gd name="connsiteX29" fmla="*/ 2204852 w 3619883"/>
                <a:gd name="connsiteY29" fmla="*/ 4128157 h 4275461"/>
                <a:gd name="connsiteX30" fmla="*/ 2204852 w 3619883"/>
                <a:gd name="connsiteY30" fmla="*/ 3951392 h 4275461"/>
                <a:gd name="connsiteX31" fmla="*/ 2027068 w 3619883"/>
                <a:gd name="connsiteY31" fmla="*/ 3951392 h 4275461"/>
                <a:gd name="connsiteX32" fmla="*/ 2027068 w 3619883"/>
                <a:gd name="connsiteY32" fmla="*/ 4128157 h 4275461"/>
                <a:gd name="connsiteX33" fmla="*/ 2079759 w 3619883"/>
                <a:gd name="connsiteY33" fmla="*/ 4128157 h 4275461"/>
                <a:gd name="connsiteX34" fmla="*/ 2079759 w 3619883"/>
                <a:gd name="connsiteY34" fmla="*/ 4275461 h 4275461"/>
                <a:gd name="connsiteX35" fmla="*/ 1824703 w 3619883"/>
                <a:gd name="connsiteY35" fmla="*/ 4275461 h 4275461"/>
                <a:gd name="connsiteX36" fmla="*/ 1834468 w 3619883"/>
                <a:gd name="connsiteY36" fmla="*/ 4128157 h 4275461"/>
                <a:gd name="connsiteX37" fmla="*/ 1893894 w 3619883"/>
                <a:gd name="connsiteY37" fmla="*/ 4128157 h 4275461"/>
                <a:gd name="connsiteX38" fmla="*/ 1893894 w 3619883"/>
                <a:gd name="connsiteY38" fmla="*/ 3951392 h 4275461"/>
                <a:gd name="connsiteX39" fmla="*/ 1716110 w 3619883"/>
                <a:gd name="connsiteY39" fmla="*/ 3951392 h 4275461"/>
                <a:gd name="connsiteX40" fmla="*/ 1716110 w 3619883"/>
                <a:gd name="connsiteY40" fmla="*/ 4006431 h 4275461"/>
                <a:gd name="connsiteX41" fmla="*/ 1703447 w 3619883"/>
                <a:gd name="connsiteY41" fmla="*/ 4007960 h 4275461"/>
                <a:gd name="connsiteX42" fmla="*/ 1716110 w 3619883"/>
                <a:gd name="connsiteY42" fmla="*/ 4044284 h 4275461"/>
                <a:gd name="connsiteX43" fmla="*/ 1716110 w 3619883"/>
                <a:gd name="connsiteY43" fmla="*/ 4128157 h 4275461"/>
                <a:gd name="connsiteX44" fmla="*/ 1745346 w 3619883"/>
                <a:gd name="connsiteY44" fmla="*/ 4128157 h 4275461"/>
                <a:gd name="connsiteX45" fmla="*/ 1796694 w 3619883"/>
                <a:gd name="connsiteY45" fmla="*/ 4275461 h 4275461"/>
                <a:gd name="connsiteX46" fmla="*/ 1558844 w 3619883"/>
                <a:gd name="connsiteY46" fmla="*/ 4275461 h 4275461"/>
                <a:gd name="connsiteX47" fmla="*/ 1517252 w 3619883"/>
                <a:gd name="connsiteY47" fmla="*/ 4128157 h 4275461"/>
                <a:gd name="connsiteX48" fmla="*/ 1582936 w 3619883"/>
                <a:gd name="connsiteY48" fmla="*/ 4128157 h 4275461"/>
                <a:gd name="connsiteX49" fmla="*/ 1582936 w 3619883"/>
                <a:gd name="connsiteY49" fmla="*/ 3951392 h 4275461"/>
                <a:gd name="connsiteX50" fmla="*/ 1405151 w 3619883"/>
                <a:gd name="connsiteY50" fmla="*/ 3951392 h 4275461"/>
                <a:gd name="connsiteX51" fmla="*/ 1405151 w 3619883"/>
                <a:gd name="connsiteY51" fmla="*/ 4128157 h 4275461"/>
                <a:gd name="connsiteX52" fmla="*/ 1468988 w 3619883"/>
                <a:gd name="connsiteY52" fmla="*/ 4128157 h 4275461"/>
                <a:gd name="connsiteX53" fmla="*/ 1427396 w 3619883"/>
                <a:gd name="connsiteY53" fmla="*/ 4275461 h 4275461"/>
                <a:gd name="connsiteX54" fmla="*/ 1210751 w 3619883"/>
                <a:gd name="connsiteY54" fmla="*/ 4275461 h 4275461"/>
                <a:gd name="connsiteX55" fmla="*/ 1210751 w 3619883"/>
                <a:gd name="connsiteY55" fmla="*/ 4128157 h 4275461"/>
                <a:gd name="connsiteX56" fmla="*/ 1271978 w 3619883"/>
                <a:gd name="connsiteY56" fmla="*/ 4128157 h 4275461"/>
                <a:gd name="connsiteX57" fmla="*/ 1271978 w 3619883"/>
                <a:gd name="connsiteY57" fmla="*/ 3951392 h 4275461"/>
                <a:gd name="connsiteX58" fmla="*/ 1094193 w 3619883"/>
                <a:gd name="connsiteY58" fmla="*/ 3951392 h 4275461"/>
                <a:gd name="connsiteX59" fmla="*/ 1094193 w 3619883"/>
                <a:gd name="connsiteY59" fmla="*/ 4128157 h 4275461"/>
                <a:gd name="connsiteX60" fmla="*/ 1140354 w 3619883"/>
                <a:gd name="connsiteY60" fmla="*/ 4128157 h 4275461"/>
                <a:gd name="connsiteX61" fmla="*/ 1140354 w 3619883"/>
                <a:gd name="connsiteY61" fmla="*/ 4275461 h 4275461"/>
                <a:gd name="connsiteX62" fmla="*/ 953807 w 3619883"/>
                <a:gd name="connsiteY62" fmla="*/ 4275461 h 4275461"/>
                <a:gd name="connsiteX63" fmla="*/ 912215 w 3619883"/>
                <a:gd name="connsiteY63" fmla="*/ 4128157 h 4275461"/>
                <a:gd name="connsiteX64" fmla="*/ 961020 w 3619883"/>
                <a:gd name="connsiteY64" fmla="*/ 4128157 h 4275461"/>
                <a:gd name="connsiteX65" fmla="*/ 961020 w 3619883"/>
                <a:gd name="connsiteY65" fmla="*/ 3951392 h 4275461"/>
                <a:gd name="connsiteX66" fmla="*/ 783235 w 3619883"/>
                <a:gd name="connsiteY66" fmla="*/ 3951392 h 4275461"/>
                <a:gd name="connsiteX67" fmla="*/ 783235 w 3619883"/>
                <a:gd name="connsiteY67" fmla="*/ 4128157 h 4275461"/>
                <a:gd name="connsiteX68" fmla="*/ 871024 w 3619883"/>
                <a:gd name="connsiteY68" fmla="*/ 4128157 h 4275461"/>
                <a:gd name="connsiteX69" fmla="*/ 829432 w 3619883"/>
                <a:gd name="connsiteY69" fmla="*/ 4275461 h 4275461"/>
                <a:gd name="connsiteX70" fmla="*/ 611484 w 3619883"/>
                <a:gd name="connsiteY70" fmla="*/ 4275461 h 4275461"/>
                <a:gd name="connsiteX71" fmla="*/ 621247 w 3619883"/>
                <a:gd name="connsiteY71" fmla="*/ 4128157 h 4275461"/>
                <a:gd name="connsiteX72" fmla="*/ 650062 w 3619883"/>
                <a:gd name="connsiteY72" fmla="*/ 4128157 h 4275461"/>
                <a:gd name="connsiteX73" fmla="*/ 650062 w 3619883"/>
                <a:gd name="connsiteY73" fmla="*/ 3951392 h 4275461"/>
                <a:gd name="connsiteX74" fmla="*/ 472277 w 3619883"/>
                <a:gd name="connsiteY74" fmla="*/ 3951392 h 4275461"/>
                <a:gd name="connsiteX75" fmla="*/ 472277 w 3619883"/>
                <a:gd name="connsiteY75" fmla="*/ 4128157 h 4275461"/>
                <a:gd name="connsiteX76" fmla="*/ 522650 w 3619883"/>
                <a:gd name="connsiteY76" fmla="*/ 4128157 h 4275461"/>
                <a:gd name="connsiteX77" fmla="*/ 573998 w 3619883"/>
                <a:gd name="connsiteY77" fmla="*/ 4275461 h 4275461"/>
                <a:gd name="connsiteX78" fmla="*/ 336164 w 3619883"/>
                <a:gd name="connsiteY78" fmla="*/ 4275461 h 4275461"/>
                <a:gd name="connsiteX79" fmla="*/ 294572 w 3619883"/>
                <a:gd name="connsiteY79" fmla="*/ 4128157 h 4275461"/>
                <a:gd name="connsiteX80" fmla="*/ 339106 w 3619883"/>
                <a:gd name="connsiteY80" fmla="*/ 4128157 h 4275461"/>
                <a:gd name="connsiteX81" fmla="*/ 339106 w 3619883"/>
                <a:gd name="connsiteY81" fmla="*/ 3951392 h 4275461"/>
                <a:gd name="connsiteX82" fmla="*/ 161321 w 3619883"/>
                <a:gd name="connsiteY82" fmla="*/ 3951392 h 4275461"/>
                <a:gd name="connsiteX83" fmla="*/ 161321 w 3619883"/>
                <a:gd name="connsiteY83" fmla="*/ 4128157 h 4275461"/>
                <a:gd name="connsiteX84" fmla="*/ 230914 w 3619883"/>
                <a:gd name="connsiteY84" fmla="*/ 4128157 h 4275461"/>
                <a:gd name="connsiteX85" fmla="*/ 189322 w 3619883"/>
                <a:gd name="connsiteY85" fmla="*/ 4275461 h 4275461"/>
                <a:gd name="connsiteX86" fmla="*/ 0 w 3619883"/>
                <a:gd name="connsiteY86" fmla="*/ 4275461 h 4275461"/>
                <a:gd name="connsiteX87" fmla="*/ 0 w 3619883"/>
                <a:gd name="connsiteY87" fmla="*/ 42229 h 4275461"/>
                <a:gd name="connsiteX88" fmla="*/ 42464 w 3619883"/>
                <a:gd name="connsiteY88" fmla="*/ 40518 h 4275461"/>
                <a:gd name="connsiteX89" fmla="*/ 137733 w 3619883"/>
                <a:gd name="connsiteY89" fmla="*/ 35355 h 4275461"/>
                <a:gd name="connsiteX90" fmla="*/ 270565 w 3619883"/>
                <a:gd name="connsiteY90" fmla="*/ 29759 h 4275461"/>
                <a:gd name="connsiteX91" fmla="*/ 479734 w 3619883"/>
                <a:gd name="connsiteY91" fmla="*/ 45455 h 4275461"/>
                <a:gd name="connsiteX92" fmla="*/ 524103 w 3619883"/>
                <a:gd name="connsiteY92" fmla="*/ 41625 h 4275461"/>
                <a:gd name="connsiteX93" fmla="*/ 624416 w 3619883"/>
                <a:gd name="connsiteY93" fmla="*/ 22696 h 4275461"/>
                <a:gd name="connsiteX94" fmla="*/ 657762 w 3619883"/>
                <a:gd name="connsiteY94" fmla="*/ 18351 h 4275461"/>
                <a:gd name="connsiteX95" fmla="*/ 690557 w 3619883"/>
                <a:gd name="connsiteY95" fmla="*/ 25792 h 4275461"/>
                <a:gd name="connsiteX96" fmla="*/ 745123 w 3619883"/>
                <a:gd name="connsiteY96" fmla="*/ 40157 h 4275461"/>
                <a:gd name="connsiteX97" fmla="*/ 789493 w 3619883"/>
                <a:gd name="connsiteY97" fmla="*/ 36327 h 4275461"/>
                <a:gd name="connsiteX98" fmla="*/ 854255 w 3619883"/>
                <a:gd name="connsiteY98" fmla="*/ 68887 h 4275461"/>
                <a:gd name="connsiteX99" fmla="*/ 897520 w 3619883"/>
                <a:gd name="connsiteY99" fmla="*/ 88629 h 4275461"/>
                <a:gd name="connsiteX100" fmla="*/ 940510 w 3619883"/>
                <a:gd name="connsiteY100" fmla="*/ 114265 h 4275461"/>
                <a:gd name="connsiteX101" fmla="*/ 1082712 w 3619883"/>
                <a:gd name="connsiteY101" fmla="*/ 144543 h 4275461"/>
                <a:gd name="connsiteX102" fmla="*/ 1205348 w 3619883"/>
                <a:gd name="connsiteY102" fmla="*/ 120753 h 4275461"/>
                <a:gd name="connsiteX103" fmla="*/ 1271764 w 3619883"/>
                <a:gd name="connsiteY103" fmla="*/ 117956 h 4275461"/>
                <a:gd name="connsiteX104" fmla="*/ 1315583 w 3619883"/>
                <a:gd name="connsiteY104" fmla="*/ 125912 h 4275461"/>
                <a:gd name="connsiteX105" fmla="*/ 1359125 w 3619883"/>
                <a:gd name="connsiteY105" fmla="*/ 139761 h 4275461"/>
                <a:gd name="connsiteX106" fmla="*/ 1391919 w 3619883"/>
                <a:gd name="connsiteY106" fmla="*/ 147202 h 4275461"/>
                <a:gd name="connsiteX107" fmla="*/ 1436563 w 3619883"/>
                <a:gd name="connsiteY107" fmla="*/ 137480 h 4275461"/>
                <a:gd name="connsiteX108" fmla="*/ 1471566 w 3619883"/>
                <a:gd name="connsiteY108" fmla="*/ 97777 h 4275461"/>
                <a:gd name="connsiteX109" fmla="*/ 1505739 w 3619883"/>
                <a:gd name="connsiteY109" fmla="*/ 75753 h 4275461"/>
                <a:gd name="connsiteX110" fmla="*/ 1590891 w 3619883"/>
                <a:gd name="connsiteY110" fmla="*/ 144702 h 4275461"/>
                <a:gd name="connsiteX111" fmla="*/ 1625616 w 3619883"/>
                <a:gd name="connsiteY111" fmla="*/ 110893 h 4275461"/>
                <a:gd name="connsiteX112" fmla="*/ 1658964 w 3619883"/>
                <a:gd name="connsiteY112" fmla="*/ 106547 h 4275461"/>
                <a:gd name="connsiteX113" fmla="*/ 1746598 w 3619883"/>
                <a:gd name="connsiteY113" fmla="*/ 122460 h 4275461"/>
                <a:gd name="connsiteX114" fmla="*/ 1811913 w 3619883"/>
                <a:gd name="connsiteY114" fmla="*/ 143234 h 4275461"/>
                <a:gd name="connsiteX115" fmla="*/ 1856557 w 3619883"/>
                <a:gd name="connsiteY115" fmla="*/ 133511 h 4275461"/>
                <a:gd name="connsiteX116" fmla="*/ 2066003 w 3619883"/>
                <a:gd name="connsiteY116" fmla="*/ 143313 h 4275461"/>
                <a:gd name="connsiteX117" fmla="*/ 2177615 w 3619883"/>
                <a:gd name="connsiteY117" fmla="*/ 119007 h 4275461"/>
                <a:gd name="connsiteX118" fmla="*/ 2255883 w 3619883"/>
                <a:gd name="connsiteY118" fmla="*/ 99047 h 4275461"/>
                <a:gd name="connsiteX119" fmla="*/ 2344622 w 3619883"/>
                <a:gd name="connsiteY119" fmla="*/ 91388 h 4275461"/>
                <a:gd name="connsiteX120" fmla="*/ 2455682 w 3619883"/>
                <a:gd name="connsiteY120" fmla="*/ 78869 h 4275461"/>
                <a:gd name="connsiteX121" fmla="*/ 2632609 w 3619883"/>
                <a:gd name="connsiteY121" fmla="*/ 75338 h 4275461"/>
                <a:gd name="connsiteX122" fmla="*/ 2742291 w 3619883"/>
                <a:gd name="connsiteY122" fmla="*/ 92282 h 4275461"/>
                <a:gd name="connsiteX123" fmla="*/ 2851974 w 3619883"/>
                <a:gd name="connsiteY123" fmla="*/ 109227 h 4275461"/>
                <a:gd name="connsiteX124" fmla="*/ 2907643 w 3619883"/>
                <a:gd name="connsiteY124" fmla="*/ 100020 h 4275461"/>
                <a:gd name="connsiteX125" fmla="*/ 2944022 w 3619883"/>
                <a:gd name="connsiteY125" fmla="*/ 30853 h 4275461"/>
                <a:gd name="connsiteX126" fmla="*/ 3022289 w 3619883"/>
                <a:gd name="connsiteY126" fmla="*/ 10893 h 4275461"/>
                <a:gd name="connsiteX127" fmla="*/ 3054807 w 3619883"/>
                <a:gd name="connsiteY127" fmla="*/ 24226 h 4275461"/>
                <a:gd name="connsiteX128" fmla="*/ 3141892 w 3619883"/>
                <a:gd name="connsiteY128" fmla="*/ 51925 h 4275461"/>
                <a:gd name="connsiteX129" fmla="*/ 3185711 w 3619883"/>
                <a:gd name="connsiteY129" fmla="*/ 59881 h 4275461"/>
                <a:gd name="connsiteX130" fmla="*/ 3219056 w 3619883"/>
                <a:gd name="connsiteY130" fmla="*/ 55536 h 4275461"/>
                <a:gd name="connsiteX131" fmla="*/ 3263425 w 3619883"/>
                <a:gd name="connsiteY131" fmla="*/ 51706 h 4275461"/>
                <a:gd name="connsiteX132" fmla="*/ 3296219 w 3619883"/>
                <a:gd name="connsiteY132" fmla="*/ 59147 h 4275461"/>
                <a:gd name="connsiteX133" fmla="*/ 3319094 w 3619883"/>
                <a:gd name="connsiteY133" fmla="*/ 42500 h 4275461"/>
                <a:gd name="connsiteX134" fmla="*/ 3420511 w 3619883"/>
                <a:gd name="connsiteY134" fmla="*/ 0 h 4275461"/>
                <a:gd name="connsiteX135" fmla="*/ 3453305 w 3619883"/>
                <a:gd name="connsiteY135" fmla="*/ 7440 h 4275461"/>
                <a:gd name="connsiteX136" fmla="*/ 3496571 w 3619883"/>
                <a:gd name="connsiteY136" fmla="*/ 27182 h 4275461"/>
                <a:gd name="connsiteX137" fmla="*/ 3602117 w 3619883"/>
                <a:gd name="connsiteY137" fmla="*/ 132521 h 4275461"/>
                <a:gd name="connsiteX138" fmla="*/ 3619883 w 3619883"/>
                <a:gd name="connsiteY138" fmla="*/ 140049 h 4275461"/>
                <a:gd name="connsiteX139" fmla="*/ 3619883 w 3619883"/>
                <a:gd name="connsiteY13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59941 w 3619883"/>
                <a:gd name="connsiteY6" fmla="*/ 3951392 h 4275461"/>
                <a:gd name="connsiteX7" fmla="*/ 2959941 w 3619883"/>
                <a:gd name="connsiteY7" fmla="*/ 4128157 h 4275461"/>
                <a:gd name="connsiteX8" fmla="*/ 2996846 w 3619883"/>
                <a:gd name="connsiteY8" fmla="*/ 4128157 h 4275461"/>
                <a:gd name="connsiteX9" fmla="*/ 3014011 w 3619883"/>
                <a:gd name="connsiteY9" fmla="*/ 4275461 h 4275461"/>
                <a:gd name="connsiteX10" fmla="*/ 2761042 w 3619883"/>
                <a:gd name="connsiteY10" fmla="*/ 4275461 h 4275461"/>
                <a:gd name="connsiteX11" fmla="*/ 2761042 w 3619883"/>
                <a:gd name="connsiteY11" fmla="*/ 4128157 h 4275461"/>
                <a:gd name="connsiteX12" fmla="*/ 2826768 w 3619883"/>
                <a:gd name="connsiteY12" fmla="*/ 4128157 h 4275461"/>
                <a:gd name="connsiteX13" fmla="*/ 2826768 w 3619883"/>
                <a:gd name="connsiteY13" fmla="*/ 3951392 h 4275461"/>
                <a:gd name="connsiteX14" fmla="*/ 2648983 w 3619883"/>
                <a:gd name="connsiteY14" fmla="*/ 3951392 h 4275461"/>
                <a:gd name="connsiteX15" fmla="*/ 2648983 w 3619883"/>
                <a:gd name="connsiteY15" fmla="*/ 4128157 h 4275461"/>
                <a:gd name="connsiteX16" fmla="*/ 2690646 w 3619883"/>
                <a:gd name="connsiteY16" fmla="*/ 4128157 h 4275461"/>
                <a:gd name="connsiteX17" fmla="*/ 2690646 w 3619883"/>
                <a:gd name="connsiteY17" fmla="*/ 4275461 h 4275461"/>
                <a:gd name="connsiteX18" fmla="*/ 2511710 w 3619883"/>
                <a:gd name="connsiteY18" fmla="*/ 4275461 h 4275461"/>
                <a:gd name="connsiteX19" fmla="*/ 2454288 w 3619883"/>
                <a:gd name="connsiteY19" fmla="*/ 4128157 h 4275461"/>
                <a:gd name="connsiteX20" fmla="*/ 2515810 w 3619883"/>
                <a:gd name="connsiteY20" fmla="*/ 4128157 h 4275461"/>
                <a:gd name="connsiteX21" fmla="*/ 2515810 w 3619883"/>
                <a:gd name="connsiteY21" fmla="*/ 3951392 h 4275461"/>
                <a:gd name="connsiteX22" fmla="*/ 2338025 w 3619883"/>
                <a:gd name="connsiteY22" fmla="*/ 3951392 h 4275461"/>
                <a:gd name="connsiteX23" fmla="*/ 2338025 w 3619883"/>
                <a:gd name="connsiteY23" fmla="*/ 4128157 h 4275461"/>
                <a:gd name="connsiteX24" fmla="*/ 2395120 w 3619883"/>
                <a:gd name="connsiteY24" fmla="*/ 4128157 h 4275461"/>
                <a:gd name="connsiteX25" fmla="*/ 2337697 w 3619883"/>
                <a:gd name="connsiteY25" fmla="*/ 4275461 h 4275461"/>
                <a:gd name="connsiteX26" fmla="*/ 2150155 w 3619883"/>
                <a:gd name="connsiteY26" fmla="*/ 4275461 h 4275461"/>
                <a:gd name="connsiteX27" fmla="*/ 2150155 w 3619883"/>
                <a:gd name="connsiteY27" fmla="*/ 4128157 h 4275461"/>
                <a:gd name="connsiteX28" fmla="*/ 2204852 w 3619883"/>
                <a:gd name="connsiteY28" fmla="*/ 4128157 h 4275461"/>
                <a:gd name="connsiteX29" fmla="*/ 2204852 w 3619883"/>
                <a:gd name="connsiteY29" fmla="*/ 3951392 h 4275461"/>
                <a:gd name="connsiteX30" fmla="*/ 2027068 w 3619883"/>
                <a:gd name="connsiteY30" fmla="*/ 3951392 h 4275461"/>
                <a:gd name="connsiteX31" fmla="*/ 2027068 w 3619883"/>
                <a:gd name="connsiteY31" fmla="*/ 4128157 h 4275461"/>
                <a:gd name="connsiteX32" fmla="*/ 2079759 w 3619883"/>
                <a:gd name="connsiteY32" fmla="*/ 4128157 h 4275461"/>
                <a:gd name="connsiteX33" fmla="*/ 2079759 w 3619883"/>
                <a:gd name="connsiteY33" fmla="*/ 4275461 h 4275461"/>
                <a:gd name="connsiteX34" fmla="*/ 1824703 w 3619883"/>
                <a:gd name="connsiteY34" fmla="*/ 4275461 h 4275461"/>
                <a:gd name="connsiteX35" fmla="*/ 1834468 w 3619883"/>
                <a:gd name="connsiteY35" fmla="*/ 4128157 h 4275461"/>
                <a:gd name="connsiteX36" fmla="*/ 1893894 w 3619883"/>
                <a:gd name="connsiteY36" fmla="*/ 4128157 h 4275461"/>
                <a:gd name="connsiteX37" fmla="*/ 1893894 w 3619883"/>
                <a:gd name="connsiteY37" fmla="*/ 3951392 h 4275461"/>
                <a:gd name="connsiteX38" fmla="*/ 1716110 w 3619883"/>
                <a:gd name="connsiteY38" fmla="*/ 3951392 h 4275461"/>
                <a:gd name="connsiteX39" fmla="*/ 1716110 w 3619883"/>
                <a:gd name="connsiteY39" fmla="*/ 4006431 h 4275461"/>
                <a:gd name="connsiteX40" fmla="*/ 1703447 w 3619883"/>
                <a:gd name="connsiteY40" fmla="*/ 4007960 h 4275461"/>
                <a:gd name="connsiteX41" fmla="*/ 1716110 w 3619883"/>
                <a:gd name="connsiteY41" fmla="*/ 4044284 h 4275461"/>
                <a:gd name="connsiteX42" fmla="*/ 1716110 w 3619883"/>
                <a:gd name="connsiteY42" fmla="*/ 4128157 h 4275461"/>
                <a:gd name="connsiteX43" fmla="*/ 1745346 w 3619883"/>
                <a:gd name="connsiteY43" fmla="*/ 4128157 h 4275461"/>
                <a:gd name="connsiteX44" fmla="*/ 1796694 w 3619883"/>
                <a:gd name="connsiteY44" fmla="*/ 4275461 h 4275461"/>
                <a:gd name="connsiteX45" fmla="*/ 1558844 w 3619883"/>
                <a:gd name="connsiteY45" fmla="*/ 4275461 h 4275461"/>
                <a:gd name="connsiteX46" fmla="*/ 1517252 w 3619883"/>
                <a:gd name="connsiteY46" fmla="*/ 4128157 h 4275461"/>
                <a:gd name="connsiteX47" fmla="*/ 1582936 w 3619883"/>
                <a:gd name="connsiteY47" fmla="*/ 4128157 h 4275461"/>
                <a:gd name="connsiteX48" fmla="*/ 1582936 w 3619883"/>
                <a:gd name="connsiteY48" fmla="*/ 3951392 h 4275461"/>
                <a:gd name="connsiteX49" fmla="*/ 1405151 w 3619883"/>
                <a:gd name="connsiteY49" fmla="*/ 3951392 h 4275461"/>
                <a:gd name="connsiteX50" fmla="*/ 1405151 w 3619883"/>
                <a:gd name="connsiteY50" fmla="*/ 4128157 h 4275461"/>
                <a:gd name="connsiteX51" fmla="*/ 1468988 w 3619883"/>
                <a:gd name="connsiteY51" fmla="*/ 4128157 h 4275461"/>
                <a:gd name="connsiteX52" fmla="*/ 1427396 w 3619883"/>
                <a:gd name="connsiteY52" fmla="*/ 4275461 h 4275461"/>
                <a:gd name="connsiteX53" fmla="*/ 1210751 w 3619883"/>
                <a:gd name="connsiteY53" fmla="*/ 4275461 h 4275461"/>
                <a:gd name="connsiteX54" fmla="*/ 1210751 w 3619883"/>
                <a:gd name="connsiteY54" fmla="*/ 4128157 h 4275461"/>
                <a:gd name="connsiteX55" fmla="*/ 1271978 w 3619883"/>
                <a:gd name="connsiteY55" fmla="*/ 4128157 h 4275461"/>
                <a:gd name="connsiteX56" fmla="*/ 1271978 w 3619883"/>
                <a:gd name="connsiteY56" fmla="*/ 3951392 h 4275461"/>
                <a:gd name="connsiteX57" fmla="*/ 1094193 w 3619883"/>
                <a:gd name="connsiteY57" fmla="*/ 3951392 h 4275461"/>
                <a:gd name="connsiteX58" fmla="*/ 1094193 w 3619883"/>
                <a:gd name="connsiteY58" fmla="*/ 4128157 h 4275461"/>
                <a:gd name="connsiteX59" fmla="*/ 1140354 w 3619883"/>
                <a:gd name="connsiteY59" fmla="*/ 4128157 h 4275461"/>
                <a:gd name="connsiteX60" fmla="*/ 1140354 w 3619883"/>
                <a:gd name="connsiteY60" fmla="*/ 4275461 h 4275461"/>
                <a:gd name="connsiteX61" fmla="*/ 953807 w 3619883"/>
                <a:gd name="connsiteY61" fmla="*/ 4275461 h 4275461"/>
                <a:gd name="connsiteX62" fmla="*/ 912215 w 3619883"/>
                <a:gd name="connsiteY62" fmla="*/ 4128157 h 4275461"/>
                <a:gd name="connsiteX63" fmla="*/ 961020 w 3619883"/>
                <a:gd name="connsiteY63" fmla="*/ 4128157 h 4275461"/>
                <a:gd name="connsiteX64" fmla="*/ 961020 w 3619883"/>
                <a:gd name="connsiteY64" fmla="*/ 3951392 h 4275461"/>
                <a:gd name="connsiteX65" fmla="*/ 783235 w 3619883"/>
                <a:gd name="connsiteY65" fmla="*/ 3951392 h 4275461"/>
                <a:gd name="connsiteX66" fmla="*/ 783235 w 3619883"/>
                <a:gd name="connsiteY66" fmla="*/ 4128157 h 4275461"/>
                <a:gd name="connsiteX67" fmla="*/ 871024 w 3619883"/>
                <a:gd name="connsiteY67" fmla="*/ 4128157 h 4275461"/>
                <a:gd name="connsiteX68" fmla="*/ 829432 w 3619883"/>
                <a:gd name="connsiteY68" fmla="*/ 4275461 h 4275461"/>
                <a:gd name="connsiteX69" fmla="*/ 611484 w 3619883"/>
                <a:gd name="connsiteY69" fmla="*/ 4275461 h 4275461"/>
                <a:gd name="connsiteX70" fmla="*/ 621247 w 3619883"/>
                <a:gd name="connsiteY70" fmla="*/ 4128157 h 4275461"/>
                <a:gd name="connsiteX71" fmla="*/ 650062 w 3619883"/>
                <a:gd name="connsiteY71" fmla="*/ 4128157 h 4275461"/>
                <a:gd name="connsiteX72" fmla="*/ 650062 w 3619883"/>
                <a:gd name="connsiteY72" fmla="*/ 3951392 h 4275461"/>
                <a:gd name="connsiteX73" fmla="*/ 472277 w 3619883"/>
                <a:gd name="connsiteY73" fmla="*/ 3951392 h 4275461"/>
                <a:gd name="connsiteX74" fmla="*/ 472277 w 3619883"/>
                <a:gd name="connsiteY74" fmla="*/ 4128157 h 4275461"/>
                <a:gd name="connsiteX75" fmla="*/ 522650 w 3619883"/>
                <a:gd name="connsiteY75" fmla="*/ 4128157 h 4275461"/>
                <a:gd name="connsiteX76" fmla="*/ 573998 w 3619883"/>
                <a:gd name="connsiteY76" fmla="*/ 4275461 h 4275461"/>
                <a:gd name="connsiteX77" fmla="*/ 336164 w 3619883"/>
                <a:gd name="connsiteY77" fmla="*/ 4275461 h 4275461"/>
                <a:gd name="connsiteX78" fmla="*/ 294572 w 3619883"/>
                <a:gd name="connsiteY78" fmla="*/ 4128157 h 4275461"/>
                <a:gd name="connsiteX79" fmla="*/ 339106 w 3619883"/>
                <a:gd name="connsiteY79" fmla="*/ 4128157 h 4275461"/>
                <a:gd name="connsiteX80" fmla="*/ 339106 w 3619883"/>
                <a:gd name="connsiteY80" fmla="*/ 3951392 h 4275461"/>
                <a:gd name="connsiteX81" fmla="*/ 161321 w 3619883"/>
                <a:gd name="connsiteY81" fmla="*/ 3951392 h 4275461"/>
                <a:gd name="connsiteX82" fmla="*/ 161321 w 3619883"/>
                <a:gd name="connsiteY82" fmla="*/ 4128157 h 4275461"/>
                <a:gd name="connsiteX83" fmla="*/ 230914 w 3619883"/>
                <a:gd name="connsiteY83" fmla="*/ 4128157 h 4275461"/>
                <a:gd name="connsiteX84" fmla="*/ 189322 w 3619883"/>
                <a:gd name="connsiteY84" fmla="*/ 4275461 h 4275461"/>
                <a:gd name="connsiteX85" fmla="*/ 0 w 3619883"/>
                <a:gd name="connsiteY85" fmla="*/ 4275461 h 4275461"/>
                <a:gd name="connsiteX86" fmla="*/ 0 w 3619883"/>
                <a:gd name="connsiteY86" fmla="*/ 42229 h 4275461"/>
                <a:gd name="connsiteX87" fmla="*/ 42464 w 3619883"/>
                <a:gd name="connsiteY87" fmla="*/ 40518 h 4275461"/>
                <a:gd name="connsiteX88" fmla="*/ 137733 w 3619883"/>
                <a:gd name="connsiteY88" fmla="*/ 35355 h 4275461"/>
                <a:gd name="connsiteX89" fmla="*/ 270565 w 3619883"/>
                <a:gd name="connsiteY89" fmla="*/ 29759 h 4275461"/>
                <a:gd name="connsiteX90" fmla="*/ 479734 w 3619883"/>
                <a:gd name="connsiteY90" fmla="*/ 45455 h 4275461"/>
                <a:gd name="connsiteX91" fmla="*/ 524103 w 3619883"/>
                <a:gd name="connsiteY91" fmla="*/ 41625 h 4275461"/>
                <a:gd name="connsiteX92" fmla="*/ 624416 w 3619883"/>
                <a:gd name="connsiteY92" fmla="*/ 22696 h 4275461"/>
                <a:gd name="connsiteX93" fmla="*/ 657762 w 3619883"/>
                <a:gd name="connsiteY93" fmla="*/ 18351 h 4275461"/>
                <a:gd name="connsiteX94" fmla="*/ 690557 w 3619883"/>
                <a:gd name="connsiteY94" fmla="*/ 25792 h 4275461"/>
                <a:gd name="connsiteX95" fmla="*/ 745123 w 3619883"/>
                <a:gd name="connsiteY95" fmla="*/ 40157 h 4275461"/>
                <a:gd name="connsiteX96" fmla="*/ 789493 w 3619883"/>
                <a:gd name="connsiteY96" fmla="*/ 36327 h 4275461"/>
                <a:gd name="connsiteX97" fmla="*/ 854255 w 3619883"/>
                <a:gd name="connsiteY97" fmla="*/ 68887 h 4275461"/>
                <a:gd name="connsiteX98" fmla="*/ 897520 w 3619883"/>
                <a:gd name="connsiteY98" fmla="*/ 88629 h 4275461"/>
                <a:gd name="connsiteX99" fmla="*/ 940510 w 3619883"/>
                <a:gd name="connsiteY99" fmla="*/ 114265 h 4275461"/>
                <a:gd name="connsiteX100" fmla="*/ 1082712 w 3619883"/>
                <a:gd name="connsiteY100" fmla="*/ 144543 h 4275461"/>
                <a:gd name="connsiteX101" fmla="*/ 1205348 w 3619883"/>
                <a:gd name="connsiteY101" fmla="*/ 120753 h 4275461"/>
                <a:gd name="connsiteX102" fmla="*/ 1271764 w 3619883"/>
                <a:gd name="connsiteY102" fmla="*/ 117956 h 4275461"/>
                <a:gd name="connsiteX103" fmla="*/ 1315583 w 3619883"/>
                <a:gd name="connsiteY103" fmla="*/ 125912 h 4275461"/>
                <a:gd name="connsiteX104" fmla="*/ 1359125 w 3619883"/>
                <a:gd name="connsiteY104" fmla="*/ 139761 h 4275461"/>
                <a:gd name="connsiteX105" fmla="*/ 1391919 w 3619883"/>
                <a:gd name="connsiteY105" fmla="*/ 147202 h 4275461"/>
                <a:gd name="connsiteX106" fmla="*/ 1436563 w 3619883"/>
                <a:gd name="connsiteY106" fmla="*/ 137480 h 4275461"/>
                <a:gd name="connsiteX107" fmla="*/ 1471566 w 3619883"/>
                <a:gd name="connsiteY107" fmla="*/ 97777 h 4275461"/>
                <a:gd name="connsiteX108" fmla="*/ 1505739 w 3619883"/>
                <a:gd name="connsiteY108" fmla="*/ 75753 h 4275461"/>
                <a:gd name="connsiteX109" fmla="*/ 1590891 w 3619883"/>
                <a:gd name="connsiteY109" fmla="*/ 144702 h 4275461"/>
                <a:gd name="connsiteX110" fmla="*/ 1625616 w 3619883"/>
                <a:gd name="connsiteY110" fmla="*/ 110893 h 4275461"/>
                <a:gd name="connsiteX111" fmla="*/ 1658964 w 3619883"/>
                <a:gd name="connsiteY111" fmla="*/ 106547 h 4275461"/>
                <a:gd name="connsiteX112" fmla="*/ 1746598 w 3619883"/>
                <a:gd name="connsiteY112" fmla="*/ 122460 h 4275461"/>
                <a:gd name="connsiteX113" fmla="*/ 1811913 w 3619883"/>
                <a:gd name="connsiteY113" fmla="*/ 143234 h 4275461"/>
                <a:gd name="connsiteX114" fmla="*/ 1856557 w 3619883"/>
                <a:gd name="connsiteY114" fmla="*/ 133511 h 4275461"/>
                <a:gd name="connsiteX115" fmla="*/ 2066003 w 3619883"/>
                <a:gd name="connsiteY115" fmla="*/ 143313 h 4275461"/>
                <a:gd name="connsiteX116" fmla="*/ 2177615 w 3619883"/>
                <a:gd name="connsiteY116" fmla="*/ 119007 h 4275461"/>
                <a:gd name="connsiteX117" fmla="*/ 2255883 w 3619883"/>
                <a:gd name="connsiteY117" fmla="*/ 99047 h 4275461"/>
                <a:gd name="connsiteX118" fmla="*/ 2344622 w 3619883"/>
                <a:gd name="connsiteY118" fmla="*/ 91388 h 4275461"/>
                <a:gd name="connsiteX119" fmla="*/ 2455682 w 3619883"/>
                <a:gd name="connsiteY119" fmla="*/ 78869 h 4275461"/>
                <a:gd name="connsiteX120" fmla="*/ 2632609 w 3619883"/>
                <a:gd name="connsiteY120" fmla="*/ 75338 h 4275461"/>
                <a:gd name="connsiteX121" fmla="*/ 2742291 w 3619883"/>
                <a:gd name="connsiteY121" fmla="*/ 92282 h 4275461"/>
                <a:gd name="connsiteX122" fmla="*/ 2851974 w 3619883"/>
                <a:gd name="connsiteY122" fmla="*/ 109227 h 4275461"/>
                <a:gd name="connsiteX123" fmla="*/ 2907643 w 3619883"/>
                <a:gd name="connsiteY123" fmla="*/ 100020 h 4275461"/>
                <a:gd name="connsiteX124" fmla="*/ 2944022 w 3619883"/>
                <a:gd name="connsiteY124" fmla="*/ 30853 h 4275461"/>
                <a:gd name="connsiteX125" fmla="*/ 3022289 w 3619883"/>
                <a:gd name="connsiteY125" fmla="*/ 10893 h 4275461"/>
                <a:gd name="connsiteX126" fmla="*/ 3054807 w 3619883"/>
                <a:gd name="connsiteY126" fmla="*/ 24226 h 4275461"/>
                <a:gd name="connsiteX127" fmla="*/ 3141892 w 3619883"/>
                <a:gd name="connsiteY127" fmla="*/ 51925 h 4275461"/>
                <a:gd name="connsiteX128" fmla="*/ 3185711 w 3619883"/>
                <a:gd name="connsiteY128" fmla="*/ 59881 h 4275461"/>
                <a:gd name="connsiteX129" fmla="*/ 3219056 w 3619883"/>
                <a:gd name="connsiteY129" fmla="*/ 55536 h 4275461"/>
                <a:gd name="connsiteX130" fmla="*/ 3263425 w 3619883"/>
                <a:gd name="connsiteY130" fmla="*/ 51706 h 4275461"/>
                <a:gd name="connsiteX131" fmla="*/ 3296219 w 3619883"/>
                <a:gd name="connsiteY131" fmla="*/ 59147 h 4275461"/>
                <a:gd name="connsiteX132" fmla="*/ 3319094 w 3619883"/>
                <a:gd name="connsiteY132" fmla="*/ 42500 h 4275461"/>
                <a:gd name="connsiteX133" fmla="*/ 3420511 w 3619883"/>
                <a:gd name="connsiteY133" fmla="*/ 0 h 4275461"/>
                <a:gd name="connsiteX134" fmla="*/ 3453305 w 3619883"/>
                <a:gd name="connsiteY134" fmla="*/ 7440 h 4275461"/>
                <a:gd name="connsiteX135" fmla="*/ 3496571 w 3619883"/>
                <a:gd name="connsiteY135" fmla="*/ 27182 h 4275461"/>
                <a:gd name="connsiteX136" fmla="*/ 3602117 w 3619883"/>
                <a:gd name="connsiteY136" fmla="*/ 132521 h 4275461"/>
                <a:gd name="connsiteX137" fmla="*/ 3619883 w 3619883"/>
                <a:gd name="connsiteY137" fmla="*/ 140049 h 4275461"/>
                <a:gd name="connsiteX138" fmla="*/ 3619883 w 3619883"/>
                <a:gd name="connsiteY13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59941 w 3619883"/>
                <a:gd name="connsiteY6" fmla="*/ 4128157 h 4275461"/>
                <a:gd name="connsiteX7" fmla="*/ 2996846 w 3619883"/>
                <a:gd name="connsiteY7" fmla="*/ 4128157 h 4275461"/>
                <a:gd name="connsiteX8" fmla="*/ 3014011 w 3619883"/>
                <a:gd name="connsiteY8" fmla="*/ 4275461 h 4275461"/>
                <a:gd name="connsiteX9" fmla="*/ 2761042 w 3619883"/>
                <a:gd name="connsiteY9" fmla="*/ 4275461 h 4275461"/>
                <a:gd name="connsiteX10" fmla="*/ 2761042 w 3619883"/>
                <a:gd name="connsiteY10" fmla="*/ 4128157 h 4275461"/>
                <a:gd name="connsiteX11" fmla="*/ 2826768 w 3619883"/>
                <a:gd name="connsiteY11" fmla="*/ 4128157 h 4275461"/>
                <a:gd name="connsiteX12" fmla="*/ 2826768 w 3619883"/>
                <a:gd name="connsiteY12" fmla="*/ 3951392 h 4275461"/>
                <a:gd name="connsiteX13" fmla="*/ 2648983 w 3619883"/>
                <a:gd name="connsiteY13" fmla="*/ 3951392 h 4275461"/>
                <a:gd name="connsiteX14" fmla="*/ 2648983 w 3619883"/>
                <a:gd name="connsiteY14" fmla="*/ 4128157 h 4275461"/>
                <a:gd name="connsiteX15" fmla="*/ 2690646 w 3619883"/>
                <a:gd name="connsiteY15" fmla="*/ 4128157 h 4275461"/>
                <a:gd name="connsiteX16" fmla="*/ 2690646 w 3619883"/>
                <a:gd name="connsiteY16" fmla="*/ 4275461 h 4275461"/>
                <a:gd name="connsiteX17" fmla="*/ 2511710 w 3619883"/>
                <a:gd name="connsiteY17" fmla="*/ 4275461 h 4275461"/>
                <a:gd name="connsiteX18" fmla="*/ 2454288 w 3619883"/>
                <a:gd name="connsiteY18" fmla="*/ 4128157 h 4275461"/>
                <a:gd name="connsiteX19" fmla="*/ 2515810 w 3619883"/>
                <a:gd name="connsiteY19" fmla="*/ 4128157 h 4275461"/>
                <a:gd name="connsiteX20" fmla="*/ 2515810 w 3619883"/>
                <a:gd name="connsiteY20" fmla="*/ 3951392 h 4275461"/>
                <a:gd name="connsiteX21" fmla="*/ 2338025 w 3619883"/>
                <a:gd name="connsiteY21" fmla="*/ 3951392 h 4275461"/>
                <a:gd name="connsiteX22" fmla="*/ 2338025 w 3619883"/>
                <a:gd name="connsiteY22" fmla="*/ 4128157 h 4275461"/>
                <a:gd name="connsiteX23" fmla="*/ 2395120 w 3619883"/>
                <a:gd name="connsiteY23" fmla="*/ 4128157 h 4275461"/>
                <a:gd name="connsiteX24" fmla="*/ 2337697 w 3619883"/>
                <a:gd name="connsiteY24" fmla="*/ 4275461 h 4275461"/>
                <a:gd name="connsiteX25" fmla="*/ 2150155 w 3619883"/>
                <a:gd name="connsiteY25" fmla="*/ 4275461 h 4275461"/>
                <a:gd name="connsiteX26" fmla="*/ 2150155 w 3619883"/>
                <a:gd name="connsiteY26" fmla="*/ 4128157 h 4275461"/>
                <a:gd name="connsiteX27" fmla="*/ 2204852 w 3619883"/>
                <a:gd name="connsiteY27" fmla="*/ 4128157 h 4275461"/>
                <a:gd name="connsiteX28" fmla="*/ 2204852 w 3619883"/>
                <a:gd name="connsiteY28" fmla="*/ 3951392 h 4275461"/>
                <a:gd name="connsiteX29" fmla="*/ 2027068 w 3619883"/>
                <a:gd name="connsiteY29" fmla="*/ 3951392 h 4275461"/>
                <a:gd name="connsiteX30" fmla="*/ 2027068 w 3619883"/>
                <a:gd name="connsiteY30" fmla="*/ 4128157 h 4275461"/>
                <a:gd name="connsiteX31" fmla="*/ 2079759 w 3619883"/>
                <a:gd name="connsiteY31" fmla="*/ 4128157 h 4275461"/>
                <a:gd name="connsiteX32" fmla="*/ 2079759 w 3619883"/>
                <a:gd name="connsiteY32" fmla="*/ 4275461 h 4275461"/>
                <a:gd name="connsiteX33" fmla="*/ 1824703 w 3619883"/>
                <a:gd name="connsiteY33" fmla="*/ 4275461 h 4275461"/>
                <a:gd name="connsiteX34" fmla="*/ 1834468 w 3619883"/>
                <a:gd name="connsiteY34" fmla="*/ 4128157 h 4275461"/>
                <a:gd name="connsiteX35" fmla="*/ 1893894 w 3619883"/>
                <a:gd name="connsiteY35" fmla="*/ 4128157 h 4275461"/>
                <a:gd name="connsiteX36" fmla="*/ 1893894 w 3619883"/>
                <a:gd name="connsiteY36" fmla="*/ 3951392 h 4275461"/>
                <a:gd name="connsiteX37" fmla="*/ 1716110 w 3619883"/>
                <a:gd name="connsiteY37" fmla="*/ 3951392 h 4275461"/>
                <a:gd name="connsiteX38" fmla="*/ 1716110 w 3619883"/>
                <a:gd name="connsiteY38" fmla="*/ 4006431 h 4275461"/>
                <a:gd name="connsiteX39" fmla="*/ 1703447 w 3619883"/>
                <a:gd name="connsiteY39" fmla="*/ 4007960 h 4275461"/>
                <a:gd name="connsiteX40" fmla="*/ 1716110 w 3619883"/>
                <a:gd name="connsiteY40" fmla="*/ 4044284 h 4275461"/>
                <a:gd name="connsiteX41" fmla="*/ 1716110 w 3619883"/>
                <a:gd name="connsiteY41" fmla="*/ 4128157 h 4275461"/>
                <a:gd name="connsiteX42" fmla="*/ 1745346 w 3619883"/>
                <a:gd name="connsiteY42" fmla="*/ 4128157 h 4275461"/>
                <a:gd name="connsiteX43" fmla="*/ 1796694 w 3619883"/>
                <a:gd name="connsiteY43" fmla="*/ 4275461 h 4275461"/>
                <a:gd name="connsiteX44" fmla="*/ 1558844 w 3619883"/>
                <a:gd name="connsiteY44" fmla="*/ 4275461 h 4275461"/>
                <a:gd name="connsiteX45" fmla="*/ 1517252 w 3619883"/>
                <a:gd name="connsiteY45" fmla="*/ 4128157 h 4275461"/>
                <a:gd name="connsiteX46" fmla="*/ 1582936 w 3619883"/>
                <a:gd name="connsiteY46" fmla="*/ 4128157 h 4275461"/>
                <a:gd name="connsiteX47" fmla="*/ 1582936 w 3619883"/>
                <a:gd name="connsiteY47" fmla="*/ 3951392 h 4275461"/>
                <a:gd name="connsiteX48" fmla="*/ 1405151 w 3619883"/>
                <a:gd name="connsiteY48" fmla="*/ 3951392 h 4275461"/>
                <a:gd name="connsiteX49" fmla="*/ 1405151 w 3619883"/>
                <a:gd name="connsiteY49" fmla="*/ 4128157 h 4275461"/>
                <a:gd name="connsiteX50" fmla="*/ 1468988 w 3619883"/>
                <a:gd name="connsiteY50" fmla="*/ 4128157 h 4275461"/>
                <a:gd name="connsiteX51" fmla="*/ 1427396 w 3619883"/>
                <a:gd name="connsiteY51" fmla="*/ 4275461 h 4275461"/>
                <a:gd name="connsiteX52" fmla="*/ 1210751 w 3619883"/>
                <a:gd name="connsiteY52" fmla="*/ 4275461 h 4275461"/>
                <a:gd name="connsiteX53" fmla="*/ 1210751 w 3619883"/>
                <a:gd name="connsiteY53" fmla="*/ 4128157 h 4275461"/>
                <a:gd name="connsiteX54" fmla="*/ 1271978 w 3619883"/>
                <a:gd name="connsiteY54" fmla="*/ 4128157 h 4275461"/>
                <a:gd name="connsiteX55" fmla="*/ 1271978 w 3619883"/>
                <a:gd name="connsiteY55" fmla="*/ 3951392 h 4275461"/>
                <a:gd name="connsiteX56" fmla="*/ 1094193 w 3619883"/>
                <a:gd name="connsiteY56" fmla="*/ 3951392 h 4275461"/>
                <a:gd name="connsiteX57" fmla="*/ 1094193 w 3619883"/>
                <a:gd name="connsiteY57" fmla="*/ 4128157 h 4275461"/>
                <a:gd name="connsiteX58" fmla="*/ 1140354 w 3619883"/>
                <a:gd name="connsiteY58" fmla="*/ 4128157 h 4275461"/>
                <a:gd name="connsiteX59" fmla="*/ 1140354 w 3619883"/>
                <a:gd name="connsiteY59" fmla="*/ 4275461 h 4275461"/>
                <a:gd name="connsiteX60" fmla="*/ 953807 w 3619883"/>
                <a:gd name="connsiteY60" fmla="*/ 4275461 h 4275461"/>
                <a:gd name="connsiteX61" fmla="*/ 912215 w 3619883"/>
                <a:gd name="connsiteY61" fmla="*/ 4128157 h 4275461"/>
                <a:gd name="connsiteX62" fmla="*/ 961020 w 3619883"/>
                <a:gd name="connsiteY62" fmla="*/ 4128157 h 4275461"/>
                <a:gd name="connsiteX63" fmla="*/ 961020 w 3619883"/>
                <a:gd name="connsiteY63" fmla="*/ 3951392 h 4275461"/>
                <a:gd name="connsiteX64" fmla="*/ 783235 w 3619883"/>
                <a:gd name="connsiteY64" fmla="*/ 3951392 h 4275461"/>
                <a:gd name="connsiteX65" fmla="*/ 783235 w 3619883"/>
                <a:gd name="connsiteY65" fmla="*/ 4128157 h 4275461"/>
                <a:gd name="connsiteX66" fmla="*/ 871024 w 3619883"/>
                <a:gd name="connsiteY66" fmla="*/ 4128157 h 4275461"/>
                <a:gd name="connsiteX67" fmla="*/ 829432 w 3619883"/>
                <a:gd name="connsiteY67" fmla="*/ 4275461 h 4275461"/>
                <a:gd name="connsiteX68" fmla="*/ 611484 w 3619883"/>
                <a:gd name="connsiteY68" fmla="*/ 4275461 h 4275461"/>
                <a:gd name="connsiteX69" fmla="*/ 621247 w 3619883"/>
                <a:gd name="connsiteY69" fmla="*/ 4128157 h 4275461"/>
                <a:gd name="connsiteX70" fmla="*/ 650062 w 3619883"/>
                <a:gd name="connsiteY70" fmla="*/ 4128157 h 4275461"/>
                <a:gd name="connsiteX71" fmla="*/ 650062 w 3619883"/>
                <a:gd name="connsiteY71" fmla="*/ 3951392 h 4275461"/>
                <a:gd name="connsiteX72" fmla="*/ 472277 w 3619883"/>
                <a:gd name="connsiteY72" fmla="*/ 3951392 h 4275461"/>
                <a:gd name="connsiteX73" fmla="*/ 472277 w 3619883"/>
                <a:gd name="connsiteY73" fmla="*/ 4128157 h 4275461"/>
                <a:gd name="connsiteX74" fmla="*/ 522650 w 3619883"/>
                <a:gd name="connsiteY74" fmla="*/ 4128157 h 4275461"/>
                <a:gd name="connsiteX75" fmla="*/ 573998 w 3619883"/>
                <a:gd name="connsiteY75" fmla="*/ 4275461 h 4275461"/>
                <a:gd name="connsiteX76" fmla="*/ 336164 w 3619883"/>
                <a:gd name="connsiteY76" fmla="*/ 4275461 h 4275461"/>
                <a:gd name="connsiteX77" fmla="*/ 294572 w 3619883"/>
                <a:gd name="connsiteY77" fmla="*/ 4128157 h 4275461"/>
                <a:gd name="connsiteX78" fmla="*/ 339106 w 3619883"/>
                <a:gd name="connsiteY78" fmla="*/ 4128157 h 4275461"/>
                <a:gd name="connsiteX79" fmla="*/ 339106 w 3619883"/>
                <a:gd name="connsiteY79" fmla="*/ 3951392 h 4275461"/>
                <a:gd name="connsiteX80" fmla="*/ 161321 w 3619883"/>
                <a:gd name="connsiteY80" fmla="*/ 3951392 h 4275461"/>
                <a:gd name="connsiteX81" fmla="*/ 161321 w 3619883"/>
                <a:gd name="connsiteY81" fmla="*/ 4128157 h 4275461"/>
                <a:gd name="connsiteX82" fmla="*/ 230914 w 3619883"/>
                <a:gd name="connsiteY82" fmla="*/ 4128157 h 4275461"/>
                <a:gd name="connsiteX83" fmla="*/ 189322 w 3619883"/>
                <a:gd name="connsiteY83" fmla="*/ 4275461 h 4275461"/>
                <a:gd name="connsiteX84" fmla="*/ 0 w 3619883"/>
                <a:gd name="connsiteY84" fmla="*/ 4275461 h 4275461"/>
                <a:gd name="connsiteX85" fmla="*/ 0 w 3619883"/>
                <a:gd name="connsiteY85" fmla="*/ 42229 h 4275461"/>
                <a:gd name="connsiteX86" fmla="*/ 42464 w 3619883"/>
                <a:gd name="connsiteY86" fmla="*/ 40518 h 4275461"/>
                <a:gd name="connsiteX87" fmla="*/ 137733 w 3619883"/>
                <a:gd name="connsiteY87" fmla="*/ 35355 h 4275461"/>
                <a:gd name="connsiteX88" fmla="*/ 270565 w 3619883"/>
                <a:gd name="connsiteY88" fmla="*/ 29759 h 4275461"/>
                <a:gd name="connsiteX89" fmla="*/ 479734 w 3619883"/>
                <a:gd name="connsiteY89" fmla="*/ 45455 h 4275461"/>
                <a:gd name="connsiteX90" fmla="*/ 524103 w 3619883"/>
                <a:gd name="connsiteY90" fmla="*/ 41625 h 4275461"/>
                <a:gd name="connsiteX91" fmla="*/ 624416 w 3619883"/>
                <a:gd name="connsiteY91" fmla="*/ 22696 h 4275461"/>
                <a:gd name="connsiteX92" fmla="*/ 657762 w 3619883"/>
                <a:gd name="connsiteY92" fmla="*/ 18351 h 4275461"/>
                <a:gd name="connsiteX93" fmla="*/ 690557 w 3619883"/>
                <a:gd name="connsiteY93" fmla="*/ 25792 h 4275461"/>
                <a:gd name="connsiteX94" fmla="*/ 745123 w 3619883"/>
                <a:gd name="connsiteY94" fmla="*/ 40157 h 4275461"/>
                <a:gd name="connsiteX95" fmla="*/ 789493 w 3619883"/>
                <a:gd name="connsiteY95" fmla="*/ 36327 h 4275461"/>
                <a:gd name="connsiteX96" fmla="*/ 854255 w 3619883"/>
                <a:gd name="connsiteY96" fmla="*/ 68887 h 4275461"/>
                <a:gd name="connsiteX97" fmla="*/ 897520 w 3619883"/>
                <a:gd name="connsiteY97" fmla="*/ 88629 h 4275461"/>
                <a:gd name="connsiteX98" fmla="*/ 940510 w 3619883"/>
                <a:gd name="connsiteY98" fmla="*/ 114265 h 4275461"/>
                <a:gd name="connsiteX99" fmla="*/ 1082712 w 3619883"/>
                <a:gd name="connsiteY99" fmla="*/ 144543 h 4275461"/>
                <a:gd name="connsiteX100" fmla="*/ 1205348 w 3619883"/>
                <a:gd name="connsiteY100" fmla="*/ 120753 h 4275461"/>
                <a:gd name="connsiteX101" fmla="*/ 1271764 w 3619883"/>
                <a:gd name="connsiteY101" fmla="*/ 117956 h 4275461"/>
                <a:gd name="connsiteX102" fmla="*/ 1315583 w 3619883"/>
                <a:gd name="connsiteY102" fmla="*/ 125912 h 4275461"/>
                <a:gd name="connsiteX103" fmla="*/ 1359125 w 3619883"/>
                <a:gd name="connsiteY103" fmla="*/ 139761 h 4275461"/>
                <a:gd name="connsiteX104" fmla="*/ 1391919 w 3619883"/>
                <a:gd name="connsiteY104" fmla="*/ 147202 h 4275461"/>
                <a:gd name="connsiteX105" fmla="*/ 1436563 w 3619883"/>
                <a:gd name="connsiteY105" fmla="*/ 137480 h 4275461"/>
                <a:gd name="connsiteX106" fmla="*/ 1471566 w 3619883"/>
                <a:gd name="connsiteY106" fmla="*/ 97777 h 4275461"/>
                <a:gd name="connsiteX107" fmla="*/ 1505739 w 3619883"/>
                <a:gd name="connsiteY107" fmla="*/ 75753 h 4275461"/>
                <a:gd name="connsiteX108" fmla="*/ 1590891 w 3619883"/>
                <a:gd name="connsiteY108" fmla="*/ 144702 h 4275461"/>
                <a:gd name="connsiteX109" fmla="*/ 1625616 w 3619883"/>
                <a:gd name="connsiteY109" fmla="*/ 110893 h 4275461"/>
                <a:gd name="connsiteX110" fmla="*/ 1658964 w 3619883"/>
                <a:gd name="connsiteY110" fmla="*/ 106547 h 4275461"/>
                <a:gd name="connsiteX111" fmla="*/ 1746598 w 3619883"/>
                <a:gd name="connsiteY111" fmla="*/ 122460 h 4275461"/>
                <a:gd name="connsiteX112" fmla="*/ 1811913 w 3619883"/>
                <a:gd name="connsiteY112" fmla="*/ 143234 h 4275461"/>
                <a:gd name="connsiteX113" fmla="*/ 1856557 w 3619883"/>
                <a:gd name="connsiteY113" fmla="*/ 133511 h 4275461"/>
                <a:gd name="connsiteX114" fmla="*/ 2066003 w 3619883"/>
                <a:gd name="connsiteY114" fmla="*/ 143313 h 4275461"/>
                <a:gd name="connsiteX115" fmla="*/ 2177615 w 3619883"/>
                <a:gd name="connsiteY115" fmla="*/ 119007 h 4275461"/>
                <a:gd name="connsiteX116" fmla="*/ 2255883 w 3619883"/>
                <a:gd name="connsiteY116" fmla="*/ 99047 h 4275461"/>
                <a:gd name="connsiteX117" fmla="*/ 2344622 w 3619883"/>
                <a:gd name="connsiteY117" fmla="*/ 91388 h 4275461"/>
                <a:gd name="connsiteX118" fmla="*/ 2455682 w 3619883"/>
                <a:gd name="connsiteY118" fmla="*/ 78869 h 4275461"/>
                <a:gd name="connsiteX119" fmla="*/ 2632609 w 3619883"/>
                <a:gd name="connsiteY119" fmla="*/ 75338 h 4275461"/>
                <a:gd name="connsiteX120" fmla="*/ 2742291 w 3619883"/>
                <a:gd name="connsiteY120" fmla="*/ 92282 h 4275461"/>
                <a:gd name="connsiteX121" fmla="*/ 2851974 w 3619883"/>
                <a:gd name="connsiteY121" fmla="*/ 109227 h 4275461"/>
                <a:gd name="connsiteX122" fmla="*/ 2907643 w 3619883"/>
                <a:gd name="connsiteY122" fmla="*/ 100020 h 4275461"/>
                <a:gd name="connsiteX123" fmla="*/ 2944022 w 3619883"/>
                <a:gd name="connsiteY123" fmla="*/ 30853 h 4275461"/>
                <a:gd name="connsiteX124" fmla="*/ 3022289 w 3619883"/>
                <a:gd name="connsiteY124" fmla="*/ 10893 h 4275461"/>
                <a:gd name="connsiteX125" fmla="*/ 3054807 w 3619883"/>
                <a:gd name="connsiteY125" fmla="*/ 24226 h 4275461"/>
                <a:gd name="connsiteX126" fmla="*/ 3141892 w 3619883"/>
                <a:gd name="connsiteY126" fmla="*/ 51925 h 4275461"/>
                <a:gd name="connsiteX127" fmla="*/ 3185711 w 3619883"/>
                <a:gd name="connsiteY127" fmla="*/ 59881 h 4275461"/>
                <a:gd name="connsiteX128" fmla="*/ 3219056 w 3619883"/>
                <a:gd name="connsiteY128" fmla="*/ 55536 h 4275461"/>
                <a:gd name="connsiteX129" fmla="*/ 3263425 w 3619883"/>
                <a:gd name="connsiteY129" fmla="*/ 51706 h 4275461"/>
                <a:gd name="connsiteX130" fmla="*/ 3296219 w 3619883"/>
                <a:gd name="connsiteY130" fmla="*/ 59147 h 4275461"/>
                <a:gd name="connsiteX131" fmla="*/ 3319094 w 3619883"/>
                <a:gd name="connsiteY131" fmla="*/ 42500 h 4275461"/>
                <a:gd name="connsiteX132" fmla="*/ 3420511 w 3619883"/>
                <a:gd name="connsiteY132" fmla="*/ 0 h 4275461"/>
                <a:gd name="connsiteX133" fmla="*/ 3453305 w 3619883"/>
                <a:gd name="connsiteY133" fmla="*/ 7440 h 4275461"/>
                <a:gd name="connsiteX134" fmla="*/ 3496571 w 3619883"/>
                <a:gd name="connsiteY134" fmla="*/ 27182 h 4275461"/>
                <a:gd name="connsiteX135" fmla="*/ 3602117 w 3619883"/>
                <a:gd name="connsiteY135" fmla="*/ 132521 h 4275461"/>
                <a:gd name="connsiteX136" fmla="*/ 3619883 w 3619883"/>
                <a:gd name="connsiteY136" fmla="*/ 140049 h 4275461"/>
                <a:gd name="connsiteX137" fmla="*/ 3619883 w 3619883"/>
                <a:gd name="connsiteY13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2996846 w 3619883"/>
                <a:gd name="connsiteY6" fmla="*/ 4128157 h 4275461"/>
                <a:gd name="connsiteX7" fmla="*/ 3014011 w 3619883"/>
                <a:gd name="connsiteY7" fmla="*/ 4275461 h 4275461"/>
                <a:gd name="connsiteX8" fmla="*/ 2761042 w 3619883"/>
                <a:gd name="connsiteY8" fmla="*/ 4275461 h 4275461"/>
                <a:gd name="connsiteX9" fmla="*/ 2761042 w 3619883"/>
                <a:gd name="connsiteY9" fmla="*/ 4128157 h 4275461"/>
                <a:gd name="connsiteX10" fmla="*/ 2826768 w 3619883"/>
                <a:gd name="connsiteY10" fmla="*/ 4128157 h 4275461"/>
                <a:gd name="connsiteX11" fmla="*/ 2826768 w 3619883"/>
                <a:gd name="connsiteY11" fmla="*/ 3951392 h 4275461"/>
                <a:gd name="connsiteX12" fmla="*/ 2648983 w 3619883"/>
                <a:gd name="connsiteY12" fmla="*/ 3951392 h 4275461"/>
                <a:gd name="connsiteX13" fmla="*/ 2648983 w 3619883"/>
                <a:gd name="connsiteY13" fmla="*/ 4128157 h 4275461"/>
                <a:gd name="connsiteX14" fmla="*/ 2690646 w 3619883"/>
                <a:gd name="connsiteY14" fmla="*/ 4128157 h 4275461"/>
                <a:gd name="connsiteX15" fmla="*/ 2690646 w 3619883"/>
                <a:gd name="connsiteY15" fmla="*/ 4275461 h 4275461"/>
                <a:gd name="connsiteX16" fmla="*/ 2511710 w 3619883"/>
                <a:gd name="connsiteY16" fmla="*/ 4275461 h 4275461"/>
                <a:gd name="connsiteX17" fmla="*/ 2454288 w 3619883"/>
                <a:gd name="connsiteY17" fmla="*/ 4128157 h 4275461"/>
                <a:gd name="connsiteX18" fmla="*/ 2515810 w 3619883"/>
                <a:gd name="connsiteY18" fmla="*/ 4128157 h 4275461"/>
                <a:gd name="connsiteX19" fmla="*/ 2515810 w 3619883"/>
                <a:gd name="connsiteY19" fmla="*/ 3951392 h 4275461"/>
                <a:gd name="connsiteX20" fmla="*/ 2338025 w 3619883"/>
                <a:gd name="connsiteY20" fmla="*/ 3951392 h 4275461"/>
                <a:gd name="connsiteX21" fmla="*/ 2338025 w 3619883"/>
                <a:gd name="connsiteY21" fmla="*/ 4128157 h 4275461"/>
                <a:gd name="connsiteX22" fmla="*/ 2395120 w 3619883"/>
                <a:gd name="connsiteY22" fmla="*/ 4128157 h 4275461"/>
                <a:gd name="connsiteX23" fmla="*/ 2337697 w 3619883"/>
                <a:gd name="connsiteY23" fmla="*/ 4275461 h 4275461"/>
                <a:gd name="connsiteX24" fmla="*/ 2150155 w 3619883"/>
                <a:gd name="connsiteY24" fmla="*/ 4275461 h 4275461"/>
                <a:gd name="connsiteX25" fmla="*/ 2150155 w 3619883"/>
                <a:gd name="connsiteY25" fmla="*/ 4128157 h 4275461"/>
                <a:gd name="connsiteX26" fmla="*/ 2204852 w 3619883"/>
                <a:gd name="connsiteY26" fmla="*/ 4128157 h 4275461"/>
                <a:gd name="connsiteX27" fmla="*/ 2204852 w 3619883"/>
                <a:gd name="connsiteY27" fmla="*/ 3951392 h 4275461"/>
                <a:gd name="connsiteX28" fmla="*/ 2027068 w 3619883"/>
                <a:gd name="connsiteY28" fmla="*/ 3951392 h 4275461"/>
                <a:gd name="connsiteX29" fmla="*/ 2027068 w 3619883"/>
                <a:gd name="connsiteY29" fmla="*/ 4128157 h 4275461"/>
                <a:gd name="connsiteX30" fmla="*/ 2079759 w 3619883"/>
                <a:gd name="connsiteY30" fmla="*/ 4128157 h 4275461"/>
                <a:gd name="connsiteX31" fmla="*/ 2079759 w 3619883"/>
                <a:gd name="connsiteY31" fmla="*/ 4275461 h 4275461"/>
                <a:gd name="connsiteX32" fmla="*/ 1824703 w 3619883"/>
                <a:gd name="connsiteY32" fmla="*/ 4275461 h 4275461"/>
                <a:gd name="connsiteX33" fmla="*/ 1834468 w 3619883"/>
                <a:gd name="connsiteY33" fmla="*/ 4128157 h 4275461"/>
                <a:gd name="connsiteX34" fmla="*/ 1893894 w 3619883"/>
                <a:gd name="connsiteY34" fmla="*/ 4128157 h 4275461"/>
                <a:gd name="connsiteX35" fmla="*/ 1893894 w 3619883"/>
                <a:gd name="connsiteY35" fmla="*/ 3951392 h 4275461"/>
                <a:gd name="connsiteX36" fmla="*/ 1716110 w 3619883"/>
                <a:gd name="connsiteY36" fmla="*/ 3951392 h 4275461"/>
                <a:gd name="connsiteX37" fmla="*/ 1716110 w 3619883"/>
                <a:gd name="connsiteY37" fmla="*/ 4006431 h 4275461"/>
                <a:gd name="connsiteX38" fmla="*/ 1703447 w 3619883"/>
                <a:gd name="connsiteY38" fmla="*/ 4007960 h 4275461"/>
                <a:gd name="connsiteX39" fmla="*/ 1716110 w 3619883"/>
                <a:gd name="connsiteY39" fmla="*/ 4044284 h 4275461"/>
                <a:gd name="connsiteX40" fmla="*/ 1716110 w 3619883"/>
                <a:gd name="connsiteY40" fmla="*/ 4128157 h 4275461"/>
                <a:gd name="connsiteX41" fmla="*/ 1745346 w 3619883"/>
                <a:gd name="connsiteY41" fmla="*/ 4128157 h 4275461"/>
                <a:gd name="connsiteX42" fmla="*/ 1796694 w 3619883"/>
                <a:gd name="connsiteY42" fmla="*/ 4275461 h 4275461"/>
                <a:gd name="connsiteX43" fmla="*/ 1558844 w 3619883"/>
                <a:gd name="connsiteY43" fmla="*/ 4275461 h 4275461"/>
                <a:gd name="connsiteX44" fmla="*/ 1517252 w 3619883"/>
                <a:gd name="connsiteY44" fmla="*/ 4128157 h 4275461"/>
                <a:gd name="connsiteX45" fmla="*/ 1582936 w 3619883"/>
                <a:gd name="connsiteY45" fmla="*/ 4128157 h 4275461"/>
                <a:gd name="connsiteX46" fmla="*/ 1582936 w 3619883"/>
                <a:gd name="connsiteY46" fmla="*/ 3951392 h 4275461"/>
                <a:gd name="connsiteX47" fmla="*/ 1405151 w 3619883"/>
                <a:gd name="connsiteY47" fmla="*/ 3951392 h 4275461"/>
                <a:gd name="connsiteX48" fmla="*/ 1405151 w 3619883"/>
                <a:gd name="connsiteY48" fmla="*/ 4128157 h 4275461"/>
                <a:gd name="connsiteX49" fmla="*/ 1468988 w 3619883"/>
                <a:gd name="connsiteY49" fmla="*/ 4128157 h 4275461"/>
                <a:gd name="connsiteX50" fmla="*/ 1427396 w 3619883"/>
                <a:gd name="connsiteY50" fmla="*/ 4275461 h 4275461"/>
                <a:gd name="connsiteX51" fmla="*/ 1210751 w 3619883"/>
                <a:gd name="connsiteY51" fmla="*/ 4275461 h 4275461"/>
                <a:gd name="connsiteX52" fmla="*/ 1210751 w 3619883"/>
                <a:gd name="connsiteY52" fmla="*/ 4128157 h 4275461"/>
                <a:gd name="connsiteX53" fmla="*/ 1271978 w 3619883"/>
                <a:gd name="connsiteY53" fmla="*/ 4128157 h 4275461"/>
                <a:gd name="connsiteX54" fmla="*/ 1271978 w 3619883"/>
                <a:gd name="connsiteY54" fmla="*/ 3951392 h 4275461"/>
                <a:gd name="connsiteX55" fmla="*/ 1094193 w 3619883"/>
                <a:gd name="connsiteY55" fmla="*/ 3951392 h 4275461"/>
                <a:gd name="connsiteX56" fmla="*/ 1094193 w 3619883"/>
                <a:gd name="connsiteY56" fmla="*/ 4128157 h 4275461"/>
                <a:gd name="connsiteX57" fmla="*/ 1140354 w 3619883"/>
                <a:gd name="connsiteY57" fmla="*/ 4128157 h 4275461"/>
                <a:gd name="connsiteX58" fmla="*/ 1140354 w 3619883"/>
                <a:gd name="connsiteY58" fmla="*/ 4275461 h 4275461"/>
                <a:gd name="connsiteX59" fmla="*/ 953807 w 3619883"/>
                <a:gd name="connsiteY59" fmla="*/ 4275461 h 4275461"/>
                <a:gd name="connsiteX60" fmla="*/ 912215 w 3619883"/>
                <a:gd name="connsiteY60" fmla="*/ 4128157 h 4275461"/>
                <a:gd name="connsiteX61" fmla="*/ 961020 w 3619883"/>
                <a:gd name="connsiteY61" fmla="*/ 4128157 h 4275461"/>
                <a:gd name="connsiteX62" fmla="*/ 961020 w 3619883"/>
                <a:gd name="connsiteY62" fmla="*/ 3951392 h 4275461"/>
                <a:gd name="connsiteX63" fmla="*/ 783235 w 3619883"/>
                <a:gd name="connsiteY63" fmla="*/ 3951392 h 4275461"/>
                <a:gd name="connsiteX64" fmla="*/ 783235 w 3619883"/>
                <a:gd name="connsiteY64" fmla="*/ 4128157 h 4275461"/>
                <a:gd name="connsiteX65" fmla="*/ 871024 w 3619883"/>
                <a:gd name="connsiteY65" fmla="*/ 4128157 h 4275461"/>
                <a:gd name="connsiteX66" fmla="*/ 829432 w 3619883"/>
                <a:gd name="connsiteY66" fmla="*/ 4275461 h 4275461"/>
                <a:gd name="connsiteX67" fmla="*/ 611484 w 3619883"/>
                <a:gd name="connsiteY67" fmla="*/ 4275461 h 4275461"/>
                <a:gd name="connsiteX68" fmla="*/ 621247 w 3619883"/>
                <a:gd name="connsiteY68" fmla="*/ 4128157 h 4275461"/>
                <a:gd name="connsiteX69" fmla="*/ 650062 w 3619883"/>
                <a:gd name="connsiteY69" fmla="*/ 4128157 h 4275461"/>
                <a:gd name="connsiteX70" fmla="*/ 650062 w 3619883"/>
                <a:gd name="connsiteY70" fmla="*/ 3951392 h 4275461"/>
                <a:gd name="connsiteX71" fmla="*/ 472277 w 3619883"/>
                <a:gd name="connsiteY71" fmla="*/ 3951392 h 4275461"/>
                <a:gd name="connsiteX72" fmla="*/ 472277 w 3619883"/>
                <a:gd name="connsiteY72" fmla="*/ 4128157 h 4275461"/>
                <a:gd name="connsiteX73" fmla="*/ 522650 w 3619883"/>
                <a:gd name="connsiteY73" fmla="*/ 4128157 h 4275461"/>
                <a:gd name="connsiteX74" fmla="*/ 573998 w 3619883"/>
                <a:gd name="connsiteY74" fmla="*/ 4275461 h 4275461"/>
                <a:gd name="connsiteX75" fmla="*/ 336164 w 3619883"/>
                <a:gd name="connsiteY75" fmla="*/ 4275461 h 4275461"/>
                <a:gd name="connsiteX76" fmla="*/ 294572 w 3619883"/>
                <a:gd name="connsiteY76" fmla="*/ 4128157 h 4275461"/>
                <a:gd name="connsiteX77" fmla="*/ 339106 w 3619883"/>
                <a:gd name="connsiteY77" fmla="*/ 4128157 h 4275461"/>
                <a:gd name="connsiteX78" fmla="*/ 339106 w 3619883"/>
                <a:gd name="connsiteY78" fmla="*/ 3951392 h 4275461"/>
                <a:gd name="connsiteX79" fmla="*/ 161321 w 3619883"/>
                <a:gd name="connsiteY79" fmla="*/ 3951392 h 4275461"/>
                <a:gd name="connsiteX80" fmla="*/ 161321 w 3619883"/>
                <a:gd name="connsiteY80" fmla="*/ 4128157 h 4275461"/>
                <a:gd name="connsiteX81" fmla="*/ 230914 w 3619883"/>
                <a:gd name="connsiteY81" fmla="*/ 4128157 h 4275461"/>
                <a:gd name="connsiteX82" fmla="*/ 189322 w 3619883"/>
                <a:gd name="connsiteY82" fmla="*/ 4275461 h 4275461"/>
                <a:gd name="connsiteX83" fmla="*/ 0 w 3619883"/>
                <a:gd name="connsiteY83" fmla="*/ 4275461 h 4275461"/>
                <a:gd name="connsiteX84" fmla="*/ 0 w 3619883"/>
                <a:gd name="connsiteY84" fmla="*/ 42229 h 4275461"/>
                <a:gd name="connsiteX85" fmla="*/ 42464 w 3619883"/>
                <a:gd name="connsiteY85" fmla="*/ 40518 h 4275461"/>
                <a:gd name="connsiteX86" fmla="*/ 137733 w 3619883"/>
                <a:gd name="connsiteY86" fmla="*/ 35355 h 4275461"/>
                <a:gd name="connsiteX87" fmla="*/ 270565 w 3619883"/>
                <a:gd name="connsiteY87" fmla="*/ 29759 h 4275461"/>
                <a:gd name="connsiteX88" fmla="*/ 479734 w 3619883"/>
                <a:gd name="connsiteY88" fmla="*/ 45455 h 4275461"/>
                <a:gd name="connsiteX89" fmla="*/ 524103 w 3619883"/>
                <a:gd name="connsiteY89" fmla="*/ 41625 h 4275461"/>
                <a:gd name="connsiteX90" fmla="*/ 624416 w 3619883"/>
                <a:gd name="connsiteY90" fmla="*/ 22696 h 4275461"/>
                <a:gd name="connsiteX91" fmla="*/ 657762 w 3619883"/>
                <a:gd name="connsiteY91" fmla="*/ 18351 h 4275461"/>
                <a:gd name="connsiteX92" fmla="*/ 690557 w 3619883"/>
                <a:gd name="connsiteY92" fmla="*/ 25792 h 4275461"/>
                <a:gd name="connsiteX93" fmla="*/ 745123 w 3619883"/>
                <a:gd name="connsiteY93" fmla="*/ 40157 h 4275461"/>
                <a:gd name="connsiteX94" fmla="*/ 789493 w 3619883"/>
                <a:gd name="connsiteY94" fmla="*/ 36327 h 4275461"/>
                <a:gd name="connsiteX95" fmla="*/ 854255 w 3619883"/>
                <a:gd name="connsiteY95" fmla="*/ 68887 h 4275461"/>
                <a:gd name="connsiteX96" fmla="*/ 897520 w 3619883"/>
                <a:gd name="connsiteY96" fmla="*/ 88629 h 4275461"/>
                <a:gd name="connsiteX97" fmla="*/ 940510 w 3619883"/>
                <a:gd name="connsiteY97" fmla="*/ 114265 h 4275461"/>
                <a:gd name="connsiteX98" fmla="*/ 1082712 w 3619883"/>
                <a:gd name="connsiteY98" fmla="*/ 144543 h 4275461"/>
                <a:gd name="connsiteX99" fmla="*/ 1205348 w 3619883"/>
                <a:gd name="connsiteY99" fmla="*/ 120753 h 4275461"/>
                <a:gd name="connsiteX100" fmla="*/ 1271764 w 3619883"/>
                <a:gd name="connsiteY100" fmla="*/ 117956 h 4275461"/>
                <a:gd name="connsiteX101" fmla="*/ 1315583 w 3619883"/>
                <a:gd name="connsiteY101" fmla="*/ 125912 h 4275461"/>
                <a:gd name="connsiteX102" fmla="*/ 1359125 w 3619883"/>
                <a:gd name="connsiteY102" fmla="*/ 139761 h 4275461"/>
                <a:gd name="connsiteX103" fmla="*/ 1391919 w 3619883"/>
                <a:gd name="connsiteY103" fmla="*/ 147202 h 4275461"/>
                <a:gd name="connsiteX104" fmla="*/ 1436563 w 3619883"/>
                <a:gd name="connsiteY104" fmla="*/ 137480 h 4275461"/>
                <a:gd name="connsiteX105" fmla="*/ 1471566 w 3619883"/>
                <a:gd name="connsiteY105" fmla="*/ 97777 h 4275461"/>
                <a:gd name="connsiteX106" fmla="*/ 1505739 w 3619883"/>
                <a:gd name="connsiteY106" fmla="*/ 75753 h 4275461"/>
                <a:gd name="connsiteX107" fmla="*/ 1590891 w 3619883"/>
                <a:gd name="connsiteY107" fmla="*/ 144702 h 4275461"/>
                <a:gd name="connsiteX108" fmla="*/ 1625616 w 3619883"/>
                <a:gd name="connsiteY108" fmla="*/ 110893 h 4275461"/>
                <a:gd name="connsiteX109" fmla="*/ 1658964 w 3619883"/>
                <a:gd name="connsiteY109" fmla="*/ 106547 h 4275461"/>
                <a:gd name="connsiteX110" fmla="*/ 1746598 w 3619883"/>
                <a:gd name="connsiteY110" fmla="*/ 122460 h 4275461"/>
                <a:gd name="connsiteX111" fmla="*/ 1811913 w 3619883"/>
                <a:gd name="connsiteY111" fmla="*/ 143234 h 4275461"/>
                <a:gd name="connsiteX112" fmla="*/ 1856557 w 3619883"/>
                <a:gd name="connsiteY112" fmla="*/ 133511 h 4275461"/>
                <a:gd name="connsiteX113" fmla="*/ 2066003 w 3619883"/>
                <a:gd name="connsiteY113" fmla="*/ 143313 h 4275461"/>
                <a:gd name="connsiteX114" fmla="*/ 2177615 w 3619883"/>
                <a:gd name="connsiteY114" fmla="*/ 119007 h 4275461"/>
                <a:gd name="connsiteX115" fmla="*/ 2255883 w 3619883"/>
                <a:gd name="connsiteY115" fmla="*/ 99047 h 4275461"/>
                <a:gd name="connsiteX116" fmla="*/ 2344622 w 3619883"/>
                <a:gd name="connsiteY116" fmla="*/ 91388 h 4275461"/>
                <a:gd name="connsiteX117" fmla="*/ 2455682 w 3619883"/>
                <a:gd name="connsiteY117" fmla="*/ 78869 h 4275461"/>
                <a:gd name="connsiteX118" fmla="*/ 2632609 w 3619883"/>
                <a:gd name="connsiteY118" fmla="*/ 75338 h 4275461"/>
                <a:gd name="connsiteX119" fmla="*/ 2742291 w 3619883"/>
                <a:gd name="connsiteY119" fmla="*/ 92282 h 4275461"/>
                <a:gd name="connsiteX120" fmla="*/ 2851974 w 3619883"/>
                <a:gd name="connsiteY120" fmla="*/ 109227 h 4275461"/>
                <a:gd name="connsiteX121" fmla="*/ 2907643 w 3619883"/>
                <a:gd name="connsiteY121" fmla="*/ 100020 h 4275461"/>
                <a:gd name="connsiteX122" fmla="*/ 2944022 w 3619883"/>
                <a:gd name="connsiteY122" fmla="*/ 30853 h 4275461"/>
                <a:gd name="connsiteX123" fmla="*/ 3022289 w 3619883"/>
                <a:gd name="connsiteY123" fmla="*/ 10893 h 4275461"/>
                <a:gd name="connsiteX124" fmla="*/ 3054807 w 3619883"/>
                <a:gd name="connsiteY124" fmla="*/ 24226 h 4275461"/>
                <a:gd name="connsiteX125" fmla="*/ 3141892 w 3619883"/>
                <a:gd name="connsiteY125" fmla="*/ 51925 h 4275461"/>
                <a:gd name="connsiteX126" fmla="*/ 3185711 w 3619883"/>
                <a:gd name="connsiteY126" fmla="*/ 59881 h 4275461"/>
                <a:gd name="connsiteX127" fmla="*/ 3219056 w 3619883"/>
                <a:gd name="connsiteY127" fmla="*/ 55536 h 4275461"/>
                <a:gd name="connsiteX128" fmla="*/ 3263425 w 3619883"/>
                <a:gd name="connsiteY128" fmla="*/ 51706 h 4275461"/>
                <a:gd name="connsiteX129" fmla="*/ 3296219 w 3619883"/>
                <a:gd name="connsiteY129" fmla="*/ 59147 h 4275461"/>
                <a:gd name="connsiteX130" fmla="*/ 3319094 w 3619883"/>
                <a:gd name="connsiteY130" fmla="*/ 42500 h 4275461"/>
                <a:gd name="connsiteX131" fmla="*/ 3420511 w 3619883"/>
                <a:gd name="connsiteY131" fmla="*/ 0 h 4275461"/>
                <a:gd name="connsiteX132" fmla="*/ 3453305 w 3619883"/>
                <a:gd name="connsiteY132" fmla="*/ 7440 h 4275461"/>
                <a:gd name="connsiteX133" fmla="*/ 3496571 w 3619883"/>
                <a:gd name="connsiteY133" fmla="*/ 27182 h 4275461"/>
                <a:gd name="connsiteX134" fmla="*/ 3602117 w 3619883"/>
                <a:gd name="connsiteY134" fmla="*/ 132521 h 4275461"/>
                <a:gd name="connsiteX135" fmla="*/ 3619883 w 3619883"/>
                <a:gd name="connsiteY135" fmla="*/ 140049 h 4275461"/>
                <a:gd name="connsiteX136" fmla="*/ 3619883 w 3619883"/>
                <a:gd name="connsiteY13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96002 w 3619883"/>
                <a:gd name="connsiteY4" fmla="*/ 4128157 h 4275461"/>
                <a:gd name="connsiteX5" fmla="*/ 3137725 w 3619883"/>
                <a:gd name="connsiteY5" fmla="*/ 3951392 h 4275461"/>
                <a:gd name="connsiteX6" fmla="*/ 3014011 w 3619883"/>
                <a:gd name="connsiteY6" fmla="*/ 4275461 h 4275461"/>
                <a:gd name="connsiteX7" fmla="*/ 2761042 w 3619883"/>
                <a:gd name="connsiteY7" fmla="*/ 4275461 h 4275461"/>
                <a:gd name="connsiteX8" fmla="*/ 2761042 w 3619883"/>
                <a:gd name="connsiteY8" fmla="*/ 4128157 h 4275461"/>
                <a:gd name="connsiteX9" fmla="*/ 2826768 w 3619883"/>
                <a:gd name="connsiteY9" fmla="*/ 4128157 h 4275461"/>
                <a:gd name="connsiteX10" fmla="*/ 2826768 w 3619883"/>
                <a:gd name="connsiteY10" fmla="*/ 3951392 h 4275461"/>
                <a:gd name="connsiteX11" fmla="*/ 2648983 w 3619883"/>
                <a:gd name="connsiteY11" fmla="*/ 3951392 h 4275461"/>
                <a:gd name="connsiteX12" fmla="*/ 2648983 w 3619883"/>
                <a:gd name="connsiteY12" fmla="*/ 4128157 h 4275461"/>
                <a:gd name="connsiteX13" fmla="*/ 2690646 w 3619883"/>
                <a:gd name="connsiteY13" fmla="*/ 4128157 h 4275461"/>
                <a:gd name="connsiteX14" fmla="*/ 2690646 w 3619883"/>
                <a:gd name="connsiteY14" fmla="*/ 4275461 h 4275461"/>
                <a:gd name="connsiteX15" fmla="*/ 2511710 w 3619883"/>
                <a:gd name="connsiteY15" fmla="*/ 4275461 h 4275461"/>
                <a:gd name="connsiteX16" fmla="*/ 2454288 w 3619883"/>
                <a:gd name="connsiteY16" fmla="*/ 4128157 h 4275461"/>
                <a:gd name="connsiteX17" fmla="*/ 2515810 w 3619883"/>
                <a:gd name="connsiteY17" fmla="*/ 4128157 h 4275461"/>
                <a:gd name="connsiteX18" fmla="*/ 2515810 w 3619883"/>
                <a:gd name="connsiteY18" fmla="*/ 3951392 h 4275461"/>
                <a:gd name="connsiteX19" fmla="*/ 2338025 w 3619883"/>
                <a:gd name="connsiteY19" fmla="*/ 3951392 h 4275461"/>
                <a:gd name="connsiteX20" fmla="*/ 2338025 w 3619883"/>
                <a:gd name="connsiteY20" fmla="*/ 4128157 h 4275461"/>
                <a:gd name="connsiteX21" fmla="*/ 2395120 w 3619883"/>
                <a:gd name="connsiteY21" fmla="*/ 4128157 h 4275461"/>
                <a:gd name="connsiteX22" fmla="*/ 2337697 w 3619883"/>
                <a:gd name="connsiteY22" fmla="*/ 4275461 h 4275461"/>
                <a:gd name="connsiteX23" fmla="*/ 2150155 w 3619883"/>
                <a:gd name="connsiteY23" fmla="*/ 4275461 h 4275461"/>
                <a:gd name="connsiteX24" fmla="*/ 2150155 w 3619883"/>
                <a:gd name="connsiteY24" fmla="*/ 4128157 h 4275461"/>
                <a:gd name="connsiteX25" fmla="*/ 2204852 w 3619883"/>
                <a:gd name="connsiteY25" fmla="*/ 4128157 h 4275461"/>
                <a:gd name="connsiteX26" fmla="*/ 2204852 w 3619883"/>
                <a:gd name="connsiteY26" fmla="*/ 3951392 h 4275461"/>
                <a:gd name="connsiteX27" fmla="*/ 2027068 w 3619883"/>
                <a:gd name="connsiteY27" fmla="*/ 3951392 h 4275461"/>
                <a:gd name="connsiteX28" fmla="*/ 2027068 w 3619883"/>
                <a:gd name="connsiteY28" fmla="*/ 4128157 h 4275461"/>
                <a:gd name="connsiteX29" fmla="*/ 2079759 w 3619883"/>
                <a:gd name="connsiteY29" fmla="*/ 4128157 h 4275461"/>
                <a:gd name="connsiteX30" fmla="*/ 2079759 w 3619883"/>
                <a:gd name="connsiteY30" fmla="*/ 4275461 h 4275461"/>
                <a:gd name="connsiteX31" fmla="*/ 1824703 w 3619883"/>
                <a:gd name="connsiteY31" fmla="*/ 4275461 h 4275461"/>
                <a:gd name="connsiteX32" fmla="*/ 1834468 w 3619883"/>
                <a:gd name="connsiteY32" fmla="*/ 4128157 h 4275461"/>
                <a:gd name="connsiteX33" fmla="*/ 1893894 w 3619883"/>
                <a:gd name="connsiteY33" fmla="*/ 4128157 h 4275461"/>
                <a:gd name="connsiteX34" fmla="*/ 1893894 w 3619883"/>
                <a:gd name="connsiteY34" fmla="*/ 3951392 h 4275461"/>
                <a:gd name="connsiteX35" fmla="*/ 1716110 w 3619883"/>
                <a:gd name="connsiteY35" fmla="*/ 3951392 h 4275461"/>
                <a:gd name="connsiteX36" fmla="*/ 1716110 w 3619883"/>
                <a:gd name="connsiteY36" fmla="*/ 4006431 h 4275461"/>
                <a:gd name="connsiteX37" fmla="*/ 1703447 w 3619883"/>
                <a:gd name="connsiteY37" fmla="*/ 4007960 h 4275461"/>
                <a:gd name="connsiteX38" fmla="*/ 1716110 w 3619883"/>
                <a:gd name="connsiteY38" fmla="*/ 4044284 h 4275461"/>
                <a:gd name="connsiteX39" fmla="*/ 1716110 w 3619883"/>
                <a:gd name="connsiteY39" fmla="*/ 4128157 h 4275461"/>
                <a:gd name="connsiteX40" fmla="*/ 1745346 w 3619883"/>
                <a:gd name="connsiteY40" fmla="*/ 4128157 h 4275461"/>
                <a:gd name="connsiteX41" fmla="*/ 1796694 w 3619883"/>
                <a:gd name="connsiteY41" fmla="*/ 4275461 h 4275461"/>
                <a:gd name="connsiteX42" fmla="*/ 1558844 w 3619883"/>
                <a:gd name="connsiteY42" fmla="*/ 4275461 h 4275461"/>
                <a:gd name="connsiteX43" fmla="*/ 1517252 w 3619883"/>
                <a:gd name="connsiteY43" fmla="*/ 4128157 h 4275461"/>
                <a:gd name="connsiteX44" fmla="*/ 1582936 w 3619883"/>
                <a:gd name="connsiteY44" fmla="*/ 4128157 h 4275461"/>
                <a:gd name="connsiteX45" fmla="*/ 1582936 w 3619883"/>
                <a:gd name="connsiteY45" fmla="*/ 3951392 h 4275461"/>
                <a:gd name="connsiteX46" fmla="*/ 1405151 w 3619883"/>
                <a:gd name="connsiteY46" fmla="*/ 3951392 h 4275461"/>
                <a:gd name="connsiteX47" fmla="*/ 1405151 w 3619883"/>
                <a:gd name="connsiteY47" fmla="*/ 4128157 h 4275461"/>
                <a:gd name="connsiteX48" fmla="*/ 1468988 w 3619883"/>
                <a:gd name="connsiteY48" fmla="*/ 4128157 h 4275461"/>
                <a:gd name="connsiteX49" fmla="*/ 1427396 w 3619883"/>
                <a:gd name="connsiteY49" fmla="*/ 4275461 h 4275461"/>
                <a:gd name="connsiteX50" fmla="*/ 1210751 w 3619883"/>
                <a:gd name="connsiteY50" fmla="*/ 4275461 h 4275461"/>
                <a:gd name="connsiteX51" fmla="*/ 1210751 w 3619883"/>
                <a:gd name="connsiteY51" fmla="*/ 4128157 h 4275461"/>
                <a:gd name="connsiteX52" fmla="*/ 1271978 w 3619883"/>
                <a:gd name="connsiteY52" fmla="*/ 4128157 h 4275461"/>
                <a:gd name="connsiteX53" fmla="*/ 1271978 w 3619883"/>
                <a:gd name="connsiteY53" fmla="*/ 3951392 h 4275461"/>
                <a:gd name="connsiteX54" fmla="*/ 1094193 w 3619883"/>
                <a:gd name="connsiteY54" fmla="*/ 3951392 h 4275461"/>
                <a:gd name="connsiteX55" fmla="*/ 1094193 w 3619883"/>
                <a:gd name="connsiteY55" fmla="*/ 4128157 h 4275461"/>
                <a:gd name="connsiteX56" fmla="*/ 1140354 w 3619883"/>
                <a:gd name="connsiteY56" fmla="*/ 4128157 h 4275461"/>
                <a:gd name="connsiteX57" fmla="*/ 1140354 w 3619883"/>
                <a:gd name="connsiteY57" fmla="*/ 4275461 h 4275461"/>
                <a:gd name="connsiteX58" fmla="*/ 953807 w 3619883"/>
                <a:gd name="connsiteY58" fmla="*/ 4275461 h 4275461"/>
                <a:gd name="connsiteX59" fmla="*/ 912215 w 3619883"/>
                <a:gd name="connsiteY59" fmla="*/ 4128157 h 4275461"/>
                <a:gd name="connsiteX60" fmla="*/ 961020 w 3619883"/>
                <a:gd name="connsiteY60" fmla="*/ 4128157 h 4275461"/>
                <a:gd name="connsiteX61" fmla="*/ 961020 w 3619883"/>
                <a:gd name="connsiteY61" fmla="*/ 3951392 h 4275461"/>
                <a:gd name="connsiteX62" fmla="*/ 783235 w 3619883"/>
                <a:gd name="connsiteY62" fmla="*/ 3951392 h 4275461"/>
                <a:gd name="connsiteX63" fmla="*/ 783235 w 3619883"/>
                <a:gd name="connsiteY63" fmla="*/ 4128157 h 4275461"/>
                <a:gd name="connsiteX64" fmla="*/ 871024 w 3619883"/>
                <a:gd name="connsiteY64" fmla="*/ 4128157 h 4275461"/>
                <a:gd name="connsiteX65" fmla="*/ 829432 w 3619883"/>
                <a:gd name="connsiteY65" fmla="*/ 4275461 h 4275461"/>
                <a:gd name="connsiteX66" fmla="*/ 611484 w 3619883"/>
                <a:gd name="connsiteY66" fmla="*/ 4275461 h 4275461"/>
                <a:gd name="connsiteX67" fmla="*/ 621247 w 3619883"/>
                <a:gd name="connsiteY67" fmla="*/ 4128157 h 4275461"/>
                <a:gd name="connsiteX68" fmla="*/ 650062 w 3619883"/>
                <a:gd name="connsiteY68" fmla="*/ 4128157 h 4275461"/>
                <a:gd name="connsiteX69" fmla="*/ 650062 w 3619883"/>
                <a:gd name="connsiteY69" fmla="*/ 3951392 h 4275461"/>
                <a:gd name="connsiteX70" fmla="*/ 472277 w 3619883"/>
                <a:gd name="connsiteY70" fmla="*/ 3951392 h 4275461"/>
                <a:gd name="connsiteX71" fmla="*/ 472277 w 3619883"/>
                <a:gd name="connsiteY71" fmla="*/ 4128157 h 4275461"/>
                <a:gd name="connsiteX72" fmla="*/ 522650 w 3619883"/>
                <a:gd name="connsiteY72" fmla="*/ 4128157 h 4275461"/>
                <a:gd name="connsiteX73" fmla="*/ 573998 w 3619883"/>
                <a:gd name="connsiteY73" fmla="*/ 4275461 h 4275461"/>
                <a:gd name="connsiteX74" fmla="*/ 336164 w 3619883"/>
                <a:gd name="connsiteY74" fmla="*/ 4275461 h 4275461"/>
                <a:gd name="connsiteX75" fmla="*/ 294572 w 3619883"/>
                <a:gd name="connsiteY75" fmla="*/ 4128157 h 4275461"/>
                <a:gd name="connsiteX76" fmla="*/ 339106 w 3619883"/>
                <a:gd name="connsiteY76" fmla="*/ 4128157 h 4275461"/>
                <a:gd name="connsiteX77" fmla="*/ 339106 w 3619883"/>
                <a:gd name="connsiteY77" fmla="*/ 3951392 h 4275461"/>
                <a:gd name="connsiteX78" fmla="*/ 161321 w 3619883"/>
                <a:gd name="connsiteY78" fmla="*/ 3951392 h 4275461"/>
                <a:gd name="connsiteX79" fmla="*/ 161321 w 3619883"/>
                <a:gd name="connsiteY79" fmla="*/ 4128157 h 4275461"/>
                <a:gd name="connsiteX80" fmla="*/ 230914 w 3619883"/>
                <a:gd name="connsiteY80" fmla="*/ 4128157 h 4275461"/>
                <a:gd name="connsiteX81" fmla="*/ 189322 w 3619883"/>
                <a:gd name="connsiteY81" fmla="*/ 4275461 h 4275461"/>
                <a:gd name="connsiteX82" fmla="*/ 0 w 3619883"/>
                <a:gd name="connsiteY82" fmla="*/ 4275461 h 4275461"/>
                <a:gd name="connsiteX83" fmla="*/ 0 w 3619883"/>
                <a:gd name="connsiteY83" fmla="*/ 42229 h 4275461"/>
                <a:gd name="connsiteX84" fmla="*/ 42464 w 3619883"/>
                <a:gd name="connsiteY84" fmla="*/ 40518 h 4275461"/>
                <a:gd name="connsiteX85" fmla="*/ 137733 w 3619883"/>
                <a:gd name="connsiteY85" fmla="*/ 35355 h 4275461"/>
                <a:gd name="connsiteX86" fmla="*/ 270565 w 3619883"/>
                <a:gd name="connsiteY86" fmla="*/ 29759 h 4275461"/>
                <a:gd name="connsiteX87" fmla="*/ 479734 w 3619883"/>
                <a:gd name="connsiteY87" fmla="*/ 45455 h 4275461"/>
                <a:gd name="connsiteX88" fmla="*/ 524103 w 3619883"/>
                <a:gd name="connsiteY88" fmla="*/ 41625 h 4275461"/>
                <a:gd name="connsiteX89" fmla="*/ 624416 w 3619883"/>
                <a:gd name="connsiteY89" fmla="*/ 22696 h 4275461"/>
                <a:gd name="connsiteX90" fmla="*/ 657762 w 3619883"/>
                <a:gd name="connsiteY90" fmla="*/ 18351 h 4275461"/>
                <a:gd name="connsiteX91" fmla="*/ 690557 w 3619883"/>
                <a:gd name="connsiteY91" fmla="*/ 25792 h 4275461"/>
                <a:gd name="connsiteX92" fmla="*/ 745123 w 3619883"/>
                <a:gd name="connsiteY92" fmla="*/ 40157 h 4275461"/>
                <a:gd name="connsiteX93" fmla="*/ 789493 w 3619883"/>
                <a:gd name="connsiteY93" fmla="*/ 36327 h 4275461"/>
                <a:gd name="connsiteX94" fmla="*/ 854255 w 3619883"/>
                <a:gd name="connsiteY94" fmla="*/ 68887 h 4275461"/>
                <a:gd name="connsiteX95" fmla="*/ 897520 w 3619883"/>
                <a:gd name="connsiteY95" fmla="*/ 88629 h 4275461"/>
                <a:gd name="connsiteX96" fmla="*/ 940510 w 3619883"/>
                <a:gd name="connsiteY96" fmla="*/ 114265 h 4275461"/>
                <a:gd name="connsiteX97" fmla="*/ 1082712 w 3619883"/>
                <a:gd name="connsiteY97" fmla="*/ 144543 h 4275461"/>
                <a:gd name="connsiteX98" fmla="*/ 1205348 w 3619883"/>
                <a:gd name="connsiteY98" fmla="*/ 120753 h 4275461"/>
                <a:gd name="connsiteX99" fmla="*/ 1271764 w 3619883"/>
                <a:gd name="connsiteY99" fmla="*/ 117956 h 4275461"/>
                <a:gd name="connsiteX100" fmla="*/ 1315583 w 3619883"/>
                <a:gd name="connsiteY100" fmla="*/ 125912 h 4275461"/>
                <a:gd name="connsiteX101" fmla="*/ 1359125 w 3619883"/>
                <a:gd name="connsiteY101" fmla="*/ 139761 h 4275461"/>
                <a:gd name="connsiteX102" fmla="*/ 1391919 w 3619883"/>
                <a:gd name="connsiteY102" fmla="*/ 147202 h 4275461"/>
                <a:gd name="connsiteX103" fmla="*/ 1436563 w 3619883"/>
                <a:gd name="connsiteY103" fmla="*/ 137480 h 4275461"/>
                <a:gd name="connsiteX104" fmla="*/ 1471566 w 3619883"/>
                <a:gd name="connsiteY104" fmla="*/ 97777 h 4275461"/>
                <a:gd name="connsiteX105" fmla="*/ 1505739 w 3619883"/>
                <a:gd name="connsiteY105" fmla="*/ 75753 h 4275461"/>
                <a:gd name="connsiteX106" fmla="*/ 1590891 w 3619883"/>
                <a:gd name="connsiteY106" fmla="*/ 144702 h 4275461"/>
                <a:gd name="connsiteX107" fmla="*/ 1625616 w 3619883"/>
                <a:gd name="connsiteY107" fmla="*/ 110893 h 4275461"/>
                <a:gd name="connsiteX108" fmla="*/ 1658964 w 3619883"/>
                <a:gd name="connsiteY108" fmla="*/ 106547 h 4275461"/>
                <a:gd name="connsiteX109" fmla="*/ 1746598 w 3619883"/>
                <a:gd name="connsiteY109" fmla="*/ 122460 h 4275461"/>
                <a:gd name="connsiteX110" fmla="*/ 1811913 w 3619883"/>
                <a:gd name="connsiteY110" fmla="*/ 143234 h 4275461"/>
                <a:gd name="connsiteX111" fmla="*/ 1856557 w 3619883"/>
                <a:gd name="connsiteY111" fmla="*/ 133511 h 4275461"/>
                <a:gd name="connsiteX112" fmla="*/ 2066003 w 3619883"/>
                <a:gd name="connsiteY112" fmla="*/ 143313 h 4275461"/>
                <a:gd name="connsiteX113" fmla="*/ 2177615 w 3619883"/>
                <a:gd name="connsiteY113" fmla="*/ 119007 h 4275461"/>
                <a:gd name="connsiteX114" fmla="*/ 2255883 w 3619883"/>
                <a:gd name="connsiteY114" fmla="*/ 99047 h 4275461"/>
                <a:gd name="connsiteX115" fmla="*/ 2344622 w 3619883"/>
                <a:gd name="connsiteY115" fmla="*/ 91388 h 4275461"/>
                <a:gd name="connsiteX116" fmla="*/ 2455682 w 3619883"/>
                <a:gd name="connsiteY116" fmla="*/ 78869 h 4275461"/>
                <a:gd name="connsiteX117" fmla="*/ 2632609 w 3619883"/>
                <a:gd name="connsiteY117" fmla="*/ 75338 h 4275461"/>
                <a:gd name="connsiteX118" fmla="*/ 2742291 w 3619883"/>
                <a:gd name="connsiteY118" fmla="*/ 92282 h 4275461"/>
                <a:gd name="connsiteX119" fmla="*/ 2851974 w 3619883"/>
                <a:gd name="connsiteY119" fmla="*/ 109227 h 4275461"/>
                <a:gd name="connsiteX120" fmla="*/ 2907643 w 3619883"/>
                <a:gd name="connsiteY120" fmla="*/ 100020 h 4275461"/>
                <a:gd name="connsiteX121" fmla="*/ 2944022 w 3619883"/>
                <a:gd name="connsiteY121" fmla="*/ 30853 h 4275461"/>
                <a:gd name="connsiteX122" fmla="*/ 3022289 w 3619883"/>
                <a:gd name="connsiteY122" fmla="*/ 10893 h 4275461"/>
                <a:gd name="connsiteX123" fmla="*/ 3054807 w 3619883"/>
                <a:gd name="connsiteY123" fmla="*/ 24226 h 4275461"/>
                <a:gd name="connsiteX124" fmla="*/ 3141892 w 3619883"/>
                <a:gd name="connsiteY124" fmla="*/ 51925 h 4275461"/>
                <a:gd name="connsiteX125" fmla="*/ 3185711 w 3619883"/>
                <a:gd name="connsiteY125" fmla="*/ 59881 h 4275461"/>
                <a:gd name="connsiteX126" fmla="*/ 3219056 w 3619883"/>
                <a:gd name="connsiteY126" fmla="*/ 55536 h 4275461"/>
                <a:gd name="connsiteX127" fmla="*/ 3263425 w 3619883"/>
                <a:gd name="connsiteY127" fmla="*/ 51706 h 4275461"/>
                <a:gd name="connsiteX128" fmla="*/ 3296219 w 3619883"/>
                <a:gd name="connsiteY128" fmla="*/ 59147 h 4275461"/>
                <a:gd name="connsiteX129" fmla="*/ 3319094 w 3619883"/>
                <a:gd name="connsiteY129" fmla="*/ 42500 h 4275461"/>
                <a:gd name="connsiteX130" fmla="*/ 3420511 w 3619883"/>
                <a:gd name="connsiteY130" fmla="*/ 0 h 4275461"/>
                <a:gd name="connsiteX131" fmla="*/ 3453305 w 3619883"/>
                <a:gd name="connsiteY131" fmla="*/ 7440 h 4275461"/>
                <a:gd name="connsiteX132" fmla="*/ 3496571 w 3619883"/>
                <a:gd name="connsiteY132" fmla="*/ 27182 h 4275461"/>
                <a:gd name="connsiteX133" fmla="*/ 3602117 w 3619883"/>
                <a:gd name="connsiteY133" fmla="*/ 132521 h 4275461"/>
                <a:gd name="connsiteX134" fmla="*/ 3619883 w 3619883"/>
                <a:gd name="connsiteY134" fmla="*/ 140049 h 4275461"/>
                <a:gd name="connsiteX135" fmla="*/ 3619883 w 3619883"/>
                <a:gd name="connsiteY13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137725 w 3619883"/>
                <a:gd name="connsiteY4" fmla="*/ 3951392 h 4275461"/>
                <a:gd name="connsiteX5" fmla="*/ 3014011 w 3619883"/>
                <a:gd name="connsiteY5" fmla="*/ 4275461 h 4275461"/>
                <a:gd name="connsiteX6" fmla="*/ 2761042 w 3619883"/>
                <a:gd name="connsiteY6" fmla="*/ 4275461 h 4275461"/>
                <a:gd name="connsiteX7" fmla="*/ 2761042 w 3619883"/>
                <a:gd name="connsiteY7" fmla="*/ 4128157 h 4275461"/>
                <a:gd name="connsiteX8" fmla="*/ 2826768 w 3619883"/>
                <a:gd name="connsiteY8" fmla="*/ 4128157 h 4275461"/>
                <a:gd name="connsiteX9" fmla="*/ 2826768 w 3619883"/>
                <a:gd name="connsiteY9" fmla="*/ 3951392 h 4275461"/>
                <a:gd name="connsiteX10" fmla="*/ 2648983 w 3619883"/>
                <a:gd name="connsiteY10" fmla="*/ 3951392 h 4275461"/>
                <a:gd name="connsiteX11" fmla="*/ 2648983 w 3619883"/>
                <a:gd name="connsiteY11" fmla="*/ 4128157 h 4275461"/>
                <a:gd name="connsiteX12" fmla="*/ 2690646 w 3619883"/>
                <a:gd name="connsiteY12" fmla="*/ 4128157 h 4275461"/>
                <a:gd name="connsiteX13" fmla="*/ 2690646 w 3619883"/>
                <a:gd name="connsiteY13" fmla="*/ 4275461 h 4275461"/>
                <a:gd name="connsiteX14" fmla="*/ 2511710 w 3619883"/>
                <a:gd name="connsiteY14" fmla="*/ 4275461 h 4275461"/>
                <a:gd name="connsiteX15" fmla="*/ 2454288 w 3619883"/>
                <a:gd name="connsiteY15" fmla="*/ 4128157 h 4275461"/>
                <a:gd name="connsiteX16" fmla="*/ 2515810 w 3619883"/>
                <a:gd name="connsiteY16" fmla="*/ 4128157 h 4275461"/>
                <a:gd name="connsiteX17" fmla="*/ 2515810 w 3619883"/>
                <a:gd name="connsiteY17" fmla="*/ 3951392 h 4275461"/>
                <a:gd name="connsiteX18" fmla="*/ 2338025 w 3619883"/>
                <a:gd name="connsiteY18" fmla="*/ 3951392 h 4275461"/>
                <a:gd name="connsiteX19" fmla="*/ 2338025 w 3619883"/>
                <a:gd name="connsiteY19" fmla="*/ 4128157 h 4275461"/>
                <a:gd name="connsiteX20" fmla="*/ 2395120 w 3619883"/>
                <a:gd name="connsiteY20" fmla="*/ 4128157 h 4275461"/>
                <a:gd name="connsiteX21" fmla="*/ 2337697 w 3619883"/>
                <a:gd name="connsiteY21" fmla="*/ 4275461 h 4275461"/>
                <a:gd name="connsiteX22" fmla="*/ 2150155 w 3619883"/>
                <a:gd name="connsiteY22" fmla="*/ 4275461 h 4275461"/>
                <a:gd name="connsiteX23" fmla="*/ 2150155 w 3619883"/>
                <a:gd name="connsiteY23" fmla="*/ 4128157 h 4275461"/>
                <a:gd name="connsiteX24" fmla="*/ 2204852 w 3619883"/>
                <a:gd name="connsiteY24" fmla="*/ 4128157 h 4275461"/>
                <a:gd name="connsiteX25" fmla="*/ 2204852 w 3619883"/>
                <a:gd name="connsiteY25" fmla="*/ 3951392 h 4275461"/>
                <a:gd name="connsiteX26" fmla="*/ 2027068 w 3619883"/>
                <a:gd name="connsiteY26" fmla="*/ 3951392 h 4275461"/>
                <a:gd name="connsiteX27" fmla="*/ 2027068 w 3619883"/>
                <a:gd name="connsiteY27" fmla="*/ 4128157 h 4275461"/>
                <a:gd name="connsiteX28" fmla="*/ 2079759 w 3619883"/>
                <a:gd name="connsiteY28" fmla="*/ 4128157 h 4275461"/>
                <a:gd name="connsiteX29" fmla="*/ 2079759 w 3619883"/>
                <a:gd name="connsiteY29" fmla="*/ 4275461 h 4275461"/>
                <a:gd name="connsiteX30" fmla="*/ 1824703 w 3619883"/>
                <a:gd name="connsiteY30" fmla="*/ 4275461 h 4275461"/>
                <a:gd name="connsiteX31" fmla="*/ 1834468 w 3619883"/>
                <a:gd name="connsiteY31" fmla="*/ 4128157 h 4275461"/>
                <a:gd name="connsiteX32" fmla="*/ 1893894 w 3619883"/>
                <a:gd name="connsiteY32" fmla="*/ 4128157 h 4275461"/>
                <a:gd name="connsiteX33" fmla="*/ 1893894 w 3619883"/>
                <a:gd name="connsiteY33" fmla="*/ 3951392 h 4275461"/>
                <a:gd name="connsiteX34" fmla="*/ 1716110 w 3619883"/>
                <a:gd name="connsiteY34" fmla="*/ 3951392 h 4275461"/>
                <a:gd name="connsiteX35" fmla="*/ 1716110 w 3619883"/>
                <a:gd name="connsiteY35" fmla="*/ 4006431 h 4275461"/>
                <a:gd name="connsiteX36" fmla="*/ 1703447 w 3619883"/>
                <a:gd name="connsiteY36" fmla="*/ 4007960 h 4275461"/>
                <a:gd name="connsiteX37" fmla="*/ 1716110 w 3619883"/>
                <a:gd name="connsiteY37" fmla="*/ 4044284 h 4275461"/>
                <a:gd name="connsiteX38" fmla="*/ 1716110 w 3619883"/>
                <a:gd name="connsiteY38" fmla="*/ 4128157 h 4275461"/>
                <a:gd name="connsiteX39" fmla="*/ 1745346 w 3619883"/>
                <a:gd name="connsiteY39" fmla="*/ 4128157 h 4275461"/>
                <a:gd name="connsiteX40" fmla="*/ 1796694 w 3619883"/>
                <a:gd name="connsiteY40" fmla="*/ 4275461 h 4275461"/>
                <a:gd name="connsiteX41" fmla="*/ 1558844 w 3619883"/>
                <a:gd name="connsiteY41" fmla="*/ 4275461 h 4275461"/>
                <a:gd name="connsiteX42" fmla="*/ 1517252 w 3619883"/>
                <a:gd name="connsiteY42" fmla="*/ 4128157 h 4275461"/>
                <a:gd name="connsiteX43" fmla="*/ 1582936 w 3619883"/>
                <a:gd name="connsiteY43" fmla="*/ 4128157 h 4275461"/>
                <a:gd name="connsiteX44" fmla="*/ 1582936 w 3619883"/>
                <a:gd name="connsiteY44" fmla="*/ 3951392 h 4275461"/>
                <a:gd name="connsiteX45" fmla="*/ 1405151 w 3619883"/>
                <a:gd name="connsiteY45" fmla="*/ 3951392 h 4275461"/>
                <a:gd name="connsiteX46" fmla="*/ 1405151 w 3619883"/>
                <a:gd name="connsiteY46" fmla="*/ 4128157 h 4275461"/>
                <a:gd name="connsiteX47" fmla="*/ 1468988 w 3619883"/>
                <a:gd name="connsiteY47" fmla="*/ 4128157 h 4275461"/>
                <a:gd name="connsiteX48" fmla="*/ 1427396 w 3619883"/>
                <a:gd name="connsiteY48" fmla="*/ 4275461 h 4275461"/>
                <a:gd name="connsiteX49" fmla="*/ 1210751 w 3619883"/>
                <a:gd name="connsiteY49" fmla="*/ 4275461 h 4275461"/>
                <a:gd name="connsiteX50" fmla="*/ 1210751 w 3619883"/>
                <a:gd name="connsiteY50" fmla="*/ 4128157 h 4275461"/>
                <a:gd name="connsiteX51" fmla="*/ 1271978 w 3619883"/>
                <a:gd name="connsiteY51" fmla="*/ 4128157 h 4275461"/>
                <a:gd name="connsiteX52" fmla="*/ 1271978 w 3619883"/>
                <a:gd name="connsiteY52" fmla="*/ 3951392 h 4275461"/>
                <a:gd name="connsiteX53" fmla="*/ 1094193 w 3619883"/>
                <a:gd name="connsiteY53" fmla="*/ 3951392 h 4275461"/>
                <a:gd name="connsiteX54" fmla="*/ 1094193 w 3619883"/>
                <a:gd name="connsiteY54" fmla="*/ 4128157 h 4275461"/>
                <a:gd name="connsiteX55" fmla="*/ 1140354 w 3619883"/>
                <a:gd name="connsiteY55" fmla="*/ 4128157 h 4275461"/>
                <a:gd name="connsiteX56" fmla="*/ 1140354 w 3619883"/>
                <a:gd name="connsiteY56" fmla="*/ 4275461 h 4275461"/>
                <a:gd name="connsiteX57" fmla="*/ 953807 w 3619883"/>
                <a:gd name="connsiteY57" fmla="*/ 4275461 h 4275461"/>
                <a:gd name="connsiteX58" fmla="*/ 912215 w 3619883"/>
                <a:gd name="connsiteY58" fmla="*/ 4128157 h 4275461"/>
                <a:gd name="connsiteX59" fmla="*/ 961020 w 3619883"/>
                <a:gd name="connsiteY59" fmla="*/ 4128157 h 4275461"/>
                <a:gd name="connsiteX60" fmla="*/ 961020 w 3619883"/>
                <a:gd name="connsiteY60" fmla="*/ 3951392 h 4275461"/>
                <a:gd name="connsiteX61" fmla="*/ 783235 w 3619883"/>
                <a:gd name="connsiteY61" fmla="*/ 3951392 h 4275461"/>
                <a:gd name="connsiteX62" fmla="*/ 783235 w 3619883"/>
                <a:gd name="connsiteY62" fmla="*/ 4128157 h 4275461"/>
                <a:gd name="connsiteX63" fmla="*/ 871024 w 3619883"/>
                <a:gd name="connsiteY63" fmla="*/ 4128157 h 4275461"/>
                <a:gd name="connsiteX64" fmla="*/ 829432 w 3619883"/>
                <a:gd name="connsiteY64" fmla="*/ 4275461 h 4275461"/>
                <a:gd name="connsiteX65" fmla="*/ 611484 w 3619883"/>
                <a:gd name="connsiteY65" fmla="*/ 4275461 h 4275461"/>
                <a:gd name="connsiteX66" fmla="*/ 621247 w 3619883"/>
                <a:gd name="connsiteY66" fmla="*/ 4128157 h 4275461"/>
                <a:gd name="connsiteX67" fmla="*/ 650062 w 3619883"/>
                <a:gd name="connsiteY67" fmla="*/ 4128157 h 4275461"/>
                <a:gd name="connsiteX68" fmla="*/ 650062 w 3619883"/>
                <a:gd name="connsiteY68" fmla="*/ 3951392 h 4275461"/>
                <a:gd name="connsiteX69" fmla="*/ 472277 w 3619883"/>
                <a:gd name="connsiteY69" fmla="*/ 3951392 h 4275461"/>
                <a:gd name="connsiteX70" fmla="*/ 472277 w 3619883"/>
                <a:gd name="connsiteY70" fmla="*/ 4128157 h 4275461"/>
                <a:gd name="connsiteX71" fmla="*/ 522650 w 3619883"/>
                <a:gd name="connsiteY71" fmla="*/ 4128157 h 4275461"/>
                <a:gd name="connsiteX72" fmla="*/ 573998 w 3619883"/>
                <a:gd name="connsiteY72" fmla="*/ 4275461 h 4275461"/>
                <a:gd name="connsiteX73" fmla="*/ 336164 w 3619883"/>
                <a:gd name="connsiteY73" fmla="*/ 4275461 h 4275461"/>
                <a:gd name="connsiteX74" fmla="*/ 294572 w 3619883"/>
                <a:gd name="connsiteY74" fmla="*/ 4128157 h 4275461"/>
                <a:gd name="connsiteX75" fmla="*/ 339106 w 3619883"/>
                <a:gd name="connsiteY75" fmla="*/ 4128157 h 4275461"/>
                <a:gd name="connsiteX76" fmla="*/ 339106 w 3619883"/>
                <a:gd name="connsiteY76" fmla="*/ 3951392 h 4275461"/>
                <a:gd name="connsiteX77" fmla="*/ 161321 w 3619883"/>
                <a:gd name="connsiteY77" fmla="*/ 3951392 h 4275461"/>
                <a:gd name="connsiteX78" fmla="*/ 161321 w 3619883"/>
                <a:gd name="connsiteY78" fmla="*/ 4128157 h 4275461"/>
                <a:gd name="connsiteX79" fmla="*/ 230914 w 3619883"/>
                <a:gd name="connsiteY79" fmla="*/ 4128157 h 4275461"/>
                <a:gd name="connsiteX80" fmla="*/ 189322 w 3619883"/>
                <a:gd name="connsiteY80" fmla="*/ 4275461 h 4275461"/>
                <a:gd name="connsiteX81" fmla="*/ 0 w 3619883"/>
                <a:gd name="connsiteY81" fmla="*/ 4275461 h 4275461"/>
                <a:gd name="connsiteX82" fmla="*/ 0 w 3619883"/>
                <a:gd name="connsiteY82" fmla="*/ 42229 h 4275461"/>
                <a:gd name="connsiteX83" fmla="*/ 42464 w 3619883"/>
                <a:gd name="connsiteY83" fmla="*/ 40518 h 4275461"/>
                <a:gd name="connsiteX84" fmla="*/ 137733 w 3619883"/>
                <a:gd name="connsiteY84" fmla="*/ 35355 h 4275461"/>
                <a:gd name="connsiteX85" fmla="*/ 270565 w 3619883"/>
                <a:gd name="connsiteY85" fmla="*/ 29759 h 4275461"/>
                <a:gd name="connsiteX86" fmla="*/ 479734 w 3619883"/>
                <a:gd name="connsiteY86" fmla="*/ 45455 h 4275461"/>
                <a:gd name="connsiteX87" fmla="*/ 524103 w 3619883"/>
                <a:gd name="connsiteY87" fmla="*/ 41625 h 4275461"/>
                <a:gd name="connsiteX88" fmla="*/ 624416 w 3619883"/>
                <a:gd name="connsiteY88" fmla="*/ 22696 h 4275461"/>
                <a:gd name="connsiteX89" fmla="*/ 657762 w 3619883"/>
                <a:gd name="connsiteY89" fmla="*/ 18351 h 4275461"/>
                <a:gd name="connsiteX90" fmla="*/ 690557 w 3619883"/>
                <a:gd name="connsiteY90" fmla="*/ 25792 h 4275461"/>
                <a:gd name="connsiteX91" fmla="*/ 745123 w 3619883"/>
                <a:gd name="connsiteY91" fmla="*/ 40157 h 4275461"/>
                <a:gd name="connsiteX92" fmla="*/ 789493 w 3619883"/>
                <a:gd name="connsiteY92" fmla="*/ 36327 h 4275461"/>
                <a:gd name="connsiteX93" fmla="*/ 854255 w 3619883"/>
                <a:gd name="connsiteY93" fmla="*/ 68887 h 4275461"/>
                <a:gd name="connsiteX94" fmla="*/ 897520 w 3619883"/>
                <a:gd name="connsiteY94" fmla="*/ 88629 h 4275461"/>
                <a:gd name="connsiteX95" fmla="*/ 940510 w 3619883"/>
                <a:gd name="connsiteY95" fmla="*/ 114265 h 4275461"/>
                <a:gd name="connsiteX96" fmla="*/ 1082712 w 3619883"/>
                <a:gd name="connsiteY96" fmla="*/ 144543 h 4275461"/>
                <a:gd name="connsiteX97" fmla="*/ 1205348 w 3619883"/>
                <a:gd name="connsiteY97" fmla="*/ 120753 h 4275461"/>
                <a:gd name="connsiteX98" fmla="*/ 1271764 w 3619883"/>
                <a:gd name="connsiteY98" fmla="*/ 117956 h 4275461"/>
                <a:gd name="connsiteX99" fmla="*/ 1315583 w 3619883"/>
                <a:gd name="connsiteY99" fmla="*/ 125912 h 4275461"/>
                <a:gd name="connsiteX100" fmla="*/ 1359125 w 3619883"/>
                <a:gd name="connsiteY100" fmla="*/ 139761 h 4275461"/>
                <a:gd name="connsiteX101" fmla="*/ 1391919 w 3619883"/>
                <a:gd name="connsiteY101" fmla="*/ 147202 h 4275461"/>
                <a:gd name="connsiteX102" fmla="*/ 1436563 w 3619883"/>
                <a:gd name="connsiteY102" fmla="*/ 137480 h 4275461"/>
                <a:gd name="connsiteX103" fmla="*/ 1471566 w 3619883"/>
                <a:gd name="connsiteY103" fmla="*/ 97777 h 4275461"/>
                <a:gd name="connsiteX104" fmla="*/ 1505739 w 3619883"/>
                <a:gd name="connsiteY104" fmla="*/ 75753 h 4275461"/>
                <a:gd name="connsiteX105" fmla="*/ 1590891 w 3619883"/>
                <a:gd name="connsiteY105" fmla="*/ 144702 h 4275461"/>
                <a:gd name="connsiteX106" fmla="*/ 1625616 w 3619883"/>
                <a:gd name="connsiteY106" fmla="*/ 110893 h 4275461"/>
                <a:gd name="connsiteX107" fmla="*/ 1658964 w 3619883"/>
                <a:gd name="connsiteY107" fmla="*/ 106547 h 4275461"/>
                <a:gd name="connsiteX108" fmla="*/ 1746598 w 3619883"/>
                <a:gd name="connsiteY108" fmla="*/ 122460 h 4275461"/>
                <a:gd name="connsiteX109" fmla="*/ 1811913 w 3619883"/>
                <a:gd name="connsiteY109" fmla="*/ 143234 h 4275461"/>
                <a:gd name="connsiteX110" fmla="*/ 1856557 w 3619883"/>
                <a:gd name="connsiteY110" fmla="*/ 133511 h 4275461"/>
                <a:gd name="connsiteX111" fmla="*/ 2066003 w 3619883"/>
                <a:gd name="connsiteY111" fmla="*/ 143313 h 4275461"/>
                <a:gd name="connsiteX112" fmla="*/ 2177615 w 3619883"/>
                <a:gd name="connsiteY112" fmla="*/ 119007 h 4275461"/>
                <a:gd name="connsiteX113" fmla="*/ 2255883 w 3619883"/>
                <a:gd name="connsiteY113" fmla="*/ 99047 h 4275461"/>
                <a:gd name="connsiteX114" fmla="*/ 2344622 w 3619883"/>
                <a:gd name="connsiteY114" fmla="*/ 91388 h 4275461"/>
                <a:gd name="connsiteX115" fmla="*/ 2455682 w 3619883"/>
                <a:gd name="connsiteY115" fmla="*/ 78869 h 4275461"/>
                <a:gd name="connsiteX116" fmla="*/ 2632609 w 3619883"/>
                <a:gd name="connsiteY116" fmla="*/ 75338 h 4275461"/>
                <a:gd name="connsiteX117" fmla="*/ 2742291 w 3619883"/>
                <a:gd name="connsiteY117" fmla="*/ 92282 h 4275461"/>
                <a:gd name="connsiteX118" fmla="*/ 2851974 w 3619883"/>
                <a:gd name="connsiteY118" fmla="*/ 109227 h 4275461"/>
                <a:gd name="connsiteX119" fmla="*/ 2907643 w 3619883"/>
                <a:gd name="connsiteY119" fmla="*/ 100020 h 4275461"/>
                <a:gd name="connsiteX120" fmla="*/ 2944022 w 3619883"/>
                <a:gd name="connsiteY120" fmla="*/ 30853 h 4275461"/>
                <a:gd name="connsiteX121" fmla="*/ 3022289 w 3619883"/>
                <a:gd name="connsiteY121" fmla="*/ 10893 h 4275461"/>
                <a:gd name="connsiteX122" fmla="*/ 3054807 w 3619883"/>
                <a:gd name="connsiteY122" fmla="*/ 24226 h 4275461"/>
                <a:gd name="connsiteX123" fmla="*/ 3141892 w 3619883"/>
                <a:gd name="connsiteY123" fmla="*/ 51925 h 4275461"/>
                <a:gd name="connsiteX124" fmla="*/ 3185711 w 3619883"/>
                <a:gd name="connsiteY124" fmla="*/ 59881 h 4275461"/>
                <a:gd name="connsiteX125" fmla="*/ 3219056 w 3619883"/>
                <a:gd name="connsiteY125" fmla="*/ 55536 h 4275461"/>
                <a:gd name="connsiteX126" fmla="*/ 3263425 w 3619883"/>
                <a:gd name="connsiteY126" fmla="*/ 51706 h 4275461"/>
                <a:gd name="connsiteX127" fmla="*/ 3296219 w 3619883"/>
                <a:gd name="connsiteY127" fmla="*/ 59147 h 4275461"/>
                <a:gd name="connsiteX128" fmla="*/ 3319094 w 3619883"/>
                <a:gd name="connsiteY128" fmla="*/ 42500 h 4275461"/>
                <a:gd name="connsiteX129" fmla="*/ 3420511 w 3619883"/>
                <a:gd name="connsiteY129" fmla="*/ 0 h 4275461"/>
                <a:gd name="connsiteX130" fmla="*/ 3453305 w 3619883"/>
                <a:gd name="connsiteY130" fmla="*/ 7440 h 4275461"/>
                <a:gd name="connsiteX131" fmla="*/ 3496571 w 3619883"/>
                <a:gd name="connsiteY131" fmla="*/ 27182 h 4275461"/>
                <a:gd name="connsiteX132" fmla="*/ 3602117 w 3619883"/>
                <a:gd name="connsiteY132" fmla="*/ 132521 h 4275461"/>
                <a:gd name="connsiteX133" fmla="*/ 3619883 w 3619883"/>
                <a:gd name="connsiteY133" fmla="*/ 140049 h 4275461"/>
                <a:gd name="connsiteX134" fmla="*/ 3619883 w 3619883"/>
                <a:gd name="connsiteY13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761042 w 3619883"/>
                <a:gd name="connsiteY6" fmla="*/ 4128157 h 4275461"/>
                <a:gd name="connsiteX7" fmla="*/ 2826768 w 3619883"/>
                <a:gd name="connsiteY7" fmla="*/ 4128157 h 4275461"/>
                <a:gd name="connsiteX8" fmla="*/ 2826768 w 3619883"/>
                <a:gd name="connsiteY8" fmla="*/ 3951392 h 4275461"/>
                <a:gd name="connsiteX9" fmla="*/ 2648983 w 3619883"/>
                <a:gd name="connsiteY9" fmla="*/ 3951392 h 4275461"/>
                <a:gd name="connsiteX10" fmla="*/ 2648983 w 3619883"/>
                <a:gd name="connsiteY10" fmla="*/ 4128157 h 4275461"/>
                <a:gd name="connsiteX11" fmla="*/ 2690646 w 3619883"/>
                <a:gd name="connsiteY11" fmla="*/ 4128157 h 4275461"/>
                <a:gd name="connsiteX12" fmla="*/ 2690646 w 3619883"/>
                <a:gd name="connsiteY12" fmla="*/ 4275461 h 4275461"/>
                <a:gd name="connsiteX13" fmla="*/ 2511710 w 3619883"/>
                <a:gd name="connsiteY13" fmla="*/ 4275461 h 4275461"/>
                <a:gd name="connsiteX14" fmla="*/ 2454288 w 3619883"/>
                <a:gd name="connsiteY14" fmla="*/ 4128157 h 4275461"/>
                <a:gd name="connsiteX15" fmla="*/ 2515810 w 3619883"/>
                <a:gd name="connsiteY15" fmla="*/ 4128157 h 4275461"/>
                <a:gd name="connsiteX16" fmla="*/ 2515810 w 3619883"/>
                <a:gd name="connsiteY16" fmla="*/ 3951392 h 4275461"/>
                <a:gd name="connsiteX17" fmla="*/ 2338025 w 3619883"/>
                <a:gd name="connsiteY17" fmla="*/ 3951392 h 4275461"/>
                <a:gd name="connsiteX18" fmla="*/ 2338025 w 3619883"/>
                <a:gd name="connsiteY18" fmla="*/ 4128157 h 4275461"/>
                <a:gd name="connsiteX19" fmla="*/ 2395120 w 3619883"/>
                <a:gd name="connsiteY19" fmla="*/ 4128157 h 4275461"/>
                <a:gd name="connsiteX20" fmla="*/ 2337697 w 3619883"/>
                <a:gd name="connsiteY20" fmla="*/ 4275461 h 4275461"/>
                <a:gd name="connsiteX21" fmla="*/ 2150155 w 3619883"/>
                <a:gd name="connsiteY21" fmla="*/ 4275461 h 4275461"/>
                <a:gd name="connsiteX22" fmla="*/ 2150155 w 3619883"/>
                <a:gd name="connsiteY22" fmla="*/ 4128157 h 4275461"/>
                <a:gd name="connsiteX23" fmla="*/ 2204852 w 3619883"/>
                <a:gd name="connsiteY23" fmla="*/ 4128157 h 4275461"/>
                <a:gd name="connsiteX24" fmla="*/ 2204852 w 3619883"/>
                <a:gd name="connsiteY24" fmla="*/ 3951392 h 4275461"/>
                <a:gd name="connsiteX25" fmla="*/ 2027068 w 3619883"/>
                <a:gd name="connsiteY25" fmla="*/ 3951392 h 4275461"/>
                <a:gd name="connsiteX26" fmla="*/ 2027068 w 3619883"/>
                <a:gd name="connsiteY26" fmla="*/ 4128157 h 4275461"/>
                <a:gd name="connsiteX27" fmla="*/ 2079759 w 3619883"/>
                <a:gd name="connsiteY27" fmla="*/ 4128157 h 4275461"/>
                <a:gd name="connsiteX28" fmla="*/ 2079759 w 3619883"/>
                <a:gd name="connsiteY28" fmla="*/ 4275461 h 4275461"/>
                <a:gd name="connsiteX29" fmla="*/ 1824703 w 3619883"/>
                <a:gd name="connsiteY29" fmla="*/ 4275461 h 4275461"/>
                <a:gd name="connsiteX30" fmla="*/ 1834468 w 3619883"/>
                <a:gd name="connsiteY30" fmla="*/ 4128157 h 4275461"/>
                <a:gd name="connsiteX31" fmla="*/ 1893894 w 3619883"/>
                <a:gd name="connsiteY31" fmla="*/ 4128157 h 4275461"/>
                <a:gd name="connsiteX32" fmla="*/ 1893894 w 3619883"/>
                <a:gd name="connsiteY32" fmla="*/ 3951392 h 4275461"/>
                <a:gd name="connsiteX33" fmla="*/ 1716110 w 3619883"/>
                <a:gd name="connsiteY33" fmla="*/ 3951392 h 4275461"/>
                <a:gd name="connsiteX34" fmla="*/ 1716110 w 3619883"/>
                <a:gd name="connsiteY34" fmla="*/ 4006431 h 4275461"/>
                <a:gd name="connsiteX35" fmla="*/ 1703447 w 3619883"/>
                <a:gd name="connsiteY35" fmla="*/ 4007960 h 4275461"/>
                <a:gd name="connsiteX36" fmla="*/ 1716110 w 3619883"/>
                <a:gd name="connsiteY36" fmla="*/ 4044284 h 4275461"/>
                <a:gd name="connsiteX37" fmla="*/ 1716110 w 3619883"/>
                <a:gd name="connsiteY37" fmla="*/ 4128157 h 4275461"/>
                <a:gd name="connsiteX38" fmla="*/ 1745346 w 3619883"/>
                <a:gd name="connsiteY38" fmla="*/ 4128157 h 4275461"/>
                <a:gd name="connsiteX39" fmla="*/ 1796694 w 3619883"/>
                <a:gd name="connsiteY39" fmla="*/ 4275461 h 4275461"/>
                <a:gd name="connsiteX40" fmla="*/ 1558844 w 3619883"/>
                <a:gd name="connsiteY40" fmla="*/ 4275461 h 4275461"/>
                <a:gd name="connsiteX41" fmla="*/ 1517252 w 3619883"/>
                <a:gd name="connsiteY41" fmla="*/ 4128157 h 4275461"/>
                <a:gd name="connsiteX42" fmla="*/ 1582936 w 3619883"/>
                <a:gd name="connsiteY42" fmla="*/ 4128157 h 4275461"/>
                <a:gd name="connsiteX43" fmla="*/ 1582936 w 3619883"/>
                <a:gd name="connsiteY43" fmla="*/ 3951392 h 4275461"/>
                <a:gd name="connsiteX44" fmla="*/ 1405151 w 3619883"/>
                <a:gd name="connsiteY44" fmla="*/ 3951392 h 4275461"/>
                <a:gd name="connsiteX45" fmla="*/ 1405151 w 3619883"/>
                <a:gd name="connsiteY45" fmla="*/ 4128157 h 4275461"/>
                <a:gd name="connsiteX46" fmla="*/ 1468988 w 3619883"/>
                <a:gd name="connsiteY46" fmla="*/ 4128157 h 4275461"/>
                <a:gd name="connsiteX47" fmla="*/ 1427396 w 3619883"/>
                <a:gd name="connsiteY47" fmla="*/ 4275461 h 4275461"/>
                <a:gd name="connsiteX48" fmla="*/ 1210751 w 3619883"/>
                <a:gd name="connsiteY48" fmla="*/ 4275461 h 4275461"/>
                <a:gd name="connsiteX49" fmla="*/ 1210751 w 3619883"/>
                <a:gd name="connsiteY49" fmla="*/ 4128157 h 4275461"/>
                <a:gd name="connsiteX50" fmla="*/ 1271978 w 3619883"/>
                <a:gd name="connsiteY50" fmla="*/ 4128157 h 4275461"/>
                <a:gd name="connsiteX51" fmla="*/ 1271978 w 3619883"/>
                <a:gd name="connsiteY51" fmla="*/ 3951392 h 4275461"/>
                <a:gd name="connsiteX52" fmla="*/ 1094193 w 3619883"/>
                <a:gd name="connsiteY52" fmla="*/ 3951392 h 4275461"/>
                <a:gd name="connsiteX53" fmla="*/ 1094193 w 3619883"/>
                <a:gd name="connsiteY53" fmla="*/ 4128157 h 4275461"/>
                <a:gd name="connsiteX54" fmla="*/ 1140354 w 3619883"/>
                <a:gd name="connsiteY54" fmla="*/ 4128157 h 4275461"/>
                <a:gd name="connsiteX55" fmla="*/ 1140354 w 3619883"/>
                <a:gd name="connsiteY55" fmla="*/ 4275461 h 4275461"/>
                <a:gd name="connsiteX56" fmla="*/ 953807 w 3619883"/>
                <a:gd name="connsiteY56" fmla="*/ 4275461 h 4275461"/>
                <a:gd name="connsiteX57" fmla="*/ 912215 w 3619883"/>
                <a:gd name="connsiteY57" fmla="*/ 4128157 h 4275461"/>
                <a:gd name="connsiteX58" fmla="*/ 961020 w 3619883"/>
                <a:gd name="connsiteY58" fmla="*/ 4128157 h 4275461"/>
                <a:gd name="connsiteX59" fmla="*/ 961020 w 3619883"/>
                <a:gd name="connsiteY59" fmla="*/ 3951392 h 4275461"/>
                <a:gd name="connsiteX60" fmla="*/ 783235 w 3619883"/>
                <a:gd name="connsiteY60" fmla="*/ 3951392 h 4275461"/>
                <a:gd name="connsiteX61" fmla="*/ 783235 w 3619883"/>
                <a:gd name="connsiteY61" fmla="*/ 4128157 h 4275461"/>
                <a:gd name="connsiteX62" fmla="*/ 871024 w 3619883"/>
                <a:gd name="connsiteY62" fmla="*/ 4128157 h 4275461"/>
                <a:gd name="connsiteX63" fmla="*/ 829432 w 3619883"/>
                <a:gd name="connsiteY63" fmla="*/ 4275461 h 4275461"/>
                <a:gd name="connsiteX64" fmla="*/ 611484 w 3619883"/>
                <a:gd name="connsiteY64" fmla="*/ 4275461 h 4275461"/>
                <a:gd name="connsiteX65" fmla="*/ 621247 w 3619883"/>
                <a:gd name="connsiteY65" fmla="*/ 4128157 h 4275461"/>
                <a:gd name="connsiteX66" fmla="*/ 650062 w 3619883"/>
                <a:gd name="connsiteY66" fmla="*/ 4128157 h 4275461"/>
                <a:gd name="connsiteX67" fmla="*/ 650062 w 3619883"/>
                <a:gd name="connsiteY67" fmla="*/ 3951392 h 4275461"/>
                <a:gd name="connsiteX68" fmla="*/ 472277 w 3619883"/>
                <a:gd name="connsiteY68" fmla="*/ 3951392 h 4275461"/>
                <a:gd name="connsiteX69" fmla="*/ 472277 w 3619883"/>
                <a:gd name="connsiteY69" fmla="*/ 4128157 h 4275461"/>
                <a:gd name="connsiteX70" fmla="*/ 522650 w 3619883"/>
                <a:gd name="connsiteY70" fmla="*/ 4128157 h 4275461"/>
                <a:gd name="connsiteX71" fmla="*/ 573998 w 3619883"/>
                <a:gd name="connsiteY71" fmla="*/ 4275461 h 4275461"/>
                <a:gd name="connsiteX72" fmla="*/ 336164 w 3619883"/>
                <a:gd name="connsiteY72" fmla="*/ 4275461 h 4275461"/>
                <a:gd name="connsiteX73" fmla="*/ 294572 w 3619883"/>
                <a:gd name="connsiteY73" fmla="*/ 4128157 h 4275461"/>
                <a:gd name="connsiteX74" fmla="*/ 339106 w 3619883"/>
                <a:gd name="connsiteY74" fmla="*/ 4128157 h 4275461"/>
                <a:gd name="connsiteX75" fmla="*/ 339106 w 3619883"/>
                <a:gd name="connsiteY75" fmla="*/ 3951392 h 4275461"/>
                <a:gd name="connsiteX76" fmla="*/ 161321 w 3619883"/>
                <a:gd name="connsiteY76" fmla="*/ 3951392 h 4275461"/>
                <a:gd name="connsiteX77" fmla="*/ 161321 w 3619883"/>
                <a:gd name="connsiteY77" fmla="*/ 4128157 h 4275461"/>
                <a:gd name="connsiteX78" fmla="*/ 230914 w 3619883"/>
                <a:gd name="connsiteY78" fmla="*/ 4128157 h 4275461"/>
                <a:gd name="connsiteX79" fmla="*/ 189322 w 3619883"/>
                <a:gd name="connsiteY79" fmla="*/ 4275461 h 4275461"/>
                <a:gd name="connsiteX80" fmla="*/ 0 w 3619883"/>
                <a:gd name="connsiteY80" fmla="*/ 4275461 h 4275461"/>
                <a:gd name="connsiteX81" fmla="*/ 0 w 3619883"/>
                <a:gd name="connsiteY81" fmla="*/ 42229 h 4275461"/>
                <a:gd name="connsiteX82" fmla="*/ 42464 w 3619883"/>
                <a:gd name="connsiteY82" fmla="*/ 40518 h 4275461"/>
                <a:gd name="connsiteX83" fmla="*/ 137733 w 3619883"/>
                <a:gd name="connsiteY83" fmla="*/ 35355 h 4275461"/>
                <a:gd name="connsiteX84" fmla="*/ 270565 w 3619883"/>
                <a:gd name="connsiteY84" fmla="*/ 29759 h 4275461"/>
                <a:gd name="connsiteX85" fmla="*/ 479734 w 3619883"/>
                <a:gd name="connsiteY85" fmla="*/ 45455 h 4275461"/>
                <a:gd name="connsiteX86" fmla="*/ 524103 w 3619883"/>
                <a:gd name="connsiteY86" fmla="*/ 41625 h 4275461"/>
                <a:gd name="connsiteX87" fmla="*/ 624416 w 3619883"/>
                <a:gd name="connsiteY87" fmla="*/ 22696 h 4275461"/>
                <a:gd name="connsiteX88" fmla="*/ 657762 w 3619883"/>
                <a:gd name="connsiteY88" fmla="*/ 18351 h 4275461"/>
                <a:gd name="connsiteX89" fmla="*/ 690557 w 3619883"/>
                <a:gd name="connsiteY89" fmla="*/ 25792 h 4275461"/>
                <a:gd name="connsiteX90" fmla="*/ 745123 w 3619883"/>
                <a:gd name="connsiteY90" fmla="*/ 40157 h 4275461"/>
                <a:gd name="connsiteX91" fmla="*/ 789493 w 3619883"/>
                <a:gd name="connsiteY91" fmla="*/ 36327 h 4275461"/>
                <a:gd name="connsiteX92" fmla="*/ 854255 w 3619883"/>
                <a:gd name="connsiteY92" fmla="*/ 68887 h 4275461"/>
                <a:gd name="connsiteX93" fmla="*/ 897520 w 3619883"/>
                <a:gd name="connsiteY93" fmla="*/ 88629 h 4275461"/>
                <a:gd name="connsiteX94" fmla="*/ 940510 w 3619883"/>
                <a:gd name="connsiteY94" fmla="*/ 114265 h 4275461"/>
                <a:gd name="connsiteX95" fmla="*/ 1082712 w 3619883"/>
                <a:gd name="connsiteY95" fmla="*/ 144543 h 4275461"/>
                <a:gd name="connsiteX96" fmla="*/ 1205348 w 3619883"/>
                <a:gd name="connsiteY96" fmla="*/ 120753 h 4275461"/>
                <a:gd name="connsiteX97" fmla="*/ 1271764 w 3619883"/>
                <a:gd name="connsiteY97" fmla="*/ 117956 h 4275461"/>
                <a:gd name="connsiteX98" fmla="*/ 1315583 w 3619883"/>
                <a:gd name="connsiteY98" fmla="*/ 125912 h 4275461"/>
                <a:gd name="connsiteX99" fmla="*/ 1359125 w 3619883"/>
                <a:gd name="connsiteY99" fmla="*/ 139761 h 4275461"/>
                <a:gd name="connsiteX100" fmla="*/ 1391919 w 3619883"/>
                <a:gd name="connsiteY100" fmla="*/ 147202 h 4275461"/>
                <a:gd name="connsiteX101" fmla="*/ 1436563 w 3619883"/>
                <a:gd name="connsiteY101" fmla="*/ 137480 h 4275461"/>
                <a:gd name="connsiteX102" fmla="*/ 1471566 w 3619883"/>
                <a:gd name="connsiteY102" fmla="*/ 97777 h 4275461"/>
                <a:gd name="connsiteX103" fmla="*/ 1505739 w 3619883"/>
                <a:gd name="connsiteY103" fmla="*/ 75753 h 4275461"/>
                <a:gd name="connsiteX104" fmla="*/ 1590891 w 3619883"/>
                <a:gd name="connsiteY104" fmla="*/ 144702 h 4275461"/>
                <a:gd name="connsiteX105" fmla="*/ 1625616 w 3619883"/>
                <a:gd name="connsiteY105" fmla="*/ 110893 h 4275461"/>
                <a:gd name="connsiteX106" fmla="*/ 1658964 w 3619883"/>
                <a:gd name="connsiteY106" fmla="*/ 106547 h 4275461"/>
                <a:gd name="connsiteX107" fmla="*/ 1746598 w 3619883"/>
                <a:gd name="connsiteY107" fmla="*/ 122460 h 4275461"/>
                <a:gd name="connsiteX108" fmla="*/ 1811913 w 3619883"/>
                <a:gd name="connsiteY108" fmla="*/ 143234 h 4275461"/>
                <a:gd name="connsiteX109" fmla="*/ 1856557 w 3619883"/>
                <a:gd name="connsiteY109" fmla="*/ 133511 h 4275461"/>
                <a:gd name="connsiteX110" fmla="*/ 2066003 w 3619883"/>
                <a:gd name="connsiteY110" fmla="*/ 143313 h 4275461"/>
                <a:gd name="connsiteX111" fmla="*/ 2177615 w 3619883"/>
                <a:gd name="connsiteY111" fmla="*/ 119007 h 4275461"/>
                <a:gd name="connsiteX112" fmla="*/ 2255883 w 3619883"/>
                <a:gd name="connsiteY112" fmla="*/ 99047 h 4275461"/>
                <a:gd name="connsiteX113" fmla="*/ 2344622 w 3619883"/>
                <a:gd name="connsiteY113" fmla="*/ 91388 h 4275461"/>
                <a:gd name="connsiteX114" fmla="*/ 2455682 w 3619883"/>
                <a:gd name="connsiteY114" fmla="*/ 78869 h 4275461"/>
                <a:gd name="connsiteX115" fmla="*/ 2632609 w 3619883"/>
                <a:gd name="connsiteY115" fmla="*/ 75338 h 4275461"/>
                <a:gd name="connsiteX116" fmla="*/ 2742291 w 3619883"/>
                <a:gd name="connsiteY116" fmla="*/ 92282 h 4275461"/>
                <a:gd name="connsiteX117" fmla="*/ 2851974 w 3619883"/>
                <a:gd name="connsiteY117" fmla="*/ 109227 h 4275461"/>
                <a:gd name="connsiteX118" fmla="*/ 2907643 w 3619883"/>
                <a:gd name="connsiteY118" fmla="*/ 100020 h 4275461"/>
                <a:gd name="connsiteX119" fmla="*/ 2944022 w 3619883"/>
                <a:gd name="connsiteY119" fmla="*/ 30853 h 4275461"/>
                <a:gd name="connsiteX120" fmla="*/ 3022289 w 3619883"/>
                <a:gd name="connsiteY120" fmla="*/ 10893 h 4275461"/>
                <a:gd name="connsiteX121" fmla="*/ 3054807 w 3619883"/>
                <a:gd name="connsiteY121" fmla="*/ 24226 h 4275461"/>
                <a:gd name="connsiteX122" fmla="*/ 3141892 w 3619883"/>
                <a:gd name="connsiteY122" fmla="*/ 51925 h 4275461"/>
                <a:gd name="connsiteX123" fmla="*/ 3185711 w 3619883"/>
                <a:gd name="connsiteY123" fmla="*/ 59881 h 4275461"/>
                <a:gd name="connsiteX124" fmla="*/ 3219056 w 3619883"/>
                <a:gd name="connsiteY124" fmla="*/ 55536 h 4275461"/>
                <a:gd name="connsiteX125" fmla="*/ 3263425 w 3619883"/>
                <a:gd name="connsiteY125" fmla="*/ 51706 h 4275461"/>
                <a:gd name="connsiteX126" fmla="*/ 3296219 w 3619883"/>
                <a:gd name="connsiteY126" fmla="*/ 59147 h 4275461"/>
                <a:gd name="connsiteX127" fmla="*/ 3319094 w 3619883"/>
                <a:gd name="connsiteY127" fmla="*/ 42500 h 4275461"/>
                <a:gd name="connsiteX128" fmla="*/ 3420511 w 3619883"/>
                <a:gd name="connsiteY128" fmla="*/ 0 h 4275461"/>
                <a:gd name="connsiteX129" fmla="*/ 3453305 w 3619883"/>
                <a:gd name="connsiteY129" fmla="*/ 7440 h 4275461"/>
                <a:gd name="connsiteX130" fmla="*/ 3496571 w 3619883"/>
                <a:gd name="connsiteY130" fmla="*/ 27182 h 4275461"/>
                <a:gd name="connsiteX131" fmla="*/ 3602117 w 3619883"/>
                <a:gd name="connsiteY131" fmla="*/ 132521 h 4275461"/>
                <a:gd name="connsiteX132" fmla="*/ 3619883 w 3619883"/>
                <a:gd name="connsiteY132" fmla="*/ 140049 h 4275461"/>
                <a:gd name="connsiteX133" fmla="*/ 3619883 w 3619883"/>
                <a:gd name="connsiteY13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761042 w 3619883"/>
                <a:gd name="connsiteY6" fmla="*/ 4128157 h 4275461"/>
                <a:gd name="connsiteX7" fmla="*/ 2826768 w 3619883"/>
                <a:gd name="connsiteY7" fmla="*/ 3951392 h 4275461"/>
                <a:gd name="connsiteX8" fmla="*/ 2648983 w 3619883"/>
                <a:gd name="connsiteY8" fmla="*/ 3951392 h 4275461"/>
                <a:gd name="connsiteX9" fmla="*/ 2648983 w 3619883"/>
                <a:gd name="connsiteY9" fmla="*/ 4128157 h 4275461"/>
                <a:gd name="connsiteX10" fmla="*/ 2690646 w 3619883"/>
                <a:gd name="connsiteY10" fmla="*/ 4128157 h 4275461"/>
                <a:gd name="connsiteX11" fmla="*/ 2690646 w 3619883"/>
                <a:gd name="connsiteY11" fmla="*/ 4275461 h 4275461"/>
                <a:gd name="connsiteX12" fmla="*/ 2511710 w 3619883"/>
                <a:gd name="connsiteY12" fmla="*/ 4275461 h 4275461"/>
                <a:gd name="connsiteX13" fmla="*/ 2454288 w 3619883"/>
                <a:gd name="connsiteY13" fmla="*/ 4128157 h 4275461"/>
                <a:gd name="connsiteX14" fmla="*/ 2515810 w 3619883"/>
                <a:gd name="connsiteY14" fmla="*/ 4128157 h 4275461"/>
                <a:gd name="connsiteX15" fmla="*/ 2515810 w 3619883"/>
                <a:gd name="connsiteY15" fmla="*/ 3951392 h 4275461"/>
                <a:gd name="connsiteX16" fmla="*/ 2338025 w 3619883"/>
                <a:gd name="connsiteY16" fmla="*/ 3951392 h 4275461"/>
                <a:gd name="connsiteX17" fmla="*/ 2338025 w 3619883"/>
                <a:gd name="connsiteY17" fmla="*/ 4128157 h 4275461"/>
                <a:gd name="connsiteX18" fmla="*/ 2395120 w 3619883"/>
                <a:gd name="connsiteY18" fmla="*/ 4128157 h 4275461"/>
                <a:gd name="connsiteX19" fmla="*/ 2337697 w 3619883"/>
                <a:gd name="connsiteY19" fmla="*/ 4275461 h 4275461"/>
                <a:gd name="connsiteX20" fmla="*/ 2150155 w 3619883"/>
                <a:gd name="connsiteY20" fmla="*/ 4275461 h 4275461"/>
                <a:gd name="connsiteX21" fmla="*/ 2150155 w 3619883"/>
                <a:gd name="connsiteY21" fmla="*/ 4128157 h 4275461"/>
                <a:gd name="connsiteX22" fmla="*/ 2204852 w 3619883"/>
                <a:gd name="connsiteY22" fmla="*/ 4128157 h 4275461"/>
                <a:gd name="connsiteX23" fmla="*/ 2204852 w 3619883"/>
                <a:gd name="connsiteY23" fmla="*/ 3951392 h 4275461"/>
                <a:gd name="connsiteX24" fmla="*/ 2027068 w 3619883"/>
                <a:gd name="connsiteY24" fmla="*/ 3951392 h 4275461"/>
                <a:gd name="connsiteX25" fmla="*/ 2027068 w 3619883"/>
                <a:gd name="connsiteY25" fmla="*/ 4128157 h 4275461"/>
                <a:gd name="connsiteX26" fmla="*/ 2079759 w 3619883"/>
                <a:gd name="connsiteY26" fmla="*/ 4128157 h 4275461"/>
                <a:gd name="connsiteX27" fmla="*/ 2079759 w 3619883"/>
                <a:gd name="connsiteY27" fmla="*/ 4275461 h 4275461"/>
                <a:gd name="connsiteX28" fmla="*/ 1824703 w 3619883"/>
                <a:gd name="connsiteY28" fmla="*/ 4275461 h 4275461"/>
                <a:gd name="connsiteX29" fmla="*/ 1834468 w 3619883"/>
                <a:gd name="connsiteY29" fmla="*/ 4128157 h 4275461"/>
                <a:gd name="connsiteX30" fmla="*/ 1893894 w 3619883"/>
                <a:gd name="connsiteY30" fmla="*/ 4128157 h 4275461"/>
                <a:gd name="connsiteX31" fmla="*/ 1893894 w 3619883"/>
                <a:gd name="connsiteY31" fmla="*/ 3951392 h 4275461"/>
                <a:gd name="connsiteX32" fmla="*/ 1716110 w 3619883"/>
                <a:gd name="connsiteY32" fmla="*/ 3951392 h 4275461"/>
                <a:gd name="connsiteX33" fmla="*/ 1716110 w 3619883"/>
                <a:gd name="connsiteY33" fmla="*/ 4006431 h 4275461"/>
                <a:gd name="connsiteX34" fmla="*/ 1703447 w 3619883"/>
                <a:gd name="connsiteY34" fmla="*/ 4007960 h 4275461"/>
                <a:gd name="connsiteX35" fmla="*/ 1716110 w 3619883"/>
                <a:gd name="connsiteY35" fmla="*/ 4044284 h 4275461"/>
                <a:gd name="connsiteX36" fmla="*/ 1716110 w 3619883"/>
                <a:gd name="connsiteY36" fmla="*/ 4128157 h 4275461"/>
                <a:gd name="connsiteX37" fmla="*/ 1745346 w 3619883"/>
                <a:gd name="connsiteY37" fmla="*/ 4128157 h 4275461"/>
                <a:gd name="connsiteX38" fmla="*/ 1796694 w 3619883"/>
                <a:gd name="connsiteY38" fmla="*/ 4275461 h 4275461"/>
                <a:gd name="connsiteX39" fmla="*/ 1558844 w 3619883"/>
                <a:gd name="connsiteY39" fmla="*/ 4275461 h 4275461"/>
                <a:gd name="connsiteX40" fmla="*/ 1517252 w 3619883"/>
                <a:gd name="connsiteY40" fmla="*/ 4128157 h 4275461"/>
                <a:gd name="connsiteX41" fmla="*/ 1582936 w 3619883"/>
                <a:gd name="connsiteY41" fmla="*/ 4128157 h 4275461"/>
                <a:gd name="connsiteX42" fmla="*/ 1582936 w 3619883"/>
                <a:gd name="connsiteY42" fmla="*/ 3951392 h 4275461"/>
                <a:gd name="connsiteX43" fmla="*/ 1405151 w 3619883"/>
                <a:gd name="connsiteY43" fmla="*/ 3951392 h 4275461"/>
                <a:gd name="connsiteX44" fmla="*/ 1405151 w 3619883"/>
                <a:gd name="connsiteY44" fmla="*/ 4128157 h 4275461"/>
                <a:gd name="connsiteX45" fmla="*/ 1468988 w 3619883"/>
                <a:gd name="connsiteY45" fmla="*/ 4128157 h 4275461"/>
                <a:gd name="connsiteX46" fmla="*/ 1427396 w 3619883"/>
                <a:gd name="connsiteY46" fmla="*/ 4275461 h 4275461"/>
                <a:gd name="connsiteX47" fmla="*/ 1210751 w 3619883"/>
                <a:gd name="connsiteY47" fmla="*/ 4275461 h 4275461"/>
                <a:gd name="connsiteX48" fmla="*/ 1210751 w 3619883"/>
                <a:gd name="connsiteY48" fmla="*/ 4128157 h 4275461"/>
                <a:gd name="connsiteX49" fmla="*/ 1271978 w 3619883"/>
                <a:gd name="connsiteY49" fmla="*/ 4128157 h 4275461"/>
                <a:gd name="connsiteX50" fmla="*/ 1271978 w 3619883"/>
                <a:gd name="connsiteY50" fmla="*/ 3951392 h 4275461"/>
                <a:gd name="connsiteX51" fmla="*/ 1094193 w 3619883"/>
                <a:gd name="connsiteY51" fmla="*/ 3951392 h 4275461"/>
                <a:gd name="connsiteX52" fmla="*/ 1094193 w 3619883"/>
                <a:gd name="connsiteY52" fmla="*/ 4128157 h 4275461"/>
                <a:gd name="connsiteX53" fmla="*/ 1140354 w 3619883"/>
                <a:gd name="connsiteY53" fmla="*/ 4128157 h 4275461"/>
                <a:gd name="connsiteX54" fmla="*/ 1140354 w 3619883"/>
                <a:gd name="connsiteY54" fmla="*/ 4275461 h 4275461"/>
                <a:gd name="connsiteX55" fmla="*/ 953807 w 3619883"/>
                <a:gd name="connsiteY55" fmla="*/ 4275461 h 4275461"/>
                <a:gd name="connsiteX56" fmla="*/ 912215 w 3619883"/>
                <a:gd name="connsiteY56" fmla="*/ 4128157 h 4275461"/>
                <a:gd name="connsiteX57" fmla="*/ 961020 w 3619883"/>
                <a:gd name="connsiteY57" fmla="*/ 4128157 h 4275461"/>
                <a:gd name="connsiteX58" fmla="*/ 961020 w 3619883"/>
                <a:gd name="connsiteY58" fmla="*/ 3951392 h 4275461"/>
                <a:gd name="connsiteX59" fmla="*/ 783235 w 3619883"/>
                <a:gd name="connsiteY59" fmla="*/ 3951392 h 4275461"/>
                <a:gd name="connsiteX60" fmla="*/ 783235 w 3619883"/>
                <a:gd name="connsiteY60" fmla="*/ 4128157 h 4275461"/>
                <a:gd name="connsiteX61" fmla="*/ 871024 w 3619883"/>
                <a:gd name="connsiteY61" fmla="*/ 4128157 h 4275461"/>
                <a:gd name="connsiteX62" fmla="*/ 829432 w 3619883"/>
                <a:gd name="connsiteY62" fmla="*/ 4275461 h 4275461"/>
                <a:gd name="connsiteX63" fmla="*/ 611484 w 3619883"/>
                <a:gd name="connsiteY63" fmla="*/ 4275461 h 4275461"/>
                <a:gd name="connsiteX64" fmla="*/ 621247 w 3619883"/>
                <a:gd name="connsiteY64" fmla="*/ 4128157 h 4275461"/>
                <a:gd name="connsiteX65" fmla="*/ 650062 w 3619883"/>
                <a:gd name="connsiteY65" fmla="*/ 4128157 h 4275461"/>
                <a:gd name="connsiteX66" fmla="*/ 650062 w 3619883"/>
                <a:gd name="connsiteY66" fmla="*/ 3951392 h 4275461"/>
                <a:gd name="connsiteX67" fmla="*/ 472277 w 3619883"/>
                <a:gd name="connsiteY67" fmla="*/ 3951392 h 4275461"/>
                <a:gd name="connsiteX68" fmla="*/ 472277 w 3619883"/>
                <a:gd name="connsiteY68" fmla="*/ 4128157 h 4275461"/>
                <a:gd name="connsiteX69" fmla="*/ 522650 w 3619883"/>
                <a:gd name="connsiteY69" fmla="*/ 4128157 h 4275461"/>
                <a:gd name="connsiteX70" fmla="*/ 573998 w 3619883"/>
                <a:gd name="connsiteY70" fmla="*/ 4275461 h 4275461"/>
                <a:gd name="connsiteX71" fmla="*/ 336164 w 3619883"/>
                <a:gd name="connsiteY71" fmla="*/ 4275461 h 4275461"/>
                <a:gd name="connsiteX72" fmla="*/ 294572 w 3619883"/>
                <a:gd name="connsiteY72" fmla="*/ 4128157 h 4275461"/>
                <a:gd name="connsiteX73" fmla="*/ 339106 w 3619883"/>
                <a:gd name="connsiteY73" fmla="*/ 4128157 h 4275461"/>
                <a:gd name="connsiteX74" fmla="*/ 339106 w 3619883"/>
                <a:gd name="connsiteY74" fmla="*/ 3951392 h 4275461"/>
                <a:gd name="connsiteX75" fmla="*/ 161321 w 3619883"/>
                <a:gd name="connsiteY75" fmla="*/ 3951392 h 4275461"/>
                <a:gd name="connsiteX76" fmla="*/ 161321 w 3619883"/>
                <a:gd name="connsiteY76" fmla="*/ 4128157 h 4275461"/>
                <a:gd name="connsiteX77" fmla="*/ 230914 w 3619883"/>
                <a:gd name="connsiteY77" fmla="*/ 4128157 h 4275461"/>
                <a:gd name="connsiteX78" fmla="*/ 189322 w 3619883"/>
                <a:gd name="connsiteY78" fmla="*/ 4275461 h 4275461"/>
                <a:gd name="connsiteX79" fmla="*/ 0 w 3619883"/>
                <a:gd name="connsiteY79" fmla="*/ 4275461 h 4275461"/>
                <a:gd name="connsiteX80" fmla="*/ 0 w 3619883"/>
                <a:gd name="connsiteY80" fmla="*/ 42229 h 4275461"/>
                <a:gd name="connsiteX81" fmla="*/ 42464 w 3619883"/>
                <a:gd name="connsiteY81" fmla="*/ 40518 h 4275461"/>
                <a:gd name="connsiteX82" fmla="*/ 137733 w 3619883"/>
                <a:gd name="connsiteY82" fmla="*/ 35355 h 4275461"/>
                <a:gd name="connsiteX83" fmla="*/ 270565 w 3619883"/>
                <a:gd name="connsiteY83" fmla="*/ 29759 h 4275461"/>
                <a:gd name="connsiteX84" fmla="*/ 479734 w 3619883"/>
                <a:gd name="connsiteY84" fmla="*/ 45455 h 4275461"/>
                <a:gd name="connsiteX85" fmla="*/ 524103 w 3619883"/>
                <a:gd name="connsiteY85" fmla="*/ 41625 h 4275461"/>
                <a:gd name="connsiteX86" fmla="*/ 624416 w 3619883"/>
                <a:gd name="connsiteY86" fmla="*/ 22696 h 4275461"/>
                <a:gd name="connsiteX87" fmla="*/ 657762 w 3619883"/>
                <a:gd name="connsiteY87" fmla="*/ 18351 h 4275461"/>
                <a:gd name="connsiteX88" fmla="*/ 690557 w 3619883"/>
                <a:gd name="connsiteY88" fmla="*/ 25792 h 4275461"/>
                <a:gd name="connsiteX89" fmla="*/ 745123 w 3619883"/>
                <a:gd name="connsiteY89" fmla="*/ 40157 h 4275461"/>
                <a:gd name="connsiteX90" fmla="*/ 789493 w 3619883"/>
                <a:gd name="connsiteY90" fmla="*/ 36327 h 4275461"/>
                <a:gd name="connsiteX91" fmla="*/ 854255 w 3619883"/>
                <a:gd name="connsiteY91" fmla="*/ 68887 h 4275461"/>
                <a:gd name="connsiteX92" fmla="*/ 897520 w 3619883"/>
                <a:gd name="connsiteY92" fmla="*/ 88629 h 4275461"/>
                <a:gd name="connsiteX93" fmla="*/ 940510 w 3619883"/>
                <a:gd name="connsiteY93" fmla="*/ 114265 h 4275461"/>
                <a:gd name="connsiteX94" fmla="*/ 1082712 w 3619883"/>
                <a:gd name="connsiteY94" fmla="*/ 144543 h 4275461"/>
                <a:gd name="connsiteX95" fmla="*/ 1205348 w 3619883"/>
                <a:gd name="connsiteY95" fmla="*/ 120753 h 4275461"/>
                <a:gd name="connsiteX96" fmla="*/ 1271764 w 3619883"/>
                <a:gd name="connsiteY96" fmla="*/ 117956 h 4275461"/>
                <a:gd name="connsiteX97" fmla="*/ 1315583 w 3619883"/>
                <a:gd name="connsiteY97" fmla="*/ 125912 h 4275461"/>
                <a:gd name="connsiteX98" fmla="*/ 1359125 w 3619883"/>
                <a:gd name="connsiteY98" fmla="*/ 139761 h 4275461"/>
                <a:gd name="connsiteX99" fmla="*/ 1391919 w 3619883"/>
                <a:gd name="connsiteY99" fmla="*/ 147202 h 4275461"/>
                <a:gd name="connsiteX100" fmla="*/ 1436563 w 3619883"/>
                <a:gd name="connsiteY100" fmla="*/ 137480 h 4275461"/>
                <a:gd name="connsiteX101" fmla="*/ 1471566 w 3619883"/>
                <a:gd name="connsiteY101" fmla="*/ 97777 h 4275461"/>
                <a:gd name="connsiteX102" fmla="*/ 1505739 w 3619883"/>
                <a:gd name="connsiteY102" fmla="*/ 75753 h 4275461"/>
                <a:gd name="connsiteX103" fmla="*/ 1590891 w 3619883"/>
                <a:gd name="connsiteY103" fmla="*/ 144702 h 4275461"/>
                <a:gd name="connsiteX104" fmla="*/ 1625616 w 3619883"/>
                <a:gd name="connsiteY104" fmla="*/ 110893 h 4275461"/>
                <a:gd name="connsiteX105" fmla="*/ 1658964 w 3619883"/>
                <a:gd name="connsiteY105" fmla="*/ 106547 h 4275461"/>
                <a:gd name="connsiteX106" fmla="*/ 1746598 w 3619883"/>
                <a:gd name="connsiteY106" fmla="*/ 122460 h 4275461"/>
                <a:gd name="connsiteX107" fmla="*/ 1811913 w 3619883"/>
                <a:gd name="connsiteY107" fmla="*/ 143234 h 4275461"/>
                <a:gd name="connsiteX108" fmla="*/ 1856557 w 3619883"/>
                <a:gd name="connsiteY108" fmla="*/ 133511 h 4275461"/>
                <a:gd name="connsiteX109" fmla="*/ 2066003 w 3619883"/>
                <a:gd name="connsiteY109" fmla="*/ 143313 h 4275461"/>
                <a:gd name="connsiteX110" fmla="*/ 2177615 w 3619883"/>
                <a:gd name="connsiteY110" fmla="*/ 119007 h 4275461"/>
                <a:gd name="connsiteX111" fmla="*/ 2255883 w 3619883"/>
                <a:gd name="connsiteY111" fmla="*/ 99047 h 4275461"/>
                <a:gd name="connsiteX112" fmla="*/ 2344622 w 3619883"/>
                <a:gd name="connsiteY112" fmla="*/ 91388 h 4275461"/>
                <a:gd name="connsiteX113" fmla="*/ 2455682 w 3619883"/>
                <a:gd name="connsiteY113" fmla="*/ 78869 h 4275461"/>
                <a:gd name="connsiteX114" fmla="*/ 2632609 w 3619883"/>
                <a:gd name="connsiteY114" fmla="*/ 75338 h 4275461"/>
                <a:gd name="connsiteX115" fmla="*/ 2742291 w 3619883"/>
                <a:gd name="connsiteY115" fmla="*/ 92282 h 4275461"/>
                <a:gd name="connsiteX116" fmla="*/ 2851974 w 3619883"/>
                <a:gd name="connsiteY116" fmla="*/ 109227 h 4275461"/>
                <a:gd name="connsiteX117" fmla="*/ 2907643 w 3619883"/>
                <a:gd name="connsiteY117" fmla="*/ 100020 h 4275461"/>
                <a:gd name="connsiteX118" fmla="*/ 2944022 w 3619883"/>
                <a:gd name="connsiteY118" fmla="*/ 30853 h 4275461"/>
                <a:gd name="connsiteX119" fmla="*/ 3022289 w 3619883"/>
                <a:gd name="connsiteY119" fmla="*/ 10893 h 4275461"/>
                <a:gd name="connsiteX120" fmla="*/ 3054807 w 3619883"/>
                <a:gd name="connsiteY120" fmla="*/ 24226 h 4275461"/>
                <a:gd name="connsiteX121" fmla="*/ 3141892 w 3619883"/>
                <a:gd name="connsiteY121" fmla="*/ 51925 h 4275461"/>
                <a:gd name="connsiteX122" fmla="*/ 3185711 w 3619883"/>
                <a:gd name="connsiteY122" fmla="*/ 59881 h 4275461"/>
                <a:gd name="connsiteX123" fmla="*/ 3219056 w 3619883"/>
                <a:gd name="connsiteY123" fmla="*/ 55536 h 4275461"/>
                <a:gd name="connsiteX124" fmla="*/ 3263425 w 3619883"/>
                <a:gd name="connsiteY124" fmla="*/ 51706 h 4275461"/>
                <a:gd name="connsiteX125" fmla="*/ 3296219 w 3619883"/>
                <a:gd name="connsiteY125" fmla="*/ 59147 h 4275461"/>
                <a:gd name="connsiteX126" fmla="*/ 3319094 w 3619883"/>
                <a:gd name="connsiteY126" fmla="*/ 42500 h 4275461"/>
                <a:gd name="connsiteX127" fmla="*/ 3420511 w 3619883"/>
                <a:gd name="connsiteY127" fmla="*/ 0 h 4275461"/>
                <a:gd name="connsiteX128" fmla="*/ 3453305 w 3619883"/>
                <a:gd name="connsiteY128" fmla="*/ 7440 h 4275461"/>
                <a:gd name="connsiteX129" fmla="*/ 3496571 w 3619883"/>
                <a:gd name="connsiteY129" fmla="*/ 27182 h 4275461"/>
                <a:gd name="connsiteX130" fmla="*/ 3602117 w 3619883"/>
                <a:gd name="connsiteY130" fmla="*/ 132521 h 4275461"/>
                <a:gd name="connsiteX131" fmla="*/ 3619883 w 3619883"/>
                <a:gd name="connsiteY131" fmla="*/ 140049 h 4275461"/>
                <a:gd name="connsiteX132" fmla="*/ 3619883 w 3619883"/>
                <a:gd name="connsiteY13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826768 w 3619883"/>
                <a:gd name="connsiteY6" fmla="*/ 3951392 h 4275461"/>
                <a:gd name="connsiteX7" fmla="*/ 2648983 w 3619883"/>
                <a:gd name="connsiteY7" fmla="*/ 3951392 h 4275461"/>
                <a:gd name="connsiteX8" fmla="*/ 2648983 w 3619883"/>
                <a:gd name="connsiteY8" fmla="*/ 4128157 h 4275461"/>
                <a:gd name="connsiteX9" fmla="*/ 2690646 w 3619883"/>
                <a:gd name="connsiteY9" fmla="*/ 4128157 h 4275461"/>
                <a:gd name="connsiteX10" fmla="*/ 2690646 w 3619883"/>
                <a:gd name="connsiteY10" fmla="*/ 4275461 h 4275461"/>
                <a:gd name="connsiteX11" fmla="*/ 2511710 w 3619883"/>
                <a:gd name="connsiteY11" fmla="*/ 4275461 h 4275461"/>
                <a:gd name="connsiteX12" fmla="*/ 2454288 w 3619883"/>
                <a:gd name="connsiteY12" fmla="*/ 4128157 h 4275461"/>
                <a:gd name="connsiteX13" fmla="*/ 2515810 w 3619883"/>
                <a:gd name="connsiteY13" fmla="*/ 4128157 h 4275461"/>
                <a:gd name="connsiteX14" fmla="*/ 2515810 w 3619883"/>
                <a:gd name="connsiteY14" fmla="*/ 3951392 h 4275461"/>
                <a:gd name="connsiteX15" fmla="*/ 2338025 w 3619883"/>
                <a:gd name="connsiteY15" fmla="*/ 3951392 h 4275461"/>
                <a:gd name="connsiteX16" fmla="*/ 2338025 w 3619883"/>
                <a:gd name="connsiteY16" fmla="*/ 4128157 h 4275461"/>
                <a:gd name="connsiteX17" fmla="*/ 2395120 w 3619883"/>
                <a:gd name="connsiteY17" fmla="*/ 4128157 h 4275461"/>
                <a:gd name="connsiteX18" fmla="*/ 2337697 w 3619883"/>
                <a:gd name="connsiteY18" fmla="*/ 4275461 h 4275461"/>
                <a:gd name="connsiteX19" fmla="*/ 2150155 w 3619883"/>
                <a:gd name="connsiteY19" fmla="*/ 4275461 h 4275461"/>
                <a:gd name="connsiteX20" fmla="*/ 2150155 w 3619883"/>
                <a:gd name="connsiteY20" fmla="*/ 4128157 h 4275461"/>
                <a:gd name="connsiteX21" fmla="*/ 2204852 w 3619883"/>
                <a:gd name="connsiteY21" fmla="*/ 4128157 h 4275461"/>
                <a:gd name="connsiteX22" fmla="*/ 2204852 w 3619883"/>
                <a:gd name="connsiteY22" fmla="*/ 3951392 h 4275461"/>
                <a:gd name="connsiteX23" fmla="*/ 2027068 w 3619883"/>
                <a:gd name="connsiteY23" fmla="*/ 3951392 h 4275461"/>
                <a:gd name="connsiteX24" fmla="*/ 2027068 w 3619883"/>
                <a:gd name="connsiteY24" fmla="*/ 4128157 h 4275461"/>
                <a:gd name="connsiteX25" fmla="*/ 2079759 w 3619883"/>
                <a:gd name="connsiteY25" fmla="*/ 4128157 h 4275461"/>
                <a:gd name="connsiteX26" fmla="*/ 2079759 w 3619883"/>
                <a:gd name="connsiteY26" fmla="*/ 4275461 h 4275461"/>
                <a:gd name="connsiteX27" fmla="*/ 1824703 w 3619883"/>
                <a:gd name="connsiteY27" fmla="*/ 4275461 h 4275461"/>
                <a:gd name="connsiteX28" fmla="*/ 1834468 w 3619883"/>
                <a:gd name="connsiteY28" fmla="*/ 4128157 h 4275461"/>
                <a:gd name="connsiteX29" fmla="*/ 1893894 w 3619883"/>
                <a:gd name="connsiteY29" fmla="*/ 4128157 h 4275461"/>
                <a:gd name="connsiteX30" fmla="*/ 1893894 w 3619883"/>
                <a:gd name="connsiteY30" fmla="*/ 3951392 h 4275461"/>
                <a:gd name="connsiteX31" fmla="*/ 1716110 w 3619883"/>
                <a:gd name="connsiteY31" fmla="*/ 3951392 h 4275461"/>
                <a:gd name="connsiteX32" fmla="*/ 1716110 w 3619883"/>
                <a:gd name="connsiteY32" fmla="*/ 4006431 h 4275461"/>
                <a:gd name="connsiteX33" fmla="*/ 1703447 w 3619883"/>
                <a:gd name="connsiteY33" fmla="*/ 4007960 h 4275461"/>
                <a:gd name="connsiteX34" fmla="*/ 1716110 w 3619883"/>
                <a:gd name="connsiteY34" fmla="*/ 4044284 h 4275461"/>
                <a:gd name="connsiteX35" fmla="*/ 1716110 w 3619883"/>
                <a:gd name="connsiteY35" fmla="*/ 4128157 h 4275461"/>
                <a:gd name="connsiteX36" fmla="*/ 1745346 w 3619883"/>
                <a:gd name="connsiteY36" fmla="*/ 4128157 h 4275461"/>
                <a:gd name="connsiteX37" fmla="*/ 1796694 w 3619883"/>
                <a:gd name="connsiteY37" fmla="*/ 4275461 h 4275461"/>
                <a:gd name="connsiteX38" fmla="*/ 1558844 w 3619883"/>
                <a:gd name="connsiteY38" fmla="*/ 4275461 h 4275461"/>
                <a:gd name="connsiteX39" fmla="*/ 1517252 w 3619883"/>
                <a:gd name="connsiteY39" fmla="*/ 4128157 h 4275461"/>
                <a:gd name="connsiteX40" fmla="*/ 1582936 w 3619883"/>
                <a:gd name="connsiteY40" fmla="*/ 4128157 h 4275461"/>
                <a:gd name="connsiteX41" fmla="*/ 1582936 w 3619883"/>
                <a:gd name="connsiteY41" fmla="*/ 3951392 h 4275461"/>
                <a:gd name="connsiteX42" fmla="*/ 1405151 w 3619883"/>
                <a:gd name="connsiteY42" fmla="*/ 3951392 h 4275461"/>
                <a:gd name="connsiteX43" fmla="*/ 1405151 w 3619883"/>
                <a:gd name="connsiteY43" fmla="*/ 4128157 h 4275461"/>
                <a:gd name="connsiteX44" fmla="*/ 1468988 w 3619883"/>
                <a:gd name="connsiteY44" fmla="*/ 4128157 h 4275461"/>
                <a:gd name="connsiteX45" fmla="*/ 1427396 w 3619883"/>
                <a:gd name="connsiteY45" fmla="*/ 4275461 h 4275461"/>
                <a:gd name="connsiteX46" fmla="*/ 1210751 w 3619883"/>
                <a:gd name="connsiteY46" fmla="*/ 4275461 h 4275461"/>
                <a:gd name="connsiteX47" fmla="*/ 1210751 w 3619883"/>
                <a:gd name="connsiteY47" fmla="*/ 4128157 h 4275461"/>
                <a:gd name="connsiteX48" fmla="*/ 1271978 w 3619883"/>
                <a:gd name="connsiteY48" fmla="*/ 4128157 h 4275461"/>
                <a:gd name="connsiteX49" fmla="*/ 1271978 w 3619883"/>
                <a:gd name="connsiteY49" fmla="*/ 3951392 h 4275461"/>
                <a:gd name="connsiteX50" fmla="*/ 1094193 w 3619883"/>
                <a:gd name="connsiteY50" fmla="*/ 3951392 h 4275461"/>
                <a:gd name="connsiteX51" fmla="*/ 1094193 w 3619883"/>
                <a:gd name="connsiteY51" fmla="*/ 4128157 h 4275461"/>
                <a:gd name="connsiteX52" fmla="*/ 1140354 w 3619883"/>
                <a:gd name="connsiteY52" fmla="*/ 4128157 h 4275461"/>
                <a:gd name="connsiteX53" fmla="*/ 1140354 w 3619883"/>
                <a:gd name="connsiteY53" fmla="*/ 4275461 h 4275461"/>
                <a:gd name="connsiteX54" fmla="*/ 953807 w 3619883"/>
                <a:gd name="connsiteY54" fmla="*/ 4275461 h 4275461"/>
                <a:gd name="connsiteX55" fmla="*/ 912215 w 3619883"/>
                <a:gd name="connsiteY55" fmla="*/ 4128157 h 4275461"/>
                <a:gd name="connsiteX56" fmla="*/ 961020 w 3619883"/>
                <a:gd name="connsiteY56" fmla="*/ 4128157 h 4275461"/>
                <a:gd name="connsiteX57" fmla="*/ 961020 w 3619883"/>
                <a:gd name="connsiteY57" fmla="*/ 3951392 h 4275461"/>
                <a:gd name="connsiteX58" fmla="*/ 783235 w 3619883"/>
                <a:gd name="connsiteY58" fmla="*/ 3951392 h 4275461"/>
                <a:gd name="connsiteX59" fmla="*/ 783235 w 3619883"/>
                <a:gd name="connsiteY59" fmla="*/ 4128157 h 4275461"/>
                <a:gd name="connsiteX60" fmla="*/ 871024 w 3619883"/>
                <a:gd name="connsiteY60" fmla="*/ 4128157 h 4275461"/>
                <a:gd name="connsiteX61" fmla="*/ 829432 w 3619883"/>
                <a:gd name="connsiteY61" fmla="*/ 4275461 h 4275461"/>
                <a:gd name="connsiteX62" fmla="*/ 611484 w 3619883"/>
                <a:gd name="connsiteY62" fmla="*/ 4275461 h 4275461"/>
                <a:gd name="connsiteX63" fmla="*/ 621247 w 3619883"/>
                <a:gd name="connsiteY63" fmla="*/ 4128157 h 4275461"/>
                <a:gd name="connsiteX64" fmla="*/ 650062 w 3619883"/>
                <a:gd name="connsiteY64" fmla="*/ 4128157 h 4275461"/>
                <a:gd name="connsiteX65" fmla="*/ 650062 w 3619883"/>
                <a:gd name="connsiteY65" fmla="*/ 3951392 h 4275461"/>
                <a:gd name="connsiteX66" fmla="*/ 472277 w 3619883"/>
                <a:gd name="connsiteY66" fmla="*/ 3951392 h 4275461"/>
                <a:gd name="connsiteX67" fmla="*/ 472277 w 3619883"/>
                <a:gd name="connsiteY67" fmla="*/ 4128157 h 4275461"/>
                <a:gd name="connsiteX68" fmla="*/ 522650 w 3619883"/>
                <a:gd name="connsiteY68" fmla="*/ 4128157 h 4275461"/>
                <a:gd name="connsiteX69" fmla="*/ 573998 w 3619883"/>
                <a:gd name="connsiteY69" fmla="*/ 4275461 h 4275461"/>
                <a:gd name="connsiteX70" fmla="*/ 336164 w 3619883"/>
                <a:gd name="connsiteY70" fmla="*/ 4275461 h 4275461"/>
                <a:gd name="connsiteX71" fmla="*/ 294572 w 3619883"/>
                <a:gd name="connsiteY71" fmla="*/ 4128157 h 4275461"/>
                <a:gd name="connsiteX72" fmla="*/ 339106 w 3619883"/>
                <a:gd name="connsiteY72" fmla="*/ 4128157 h 4275461"/>
                <a:gd name="connsiteX73" fmla="*/ 339106 w 3619883"/>
                <a:gd name="connsiteY73" fmla="*/ 3951392 h 4275461"/>
                <a:gd name="connsiteX74" fmla="*/ 161321 w 3619883"/>
                <a:gd name="connsiteY74" fmla="*/ 3951392 h 4275461"/>
                <a:gd name="connsiteX75" fmla="*/ 161321 w 3619883"/>
                <a:gd name="connsiteY75" fmla="*/ 4128157 h 4275461"/>
                <a:gd name="connsiteX76" fmla="*/ 230914 w 3619883"/>
                <a:gd name="connsiteY76" fmla="*/ 4128157 h 4275461"/>
                <a:gd name="connsiteX77" fmla="*/ 189322 w 3619883"/>
                <a:gd name="connsiteY77" fmla="*/ 4275461 h 4275461"/>
                <a:gd name="connsiteX78" fmla="*/ 0 w 3619883"/>
                <a:gd name="connsiteY78" fmla="*/ 4275461 h 4275461"/>
                <a:gd name="connsiteX79" fmla="*/ 0 w 3619883"/>
                <a:gd name="connsiteY79" fmla="*/ 42229 h 4275461"/>
                <a:gd name="connsiteX80" fmla="*/ 42464 w 3619883"/>
                <a:gd name="connsiteY80" fmla="*/ 40518 h 4275461"/>
                <a:gd name="connsiteX81" fmla="*/ 137733 w 3619883"/>
                <a:gd name="connsiteY81" fmla="*/ 35355 h 4275461"/>
                <a:gd name="connsiteX82" fmla="*/ 270565 w 3619883"/>
                <a:gd name="connsiteY82" fmla="*/ 29759 h 4275461"/>
                <a:gd name="connsiteX83" fmla="*/ 479734 w 3619883"/>
                <a:gd name="connsiteY83" fmla="*/ 45455 h 4275461"/>
                <a:gd name="connsiteX84" fmla="*/ 524103 w 3619883"/>
                <a:gd name="connsiteY84" fmla="*/ 41625 h 4275461"/>
                <a:gd name="connsiteX85" fmla="*/ 624416 w 3619883"/>
                <a:gd name="connsiteY85" fmla="*/ 22696 h 4275461"/>
                <a:gd name="connsiteX86" fmla="*/ 657762 w 3619883"/>
                <a:gd name="connsiteY86" fmla="*/ 18351 h 4275461"/>
                <a:gd name="connsiteX87" fmla="*/ 690557 w 3619883"/>
                <a:gd name="connsiteY87" fmla="*/ 25792 h 4275461"/>
                <a:gd name="connsiteX88" fmla="*/ 745123 w 3619883"/>
                <a:gd name="connsiteY88" fmla="*/ 40157 h 4275461"/>
                <a:gd name="connsiteX89" fmla="*/ 789493 w 3619883"/>
                <a:gd name="connsiteY89" fmla="*/ 36327 h 4275461"/>
                <a:gd name="connsiteX90" fmla="*/ 854255 w 3619883"/>
                <a:gd name="connsiteY90" fmla="*/ 68887 h 4275461"/>
                <a:gd name="connsiteX91" fmla="*/ 897520 w 3619883"/>
                <a:gd name="connsiteY91" fmla="*/ 88629 h 4275461"/>
                <a:gd name="connsiteX92" fmla="*/ 940510 w 3619883"/>
                <a:gd name="connsiteY92" fmla="*/ 114265 h 4275461"/>
                <a:gd name="connsiteX93" fmla="*/ 1082712 w 3619883"/>
                <a:gd name="connsiteY93" fmla="*/ 144543 h 4275461"/>
                <a:gd name="connsiteX94" fmla="*/ 1205348 w 3619883"/>
                <a:gd name="connsiteY94" fmla="*/ 120753 h 4275461"/>
                <a:gd name="connsiteX95" fmla="*/ 1271764 w 3619883"/>
                <a:gd name="connsiteY95" fmla="*/ 117956 h 4275461"/>
                <a:gd name="connsiteX96" fmla="*/ 1315583 w 3619883"/>
                <a:gd name="connsiteY96" fmla="*/ 125912 h 4275461"/>
                <a:gd name="connsiteX97" fmla="*/ 1359125 w 3619883"/>
                <a:gd name="connsiteY97" fmla="*/ 139761 h 4275461"/>
                <a:gd name="connsiteX98" fmla="*/ 1391919 w 3619883"/>
                <a:gd name="connsiteY98" fmla="*/ 147202 h 4275461"/>
                <a:gd name="connsiteX99" fmla="*/ 1436563 w 3619883"/>
                <a:gd name="connsiteY99" fmla="*/ 137480 h 4275461"/>
                <a:gd name="connsiteX100" fmla="*/ 1471566 w 3619883"/>
                <a:gd name="connsiteY100" fmla="*/ 97777 h 4275461"/>
                <a:gd name="connsiteX101" fmla="*/ 1505739 w 3619883"/>
                <a:gd name="connsiteY101" fmla="*/ 75753 h 4275461"/>
                <a:gd name="connsiteX102" fmla="*/ 1590891 w 3619883"/>
                <a:gd name="connsiteY102" fmla="*/ 144702 h 4275461"/>
                <a:gd name="connsiteX103" fmla="*/ 1625616 w 3619883"/>
                <a:gd name="connsiteY103" fmla="*/ 110893 h 4275461"/>
                <a:gd name="connsiteX104" fmla="*/ 1658964 w 3619883"/>
                <a:gd name="connsiteY104" fmla="*/ 106547 h 4275461"/>
                <a:gd name="connsiteX105" fmla="*/ 1746598 w 3619883"/>
                <a:gd name="connsiteY105" fmla="*/ 122460 h 4275461"/>
                <a:gd name="connsiteX106" fmla="*/ 1811913 w 3619883"/>
                <a:gd name="connsiteY106" fmla="*/ 143234 h 4275461"/>
                <a:gd name="connsiteX107" fmla="*/ 1856557 w 3619883"/>
                <a:gd name="connsiteY107" fmla="*/ 133511 h 4275461"/>
                <a:gd name="connsiteX108" fmla="*/ 2066003 w 3619883"/>
                <a:gd name="connsiteY108" fmla="*/ 143313 h 4275461"/>
                <a:gd name="connsiteX109" fmla="*/ 2177615 w 3619883"/>
                <a:gd name="connsiteY109" fmla="*/ 119007 h 4275461"/>
                <a:gd name="connsiteX110" fmla="*/ 2255883 w 3619883"/>
                <a:gd name="connsiteY110" fmla="*/ 99047 h 4275461"/>
                <a:gd name="connsiteX111" fmla="*/ 2344622 w 3619883"/>
                <a:gd name="connsiteY111" fmla="*/ 91388 h 4275461"/>
                <a:gd name="connsiteX112" fmla="*/ 2455682 w 3619883"/>
                <a:gd name="connsiteY112" fmla="*/ 78869 h 4275461"/>
                <a:gd name="connsiteX113" fmla="*/ 2632609 w 3619883"/>
                <a:gd name="connsiteY113" fmla="*/ 75338 h 4275461"/>
                <a:gd name="connsiteX114" fmla="*/ 2742291 w 3619883"/>
                <a:gd name="connsiteY114" fmla="*/ 92282 h 4275461"/>
                <a:gd name="connsiteX115" fmla="*/ 2851974 w 3619883"/>
                <a:gd name="connsiteY115" fmla="*/ 109227 h 4275461"/>
                <a:gd name="connsiteX116" fmla="*/ 2907643 w 3619883"/>
                <a:gd name="connsiteY116" fmla="*/ 100020 h 4275461"/>
                <a:gd name="connsiteX117" fmla="*/ 2944022 w 3619883"/>
                <a:gd name="connsiteY117" fmla="*/ 30853 h 4275461"/>
                <a:gd name="connsiteX118" fmla="*/ 3022289 w 3619883"/>
                <a:gd name="connsiteY118" fmla="*/ 10893 h 4275461"/>
                <a:gd name="connsiteX119" fmla="*/ 3054807 w 3619883"/>
                <a:gd name="connsiteY119" fmla="*/ 24226 h 4275461"/>
                <a:gd name="connsiteX120" fmla="*/ 3141892 w 3619883"/>
                <a:gd name="connsiteY120" fmla="*/ 51925 h 4275461"/>
                <a:gd name="connsiteX121" fmla="*/ 3185711 w 3619883"/>
                <a:gd name="connsiteY121" fmla="*/ 59881 h 4275461"/>
                <a:gd name="connsiteX122" fmla="*/ 3219056 w 3619883"/>
                <a:gd name="connsiteY122" fmla="*/ 55536 h 4275461"/>
                <a:gd name="connsiteX123" fmla="*/ 3263425 w 3619883"/>
                <a:gd name="connsiteY123" fmla="*/ 51706 h 4275461"/>
                <a:gd name="connsiteX124" fmla="*/ 3296219 w 3619883"/>
                <a:gd name="connsiteY124" fmla="*/ 59147 h 4275461"/>
                <a:gd name="connsiteX125" fmla="*/ 3319094 w 3619883"/>
                <a:gd name="connsiteY125" fmla="*/ 42500 h 4275461"/>
                <a:gd name="connsiteX126" fmla="*/ 3420511 w 3619883"/>
                <a:gd name="connsiteY126" fmla="*/ 0 h 4275461"/>
                <a:gd name="connsiteX127" fmla="*/ 3453305 w 3619883"/>
                <a:gd name="connsiteY127" fmla="*/ 7440 h 4275461"/>
                <a:gd name="connsiteX128" fmla="*/ 3496571 w 3619883"/>
                <a:gd name="connsiteY128" fmla="*/ 27182 h 4275461"/>
                <a:gd name="connsiteX129" fmla="*/ 3602117 w 3619883"/>
                <a:gd name="connsiteY129" fmla="*/ 132521 h 4275461"/>
                <a:gd name="connsiteX130" fmla="*/ 3619883 w 3619883"/>
                <a:gd name="connsiteY130" fmla="*/ 140049 h 4275461"/>
                <a:gd name="connsiteX131" fmla="*/ 3619883 w 3619883"/>
                <a:gd name="connsiteY13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48983 w 3619883"/>
                <a:gd name="connsiteY6" fmla="*/ 3951392 h 4275461"/>
                <a:gd name="connsiteX7" fmla="*/ 2648983 w 3619883"/>
                <a:gd name="connsiteY7" fmla="*/ 4128157 h 4275461"/>
                <a:gd name="connsiteX8" fmla="*/ 2690646 w 3619883"/>
                <a:gd name="connsiteY8" fmla="*/ 4128157 h 4275461"/>
                <a:gd name="connsiteX9" fmla="*/ 2690646 w 3619883"/>
                <a:gd name="connsiteY9" fmla="*/ 4275461 h 4275461"/>
                <a:gd name="connsiteX10" fmla="*/ 2511710 w 3619883"/>
                <a:gd name="connsiteY10" fmla="*/ 4275461 h 4275461"/>
                <a:gd name="connsiteX11" fmla="*/ 2454288 w 3619883"/>
                <a:gd name="connsiteY11" fmla="*/ 4128157 h 4275461"/>
                <a:gd name="connsiteX12" fmla="*/ 2515810 w 3619883"/>
                <a:gd name="connsiteY12" fmla="*/ 4128157 h 4275461"/>
                <a:gd name="connsiteX13" fmla="*/ 2515810 w 3619883"/>
                <a:gd name="connsiteY13" fmla="*/ 3951392 h 4275461"/>
                <a:gd name="connsiteX14" fmla="*/ 2338025 w 3619883"/>
                <a:gd name="connsiteY14" fmla="*/ 3951392 h 4275461"/>
                <a:gd name="connsiteX15" fmla="*/ 2338025 w 3619883"/>
                <a:gd name="connsiteY15" fmla="*/ 4128157 h 4275461"/>
                <a:gd name="connsiteX16" fmla="*/ 2395120 w 3619883"/>
                <a:gd name="connsiteY16" fmla="*/ 4128157 h 4275461"/>
                <a:gd name="connsiteX17" fmla="*/ 2337697 w 3619883"/>
                <a:gd name="connsiteY17" fmla="*/ 4275461 h 4275461"/>
                <a:gd name="connsiteX18" fmla="*/ 2150155 w 3619883"/>
                <a:gd name="connsiteY18" fmla="*/ 4275461 h 4275461"/>
                <a:gd name="connsiteX19" fmla="*/ 2150155 w 3619883"/>
                <a:gd name="connsiteY19" fmla="*/ 4128157 h 4275461"/>
                <a:gd name="connsiteX20" fmla="*/ 2204852 w 3619883"/>
                <a:gd name="connsiteY20" fmla="*/ 4128157 h 4275461"/>
                <a:gd name="connsiteX21" fmla="*/ 2204852 w 3619883"/>
                <a:gd name="connsiteY21" fmla="*/ 3951392 h 4275461"/>
                <a:gd name="connsiteX22" fmla="*/ 2027068 w 3619883"/>
                <a:gd name="connsiteY22" fmla="*/ 3951392 h 4275461"/>
                <a:gd name="connsiteX23" fmla="*/ 2027068 w 3619883"/>
                <a:gd name="connsiteY23" fmla="*/ 4128157 h 4275461"/>
                <a:gd name="connsiteX24" fmla="*/ 2079759 w 3619883"/>
                <a:gd name="connsiteY24" fmla="*/ 4128157 h 4275461"/>
                <a:gd name="connsiteX25" fmla="*/ 2079759 w 3619883"/>
                <a:gd name="connsiteY25" fmla="*/ 4275461 h 4275461"/>
                <a:gd name="connsiteX26" fmla="*/ 1824703 w 3619883"/>
                <a:gd name="connsiteY26" fmla="*/ 4275461 h 4275461"/>
                <a:gd name="connsiteX27" fmla="*/ 1834468 w 3619883"/>
                <a:gd name="connsiteY27" fmla="*/ 4128157 h 4275461"/>
                <a:gd name="connsiteX28" fmla="*/ 1893894 w 3619883"/>
                <a:gd name="connsiteY28" fmla="*/ 4128157 h 4275461"/>
                <a:gd name="connsiteX29" fmla="*/ 1893894 w 3619883"/>
                <a:gd name="connsiteY29" fmla="*/ 3951392 h 4275461"/>
                <a:gd name="connsiteX30" fmla="*/ 1716110 w 3619883"/>
                <a:gd name="connsiteY30" fmla="*/ 3951392 h 4275461"/>
                <a:gd name="connsiteX31" fmla="*/ 1716110 w 3619883"/>
                <a:gd name="connsiteY31" fmla="*/ 4006431 h 4275461"/>
                <a:gd name="connsiteX32" fmla="*/ 1703447 w 3619883"/>
                <a:gd name="connsiteY32" fmla="*/ 4007960 h 4275461"/>
                <a:gd name="connsiteX33" fmla="*/ 1716110 w 3619883"/>
                <a:gd name="connsiteY33" fmla="*/ 4044284 h 4275461"/>
                <a:gd name="connsiteX34" fmla="*/ 1716110 w 3619883"/>
                <a:gd name="connsiteY34" fmla="*/ 4128157 h 4275461"/>
                <a:gd name="connsiteX35" fmla="*/ 1745346 w 3619883"/>
                <a:gd name="connsiteY35" fmla="*/ 4128157 h 4275461"/>
                <a:gd name="connsiteX36" fmla="*/ 1796694 w 3619883"/>
                <a:gd name="connsiteY36" fmla="*/ 4275461 h 4275461"/>
                <a:gd name="connsiteX37" fmla="*/ 1558844 w 3619883"/>
                <a:gd name="connsiteY37" fmla="*/ 4275461 h 4275461"/>
                <a:gd name="connsiteX38" fmla="*/ 1517252 w 3619883"/>
                <a:gd name="connsiteY38" fmla="*/ 4128157 h 4275461"/>
                <a:gd name="connsiteX39" fmla="*/ 1582936 w 3619883"/>
                <a:gd name="connsiteY39" fmla="*/ 4128157 h 4275461"/>
                <a:gd name="connsiteX40" fmla="*/ 1582936 w 3619883"/>
                <a:gd name="connsiteY40" fmla="*/ 3951392 h 4275461"/>
                <a:gd name="connsiteX41" fmla="*/ 1405151 w 3619883"/>
                <a:gd name="connsiteY41" fmla="*/ 3951392 h 4275461"/>
                <a:gd name="connsiteX42" fmla="*/ 1405151 w 3619883"/>
                <a:gd name="connsiteY42" fmla="*/ 4128157 h 4275461"/>
                <a:gd name="connsiteX43" fmla="*/ 1468988 w 3619883"/>
                <a:gd name="connsiteY43" fmla="*/ 4128157 h 4275461"/>
                <a:gd name="connsiteX44" fmla="*/ 1427396 w 3619883"/>
                <a:gd name="connsiteY44" fmla="*/ 4275461 h 4275461"/>
                <a:gd name="connsiteX45" fmla="*/ 1210751 w 3619883"/>
                <a:gd name="connsiteY45" fmla="*/ 4275461 h 4275461"/>
                <a:gd name="connsiteX46" fmla="*/ 1210751 w 3619883"/>
                <a:gd name="connsiteY46" fmla="*/ 4128157 h 4275461"/>
                <a:gd name="connsiteX47" fmla="*/ 1271978 w 3619883"/>
                <a:gd name="connsiteY47" fmla="*/ 4128157 h 4275461"/>
                <a:gd name="connsiteX48" fmla="*/ 1271978 w 3619883"/>
                <a:gd name="connsiteY48" fmla="*/ 3951392 h 4275461"/>
                <a:gd name="connsiteX49" fmla="*/ 1094193 w 3619883"/>
                <a:gd name="connsiteY49" fmla="*/ 3951392 h 4275461"/>
                <a:gd name="connsiteX50" fmla="*/ 1094193 w 3619883"/>
                <a:gd name="connsiteY50" fmla="*/ 4128157 h 4275461"/>
                <a:gd name="connsiteX51" fmla="*/ 1140354 w 3619883"/>
                <a:gd name="connsiteY51" fmla="*/ 4128157 h 4275461"/>
                <a:gd name="connsiteX52" fmla="*/ 1140354 w 3619883"/>
                <a:gd name="connsiteY52" fmla="*/ 4275461 h 4275461"/>
                <a:gd name="connsiteX53" fmla="*/ 953807 w 3619883"/>
                <a:gd name="connsiteY53" fmla="*/ 4275461 h 4275461"/>
                <a:gd name="connsiteX54" fmla="*/ 912215 w 3619883"/>
                <a:gd name="connsiteY54" fmla="*/ 4128157 h 4275461"/>
                <a:gd name="connsiteX55" fmla="*/ 961020 w 3619883"/>
                <a:gd name="connsiteY55" fmla="*/ 4128157 h 4275461"/>
                <a:gd name="connsiteX56" fmla="*/ 961020 w 3619883"/>
                <a:gd name="connsiteY56" fmla="*/ 3951392 h 4275461"/>
                <a:gd name="connsiteX57" fmla="*/ 783235 w 3619883"/>
                <a:gd name="connsiteY57" fmla="*/ 3951392 h 4275461"/>
                <a:gd name="connsiteX58" fmla="*/ 783235 w 3619883"/>
                <a:gd name="connsiteY58" fmla="*/ 4128157 h 4275461"/>
                <a:gd name="connsiteX59" fmla="*/ 871024 w 3619883"/>
                <a:gd name="connsiteY59" fmla="*/ 4128157 h 4275461"/>
                <a:gd name="connsiteX60" fmla="*/ 829432 w 3619883"/>
                <a:gd name="connsiteY60" fmla="*/ 4275461 h 4275461"/>
                <a:gd name="connsiteX61" fmla="*/ 611484 w 3619883"/>
                <a:gd name="connsiteY61" fmla="*/ 4275461 h 4275461"/>
                <a:gd name="connsiteX62" fmla="*/ 621247 w 3619883"/>
                <a:gd name="connsiteY62" fmla="*/ 4128157 h 4275461"/>
                <a:gd name="connsiteX63" fmla="*/ 650062 w 3619883"/>
                <a:gd name="connsiteY63" fmla="*/ 4128157 h 4275461"/>
                <a:gd name="connsiteX64" fmla="*/ 650062 w 3619883"/>
                <a:gd name="connsiteY64" fmla="*/ 3951392 h 4275461"/>
                <a:gd name="connsiteX65" fmla="*/ 472277 w 3619883"/>
                <a:gd name="connsiteY65" fmla="*/ 3951392 h 4275461"/>
                <a:gd name="connsiteX66" fmla="*/ 472277 w 3619883"/>
                <a:gd name="connsiteY66" fmla="*/ 4128157 h 4275461"/>
                <a:gd name="connsiteX67" fmla="*/ 522650 w 3619883"/>
                <a:gd name="connsiteY67" fmla="*/ 4128157 h 4275461"/>
                <a:gd name="connsiteX68" fmla="*/ 573998 w 3619883"/>
                <a:gd name="connsiteY68" fmla="*/ 4275461 h 4275461"/>
                <a:gd name="connsiteX69" fmla="*/ 336164 w 3619883"/>
                <a:gd name="connsiteY69" fmla="*/ 4275461 h 4275461"/>
                <a:gd name="connsiteX70" fmla="*/ 294572 w 3619883"/>
                <a:gd name="connsiteY70" fmla="*/ 4128157 h 4275461"/>
                <a:gd name="connsiteX71" fmla="*/ 339106 w 3619883"/>
                <a:gd name="connsiteY71" fmla="*/ 4128157 h 4275461"/>
                <a:gd name="connsiteX72" fmla="*/ 339106 w 3619883"/>
                <a:gd name="connsiteY72" fmla="*/ 3951392 h 4275461"/>
                <a:gd name="connsiteX73" fmla="*/ 161321 w 3619883"/>
                <a:gd name="connsiteY73" fmla="*/ 3951392 h 4275461"/>
                <a:gd name="connsiteX74" fmla="*/ 161321 w 3619883"/>
                <a:gd name="connsiteY74" fmla="*/ 4128157 h 4275461"/>
                <a:gd name="connsiteX75" fmla="*/ 230914 w 3619883"/>
                <a:gd name="connsiteY75" fmla="*/ 4128157 h 4275461"/>
                <a:gd name="connsiteX76" fmla="*/ 189322 w 3619883"/>
                <a:gd name="connsiteY76" fmla="*/ 4275461 h 4275461"/>
                <a:gd name="connsiteX77" fmla="*/ 0 w 3619883"/>
                <a:gd name="connsiteY77" fmla="*/ 4275461 h 4275461"/>
                <a:gd name="connsiteX78" fmla="*/ 0 w 3619883"/>
                <a:gd name="connsiteY78" fmla="*/ 42229 h 4275461"/>
                <a:gd name="connsiteX79" fmla="*/ 42464 w 3619883"/>
                <a:gd name="connsiteY79" fmla="*/ 40518 h 4275461"/>
                <a:gd name="connsiteX80" fmla="*/ 137733 w 3619883"/>
                <a:gd name="connsiteY80" fmla="*/ 35355 h 4275461"/>
                <a:gd name="connsiteX81" fmla="*/ 270565 w 3619883"/>
                <a:gd name="connsiteY81" fmla="*/ 29759 h 4275461"/>
                <a:gd name="connsiteX82" fmla="*/ 479734 w 3619883"/>
                <a:gd name="connsiteY82" fmla="*/ 45455 h 4275461"/>
                <a:gd name="connsiteX83" fmla="*/ 524103 w 3619883"/>
                <a:gd name="connsiteY83" fmla="*/ 41625 h 4275461"/>
                <a:gd name="connsiteX84" fmla="*/ 624416 w 3619883"/>
                <a:gd name="connsiteY84" fmla="*/ 22696 h 4275461"/>
                <a:gd name="connsiteX85" fmla="*/ 657762 w 3619883"/>
                <a:gd name="connsiteY85" fmla="*/ 18351 h 4275461"/>
                <a:gd name="connsiteX86" fmla="*/ 690557 w 3619883"/>
                <a:gd name="connsiteY86" fmla="*/ 25792 h 4275461"/>
                <a:gd name="connsiteX87" fmla="*/ 745123 w 3619883"/>
                <a:gd name="connsiteY87" fmla="*/ 40157 h 4275461"/>
                <a:gd name="connsiteX88" fmla="*/ 789493 w 3619883"/>
                <a:gd name="connsiteY88" fmla="*/ 36327 h 4275461"/>
                <a:gd name="connsiteX89" fmla="*/ 854255 w 3619883"/>
                <a:gd name="connsiteY89" fmla="*/ 68887 h 4275461"/>
                <a:gd name="connsiteX90" fmla="*/ 897520 w 3619883"/>
                <a:gd name="connsiteY90" fmla="*/ 88629 h 4275461"/>
                <a:gd name="connsiteX91" fmla="*/ 940510 w 3619883"/>
                <a:gd name="connsiteY91" fmla="*/ 114265 h 4275461"/>
                <a:gd name="connsiteX92" fmla="*/ 1082712 w 3619883"/>
                <a:gd name="connsiteY92" fmla="*/ 144543 h 4275461"/>
                <a:gd name="connsiteX93" fmla="*/ 1205348 w 3619883"/>
                <a:gd name="connsiteY93" fmla="*/ 120753 h 4275461"/>
                <a:gd name="connsiteX94" fmla="*/ 1271764 w 3619883"/>
                <a:gd name="connsiteY94" fmla="*/ 117956 h 4275461"/>
                <a:gd name="connsiteX95" fmla="*/ 1315583 w 3619883"/>
                <a:gd name="connsiteY95" fmla="*/ 125912 h 4275461"/>
                <a:gd name="connsiteX96" fmla="*/ 1359125 w 3619883"/>
                <a:gd name="connsiteY96" fmla="*/ 139761 h 4275461"/>
                <a:gd name="connsiteX97" fmla="*/ 1391919 w 3619883"/>
                <a:gd name="connsiteY97" fmla="*/ 147202 h 4275461"/>
                <a:gd name="connsiteX98" fmla="*/ 1436563 w 3619883"/>
                <a:gd name="connsiteY98" fmla="*/ 137480 h 4275461"/>
                <a:gd name="connsiteX99" fmla="*/ 1471566 w 3619883"/>
                <a:gd name="connsiteY99" fmla="*/ 97777 h 4275461"/>
                <a:gd name="connsiteX100" fmla="*/ 1505739 w 3619883"/>
                <a:gd name="connsiteY100" fmla="*/ 75753 h 4275461"/>
                <a:gd name="connsiteX101" fmla="*/ 1590891 w 3619883"/>
                <a:gd name="connsiteY101" fmla="*/ 144702 h 4275461"/>
                <a:gd name="connsiteX102" fmla="*/ 1625616 w 3619883"/>
                <a:gd name="connsiteY102" fmla="*/ 110893 h 4275461"/>
                <a:gd name="connsiteX103" fmla="*/ 1658964 w 3619883"/>
                <a:gd name="connsiteY103" fmla="*/ 106547 h 4275461"/>
                <a:gd name="connsiteX104" fmla="*/ 1746598 w 3619883"/>
                <a:gd name="connsiteY104" fmla="*/ 122460 h 4275461"/>
                <a:gd name="connsiteX105" fmla="*/ 1811913 w 3619883"/>
                <a:gd name="connsiteY105" fmla="*/ 143234 h 4275461"/>
                <a:gd name="connsiteX106" fmla="*/ 1856557 w 3619883"/>
                <a:gd name="connsiteY106" fmla="*/ 133511 h 4275461"/>
                <a:gd name="connsiteX107" fmla="*/ 2066003 w 3619883"/>
                <a:gd name="connsiteY107" fmla="*/ 143313 h 4275461"/>
                <a:gd name="connsiteX108" fmla="*/ 2177615 w 3619883"/>
                <a:gd name="connsiteY108" fmla="*/ 119007 h 4275461"/>
                <a:gd name="connsiteX109" fmla="*/ 2255883 w 3619883"/>
                <a:gd name="connsiteY109" fmla="*/ 99047 h 4275461"/>
                <a:gd name="connsiteX110" fmla="*/ 2344622 w 3619883"/>
                <a:gd name="connsiteY110" fmla="*/ 91388 h 4275461"/>
                <a:gd name="connsiteX111" fmla="*/ 2455682 w 3619883"/>
                <a:gd name="connsiteY111" fmla="*/ 78869 h 4275461"/>
                <a:gd name="connsiteX112" fmla="*/ 2632609 w 3619883"/>
                <a:gd name="connsiteY112" fmla="*/ 75338 h 4275461"/>
                <a:gd name="connsiteX113" fmla="*/ 2742291 w 3619883"/>
                <a:gd name="connsiteY113" fmla="*/ 92282 h 4275461"/>
                <a:gd name="connsiteX114" fmla="*/ 2851974 w 3619883"/>
                <a:gd name="connsiteY114" fmla="*/ 109227 h 4275461"/>
                <a:gd name="connsiteX115" fmla="*/ 2907643 w 3619883"/>
                <a:gd name="connsiteY115" fmla="*/ 100020 h 4275461"/>
                <a:gd name="connsiteX116" fmla="*/ 2944022 w 3619883"/>
                <a:gd name="connsiteY116" fmla="*/ 30853 h 4275461"/>
                <a:gd name="connsiteX117" fmla="*/ 3022289 w 3619883"/>
                <a:gd name="connsiteY117" fmla="*/ 10893 h 4275461"/>
                <a:gd name="connsiteX118" fmla="*/ 3054807 w 3619883"/>
                <a:gd name="connsiteY118" fmla="*/ 24226 h 4275461"/>
                <a:gd name="connsiteX119" fmla="*/ 3141892 w 3619883"/>
                <a:gd name="connsiteY119" fmla="*/ 51925 h 4275461"/>
                <a:gd name="connsiteX120" fmla="*/ 3185711 w 3619883"/>
                <a:gd name="connsiteY120" fmla="*/ 59881 h 4275461"/>
                <a:gd name="connsiteX121" fmla="*/ 3219056 w 3619883"/>
                <a:gd name="connsiteY121" fmla="*/ 55536 h 4275461"/>
                <a:gd name="connsiteX122" fmla="*/ 3263425 w 3619883"/>
                <a:gd name="connsiteY122" fmla="*/ 51706 h 4275461"/>
                <a:gd name="connsiteX123" fmla="*/ 3296219 w 3619883"/>
                <a:gd name="connsiteY123" fmla="*/ 59147 h 4275461"/>
                <a:gd name="connsiteX124" fmla="*/ 3319094 w 3619883"/>
                <a:gd name="connsiteY124" fmla="*/ 42500 h 4275461"/>
                <a:gd name="connsiteX125" fmla="*/ 3420511 w 3619883"/>
                <a:gd name="connsiteY125" fmla="*/ 0 h 4275461"/>
                <a:gd name="connsiteX126" fmla="*/ 3453305 w 3619883"/>
                <a:gd name="connsiteY126" fmla="*/ 7440 h 4275461"/>
                <a:gd name="connsiteX127" fmla="*/ 3496571 w 3619883"/>
                <a:gd name="connsiteY127" fmla="*/ 27182 h 4275461"/>
                <a:gd name="connsiteX128" fmla="*/ 3602117 w 3619883"/>
                <a:gd name="connsiteY128" fmla="*/ 132521 h 4275461"/>
                <a:gd name="connsiteX129" fmla="*/ 3619883 w 3619883"/>
                <a:gd name="connsiteY129" fmla="*/ 140049 h 4275461"/>
                <a:gd name="connsiteX130" fmla="*/ 3619883 w 3619883"/>
                <a:gd name="connsiteY13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48983 w 3619883"/>
                <a:gd name="connsiteY6" fmla="*/ 4128157 h 4275461"/>
                <a:gd name="connsiteX7" fmla="*/ 2690646 w 3619883"/>
                <a:gd name="connsiteY7" fmla="*/ 4128157 h 4275461"/>
                <a:gd name="connsiteX8" fmla="*/ 2690646 w 3619883"/>
                <a:gd name="connsiteY8" fmla="*/ 4275461 h 4275461"/>
                <a:gd name="connsiteX9" fmla="*/ 2511710 w 3619883"/>
                <a:gd name="connsiteY9" fmla="*/ 4275461 h 4275461"/>
                <a:gd name="connsiteX10" fmla="*/ 2454288 w 3619883"/>
                <a:gd name="connsiteY10" fmla="*/ 4128157 h 4275461"/>
                <a:gd name="connsiteX11" fmla="*/ 2515810 w 3619883"/>
                <a:gd name="connsiteY11" fmla="*/ 4128157 h 4275461"/>
                <a:gd name="connsiteX12" fmla="*/ 2515810 w 3619883"/>
                <a:gd name="connsiteY12" fmla="*/ 3951392 h 4275461"/>
                <a:gd name="connsiteX13" fmla="*/ 2338025 w 3619883"/>
                <a:gd name="connsiteY13" fmla="*/ 3951392 h 4275461"/>
                <a:gd name="connsiteX14" fmla="*/ 2338025 w 3619883"/>
                <a:gd name="connsiteY14" fmla="*/ 4128157 h 4275461"/>
                <a:gd name="connsiteX15" fmla="*/ 2395120 w 3619883"/>
                <a:gd name="connsiteY15" fmla="*/ 4128157 h 4275461"/>
                <a:gd name="connsiteX16" fmla="*/ 2337697 w 3619883"/>
                <a:gd name="connsiteY16" fmla="*/ 4275461 h 4275461"/>
                <a:gd name="connsiteX17" fmla="*/ 2150155 w 3619883"/>
                <a:gd name="connsiteY17" fmla="*/ 4275461 h 4275461"/>
                <a:gd name="connsiteX18" fmla="*/ 2150155 w 3619883"/>
                <a:gd name="connsiteY18" fmla="*/ 4128157 h 4275461"/>
                <a:gd name="connsiteX19" fmla="*/ 2204852 w 3619883"/>
                <a:gd name="connsiteY19" fmla="*/ 4128157 h 4275461"/>
                <a:gd name="connsiteX20" fmla="*/ 2204852 w 3619883"/>
                <a:gd name="connsiteY20" fmla="*/ 3951392 h 4275461"/>
                <a:gd name="connsiteX21" fmla="*/ 2027068 w 3619883"/>
                <a:gd name="connsiteY21" fmla="*/ 3951392 h 4275461"/>
                <a:gd name="connsiteX22" fmla="*/ 2027068 w 3619883"/>
                <a:gd name="connsiteY22" fmla="*/ 4128157 h 4275461"/>
                <a:gd name="connsiteX23" fmla="*/ 2079759 w 3619883"/>
                <a:gd name="connsiteY23" fmla="*/ 4128157 h 4275461"/>
                <a:gd name="connsiteX24" fmla="*/ 2079759 w 3619883"/>
                <a:gd name="connsiteY24" fmla="*/ 4275461 h 4275461"/>
                <a:gd name="connsiteX25" fmla="*/ 1824703 w 3619883"/>
                <a:gd name="connsiteY25" fmla="*/ 4275461 h 4275461"/>
                <a:gd name="connsiteX26" fmla="*/ 1834468 w 3619883"/>
                <a:gd name="connsiteY26" fmla="*/ 4128157 h 4275461"/>
                <a:gd name="connsiteX27" fmla="*/ 1893894 w 3619883"/>
                <a:gd name="connsiteY27" fmla="*/ 4128157 h 4275461"/>
                <a:gd name="connsiteX28" fmla="*/ 1893894 w 3619883"/>
                <a:gd name="connsiteY28" fmla="*/ 3951392 h 4275461"/>
                <a:gd name="connsiteX29" fmla="*/ 1716110 w 3619883"/>
                <a:gd name="connsiteY29" fmla="*/ 3951392 h 4275461"/>
                <a:gd name="connsiteX30" fmla="*/ 1716110 w 3619883"/>
                <a:gd name="connsiteY30" fmla="*/ 4006431 h 4275461"/>
                <a:gd name="connsiteX31" fmla="*/ 1703447 w 3619883"/>
                <a:gd name="connsiteY31" fmla="*/ 4007960 h 4275461"/>
                <a:gd name="connsiteX32" fmla="*/ 1716110 w 3619883"/>
                <a:gd name="connsiteY32" fmla="*/ 4044284 h 4275461"/>
                <a:gd name="connsiteX33" fmla="*/ 1716110 w 3619883"/>
                <a:gd name="connsiteY33" fmla="*/ 4128157 h 4275461"/>
                <a:gd name="connsiteX34" fmla="*/ 1745346 w 3619883"/>
                <a:gd name="connsiteY34" fmla="*/ 4128157 h 4275461"/>
                <a:gd name="connsiteX35" fmla="*/ 1796694 w 3619883"/>
                <a:gd name="connsiteY35" fmla="*/ 4275461 h 4275461"/>
                <a:gd name="connsiteX36" fmla="*/ 1558844 w 3619883"/>
                <a:gd name="connsiteY36" fmla="*/ 4275461 h 4275461"/>
                <a:gd name="connsiteX37" fmla="*/ 1517252 w 3619883"/>
                <a:gd name="connsiteY37" fmla="*/ 4128157 h 4275461"/>
                <a:gd name="connsiteX38" fmla="*/ 1582936 w 3619883"/>
                <a:gd name="connsiteY38" fmla="*/ 4128157 h 4275461"/>
                <a:gd name="connsiteX39" fmla="*/ 1582936 w 3619883"/>
                <a:gd name="connsiteY39" fmla="*/ 3951392 h 4275461"/>
                <a:gd name="connsiteX40" fmla="*/ 1405151 w 3619883"/>
                <a:gd name="connsiteY40" fmla="*/ 3951392 h 4275461"/>
                <a:gd name="connsiteX41" fmla="*/ 1405151 w 3619883"/>
                <a:gd name="connsiteY41" fmla="*/ 4128157 h 4275461"/>
                <a:gd name="connsiteX42" fmla="*/ 1468988 w 3619883"/>
                <a:gd name="connsiteY42" fmla="*/ 4128157 h 4275461"/>
                <a:gd name="connsiteX43" fmla="*/ 1427396 w 3619883"/>
                <a:gd name="connsiteY43" fmla="*/ 4275461 h 4275461"/>
                <a:gd name="connsiteX44" fmla="*/ 1210751 w 3619883"/>
                <a:gd name="connsiteY44" fmla="*/ 4275461 h 4275461"/>
                <a:gd name="connsiteX45" fmla="*/ 1210751 w 3619883"/>
                <a:gd name="connsiteY45" fmla="*/ 4128157 h 4275461"/>
                <a:gd name="connsiteX46" fmla="*/ 1271978 w 3619883"/>
                <a:gd name="connsiteY46" fmla="*/ 4128157 h 4275461"/>
                <a:gd name="connsiteX47" fmla="*/ 1271978 w 3619883"/>
                <a:gd name="connsiteY47" fmla="*/ 3951392 h 4275461"/>
                <a:gd name="connsiteX48" fmla="*/ 1094193 w 3619883"/>
                <a:gd name="connsiteY48" fmla="*/ 3951392 h 4275461"/>
                <a:gd name="connsiteX49" fmla="*/ 1094193 w 3619883"/>
                <a:gd name="connsiteY49" fmla="*/ 4128157 h 4275461"/>
                <a:gd name="connsiteX50" fmla="*/ 1140354 w 3619883"/>
                <a:gd name="connsiteY50" fmla="*/ 4128157 h 4275461"/>
                <a:gd name="connsiteX51" fmla="*/ 1140354 w 3619883"/>
                <a:gd name="connsiteY51" fmla="*/ 4275461 h 4275461"/>
                <a:gd name="connsiteX52" fmla="*/ 953807 w 3619883"/>
                <a:gd name="connsiteY52" fmla="*/ 4275461 h 4275461"/>
                <a:gd name="connsiteX53" fmla="*/ 912215 w 3619883"/>
                <a:gd name="connsiteY53" fmla="*/ 4128157 h 4275461"/>
                <a:gd name="connsiteX54" fmla="*/ 961020 w 3619883"/>
                <a:gd name="connsiteY54" fmla="*/ 4128157 h 4275461"/>
                <a:gd name="connsiteX55" fmla="*/ 961020 w 3619883"/>
                <a:gd name="connsiteY55" fmla="*/ 3951392 h 4275461"/>
                <a:gd name="connsiteX56" fmla="*/ 783235 w 3619883"/>
                <a:gd name="connsiteY56" fmla="*/ 3951392 h 4275461"/>
                <a:gd name="connsiteX57" fmla="*/ 783235 w 3619883"/>
                <a:gd name="connsiteY57" fmla="*/ 4128157 h 4275461"/>
                <a:gd name="connsiteX58" fmla="*/ 871024 w 3619883"/>
                <a:gd name="connsiteY58" fmla="*/ 4128157 h 4275461"/>
                <a:gd name="connsiteX59" fmla="*/ 829432 w 3619883"/>
                <a:gd name="connsiteY59" fmla="*/ 4275461 h 4275461"/>
                <a:gd name="connsiteX60" fmla="*/ 611484 w 3619883"/>
                <a:gd name="connsiteY60" fmla="*/ 4275461 h 4275461"/>
                <a:gd name="connsiteX61" fmla="*/ 621247 w 3619883"/>
                <a:gd name="connsiteY61" fmla="*/ 4128157 h 4275461"/>
                <a:gd name="connsiteX62" fmla="*/ 650062 w 3619883"/>
                <a:gd name="connsiteY62" fmla="*/ 4128157 h 4275461"/>
                <a:gd name="connsiteX63" fmla="*/ 650062 w 3619883"/>
                <a:gd name="connsiteY63" fmla="*/ 3951392 h 4275461"/>
                <a:gd name="connsiteX64" fmla="*/ 472277 w 3619883"/>
                <a:gd name="connsiteY64" fmla="*/ 3951392 h 4275461"/>
                <a:gd name="connsiteX65" fmla="*/ 472277 w 3619883"/>
                <a:gd name="connsiteY65" fmla="*/ 4128157 h 4275461"/>
                <a:gd name="connsiteX66" fmla="*/ 522650 w 3619883"/>
                <a:gd name="connsiteY66" fmla="*/ 4128157 h 4275461"/>
                <a:gd name="connsiteX67" fmla="*/ 573998 w 3619883"/>
                <a:gd name="connsiteY67" fmla="*/ 4275461 h 4275461"/>
                <a:gd name="connsiteX68" fmla="*/ 336164 w 3619883"/>
                <a:gd name="connsiteY68" fmla="*/ 4275461 h 4275461"/>
                <a:gd name="connsiteX69" fmla="*/ 294572 w 3619883"/>
                <a:gd name="connsiteY69" fmla="*/ 4128157 h 4275461"/>
                <a:gd name="connsiteX70" fmla="*/ 339106 w 3619883"/>
                <a:gd name="connsiteY70" fmla="*/ 4128157 h 4275461"/>
                <a:gd name="connsiteX71" fmla="*/ 339106 w 3619883"/>
                <a:gd name="connsiteY71" fmla="*/ 3951392 h 4275461"/>
                <a:gd name="connsiteX72" fmla="*/ 161321 w 3619883"/>
                <a:gd name="connsiteY72" fmla="*/ 3951392 h 4275461"/>
                <a:gd name="connsiteX73" fmla="*/ 161321 w 3619883"/>
                <a:gd name="connsiteY73" fmla="*/ 4128157 h 4275461"/>
                <a:gd name="connsiteX74" fmla="*/ 230914 w 3619883"/>
                <a:gd name="connsiteY74" fmla="*/ 4128157 h 4275461"/>
                <a:gd name="connsiteX75" fmla="*/ 189322 w 3619883"/>
                <a:gd name="connsiteY75" fmla="*/ 4275461 h 4275461"/>
                <a:gd name="connsiteX76" fmla="*/ 0 w 3619883"/>
                <a:gd name="connsiteY76" fmla="*/ 4275461 h 4275461"/>
                <a:gd name="connsiteX77" fmla="*/ 0 w 3619883"/>
                <a:gd name="connsiteY77" fmla="*/ 42229 h 4275461"/>
                <a:gd name="connsiteX78" fmla="*/ 42464 w 3619883"/>
                <a:gd name="connsiteY78" fmla="*/ 40518 h 4275461"/>
                <a:gd name="connsiteX79" fmla="*/ 137733 w 3619883"/>
                <a:gd name="connsiteY79" fmla="*/ 35355 h 4275461"/>
                <a:gd name="connsiteX80" fmla="*/ 270565 w 3619883"/>
                <a:gd name="connsiteY80" fmla="*/ 29759 h 4275461"/>
                <a:gd name="connsiteX81" fmla="*/ 479734 w 3619883"/>
                <a:gd name="connsiteY81" fmla="*/ 45455 h 4275461"/>
                <a:gd name="connsiteX82" fmla="*/ 524103 w 3619883"/>
                <a:gd name="connsiteY82" fmla="*/ 41625 h 4275461"/>
                <a:gd name="connsiteX83" fmla="*/ 624416 w 3619883"/>
                <a:gd name="connsiteY83" fmla="*/ 22696 h 4275461"/>
                <a:gd name="connsiteX84" fmla="*/ 657762 w 3619883"/>
                <a:gd name="connsiteY84" fmla="*/ 18351 h 4275461"/>
                <a:gd name="connsiteX85" fmla="*/ 690557 w 3619883"/>
                <a:gd name="connsiteY85" fmla="*/ 25792 h 4275461"/>
                <a:gd name="connsiteX86" fmla="*/ 745123 w 3619883"/>
                <a:gd name="connsiteY86" fmla="*/ 40157 h 4275461"/>
                <a:gd name="connsiteX87" fmla="*/ 789493 w 3619883"/>
                <a:gd name="connsiteY87" fmla="*/ 36327 h 4275461"/>
                <a:gd name="connsiteX88" fmla="*/ 854255 w 3619883"/>
                <a:gd name="connsiteY88" fmla="*/ 68887 h 4275461"/>
                <a:gd name="connsiteX89" fmla="*/ 897520 w 3619883"/>
                <a:gd name="connsiteY89" fmla="*/ 88629 h 4275461"/>
                <a:gd name="connsiteX90" fmla="*/ 940510 w 3619883"/>
                <a:gd name="connsiteY90" fmla="*/ 114265 h 4275461"/>
                <a:gd name="connsiteX91" fmla="*/ 1082712 w 3619883"/>
                <a:gd name="connsiteY91" fmla="*/ 144543 h 4275461"/>
                <a:gd name="connsiteX92" fmla="*/ 1205348 w 3619883"/>
                <a:gd name="connsiteY92" fmla="*/ 120753 h 4275461"/>
                <a:gd name="connsiteX93" fmla="*/ 1271764 w 3619883"/>
                <a:gd name="connsiteY93" fmla="*/ 117956 h 4275461"/>
                <a:gd name="connsiteX94" fmla="*/ 1315583 w 3619883"/>
                <a:gd name="connsiteY94" fmla="*/ 125912 h 4275461"/>
                <a:gd name="connsiteX95" fmla="*/ 1359125 w 3619883"/>
                <a:gd name="connsiteY95" fmla="*/ 139761 h 4275461"/>
                <a:gd name="connsiteX96" fmla="*/ 1391919 w 3619883"/>
                <a:gd name="connsiteY96" fmla="*/ 147202 h 4275461"/>
                <a:gd name="connsiteX97" fmla="*/ 1436563 w 3619883"/>
                <a:gd name="connsiteY97" fmla="*/ 137480 h 4275461"/>
                <a:gd name="connsiteX98" fmla="*/ 1471566 w 3619883"/>
                <a:gd name="connsiteY98" fmla="*/ 97777 h 4275461"/>
                <a:gd name="connsiteX99" fmla="*/ 1505739 w 3619883"/>
                <a:gd name="connsiteY99" fmla="*/ 75753 h 4275461"/>
                <a:gd name="connsiteX100" fmla="*/ 1590891 w 3619883"/>
                <a:gd name="connsiteY100" fmla="*/ 144702 h 4275461"/>
                <a:gd name="connsiteX101" fmla="*/ 1625616 w 3619883"/>
                <a:gd name="connsiteY101" fmla="*/ 110893 h 4275461"/>
                <a:gd name="connsiteX102" fmla="*/ 1658964 w 3619883"/>
                <a:gd name="connsiteY102" fmla="*/ 106547 h 4275461"/>
                <a:gd name="connsiteX103" fmla="*/ 1746598 w 3619883"/>
                <a:gd name="connsiteY103" fmla="*/ 122460 h 4275461"/>
                <a:gd name="connsiteX104" fmla="*/ 1811913 w 3619883"/>
                <a:gd name="connsiteY104" fmla="*/ 143234 h 4275461"/>
                <a:gd name="connsiteX105" fmla="*/ 1856557 w 3619883"/>
                <a:gd name="connsiteY105" fmla="*/ 133511 h 4275461"/>
                <a:gd name="connsiteX106" fmla="*/ 2066003 w 3619883"/>
                <a:gd name="connsiteY106" fmla="*/ 143313 h 4275461"/>
                <a:gd name="connsiteX107" fmla="*/ 2177615 w 3619883"/>
                <a:gd name="connsiteY107" fmla="*/ 119007 h 4275461"/>
                <a:gd name="connsiteX108" fmla="*/ 2255883 w 3619883"/>
                <a:gd name="connsiteY108" fmla="*/ 99047 h 4275461"/>
                <a:gd name="connsiteX109" fmla="*/ 2344622 w 3619883"/>
                <a:gd name="connsiteY109" fmla="*/ 91388 h 4275461"/>
                <a:gd name="connsiteX110" fmla="*/ 2455682 w 3619883"/>
                <a:gd name="connsiteY110" fmla="*/ 78869 h 4275461"/>
                <a:gd name="connsiteX111" fmla="*/ 2632609 w 3619883"/>
                <a:gd name="connsiteY111" fmla="*/ 75338 h 4275461"/>
                <a:gd name="connsiteX112" fmla="*/ 2742291 w 3619883"/>
                <a:gd name="connsiteY112" fmla="*/ 92282 h 4275461"/>
                <a:gd name="connsiteX113" fmla="*/ 2851974 w 3619883"/>
                <a:gd name="connsiteY113" fmla="*/ 109227 h 4275461"/>
                <a:gd name="connsiteX114" fmla="*/ 2907643 w 3619883"/>
                <a:gd name="connsiteY114" fmla="*/ 100020 h 4275461"/>
                <a:gd name="connsiteX115" fmla="*/ 2944022 w 3619883"/>
                <a:gd name="connsiteY115" fmla="*/ 30853 h 4275461"/>
                <a:gd name="connsiteX116" fmla="*/ 3022289 w 3619883"/>
                <a:gd name="connsiteY116" fmla="*/ 10893 h 4275461"/>
                <a:gd name="connsiteX117" fmla="*/ 3054807 w 3619883"/>
                <a:gd name="connsiteY117" fmla="*/ 24226 h 4275461"/>
                <a:gd name="connsiteX118" fmla="*/ 3141892 w 3619883"/>
                <a:gd name="connsiteY118" fmla="*/ 51925 h 4275461"/>
                <a:gd name="connsiteX119" fmla="*/ 3185711 w 3619883"/>
                <a:gd name="connsiteY119" fmla="*/ 59881 h 4275461"/>
                <a:gd name="connsiteX120" fmla="*/ 3219056 w 3619883"/>
                <a:gd name="connsiteY120" fmla="*/ 55536 h 4275461"/>
                <a:gd name="connsiteX121" fmla="*/ 3263425 w 3619883"/>
                <a:gd name="connsiteY121" fmla="*/ 51706 h 4275461"/>
                <a:gd name="connsiteX122" fmla="*/ 3296219 w 3619883"/>
                <a:gd name="connsiteY122" fmla="*/ 59147 h 4275461"/>
                <a:gd name="connsiteX123" fmla="*/ 3319094 w 3619883"/>
                <a:gd name="connsiteY123" fmla="*/ 42500 h 4275461"/>
                <a:gd name="connsiteX124" fmla="*/ 3420511 w 3619883"/>
                <a:gd name="connsiteY124" fmla="*/ 0 h 4275461"/>
                <a:gd name="connsiteX125" fmla="*/ 3453305 w 3619883"/>
                <a:gd name="connsiteY125" fmla="*/ 7440 h 4275461"/>
                <a:gd name="connsiteX126" fmla="*/ 3496571 w 3619883"/>
                <a:gd name="connsiteY126" fmla="*/ 27182 h 4275461"/>
                <a:gd name="connsiteX127" fmla="*/ 3602117 w 3619883"/>
                <a:gd name="connsiteY127" fmla="*/ 132521 h 4275461"/>
                <a:gd name="connsiteX128" fmla="*/ 3619883 w 3619883"/>
                <a:gd name="connsiteY128" fmla="*/ 140049 h 4275461"/>
                <a:gd name="connsiteX129" fmla="*/ 3619883 w 3619883"/>
                <a:gd name="connsiteY12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128157 h 4275461"/>
                <a:gd name="connsiteX7" fmla="*/ 2690646 w 3619883"/>
                <a:gd name="connsiteY7" fmla="*/ 4275461 h 4275461"/>
                <a:gd name="connsiteX8" fmla="*/ 2511710 w 3619883"/>
                <a:gd name="connsiteY8" fmla="*/ 4275461 h 4275461"/>
                <a:gd name="connsiteX9" fmla="*/ 2454288 w 3619883"/>
                <a:gd name="connsiteY9" fmla="*/ 4128157 h 4275461"/>
                <a:gd name="connsiteX10" fmla="*/ 2515810 w 3619883"/>
                <a:gd name="connsiteY10" fmla="*/ 4128157 h 4275461"/>
                <a:gd name="connsiteX11" fmla="*/ 2515810 w 3619883"/>
                <a:gd name="connsiteY11" fmla="*/ 3951392 h 4275461"/>
                <a:gd name="connsiteX12" fmla="*/ 2338025 w 3619883"/>
                <a:gd name="connsiteY12" fmla="*/ 3951392 h 4275461"/>
                <a:gd name="connsiteX13" fmla="*/ 2338025 w 3619883"/>
                <a:gd name="connsiteY13" fmla="*/ 4128157 h 4275461"/>
                <a:gd name="connsiteX14" fmla="*/ 2395120 w 3619883"/>
                <a:gd name="connsiteY14" fmla="*/ 4128157 h 4275461"/>
                <a:gd name="connsiteX15" fmla="*/ 2337697 w 3619883"/>
                <a:gd name="connsiteY15" fmla="*/ 4275461 h 4275461"/>
                <a:gd name="connsiteX16" fmla="*/ 2150155 w 3619883"/>
                <a:gd name="connsiteY16" fmla="*/ 4275461 h 4275461"/>
                <a:gd name="connsiteX17" fmla="*/ 2150155 w 3619883"/>
                <a:gd name="connsiteY17" fmla="*/ 4128157 h 4275461"/>
                <a:gd name="connsiteX18" fmla="*/ 2204852 w 3619883"/>
                <a:gd name="connsiteY18" fmla="*/ 4128157 h 4275461"/>
                <a:gd name="connsiteX19" fmla="*/ 2204852 w 3619883"/>
                <a:gd name="connsiteY19" fmla="*/ 3951392 h 4275461"/>
                <a:gd name="connsiteX20" fmla="*/ 2027068 w 3619883"/>
                <a:gd name="connsiteY20" fmla="*/ 3951392 h 4275461"/>
                <a:gd name="connsiteX21" fmla="*/ 2027068 w 3619883"/>
                <a:gd name="connsiteY21" fmla="*/ 4128157 h 4275461"/>
                <a:gd name="connsiteX22" fmla="*/ 2079759 w 3619883"/>
                <a:gd name="connsiteY22" fmla="*/ 4128157 h 4275461"/>
                <a:gd name="connsiteX23" fmla="*/ 2079759 w 3619883"/>
                <a:gd name="connsiteY23" fmla="*/ 4275461 h 4275461"/>
                <a:gd name="connsiteX24" fmla="*/ 1824703 w 3619883"/>
                <a:gd name="connsiteY24" fmla="*/ 4275461 h 4275461"/>
                <a:gd name="connsiteX25" fmla="*/ 1834468 w 3619883"/>
                <a:gd name="connsiteY25" fmla="*/ 4128157 h 4275461"/>
                <a:gd name="connsiteX26" fmla="*/ 1893894 w 3619883"/>
                <a:gd name="connsiteY26" fmla="*/ 4128157 h 4275461"/>
                <a:gd name="connsiteX27" fmla="*/ 1893894 w 3619883"/>
                <a:gd name="connsiteY27" fmla="*/ 3951392 h 4275461"/>
                <a:gd name="connsiteX28" fmla="*/ 1716110 w 3619883"/>
                <a:gd name="connsiteY28" fmla="*/ 3951392 h 4275461"/>
                <a:gd name="connsiteX29" fmla="*/ 1716110 w 3619883"/>
                <a:gd name="connsiteY29" fmla="*/ 4006431 h 4275461"/>
                <a:gd name="connsiteX30" fmla="*/ 1703447 w 3619883"/>
                <a:gd name="connsiteY30" fmla="*/ 4007960 h 4275461"/>
                <a:gd name="connsiteX31" fmla="*/ 1716110 w 3619883"/>
                <a:gd name="connsiteY31" fmla="*/ 4044284 h 4275461"/>
                <a:gd name="connsiteX32" fmla="*/ 1716110 w 3619883"/>
                <a:gd name="connsiteY32" fmla="*/ 4128157 h 4275461"/>
                <a:gd name="connsiteX33" fmla="*/ 1745346 w 3619883"/>
                <a:gd name="connsiteY33" fmla="*/ 4128157 h 4275461"/>
                <a:gd name="connsiteX34" fmla="*/ 1796694 w 3619883"/>
                <a:gd name="connsiteY34" fmla="*/ 4275461 h 4275461"/>
                <a:gd name="connsiteX35" fmla="*/ 1558844 w 3619883"/>
                <a:gd name="connsiteY35" fmla="*/ 4275461 h 4275461"/>
                <a:gd name="connsiteX36" fmla="*/ 1517252 w 3619883"/>
                <a:gd name="connsiteY36" fmla="*/ 4128157 h 4275461"/>
                <a:gd name="connsiteX37" fmla="*/ 1582936 w 3619883"/>
                <a:gd name="connsiteY37" fmla="*/ 4128157 h 4275461"/>
                <a:gd name="connsiteX38" fmla="*/ 1582936 w 3619883"/>
                <a:gd name="connsiteY38" fmla="*/ 3951392 h 4275461"/>
                <a:gd name="connsiteX39" fmla="*/ 1405151 w 3619883"/>
                <a:gd name="connsiteY39" fmla="*/ 3951392 h 4275461"/>
                <a:gd name="connsiteX40" fmla="*/ 1405151 w 3619883"/>
                <a:gd name="connsiteY40" fmla="*/ 4128157 h 4275461"/>
                <a:gd name="connsiteX41" fmla="*/ 1468988 w 3619883"/>
                <a:gd name="connsiteY41" fmla="*/ 4128157 h 4275461"/>
                <a:gd name="connsiteX42" fmla="*/ 1427396 w 3619883"/>
                <a:gd name="connsiteY42" fmla="*/ 4275461 h 4275461"/>
                <a:gd name="connsiteX43" fmla="*/ 1210751 w 3619883"/>
                <a:gd name="connsiteY43" fmla="*/ 4275461 h 4275461"/>
                <a:gd name="connsiteX44" fmla="*/ 1210751 w 3619883"/>
                <a:gd name="connsiteY44" fmla="*/ 4128157 h 4275461"/>
                <a:gd name="connsiteX45" fmla="*/ 1271978 w 3619883"/>
                <a:gd name="connsiteY45" fmla="*/ 4128157 h 4275461"/>
                <a:gd name="connsiteX46" fmla="*/ 1271978 w 3619883"/>
                <a:gd name="connsiteY46" fmla="*/ 3951392 h 4275461"/>
                <a:gd name="connsiteX47" fmla="*/ 1094193 w 3619883"/>
                <a:gd name="connsiteY47" fmla="*/ 3951392 h 4275461"/>
                <a:gd name="connsiteX48" fmla="*/ 1094193 w 3619883"/>
                <a:gd name="connsiteY48" fmla="*/ 4128157 h 4275461"/>
                <a:gd name="connsiteX49" fmla="*/ 1140354 w 3619883"/>
                <a:gd name="connsiteY49" fmla="*/ 4128157 h 4275461"/>
                <a:gd name="connsiteX50" fmla="*/ 1140354 w 3619883"/>
                <a:gd name="connsiteY50" fmla="*/ 4275461 h 4275461"/>
                <a:gd name="connsiteX51" fmla="*/ 953807 w 3619883"/>
                <a:gd name="connsiteY51" fmla="*/ 4275461 h 4275461"/>
                <a:gd name="connsiteX52" fmla="*/ 912215 w 3619883"/>
                <a:gd name="connsiteY52" fmla="*/ 4128157 h 4275461"/>
                <a:gd name="connsiteX53" fmla="*/ 961020 w 3619883"/>
                <a:gd name="connsiteY53" fmla="*/ 4128157 h 4275461"/>
                <a:gd name="connsiteX54" fmla="*/ 961020 w 3619883"/>
                <a:gd name="connsiteY54" fmla="*/ 3951392 h 4275461"/>
                <a:gd name="connsiteX55" fmla="*/ 783235 w 3619883"/>
                <a:gd name="connsiteY55" fmla="*/ 3951392 h 4275461"/>
                <a:gd name="connsiteX56" fmla="*/ 783235 w 3619883"/>
                <a:gd name="connsiteY56" fmla="*/ 4128157 h 4275461"/>
                <a:gd name="connsiteX57" fmla="*/ 871024 w 3619883"/>
                <a:gd name="connsiteY57" fmla="*/ 4128157 h 4275461"/>
                <a:gd name="connsiteX58" fmla="*/ 829432 w 3619883"/>
                <a:gd name="connsiteY58" fmla="*/ 4275461 h 4275461"/>
                <a:gd name="connsiteX59" fmla="*/ 611484 w 3619883"/>
                <a:gd name="connsiteY59" fmla="*/ 4275461 h 4275461"/>
                <a:gd name="connsiteX60" fmla="*/ 621247 w 3619883"/>
                <a:gd name="connsiteY60" fmla="*/ 4128157 h 4275461"/>
                <a:gd name="connsiteX61" fmla="*/ 650062 w 3619883"/>
                <a:gd name="connsiteY61" fmla="*/ 4128157 h 4275461"/>
                <a:gd name="connsiteX62" fmla="*/ 650062 w 3619883"/>
                <a:gd name="connsiteY62" fmla="*/ 3951392 h 4275461"/>
                <a:gd name="connsiteX63" fmla="*/ 472277 w 3619883"/>
                <a:gd name="connsiteY63" fmla="*/ 3951392 h 4275461"/>
                <a:gd name="connsiteX64" fmla="*/ 472277 w 3619883"/>
                <a:gd name="connsiteY64" fmla="*/ 4128157 h 4275461"/>
                <a:gd name="connsiteX65" fmla="*/ 522650 w 3619883"/>
                <a:gd name="connsiteY65" fmla="*/ 4128157 h 4275461"/>
                <a:gd name="connsiteX66" fmla="*/ 573998 w 3619883"/>
                <a:gd name="connsiteY66" fmla="*/ 4275461 h 4275461"/>
                <a:gd name="connsiteX67" fmla="*/ 336164 w 3619883"/>
                <a:gd name="connsiteY67" fmla="*/ 4275461 h 4275461"/>
                <a:gd name="connsiteX68" fmla="*/ 294572 w 3619883"/>
                <a:gd name="connsiteY68" fmla="*/ 4128157 h 4275461"/>
                <a:gd name="connsiteX69" fmla="*/ 339106 w 3619883"/>
                <a:gd name="connsiteY69" fmla="*/ 4128157 h 4275461"/>
                <a:gd name="connsiteX70" fmla="*/ 339106 w 3619883"/>
                <a:gd name="connsiteY70" fmla="*/ 3951392 h 4275461"/>
                <a:gd name="connsiteX71" fmla="*/ 161321 w 3619883"/>
                <a:gd name="connsiteY71" fmla="*/ 3951392 h 4275461"/>
                <a:gd name="connsiteX72" fmla="*/ 161321 w 3619883"/>
                <a:gd name="connsiteY72" fmla="*/ 4128157 h 4275461"/>
                <a:gd name="connsiteX73" fmla="*/ 230914 w 3619883"/>
                <a:gd name="connsiteY73" fmla="*/ 4128157 h 4275461"/>
                <a:gd name="connsiteX74" fmla="*/ 189322 w 3619883"/>
                <a:gd name="connsiteY74" fmla="*/ 4275461 h 4275461"/>
                <a:gd name="connsiteX75" fmla="*/ 0 w 3619883"/>
                <a:gd name="connsiteY75" fmla="*/ 4275461 h 4275461"/>
                <a:gd name="connsiteX76" fmla="*/ 0 w 3619883"/>
                <a:gd name="connsiteY76" fmla="*/ 42229 h 4275461"/>
                <a:gd name="connsiteX77" fmla="*/ 42464 w 3619883"/>
                <a:gd name="connsiteY77" fmla="*/ 40518 h 4275461"/>
                <a:gd name="connsiteX78" fmla="*/ 137733 w 3619883"/>
                <a:gd name="connsiteY78" fmla="*/ 35355 h 4275461"/>
                <a:gd name="connsiteX79" fmla="*/ 270565 w 3619883"/>
                <a:gd name="connsiteY79" fmla="*/ 29759 h 4275461"/>
                <a:gd name="connsiteX80" fmla="*/ 479734 w 3619883"/>
                <a:gd name="connsiteY80" fmla="*/ 45455 h 4275461"/>
                <a:gd name="connsiteX81" fmla="*/ 524103 w 3619883"/>
                <a:gd name="connsiteY81" fmla="*/ 41625 h 4275461"/>
                <a:gd name="connsiteX82" fmla="*/ 624416 w 3619883"/>
                <a:gd name="connsiteY82" fmla="*/ 22696 h 4275461"/>
                <a:gd name="connsiteX83" fmla="*/ 657762 w 3619883"/>
                <a:gd name="connsiteY83" fmla="*/ 18351 h 4275461"/>
                <a:gd name="connsiteX84" fmla="*/ 690557 w 3619883"/>
                <a:gd name="connsiteY84" fmla="*/ 25792 h 4275461"/>
                <a:gd name="connsiteX85" fmla="*/ 745123 w 3619883"/>
                <a:gd name="connsiteY85" fmla="*/ 40157 h 4275461"/>
                <a:gd name="connsiteX86" fmla="*/ 789493 w 3619883"/>
                <a:gd name="connsiteY86" fmla="*/ 36327 h 4275461"/>
                <a:gd name="connsiteX87" fmla="*/ 854255 w 3619883"/>
                <a:gd name="connsiteY87" fmla="*/ 68887 h 4275461"/>
                <a:gd name="connsiteX88" fmla="*/ 897520 w 3619883"/>
                <a:gd name="connsiteY88" fmla="*/ 88629 h 4275461"/>
                <a:gd name="connsiteX89" fmla="*/ 940510 w 3619883"/>
                <a:gd name="connsiteY89" fmla="*/ 114265 h 4275461"/>
                <a:gd name="connsiteX90" fmla="*/ 1082712 w 3619883"/>
                <a:gd name="connsiteY90" fmla="*/ 144543 h 4275461"/>
                <a:gd name="connsiteX91" fmla="*/ 1205348 w 3619883"/>
                <a:gd name="connsiteY91" fmla="*/ 120753 h 4275461"/>
                <a:gd name="connsiteX92" fmla="*/ 1271764 w 3619883"/>
                <a:gd name="connsiteY92" fmla="*/ 117956 h 4275461"/>
                <a:gd name="connsiteX93" fmla="*/ 1315583 w 3619883"/>
                <a:gd name="connsiteY93" fmla="*/ 125912 h 4275461"/>
                <a:gd name="connsiteX94" fmla="*/ 1359125 w 3619883"/>
                <a:gd name="connsiteY94" fmla="*/ 139761 h 4275461"/>
                <a:gd name="connsiteX95" fmla="*/ 1391919 w 3619883"/>
                <a:gd name="connsiteY95" fmla="*/ 147202 h 4275461"/>
                <a:gd name="connsiteX96" fmla="*/ 1436563 w 3619883"/>
                <a:gd name="connsiteY96" fmla="*/ 137480 h 4275461"/>
                <a:gd name="connsiteX97" fmla="*/ 1471566 w 3619883"/>
                <a:gd name="connsiteY97" fmla="*/ 97777 h 4275461"/>
                <a:gd name="connsiteX98" fmla="*/ 1505739 w 3619883"/>
                <a:gd name="connsiteY98" fmla="*/ 75753 h 4275461"/>
                <a:gd name="connsiteX99" fmla="*/ 1590891 w 3619883"/>
                <a:gd name="connsiteY99" fmla="*/ 144702 h 4275461"/>
                <a:gd name="connsiteX100" fmla="*/ 1625616 w 3619883"/>
                <a:gd name="connsiteY100" fmla="*/ 110893 h 4275461"/>
                <a:gd name="connsiteX101" fmla="*/ 1658964 w 3619883"/>
                <a:gd name="connsiteY101" fmla="*/ 106547 h 4275461"/>
                <a:gd name="connsiteX102" fmla="*/ 1746598 w 3619883"/>
                <a:gd name="connsiteY102" fmla="*/ 122460 h 4275461"/>
                <a:gd name="connsiteX103" fmla="*/ 1811913 w 3619883"/>
                <a:gd name="connsiteY103" fmla="*/ 143234 h 4275461"/>
                <a:gd name="connsiteX104" fmla="*/ 1856557 w 3619883"/>
                <a:gd name="connsiteY104" fmla="*/ 133511 h 4275461"/>
                <a:gd name="connsiteX105" fmla="*/ 2066003 w 3619883"/>
                <a:gd name="connsiteY105" fmla="*/ 143313 h 4275461"/>
                <a:gd name="connsiteX106" fmla="*/ 2177615 w 3619883"/>
                <a:gd name="connsiteY106" fmla="*/ 119007 h 4275461"/>
                <a:gd name="connsiteX107" fmla="*/ 2255883 w 3619883"/>
                <a:gd name="connsiteY107" fmla="*/ 99047 h 4275461"/>
                <a:gd name="connsiteX108" fmla="*/ 2344622 w 3619883"/>
                <a:gd name="connsiteY108" fmla="*/ 91388 h 4275461"/>
                <a:gd name="connsiteX109" fmla="*/ 2455682 w 3619883"/>
                <a:gd name="connsiteY109" fmla="*/ 78869 h 4275461"/>
                <a:gd name="connsiteX110" fmla="*/ 2632609 w 3619883"/>
                <a:gd name="connsiteY110" fmla="*/ 75338 h 4275461"/>
                <a:gd name="connsiteX111" fmla="*/ 2742291 w 3619883"/>
                <a:gd name="connsiteY111" fmla="*/ 92282 h 4275461"/>
                <a:gd name="connsiteX112" fmla="*/ 2851974 w 3619883"/>
                <a:gd name="connsiteY112" fmla="*/ 109227 h 4275461"/>
                <a:gd name="connsiteX113" fmla="*/ 2907643 w 3619883"/>
                <a:gd name="connsiteY113" fmla="*/ 100020 h 4275461"/>
                <a:gd name="connsiteX114" fmla="*/ 2944022 w 3619883"/>
                <a:gd name="connsiteY114" fmla="*/ 30853 h 4275461"/>
                <a:gd name="connsiteX115" fmla="*/ 3022289 w 3619883"/>
                <a:gd name="connsiteY115" fmla="*/ 10893 h 4275461"/>
                <a:gd name="connsiteX116" fmla="*/ 3054807 w 3619883"/>
                <a:gd name="connsiteY116" fmla="*/ 24226 h 4275461"/>
                <a:gd name="connsiteX117" fmla="*/ 3141892 w 3619883"/>
                <a:gd name="connsiteY117" fmla="*/ 51925 h 4275461"/>
                <a:gd name="connsiteX118" fmla="*/ 3185711 w 3619883"/>
                <a:gd name="connsiteY118" fmla="*/ 59881 h 4275461"/>
                <a:gd name="connsiteX119" fmla="*/ 3219056 w 3619883"/>
                <a:gd name="connsiteY119" fmla="*/ 55536 h 4275461"/>
                <a:gd name="connsiteX120" fmla="*/ 3263425 w 3619883"/>
                <a:gd name="connsiteY120" fmla="*/ 51706 h 4275461"/>
                <a:gd name="connsiteX121" fmla="*/ 3296219 w 3619883"/>
                <a:gd name="connsiteY121" fmla="*/ 59147 h 4275461"/>
                <a:gd name="connsiteX122" fmla="*/ 3319094 w 3619883"/>
                <a:gd name="connsiteY122" fmla="*/ 42500 h 4275461"/>
                <a:gd name="connsiteX123" fmla="*/ 3420511 w 3619883"/>
                <a:gd name="connsiteY123" fmla="*/ 0 h 4275461"/>
                <a:gd name="connsiteX124" fmla="*/ 3453305 w 3619883"/>
                <a:gd name="connsiteY124" fmla="*/ 7440 h 4275461"/>
                <a:gd name="connsiteX125" fmla="*/ 3496571 w 3619883"/>
                <a:gd name="connsiteY125" fmla="*/ 27182 h 4275461"/>
                <a:gd name="connsiteX126" fmla="*/ 3602117 w 3619883"/>
                <a:gd name="connsiteY126" fmla="*/ 132521 h 4275461"/>
                <a:gd name="connsiteX127" fmla="*/ 3619883 w 3619883"/>
                <a:gd name="connsiteY127" fmla="*/ 140049 h 4275461"/>
                <a:gd name="connsiteX128" fmla="*/ 3619883 w 3619883"/>
                <a:gd name="connsiteY12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454288 w 3619883"/>
                <a:gd name="connsiteY8" fmla="*/ 4128157 h 4275461"/>
                <a:gd name="connsiteX9" fmla="*/ 2515810 w 3619883"/>
                <a:gd name="connsiteY9" fmla="*/ 4128157 h 4275461"/>
                <a:gd name="connsiteX10" fmla="*/ 2515810 w 3619883"/>
                <a:gd name="connsiteY10" fmla="*/ 3951392 h 4275461"/>
                <a:gd name="connsiteX11" fmla="*/ 2338025 w 3619883"/>
                <a:gd name="connsiteY11" fmla="*/ 3951392 h 4275461"/>
                <a:gd name="connsiteX12" fmla="*/ 2338025 w 3619883"/>
                <a:gd name="connsiteY12" fmla="*/ 4128157 h 4275461"/>
                <a:gd name="connsiteX13" fmla="*/ 2395120 w 3619883"/>
                <a:gd name="connsiteY13" fmla="*/ 4128157 h 4275461"/>
                <a:gd name="connsiteX14" fmla="*/ 2337697 w 3619883"/>
                <a:gd name="connsiteY14" fmla="*/ 4275461 h 4275461"/>
                <a:gd name="connsiteX15" fmla="*/ 2150155 w 3619883"/>
                <a:gd name="connsiteY15" fmla="*/ 4275461 h 4275461"/>
                <a:gd name="connsiteX16" fmla="*/ 2150155 w 3619883"/>
                <a:gd name="connsiteY16" fmla="*/ 4128157 h 4275461"/>
                <a:gd name="connsiteX17" fmla="*/ 2204852 w 3619883"/>
                <a:gd name="connsiteY17" fmla="*/ 4128157 h 4275461"/>
                <a:gd name="connsiteX18" fmla="*/ 2204852 w 3619883"/>
                <a:gd name="connsiteY18" fmla="*/ 3951392 h 4275461"/>
                <a:gd name="connsiteX19" fmla="*/ 2027068 w 3619883"/>
                <a:gd name="connsiteY19" fmla="*/ 3951392 h 4275461"/>
                <a:gd name="connsiteX20" fmla="*/ 2027068 w 3619883"/>
                <a:gd name="connsiteY20" fmla="*/ 4128157 h 4275461"/>
                <a:gd name="connsiteX21" fmla="*/ 2079759 w 3619883"/>
                <a:gd name="connsiteY21" fmla="*/ 4128157 h 4275461"/>
                <a:gd name="connsiteX22" fmla="*/ 2079759 w 3619883"/>
                <a:gd name="connsiteY22" fmla="*/ 4275461 h 4275461"/>
                <a:gd name="connsiteX23" fmla="*/ 1824703 w 3619883"/>
                <a:gd name="connsiteY23" fmla="*/ 4275461 h 4275461"/>
                <a:gd name="connsiteX24" fmla="*/ 1834468 w 3619883"/>
                <a:gd name="connsiteY24" fmla="*/ 4128157 h 4275461"/>
                <a:gd name="connsiteX25" fmla="*/ 1893894 w 3619883"/>
                <a:gd name="connsiteY25" fmla="*/ 4128157 h 4275461"/>
                <a:gd name="connsiteX26" fmla="*/ 1893894 w 3619883"/>
                <a:gd name="connsiteY26" fmla="*/ 3951392 h 4275461"/>
                <a:gd name="connsiteX27" fmla="*/ 1716110 w 3619883"/>
                <a:gd name="connsiteY27" fmla="*/ 3951392 h 4275461"/>
                <a:gd name="connsiteX28" fmla="*/ 1716110 w 3619883"/>
                <a:gd name="connsiteY28" fmla="*/ 4006431 h 4275461"/>
                <a:gd name="connsiteX29" fmla="*/ 1703447 w 3619883"/>
                <a:gd name="connsiteY29" fmla="*/ 4007960 h 4275461"/>
                <a:gd name="connsiteX30" fmla="*/ 1716110 w 3619883"/>
                <a:gd name="connsiteY30" fmla="*/ 4044284 h 4275461"/>
                <a:gd name="connsiteX31" fmla="*/ 1716110 w 3619883"/>
                <a:gd name="connsiteY31" fmla="*/ 4128157 h 4275461"/>
                <a:gd name="connsiteX32" fmla="*/ 1745346 w 3619883"/>
                <a:gd name="connsiteY32" fmla="*/ 4128157 h 4275461"/>
                <a:gd name="connsiteX33" fmla="*/ 1796694 w 3619883"/>
                <a:gd name="connsiteY33" fmla="*/ 4275461 h 4275461"/>
                <a:gd name="connsiteX34" fmla="*/ 1558844 w 3619883"/>
                <a:gd name="connsiteY34" fmla="*/ 4275461 h 4275461"/>
                <a:gd name="connsiteX35" fmla="*/ 1517252 w 3619883"/>
                <a:gd name="connsiteY35" fmla="*/ 4128157 h 4275461"/>
                <a:gd name="connsiteX36" fmla="*/ 1582936 w 3619883"/>
                <a:gd name="connsiteY36" fmla="*/ 4128157 h 4275461"/>
                <a:gd name="connsiteX37" fmla="*/ 1582936 w 3619883"/>
                <a:gd name="connsiteY37" fmla="*/ 3951392 h 4275461"/>
                <a:gd name="connsiteX38" fmla="*/ 1405151 w 3619883"/>
                <a:gd name="connsiteY38" fmla="*/ 3951392 h 4275461"/>
                <a:gd name="connsiteX39" fmla="*/ 1405151 w 3619883"/>
                <a:gd name="connsiteY39" fmla="*/ 4128157 h 4275461"/>
                <a:gd name="connsiteX40" fmla="*/ 1468988 w 3619883"/>
                <a:gd name="connsiteY40" fmla="*/ 4128157 h 4275461"/>
                <a:gd name="connsiteX41" fmla="*/ 1427396 w 3619883"/>
                <a:gd name="connsiteY41" fmla="*/ 4275461 h 4275461"/>
                <a:gd name="connsiteX42" fmla="*/ 1210751 w 3619883"/>
                <a:gd name="connsiteY42" fmla="*/ 4275461 h 4275461"/>
                <a:gd name="connsiteX43" fmla="*/ 1210751 w 3619883"/>
                <a:gd name="connsiteY43" fmla="*/ 4128157 h 4275461"/>
                <a:gd name="connsiteX44" fmla="*/ 1271978 w 3619883"/>
                <a:gd name="connsiteY44" fmla="*/ 4128157 h 4275461"/>
                <a:gd name="connsiteX45" fmla="*/ 1271978 w 3619883"/>
                <a:gd name="connsiteY45" fmla="*/ 3951392 h 4275461"/>
                <a:gd name="connsiteX46" fmla="*/ 1094193 w 3619883"/>
                <a:gd name="connsiteY46" fmla="*/ 3951392 h 4275461"/>
                <a:gd name="connsiteX47" fmla="*/ 1094193 w 3619883"/>
                <a:gd name="connsiteY47" fmla="*/ 4128157 h 4275461"/>
                <a:gd name="connsiteX48" fmla="*/ 1140354 w 3619883"/>
                <a:gd name="connsiteY48" fmla="*/ 4128157 h 4275461"/>
                <a:gd name="connsiteX49" fmla="*/ 1140354 w 3619883"/>
                <a:gd name="connsiteY49" fmla="*/ 4275461 h 4275461"/>
                <a:gd name="connsiteX50" fmla="*/ 953807 w 3619883"/>
                <a:gd name="connsiteY50" fmla="*/ 4275461 h 4275461"/>
                <a:gd name="connsiteX51" fmla="*/ 912215 w 3619883"/>
                <a:gd name="connsiteY51" fmla="*/ 4128157 h 4275461"/>
                <a:gd name="connsiteX52" fmla="*/ 961020 w 3619883"/>
                <a:gd name="connsiteY52" fmla="*/ 4128157 h 4275461"/>
                <a:gd name="connsiteX53" fmla="*/ 961020 w 3619883"/>
                <a:gd name="connsiteY53" fmla="*/ 3951392 h 4275461"/>
                <a:gd name="connsiteX54" fmla="*/ 783235 w 3619883"/>
                <a:gd name="connsiteY54" fmla="*/ 3951392 h 4275461"/>
                <a:gd name="connsiteX55" fmla="*/ 783235 w 3619883"/>
                <a:gd name="connsiteY55" fmla="*/ 4128157 h 4275461"/>
                <a:gd name="connsiteX56" fmla="*/ 871024 w 3619883"/>
                <a:gd name="connsiteY56" fmla="*/ 4128157 h 4275461"/>
                <a:gd name="connsiteX57" fmla="*/ 829432 w 3619883"/>
                <a:gd name="connsiteY57" fmla="*/ 4275461 h 4275461"/>
                <a:gd name="connsiteX58" fmla="*/ 611484 w 3619883"/>
                <a:gd name="connsiteY58" fmla="*/ 4275461 h 4275461"/>
                <a:gd name="connsiteX59" fmla="*/ 621247 w 3619883"/>
                <a:gd name="connsiteY59" fmla="*/ 4128157 h 4275461"/>
                <a:gd name="connsiteX60" fmla="*/ 650062 w 3619883"/>
                <a:gd name="connsiteY60" fmla="*/ 4128157 h 4275461"/>
                <a:gd name="connsiteX61" fmla="*/ 650062 w 3619883"/>
                <a:gd name="connsiteY61" fmla="*/ 3951392 h 4275461"/>
                <a:gd name="connsiteX62" fmla="*/ 472277 w 3619883"/>
                <a:gd name="connsiteY62" fmla="*/ 3951392 h 4275461"/>
                <a:gd name="connsiteX63" fmla="*/ 472277 w 3619883"/>
                <a:gd name="connsiteY63" fmla="*/ 4128157 h 4275461"/>
                <a:gd name="connsiteX64" fmla="*/ 522650 w 3619883"/>
                <a:gd name="connsiteY64" fmla="*/ 4128157 h 4275461"/>
                <a:gd name="connsiteX65" fmla="*/ 573998 w 3619883"/>
                <a:gd name="connsiteY65" fmla="*/ 4275461 h 4275461"/>
                <a:gd name="connsiteX66" fmla="*/ 336164 w 3619883"/>
                <a:gd name="connsiteY66" fmla="*/ 4275461 h 4275461"/>
                <a:gd name="connsiteX67" fmla="*/ 294572 w 3619883"/>
                <a:gd name="connsiteY67" fmla="*/ 4128157 h 4275461"/>
                <a:gd name="connsiteX68" fmla="*/ 339106 w 3619883"/>
                <a:gd name="connsiteY68" fmla="*/ 4128157 h 4275461"/>
                <a:gd name="connsiteX69" fmla="*/ 339106 w 3619883"/>
                <a:gd name="connsiteY69" fmla="*/ 3951392 h 4275461"/>
                <a:gd name="connsiteX70" fmla="*/ 161321 w 3619883"/>
                <a:gd name="connsiteY70" fmla="*/ 3951392 h 4275461"/>
                <a:gd name="connsiteX71" fmla="*/ 161321 w 3619883"/>
                <a:gd name="connsiteY71" fmla="*/ 4128157 h 4275461"/>
                <a:gd name="connsiteX72" fmla="*/ 230914 w 3619883"/>
                <a:gd name="connsiteY72" fmla="*/ 4128157 h 4275461"/>
                <a:gd name="connsiteX73" fmla="*/ 189322 w 3619883"/>
                <a:gd name="connsiteY73" fmla="*/ 4275461 h 4275461"/>
                <a:gd name="connsiteX74" fmla="*/ 0 w 3619883"/>
                <a:gd name="connsiteY74" fmla="*/ 4275461 h 4275461"/>
                <a:gd name="connsiteX75" fmla="*/ 0 w 3619883"/>
                <a:gd name="connsiteY75" fmla="*/ 42229 h 4275461"/>
                <a:gd name="connsiteX76" fmla="*/ 42464 w 3619883"/>
                <a:gd name="connsiteY76" fmla="*/ 40518 h 4275461"/>
                <a:gd name="connsiteX77" fmla="*/ 137733 w 3619883"/>
                <a:gd name="connsiteY77" fmla="*/ 35355 h 4275461"/>
                <a:gd name="connsiteX78" fmla="*/ 270565 w 3619883"/>
                <a:gd name="connsiteY78" fmla="*/ 29759 h 4275461"/>
                <a:gd name="connsiteX79" fmla="*/ 479734 w 3619883"/>
                <a:gd name="connsiteY79" fmla="*/ 45455 h 4275461"/>
                <a:gd name="connsiteX80" fmla="*/ 524103 w 3619883"/>
                <a:gd name="connsiteY80" fmla="*/ 41625 h 4275461"/>
                <a:gd name="connsiteX81" fmla="*/ 624416 w 3619883"/>
                <a:gd name="connsiteY81" fmla="*/ 22696 h 4275461"/>
                <a:gd name="connsiteX82" fmla="*/ 657762 w 3619883"/>
                <a:gd name="connsiteY82" fmla="*/ 18351 h 4275461"/>
                <a:gd name="connsiteX83" fmla="*/ 690557 w 3619883"/>
                <a:gd name="connsiteY83" fmla="*/ 25792 h 4275461"/>
                <a:gd name="connsiteX84" fmla="*/ 745123 w 3619883"/>
                <a:gd name="connsiteY84" fmla="*/ 40157 h 4275461"/>
                <a:gd name="connsiteX85" fmla="*/ 789493 w 3619883"/>
                <a:gd name="connsiteY85" fmla="*/ 36327 h 4275461"/>
                <a:gd name="connsiteX86" fmla="*/ 854255 w 3619883"/>
                <a:gd name="connsiteY86" fmla="*/ 68887 h 4275461"/>
                <a:gd name="connsiteX87" fmla="*/ 897520 w 3619883"/>
                <a:gd name="connsiteY87" fmla="*/ 88629 h 4275461"/>
                <a:gd name="connsiteX88" fmla="*/ 940510 w 3619883"/>
                <a:gd name="connsiteY88" fmla="*/ 114265 h 4275461"/>
                <a:gd name="connsiteX89" fmla="*/ 1082712 w 3619883"/>
                <a:gd name="connsiteY89" fmla="*/ 144543 h 4275461"/>
                <a:gd name="connsiteX90" fmla="*/ 1205348 w 3619883"/>
                <a:gd name="connsiteY90" fmla="*/ 120753 h 4275461"/>
                <a:gd name="connsiteX91" fmla="*/ 1271764 w 3619883"/>
                <a:gd name="connsiteY91" fmla="*/ 117956 h 4275461"/>
                <a:gd name="connsiteX92" fmla="*/ 1315583 w 3619883"/>
                <a:gd name="connsiteY92" fmla="*/ 125912 h 4275461"/>
                <a:gd name="connsiteX93" fmla="*/ 1359125 w 3619883"/>
                <a:gd name="connsiteY93" fmla="*/ 139761 h 4275461"/>
                <a:gd name="connsiteX94" fmla="*/ 1391919 w 3619883"/>
                <a:gd name="connsiteY94" fmla="*/ 147202 h 4275461"/>
                <a:gd name="connsiteX95" fmla="*/ 1436563 w 3619883"/>
                <a:gd name="connsiteY95" fmla="*/ 137480 h 4275461"/>
                <a:gd name="connsiteX96" fmla="*/ 1471566 w 3619883"/>
                <a:gd name="connsiteY96" fmla="*/ 97777 h 4275461"/>
                <a:gd name="connsiteX97" fmla="*/ 1505739 w 3619883"/>
                <a:gd name="connsiteY97" fmla="*/ 75753 h 4275461"/>
                <a:gd name="connsiteX98" fmla="*/ 1590891 w 3619883"/>
                <a:gd name="connsiteY98" fmla="*/ 144702 h 4275461"/>
                <a:gd name="connsiteX99" fmla="*/ 1625616 w 3619883"/>
                <a:gd name="connsiteY99" fmla="*/ 110893 h 4275461"/>
                <a:gd name="connsiteX100" fmla="*/ 1658964 w 3619883"/>
                <a:gd name="connsiteY100" fmla="*/ 106547 h 4275461"/>
                <a:gd name="connsiteX101" fmla="*/ 1746598 w 3619883"/>
                <a:gd name="connsiteY101" fmla="*/ 122460 h 4275461"/>
                <a:gd name="connsiteX102" fmla="*/ 1811913 w 3619883"/>
                <a:gd name="connsiteY102" fmla="*/ 143234 h 4275461"/>
                <a:gd name="connsiteX103" fmla="*/ 1856557 w 3619883"/>
                <a:gd name="connsiteY103" fmla="*/ 133511 h 4275461"/>
                <a:gd name="connsiteX104" fmla="*/ 2066003 w 3619883"/>
                <a:gd name="connsiteY104" fmla="*/ 143313 h 4275461"/>
                <a:gd name="connsiteX105" fmla="*/ 2177615 w 3619883"/>
                <a:gd name="connsiteY105" fmla="*/ 119007 h 4275461"/>
                <a:gd name="connsiteX106" fmla="*/ 2255883 w 3619883"/>
                <a:gd name="connsiteY106" fmla="*/ 99047 h 4275461"/>
                <a:gd name="connsiteX107" fmla="*/ 2344622 w 3619883"/>
                <a:gd name="connsiteY107" fmla="*/ 91388 h 4275461"/>
                <a:gd name="connsiteX108" fmla="*/ 2455682 w 3619883"/>
                <a:gd name="connsiteY108" fmla="*/ 78869 h 4275461"/>
                <a:gd name="connsiteX109" fmla="*/ 2632609 w 3619883"/>
                <a:gd name="connsiteY109" fmla="*/ 75338 h 4275461"/>
                <a:gd name="connsiteX110" fmla="*/ 2742291 w 3619883"/>
                <a:gd name="connsiteY110" fmla="*/ 92282 h 4275461"/>
                <a:gd name="connsiteX111" fmla="*/ 2851974 w 3619883"/>
                <a:gd name="connsiteY111" fmla="*/ 109227 h 4275461"/>
                <a:gd name="connsiteX112" fmla="*/ 2907643 w 3619883"/>
                <a:gd name="connsiteY112" fmla="*/ 100020 h 4275461"/>
                <a:gd name="connsiteX113" fmla="*/ 2944022 w 3619883"/>
                <a:gd name="connsiteY113" fmla="*/ 30853 h 4275461"/>
                <a:gd name="connsiteX114" fmla="*/ 3022289 w 3619883"/>
                <a:gd name="connsiteY114" fmla="*/ 10893 h 4275461"/>
                <a:gd name="connsiteX115" fmla="*/ 3054807 w 3619883"/>
                <a:gd name="connsiteY115" fmla="*/ 24226 h 4275461"/>
                <a:gd name="connsiteX116" fmla="*/ 3141892 w 3619883"/>
                <a:gd name="connsiteY116" fmla="*/ 51925 h 4275461"/>
                <a:gd name="connsiteX117" fmla="*/ 3185711 w 3619883"/>
                <a:gd name="connsiteY117" fmla="*/ 59881 h 4275461"/>
                <a:gd name="connsiteX118" fmla="*/ 3219056 w 3619883"/>
                <a:gd name="connsiteY118" fmla="*/ 55536 h 4275461"/>
                <a:gd name="connsiteX119" fmla="*/ 3263425 w 3619883"/>
                <a:gd name="connsiteY119" fmla="*/ 51706 h 4275461"/>
                <a:gd name="connsiteX120" fmla="*/ 3296219 w 3619883"/>
                <a:gd name="connsiteY120" fmla="*/ 59147 h 4275461"/>
                <a:gd name="connsiteX121" fmla="*/ 3319094 w 3619883"/>
                <a:gd name="connsiteY121" fmla="*/ 42500 h 4275461"/>
                <a:gd name="connsiteX122" fmla="*/ 3420511 w 3619883"/>
                <a:gd name="connsiteY122" fmla="*/ 0 h 4275461"/>
                <a:gd name="connsiteX123" fmla="*/ 3453305 w 3619883"/>
                <a:gd name="connsiteY123" fmla="*/ 7440 h 4275461"/>
                <a:gd name="connsiteX124" fmla="*/ 3496571 w 3619883"/>
                <a:gd name="connsiteY124" fmla="*/ 27182 h 4275461"/>
                <a:gd name="connsiteX125" fmla="*/ 3602117 w 3619883"/>
                <a:gd name="connsiteY125" fmla="*/ 132521 h 4275461"/>
                <a:gd name="connsiteX126" fmla="*/ 3619883 w 3619883"/>
                <a:gd name="connsiteY126" fmla="*/ 140049 h 4275461"/>
                <a:gd name="connsiteX127" fmla="*/ 3619883 w 3619883"/>
                <a:gd name="connsiteY12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515810 w 3619883"/>
                <a:gd name="connsiteY8" fmla="*/ 4128157 h 4275461"/>
                <a:gd name="connsiteX9" fmla="*/ 2515810 w 3619883"/>
                <a:gd name="connsiteY9" fmla="*/ 3951392 h 4275461"/>
                <a:gd name="connsiteX10" fmla="*/ 2338025 w 3619883"/>
                <a:gd name="connsiteY10" fmla="*/ 3951392 h 4275461"/>
                <a:gd name="connsiteX11" fmla="*/ 2338025 w 3619883"/>
                <a:gd name="connsiteY11" fmla="*/ 4128157 h 4275461"/>
                <a:gd name="connsiteX12" fmla="*/ 2395120 w 3619883"/>
                <a:gd name="connsiteY12" fmla="*/ 4128157 h 4275461"/>
                <a:gd name="connsiteX13" fmla="*/ 2337697 w 3619883"/>
                <a:gd name="connsiteY13" fmla="*/ 4275461 h 4275461"/>
                <a:gd name="connsiteX14" fmla="*/ 2150155 w 3619883"/>
                <a:gd name="connsiteY14" fmla="*/ 4275461 h 4275461"/>
                <a:gd name="connsiteX15" fmla="*/ 2150155 w 3619883"/>
                <a:gd name="connsiteY15" fmla="*/ 4128157 h 4275461"/>
                <a:gd name="connsiteX16" fmla="*/ 2204852 w 3619883"/>
                <a:gd name="connsiteY16" fmla="*/ 4128157 h 4275461"/>
                <a:gd name="connsiteX17" fmla="*/ 2204852 w 3619883"/>
                <a:gd name="connsiteY17" fmla="*/ 3951392 h 4275461"/>
                <a:gd name="connsiteX18" fmla="*/ 2027068 w 3619883"/>
                <a:gd name="connsiteY18" fmla="*/ 3951392 h 4275461"/>
                <a:gd name="connsiteX19" fmla="*/ 2027068 w 3619883"/>
                <a:gd name="connsiteY19" fmla="*/ 4128157 h 4275461"/>
                <a:gd name="connsiteX20" fmla="*/ 2079759 w 3619883"/>
                <a:gd name="connsiteY20" fmla="*/ 4128157 h 4275461"/>
                <a:gd name="connsiteX21" fmla="*/ 2079759 w 3619883"/>
                <a:gd name="connsiteY21" fmla="*/ 4275461 h 4275461"/>
                <a:gd name="connsiteX22" fmla="*/ 1824703 w 3619883"/>
                <a:gd name="connsiteY22" fmla="*/ 4275461 h 4275461"/>
                <a:gd name="connsiteX23" fmla="*/ 1834468 w 3619883"/>
                <a:gd name="connsiteY23" fmla="*/ 4128157 h 4275461"/>
                <a:gd name="connsiteX24" fmla="*/ 1893894 w 3619883"/>
                <a:gd name="connsiteY24" fmla="*/ 4128157 h 4275461"/>
                <a:gd name="connsiteX25" fmla="*/ 1893894 w 3619883"/>
                <a:gd name="connsiteY25" fmla="*/ 3951392 h 4275461"/>
                <a:gd name="connsiteX26" fmla="*/ 1716110 w 3619883"/>
                <a:gd name="connsiteY26" fmla="*/ 3951392 h 4275461"/>
                <a:gd name="connsiteX27" fmla="*/ 1716110 w 3619883"/>
                <a:gd name="connsiteY27" fmla="*/ 4006431 h 4275461"/>
                <a:gd name="connsiteX28" fmla="*/ 1703447 w 3619883"/>
                <a:gd name="connsiteY28" fmla="*/ 4007960 h 4275461"/>
                <a:gd name="connsiteX29" fmla="*/ 1716110 w 3619883"/>
                <a:gd name="connsiteY29" fmla="*/ 4044284 h 4275461"/>
                <a:gd name="connsiteX30" fmla="*/ 1716110 w 3619883"/>
                <a:gd name="connsiteY30" fmla="*/ 4128157 h 4275461"/>
                <a:gd name="connsiteX31" fmla="*/ 1745346 w 3619883"/>
                <a:gd name="connsiteY31" fmla="*/ 4128157 h 4275461"/>
                <a:gd name="connsiteX32" fmla="*/ 1796694 w 3619883"/>
                <a:gd name="connsiteY32" fmla="*/ 4275461 h 4275461"/>
                <a:gd name="connsiteX33" fmla="*/ 1558844 w 3619883"/>
                <a:gd name="connsiteY33" fmla="*/ 4275461 h 4275461"/>
                <a:gd name="connsiteX34" fmla="*/ 1517252 w 3619883"/>
                <a:gd name="connsiteY34" fmla="*/ 4128157 h 4275461"/>
                <a:gd name="connsiteX35" fmla="*/ 1582936 w 3619883"/>
                <a:gd name="connsiteY35" fmla="*/ 4128157 h 4275461"/>
                <a:gd name="connsiteX36" fmla="*/ 1582936 w 3619883"/>
                <a:gd name="connsiteY36" fmla="*/ 3951392 h 4275461"/>
                <a:gd name="connsiteX37" fmla="*/ 1405151 w 3619883"/>
                <a:gd name="connsiteY37" fmla="*/ 3951392 h 4275461"/>
                <a:gd name="connsiteX38" fmla="*/ 1405151 w 3619883"/>
                <a:gd name="connsiteY38" fmla="*/ 4128157 h 4275461"/>
                <a:gd name="connsiteX39" fmla="*/ 1468988 w 3619883"/>
                <a:gd name="connsiteY39" fmla="*/ 4128157 h 4275461"/>
                <a:gd name="connsiteX40" fmla="*/ 1427396 w 3619883"/>
                <a:gd name="connsiteY40" fmla="*/ 4275461 h 4275461"/>
                <a:gd name="connsiteX41" fmla="*/ 1210751 w 3619883"/>
                <a:gd name="connsiteY41" fmla="*/ 4275461 h 4275461"/>
                <a:gd name="connsiteX42" fmla="*/ 1210751 w 3619883"/>
                <a:gd name="connsiteY42" fmla="*/ 4128157 h 4275461"/>
                <a:gd name="connsiteX43" fmla="*/ 1271978 w 3619883"/>
                <a:gd name="connsiteY43" fmla="*/ 4128157 h 4275461"/>
                <a:gd name="connsiteX44" fmla="*/ 1271978 w 3619883"/>
                <a:gd name="connsiteY44" fmla="*/ 3951392 h 4275461"/>
                <a:gd name="connsiteX45" fmla="*/ 1094193 w 3619883"/>
                <a:gd name="connsiteY45" fmla="*/ 3951392 h 4275461"/>
                <a:gd name="connsiteX46" fmla="*/ 1094193 w 3619883"/>
                <a:gd name="connsiteY46" fmla="*/ 4128157 h 4275461"/>
                <a:gd name="connsiteX47" fmla="*/ 1140354 w 3619883"/>
                <a:gd name="connsiteY47" fmla="*/ 4128157 h 4275461"/>
                <a:gd name="connsiteX48" fmla="*/ 1140354 w 3619883"/>
                <a:gd name="connsiteY48" fmla="*/ 4275461 h 4275461"/>
                <a:gd name="connsiteX49" fmla="*/ 953807 w 3619883"/>
                <a:gd name="connsiteY49" fmla="*/ 4275461 h 4275461"/>
                <a:gd name="connsiteX50" fmla="*/ 912215 w 3619883"/>
                <a:gd name="connsiteY50" fmla="*/ 4128157 h 4275461"/>
                <a:gd name="connsiteX51" fmla="*/ 961020 w 3619883"/>
                <a:gd name="connsiteY51" fmla="*/ 4128157 h 4275461"/>
                <a:gd name="connsiteX52" fmla="*/ 961020 w 3619883"/>
                <a:gd name="connsiteY52" fmla="*/ 3951392 h 4275461"/>
                <a:gd name="connsiteX53" fmla="*/ 783235 w 3619883"/>
                <a:gd name="connsiteY53" fmla="*/ 3951392 h 4275461"/>
                <a:gd name="connsiteX54" fmla="*/ 783235 w 3619883"/>
                <a:gd name="connsiteY54" fmla="*/ 4128157 h 4275461"/>
                <a:gd name="connsiteX55" fmla="*/ 871024 w 3619883"/>
                <a:gd name="connsiteY55" fmla="*/ 4128157 h 4275461"/>
                <a:gd name="connsiteX56" fmla="*/ 829432 w 3619883"/>
                <a:gd name="connsiteY56" fmla="*/ 4275461 h 4275461"/>
                <a:gd name="connsiteX57" fmla="*/ 611484 w 3619883"/>
                <a:gd name="connsiteY57" fmla="*/ 4275461 h 4275461"/>
                <a:gd name="connsiteX58" fmla="*/ 621247 w 3619883"/>
                <a:gd name="connsiteY58" fmla="*/ 4128157 h 4275461"/>
                <a:gd name="connsiteX59" fmla="*/ 650062 w 3619883"/>
                <a:gd name="connsiteY59" fmla="*/ 4128157 h 4275461"/>
                <a:gd name="connsiteX60" fmla="*/ 650062 w 3619883"/>
                <a:gd name="connsiteY60" fmla="*/ 3951392 h 4275461"/>
                <a:gd name="connsiteX61" fmla="*/ 472277 w 3619883"/>
                <a:gd name="connsiteY61" fmla="*/ 3951392 h 4275461"/>
                <a:gd name="connsiteX62" fmla="*/ 472277 w 3619883"/>
                <a:gd name="connsiteY62" fmla="*/ 4128157 h 4275461"/>
                <a:gd name="connsiteX63" fmla="*/ 522650 w 3619883"/>
                <a:gd name="connsiteY63" fmla="*/ 4128157 h 4275461"/>
                <a:gd name="connsiteX64" fmla="*/ 573998 w 3619883"/>
                <a:gd name="connsiteY64" fmla="*/ 4275461 h 4275461"/>
                <a:gd name="connsiteX65" fmla="*/ 336164 w 3619883"/>
                <a:gd name="connsiteY65" fmla="*/ 4275461 h 4275461"/>
                <a:gd name="connsiteX66" fmla="*/ 294572 w 3619883"/>
                <a:gd name="connsiteY66" fmla="*/ 4128157 h 4275461"/>
                <a:gd name="connsiteX67" fmla="*/ 339106 w 3619883"/>
                <a:gd name="connsiteY67" fmla="*/ 4128157 h 4275461"/>
                <a:gd name="connsiteX68" fmla="*/ 339106 w 3619883"/>
                <a:gd name="connsiteY68" fmla="*/ 3951392 h 4275461"/>
                <a:gd name="connsiteX69" fmla="*/ 161321 w 3619883"/>
                <a:gd name="connsiteY69" fmla="*/ 3951392 h 4275461"/>
                <a:gd name="connsiteX70" fmla="*/ 161321 w 3619883"/>
                <a:gd name="connsiteY70" fmla="*/ 4128157 h 4275461"/>
                <a:gd name="connsiteX71" fmla="*/ 230914 w 3619883"/>
                <a:gd name="connsiteY71" fmla="*/ 4128157 h 4275461"/>
                <a:gd name="connsiteX72" fmla="*/ 189322 w 3619883"/>
                <a:gd name="connsiteY72" fmla="*/ 4275461 h 4275461"/>
                <a:gd name="connsiteX73" fmla="*/ 0 w 3619883"/>
                <a:gd name="connsiteY73" fmla="*/ 4275461 h 4275461"/>
                <a:gd name="connsiteX74" fmla="*/ 0 w 3619883"/>
                <a:gd name="connsiteY74" fmla="*/ 42229 h 4275461"/>
                <a:gd name="connsiteX75" fmla="*/ 42464 w 3619883"/>
                <a:gd name="connsiteY75" fmla="*/ 40518 h 4275461"/>
                <a:gd name="connsiteX76" fmla="*/ 137733 w 3619883"/>
                <a:gd name="connsiteY76" fmla="*/ 35355 h 4275461"/>
                <a:gd name="connsiteX77" fmla="*/ 270565 w 3619883"/>
                <a:gd name="connsiteY77" fmla="*/ 29759 h 4275461"/>
                <a:gd name="connsiteX78" fmla="*/ 479734 w 3619883"/>
                <a:gd name="connsiteY78" fmla="*/ 45455 h 4275461"/>
                <a:gd name="connsiteX79" fmla="*/ 524103 w 3619883"/>
                <a:gd name="connsiteY79" fmla="*/ 41625 h 4275461"/>
                <a:gd name="connsiteX80" fmla="*/ 624416 w 3619883"/>
                <a:gd name="connsiteY80" fmla="*/ 22696 h 4275461"/>
                <a:gd name="connsiteX81" fmla="*/ 657762 w 3619883"/>
                <a:gd name="connsiteY81" fmla="*/ 18351 h 4275461"/>
                <a:gd name="connsiteX82" fmla="*/ 690557 w 3619883"/>
                <a:gd name="connsiteY82" fmla="*/ 25792 h 4275461"/>
                <a:gd name="connsiteX83" fmla="*/ 745123 w 3619883"/>
                <a:gd name="connsiteY83" fmla="*/ 40157 h 4275461"/>
                <a:gd name="connsiteX84" fmla="*/ 789493 w 3619883"/>
                <a:gd name="connsiteY84" fmla="*/ 36327 h 4275461"/>
                <a:gd name="connsiteX85" fmla="*/ 854255 w 3619883"/>
                <a:gd name="connsiteY85" fmla="*/ 68887 h 4275461"/>
                <a:gd name="connsiteX86" fmla="*/ 897520 w 3619883"/>
                <a:gd name="connsiteY86" fmla="*/ 88629 h 4275461"/>
                <a:gd name="connsiteX87" fmla="*/ 940510 w 3619883"/>
                <a:gd name="connsiteY87" fmla="*/ 114265 h 4275461"/>
                <a:gd name="connsiteX88" fmla="*/ 1082712 w 3619883"/>
                <a:gd name="connsiteY88" fmla="*/ 144543 h 4275461"/>
                <a:gd name="connsiteX89" fmla="*/ 1205348 w 3619883"/>
                <a:gd name="connsiteY89" fmla="*/ 120753 h 4275461"/>
                <a:gd name="connsiteX90" fmla="*/ 1271764 w 3619883"/>
                <a:gd name="connsiteY90" fmla="*/ 117956 h 4275461"/>
                <a:gd name="connsiteX91" fmla="*/ 1315583 w 3619883"/>
                <a:gd name="connsiteY91" fmla="*/ 125912 h 4275461"/>
                <a:gd name="connsiteX92" fmla="*/ 1359125 w 3619883"/>
                <a:gd name="connsiteY92" fmla="*/ 139761 h 4275461"/>
                <a:gd name="connsiteX93" fmla="*/ 1391919 w 3619883"/>
                <a:gd name="connsiteY93" fmla="*/ 147202 h 4275461"/>
                <a:gd name="connsiteX94" fmla="*/ 1436563 w 3619883"/>
                <a:gd name="connsiteY94" fmla="*/ 137480 h 4275461"/>
                <a:gd name="connsiteX95" fmla="*/ 1471566 w 3619883"/>
                <a:gd name="connsiteY95" fmla="*/ 97777 h 4275461"/>
                <a:gd name="connsiteX96" fmla="*/ 1505739 w 3619883"/>
                <a:gd name="connsiteY96" fmla="*/ 75753 h 4275461"/>
                <a:gd name="connsiteX97" fmla="*/ 1590891 w 3619883"/>
                <a:gd name="connsiteY97" fmla="*/ 144702 h 4275461"/>
                <a:gd name="connsiteX98" fmla="*/ 1625616 w 3619883"/>
                <a:gd name="connsiteY98" fmla="*/ 110893 h 4275461"/>
                <a:gd name="connsiteX99" fmla="*/ 1658964 w 3619883"/>
                <a:gd name="connsiteY99" fmla="*/ 106547 h 4275461"/>
                <a:gd name="connsiteX100" fmla="*/ 1746598 w 3619883"/>
                <a:gd name="connsiteY100" fmla="*/ 122460 h 4275461"/>
                <a:gd name="connsiteX101" fmla="*/ 1811913 w 3619883"/>
                <a:gd name="connsiteY101" fmla="*/ 143234 h 4275461"/>
                <a:gd name="connsiteX102" fmla="*/ 1856557 w 3619883"/>
                <a:gd name="connsiteY102" fmla="*/ 133511 h 4275461"/>
                <a:gd name="connsiteX103" fmla="*/ 2066003 w 3619883"/>
                <a:gd name="connsiteY103" fmla="*/ 143313 h 4275461"/>
                <a:gd name="connsiteX104" fmla="*/ 2177615 w 3619883"/>
                <a:gd name="connsiteY104" fmla="*/ 119007 h 4275461"/>
                <a:gd name="connsiteX105" fmla="*/ 2255883 w 3619883"/>
                <a:gd name="connsiteY105" fmla="*/ 99047 h 4275461"/>
                <a:gd name="connsiteX106" fmla="*/ 2344622 w 3619883"/>
                <a:gd name="connsiteY106" fmla="*/ 91388 h 4275461"/>
                <a:gd name="connsiteX107" fmla="*/ 2455682 w 3619883"/>
                <a:gd name="connsiteY107" fmla="*/ 78869 h 4275461"/>
                <a:gd name="connsiteX108" fmla="*/ 2632609 w 3619883"/>
                <a:gd name="connsiteY108" fmla="*/ 75338 h 4275461"/>
                <a:gd name="connsiteX109" fmla="*/ 2742291 w 3619883"/>
                <a:gd name="connsiteY109" fmla="*/ 92282 h 4275461"/>
                <a:gd name="connsiteX110" fmla="*/ 2851974 w 3619883"/>
                <a:gd name="connsiteY110" fmla="*/ 109227 h 4275461"/>
                <a:gd name="connsiteX111" fmla="*/ 2907643 w 3619883"/>
                <a:gd name="connsiteY111" fmla="*/ 100020 h 4275461"/>
                <a:gd name="connsiteX112" fmla="*/ 2944022 w 3619883"/>
                <a:gd name="connsiteY112" fmla="*/ 30853 h 4275461"/>
                <a:gd name="connsiteX113" fmla="*/ 3022289 w 3619883"/>
                <a:gd name="connsiteY113" fmla="*/ 10893 h 4275461"/>
                <a:gd name="connsiteX114" fmla="*/ 3054807 w 3619883"/>
                <a:gd name="connsiteY114" fmla="*/ 24226 h 4275461"/>
                <a:gd name="connsiteX115" fmla="*/ 3141892 w 3619883"/>
                <a:gd name="connsiteY115" fmla="*/ 51925 h 4275461"/>
                <a:gd name="connsiteX116" fmla="*/ 3185711 w 3619883"/>
                <a:gd name="connsiteY116" fmla="*/ 59881 h 4275461"/>
                <a:gd name="connsiteX117" fmla="*/ 3219056 w 3619883"/>
                <a:gd name="connsiteY117" fmla="*/ 55536 h 4275461"/>
                <a:gd name="connsiteX118" fmla="*/ 3263425 w 3619883"/>
                <a:gd name="connsiteY118" fmla="*/ 51706 h 4275461"/>
                <a:gd name="connsiteX119" fmla="*/ 3296219 w 3619883"/>
                <a:gd name="connsiteY119" fmla="*/ 59147 h 4275461"/>
                <a:gd name="connsiteX120" fmla="*/ 3319094 w 3619883"/>
                <a:gd name="connsiteY120" fmla="*/ 42500 h 4275461"/>
                <a:gd name="connsiteX121" fmla="*/ 3420511 w 3619883"/>
                <a:gd name="connsiteY121" fmla="*/ 0 h 4275461"/>
                <a:gd name="connsiteX122" fmla="*/ 3453305 w 3619883"/>
                <a:gd name="connsiteY122" fmla="*/ 7440 h 4275461"/>
                <a:gd name="connsiteX123" fmla="*/ 3496571 w 3619883"/>
                <a:gd name="connsiteY123" fmla="*/ 27182 h 4275461"/>
                <a:gd name="connsiteX124" fmla="*/ 3602117 w 3619883"/>
                <a:gd name="connsiteY124" fmla="*/ 132521 h 4275461"/>
                <a:gd name="connsiteX125" fmla="*/ 3619883 w 3619883"/>
                <a:gd name="connsiteY125" fmla="*/ 140049 h 4275461"/>
                <a:gd name="connsiteX126" fmla="*/ 3619883 w 3619883"/>
                <a:gd name="connsiteY12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515810 w 3619883"/>
                <a:gd name="connsiteY8" fmla="*/ 3951392 h 4275461"/>
                <a:gd name="connsiteX9" fmla="*/ 2338025 w 3619883"/>
                <a:gd name="connsiteY9" fmla="*/ 3951392 h 4275461"/>
                <a:gd name="connsiteX10" fmla="*/ 2338025 w 3619883"/>
                <a:gd name="connsiteY10" fmla="*/ 4128157 h 4275461"/>
                <a:gd name="connsiteX11" fmla="*/ 2395120 w 3619883"/>
                <a:gd name="connsiteY11" fmla="*/ 4128157 h 4275461"/>
                <a:gd name="connsiteX12" fmla="*/ 2337697 w 3619883"/>
                <a:gd name="connsiteY12" fmla="*/ 4275461 h 4275461"/>
                <a:gd name="connsiteX13" fmla="*/ 2150155 w 3619883"/>
                <a:gd name="connsiteY13" fmla="*/ 4275461 h 4275461"/>
                <a:gd name="connsiteX14" fmla="*/ 2150155 w 3619883"/>
                <a:gd name="connsiteY14" fmla="*/ 4128157 h 4275461"/>
                <a:gd name="connsiteX15" fmla="*/ 2204852 w 3619883"/>
                <a:gd name="connsiteY15" fmla="*/ 4128157 h 4275461"/>
                <a:gd name="connsiteX16" fmla="*/ 2204852 w 3619883"/>
                <a:gd name="connsiteY16" fmla="*/ 3951392 h 4275461"/>
                <a:gd name="connsiteX17" fmla="*/ 2027068 w 3619883"/>
                <a:gd name="connsiteY17" fmla="*/ 3951392 h 4275461"/>
                <a:gd name="connsiteX18" fmla="*/ 2027068 w 3619883"/>
                <a:gd name="connsiteY18" fmla="*/ 4128157 h 4275461"/>
                <a:gd name="connsiteX19" fmla="*/ 2079759 w 3619883"/>
                <a:gd name="connsiteY19" fmla="*/ 4128157 h 4275461"/>
                <a:gd name="connsiteX20" fmla="*/ 2079759 w 3619883"/>
                <a:gd name="connsiteY20" fmla="*/ 4275461 h 4275461"/>
                <a:gd name="connsiteX21" fmla="*/ 1824703 w 3619883"/>
                <a:gd name="connsiteY21" fmla="*/ 4275461 h 4275461"/>
                <a:gd name="connsiteX22" fmla="*/ 1834468 w 3619883"/>
                <a:gd name="connsiteY22" fmla="*/ 4128157 h 4275461"/>
                <a:gd name="connsiteX23" fmla="*/ 1893894 w 3619883"/>
                <a:gd name="connsiteY23" fmla="*/ 4128157 h 4275461"/>
                <a:gd name="connsiteX24" fmla="*/ 1893894 w 3619883"/>
                <a:gd name="connsiteY24" fmla="*/ 3951392 h 4275461"/>
                <a:gd name="connsiteX25" fmla="*/ 1716110 w 3619883"/>
                <a:gd name="connsiteY25" fmla="*/ 3951392 h 4275461"/>
                <a:gd name="connsiteX26" fmla="*/ 1716110 w 3619883"/>
                <a:gd name="connsiteY26" fmla="*/ 4006431 h 4275461"/>
                <a:gd name="connsiteX27" fmla="*/ 1703447 w 3619883"/>
                <a:gd name="connsiteY27" fmla="*/ 4007960 h 4275461"/>
                <a:gd name="connsiteX28" fmla="*/ 1716110 w 3619883"/>
                <a:gd name="connsiteY28" fmla="*/ 4044284 h 4275461"/>
                <a:gd name="connsiteX29" fmla="*/ 1716110 w 3619883"/>
                <a:gd name="connsiteY29" fmla="*/ 4128157 h 4275461"/>
                <a:gd name="connsiteX30" fmla="*/ 1745346 w 3619883"/>
                <a:gd name="connsiteY30" fmla="*/ 4128157 h 4275461"/>
                <a:gd name="connsiteX31" fmla="*/ 1796694 w 3619883"/>
                <a:gd name="connsiteY31" fmla="*/ 4275461 h 4275461"/>
                <a:gd name="connsiteX32" fmla="*/ 1558844 w 3619883"/>
                <a:gd name="connsiteY32" fmla="*/ 4275461 h 4275461"/>
                <a:gd name="connsiteX33" fmla="*/ 1517252 w 3619883"/>
                <a:gd name="connsiteY33" fmla="*/ 4128157 h 4275461"/>
                <a:gd name="connsiteX34" fmla="*/ 1582936 w 3619883"/>
                <a:gd name="connsiteY34" fmla="*/ 4128157 h 4275461"/>
                <a:gd name="connsiteX35" fmla="*/ 1582936 w 3619883"/>
                <a:gd name="connsiteY35" fmla="*/ 3951392 h 4275461"/>
                <a:gd name="connsiteX36" fmla="*/ 1405151 w 3619883"/>
                <a:gd name="connsiteY36" fmla="*/ 3951392 h 4275461"/>
                <a:gd name="connsiteX37" fmla="*/ 1405151 w 3619883"/>
                <a:gd name="connsiteY37" fmla="*/ 4128157 h 4275461"/>
                <a:gd name="connsiteX38" fmla="*/ 1468988 w 3619883"/>
                <a:gd name="connsiteY38" fmla="*/ 4128157 h 4275461"/>
                <a:gd name="connsiteX39" fmla="*/ 1427396 w 3619883"/>
                <a:gd name="connsiteY39" fmla="*/ 4275461 h 4275461"/>
                <a:gd name="connsiteX40" fmla="*/ 1210751 w 3619883"/>
                <a:gd name="connsiteY40" fmla="*/ 4275461 h 4275461"/>
                <a:gd name="connsiteX41" fmla="*/ 1210751 w 3619883"/>
                <a:gd name="connsiteY41" fmla="*/ 4128157 h 4275461"/>
                <a:gd name="connsiteX42" fmla="*/ 1271978 w 3619883"/>
                <a:gd name="connsiteY42" fmla="*/ 4128157 h 4275461"/>
                <a:gd name="connsiteX43" fmla="*/ 1271978 w 3619883"/>
                <a:gd name="connsiteY43" fmla="*/ 3951392 h 4275461"/>
                <a:gd name="connsiteX44" fmla="*/ 1094193 w 3619883"/>
                <a:gd name="connsiteY44" fmla="*/ 3951392 h 4275461"/>
                <a:gd name="connsiteX45" fmla="*/ 1094193 w 3619883"/>
                <a:gd name="connsiteY45" fmla="*/ 4128157 h 4275461"/>
                <a:gd name="connsiteX46" fmla="*/ 1140354 w 3619883"/>
                <a:gd name="connsiteY46" fmla="*/ 4128157 h 4275461"/>
                <a:gd name="connsiteX47" fmla="*/ 1140354 w 3619883"/>
                <a:gd name="connsiteY47" fmla="*/ 4275461 h 4275461"/>
                <a:gd name="connsiteX48" fmla="*/ 953807 w 3619883"/>
                <a:gd name="connsiteY48" fmla="*/ 4275461 h 4275461"/>
                <a:gd name="connsiteX49" fmla="*/ 912215 w 3619883"/>
                <a:gd name="connsiteY49" fmla="*/ 4128157 h 4275461"/>
                <a:gd name="connsiteX50" fmla="*/ 961020 w 3619883"/>
                <a:gd name="connsiteY50" fmla="*/ 4128157 h 4275461"/>
                <a:gd name="connsiteX51" fmla="*/ 961020 w 3619883"/>
                <a:gd name="connsiteY51" fmla="*/ 3951392 h 4275461"/>
                <a:gd name="connsiteX52" fmla="*/ 783235 w 3619883"/>
                <a:gd name="connsiteY52" fmla="*/ 3951392 h 4275461"/>
                <a:gd name="connsiteX53" fmla="*/ 783235 w 3619883"/>
                <a:gd name="connsiteY53" fmla="*/ 4128157 h 4275461"/>
                <a:gd name="connsiteX54" fmla="*/ 871024 w 3619883"/>
                <a:gd name="connsiteY54" fmla="*/ 4128157 h 4275461"/>
                <a:gd name="connsiteX55" fmla="*/ 829432 w 3619883"/>
                <a:gd name="connsiteY55" fmla="*/ 4275461 h 4275461"/>
                <a:gd name="connsiteX56" fmla="*/ 611484 w 3619883"/>
                <a:gd name="connsiteY56" fmla="*/ 4275461 h 4275461"/>
                <a:gd name="connsiteX57" fmla="*/ 621247 w 3619883"/>
                <a:gd name="connsiteY57" fmla="*/ 4128157 h 4275461"/>
                <a:gd name="connsiteX58" fmla="*/ 650062 w 3619883"/>
                <a:gd name="connsiteY58" fmla="*/ 4128157 h 4275461"/>
                <a:gd name="connsiteX59" fmla="*/ 650062 w 3619883"/>
                <a:gd name="connsiteY59" fmla="*/ 3951392 h 4275461"/>
                <a:gd name="connsiteX60" fmla="*/ 472277 w 3619883"/>
                <a:gd name="connsiteY60" fmla="*/ 3951392 h 4275461"/>
                <a:gd name="connsiteX61" fmla="*/ 472277 w 3619883"/>
                <a:gd name="connsiteY61" fmla="*/ 4128157 h 4275461"/>
                <a:gd name="connsiteX62" fmla="*/ 522650 w 3619883"/>
                <a:gd name="connsiteY62" fmla="*/ 4128157 h 4275461"/>
                <a:gd name="connsiteX63" fmla="*/ 573998 w 3619883"/>
                <a:gd name="connsiteY63" fmla="*/ 4275461 h 4275461"/>
                <a:gd name="connsiteX64" fmla="*/ 336164 w 3619883"/>
                <a:gd name="connsiteY64" fmla="*/ 4275461 h 4275461"/>
                <a:gd name="connsiteX65" fmla="*/ 294572 w 3619883"/>
                <a:gd name="connsiteY65" fmla="*/ 4128157 h 4275461"/>
                <a:gd name="connsiteX66" fmla="*/ 339106 w 3619883"/>
                <a:gd name="connsiteY66" fmla="*/ 4128157 h 4275461"/>
                <a:gd name="connsiteX67" fmla="*/ 339106 w 3619883"/>
                <a:gd name="connsiteY67" fmla="*/ 3951392 h 4275461"/>
                <a:gd name="connsiteX68" fmla="*/ 161321 w 3619883"/>
                <a:gd name="connsiteY68" fmla="*/ 3951392 h 4275461"/>
                <a:gd name="connsiteX69" fmla="*/ 161321 w 3619883"/>
                <a:gd name="connsiteY69" fmla="*/ 4128157 h 4275461"/>
                <a:gd name="connsiteX70" fmla="*/ 230914 w 3619883"/>
                <a:gd name="connsiteY70" fmla="*/ 4128157 h 4275461"/>
                <a:gd name="connsiteX71" fmla="*/ 189322 w 3619883"/>
                <a:gd name="connsiteY71" fmla="*/ 4275461 h 4275461"/>
                <a:gd name="connsiteX72" fmla="*/ 0 w 3619883"/>
                <a:gd name="connsiteY72" fmla="*/ 4275461 h 4275461"/>
                <a:gd name="connsiteX73" fmla="*/ 0 w 3619883"/>
                <a:gd name="connsiteY73" fmla="*/ 42229 h 4275461"/>
                <a:gd name="connsiteX74" fmla="*/ 42464 w 3619883"/>
                <a:gd name="connsiteY74" fmla="*/ 40518 h 4275461"/>
                <a:gd name="connsiteX75" fmla="*/ 137733 w 3619883"/>
                <a:gd name="connsiteY75" fmla="*/ 35355 h 4275461"/>
                <a:gd name="connsiteX76" fmla="*/ 270565 w 3619883"/>
                <a:gd name="connsiteY76" fmla="*/ 29759 h 4275461"/>
                <a:gd name="connsiteX77" fmla="*/ 479734 w 3619883"/>
                <a:gd name="connsiteY77" fmla="*/ 45455 h 4275461"/>
                <a:gd name="connsiteX78" fmla="*/ 524103 w 3619883"/>
                <a:gd name="connsiteY78" fmla="*/ 41625 h 4275461"/>
                <a:gd name="connsiteX79" fmla="*/ 624416 w 3619883"/>
                <a:gd name="connsiteY79" fmla="*/ 22696 h 4275461"/>
                <a:gd name="connsiteX80" fmla="*/ 657762 w 3619883"/>
                <a:gd name="connsiteY80" fmla="*/ 18351 h 4275461"/>
                <a:gd name="connsiteX81" fmla="*/ 690557 w 3619883"/>
                <a:gd name="connsiteY81" fmla="*/ 25792 h 4275461"/>
                <a:gd name="connsiteX82" fmla="*/ 745123 w 3619883"/>
                <a:gd name="connsiteY82" fmla="*/ 40157 h 4275461"/>
                <a:gd name="connsiteX83" fmla="*/ 789493 w 3619883"/>
                <a:gd name="connsiteY83" fmla="*/ 36327 h 4275461"/>
                <a:gd name="connsiteX84" fmla="*/ 854255 w 3619883"/>
                <a:gd name="connsiteY84" fmla="*/ 68887 h 4275461"/>
                <a:gd name="connsiteX85" fmla="*/ 897520 w 3619883"/>
                <a:gd name="connsiteY85" fmla="*/ 88629 h 4275461"/>
                <a:gd name="connsiteX86" fmla="*/ 940510 w 3619883"/>
                <a:gd name="connsiteY86" fmla="*/ 114265 h 4275461"/>
                <a:gd name="connsiteX87" fmla="*/ 1082712 w 3619883"/>
                <a:gd name="connsiteY87" fmla="*/ 144543 h 4275461"/>
                <a:gd name="connsiteX88" fmla="*/ 1205348 w 3619883"/>
                <a:gd name="connsiteY88" fmla="*/ 120753 h 4275461"/>
                <a:gd name="connsiteX89" fmla="*/ 1271764 w 3619883"/>
                <a:gd name="connsiteY89" fmla="*/ 117956 h 4275461"/>
                <a:gd name="connsiteX90" fmla="*/ 1315583 w 3619883"/>
                <a:gd name="connsiteY90" fmla="*/ 125912 h 4275461"/>
                <a:gd name="connsiteX91" fmla="*/ 1359125 w 3619883"/>
                <a:gd name="connsiteY91" fmla="*/ 139761 h 4275461"/>
                <a:gd name="connsiteX92" fmla="*/ 1391919 w 3619883"/>
                <a:gd name="connsiteY92" fmla="*/ 147202 h 4275461"/>
                <a:gd name="connsiteX93" fmla="*/ 1436563 w 3619883"/>
                <a:gd name="connsiteY93" fmla="*/ 137480 h 4275461"/>
                <a:gd name="connsiteX94" fmla="*/ 1471566 w 3619883"/>
                <a:gd name="connsiteY94" fmla="*/ 97777 h 4275461"/>
                <a:gd name="connsiteX95" fmla="*/ 1505739 w 3619883"/>
                <a:gd name="connsiteY95" fmla="*/ 75753 h 4275461"/>
                <a:gd name="connsiteX96" fmla="*/ 1590891 w 3619883"/>
                <a:gd name="connsiteY96" fmla="*/ 144702 h 4275461"/>
                <a:gd name="connsiteX97" fmla="*/ 1625616 w 3619883"/>
                <a:gd name="connsiteY97" fmla="*/ 110893 h 4275461"/>
                <a:gd name="connsiteX98" fmla="*/ 1658964 w 3619883"/>
                <a:gd name="connsiteY98" fmla="*/ 106547 h 4275461"/>
                <a:gd name="connsiteX99" fmla="*/ 1746598 w 3619883"/>
                <a:gd name="connsiteY99" fmla="*/ 122460 h 4275461"/>
                <a:gd name="connsiteX100" fmla="*/ 1811913 w 3619883"/>
                <a:gd name="connsiteY100" fmla="*/ 143234 h 4275461"/>
                <a:gd name="connsiteX101" fmla="*/ 1856557 w 3619883"/>
                <a:gd name="connsiteY101" fmla="*/ 133511 h 4275461"/>
                <a:gd name="connsiteX102" fmla="*/ 2066003 w 3619883"/>
                <a:gd name="connsiteY102" fmla="*/ 143313 h 4275461"/>
                <a:gd name="connsiteX103" fmla="*/ 2177615 w 3619883"/>
                <a:gd name="connsiteY103" fmla="*/ 119007 h 4275461"/>
                <a:gd name="connsiteX104" fmla="*/ 2255883 w 3619883"/>
                <a:gd name="connsiteY104" fmla="*/ 99047 h 4275461"/>
                <a:gd name="connsiteX105" fmla="*/ 2344622 w 3619883"/>
                <a:gd name="connsiteY105" fmla="*/ 91388 h 4275461"/>
                <a:gd name="connsiteX106" fmla="*/ 2455682 w 3619883"/>
                <a:gd name="connsiteY106" fmla="*/ 78869 h 4275461"/>
                <a:gd name="connsiteX107" fmla="*/ 2632609 w 3619883"/>
                <a:gd name="connsiteY107" fmla="*/ 75338 h 4275461"/>
                <a:gd name="connsiteX108" fmla="*/ 2742291 w 3619883"/>
                <a:gd name="connsiteY108" fmla="*/ 92282 h 4275461"/>
                <a:gd name="connsiteX109" fmla="*/ 2851974 w 3619883"/>
                <a:gd name="connsiteY109" fmla="*/ 109227 h 4275461"/>
                <a:gd name="connsiteX110" fmla="*/ 2907643 w 3619883"/>
                <a:gd name="connsiteY110" fmla="*/ 100020 h 4275461"/>
                <a:gd name="connsiteX111" fmla="*/ 2944022 w 3619883"/>
                <a:gd name="connsiteY111" fmla="*/ 30853 h 4275461"/>
                <a:gd name="connsiteX112" fmla="*/ 3022289 w 3619883"/>
                <a:gd name="connsiteY112" fmla="*/ 10893 h 4275461"/>
                <a:gd name="connsiteX113" fmla="*/ 3054807 w 3619883"/>
                <a:gd name="connsiteY113" fmla="*/ 24226 h 4275461"/>
                <a:gd name="connsiteX114" fmla="*/ 3141892 w 3619883"/>
                <a:gd name="connsiteY114" fmla="*/ 51925 h 4275461"/>
                <a:gd name="connsiteX115" fmla="*/ 3185711 w 3619883"/>
                <a:gd name="connsiteY115" fmla="*/ 59881 h 4275461"/>
                <a:gd name="connsiteX116" fmla="*/ 3219056 w 3619883"/>
                <a:gd name="connsiteY116" fmla="*/ 55536 h 4275461"/>
                <a:gd name="connsiteX117" fmla="*/ 3263425 w 3619883"/>
                <a:gd name="connsiteY117" fmla="*/ 51706 h 4275461"/>
                <a:gd name="connsiteX118" fmla="*/ 3296219 w 3619883"/>
                <a:gd name="connsiteY118" fmla="*/ 59147 h 4275461"/>
                <a:gd name="connsiteX119" fmla="*/ 3319094 w 3619883"/>
                <a:gd name="connsiteY119" fmla="*/ 42500 h 4275461"/>
                <a:gd name="connsiteX120" fmla="*/ 3420511 w 3619883"/>
                <a:gd name="connsiteY120" fmla="*/ 0 h 4275461"/>
                <a:gd name="connsiteX121" fmla="*/ 3453305 w 3619883"/>
                <a:gd name="connsiteY121" fmla="*/ 7440 h 4275461"/>
                <a:gd name="connsiteX122" fmla="*/ 3496571 w 3619883"/>
                <a:gd name="connsiteY122" fmla="*/ 27182 h 4275461"/>
                <a:gd name="connsiteX123" fmla="*/ 3602117 w 3619883"/>
                <a:gd name="connsiteY123" fmla="*/ 132521 h 4275461"/>
                <a:gd name="connsiteX124" fmla="*/ 3619883 w 3619883"/>
                <a:gd name="connsiteY124" fmla="*/ 140049 h 4275461"/>
                <a:gd name="connsiteX125" fmla="*/ 3619883 w 3619883"/>
                <a:gd name="connsiteY12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3951392 h 4275461"/>
                <a:gd name="connsiteX9" fmla="*/ 2338025 w 3619883"/>
                <a:gd name="connsiteY9" fmla="*/ 4128157 h 4275461"/>
                <a:gd name="connsiteX10" fmla="*/ 2395120 w 3619883"/>
                <a:gd name="connsiteY10" fmla="*/ 4128157 h 4275461"/>
                <a:gd name="connsiteX11" fmla="*/ 2337697 w 3619883"/>
                <a:gd name="connsiteY11" fmla="*/ 4275461 h 4275461"/>
                <a:gd name="connsiteX12" fmla="*/ 2150155 w 3619883"/>
                <a:gd name="connsiteY12" fmla="*/ 4275461 h 4275461"/>
                <a:gd name="connsiteX13" fmla="*/ 2150155 w 3619883"/>
                <a:gd name="connsiteY13" fmla="*/ 4128157 h 4275461"/>
                <a:gd name="connsiteX14" fmla="*/ 2204852 w 3619883"/>
                <a:gd name="connsiteY14" fmla="*/ 4128157 h 4275461"/>
                <a:gd name="connsiteX15" fmla="*/ 2204852 w 3619883"/>
                <a:gd name="connsiteY15" fmla="*/ 3951392 h 4275461"/>
                <a:gd name="connsiteX16" fmla="*/ 2027068 w 3619883"/>
                <a:gd name="connsiteY16" fmla="*/ 3951392 h 4275461"/>
                <a:gd name="connsiteX17" fmla="*/ 2027068 w 3619883"/>
                <a:gd name="connsiteY17" fmla="*/ 4128157 h 4275461"/>
                <a:gd name="connsiteX18" fmla="*/ 2079759 w 3619883"/>
                <a:gd name="connsiteY18" fmla="*/ 4128157 h 4275461"/>
                <a:gd name="connsiteX19" fmla="*/ 2079759 w 3619883"/>
                <a:gd name="connsiteY19" fmla="*/ 4275461 h 4275461"/>
                <a:gd name="connsiteX20" fmla="*/ 1824703 w 3619883"/>
                <a:gd name="connsiteY20" fmla="*/ 4275461 h 4275461"/>
                <a:gd name="connsiteX21" fmla="*/ 1834468 w 3619883"/>
                <a:gd name="connsiteY21" fmla="*/ 4128157 h 4275461"/>
                <a:gd name="connsiteX22" fmla="*/ 1893894 w 3619883"/>
                <a:gd name="connsiteY22" fmla="*/ 4128157 h 4275461"/>
                <a:gd name="connsiteX23" fmla="*/ 1893894 w 3619883"/>
                <a:gd name="connsiteY23" fmla="*/ 3951392 h 4275461"/>
                <a:gd name="connsiteX24" fmla="*/ 1716110 w 3619883"/>
                <a:gd name="connsiteY24" fmla="*/ 3951392 h 4275461"/>
                <a:gd name="connsiteX25" fmla="*/ 1716110 w 3619883"/>
                <a:gd name="connsiteY25" fmla="*/ 4006431 h 4275461"/>
                <a:gd name="connsiteX26" fmla="*/ 1703447 w 3619883"/>
                <a:gd name="connsiteY26" fmla="*/ 4007960 h 4275461"/>
                <a:gd name="connsiteX27" fmla="*/ 1716110 w 3619883"/>
                <a:gd name="connsiteY27" fmla="*/ 4044284 h 4275461"/>
                <a:gd name="connsiteX28" fmla="*/ 1716110 w 3619883"/>
                <a:gd name="connsiteY28" fmla="*/ 4128157 h 4275461"/>
                <a:gd name="connsiteX29" fmla="*/ 1745346 w 3619883"/>
                <a:gd name="connsiteY29" fmla="*/ 4128157 h 4275461"/>
                <a:gd name="connsiteX30" fmla="*/ 1796694 w 3619883"/>
                <a:gd name="connsiteY30" fmla="*/ 4275461 h 4275461"/>
                <a:gd name="connsiteX31" fmla="*/ 1558844 w 3619883"/>
                <a:gd name="connsiteY31" fmla="*/ 4275461 h 4275461"/>
                <a:gd name="connsiteX32" fmla="*/ 1517252 w 3619883"/>
                <a:gd name="connsiteY32" fmla="*/ 4128157 h 4275461"/>
                <a:gd name="connsiteX33" fmla="*/ 1582936 w 3619883"/>
                <a:gd name="connsiteY33" fmla="*/ 4128157 h 4275461"/>
                <a:gd name="connsiteX34" fmla="*/ 1582936 w 3619883"/>
                <a:gd name="connsiteY34" fmla="*/ 3951392 h 4275461"/>
                <a:gd name="connsiteX35" fmla="*/ 1405151 w 3619883"/>
                <a:gd name="connsiteY35" fmla="*/ 3951392 h 4275461"/>
                <a:gd name="connsiteX36" fmla="*/ 1405151 w 3619883"/>
                <a:gd name="connsiteY36" fmla="*/ 4128157 h 4275461"/>
                <a:gd name="connsiteX37" fmla="*/ 1468988 w 3619883"/>
                <a:gd name="connsiteY37" fmla="*/ 4128157 h 4275461"/>
                <a:gd name="connsiteX38" fmla="*/ 1427396 w 3619883"/>
                <a:gd name="connsiteY38" fmla="*/ 4275461 h 4275461"/>
                <a:gd name="connsiteX39" fmla="*/ 1210751 w 3619883"/>
                <a:gd name="connsiteY39" fmla="*/ 4275461 h 4275461"/>
                <a:gd name="connsiteX40" fmla="*/ 1210751 w 3619883"/>
                <a:gd name="connsiteY40" fmla="*/ 4128157 h 4275461"/>
                <a:gd name="connsiteX41" fmla="*/ 1271978 w 3619883"/>
                <a:gd name="connsiteY41" fmla="*/ 4128157 h 4275461"/>
                <a:gd name="connsiteX42" fmla="*/ 1271978 w 3619883"/>
                <a:gd name="connsiteY42" fmla="*/ 3951392 h 4275461"/>
                <a:gd name="connsiteX43" fmla="*/ 1094193 w 3619883"/>
                <a:gd name="connsiteY43" fmla="*/ 3951392 h 4275461"/>
                <a:gd name="connsiteX44" fmla="*/ 1094193 w 3619883"/>
                <a:gd name="connsiteY44" fmla="*/ 4128157 h 4275461"/>
                <a:gd name="connsiteX45" fmla="*/ 1140354 w 3619883"/>
                <a:gd name="connsiteY45" fmla="*/ 4128157 h 4275461"/>
                <a:gd name="connsiteX46" fmla="*/ 1140354 w 3619883"/>
                <a:gd name="connsiteY46" fmla="*/ 4275461 h 4275461"/>
                <a:gd name="connsiteX47" fmla="*/ 953807 w 3619883"/>
                <a:gd name="connsiteY47" fmla="*/ 4275461 h 4275461"/>
                <a:gd name="connsiteX48" fmla="*/ 912215 w 3619883"/>
                <a:gd name="connsiteY48" fmla="*/ 4128157 h 4275461"/>
                <a:gd name="connsiteX49" fmla="*/ 961020 w 3619883"/>
                <a:gd name="connsiteY49" fmla="*/ 4128157 h 4275461"/>
                <a:gd name="connsiteX50" fmla="*/ 961020 w 3619883"/>
                <a:gd name="connsiteY50" fmla="*/ 3951392 h 4275461"/>
                <a:gd name="connsiteX51" fmla="*/ 783235 w 3619883"/>
                <a:gd name="connsiteY51" fmla="*/ 3951392 h 4275461"/>
                <a:gd name="connsiteX52" fmla="*/ 783235 w 3619883"/>
                <a:gd name="connsiteY52" fmla="*/ 4128157 h 4275461"/>
                <a:gd name="connsiteX53" fmla="*/ 871024 w 3619883"/>
                <a:gd name="connsiteY53" fmla="*/ 4128157 h 4275461"/>
                <a:gd name="connsiteX54" fmla="*/ 829432 w 3619883"/>
                <a:gd name="connsiteY54" fmla="*/ 4275461 h 4275461"/>
                <a:gd name="connsiteX55" fmla="*/ 611484 w 3619883"/>
                <a:gd name="connsiteY55" fmla="*/ 4275461 h 4275461"/>
                <a:gd name="connsiteX56" fmla="*/ 621247 w 3619883"/>
                <a:gd name="connsiteY56" fmla="*/ 4128157 h 4275461"/>
                <a:gd name="connsiteX57" fmla="*/ 650062 w 3619883"/>
                <a:gd name="connsiteY57" fmla="*/ 4128157 h 4275461"/>
                <a:gd name="connsiteX58" fmla="*/ 650062 w 3619883"/>
                <a:gd name="connsiteY58" fmla="*/ 3951392 h 4275461"/>
                <a:gd name="connsiteX59" fmla="*/ 472277 w 3619883"/>
                <a:gd name="connsiteY59" fmla="*/ 3951392 h 4275461"/>
                <a:gd name="connsiteX60" fmla="*/ 472277 w 3619883"/>
                <a:gd name="connsiteY60" fmla="*/ 4128157 h 4275461"/>
                <a:gd name="connsiteX61" fmla="*/ 522650 w 3619883"/>
                <a:gd name="connsiteY61" fmla="*/ 4128157 h 4275461"/>
                <a:gd name="connsiteX62" fmla="*/ 573998 w 3619883"/>
                <a:gd name="connsiteY62" fmla="*/ 4275461 h 4275461"/>
                <a:gd name="connsiteX63" fmla="*/ 336164 w 3619883"/>
                <a:gd name="connsiteY63" fmla="*/ 4275461 h 4275461"/>
                <a:gd name="connsiteX64" fmla="*/ 294572 w 3619883"/>
                <a:gd name="connsiteY64" fmla="*/ 4128157 h 4275461"/>
                <a:gd name="connsiteX65" fmla="*/ 339106 w 3619883"/>
                <a:gd name="connsiteY65" fmla="*/ 4128157 h 4275461"/>
                <a:gd name="connsiteX66" fmla="*/ 339106 w 3619883"/>
                <a:gd name="connsiteY66" fmla="*/ 3951392 h 4275461"/>
                <a:gd name="connsiteX67" fmla="*/ 161321 w 3619883"/>
                <a:gd name="connsiteY67" fmla="*/ 3951392 h 4275461"/>
                <a:gd name="connsiteX68" fmla="*/ 161321 w 3619883"/>
                <a:gd name="connsiteY68" fmla="*/ 4128157 h 4275461"/>
                <a:gd name="connsiteX69" fmla="*/ 230914 w 3619883"/>
                <a:gd name="connsiteY69" fmla="*/ 4128157 h 4275461"/>
                <a:gd name="connsiteX70" fmla="*/ 189322 w 3619883"/>
                <a:gd name="connsiteY70" fmla="*/ 4275461 h 4275461"/>
                <a:gd name="connsiteX71" fmla="*/ 0 w 3619883"/>
                <a:gd name="connsiteY71" fmla="*/ 4275461 h 4275461"/>
                <a:gd name="connsiteX72" fmla="*/ 0 w 3619883"/>
                <a:gd name="connsiteY72" fmla="*/ 42229 h 4275461"/>
                <a:gd name="connsiteX73" fmla="*/ 42464 w 3619883"/>
                <a:gd name="connsiteY73" fmla="*/ 40518 h 4275461"/>
                <a:gd name="connsiteX74" fmla="*/ 137733 w 3619883"/>
                <a:gd name="connsiteY74" fmla="*/ 35355 h 4275461"/>
                <a:gd name="connsiteX75" fmla="*/ 270565 w 3619883"/>
                <a:gd name="connsiteY75" fmla="*/ 29759 h 4275461"/>
                <a:gd name="connsiteX76" fmla="*/ 479734 w 3619883"/>
                <a:gd name="connsiteY76" fmla="*/ 45455 h 4275461"/>
                <a:gd name="connsiteX77" fmla="*/ 524103 w 3619883"/>
                <a:gd name="connsiteY77" fmla="*/ 41625 h 4275461"/>
                <a:gd name="connsiteX78" fmla="*/ 624416 w 3619883"/>
                <a:gd name="connsiteY78" fmla="*/ 22696 h 4275461"/>
                <a:gd name="connsiteX79" fmla="*/ 657762 w 3619883"/>
                <a:gd name="connsiteY79" fmla="*/ 18351 h 4275461"/>
                <a:gd name="connsiteX80" fmla="*/ 690557 w 3619883"/>
                <a:gd name="connsiteY80" fmla="*/ 25792 h 4275461"/>
                <a:gd name="connsiteX81" fmla="*/ 745123 w 3619883"/>
                <a:gd name="connsiteY81" fmla="*/ 40157 h 4275461"/>
                <a:gd name="connsiteX82" fmla="*/ 789493 w 3619883"/>
                <a:gd name="connsiteY82" fmla="*/ 36327 h 4275461"/>
                <a:gd name="connsiteX83" fmla="*/ 854255 w 3619883"/>
                <a:gd name="connsiteY83" fmla="*/ 68887 h 4275461"/>
                <a:gd name="connsiteX84" fmla="*/ 897520 w 3619883"/>
                <a:gd name="connsiteY84" fmla="*/ 88629 h 4275461"/>
                <a:gd name="connsiteX85" fmla="*/ 940510 w 3619883"/>
                <a:gd name="connsiteY85" fmla="*/ 114265 h 4275461"/>
                <a:gd name="connsiteX86" fmla="*/ 1082712 w 3619883"/>
                <a:gd name="connsiteY86" fmla="*/ 144543 h 4275461"/>
                <a:gd name="connsiteX87" fmla="*/ 1205348 w 3619883"/>
                <a:gd name="connsiteY87" fmla="*/ 120753 h 4275461"/>
                <a:gd name="connsiteX88" fmla="*/ 1271764 w 3619883"/>
                <a:gd name="connsiteY88" fmla="*/ 117956 h 4275461"/>
                <a:gd name="connsiteX89" fmla="*/ 1315583 w 3619883"/>
                <a:gd name="connsiteY89" fmla="*/ 125912 h 4275461"/>
                <a:gd name="connsiteX90" fmla="*/ 1359125 w 3619883"/>
                <a:gd name="connsiteY90" fmla="*/ 139761 h 4275461"/>
                <a:gd name="connsiteX91" fmla="*/ 1391919 w 3619883"/>
                <a:gd name="connsiteY91" fmla="*/ 147202 h 4275461"/>
                <a:gd name="connsiteX92" fmla="*/ 1436563 w 3619883"/>
                <a:gd name="connsiteY92" fmla="*/ 137480 h 4275461"/>
                <a:gd name="connsiteX93" fmla="*/ 1471566 w 3619883"/>
                <a:gd name="connsiteY93" fmla="*/ 97777 h 4275461"/>
                <a:gd name="connsiteX94" fmla="*/ 1505739 w 3619883"/>
                <a:gd name="connsiteY94" fmla="*/ 75753 h 4275461"/>
                <a:gd name="connsiteX95" fmla="*/ 1590891 w 3619883"/>
                <a:gd name="connsiteY95" fmla="*/ 144702 h 4275461"/>
                <a:gd name="connsiteX96" fmla="*/ 1625616 w 3619883"/>
                <a:gd name="connsiteY96" fmla="*/ 110893 h 4275461"/>
                <a:gd name="connsiteX97" fmla="*/ 1658964 w 3619883"/>
                <a:gd name="connsiteY97" fmla="*/ 106547 h 4275461"/>
                <a:gd name="connsiteX98" fmla="*/ 1746598 w 3619883"/>
                <a:gd name="connsiteY98" fmla="*/ 122460 h 4275461"/>
                <a:gd name="connsiteX99" fmla="*/ 1811913 w 3619883"/>
                <a:gd name="connsiteY99" fmla="*/ 143234 h 4275461"/>
                <a:gd name="connsiteX100" fmla="*/ 1856557 w 3619883"/>
                <a:gd name="connsiteY100" fmla="*/ 133511 h 4275461"/>
                <a:gd name="connsiteX101" fmla="*/ 2066003 w 3619883"/>
                <a:gd name="connsiteY101" fmla="*/ 143313 h 4275461"/>
                <a:gd name="connsiteX102" fmla="*/ 2177615 w 3619883"/>
                <a:gd name="connsiteY102" fmla="*/ 119007 h 4275461"/>
                <a:gd name="connsiteX103" fmla="*/ 2255883 w 3619883"/>
                <a:gd name="connsiteY103" fmla="*/ 99047 h 4275461"/>
                <a:gd name="connsiteX104" fmla="*/ 2344622 w 3619883"/>
                <a:gd name="connsiteY104" fmla="*/ 91388 h 4275461"/>
                <a:gd name="connsiteX105" fmla="*/ 2455682 w 3619883"/>
                <a:gd name="connsiteY105" fmla="*/ 78869 h 4275461"/>
                <a:gd name="connsiteX106" fmla="*/ 2632609 w 3619883"/>
                <a:gd name="connsiteY106" fmla="*/ 75338 h 4275461"/>
                <a:gd name="connsiteX107" fmla="*/ 2742291 w 3619883"/>
                <a:gd name="connsiteY107" fmla="*/ 92282 h 4275461"/>
                <a:gd name="connsiteX108" fmla="*/ 2851974 w 3619883"/>
                <a:gd name="connsiteY108" fmla="*/ 109227 h 4275461"/>
                <a:gd name="connsiteX109" fmla="*/ 2907643 w 3619883"/>
                <a:gd name="connsiteY109" fmla="*/ 100020 h 4275461"/>
                <a:gd name="connsiteX110" fmla="*/ 2944022 w 3619883"/>
                <a:gd name="connsiteY110" fmla="*/ 30853 h 4275461"/>
                <a:gd name="connsiteX111" fmla="*/ 3022289 w 3619883"/>
                <a:gd name="connsiteY111" fmla="*/ 10893 h 4275461"/>
                <a:gd name="connsiteX112" fmla="*/ 3054807 w 3619883"/>
                <a:gd name="connsiteY112" fmla="*/ 24226 h 4275461"/>
                <a:gd name="connsiteX113" fmla="*/ 3141892 w 3619883"/>
                <a:gd name="connsiteY113" fmla="*/ 51925 h 4275461"/>
                <a:gd name="connsiteX114" fmla="*/ 3185711 w 3619883"/>
                <a:gd name="connsiteY114" fmla="*/ 59881 h 4275461"/>
                <a:gd name="connsiteX115" fmla="*/ 3219056 w 3619883"/>
                <a:gd name="connsiteY115" fmla="*/ 55536 h 4275461"/>
                <a:gd name="connsiteX116" fmla="*/ 3263425 w 3619883"/>
                <a:gd name="connsiteY116" fmla="*/ 51706 h 4275461"/>
                <a:gd name="connsiteX117" fmla="*/ 3296219 w 3619883"/>
                <a:gd name="connsiteY117" fmla="*/ 59147 h 4275461"/>
                <a:gd name="connsiteX118" fmla="*/ 3319094 w 3619883"/>
                <a:gd name="connsiteY118" fmla="*/ 42500 h 4275461"/>
                <a:gd name="connsiteX119" fmla="*/ 3420511 w 3619883"/>
                <a:gd name="connsiteY119" fmla="*/ 0 h 4275461"/>
                <a:gd name="connsiteX120" fmla="*/ 3453305 w 3619883"/>
                <a:gd name="connsiteY120" fmla="*/ 7440 h 4275461"/>
                <a:gd name="connsiteX121" fmla="*/ 3496571 w 3619883"/>
                <a:gd name="connsiteY121" fmla="*/ 27182 h 4275461"/>
                <a:gd name="connsiteX122" fmla="*/ 3602117 w 3619883"/>
                <a:gd name="connsiteY122" fmla="*/ 132521 h 4275461"/>
                <a:gd name="connsiteX123" fmla="*/ 3619883 w 3619883"/>
                <a:gd name="connsiteY123" fmla="*/ 140049 h 4275461"/>
                <a:gd name="connsiteX124" fmla="*/ 3619883 w 3619883"/>
                <a:gd name="connsiteY12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95120 w 3619883"/>
                <a:gd name="connsiteY9" fmla="*/ 4128157 h 4275461"/>
                <a:gd name="connsiteX10" fmla="*/ 2337697 w 3619883"/>
                <a:gd name="connsiteY10" fmla="*/ 4275461 h 4275461"/>
                <a:gd name="connsiteX11" fmla="*/ 2150155 w 3619883"/>
                <a:gd name="connsiteY11" fmla="*/ 4275461 h 4275461"/>
                <a:gd name="connsiteX12" fmla="*/ 2150155 w 3619883"/>
                <a:gd name="connsiteY12" fmla="*/ 4128157 h 4275461"/>
                <a:gd name="connsiteX13" fmla="*/ 2204852 w 3619883"/>
                <a:gd name="connsiteY13" fmla="*/ 4128157 h 4275461"/>
                <a:gd name="connsiteX14" fmla="*/ 2204852 w 3619883"/>
                <a:gd name="connsiteY14" fmla="*/ 3951392 h 4275461"/>
                <a:gd name="connsiteX15" fmla="*/ 2027068 w 3619883"/>
                <a:gd name="connsiteY15" fmla="*/ 3951392 h 4275461"/>
                <a:gd name="connsiteX16" fmla="*/ 2027068 w 3619883"/>
                <a:gd name="connsiteY16" fmla="*/ 4128157 h 4275461"/>
                <a:gd name="connsiteX17" fmla="*/ 2079759 w 3619883"/>
                <a:gd name="connsiteY17" fmla="*/ 4128157 h 4275461"/>
                <a:gd name="connsiteX18" fmla="*/ 2079759 w 3619883"/>
                <a:gd name="connsiteY18" fmla="*/ 4275461 h 4275461"/>
                <a:gd name="connsiteX19" fmla="*/ 1824703 w 3619883"/>
                <a:gd name="connsiteY19" fmla="*/ 4275461 h 4275461"/>
                <a:gd name="connsiteX20" fmla="*/ 1834468 w 3619883"/>
                <a:gd name="connsiteY20" fmla="*/ 4128157 h 4275461"/>
                <a:gd name="connsiteX21" fmla="*/ 1893894 w 3619883"/>
                <a:gd name="connsiteY21" fmla="*/ 4128157 h 4275461"/>
                <a:gd name="connsiteX22" fmla="*/ 1893894 w 3619883"/>
                <a:gd name="connsiteY22" fmla="*/ 3951392 h 4275461"/>
                <a:gd name="connsiteX23" fmla="*/ 1716110 w 3619883"/>
                <a:gd name="connsiteY23" fmla="*/ 3951392 h 4275461"/>
                <a:gd name="connsiteX24" fmla="*/ 1716110 w 3619883"/>
                <a:gd name="connsiteY24" fmla="*/ 4006431 h 4275461"/>
                <a:gd name="connsiteX25" fmla="*/ 1703447 w 3619883"/>
                <a:gd name="connsiteY25" fmla="*/ 4007960 h 4275461"/>
                <a:gd name="connsiteX26" fmla="*/ 1716110 w 3619883"/>
                <a:gd name="connsiteY26" fmla="*/ 4044284 h 4275461"/>
                <a:gd name="connsiteX27" fmla="*/ 1716110 w 3619883"/>
                <a:gd name="connsiteY27" fmla="*/ 4128157 h 4275461"/>
                <a:gd name="connsiteX28" fmla="*/ 1745346 w 3619883"/>
                <a:gd name="connsiteY28" fmla="*/ 4128157 h 4275461"/>
                <a:gd name="connsiteX29" fmla="*/ 1796694 w 3619883"/>
                <a:gd name="connsiteY29" fmla="*/ 4275461 h 4275461"/>
                <a:gd name="connsiteX30" fmla="*/ 1558844 w 3619883"/>
                <a:gd name="connsiteY30" fmla="*/ 4275461 h 4275461"/>
                <a:gd name="connsiteX31" fmla="*/ 1517252 w 3619883"/>
                <a:gd name="connsiteY31" fmla="*/ 4128157 h 4275461"/>
                <a:gd name="connsiteX32" fmla="*/ 1582936 w 3619883"/>
                <a:gd name="connsiteY32" fmla="*/ 4128157 h 4275461"/>
                <a:gd name="connsiteX33" fmla="*/ 1582936 w 3619883"/>
                <a:gd name="connsiteY33" fmla="*/ 3951392 h 4275461"/>
                <a:gd name="connsiteX34" fmla="*/ 1405151 w 3619883"/>
                <a:gd name="connsiteY34" fmla="*/ 3951392 h 4275461"/>
                <a:gd name="connsiteX35" fmla="*/ 1405151 w 3619883"/>
                <a:gd name="connsiteY35" fmla="*/ 4128157 h 4275461"/>
                <a:gd name="connsiteX36" fmla="*/ 1468988 w 3619883"/>
                <a:gd name="connsiteY36" fmla="*/ 4128157 h 4275461"/>
                <a:gd name="connsiteX37" fmla="*/ 1427396 w 3619883"/>
                <a:gd name="connsiteY37" fmla="*/ 4275461 h 4275461"/>
                <a:gd name="connsiteX38" fmla="*/ 1210751 w 3619883"/>
                <a:gd name="connsiteY38" fmla="*/ 4275461 h 4275461"/>
                <a:gd name="connsiteX39" fmla="*/ 1210751 w 3619883"/>
                <a:gd name="connsiteY39" fmla="*/ 4128157 h 4275461"/>
                <a:gd name="connsiteX40" fmla="*/ 1271978 w 3619883"/>
                <a:gd name="connsiteY40" fmla="*/ 4128157 h 4275461"/>
                <a:gd name="connsiteX41" fmla="*/ 1271978 w 3619883"/>
                <a:gd name="connsiteY41" fmla="*/ 3951392 h 4275461"/>
                <a:gd name="connsiteX42" fmla="*/ 1094193 w 3619883"/>
                <a:gd name="connsiteY42" fmla="*/ 3951392 h 4275461"/>
                <a:gd name="connsiteX43" fmla="*/ 1094193 w 3619883"/>
                <a:gd name="connsiteY43" fmla="*/ 4128157 h 4275461"/>
                <a:gd name="connsiteX44" fmla="*/ 1140354 w 3619883"/>
                <a:gd name="connsiteY44" fmla="*/ 4128157 h 4275461"/>
                <a:gd name="connsiteX45" fmla="*/ 1140354 w 3619883"/>
                <a:gd name="connsiteY45" fmla="*/ 4275461 h 4275461"/>
                <a:gd name="connsiteX46" fmla="*/ 953807 w 3619883"/>
                <a:gd name="connsiteY46" fmla="*/ 4275461 h 4275461"/>
                <a:gd name="connsiteX47" fmla="*/ 912215 w 3619883"/>
                <a:gd name="connsiteY47" fmla="*/ 4128157 h 4275461"/>
                <a:gd name="connsiteX48" fmla="*/ 961020 w 3619883"/>
                <a:gd name="connsiteY48" fmla="*/ 4128157 h 4275461"/>
                <a:gd name="connsiteX49" fmla="*/ 961020 w 3619883"/>
                <a:gd name="connsiteY49" fmla="*/ 3951392 h 4275461"/>
                <a:gd name="connsiteX50" fmla="*/ 783235 w 3619883"/>
                <a:gd name="connsiteY50" fmla="*/ 3951392 h 4275461"/>
                <a:gd name="connsiteX51" fmla="*/ 783235 w 3619883"/>
                <a:gd name="connsiteY51" fmla="*/ 4128157 h 4275461"/>
                <a:gd name="connsiteX52" fmla="*/ 871024 w 3619883"/>
                <a:gd name="connsiteY52" fmla="*/ 4128157 h 4275461"/>
                <a:gd name="connsiteX53" fmla="*/ 829432 w 3619883"/>
                <a:gd name="connsiteY53" fmla="*/ 4275461 h 4275461"/>
                <a:gd name="connsiteX54" fmla="*/ 611484 w 3619883"/>
                <a:gd name="connsiteY54" fmla="*/ 4275461 h 4275461"/>
                <a:gd name="connsiteX55" fmla="*/ 621247 w 3619883"/>
                <a:gd name="connsiteY55" fmla="*/ 4128157 h 4275461"/>
                <a:gd name="connsiteX56" fmla="*/ 650062 w 3619883"/>
                <a:gd name="connsiteY56" fmla="*/ 4128157 h 4275461"/>
                <a:gd name="connsiteX57" fmla="*/ 650062 w 3619883"/>
                <a:gd name="connsiteY57" fmla="*/ 3951392 h 4275461"/>
                <a:gd name="connsiteX58" fmla="*/ 472277 w 3619883"/>
                <a:gd name="connsiteY58" fmla="*/ 3951392 h 4275461"/>
                <a:gd name="connsiteX59" fmla="*/ 472277 w 3619883"/>
                <a:gd name="connsiteY59" fmla="*/ 4128157 h 4275461"/>
                <a:gd name="connsiteX60" fmla="*/ 522650 w 3619883"/>
                <a:gd name="connsiteY60" fmla="*/ 4128157 h 4275461"/>
                <a:gd name="connsiteX61" fmla="*/ 573998 w 3619883"/>
                <a:gd name="connsiteY61" fmla="*/ 4275461 h 4275461"/>
                <a:gd name="connsiteX62" fmla="*/ 336164 w 3619883"/>
                <a:gd name="connsiteY62" fmla="*/ 4275461 h 4275461"/>
                <a:gd name="connsiteX63" fmla="*/ 294572 w 3619883"/>
                <a:gd name="connsiteY63" fmla="*/ 4128157 h 4275461"/>
                <a:gd name="connsiteX64" fmla="*/ 339106 w 3619883"/>
                <a:gd name="connsiteY64" fmla="*/ 4128157 h 4275461"/>
                <a:gd name="connsiteX65" fmla="*/ 339106 w 3619883"/>
                <a:gd name="connsiteY65" fmla="*/ 3951392 h 4275461"/>
                <a:gd name="connsiteX66" fmla="*/ 161321 w 3619883"/>
                <a:gd name="connsiteY66" fmla="*/ 3951392 h 4275461"/>
                <a:gd name="connsiteX67" fmla="*/ 161321 w 3619883"/>
                <a:gd name="connsiteY67" fmla="*/ 4128157 h 4275461"/>
                <a:gd name="connsiteX68" fmla="*/ 230914 w 3619883"/>
                <a:gd name="connsiteY68" fmla="*/ 4128157 h 4275461"/>
                <a:gd name="connsiteX69" fmla="*/ 189322 w 3619883"/>
                <a:gd name="connsiteY69" fmla="*/ 4275461 h 4275461"/>
                <a:gd name="connsiteX70" fmla="*/ 0 w 3619883"/>
                <a:gd name="connsiteY70" fmla="*/ 4275461 h 4275461"/>
                <a:gd name="connsiteX71" fmla="*/ 0 w 3619883"/>
                <a:gd name="connsiteY71" fmla="*/ 42229 h 4275461"/>
                <a:gd name="connsiteX72" fmla="*/ 42464 w 3619883"/>
                <a:gd name="connsiteY72" fmla="*/ 40518 h 4275461"/>
                <a:gd name="connsiteX73" fmla="*/ 137733 w 3619883"/>
                <a:gd name="connsiteY73" fmla="*/ 35355 h 4275461"/>
                <a:gd name="connsiteX74" fmla="*/ 270565 w 3619883"/>
                <a:gd name="connsiteY74" fmla="*/ 29759 h 4275461"/>
                <a:gd name="connsiteX75" fmla="*/ 479734 w 3619883"/>
                <a:gd name="connsiteY75" fmla="*/ 45455 h 4275461"/>
                <a:gd name="connsiteX76" fmla="*/ 524103 w 3619883"/>
                <a:gd name="connsiteY76" fmla="*/ 41625 h 4275461"/>
                <a:gd name="connsiteX77" fmla="*/ 624416 w 3619883"/>
                <a:gd name="connsiteY77" fmla="*/ 22696 h 4275461"/>
                <a:gd name="connsiteX78" fmla="*/ 657762 w 3619883"/>
                <a:gd name="connsiteY78" fmla="*/ 18351 h 4275461"/>
                <a:gd name="connsiteX79" fmla="*/ 690557 w 3619883"/>
                <a:gd name="connsiteY79" fmla="*/ 25792 h 4275461"/>
                <a:gd name="connsiteX80" fmla="*/ 745123 w 3619883"/>
                <a:gd name="connsiteY80" fmla="*/ 40157 h 4275461"/>
                <a:gd name="connsiteX81" fmla="*/ 789493 w 3619883"/>
                <a:gd name="connsiteY81" fmla="*/ 36327 h 4275461"/>
                <a:gd name="connsiteX82" fmla="*/ 854255 w 3619883"/>
                <a:gd name="connsiteY82" fmla="*/ 68887 h 4275461"/>
                <a:gd name="connsiteX83" fmla="*/ 897520 w 3619883"/>
                <a:gd name="connsiteY83" fmla="*/ 88629 h 4275461"/>
                <a:gd name="connsiteX84" fmla="*/ 940510 w 3619883"/>
                <a:gd name="connsiteY84" fmla="*/ 114265 h 4275461"/>
                <a:gd name="connsiteX85" fmla="*/ 1082712 w 3619883"/>
                <a:gd name="connsiteY85" fmla="*/ 144543 h 4275461"/>
                <a:gd name="connsiteX86" fmla="*/ 1205348 w 3619883"/>
                <a:gd name="connsiteY86" fmla="*/ 120753 h 4275461"/>
                <a:gd name="connsiteX87" fmla="*/ 1271764 w 3619883"/>
                <a:gd name="connsiteY87" fmla="*/ 117956 h 4275461"/>
                <a:gd name="connsiteX88" fmla="*/ 1315583 w 3619883"/>
                <a:gd name="connsiteY88" fmla="*/ 125912 h 4275461"/>
                <a:gd name="connsiteX89" fmla="*/ 1359125 w 3619883"/>
                <a:gd name="connsiteY89" fmla="*/ 139761 h 4275461"/>
                <a:gd name="connsiteX90" fmla="*/ 1391919 w 3619883"/>
                <a:gd name="connsiteY90" fmla="*/ 147202 h 4275461"/>
                <a:gd name="connsiteX91" fmla="*/ 1436563 w 3619883"/>
                <a:gd name="connsiteY91" fmla="*/ 137480 h 4275461"/>
                <a:gd name="connsiteX92" fmla="*/ 1471566 w 3619883"/>
                <a:gd name="connsiteY92" fmla="*/ 97777 h 4275461"/>
                <a:gd name="connsiteX93" fmla="*/ 1505739 w 3619883"/>
                <a:gd name="connsiteY93" fmla="*/ 75753 h 4275461"/>
                <a:gd name="connsiteX94" fmla="*/ 1590891 w 3619883"/>
                <a:gd name="connsiteY94" fmla="*/ 144702 h 4275461"/>
                <a:gd name="connsiteX95" fmla="*/ 1625616 w 3619883"/>
                <a:gd name="connsiteY95" fmla="*/ 110893 h 4275461"/>
                <a:gd name="connsiteX96" fmla="*/ 1658964 w 3619883"/>
                <a:gd name="connsiteY96" fmla="*/ 106547 h 4275461"/>
                <a:gd name="connsiteX97" fmla="*/ 1746598 w 3619883"/>
                <a:gd name="connsiteY97" fmla="*/ 122460 h 4275461"/>
                <a:gd name="connsiteX98" fmla="*/ 1811913 w 3619883"/>
                <a:gd name="connsiteY98" fmla="*/ 143234 h 4275461"/>
                <a:gd name="connsiteX99" fmla="*/ 1856557 w 3619883"/>
                <a:gd name="connsiteY99" fmla="*/ 133511 h 4275461"/>
                <a:gd name="connsiteX100" fmla="*/ 2066003 w 3619883"/>
                <a:gd name="connsiteY100" fmla="*/ 143313 h 4275461"/>
                <a:gd name="connsiteX101" fmla="*/ 2177615 w 3619883"/>
                <a:gd name="connsiteY101" fmla="*/ 119007 h 4275461"/>
                <a:gd name="connsiteX102" fmla="*/ 2255883 w 3619883"/>
                <a:gd name="connsiteY102" fmla="*/ 99047 h 4275461"/>
                <a:gd name="connsiteX103" fmla="*/ 2344622 w 3619883"/>
                <a:gd name="connsiteY103" fmla="*/ 91388 h 4275461"/>
                <a:gd name="connsiteX104" fmla="*/ 2455682 w 3619883"/>
                <a:gd name="connsiteY104" fmla="*/ 78869 h 4275461"/>
                <a:gd name="connsiteX105" fmla="*/ 2632609 w 3619883"/>
                <a:gd name="connsiteY105" fmla="*/ 75338 h 4275461"/>
                <a:gd name="connsiteX106" fmla="*/ 2742291 w 3619883"/>
                <a:gd name="connsiteY106" fmla="*/ 92282 h 4275461"/>
                <a:gd name="connsiteX107" fmla="*/ 2851974 w 3619883"/>
                <a:gd name="connsiteY107" fmla="*/ 109227 h 4275461"/>
                <a:gd name="connsiteX108" fmla="*/ 2907643 w 3619883"/>
                <a:gd name="connsiteY108" fmla="*/ 100020 h 4275461"/>
                <a:gd name="connsiteX109" fmla="*/ 2944022 w 3619883"/>
                <a:gd name="connsiteY109" fmla="*/ 30853 h 4275461"/>
                <a:gd name="connsiteX110" fmla="*/ 3022289 w 3619883"/>
                <a:gd name="connsiteY110" fmla="*/ 10893 h 4275461"/>
                <a:gd name="connsiteX111" fmla="*/ 3054807 w 3619883"/>
                <a:gd name="connsiteY111" fmla="*/ 24226 h 4275461"/>
                <a:gd name="connsiteX112" fmla="*/ 3141892 w 3619883"/>
                <a:gd name="connsiteY112" fmla="*/ 51925 h 4275461"/>
                <a:gd name="connsiteX113" fmla="*/ 3185711 w 3619883"/>
                <a:gd name="connsiteY113" fmla="*/ 59881 h 4275461"/>
                <a:gd name="connsiteX114" fmla="*/ 3219056 w 3619883"/>
                <a:gd name="connsiteY114" fmla="*/ 55536 h 4275461"/>
                <a:gd name="connsiteX115" fmla="*/ 3263425 w 3619883"/>
                <a:gd name="connsiteY115" fmla="*/ 51706 h 4275461"/>
                <a:gd name="connsiteX116" fmla="*/ 3296219 w 3619883"/>
                <a:gd name="connsiteY116" fmla="*/ 59147 h 4275461"/>
                <a:gd name="connsiteX117" fmla="*/ 3319094 w 3619883"/>
                <a:gd name="connsiteY117" fmla="*/ 42500 h 4275461"/>
                <a:gd name="connsiteX118" fmla="*/ 3420511 w 3619883"/>
                <a:gd name="connsiteY118" fmla="*/ 0 h 4275461"/>
                <a:gd name="connsiteX119" fmla="*/ 3453305 w 3619883"/>
                <a:gd name="connsiteY119" fmla="*/ 7440 h 4275461"/>
                <a:gd name="connsiteX120" fmla="*/ 3496571 w 3619883"/>
                <a:gd name="connsiteY120" fmla="*/ 27182 h 4275461"/>
                <a:gd name="connsiteX121" fmla="*/ 3602117 w 3619883"/>
                <a:gd name="connsiteY121" fmla="*/ 132521 h 4275461"/>
                <a:gd name="connsiteX122" fmla="*/ 3619883 w 3619883"/>
                <a:gd name="connsiteY122" fmla="*/ 140049 h 4275461"/>
                <a:gd name="connsiteX123" fmla="*/ 3619883 w 3619883"/>
                <a:gd name="connsiteY12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37697 w 3619883"/>
                <a:gd name="connsiteY9" fmla="*/ 4275461 h 4275461"/>
                <a:gd name="connsiteX10" fmla="*/ 2150155 w 3619883"/>
                <a:gd name="connsiteY10" fmla="*/ 4275461 h 4275461"/>
                <a:gd name="connsiteX11" fmla="*/ 2150155 w 3619883"/>
                <a:gd name="connsiteY11" fmla="*/ 4128157 h 4275461"/>
                <a:gd name="connsiteX12" fmla="*/ 2204852 w 3619883"/>
                <a:gd name="connsiteY12" fmla="*/ 4128157 h 4275461"/>
                <a:gd name="connsiteX13" fmla="*/ 2204852 w 3619883"/>
                <a:gd name="connsiteY13" fmla="*/ 3951392 h 4275461"/>
                <a:gd name="connsiteX14" fmla="*/ 2027068 w 3619883"/>
                <a:gd name="connsiteY14" fmla="*/ 3951392 h 4275461"/>
                <a:gd name="connsiteX15" fmla="*/ 2027068 w 3619883"/>
                <a:gd name="connsiteY15" fmla="*/ 4128157 h 4275461"/>
                <a:gd name="connsiteX16" fmla="*/ 2079759 w 3619883"/>
                <a:gd name="connsiteY16" fmla="*/ 4128157 h 4275461"/>
                <a:gd name="connsiteX17" fmla="*/ 2079759 w 3619883"/>
                <a:gd name="connsiteY17" fmla="*/ 4275461 h 4275461"/>
                <a:gd name="connsiteX18" fmla="*/ 1824703 w 3619883"/>
                <a:gd name="connsiteY18" fmla="*/ 4275461 h 4275461"/>
                <a:gd name="connsiteX19" fmla="*/ 1834468 w 3619883"/>
                <a:gd name="connsiteY19" fmla="*/ 4128157 h 4275461"/>
                <a:gd name="connsiteX20" fmla="*/ 1893894 w 3619883"/>
                <a:gd name="connsiteY20" fmla="*/ 4128157 h 4275461"/>
                <a:gd name="connsiteX21" fmla="*/ 1893894 w 3619883"/>
                <a:gd name="connsiteY21" fmla="*/ 3951392 h 4275461"/>
                <a:gd name="connsiteX22" fmla="*/ 1716110 w 3619883"/>
                <a:gd name="connsiteY22" fmla="*/ 3951392 h 4275461"/>
                <a:gd name="connsiteX23" fmla="*/ 1716110 w 3619883"/>
                <a:gd name="connsiteY23" fmla="*/ 4006431 h 4275461"/>
                <a:gd name="connsiteX24" fmla="*/ 1703447 w 3619883"/>
                <a:gd name="connsiteY24" fmla="*/ 4007960 h 4275461"/>
                <a:gd name="connsiteX25" fmla="*/ 1716110 w 3619883"/>
                <a:gd name="connsiteY25" fmla="*/ 4044284 h 4275461"/>
                <a:gd name="connsiteX26" fmla="*/ 1716110 w 3619883"/>
                <a:gd name="connsiteY26" fmla="*/ 4128157 h 4275461"/>
                <a:gd name="connsiteX27" fmla="*/ 1745346 w 3619883"/>
                <a:gd name="connsiteY27" fmla="*/ 4128157 h 4275461"/>
                <a:gd name="connsiteX28" fmla="*/ 1796694 w 3619883"/>
                <a:gd name="connsiteY28" fmla="*/ 4275461 h 4275461"/>
                <a:gd name="connsiteX29" fmla="*/ 1558844 w 3619883"/>
                <a:gd name="connsiteY29" fmla="*/ 4275461 h 4275461"/>
                <a:gd name="connsiteX30" fmla="*/ 1517252 w 3619883"/>
                <a:gd name="connsiteY30" fmla="*/ 4128157 h 4275461"/>
                <a:gd name="connsiteX31" fmla="*/ 1582936 w 3619883"/>
                <a:gd name="connsiteY31" fmla="*/ 4128157 h 4275461"/>
                <a:gd name="connsiteX32" fmla="*/ 1582936 w 3619883"/>
                <a:gd name="connsiteY32" fmla="*/ 3951392 h 4275461"/>
                <a:gd name="connsiteX33" fmla="*/ 1405151 w 3619883"/>
                <a:gd name="connsiteY33" fmla="*/ 3951392 h 4275461"/>
                <a:gd name="connsiteX34" fmla="*/ 1405151 w 3619883"/>
                <a:gd name="connsiteY34" fmla="*/ 4128157 h 4275461"/>
                <a:gd name="connsiteX35" fmla="*/ 1468988 w 3619883"/>
                <a:gd name="connsiteY35" fmla="*/ 4128157 h 4275461"/>
                <a:gd name="connsiteX36" fmla="*/ 1427396 w 3619883"/>
                <a:gd name="connsiteY36" fmla="*/ 4275461 h 4275461"/>
                <a:gd name="connsiteX37" fmla="*/ 1210751 w 3619883"/>
                <a:gd name="connsiteY37" fmla="*/ 4275461 h 4275461"/>
                <a:gd name="connsiteX38" fmla="*/ 1210751 w 3619883"/>
                <a:gd name="connsiteY38" fmla="*/ 4128157 h 4275461"/>
                <a:gd name="connsiteX39" fmla="*/ 1271978 w 3619883"/>
                <a:gd name="connsiteY39" fmla="*/ 4128157 h 4275461"/>
                <a:gd name="connsiteX40" fmla="*/ 1271978 w 3619883"/>
                <a:gd name="connsiteY40" fmla="*/ 3951392 h 4275461"/>
                <a:gd name="connsiteX41" fmla="*/ 1094193 w 3619883"/>
                <a:gd name="connsiteY41" fmla="*/ 3951392 h 4275461"/>
                <a:gd name="connsiteX42" fmla="*/ 1094193 w 3619883"/>
                <a:gd name="connsiteY42" fmla="*/ 4128157 h 4275461"/>
                <a:gd name="connsiteX43" fmla="*/ 1140354 w 3619883"/>
                <a:gd name="connsiteY43" fmla="*/ 4128157 h 4275461"/>
                <a:gd name="connsiteX44" fmla="*/ 1140354 w 3619883"/>
                <a:gd name="connsiteY44" fmla="*/ 4275461 h 4275461"/>
                <a:gd name="connsiteX45" fmla="*/ 953807 w 3619883"/>
                <a:gd name="connsiteY45" fmla="*/ 4275461 h 4275461"/>
                <a:gd name="connsiteX46" fmla="*/ 912215 w 3619883"/>
                <a:gd name="connsiteY46" fmla="*/ 4128157 h 4275461"/>
                <a:gd name="connsiteX47" fmla="*/ 961020 w 3619883"/>
                <a:gd name="connsiteY47" fmla="*/ 4128157 h 4275461"/>
                <a:gd name="connsiteX48" fmla="*/ 961020 w 3619883"/>
                <a:gd name="connsiteY48" fmla="*/ 3951392 h 4275461"/>
                <a:gd name="connsiteX49" fmla="*/ 783235 w 3619883"/>
                <a:gd name="connsiteY49" fmla="*/ 3951392 h 4275461"/>
                <a:gd name="connsiteX50" fmla="*/ 783235 w 3619883"/>
                <a:gd name="connsiteY50" fmla="*/ 4128157 h 4275461"/>
                <a:gd name="connsiteX51" fmla="*/ 871024 w 3619883"/>
                <a:gd name="connsiteY51" fmla="*/ 4128157 h 4275461"/>
                <a:gd name="connsiteX52" fmla="*/ 829432 w 3619883"/>
                <a:gd name="connsiteY52" fmla="*/ 4275461 h 4275461"/>
                <a:gd name="connsiteX53" fmla="*/ 611484 w 3619883"/>
                <a:gd name="connsiteY53" fmla="*/ 4275461 h 4275461"/>
                <a:gd name="connsiteX54" fmla="*/ 621247 w 3619883"/>
                <a:gd name="connsiteY54" fmla="*/ 4128157 h 4275461"/>
                <a:gd name="connsiteX55" fmla="*/ 650062 w 3619883"/>
                <a:gd name="connsiteY55" fmla="*/ 4128157 h 4275461"/>
                <a:gd name="connsiteX56" fmla="*/ 650062 w 3619883"/>
                <a:gd name="connsiteY56" fmla="*/ 3951392 h 4275461"/>
                <a:gd name="connsiteX57" fmla="*/ 472277 w 3619883"/>
                <a:gd name="connsiteY57" fmla="*/ 3951392 h 4275461"/>
                <a:gd name="connsiteX58" fmla="*/ 472277 w 3619883"/>
                <a:gd name="connsiteY58" fmla="*/ 4128157 h 4275461"/>
                <a:gd name="connsiteX59" fmla="*/ 522650 w 3619883"/>
                <a:gd name="connsiteY59" fmla="*/ 4128157 h 4275461"/>
                <a:gd name="connsiteX60" fmla="*/ 573998 w 3619883"/>
                <a:gd name="connsiteY60" fmla="*/ 4275461 h 4275461"/>
                <a:gd name="connsiteX61" fmla="*/ 336164 w 3619883"/>
                <a:gd name="connsiteY61" fmla="*/ 4275461 h 4275461"/>
                <a:gd name="connsiteX62" fmla="*/ 294572 w 3619883"/>
                <a:gd name="connsiteY62" fmla="*/ 4128157 h 4275461"/>
                <a:gd name="connsiteX63" fmla="*/ 339106 w 3619883"/>
                <a:gd name="connsiteY63" fmla="*/ 4128157 h 4275461"/>
                <a:gd name="connsiteX64" fmla="*/ 339106 w 3619883"/>
                <a:gd name="connsiteY64" fmla="*/ 3951392 h 4275461"/>
                <a:gd name="connsiteX65" fmla="*/ 161321 w 3619883"/>
                <a:gd name="connsiteY65" fmla="*/ 3951392 h 4275461"/>
                <a:gd name="connsiteX66" fmla="*/ 161321 w 3619883"/>
                <a:gd name="connsiteY66" fmla="*/ 4128157 h 4275461"/>
                <a:gd name="connsiteX67" fmla="*/ 230914 w 3619883"/>
                <a:gd name="connsiteY67" fmla="*/ 4128157 h 4275461"/>
                <a:gd name="connsiteX68" fmla="*/ 189322 w 3619883"/>
                <a:gd name="connsiteY68" fmla="*/ 4275461 h 4275461"/>
                <a:gd name="connsiteX69" fmla="*/ 0 w 3619883"/>
                <a:gd name="connsiteY69" fmla="*/ 4275461 h 4275461"/>
                <a:gd name="connsiteX70" fmla="*/ 0 w 3619883"/>
                <a:gd name="connsiteY70" fmla="*/ 42229 h 4275461"/>
                <a:gd name="connsiteX71" fmla="*/ 42464 w 3619883"/>
                <a:gd name="connsiteY71" fmla="*/ 40518 h 4275461"/>
                <a:gd name="connsiteX72" fmla="*/ 137733 w 3619883"/>
                <a:gd name="connsiteY72" fmla="*/ 35355 h 4275461"/>
                <a:gd name="connsiteX73" fmla="*/ 270565 w 3619883"/>
                <a:gd name="connsiteY73" fmla="*/ 29759 h 4275461"/>
                <a:gd name="connsiteX74" fmla="*/ 479734 w 3619883"/>
                <a:gd name="connsiteY74" fmla="*/ 45455 h 4275461"/>
                <a:gd name="connsiteX75" fmla="*/ 524103 w 3619883"/>
                <a:gd name="connsiteY75" fmla="*/ 41625 h 4275461"/>
                <a:gd name="connsiteX76" fmla="*/ 624416 w 3619883"/>
                <a:gd name="connsiteY76" fmla="*/ 22696 h 4275461"/>
                <a:gd name="connsiteX77" fmla="*/ 657762 w 3619883"/>
                <a:gd name="connsiteY77" fmla="*/ 18351 h 4275461"/>
                <a:gd name="connsiteX78" fmla="*/ 690557 w 3619883"/>
                <a:gd name="connsiteY78" fmla="*/ 25792 h 4275461"/>
                <a:gd name="connsiteX79" fmla="*/ 745123 w 3619883"/>
                <a:gd name="connsiteY79" fmla="*/ 40157 h 4275461"/>
                <a:gd name="connsiteX80" fmla="*/ 789493 w 3619883"/>
                <a:gd name="connsiteY80" fmla="*/ 36327 h 4275461"/>
                <a:gd name="connsiteX81" fmla="*/ 854255 w 3619883"/>
                <a:gd name="connsiteY81" fmla="*/ 68887 h 4275461"/>
                <a:gd name="connsiteX82" fmla="*/ 897520 w 3619883"/>
                <a:gd name="connsiteY82" fmla="*/ 88629 h 4275461"/>
                <a:gd name="connsiteX83" fmla="*/ 940510 w 3619883"/>
                <a:gd name="connsiteY83" fmla="*/ 114265 h 4275461"/>
                <a:gd name="connsiteX84" fmla="*/ 1082712 w 3619883"/>
                <a:gd name="connsiteY84" fmla="*/ 144543 h 4275461"/>
                <a:gd name="connsiteX85" fmla="*/ 1205348 w 3619883"/>
                <a:gd name="connsiteY85" fmla="*/ 120753 h 4275461"/>
                <a:gd name="connsiteX86" fmla="*/ 1271764 w 3619883"/>
                <a:gd name="connsiteY86" fmla="*/ 117956 h 4275461"/>
                <a:gd name="connsiteX87" fmla="*/ 1315583 w 3619883"/>
                <a:gd name="connsiteY87" fmla="*/ 125912 h 4275461"/>
                <a:gd name="connsiteX88" fmla="*/ 1359125 w 3619883"/>
                <a:gd name="connsiteY88" fmla="*/ 139761 h 4275461"/>
                <a:gd name="connsiteX89" fmla="*/ 1391919 w 3619883"/>
                <a:gd name="connsiteY89" fmla="*/ 147202 h 4275461"/>
                <a:gd name="connsiteX90" fmla="*/ 1436563 w 3619883"/>
                <a:gd name="connsiteY90" fmla="*/ 137480 h 4275461"/>
                <a:gd name="connsiteX91" fmla="*/ 1471566 w 3619883"/>
                <a:gd name="connsiteY91" fmla="*/ 97777 h 4275461"/>
                <a:gd name="connsiteX92" fmla="*/ 1505739 w 3619883"/>
                <a:gd name="connsiteY92" fmla="*/ 75753 h 4275461"/>
                <a:gd name="connsiteX93" fmla="*/ 1590891 w 3619883"/>
                <a:gd name="connsiteY93" fmla="*/ 144702 h 4275461"/>
                <a:gd name="connsiteX94" fmla="*/ 1625616 w 3619883"/>
                <a:gd name="connsiteY94" fmla="*/ 110893 h 4275461"/>
                <a:gd name="connsiteX95" fmla="*/ 1658964 w 3619883"/>
                <a:gd name="connsiteY95" fmla="*/ 106547 h 4275461"/>
                <a:gd name="connsiteX96" fmla="*/ 1746598 w 3619883"/>
                <a:gd name="connsiteY96" fmla="*/ 122460 h 4275461"/>
                <a:gd name="connsiteX97" fmla="*/ 1811913 w 3619883"/>
                <a:gd name="connsiteY97" fmla="*/ 143234 h 4275461"/>
                <a:gd name="connsiteX98" fmla="*/ 1856557 w 3619883"/>
                <a:gd name="connsiteY98" fmla="*/ 133511 h 4275461"/>
                <a:gd name="connsiteX99" fmla="*/ 2066003 w 3619883"/>
                <a:gd name="connsiteY99" fmla="*/ 143313 h 4275461"/>
                <a:gd name="connsiteX100" fmla="*/ 2177615 w 3619883"/>
                <a:gd name="connsiteY100" fmla="*/ 119007 h 4275461"/>
                <a:gd name="connsiteX101" fmla="*/ 2255883 w 3619883"/>
                <a:gd name="connsiteY101" fmla="*/ 99047 h 4275461"/>
                <a:gd name="connsiteX102" fmla="*/ 2344622 w 3619883"/>
                <a:gd name="connsiteY102" fmla="*/ 91388 h 4275461"/>
                <a:gd name="connsiteX103" fmla="*/ 2455682 w 3619883"/>
                <a:gd name="connsiteY103" fmla="*/ 78869 h 4275461"/>
                <a:gd name="connsiteX104" fmla="*/ 2632609 w 3619883"/>
                <a:gd name="connsiteY104" fmla="*/ 75338 h 4275461"/>
                <a:gd name="connsiteX105" fmla="*/ 2742291 w 3619883"/>
                <a:gd name="connsiteY105" fmla="*/ 92282 h 4275461"/>
                <a:gd name="connsiteX106" fmla="*/ 2851974 w 3619883"/>
                <a:gd name="connsiteY106" fmla="*/ 109227 h 4275461"/>
                <a:gd name="connsiteX107" fmla="*/ 2907643 w 3619883"/>
                <a:gd name="connsiteY107" fmla="*/ 100020 h 4275461"/>
                <a:gd name="connsiteX108" fmla="*/ 2944022 w 3619883"/>
                <a:gd name="connsiteY108" fmla="*/ 30853 h 4275461"/>
                <a:gd name="connsiteX109" fmla="*/ 3022289 w 3619883"/>
                <a:gd name="connsiteY109" fmla="*/ 10893 h 4275461"/>
                <a:gd name="connsiteX110" fmla="*/ 3054807 w 3619883"/>
                <a:gd name="connsiteY110" fmla="*/ 24226 h 4275461"/>
                <a:gd name="connsiteX111" fmla="*/ 3141892 w 3619883"/>
                <a:gd name="connsiteY111" fmla="*/ 51925 h 4275461"/>
                <a:gd name="connsiteX112" fmla="*/ 3185711 w 3619883"/>
                <a:gd name="connsiteY112" fmla="*/ 59881 h 4275461"/>
                <a:gd name="connsiteX113" fmla="*/ 3219056 w 3619883"/>
                <a:gd name="connsiteY113" fmla="*/ 55536 h 4275461"/>
                <a:gd name="connsiteX114" fmla="*/ 3263425 w 3619883"/>
                <a:gd name="connsiteY114" fmla="*/ 51706 h 4275461"/>
                <a:gd name="connsiteX115" fmla="*/ 3296219 w 3619883"/>
                <a:gd name="connsiteY115" fmla="*/ 59147 h 4275461"/>
                <a:gd name="connsiteX116" fmla="*/ 3319094 w 3619883"/>
                <a:gd name="connsiteY116" fmla="*/ 42500 h 4275461"/>
                <a:gd name="connsiteX117" fmla="*/ 3420511 w 3619883"/>
                <a:gd name="connsiteY117" fmla="*/ 0 h 4275461"/>
                <a:gd name="connsiteX118" fmla="*/ 3453305 w 3619883"/>
                <a:gd name="connsiteY118" fmla="*/ 7440 h 4275461"/>
                <a:gd name="connsiteX119" fmla="*/ 3496571 w 3619883"/>
                <a:gd name="connsiteY119" fmla="*/ 27182 h 4275461"/>
                <a:gd name="connsiteX120" fmla="*/ 3602117 w 3619883"/>
                <a:gd name="connsiteY120" fmla="*/ 132521 h 4275461"/>
                <a:gd name="connsiteX121" fmla="*/ 3619883 w 3619883"/>
                <a:gd name="connsiteY121" fmla="*/ 140049 h 4275461"/>
                <a:gd name="connsiteX122" fmla="*/ 3619883 w 3619883"/>
                <a:gd name="connsiteY12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89088 w 3619883"/>
                <a:gd name="connsiteY8" fmla="*/ 4174800 h 4275461"/>
                <a:gd name="connsiteX9" fmla="*/ 2338025 w 3619883"/>
                <a:gd name="connsiteY9" fmla="*/ 4128157 h 4275461"/>
                <a:gd name="connsiteX10" fmla="*/ 2337697 w 3619883"/>
                <a:gd name="connsiteY10" fmla="*/ 4275461 h 4275461"/>
                <a:gd name="connsiteX11" fmla="*/ 2150155 w 3619883"/>
                <a:gd name="connsiteY11" fmla="*/ 4275461 h 4275461"/>
                <a:gd name="connsiteX12" fmla="*/ 2150155 w 3619883"/>
                <a:gd name="connsiteY12" fmla="*/ 4128157 h 4275461"/>
                <a:gd name="connsiteX13" fmla="*/ 2204852 w 3619883"/>
                <a:gd name="connsiteY13" fmla="*/ 4128157 h 4275461"/>
                <a:gd name="connsiteX14" fmla="*/ 2204852 w 3619883"/>
                <a:gd name="connsiteY14" fmla="*/ 3951392 h 4275461"/>
                <a:gd name="connsiteX15" fmla="*/ 2027068 w 3619883"/>
                <a:gd name="connsiteY15" fmla="*/ 3951392 h 4275461"/>
                <a:gd name="connsiteX16" fmla="*/ 2027068 w 3619883"/>
                <a:gd name="connsiteY16" fmla="*/ 4128157 h 4275461"/>
                <a:gd name="connsiteX17" fmla="*/ 2079759 w 3619883"/>
                <a:gd name="connsiteY17" fmla="*/ 4128157 h 4275461"/>
                <a:gd name="connsiteX18" fmla="*/ 2079759 w 3619883"/>
                <a:gd name="connsiteY18" fmla="*/ 4275461 h 4275461"/>
                <a:gd name="connsiteX19" fmla="*/ 1824703 w 3619883"/>
                <a:gd name="connsiteY19" fmla="*/ 4275461 h 4275461"/>
                <a:gd name="connsiteX20" fmla="*/ 1834468 w 3619883"/>
                <a:gd name="connsiteY20" fmla="*/ 4128157 h 4275461"/>
                <a:gd name="connsiteX21" fmla="*/ 1893894 w 3619883"/>
                <a:gd name="connsiteY21" fmla="*/ 4128157 h 4275461"/>
                <a:gd name="connsiteX22" fmla="*/ 1893894 w 3619883"/>
                <a:gd name="connsiteY22" fmla="*/ 3951392 h 4275461"/>
                <a:gd name="connsiteX23" fmla="*/ 1716110 w 3619883"/>
                <a:gd name="connsiteY23" fmla="*/ 3951392 h 4275461"/>
                <a:gd name="connsiteX24" fmla="*/ 1716110 w 3619883"/>
                <a:gd name="connsiteY24" fmla="*/ 4006431 h 4275461"/>
                <a:gd name="connsiteX25" fmla="*/ 1703447 w 3619883"/>
                <a:gd name="connsiteY25" fmla="*/ 4007960 h 4275461"/>
                <a:gd name="connsiteX26" fmla="*/ 1716110 w 3619883"/>
                <a:gd name="connsiteY26" fmla="*/ 4044284 h 4275461"/>
                <a:gd name="connsiteX27" fmla="*/ 1716110 w 3619883"/>
                <a:gd name="connsiteY27" fmla="*/ 4128157 h 4275461"/>
                <a:gd name="connsiteX28" fmla="*/ 1745346 w 3619883"/>
                <a:gd name="connsiteY28" fmla="*/ 4128157 h 4275461"/>
                <a:gd name="connsiteX29" fmla="*/ 1796694 w 3619883"/>
                <a:gd name="connsiteY29" fmla="*/ 4275461 h 4275461"/>
                <a:gd name="connsiteX30" fmla="*/ 1558844 w 3619883"/>
                <a:gd name="connsiteY30" fmla="*/ 4275461 h 4275461"/>
                <a:gd name="connsiteX31" fmla="*/ 1517252 w 3619883"/>
                <a:gd name="connsiteY31" fmla="*/ 4128157 h 4275461"/>
                <a:gd name="connsiteX32" fmla="*/ 1582936 w 3619883"/>
                <a:gd name="connsiteY32" fmla="*/ 4128157 h 4275461"/>
                <a:gd name="connsiteX33" fmla="*/ 1582936 w 3619883"/>
                <a:gd name="connsiteY33" fmla="*/ 3951392 h 4275461"/>
                <a:gd name="connsiteX34" fmla="*/ 1405151 w 3619883"/>
                <a:gd name="connsiteY34" fmla="*/ 3951392 h 4275461"/>
                <a:gd name="connsiteX35" fmla="*/ 1405151 w 3619883"/>
                <a:gd name="connsiteY35" fmla="*/ 4128157 h 4275461"/>
                <a:gd name="connsiteX36" fmla="*/ 1468988 w 3619883"/>
                <a:gd name="connsiteY36" fmla="*/ 4128157 h 4275461"/>
                <a:gd name="connsiteX37" fmla="*/ 1427396 w 3619883"/>
                <a:gd name="connsiteY37" fmla="*/ 4275461 h 4275461"/>
                <a:gd name="connsiteX38" fmla="*/ 1210751 w 3619883"/>
                <a:gd name="connsiteY38" fmla="*/ 4275461 h 4275461"/>
                <a:gd name="connsiteX39" fmla="*/ 1210751 w 3619883"/>
                <a:gd name="connsiteY39" fmla="*/ 4128157 h 4275461"/>
                <a:gd name="connsiteX40" fmla="*/ 1271978 w 3619883"/>
                <a:gd name="connsiteY40" fmla="*/ 4128157 h 4275461"/>
                <a:gd name="connsiteX41" fmla="*/ 1271978 w 3619883"/>
                <a:gd name="connsiteY41" fmla="*/ 3951392 h 4275461"/>
                <a:gd name="connsiteX42" fmla="*/ 1094193 w 3619883"/>
                <a:gd name="connsiteY42" fmla="*/ 3951392 h 4275461"/>
                <a:gd name="connsiteX43" fmla="*/ 1094193 w 3619883"/>
                <a:gd name="connsiteY43" fmla="*/ 4128157 h 4275461"/>
                <a:gd name="connsiteX44" fmla="*/ 1140354 w 3619883"/>
                <a:gd name="connsiteY44" fmla="*/ 4128157 h 4275461"/>
                <a:gd name="connsiteX45" fmla="*/ 1140354 w 3619883"/>
                <a:gd name="connsiteY45" fmla="*/ 4275461 h 4275461"/>
                <a:gd name="connsiteX46" fmla="*/ 953807 w 3619883"/>
                <a:gd name="connsiteY46" fmla="*/ 4275461 h 4275461"/>
                <a:gd name="connsiteX47" fmla="*/ 912215 w 3619883"/>
                <a:gd name="connsiteY47" fmla="*/ 4128157 h 4275461"/>
                <a:gd name="connsiteX48" fmla="*/ 961020 w 3619883"/>
                <a:gd name="connsiteY48" fmla="*/ 4128157 h 4275461"/>
                <a:gd name="connsiteX49" fmla="*/ 961020 w 3619883"/>
                <a:gd name="connsiteY49" fmla="*/ 3951392 h 4275461"/>
                <a:gd name="connsiteX50" fmla="*/ 783235 w 3619883"/>
                <a:gd name="connsiteY50" fmla="*/ 3951392 h 4275461"/>
                <a:gd name="connsiteX51" fmla="*/ 783235 w 3619883"/>
                <a:gd name="connsiteY51" fmla="*/ 4128157 h 4275461"/>
                <a:gd name="connsiteX52" fmla="*/ 871024 w 3619883"/>
                <a:gd name="connsiteY52" fmla="*/ 4128157 h 4275461"/>
                <a:gd name="connsiteX53" fmla="*/ 829432 w 3619883"/>
                <a:gd name="connsiteY53" fmla="*/ 4275461 h 4275461"/>
                <a:gd name="connsiteX54" fmla="*/ 611484 w 3619883"/>
                <a:gd name="connsiteY54" fmla="*/ 4275461 h 4275461"/>
                <a:gd name="connsiteX55" fmla="*/ 621247 w 3619883"/>
                <a:gd name="connsiteY55" fmla="*/ 4128157 h 4275461"/>
                <a:gd name="connsiteX56" fmla="*/ 650062 w 3619883"/>
                <a:gd name="connsiteY56" fmla="*/ 4128157 h 4275461"/>
                <a:gd name="connsiteX57" fmla="*/ 650062 w 3619883"/>
                <a:gd name="connsiteY57" fmla="*/ 3951392 h 4275461"/>
                <a:gd name="connsiteX58" fmla="*/ 472277 w 3619883"/>
                <a:gd name="connsiteY58" fmla="*/ 3951392 h 4275461"/>
                <a:gd name="connsiteX59" fmla="*/ 472277 w 3619883"/>
                <a:gd name="connsiteY59" fmla="*/ 4128157 h 4275461"/>
                <a:gd name="connsiteX60" fmla="*/ 522650 w 3619883"/>
                <a:gd name="connsiteY60" fmla="*/ 4128157 h 4275461"/>
                <a:gd name="connsiteX61" fmla="*/ 573998 w 3619883"/>
                <a:gd name="connsiteY61" fmla="*/ 4275461 h 4275461"/>
                <a:gd name="connsiteX62" fmla="*/ 336164 w 3619883"/>
                <a:gd name="connsiteY62" fmla="*/ 4275461 h 4275461"/>
                <a:gd name="connsiteX63" fmla="*/ 294572 w 3619883"/>
                <a:gd name="connsiteY63" fmla="*/ 4128157 h 4275461"/>
                <a:gd name="connsiteX64" fmla="*/ 339106 w 3619883"/>
                <a:gd name="connsiteY64" fmla="*/ 4128157 h 4275461"/>
                <a:gd name="connsiteX65" fmla="*/ 339106 w 3619883"/>
                <a:gd name="connsiteY65" fmla="*/ 3951392 h 4275461"/>
                <a:gd name="connsiteX66" fmla="*/ 161321 w 3619883"/>
                <a:gd name="connsiteY66" fmla="*/ 3951392 h 4275461"/>
                <a:gd name="connsiteX67" fmla="*/ 161321 w 3619883"/>
                <a:gd name="connsiteY67" fmla="*/ 4128157 h 4275461"/>
                <a:gd name="connsiteX68" fmla="*/ 230914 w 3619883"/>
                <a:gd name="connsiteY68" fmla="*/ 4128157 h 4275461"/>
                <a:gd name="connsiteX69" fmla="*/ 189322 w 3619883"/>
                <a:gd name="connsiteY69" fmla="*/ 4275461 h 4275461"/>
                <a:gd name="connsiteX70" fmla="*/ 0 w 3619883"/>
                <a:gd name="connsiteY70" fmla="*/ 4275461 h 4275461"/>
                <a:gd name="connsiteX71" fmla="*/ 0 w 3619883"/>
                <a:gd name="connsiteY71" fmla="*/ 42229 h 4275461"/>
                <a:gd name="connsiteX72" fmla="*/ 42464 w 3619883"/>
                <a:gd name="connsiteY72" fmla="*/ 40518 h 4275461"/>
                <a:gd name="connsiteX73" fmla="*/ 137733 w 3619883"/>
                <a:gd name="connsiteY73" fmla="*/ 35355 h 4275461"/>
                <a:gd name="connsiteX74" fmla="*/ 270565 w 3619883"/>
                <a:gd name="connsiteY74" fmla="*/ 29759 h 4275461"/>
                <a:gd name="connsiteX75" fmla="*/ 479734 w 3619883"/>
                <a:gd name="connsiteY75" fmla="*/ 45455 h 4275461"/>
                <a:gd name="connsiteX76" fmla="*/ 524103 w 3619883"/>
                <a:gd name="connsiteY76" fmla="*/ 41625 h 4275461"/>
                <a:gd name="connsiteX77" fmla="*/ 624416 w 3619883"/>
                <a:gd name="connsiteY77" fmla="*/ 22696 h 4275461"/>
                <a:gd name="connsiteX78" fmla="*/ 657762 w 3619883"/>
                <a:gd name="connsiteY78" fmla="*/ 18351 h 4275461"/>
                <a:gd name="connsiteX79" fmla="*/ 690557 w 3619883"/>
                <a:gd name="connsiteY79" fmla="*/ 25792 h 4275461"/>
                <a:gd name="connsiteX80" fmla="*/ 745123 w 3619883"/>
                <a:gd name="connsiteY80" fmla="*/ 40157 h 4275461"/>
                <a:gd name="connsiteX81" fmla="*/ 789493 w 3619883"/>
                <a:gd name="connsiteY81" fmla="*/ 36327 h 4275461"/>
                <a:gd name="connsiteX82" fmla="*/ 854255 w 3619883"/>
                <a:gd name="connsiteY82" fmla="*/ 68887 h 4275461"/>
                <a:gd name="connsiteX83" fmla="*/ 897520 w 3619883"/>
                <a:gd name="connsiteY83" fmla="*/ 88629 h 4275461"/>
                <a:gd name="connsiteX84" fmla="*/ 940510 w 3619883"/>
                <a:gd name="connsiteY84" fmla="*/ 114265 h 4275461"/>
                <a:gd name="connsiteX85" fmla="*/ 1082712 w 3619883"/>
                <a:gd name="connsiteY85" fmla="*/ 144543 h 4275461"/>
                <a:gd name="connsiteX86" fmla="*/ 1205348 w 3619883"/>
                <a:gd name="connsiteY86" fmla="*/ 120753 h 4275461"/>
                <a:gd name="connsiteX87" fmla="*/ 1271764 w 3619883"/>
                <a:gd name="connsiteY87" fmla="*/ 117956 h 4275461"/>
                <a:gd name="connsiteX88" fmla="*/ 1315583 w 3619883"/>
                <a:gd name="connsiteY88" fmla="*/ 125912 h 4275461"/>
                <a:gd name="connsiteX89" fmla="*/ 1359125 w 3619883"/>
                <a:gd name="connsiteY89" fmla="*/ 139761 h 4275461"/>
                <a:gd name="connsiteX90" fmla="*/ 1391919 w 3619883"/>
                <a:gd name="connsiteY90" fmla="*/ 147202 h 4275461"/>
                <a:gd name="connsiteX91" fmla="*/ 1436563 w 3619883"/>
                <a:gd name="connsiteY91" fmla="*/ 137480 h 4275461"/>
                <a:gd name="connsiteX92" fmla="*/ 1471566 w 3619883"/>
                <a:gd name="connsiteY92" fmla="*/ 97777 h 4275461"/>
                <a:gd name="connsiteX93" fmla="*/ 1505739 w 3619883"/>
                <a:gd name="connsiteY93" fmla="*/ 75753 h 4275461"/>
                <a:gd name="connsiteX94" fmla="*/ 1590891 w 3619883"/>
                <a:gd name="connsiteY94" fmla="*/ 144702 h 4275461"/>
                <a:gd name="connsiteX95" fmla="*/ 1625616 w 3619883"/>
                <a:gd name="connsiteY95" fmla="*/ 110893 h 4275461"/>
                <a:gd name="connsiteX96" fmla="*/ 1658964 w 3619883"/>
                <a:gd name="connsiteY96" fmla="*/ 106547 h 4275461"/>
                <a:gd name="connsiteX97" fmla="*/ 1746598 w 3619883"/>
                <a:gd name="connsiteY97" fmla="*/ 122460 h 4275461"/>
                <a:gd name="connsiteX98" fmla="*/ 1811913 w 3619883"/>
                <a:gd name="connsiteY98" fmla="*/ 143234 h 4275461"/>
                <a:gd name="connsiteX99" fmla="*/ 1856557 w 3619883"/>
                <a:gd name="connsiteY99" fmla="*/ 133511 h 4275461"/>
                <a:gd name="connsiteX100" fmla="*/ 2066003 w 3619883"/>
                <a:gd name="connsiteY100" fmla="*/ 143313 h 4275461"/>
                <a:gd name="connsiteX101" fmla="*/ 2177615 w 3619883"/>
                <a:gd name="connsiteY101" fmla="*/ 119007 h 4275461"/>
                <a:gd name="connsiteX102" fmla="*/ 2255883 w 3619883"/>
                <a:gd name="connsiteY102" fmla="*/ 99047 h 4275461"/>
                <a:gd name="connsiteX103" fmla="*/ 2344622 w 3619883"/>
                <a:gd name="connsiteY103" fmla="*/ 91388 h 4275461"/>
                <a:gd name="connsiteX104" fmla="*/ 2455682 w 3619883"/>
                <a:gd name="connsiteY104" fmla="*/ 78869 h 4275461"/>
                <a:gd name="connsiteX105" fmla="*/ 2632609 w 3619883"/>
                <a:gd name="connsiteY105" fmla="*/ 75338 h 4275461"/>
                <a:gd name="connsiteX106" fmla="*/ 2742291 w 3619883"/>
                <a:gd name="connsiteY106" fmla="*/ 92282 h 4275461"/>
                <a:gd name="connsiteX107" fmla="*/ 2851974 w 3619883"/>
                <a:gd name="connsiteY107" fmla="*/ 109227 h 4275461"/>
                <a:gd name="connsiteX108" fmla="*/ 2907643 w 3619883"/>
                <a:gd name="connsiteY108" fmla="*/ 100020 h 4275461"/>
                <a:gd name="connsiteX109" fmla="*/ 2944022 w 3619883"/>
                <a:gd name="connsiteY109" fmla="*/ 30853 h 4275461"/>
                <a:gd name="connsiteX110" fmla="*/ 3022289 w 3619883"/>
                <a:gd name="connsiteY110" fmla="*/ 10893 h 4275461"/>
                <a:gd name="connsiteX111" fmla="*/ 3054807 w 3619883"/>
                <a:gd name="connsiteY111" fmla="*/ 24226 h 4275461"/>
                <a:gd name="connsiteX112" fmla="*/ 3141892 w 3619883"/>
                <a:gd name="connsiteY112" fmla="*/ 51925 h 4275461"/>
                <a:gd name="connsiteX113" fmla="*/ 3185711 w 3619883"/>
                <a:gd name="connsiteY113" fmla="*/ 59881 h 4275461"/>
                <a:gd name="connsiteX114" fmla="*/ 3219056 w 3619883"/>
                <a:gd name="connsiteY114" fmla="*/ 55536 h 4275461"/>
                <a:gd name="connsiteX115" fmla="*/ 3263425 w 3619883"/>
                <a:gd name="connsiteY115" fmla="*/ 51706 h 4275461"/>
                <a:gd name="connsiteX116" fmla="*/ 3296219 w 3619883"/>
                <a:gd name="connsiteY116" fmla="*/ 59147 h 4275461"/>
                <a:gd name="connsiteX117" fmla="*/ 3319094 w 3619883"/>
                <a:gd name="connsiteY117" fmla="*/ 42500 h 4275461"/>
                <a:gd name="connsiteX118" fmla="*/ 3420511 w 3619883"/>
                <a:gd name="connsiteY118" fmla="*/ 0 h 4275461"/>
                <a:gd name="connsiteX119" fmla="*/ 3453305 w 3619883"/>
                <a:gd name="connsiteY119" fmla="*/ 7440 h 4275461"/>
                <a:gd name="connsiteX120" fmla="*/ 3496571 w 3619883"/>
                <a:gd name="connsiteY120" fmla="*/ 27182 h 4275461"/>
                <a:gd name="connsiteX121" fmla="*/ 3602117 w 3619883"/>
                <a:gd name="connsiteY121" fmla="*/ 132521 h 4275461"/>
                <a:gd name="connsiteX122" fmla="*/ 3619883 w 3619883"/>
                <a:gd name="connsiteY122" fmla="*/ 140049 h 4275461"/>
                <a:gd name="connsiteX123" fmla="*/ 3619883 w 3619883"/>
                <a:gd name="connsiteY12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8025 w 3619883"/>
                <a:gd name="connsiteY8" fmla="*/ 4128157 h 4275461"/>
                <a:gd name="connsiteX9" fmla="*/ 2337697 w 3619883"/>
                <a:gd name="connsiteY9" fmla="*/ 4275461 h 4275461"/>
                <a:gd name="connsiteX10" fmla="*/ 2150155 w 3619883"/>
                <a:gd name="connsiteY10" fmla="*/ 4275461 h 4275461"/>
                <a:gd name="connsiteX11" fmla="*/ 2150155 w 3619883"/>
                <a:gd name="connsiteY11" fmla="*/ 4128157 h 4275461"/>
                <a:gd name="connsiteX12" fmla="*/ 2204852 w 3619883"/>
                <a:gd name="connsiteY12" fmla="*/ 4128157 h 4275461"/>
                <a:gd name="connsiteX13" fmla="*/ 2204852 w 3619883"/>
                <a:gd name="connsiteY13" fmla="*/ 3951392 h 4275461"/>
                <a:gd name="connsiteX14" fmla="*/ 2027068 w 3619883"/>
                <a:gd name="connsiteY14" fmla="*/ 3951392 h 4275461"/>
                <a:gd name="connsiteX15" fmla="*/ 2027068 w 3619883"/>
                <a:gd name="connsiteY15" fmla="*/ 4128157 h 4275461"/>
                <a:gd name="connsiteX16" fmla="*/ 2079759 w 3619883"/>
                <a:gd name="connsiteY16" fmla="*/ 4128157 h 4275461"/>
                <a:gd name="connsiteX17" fmla="*/ 2079759 w 3619883"/>
                <a:gd name="connsiteY17" fmla="*/ 4275461 h 4275461"/>
                <a:gd name="connsiteX18" fmla="*/ 1824703 w 3619883"/>
                <a:gd name="connsiteY18" fmla="*/ 4275461 h 4275461"/>
                <a:gd name="connsiteX19" fmla="*/ 1834468 w 3619883"/>
                <a:gd name="connsiteY19" fmla="*/ 4128157 h 4275461"/>
                <a:gd name="connsiteX20" fmla="*/ 1893894 w 3619883"/>
                <a:gd name="connsiteY20" fmla="*/ 4128157 h 4275461"/>
                <a:gd name="connsiteX21" fmla="*/ 1893894 w 3619883"/>
                <a:gd name="connsiteY21" fmla="*/ 3951392 h 4275461"/>
                <a:gd name="connsiteX22" fmla="*/ 1716110 w 3619883"/>
                <a:gd name="connsiteY22" fmla="*/ 3951392 h 4275461"/>
                <a:gd name="connsiteX23" fmla="*/ 1716110 w 3619883"/>
                <a:gd name="connsiteY23" fmla="*/ 4006431 h 4275461"/>
                <a:gd name="connsiteX24" fmla="*/ 1703447 w 3619883"/>
                <a:gd name="connsiteY24" fmla="*/ 4007960 h 4275461"/>
                <a:gd name="connsiteX25" fmla="*/ 1716110 w 3619883"/>
                <a:gd name="connsiteY25" fmla="*/ 4044284 h 4275461"/>
                <a:gd name="connsiteX26" fmla="*/ 1716110 w 3619883"/>
                <a:gd name="connsiteY26" fmla="*/ 4128157 h 4275461"/>
                <a:gd name="connsiteX27" fmla="*/ 1745346 w 3619883"/>
                <a:gd name="connsiteY27" fmla="*/ 4128157 h 4275461"/>
                <a:gd name="connsiteX28" fmla="*/ 1796694 w 3619883"/>
                <a:gd name="connsiteY28" fmla="*/ 4275461 h 4275461"/>
                <a:gd name="connsiteX29" fmla="*/ 1558844 w 3619883"/>
                <a:gd name="connsiteY29" fmla="*/ 4275461 h 4275461"/>
                <a:gd name="connsiteX30" fmla="*/ 1517252 w 3619883"/>
                <a:gd name="connsiteY30" fmla="*/ 4128157 h 4275461"/>
                <a:gd name="connsiteX31" fmla="*/ 1582936 w 3619883"/>
                <a:gd name="connsiteY31" fmla="*/ 4128157 h 4275461"/>
                <a:gd name="connsiteX32" fmla="*/ 1582936 w 3619883"/>
                <a:gd name="connsiteY32" fmla="*/ 3951392 h 4275461"/>
                <a:gd name="connsiteX33" fmla="*/ 1405151 w 3619883"/>
                <a:gd name="connsiteY33" fmla="*/ 3951392 h 4275461"/>
                <a:gd name="connsiteX34" fmla="*/ 1405151 w 3619883"/>
                <a:gd name="connsiteY34" fmla="*/ 4128157 h 4275461"/>
                <a:gd name="connsiteX35" fmla="*/ 1468988 w 3619883"/>
                <a:gd name="connsiteY35" fmla="*/ 4128157 h 4275461"/>
                <a:gd name="connsiteX36" fmla="*/ 1427396 w 3619883"/>
                <a:gd name="connsiteY36" fmla="*/ 4275461 h 4275461"/>
                <a:gd name="connsiteX37" fmla="*/ 1210751 w 3619883"/>
                <a:gd name="connsiteY37" fmla="*/ 4275461 h 4275461"/>
                <a:gd name="connsiteX38" fmla="*/ 1210751 w 3619883"/>
                <a:gd name="connsiteY38" fmla="*/ 4128157 h 4275461"/>
                <a:gd name="connsiteX39" fmla="*/ 1271978 w 3619883"/>
                <a:gd name="connsiteY39" fmla="*/ 4128157 h 4275461"/>
                <a:gd name="connsiteX40" fmla="*/ 1271978 w 3619883"/>
                <a:gd name="connsiteY40" fmla="*/ 3951392 h 4275461"/>
                <a:gd name="connsiteX41" fmla="*/ 1094193 w 3619883"/>
                <a:gd name="connsiteY41" fmla="*/ 3951392 h 4275461"/>
                <a:gd name="connsiteX42" fmla="*/ 1094193 w 3619883"/>
                <a:gd name="connsiteY42" fmla="*/ 4128157 h 4275461"/>
                <a:gd name="connsiteX43" fmla="*/ 1140354 w 3619883"/>
                <a:gd name="connsiteY43" fmla="*/ 4128157 h 4275461"/>
                <a:gd name="connsiteX44" fmla="*/ 1140354 w 3619883"/>
                <a:gd name="connsiteY44" fmla="*/ 4275461 h 4275461"/>
                <a:gd name="connsiteX45" fmla="*/ 953807 w 3619883"/>
                <a:gd name="connsiteY45" fmla="*/ 4275461 h 4275461"/>
                <a:gd name="connsiteX46" fmla="*/ 912215 w 3619883"/>
                <a:gd name="connsiteY46" fmla="*/ 4128157 h 4275461"/>
                <a:gd name="connsiteX47" fmla="*/ 961020 w 3619883"/>
                <a:gd name="connsiteY47" fmla="*/ 4128157 h 4275461"/>
                <a:gd name="connsiteX48" fmla="*/ 961020 w 3619883"/>
                <a:gd name="connsiteY48" fmla="*/ 3951392 h 4275461"/>
                <a:gd name="connsiteX49" fmla="*/ 783235 w 3619883"/>
                <a:gd name="connsiteY49" fmla="*/ 3951392 h 4275461"/>
                <a:gd name="connsiteX50" fmla="*/ 783235 w 3619883"/>
                <a:gd name="connsiteY50" fmla="*/ 4128157 h 4275461"/>
                <a:gd name="connsiteX51" fmla="*/ 871024 w 3619883"/>
                <a:gd name="connsiteY51" fmla="*/ 4128157 h 4275461"/>
                <a:gd name="connsiteX52" fmla="*/ 829432 w 3619883"/>
                <a:gd name="connsiteY52" fmla="*/ 4275461 h 4275461"/>
                <a:gd name="connsiteX53" fmla="*/ 611484 w 3619883"/>
                <a:gd name="connsiteY53" fmla="*/ 4275461 h 4275461"/>
                <a:gd name="connsiteX54" fmla="*/ 621247 w 3619883"/>
                <a:gd name="connsiteY54" fmla="*/ 4128157 h 4275461"/>
                <a:gd name="connsiteX55" fmla="*/ 650062 w 3619883"/>
                <a:gd name="connsiteY55" fmla="*/ 4128157 h 4275461"/>
                <a:gd name="connsiteX56" fmla="*/ 650062 w 3619883"/>
                <a:gd name="connsiteY56" fmla="*/ 3951392 h 4275461"/>
                <a:gd name="connsiteX57" fmla="*/ 472277 w 3619883"/>
                <a:gd name="connsiteY57" fmla="*/ 3951392 h 4275461"/>
                <a:gd name="connsiteX58" fmla="*/ 472277 w 3619883"/>
                <a:gd name="connsiteY58" fmla="*/ 4128157 h 4275461"/>
                <a:gd name="connsiteX59" fmla="*/ 522650 w 3619883"/>
                <a:gd name="connsiteY59" fmla="*/ 4128157 h 4275461"/>
                <a:gd name="connsiteX60" fmla="*/ 573998 w 3619883"/>
                <a:gd name="connsiteY60" fmla="*/ 4275461 h 4275461"/>
                <a:gd name="connsiteX61" fmla="*/ 336164 w 3619883"/>
                <a:gd name="connsiteY61" fmla="*/ 4275461 h 4275461"/>
                <a:gd name="connsiteX62" fmla="*/ 294572 w 3619883"/>
                <a:gd name="connsiteY62" fmla="*/ 4128157 h 4275461"/>
                <a:gd name="connsiteX63" fmla="*/ 339106 w 3619883"/>
                <a:gd name="connsiteY63" fmla="*/ 4128157 h 4275461"/>
                <a:gd name="connsiteX64" fmla="*/ 339106 w 3619883"/>
                <a:gd name="connsiteY64" fmla="*/ 3951392 h 4275461"/>
                <a:gd name="connsiteX65" fmla="*/ 161321 w 3619883"/>
                <a:gd name="connsiteY65" fmla="*/ 3951392 h 4275461"/>
                <a:gd name="connsiteX66" fmla="*/ 161321 w 3619883"/>
                <a:gd name="connsiteY66" fmla="*/ 4128157 h 4275461"/>
                <a:gd name="connsiteX67" fmla="*/ 230914 w 3619883"/>
                <a:gd name="connsiteY67" fmla="*/ 4128157 h 4275461"/>
                <a:gd name="connsiteX68" fmla="*/ 189322 w 3619883"/>
                <a:gd name="connsiteY68" fmla="*/ 4275461 h 4275461"/>
                <a:gd name="connsiteX69" fmla="*/ 0 w 3619883"/>
                <a:gd name="connsiteY69" fmla="*/ 4275461 h 4275461"/>
                <a:gd name="connsiteX70" fmla="*/ 0 w 3619883"/>
                <a:gd name="connsiteY70" fmla="*/ 42229 h 4275461"/>
                <a:gd name="connsiteX71" fmla="*/ 42464 w 3619883"/>
                <a:gd name="connsiteY71" fmla="*/ 40518 h 4275461"/>
                <a:gd name="connsiteX72" fmla="*/ 137733 w 3619883"/>
                <a:gd name="connsiteY72" fmla="*/ 35355 h 4275461"/>
                <a:gd name="connsiteX73" fmla="*/ 270565 w 3619883"/>
                <a:gd name="connsiteY73" fmla="*/ 29759 h 4275461"/>
                <a:gd name="connsiteX74" fmla="*/ 479734 w 3619883"/>
                <a:gd name="connsiteY74" fmla="*/ 45455 h 4275461"/>
                <a:gd name="connsiteX75" fmla="*/ 524103 w 3619883"/>
                <a:gd name="connsiteY75" fmla="*/ 41625 h 4275461"/>
                <a:gd name="connsiteX76" fmla="*/ 624416 w 3619883"/>
                <a:gd name="connsiteY76" fmla="*/ 22696 h 4275461"/>
                <a:gd name="connsiteX77" fmla="*/ 657762 w 3619883"/>
                <a:gd name="connsiteY77" fmla="*/ 18351 h 4275461"/>
                <a:gd name="connsiteX78" fmla="*/ 690557 w 3619883"/>
                <a:gd name="connsiteY78" fmla="*/ 25792 h 4275461"/>
                <a:gd name="connsiteX79" fmla="*/ 745123 w 3619883"/>
                <a:gd name="connsiteY79" fmla="*/ 40157 h 4275461"/>
                <a:gd name="connsiteX80" fmla="*/ 789493 w 3619883"/>
                <a:gd name="connsiteY80" fmla="*/ 36327 h 4275461"/>
                <a:gd name="connsiteX81" fmla="*/ 854255 w 3619883"/>
                <a:gd name="connsiteY81" fmla="*/ 68887 h 4275461"/>
                <a:gd name="connsiteX82" fmla="*/ 897520 w 3619883"/>
                <a:gd name="connsiteY82" fmla="*/ 88629 h 4275461"/>
                <a:gd name="connsiteX83" fmla="*/ 940510 w 3619883"/>
                <a:gd name="connsiteY83" fmla="*/ 114265 h 4275461"/>
                <a:gd name="connsiteX84" fmla="*/ 1082712 w 3619883"/>
                <a:gd name="connsiteY84" fmla="*/ 144543 h 4275461"/>
                <a:gd name="connsiteX85" fmla="*/ 1205348 w 3619883"/>
                <a:gd name="connsiteY85" fmla="*/ 120753 h 4275461"/>
                <a:gd name="connsiteX86" fmla="*/ 1271764 w 3619883"/>
                <a:gd name="connsiteY86" fmla="*/ 117956 h 4275461"/>
                <a:gd name="connsiteX87" fmla="*/ 1315583 w 3619883"/>
                <a:gd name="connsiteY87" fmla="*/ 125912 h 4275461"/>
                <a:gd name="connsiteX88" fmla="*/ 1359125 w 3619883"/>
                <a:gd name="connsiteY88" fmla="*/ 139761 h 4275461"/>
                <a:gd name="connsiteX89" fmla="*/ 1391919 w 3619883"/>
                <a:gd name="connsiteY89" fmla="*/ 147202 h 4275461"/>
                <a:gd name="connsiteX90" fmla="*/ 1436563 w 3619883"/>
                <a:gd name="connsiteY90" fmla="*/ 137480 h 4275461"/>
                <a:gd name="connsiteX91" fmla="*/ 1471566 w 3619883"/>
                <a:gd name="connsiteY91" fmla="*/ 97777 h 4275461"/>
                <a:gd name="connsiteX92" fmla="*/ 1505739 w 3619883"/>
                <a:gd name="connsiteY92" fmla="*/ 75753 h 4275461"/>
                <a:gd name="connsiteX93" fmla="*/ 1590891 w 3619883"/>
                <a:gd name="connsiteY93" fmla="*/ 144702 h 4275461"/>
                <a:gd name="connsiteX94" fmla="*/ 1625616 w 3619883"/>
                <a:gd name="connsiteY94" fmla="*/ 110893 h 4275461"/>
                <a:gd name="connsiteX95" fmla="*/ 1658964 w 3619883"/>
                <a:gd name="connsiteY95" fmla="*/ 106547 h 4275461"/>
                <a:gd name="connsiteX96" fmla="*/ 1746598 w 3619883"/>
                <a:gd name="connsiteY96" fmla="*/ 122460 h 4275461"/>
                <a:gd name="connsiteX97" fmla="*/ 1811913 w 3619883"/>
                <a:gd name="connsiteY97" fmla="*/ 143234 h 4275461"/>
                <a:gd name="connsiteX98" fmla="*/ 1856557 w 3619883"/>
                <a:gd name="connsiteY98" fmla="*/ 133511 h 4275461"/>
                <a:gd name="connsiteX99" fmla="*/ 2066003 w 3619883"/>
                <a:gd name="connsiteY99" fmla="*/ 143313 h 4275461"/>
                <a:gd name="connsiteX100" fmla="*/ 2177615 w 3619883"/>
                <a:gd name="connsiteY100" fmla="*/ 119007 h 4275461"/>
                <a:gd name="connsiteX101" fmla="*/ 2255883 w 3619883"/>
                <a:gd name="connsiteY101" fmla="*/ 99047 h 4275461"/>
                <a:gd name="connsiteX102" fmla="*/ 2344622 w 3619883"/>
                <a:gd name="connsiteY102" fmla="*/ 91388 h 4275461"/>
                <a:gd name="connsiteX103" fmla="*/ 2455682 w 3619883"/>
                <a:gd name="connsiteY103" fmla="*/ 78869 h 4275461"/>
                <a:gd name="connsiteX104" fmla="*/ 2632609 w 3619883"/>
                <a:gd name="connsiteY104" fmla="*/ 75338 h 4275461"/>
                <a:gd name="connsiteX105" fmla="*/ 2742291 w 3619883"/>
                <a:gd name="connsiteY105" fmla="*/ 92282 h 4275461"/>
                <a:gd name="connsiteX106" fmla="*/ 2851974 w 3619883"/>
                <a:gd name="connsiteY106" fmla="*/ 109227 h 4275461"/>
                <a:gd name="connsiteX107" fmla="*/ 2907643 w 3619883"/>
                <a:gd name="connsiteY107" fmla="*/ 100020 h 4275461"/>
                <a:gd name="connsiteX108" fmla="*/ 2944022 w 3619883"/>
                <a:gd name="connsiteY108" fmla="*/ 30853 h 4275461"/>
                <a:gd name="connsiteX109" fmla="*/ 3022289 w 3619883"/>
                <a:gd name="connsiteY109" fmla="*/ 10893 h 4275461"/>
                <a:gd name="connsiteX110" fmla="*/ 3054807 w 3619883"/>
                <a:gd name="connsiteY110" fmla="*/ 24226 h 4275461"/>
                <a:gd name="connsiteX111" fmla="*/ 3141892 w 3619883"/>
                <a:gd name="connsiteY111" fmla="*/ 51925 h 4275461"/>
                <a:gd name="connsiteX112" fmla="*/ 3185711 w 3619883"/>
                <a:gd name="connsiteY112" fmla="*/ 59881 h 4275461"/>
                <a:gd name="connsiteX113" fmla="*/ 3219056 w 3619883"/>
                <a:gd name="connsiteY113" fmla="*/ 55536 h 4275461"/>
                <a:gd name="connsiteX114" fmla="*/ 3263425 w 3619883"/>
                <a:gd name="connsiteY114" fmla="*/ 51706 h 4275461"/>
                <a:gd name="connsiteX115" fmla="*/ 3296219 w 3619883"/>
                <a:gd name="connsiteY115" fmla="*/ 59147 h 4275461"/>
                <a:gd name="connsiteX116" fmla="*/ 3319094 w 3619883"/>
                <a:gd name="connsiteY116" fmla="*/ 42500 h 4275461"/>
                <a:gd name="connsiteX117" fmla="*/ 3420511 w 3619883"/>
                <a:gd name="connsiteY117" fmla="*/ 0 h 4275461"/>
                <a:gd name="connsiteX118" fmla="*/ 3453305 w 3619883"/>
                <a:gd name="connsiteY118" fmla="*/ 7440 h 4275461"/>
                <a:gd name="connsiteX119" fmla="*/ 3496571 w 3619883"/>
                <a:gd name="connsiteY119" fmla="*/ 27182 h 4275461"/>
                <a:gd name="connsiteX120" fmla="*/ 3602117 w 3619883"/>
                <a:gd name="connsiteY120" fmla="*/ 132521 h 4275461"/>
                <a:gd name="connsiteX121" fmla="*/ 3619883 w 3619883"/>
                <a:gd name="connsiteY121" fmla="*/ 140049 h 4275461"/>
                <a:gd name="connsiteX122" fmla="*/ 3619883 w 3619883"/>
                <a:gd name="connsiteY12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150155 w 3619883"/>
                <a:gd name="connsiteY10" fmla="*/ 4128157 h 4275461"/>
                <a:gd name="connsiteX11" fmla="*/ 2204852 w 3619883"/>
                <a:gd name="connsiteY11" fmla="*/ 4128157 h 4275461"/>
                <a:gd name="connsiteX12" fmla="*/ 2204852 w 3619883"/>
                <a:gd name="connsiteY12" fmla="*/ 3951392 h 4275461"/>
                <a:gd name="connsiteX13" fmla="*/ 2027068 w 3619883"/>
                <a:gd name="connsiteY13" fmla="*/ 3951392 h 4275461"/>
                <a:gd name="connsiteX14" fmla="*/ 2027068 w 3619883"/>
                <a:gd name="connsiteY14" fmla="*/ 4128157 h 4275461"/>
                <a:gd name="connsiteX15" fmla="*/ 2079759 w 3619883"/>
                <a:gd name="connsiteY15" fmla="*/ 4128157 h 4275461"/>
                <a:gd name="connsiteX16" fmla="*/ 2079759 w 3619883"/>
                <a:gd name="connsiteY16" fmla="*/ 4275461 h 4275461"/>
                <a:gd name="connsiteX17" fmla="*/ 1824703 w 3619883"/>
                <a:gd name="connsiteY17" fmla="*/ 4275461 h 4275461"/>
                <a:gd name="connsiteX18" fmla="*/ 1834468 w 3619883"/>
                <a:gd name="connsiteY18" fmla="*/ 4128157 h 4275461"/>
                <a:gd name="connsiteX19" fmla="*/ 1893894 w 3619883"/>
                <a:gd name="connsiteY19" fmla="*/ 4128157 h 4275461"/>
                <a:gd name="connsiteX20" fmla="*/ 1893894 w 3619883"/>
                <a:gd name="connsiteY20" fmla="*/ 3951392 h 4275461"/>
                <a:gd name="connsiteX21" fmla="*/ 1716110 w 3619883"/>
                <a:gd name="connsiteY21" fmla="*/ 3951392 h 4275461"/>
                <a:gd name="connsiteX22" fmla="*/ 1716110 w 3619883"/>
                <a:gd name="connsiteY22" fmla="*/ 4006431 h 4275461"/>
                <a:gd name="connsiteX23" fmla="*/ 1703447 w 3619883"/>
                <a:gd name="connsiteY23" fmla="*/ 4007960 h 4275461"/>
                <a:gd name="connsiteX24" fmla="*/ 1716110 w 3619883"/>
                <a:gd name="connsiteY24" fmla="*/ 4044284 h 4275461"/>
                <a:gd name="connsiteX25" fmla="*/ 1716110 w 3619883"/>
                <a:gd name="connsiteY25" fmla="*/ 4128157 h 4275461"/>
                <a:gd name="connsiteX26" fmla="*/ 1745346 w 3619883"/>
                <a:gd name="connsiteY26" fmla="*/ 4128157 h 4275461"/>
                <a:gd name="connsiteX27" fmla="*/ 1796694 w 3619883"/>
                <a:gd name="connsiteY27" fmla="*/ 4275461 h 4275461"/>
                <a:gd name="connsiteX28" fmla="*/ 1558844 w 3619883"/>
                <a:gd name="connsiteY28" fmla="*/ 4275461 h 4275461"/>
                <a:gd name="connsiteX29" fmla="*/ 1517252 w 3619883"/>
                <a:gd name="connsiteY29" fmla="*/ 4128157 h 4275461"/>
                <a:gd name="connsiteX30" fmla="*/ 1582936 w 3619883"/>
                <a:gd name="connsiteY30" fmla="*/ 4128157 h 4275461"/>
                <a:gd name="connsiteX31" fmla="*/ 1582936 w 3619883"/>
                <a:gd name="connsiteY31" fmla="*/ 3951392 h 4275461"/>
                <a:gd name="connsiteX32" fmla="*/ 1405151 w 3619883"/>
                <a:gd name="connsiteY32" fmla="*/ 3951392 h 4275461"/>
                <a:gd name="connsiteX33" fmla="*/ 1405151 w 3619883"/>
                <a:gd name="connsiteY33" fmla="*/ 4128157 h 4275461"/>
                <a:gd name="connsiteX34" fmla="*/ 1468988 w 3619883"/>
                <a:gd name="connsiteY34" fmla="*/ 4128157 h 4275461"/>
                <a:gd name="connsiteX35" fmla="*/ 1427396 w 3619883"/>
                <a:gd name="connsiteY35" fmla="*/ 4275461 h 4275461"/>
                <a:gd name="connsiteX36" fmla="*/ 1210751 w 3619883"/>
                <a:gd name="connsiteY36" fmla="*/ 4275461 h 4275461"/>
                <a:gd name="connsiteX37" fmla="*/ 1210751 w 3619883"/>
                <a:gd name="connsiteY37" fmla="*/ 4128157 h 4275461"/>
                <a:gd name="connsiteX38" fmla="*/ 1271978 w 3619883"/>
                <a:gd name="connsiteY38" fmla="*/ 4128157 h 4275461"/>
                <a:gd name="connsiteX39" fmla="*/ 1271978 w 3619883"/>
                <a:gd name="connsiteY39" fmla="*/ 3951392 h 4275461"/>
                <a:gd name="connsiteX40" fmla="*/ 1094193 w 3619883"/>
                <a:gd name="connsiteY40" fmla="*/ 3951392 h 4275461"/>
                <a:gd name="connsiteX41" fmla="*/ 1094193 w 3619883"/>
                <a:gd name="connsiteY41" fmla="*/ 4128157 h 4275461"/>
                <a:gd name="connsiteX42" fmla="*/ 1140354 w 3619883"/>
                <a:gd name="connsiteY42" fmla="*/ 4128157 h 4275461"/>
                <a:gd name="connsiteX43" fmla="*/ 1140354 w 3619883"/>
                <a:gd name="connsiteY43" fmla="*/ 4275461 h 4275461"/>
                <a:gd name="connsiteX44" fmla="*/ 953807 w 3619883"/>
                <a:gd name="connsiteY44" fmla="*/ 4275461 h 4275461"/>
                <a:gd name="connsiteX45" fmla="*/ 912215 w 3619883"/>
                <a:gd name="connsiteY45" fmla="*/ 4128157 h 4275461"/>
                <a:gd name="connsiteX46" fmla="*/ 961020 w 3619883"/>
                <a:gd name="connsiteY46" fmla="*/ 4128157 h 4275461"/>
                <a:gd name="connsiteX47" fmla="*/ 961020 w 3619883"/>
                <a:gd name="connsiteY47" fmla="*/ 3951392 h 4275461"/>
                <a:gd name="connsiteX48" fmla="*/ 783235 w 3619883"/>
                <a:gd name="connsiteY48" fmla="*/ 3951392 h 4275461"/>
                <a:gd name="connsiteX49" fmla="*/ 783235 w 3619883"/>
                <a:gd name="connsiteY49" fmla="*/ 4128157 h 4275461"/>
                <a:gd name="connsiteX50" fmla="*/ 871024 w 3619883"/>
                <a:gd name="connsiteY50" fmla="*/ 4128157 h 4275461"/>
                <a:gd name="connsiteX51" fmla="*/ 829432 w 3619883"/>
                <a:gd name="connsiteY51" fmla="*/ 4275461 h 4275461"/>
                <a:gd name="connsiteX52" fmla="*/ 611484 w 3619883"/>
                <a:gd name="connsiteY52" fmla="*/ 4275461 h 4275461"/>
                <a:gd name="connsiteX53" fmla="*/ 621247 w 3619883"/>
                <a:gd name="connsiteY53" fmla="*/ 4128157 h 4275461"/>
                <a:gd name="connsiteX54" fmla="*/ 650062 w 3619883"/>
                <a:gd name="connsiteY54" fmla="*/ 4128157 h 4275461"/>
                <a:gd name="connsiteX55" fmla="*/ 650062 w 3619883"/>
                <a:gd name="connsiteY55" fmla="*/ 3951392 h 4275461"/>
                <a:gd name="connsiteX56" fmla="*/ 472277 w 3619883"/>
                <a:gd name="connsiteY56" fmla="*/ 3951392 h 4275461"/>
                <a:gd name="connsiteX57" fmla="*/ 472277 w 3619883"/>
                <a:gd name="connsiteY57" fmla="*/ 4128157 h 4275461"/>
                <a:gd name="connsiteX58" fmla="*/ 522650 w 3619883"/>
                <a:gd name="connsiteY58" fmla="*/ 4128157 h 4275461"/>
                <a:gd name="connsiteX59" fmla="*/ 573998 w 3619883"/>
                <a:gd name="connsiteY59" fmla="*/ 4275461 h 4275461"/>
                <a:gd name="connsiteX60" fmla="*/ 336164 w 3619883"/>
                <a:gd name="connsiteY60" fmla="*/ 4275461 h 4275461"/>
                <a:gd name="connsiteX61" fmla="*/ 294572 w 3619883"/>
                <a:gd name="connsiteY61" fmla="*/ 4128157 h 4275461"/>
                <a:gd name="connsiteX62" fmla="*/ 339106 w 3619883"/>
                <a:gd name="connsiteY62" fmla="*/ 4128157 h 4275461"/>
                <a:gd name="connsiteX63" fmla="*/ 339106 w 3619883"/>
                <a:gd name="connsiteY63" fmla="*/ 3951392 h 4275461"/>
                <a:gd name="connsiteX64" fmla="*/ 161321 w 3619883"/>
                <a:gd name="connsiteY64" fmla="*/ 3951392 h 4275461"/>
                <a:gd name="connsiteX65" fmla="*/ 161321 w 3619883"/>
                <a:gd name="connsiteY65" fmla="*/ 4128157 h 4275461"/>
                <a:gd name="connsiteX66" fmla="*/ 230914 w 3619883"/>
                <a:gd name="connsiteY66" fmla="*/ 4128157 h 4275461"/>
                <a:gd name="connsiteX67" fmla="*/ 189322 w 3619883"/>
                <a:gd name="connsiteY67" fmla="*/ 4275461 h 4275461"/>
                <a:gd name="connsiteX68" fmla="*/ 0 w 3619883"/>
                <a:gd name="connsiteY68" fmla="*/ 4275461 h 4275461"/>
                <a:gd name="connsiteX69" fmla="*/ 0 w 3619883"/>
                <a:gd name="connsiteY69" fmla="*/ 42229 h 4275461"/>
                <a:gd name="connsiteX70" fmla="*/ 42464 w 3619883"/>
                <a:gd name="connsiteY70" fmla="*/ 40518 h 4275461"/>
                <a:gd name="connsiteX71" fmla="*/ 137733 w 3619883"/>
                <a:gd name="connsiteY71" fmla="*/ 35355 h 4275461"/>
                <a:gd name="connsiteX72" fmla="*/ 270565 w 3619883"/>
                <a:gd name="connsiteY72" fmla="*/ 29759 h 4275461"/>
                <a:gd name="connsiteX73" fmla="*/ 479734 w 3619883"/>
                <a:gd name="connsiteY73" fmla="*/ 45455 h 4275461"/>
                <a:gd name="connsiteX74" fmla="*/ 524103 w 3619883"/>
                <a:gd name="connsiteY74" fmla="*/ 41625 h 4275461"/>
                <a:gd name="connsiteX75" fmla="*/ 624416 w 3619883"/>
                <a:gd name="connsiteY75" fmla="*/ 22696 h 4275461"/>
                <a:gd name="connsiteX76" fmla="*/ 657762 w 3619883"/>
                <a:gd name="connsiteY76" fmla="*/ 18351 h 4275461"/>
                <a:gd name="connsiteX77" fmla="*/ 690557 w 3619883"/>
                <a:gd name="connsiteY77" fmla="*/ 25792 h 4275461"/>
                <a:gd name="connsiteX78" fmla="*/ 745123 w 3619883"/>
                <a:gd name="connsiteY78" fmla="*/ 40157 h 4275461"/>
                <a:gd name="connsiteX79" fmla="*/ 789493 w 3619883"/>
                <a:gd name="connsiteY79" fmla="*/ 36327 h 4275461"/>
                <a:gd name="connsiteX80" fmla="*/ 854255 w 3619883"/>
                <a:gd name="connsiteY80" fmla="*/ 68887 h 4275461"/>
                <a:gd name="connsiteX81" fmla="*/ 897520 w 3619883"/>
                <a:gd name="connsiteY81" fmla="*/ 88629 h 4275461"/>
                <a:gd name="connsiteX82" fmla="*/ 940510 w 3619883"/>
                <a:gd name="connsiteY82" fmla="*/ 114265 h 4275461"/>
                <a:gd name="connsiteX83" fmla="*/ 1082712 w 3619883"/>
                <a:gd name="connsiteY83" fmla="*/ 144543 h 4275461"/>
                <a:gd name="connsiteX84" fmla="*/ 1205348 w 3619883"/>
                <a:gd name="connsiteY84" fmla="*/ 120753 h 4275461"/>
                <a:gd name="connsiteX85" fmla="*/ 1271764 w 3619883"/>
                <a:gd name="connsiteY85" fmla="*/ 117956 h 4275461"/>
                <a:gd name="connsiteX86" fmla="*/ 1315583 w 3619883"/>
                <a:gd name="connsiteY86" fmla="*/ 125912 h 4275461"/>
                <a:gd name="connsiteX87" fmla="*/ 1359125 w 3619883"/>
                <a:gd name="connsiteY87" fmla="*/ 139761 h 4275461"/>
                <a:gd name="connsiteX88" fmla="*/ 1391919 w 3619883"/>
                <a:gd name="connsiteY88" fmla="*/ 147202 h 4275461"/>
                <a:gd name="connsiteX89" fmla="*/ 1436563 w 3619883"/>
                <a:gd name="connsiteY89" fmla="*/ 137480 h 4275461"/>
                <a:gd name="connsiteX90" fmla="*/ 1471566 w 3619883"/>
                <a:gd name="connsiteY90" fmla="*/ 97777 h 4275461"/>
                <a:gd name="connsiteX91" fmla="*/ 1505739 w 3619883"/>
                <a:gd name="connsiteY91" fmla="*/ 75753 h 4275461"/>
                <a:gd name="connsiteX92" fmla="*/ 1590891 w 3619883"/>
                <a:gd name="connsiteY92" fmla="*/ 144702 h 4275461"/>
                <a:gd name="connsiteX93" fmla="*/ 1625616 w 3619883"/>
                <a:gd name="connsiteY93" fmla="*/ 110893 h 4275461"/>
                <a:gd name="connsiteX94" fmla="*/ 1658964 w 3619883"/>
                <a:gd name="connsiteY94" fmla="*/ 106547 h 4275461"/>
                <a:gd name="connsiteX95" fmla="*/ 1746598 w 3619883"/>
                <a:gd name="connsiteY95" fmla="*/ 122460 h 4275461"/>
                <a:gd name="connsiteX96" fmla="*/ 1811913 w 3619883"/>
                <a:gd name="connsiteY96" fmla="*/ 143234 h 4275461"/>
                <a:gd name="connsiteX97" fmla="*/ 1856557 w 3619883"/>
                <a:gd name="connsiteY97" fmla="*/ 133511 h 4275461"/>
                <a:gd name="connsiteX98" fmla="*/ 2066003 w 3619883"/>
                <a:gd name="connsiteY98" fmla="*/ 143313 h 4275461"/>
                <a:gd name="connsiteX99" fmla="*/ 2177615 w 3619883"/>
                <a:gd name="connsiteY99" fmla="*/ 119007 h 4275461"/>
                <a:gd name="connsiteX100" fmla="*/ 2255883 w 3619883"/>
                <a:gd name="connsiteY100" fmla="*/ 99047 h 4275461"/>
                <a:gd name="connsiteX101" fmla="*/ 2344622 w 3619883"/>
                <a:gd name="connsiteY101" fmla="*/ 91388 h 4275461"/>
                <a:gd name="connsiteX102" fmla="*/ 2455682 w 3619883"/>
                <a:gd name="connsiteY102" fmla="*/ 78869 h 4275461"/>
                <a:gd name="connsiteX103" fmla="*/ 2632609 w 3619883"/>
                <a:gd name="connsiteY103" fmla="*/ 75338 h 4275461"/>
                <a:gd name="connsiteX104" fmla="*/ 2742291 w 3619883"/>
                <a:gd name="connsiteY104" fmla="*/ 92282 h 4275461"/>
                <a:gd name="connsiteX105" fmla="*/ 2851974 w 3619883"/>
                <a:gd name="connsiteY105" fmla="*/ 109227 h 4275461"/>
                <a:gd name="connsiteX106" fmla="*/ 2907643 w 3619883"/>
                <a:gd name="connsiteY106" fmla="*/ 100020 h 4275461"/>
                <a:gd name="connsiteX107" fmla="*/ 2944022 w 3619883"/>
                <a:gd name="connsiteY107" fmla="*/ 30853 h 4275461"/>
                <a:gd name="connsiteX108" fmla="*/ 3022289 w 3619883"/>
                <a:gd name="connsiteY108" fmla="*/ 10893 h 4275461"/>
                <a:gd name="connsiteX109" fmla="*/ 3054807 w 3619883"/>
                <a:gd name="connsiteY109" fmla="*/ 24226 h 4275461"/>
                <a:gd name="connsiteX110" fmla="*/ 3141892 w 3619883"/>
                <a:gd name="connsiteY110" fmla="*/ 51925 h 4275461"/>
                <a:gd name="connsiteX111" fmla="*/ 3185711 w 3619883"/>
                <a:gd name="connsiteY111" fmla="*/ 59881 h 4275461"/>
                <a:gd name="connsiteX112" fmla="*/ 3219056 w 3619883"/>
                <a:gd name="connsiteY112" fmla="*/ 55536 h 4275461"/>
                <a:gd name="connsiteX113" fmla="*/ 3263425 w 3619883"/>
                <a:gd name="connsiteY113" fmla="*/ 51706 h 4275461"/>
                <a:gd name="connsiteX114" fmla="*/ 3296219 w 3619883"/>
                <a:gd name="connsiteY114" fmla="*/ 59147 h 4275461"/>
                <a:gd name="connsiteX115" fmla="*/ 3319094 w 3619883"/>
                <a:gd name="connsiteY115" fmla="*/ 42500 h 4275461"/>
                <a:gd name="connsiteX116" fmla="*/ 3420511 w 3619883"/>
                <a:gd name="connsiteY116" fmla="*/ 0 h 4275461"/>
                <a:gd name="connsiteX117" fmla="*/ 3453305 w 3619883"/>
                <a:gd name="connsiteY117" fmla="*/ 7440 h 4275461"/>
                <a:gd name="connsiteX118" fmla="*/ 3496571 w 3619883"/>
                <a:gd name="connsiteY118" fmla="*/ 27182 h 4275461"/>
                <a:gd name="connsiteX119" fmla="*/ 3602117 w 3619883"/>
                <a:gd name="connsiteY119" fmla="*/ 132521 h 4275461"/>
                <a:gd name="connsiteX120" fmla="*/ 3619883 w 3619883"/>
                <a:gd name="connsiteY120" fmla="*/ 140049 h 4275461"/>
                <a:gd name="connsiteX121" fmla="*/ 3619883 w 3619883"/>
                <a:gd name="connsiteY12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150155 w 3619883"/>
                <a:gd name="connsiteY10" fmla="*/ 4128157 h 4275461"/>
                <a:gd name="connsiteX11" fmla="*/ 2204852 w 3619883"/>
                <a:gd name="connsiteY11" fmla="*/ 3951392 h 4275461"/>
                <a:gd name="connsiteX12" fmla="*/ 2027068 w 3619883"/>
                <a:gd name="connsiteY12" fmla="*/ 3951392 h 4275461"/>
                <a:gd name="connsiteX13" fmla="*/ 2027068 w 3619883"/>
                <a:gd name="connsiteY13" fmla="*/ 4128157 h 4275461"/>
                <a:gd name="connsiteX14" fmla="*/ 2079759 w 3619883"/>
                <a:gd name="connsiteY14" fmla="*/ 4128157 h 4275461"/>
                <a:gd name="connsiteX15" fmla="*/ 2079759 w 3619883"/>
                <a:gd name="connsiteY15" fmla="*/ 4275461 h 4275461"/>
                <a:gd name="connsiteX16" fmla="*/ 1824703 w 3619883"/>
                <a:gd name="connsiteY16" fmla="*/ 4275461 h 4275461"/>
                <a:gd name="connsiteX17" fmla="*/ 1834468 w 3619883"/>
                <a:gd name="connsiteY17" fmla="*/ 4128157 h 4275461"/>
                <a:gd name="connsiteX18" fmla="*/ 1893894 w 3619883"/>
                <a:gd name="connsiteY18" fmla="*/ 4128157 h 4275461"/>
                <a:gd name="connsiteX19" fmla="*/ 1893894 w 3619883"/>
                <a:gd name="connsiteY19" fmla="*/ 3951392 h 4275461"/>
                <a:gd name="connsiteX20" fmla="*/ 1716110 w 3619883"/>
                <a:gd name="connsiteY20" fmla="*/ 3951392 h 4275461"/>
                <a:gd name="connsiteX21" fmla="*/ 1716110 w 3619883"/>
                <a:gd name="connsiteY21" fmla="*/ 4006431 h 4275461"/>
                <a:gd name="connsiteX22" fmla="*/ 1703447 w 3619883"/>
                <a:gd name="connsiteY22" fmla="*/ 4007960 h 4275461"/>
                <a:gd name="connsiteX23" fmla="*/ 1716110 w 3619883"/>
                <a:gd name="connsiteY23" fmla="*/ 4044284 h 4275461"/>
                <a:gd name="connsiteX24" fmla="*/ 1716110 w 3619883"/>
                <a:gd name="connsiteY24" fmla="*/ 4128157 h 4275461"/>
                <a:gd name="connsiteX25" fmla="*/ 1745346 w 3619883"/>
                <a:gd name="connsiteY25" fmla="*/ 4128157 h 4275461"/>
                <a:gd name="connsiteX26" fmla="*/ 1796694 w 3619883"/>
                <a:gd name="connsiteY26" fmla="*/ 4275461 h 4275461"/>
                <a:gd name="connsiteX27" fmla="*/ 1558844 w 3619883"/>
                <a:gd name="connsiteY27" fmla="*/ 4275461 h 4275461"/>
                <a:gd name="connsiteX28" fmla="*/ 1517252 w 3619883"/>
                <a:gd name="connsiteY28" fmla="*/ 4128157 h 4275461"/>
                <a:gd name="connsiteX29" fmla="*/ 1582936 w 3619883"/>
                <a:gd name="connsiteY29" fmla="*/ 4128157 h 4275461"/>
                <a:gd name="connsiteX30" fmla="*/ 1582936 w 3619883"/>
                <a:gd name="connsiteY30" fmla="*/ 3951392 h 4275461"/>
                <a:gd name="connsiteX31" fmla="*/ 1405151 w 3619883"/>
                <a:gd name="connsiteY31" fmla="*/ 3951392 h 4275461"/>
                <a:gd name="connsiteX32" fmla="*/ 1405151 w 3619883"/>
                <a:gd name="connsiteY32" fmla="*/ 4128157 h 4275461"/>
                <a:gd name="connsiteX33" fmla="*/ 1468988 w 3619883"/>
                <a:gd name="connsiteY33" fmla="*/ 4128157 h 4275461"/>
                <a:gd name="connsiteX34" fmla="*/ 1427396 w 3619883"/>
                <a:gd name="connsiteY34" fmla="*/ 4275461 h 4275461"/>
                <a:gd name="connsiteX35" fmla="*/ 1210751 w 3619883"/>
                <a:gd name="connsiteY35" fmla="*/ 4275461 h 4275461"/>
                <a:gd name="connsiteX36" fmla="*/ 1210751 w 3619883"/>
                <a:gd name="connsiteY36" fmla="*/ 4128157 h 4275461"/>
                <a:gd name="connsiteX37" fmla="*/ 1271978 w 3619883"/>
                <a:gd name="connsiteY37" fmla="*/ 4128157 h 4275461"/>
                <a:gd name="connsiteX38" fmla="*/ 1271978 w 3619883"/>
                <a:gd name="connsiteY38" fmla="*/ 3951392 h 4275461"/>
                <a:gd name="connsiteX39" fmla="*/ 1094193 w 3619883"/>
                <a:gd name="connsiteY39" fmla="*/ 3951392 h 4275461"/>
                <a:gd name="connsiteX40" fmla="*/ 1094193 w 3619883"/>
                <a:gd name="connsiteY40" fmla="*/ 4128157 h 4275461"/>
                <a:gd name="connsiteX41" fmla="*/ 1140354 w 3619883"/>
                <a:gd name="connsiteY41" fmla="*/ 4128157 h 4275461"/>
                <a:gd name="connsiteX42" fmla="*/ 1140354 w 3619883"/>
                <a:gd name="connsiteY42" fmla="*/ 4275461 h 4275461"/>
                <a:gd name="connsiteX43" fmla="*/ 953807 w 3619883"/>
                <a:gd name="connsiteY43" fmla="*/ 4275461 h 4275461"/>
                <a:gd name="connsiteX44" fmla="*/ 912215 w 3619883"/>
                <a:gd name="connsiteY44" fmla="*/ 4128157 h 4275461"/>
                <a:gd name="connsiteX45" fmla="*/ 961020 w 3619883"/>
                <a:gd name="connsiteY45" fmla="*/ 4128157 h 4275461"/>
                <a:gd name="connsiteX46" fmla="*/ 961020 w 3619883"/>
                <a:gd name="connsiteY46" fmla="*/ 3951392 h 4275461"/>
                <a:gd name="connsiteX47" fmla="*/ 783235 w 3619883"/>
                <a:gd name="connsiteY47" fmla="*/ 3951392 h 4275461"/>
                <a:gd name="connsiteX48" fmla="*/ 783235 w 3619883"/>
                <a:gd name="connsiteY48" fmla="*/ 4128157 h 4275461"/>
                <a:gd name="connsiteX49" fmla="*/ 871024 w 3619883"/>
                <a:gd name="connsiteY49" fmla="*/ 4128157 h 4275461"/>
                <a:gd name="connsiteX50" fmla="*/ 829432 w 3619883"/>
                <a:gd name="connsiteY50" fmla="*/ 4275461 h 4275461"/>
                <a:gd name="connsiteX51" fmla="*/ 611484 w 3619883"/>
                <a:gd name="connsiteY51" fmla="*/ 4275461 h 4275461"/>
                <a:gd name="connsiteX52" fmla="*/ 621247 w 3619883"/>
                <a:gd name="connsiteY52" fmla="*/ 4128157 h 4275461"/>
                <a:gd name="connsiteX53" fmla="*/ 650062 w 3619883"/>
                <a:gd name="connsiteY53" fmla="*/ 4128157 h 4275461"/>
                <a:gd name="connsiteX54" fmla="*/ 650062 w 3619883"/>
                <a:gd name="connsiteY54" fmla="*/ 3951392 h 4275461"/>
                <a:gd name="connsiteX55" fmla="*/ 472277 w 3619883"/>
                <a:gd name="connsiteY55" fmla="*/ 3951392 h 4275461"/>
                <a:gd name="connsiteX56" fmla="*/ 472277 w 3619883"/>
                <a:gd name="connsiteY56" fmla="*/ 4128157 h 4275461"/>
                <a:gd name="connsiteX57" fmla="*/ 522650 w 3619883"/>
                <a:gd name="connsiteY57" fmla="*/ 4128157 h 4275461"/>
                <a:gd name="connsiteX58" fmla="*/ 573998 w 3619883"/>
                <a:gd name="connsiteY58" fmla="*/ 4275461 h 4275461"/>
                <a:gd name="connsiteX59" fmla="*/ 336164 w 3619883"/>
                <a:gd name="connsiteY59" fmla="*/ 4275461 h 4275461"/>
                <a:gd name="connsiteX60" fmla="*/ 294572 w 3619883"/>
                <a:gd name="connsiteY60" fmla="*/ 4128157 h 4275461"/>
                <a:gd name="connsiteX61" fmla="*/ 339106 w 3619883"/>
                <a:gd name="connsiteY61" fmla="*/ 4128157 h 4275461"/>
                <a:gd name="connsiteX62" fmla="*/ 339106 w 3619883"/>
                <a:gd name="connsiteY62" fmla="*/ 3951392 h 4275461"/>
                <a:gd name="connsiteX63" fmla="*/ 161321 w 3619883"/>
                <a:gd name="connsiteY63" fmla="*/ 3951392 h 4275461"/>
                <a:gd name="connsiteX64" fmla="*/ 161321 w 3619883"/>
                <a:gd name="connsiteY64" fmla="*/ 4128157 h 4275461"/>
                <a:gd name="connsiteX65" fmla="*/ 230914 w 3619883"/>
                <a:gd name="connsiteY65" fmla="*/ 4128157 h 4275461"/>
                <a:gd name="connsiteX66" fmla="*/ 189322 w 3619883"/>
                <a:gd name="connsiteY66" fmla="*/ 4275461 h 4275461"/>
                <a:gd name="connsiteX67" fmla="*/ 0 w 3619883"/>
                <a:gd name="connsiteY67" fmla="*/ 4275461 h 4275461"/>
                <a:gd name="connsiteX68" fmla="*/ 0 w 3619883"/>
                <a:gd name="connsiteY68" fmla="*/ 42229 h 4275461"/>
                <a:gd name="connsiteX69" fmla="*/ 42464 w 3619883"/>
                <a:gd name="connsiteY69" fmla="*/ 40518 h 4275461"/>
                <a:gd name="connsiteX70" fmla="*/ 137733 w 3619883"/>
                <a:gd name="connsiteY70" fmla="*/ 35355 h 4275461"/>
                <a:gd name="connsiteX71" fmla="*/ 270565 w 3619883"/>
                <a:gd name="connsiteY71" fmla="*/ 29759 h 4275461"/>
                <a:gd name="connsiteX72" fmla="*/ 479734 w 3619883"/>
                <a:gd name="connsiteY72" fmla="*/ 45455 h 4275461"/>
                <a:gd name="connsiteX73" fmla="*/ 524103 w 3619883"/>
                <a:gd name="connsiteY73" fmla="*/ 41625 h 4275461"/>
                <a:gd name="connsiteX74" fmla="*/ 624416 w 3619883"/>
                <a:gd name="connsiteY74" fmla="*/ 22696 h 4275461"/>
                <a:gd name="connsiteX75" fmla="*/ 657762 w 3619883"/>
                <a:gd name="connsiteY75" fmla="*/ 18351 h 4275461"/>
                <a:gd name="connsiteX76" fmla="*/ 690557 w 3619883"/>
                <a:gd name="connsiteY76" fmla="*/ 25792 h 4275461"/>
                <a:gd name="connsiteX77" fmla="*/ 745123 w 3619883"/>
                <a:gd name="connsiteY77" fmla="*/ 40157 h 4275461"/>
                <a:gd name="connsiteX78" fmla="*/ 789493 w 3619883"/>
                <a:gd name="connsiteY78" fmla="*/ 36327 h 4275461"/>
                <a:gd name="connsiteX79" fmla="*/ 854255 w 3619883"/>
                <a:gd name="connsiteY79" fmla="*/ 68887 h 4275461"/>
                <a:gd name="connsiteX80" fmla="*/ 897520 w 3619883"/>
                <a:gd name="connsiteY80" fmla="*/ 88629 h 4275461"/>
                <a:gd name="connsiteX81" fmla="*/ 940510 w 3619883"/>
                <a:gd name="connsiteY81" fmla="*/ 114265 h 4275461"/>
                <a:gd name="connsiteX82" fmla="*/ 1082712 w 3619883"/>
                <a:gd name="connsiteY82" fmla="*/ 144543 h 4275461"/>
                <a:gd name="connsiteX83" fmla="*/ 1205348 w 3619883"/>
                <a:gd name="connsiteY83" fmla="*/ 120753 h 4275461"/>
                <a:gd name="connsiteX84" fmla="*/ 1271764 w 3619883"/>
                <a:gd name="connsiteY84" fmla="*/ 117956 h 4275461"/>
                <a:gd name="connsiteX85" fmla="*/ 1315583 w 3619883"/>
                <a:gd name="connsiteY85" fmla="*/ 125912 h 4275461"/>
                <a:gd name="connsiteX86" fmla="*/ 1359125 w 3619883"/>
                <a:gd name="connsiteY86" fmla="*/ 139761 h 4275461"/>
                <a:gd name="connsiteX87" fmla="*/ 1391919 w 3619883"/>
                <a:gd name="connsiteY87" fmla="*/ 147202 h 4275461"/>
                <a:gd name="connsiteX88" fmla="*/ 1436563 w 3619883"/>
                <a:gd name="connsiteY88" fmla="*/ 137480 h 4275461"/>
                <a:gd name="connsiteX89" fmla="*/ 1471566 w 3619883"/>
                <a:gd name="connsiteY89" fmla="*/ 97777 h 4275461"/>
                <a:gd name="connsiteX90" fmla="*/ 1505739 w 3619883"/>
                <a:gd name="connsiteY90" fmla="*/ 75753 h 4275461"/>
                <a:gd name="connsiteX91" fmla="*/ 1590891 w 3619883"/>
                <a:gd name="connsiteY91" fmla="*/ 144702 h 4275461"/>
                <a:gd name="connsiteX92" fmla="*/ 1625616 w 3619883"/>
                <a:gd name="connsiteY92" fmla="*/ 110893 h 4275461"/>
                <a:gd name="connsiteX93" fmla="*/ 1658964 w 3619883"/>
                <a:gd name="connsiteY93" fmla="*/ 106547 h 4275461"/>
                <a:gd name="connsiteX94" fmla="*/ 1746598 w 3619883"/>
                <a:gd name="connsiteY94" fmla="*/ 122460 h 4275461"/>
                <a:gd name="connsiteX95" fmla="*/ 1811913 w 3619883"/>
                <a:gd name="connsiteY95" fmla="*/ 143234 h 4275461"/>
                <a:gd name="connsiteX96" fmla="*/ 1856557 w 3619883"/>
                <a:gd name="connsiteY96" fmla="*/ 133511 h 4275461"/>
                <a:gd name="connsiteX97" fmla="*/ 2066003 w 3619883"/>
                <a:gd name="connsiteY97" fmla="*/ 143313 h 4275461"/>
                <a:gd name="connsiteX98" fmla="*/ 2177615 w 3619883"/>
                <a:gd name="connsiteY98" fmla="*/ 119007 h 4275461"/>
                <a:gd name="connsiteX99" fmla="*/ 2255883 w 3619883"/>
                <a:gd name="connsiteY99" fmla="*/ 99047 h 4275461"/>
                <a:gd name="connsiteX100" fmla="*/ 2344622 w 3619883"/>
                <a:gd name="connsiteY100" fmla="*/ 91388 h 4275461"/>
                <a:gd name="connsiteX101" fmla="*/ 2455682 w 3619883"/>
                <a:gd name="connsiteY101" fmla="*/ 78869 h 4275461"/>
                <a:gd name="connsiteX102" fmla="*/ 2632609 w 3619883"/>
                <a:gd name="connsiteY102" fmla="*/ 75338 h 4275461"/>
                <a:gd name="connsiteX103" fmla="*/ 2742291 w 3619883"/>
                <a:gd name="connsiteY103" fmla="*/ 92282 h 4275461"/>
                <a:gd name="connsiteX104" fmla="*/ 2851974 w 3619883"/>
                <a:gd name="connsiteY104" fmla="*/ 109227 h 4275461"/>
                <a:gd name="connsiteX105" fmla="*/ 2907643 w 3619883"/>
                <a:gd name="connsiteY105" fmla="*/ 100020 h 4275461"/>
                <a:gd name="connsiteX106" fmla="*/ 2944022 w 3619883"/>
                <a:gd name="connsiteY106" fmla="*/ 30853 h 4275461"/>
                <a:gd name="connsiteX107" fmla="*/ 3022289 w 3619883"/>
                <a:gd name="connsiteY107" fmla="*/ 10893 h 4275461"/>
                <a:gd name="connsiteX108" fmla="*/ 3054807 w 3619883"/>
                <a:gd name="connsiteY108" fmla="*/ 24226 h 4275461"/>
                <a:gd name="connsiteX109" fmla="*/ 3141892 w 3619883"/>
                <a:gd name="connsiteY109" fmla="*/ 51925 h 4275461"/>
                <a:gd name="connsiteX110" fmla="*/ 3185711 w 3619883"/>
                <a:gd name="connsiteY110" fmla="*/ 59881 h 4275461"/>
                <a:gd name="connsiteX111" fmla="*/ 3219056 w 3619883"/>
                <a:gd name="connsiteY111" fmla="*/ 55536 h 4275461"/>
                <a:gd name="connsiteX112" fmla="*/ 3263425 w 3619883"/>
                <a:gd name="connsiteY112" fmla="*/ 51706 h 4275461"/>
                <a:gd name="connsiteX113" fmla="*/ 3296219 w 3619883"/>
                <a:gd name="connsiteY113" fmla="*/ 59147 h 4275461"/>
                <a:gd name="connsiteX114" fmla="*/ 3319094 w 3619883"/>
                <a:gd name="connsiteY114" fmla="*/ 42500 h 4275461"/>
                <a:gd name="connsiteX115" fmla="*/ 3420511 w 3619883"/>
                <a:gd name="connsiteY115" fmla="*/ 0 h 4275461"/>
                <a:gd name="connsiteX116" fmla="*/ 3453305 w 3619883"/>
                <a:gd name="connsiteY116" fmla="*/ 7440 h 4275461"/>
                <a:gd name="connsiteX117" fmla="*/ 3496571 w 3619883"/>
                <a:gd name="connsiteY117" fmla="*/ 27182 h 4275461"/>
                <a:gd name="connsiteX118" fmla="*/ 3602117 w 3619883"/>
                <a:gd name="connsiteY118" fmla="*/ 132521 h 4275461"/>
                <a:gd name="connsiteX119" fmla="*/ 3619883 w 3619883"/>
                <a:gd name="connsiteY119" fmla="*/ 140049 h 4275461"/>
                <a:gd name="connsiteX120" fmla="*/ 3619883 w 3619883"/>
                <a:gd name="connsiteY12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204852 w 3619883"/>
                <a:gd name="connsiteY10" fmla="*/ 3951392 h 4275461"/>
                <a:gd name="connsiteX11" fmla="*/ 2027068 w 3619883"/>
                <a:gd name="connsiteY11" fmla="*/ 3951392 h 4275461"/>
                <a:gd name="connsiteX12" fmla="*/ 2027068 w 3619883"/>
                <a:gd name="connsiteY12" fmla="*/ 4128157 h 4275461"/>
                <a:gd name="connsiteX13" fmla="*/ 2079759 w 3619883"/>
                <a:gd name="connsiteY13" fmla="*/ 4128157 h 4275461"/>
                <a:gd name="connsiteX14" fmla="*/ 2079759 w 3619883"/>
                <a:gd name="connsiteY14" fmla="*/ 4275461 h 4275461"/>
                <a:gd name="connsiteX15" fmla="*/ 1824703 w 3619883"/>
                <a:gd name="connsiteY15" fmla="*/ 4275461 h 4275461"/>
                <a:gd name="connsiteX16" fmla="*/ 1834468 w 3619883"/>
                <a:gd name="connsiteY16" fmla="*/ 4128157 h 4275461"/>
                <a:gd name="connsiteX17" fmla="*/ 1893894 w 3619883"/>
                <a:gd name="connsiteY17" fmla="*/ 4128157 h 4275461"/>
                <a:gd name="connsiteX18" fmla="*/ 1893894 w 3619883"/>
                <a:gd name="connsiteY18" fmla="*/ 3951392 h 4275461"/>
                <a:gd name="connsiteX19" fmla="*/ 1716110 w 3619883"/>
                <a:gd name="connsiteY19" fmla="*/ 3951392 h 4275461"/>
                <a:gd name="connsiteX20" fmla="*/ 1716110 w 3619883"/>
                <a:gd name="connsiteY20" fmla="*/ 4006431 h 4275461"/>
                <a:gd name="connsiteX21" fmla="*/ 1703447 w 3619883"/>
                <a:gd name="connsiteY21" fmla="*/ 4007960 h 4275461"/>
                <a:gd name="connsiteX22" fmla="*/ 1716110 w 3619883"/>
                <a:gd name="connsiteY22" fmla="*/ 4044284 h 4275461"/>
                <a:gd name="connsiteX23" fmla="*/ 1716110 w 3619883"/>
                <a:gd name="connsiteY23" fmla="*/ 4128157 h 4275461"/>
                <a:gd name="connsiteX24" fmla="*/ 1745346 w 3619883"/>
                <a:gd name="connsiteY24" fmla="*/ 4128157 h 4275461"/>
                <a:gd name="connsiteX25" fmla="*/ 1796694 w 3619883"/>
                <a:gd name="connsiteY25" fmla="*/ 4275461 h 4275461"/>
                <a:gd name="connsiteX26" fmla="*/ 1558844 w 3619883"/>
                <a:gd name="connsiteY26" fmla="*/ 4275461 h 4275461"/>
                <a:gd name="connsiteX27" fmla="*/ 1517252 w 3619883"/>
                <a:gd name="connsiteY27" fmla="*/ 4128157 h 4275461"/>
                <a:gd name="connsiteX28" fmla="*/ 1582936 w 3619883"/>
                <a:gd name="connsiteY28" fmla="*/ 4128157 h 4275461"/>
                <a:gd name="connsiteX29" fmla="*/ 1582936 w 3619883"/>
                <a:gd name="connsiteY29" fmla="*/ 3951392 h 4275461"/>
                <a:gd name="connsiteX30" fmla="*/ 1405151 w 3619883"/>
                <a:gd name="connsiteY30" fmla="*/ 3951392 h 4275461"/>
                <a:gd name="connsiteX31" fmla="*/ 1405151 w 3619883"/>
                <a:gd name="connsiteY31" fmla="*/ 4128157 h 4275461"/>
                <a:gd name="connsiteX32" fmla="*/ 1468988 w 3619883"/>
                <a:gd name="connsiteY32" fmla="*/ 4128157 h 4275461"/>
                <a:gd name="connsiteX33" fmla="*/ 1427396 w 3619883"/>
                <a:gd name="connsiteY33" fmla="*/ 4275461 h 4275461"/>
                <a:gd name="connsiteX34" fmla="*/ 1210751 w 3619883"/>
                <a:gd name="connsiteY34" fmla="*/ 4275461 h 4275461"/>
                <a:gd name="connsiteX35" fmla="*/ 1210751 w 3619883"/>
                <a:gd name="connsiteY35" fmla="*/ 4128157 h 4275461"/>
                <a:gd name="connsiteX36" fmla="*/ 1271978 w 3619883"/>
                <a:gd name="connsiteY36" fmla="*/ 4128157 h 4275461"/>
                <a:gd name="connsiteX37" fmla="*/ 1271978 w 3619883"/>
                <a:gd name="connsiteY37" fmla="*/ 3951392 h 4275461"/>
                <a:gd name="connsiteX38" fmla="*/ 1094193 w 3619883"/>
                <a:gd name="connsiteY38" fmla="*/ 3951392 h 4275461"/>
                <a:gd name="connsiteX39" fmla="*/ 1094193 w 3619883"/>
                <a:gd name="connsiteY39" fmla="*/ 4128157 h 4275461"/>
                <a:gd name="connsiteX40" fmla="*/ 1140354 w 3619883"/>
                <a:gd name="connsiteY40" fmla="*/ 4128157 h 4275461"/>
                <a:gd name="connsiteX41" fmla="*/ 1140354 w 3619883"/>
                <a:gd name="connsiteY41" fmla="*/ 4275461 h 4275461"/>
                <a:gd name="connsiteX42" fmla="*/ 953807 w 3619883"/>
                <a:gd name="connsiteY42" fmla="*/ 4275461 h 4275461"/>
                <a:gd name="connsiteX43" fmla="*/ 912215 w 3619883"/>
                <a:gd name="connsiteY43" fmla="*/ 4128157 h 4275461"/>
                <a:gd name="connsiteX44" fmla="*/ 961020 w 3619883"/>
                <a:gd name="connsiteY44" fmla="*/ 4128157 h 4275461"/>
                <a:gd name="connsiteX45" fmla="*/ 961020 w 3619883"/>
                <a:gd name="connsiteY45" fmla="*/ 3951392 h 4275461"/>
                <a:gd name="connsiteX46" fmla="*/ 783235 w 3619883"/>
                <a:gd name="connsiteY46" fmla="*/ 3951392 h 4275461"/>
                <a:gd name="connsiteX47" fmla="*/ 783235 w 3619883"/>
                <a:gd name="connsiteY47" fmla="*/ 4128157 h 4275461"/>
                <a:gd name="connsiteX48" fmla="*/ 871024 w 3619883"/>
                <a:gd name="connsiteY48" fmla="*/ 4128157 h 4275461"/>
                <a:gd name="connsiteX49" fmla="*/ 829432 w 3619883"/>
                <a:gd name="connsiteY49" fmla="*/ 4275461 h 4275461"/>
                <a:gd name="connsiteX50" fmla="*/ 611484 w 3619883"/>
                <a:gd name="connsiteY50" fmla="*/ 4275461 h 4275461"/>
                <a:gd name="connsiteX51" fmla="*/ 621247 w 3619883"/>
                <a:gd name="connsiteY51" fmla="*/ 4128157 h 4275461"/>
                <a:gd name="connsiteX52" fmla="*/ 650062 w 3619883"/>
                <a:gd name="connsiteY52" fmla="*/ 4128157 h 4275461"/>
                <a:gd name="connsiteX53" fmla="*/ 650062 w 3619883"/>
                <a:gd name="connsiteY53" fmla="*/ 3951392 h 4275461"/>
                <a:gd name="connsiteX54" fmla="*/ 472277 w 3619883"/>
                <a:gd name="connsiteY54" fmla="*/ 3951392 h 4275461"/>
                <a:gd name="connsiteX55" fmla="*/ 472277 w 3619883"/>
                <a:gd name="connsiteY55" fmla="*/ 4128157 h 4275461"/>
                <a:gd name="connsiteX56" fmla="*/ 522650 w 3619883"/>
                <a:gd name="connsiteY56" fmla="*/ 4128157 h 4275461"/>
                <a:gd name="connsiteX57" fmla="*/ 573998 w 3619883"/>
                <a:gd name="connsiteY57" fmla="*/ 4275461 h 4275461"/>
                <a:gd name="connsiteX58" fmla="*/ 336164 w 3619883"/>
                <a:gd name="connsiteY58" fmla="*/ 4275461 h 4275461"/>
                <a:gd name="connsiteX59" fmla="*/ 294572 w 3619883"/>
                <a:gd name="connsiteY59" fmla="*/ 4128157 h 4275461"/>
                <a:gd name="connsiteX60" fmla="*/ 339106 w 3619883"/>
                <a:gd name="connsiteY60" fmla="*/ 4128157 h 4275461"/>
                <a:gd name="connsiteX61" fmla="*/ 339106 w 3619883"/>
                <a:gd name="connsiteY61" fmla="*/ 3951392 h 4275461"/>
                <a:gd name="connsiteX62" fmla="*/ 161321 w 3619883"/>
                <a:gd name="connsiteY62" fmla="*/ 3951392 h 4275461"/>
                <a:gd name="connsiteX63" fmla="*/ 161321 w 3619883"/>
                <a:gd name="connsiteY63" fmla="*/ 4128157 h 4275461"/>
                <a:gd name="connsiteX64" fmla="*/ 230914 w 3619883"/>
                <a:gd name="connsiteY64" fmla="*/ 4128157 h 4275461"/>
                <a:gd name="connsiteX65" fmla="*/ 189322 w 3619883"/>
                <a:gd name="connsiteY65" fmla="*/ 4275461 h 4275461"/>
                <a:gd name="connsiteX66" fmla="*/ 0 w 3619883"/>
                <a:gd name="connsiteY66" fmla="*/ 4275461 h 4275461"/>
                <a:gd name="connsiteX67" fmla="*/ 0 w 3619883"/>
                <a:gd name="connsiteY67" fmla="*/ 42229 h 4275461"/>
                <a:gd name="connsiteX68" fmla="*/ 42464 w 3619883"/>
                <a:gd name="connsiteY68" fmla="*/ 40518 h 4275461"/>
                <a:gd name="connsiteX69" fmla="*/ 137733 w 3619883"/>
                <a:gd name="connsiteY69" fmla="*/ 35355 h 4275461"/>
                <a:gd name="connsiteX70" fmla="*/ 270565 w 3619883"/>
                <a:gd name="connsiteY70" fmla="*/ 29759 h 4275461"/>
                <a:gd name="connsiteX71" fmla="*/ 479734 w 3619883"/>
                <a:gd name="connsiteY71" fmla="*/ 45455 h 4275461"/>
                <a:gd name="connsiteX72" fmla="*/ 524103 w 3619883"/>
                <a:gd name="connsiteY72" fmla="*/ 41625 h 4275461"/>
                <a:gd name="connsiteX73" fmla="*/ 624416 w 3619883"/>
                <a:gd name="connsiteY73" fmla="*/ 22696 h 4275461"/>
                <a:gd name="connsiteX74" fmla="*/ 657762 w 3619883"/>
                <a:gd name="connsiteY74" fmla="*/ 18351 h 4275461"/>
                <a:gd name="connsiteX75" fmla="*/ 690557 w 3619883"/>
                <a:gd name="connsiteY75" fmla="*/ 25792 h 4275461"/>
                <a:gd name="connsiteX76" fmla="*/ 745123 w 3619883"/>
                <a:gd name="connsiteY76" fmla="*/ 40157 h 4275461"/>
                <a:gd name="connsiteX77" fmla="*/ 789493 w 3619883"/>
                <a:gd name="connsiteY77" fmla="*/ 36327 h 4275461"/>
                <a:gd name="connsiteX78" fmla="*/ 854255 w 3619883"/>
                <a:gd name="connsiteY78" fmla="*/ 68887 h 4275461"/>
                <a:gd name="connsiteX79" fmla="*/ 897520 w 3619883"/>
                <a:gd name="connsiteY79" fmla="*/ 88629 h 4275461"/>
                <a:gd name="connsiteX80" fmla="*/ 940510 w 3619883"/>
                <a:gd name="connsiteY80" fmla="*/ 114265 h 4275461"/>
                <a:gd name="connsiteX81" fmla="*/ 1082712 w 3619883"/>
                <a:gd name="connsiteY81" fmla="*/ 144543 h 4275461"/>
                <a:gd name="connsiteX82" fmla="*/ 1205348 w 3619883"/>
                <a:gd name="connsiteY82" fmla="*/ 120753 h 4275461"/>
                <a:gd name="connsiteX83" fmla="*/ 1271764 w 3619883"/>
                <a:gd name="connsiteY83" fmla="*/ 117956 h 4275461"/>
                <a:gd name="connsiteX84" fmla="*/ 1315583 w 3619883"/>
                <a:gd name="connsiteY84" fmla="*/ 125912 h 4275461"/>
                <a:gd name="connsiteX85" fmla="*/ 1359125 w 3619883"/>
                <a:gd name="connsiteY85" fmla="*/ 139761 h 4275461"/>
                <a:gd name="connsiteX86" fmla="*/ 1391919 w 3619883"/>
                <a:gd name="connsiteY86" fmla="*/ 147202 h 4275461"/>
                <a:gd name="connsiteX87" fmla="*/ 1436563 w 3619883"/>
                <a:gd name="connsiteY87" fmla="*/ 137480 h 4275461"/>
                <a:gd name="connsiteX88" fmla="*/ 1471566 w 3619883"/>
                <a:gd name="connsiteY88" fmla="*/ 97777 h 4275461"/>
                <a:gd name="connsiteX89" fmla="*/ 1505739 w 3619883"/>
                <a:gd name="connsiteY89" fmla="*/ 75753 h 4275461"/>
                <a:gd name="connsiteX90" fmla="*/ 1590891 w 3619883"/>
                <a:gd name="connsiteY90" fmla="*/ 144702 h 4275461"/>
                <a:gd name="connsiteX91" fmla="*/ 1625616 w 3619883"/>
                <a:gd name="connsiteY91" fmla="*/ 110893 h 4275461"/>
                <a:gd name="connsiteX92" fmla="*/ 1658964 w 3619883"/>
                <a:gd name="connsiteY92" fmla="*/ 106547 h 4275461"/>
                <a:gd name="connsiteX93" fmla="*/ 1746598 w 3619883"/>
                <a:gd name="connsiteY93" fmla="*/ 122460 h 4275461"/>
                <a:gd name="connsiteX94" fmla="*/ 1811913 w 3619883"/>
                <a:gd name="connsiteY94" fmla="*/ 143234 h 4275461"/>
                <a:gd name="connsiteX95" fmla="*/ 1856557 w 3619883"/>
                <a:gd name="connsiteY95" fmla="*/ 133511 h 4275461"/>
                <a:gd name="connsiteX96" fmla="*/ 2066003 w 3619883"/>
                <a:gd name="connsiteY96" fmla="*/ 143313 h 4275461"/>
                <a:gd name="connsiteX97" fmla="*/ 2177615 w 3619883"/>
                <a:gd name="connsiteY97" fmla="*/ 119007 h 4275461"/>
                <a:gd name="connsiteX98" fmla="*/ 2255883 w 3619883"/>
                <a:gd name="connsiteY98" fmla="*/ 99047 h 4275461"/>
                <a:gd name="connsiteX99" fmla="*/ 2344622 w 3619883"/>
                <a:gd name="connsiteY99" fmla="*/ 91388 h 4275461"/>
                <a:gd name="connsiteX100" fmla="*/ 2455682 w 3619883"/>
                <a:gd name="connsiteY100" fmla="*/ 78869 h 4275461"/>
                <a:gd name="connsiteX101" fmla="*/ 2632609 w 3619883"/>
                <a:gd name="connsiteY101" fmla="*/ 75338 h 4275461"/>
                <a:gd name="connsiteX102" fmla="*/ 2742291 w 3619883"/>
                <a:gd name="connsiteY102" fmla="*/ 92282 h 4275461"/>
                <a:gd name="connsiteX103" fmla="*/ 2851974 w 3619883"/>
                <a:gd name="connsiteY103" fmla="*/ 109227 h 4275461"/>
                <a:gd name="connsiteX104" fmla="*/ 2907643 w 3619883"/>
                <a:gd name="connsiteY104" fmla="*/ 100020 h 4275461"/>
                <a:gd name="connsiteX105" fmla="*/ 2944022 w 3619883"/>
                <a:gd name="connsiteY105" fmla="*/ 30853 h 4275461"/>
                <a:gd name="connsiteX106" fmla="*/ 3022289 w 3619883"/>
                <a:gd name="connsiteY106" fmla="*/ 10893 h 4275461"/>
                <a:gd name="connsiteX107" fmla="*/ 3054807 w 3619883"/>
                <a:gd name="connsiteY107" fmla="*/ 24226 h 4275461"/>
                <a:gd name="connsiteX108" fmla="*/ 3141892 w 3619883"/>
                <a:gd name="connsiteY108" fmla="*/ 51925 h 4275461"/>
                <a:gd name="connsiteX109" fmla="*/ 3185711 w 3619883"/>
                <a:gd name="connsiteY109" fmla="*/ 59881 h 4275461"/>
                <a:gd name="connsiteX110" fmla="*/ 3219056 w 3619883"/>
                <a:gd name="connsiteY110" fmla="*/ 55536 h 4275461"/>
                <a:gd name="connsiteX111" fmla="*/ 3263425 w 3619883"/>
                <a:gd name="connsiteY111" fmla="*/ 51706 h 4275461"/>
                <a:gd name="connsiteX112" fmla="*/ 3296219 w 3619883"/>
                <a:gd name="connsiteY112" fmla="*/ 59147 h 4275461"/>
                <a:gd name="connsiteX113" fmla="*/ 3319094 w 3619883"/>
                <a:gd name="connsiteY113" fmla="*/ 42500 h 4275461"/>
                <a:gd name="connsiteX114" fmla="*/ 3420511 w 3619883"/>
                <a:gd name="connsiteY114" fmla="*/ 0 h 4275461"/>
                <a:gd name="connsiteX115" fmla="*/ 3453305 w 3619883"/>
                <a:gd name="connsiteY115" fmla="*/ 7440 h 4275461"/>
                <a:gd name="connsiteX116" fmla="*/ 3496571 w 3619883"/>
                <a:gd name="connsiteY116" fmla="*/ 27182 h 4275461"/>
                <a:gd name="connsiteX117" fmla="*/ 3602117 w 3619883"/>
                <a:gd name="connsiteY117" fmla="*/ 132521 h 4275461"/>
                <a:gd name="connsiteX118" fmla="*/ 3619883 w 3619883"/>
                <a:gd name="connsiteY118" fmla="*/ 140049 h 4275461"/>
                <a:gd name="connsiteX119" fmla="*/ 3619883 w 3619883"/>
                <a:gd name="connsiteY11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3951392 h 4275461"/>
                <a:gd name="connsiteX11" fmla="*/ 2027068 w 3619883"/>
                <a:gd name="connsiteY11" fmla="*/ 4128157 h 4275461"/>
                <a:gd name="connsiteX12" fmla="*/ 2079759 w 3619883"/>
                <a:gd name="connsiteY12" fmla="*/ 4128157 h 4275461"/>
                <a:gd name="connsiteX13" fmla="*/ 2079759 w 3619883"/>
                <a:gd name="connsiteY13" fmla="*/ 4275461 h 4275461"/>
                <a:gd name="connsiteX14" fmla="*/ 1824703 w 3619883"/>
                <a:gd name="connsiteY14" fmla="*/ 4275461 h 4275461"/>
                <a:gd name="connsiteX15" fmla="*/ 1834468 w 3619883"/>
                <a:gd name="connsiteY15" fmla="*/ 4128157 h 4275461"/>
                <a:gd name="connsiteX16" fmla="*/ 1893894 w 3619883"/>
                <a:gd name="connsiteY16" fmla="*/ 4128157 h 4275461"/>
                <a:gd name="connsiteX17" fmla="*/ 1893894 w 3619883"/>
                <a:gd name="connsiteY17" fmla="*/ 3951392 h 4275461"/>
                <a:gd name="connsiteX18" fmla="*/ 1716110 w 3619883"/>
                <a:gd name="connsiteY18" fmla="*/ 3951392 h 4275461"/>
                <a:gd name="connsiteX19" fmla="*/ 1716110 w 3619883"/>
                <a:gd name="connsiteY19" fmla="*/ 4006431 h 4275461"/>
                <a:gd name="connsiteX20" fmla="*/ 1703447 w 3619883"/>
                <a:gd name="connsiteY20" fmla="*/ 4007960 h 4275461"/>
                <a:gd name="connsiteX21" fmla="*/ 1716110 w 3619883"/>
                <a:gd name="connsiteY21" fmla="*/ 4044284 h 4275461"/>
                <a:gd name="connsiteX22" fmla="*/ 1716110 w 3619883"/>
                <a:gd name="connsiteY22" fmla="*/ 4128157 h 4275461"/>
                <a:gd name="connsiteX23" fmla="*/ 1745346 w 3619883"/>
                <a:gd name="connsiteY23" fmla="*/ 4128157 h 4275461"/>
                <a:gd name="connsiteX24" fmla="*/ 1796694 w 3619883"/>
                <a:gd name="connsiteY24" fmla="*/ 4275461 h 4275461"/>
                <a:gd name="connsiteX25" fmla="*/ 1558844 w 3619883"/>
                <a:gd name="connsiteY25" fmla="*/ 4275461 h 4275461"/>
                <a:gd name="connsiteX26" fmla="*/ 1517252 w 3619883"/>
                <a:gd name="connsiteY26" fmla="*/ 4128157 h 4275461"/>
                <a:gd name="connsiteX27" fmla="*/ 1582936 w 3619883"/>
                <a:gd name="connsiteY27" fmla="*/ 4128157 h 4275461"/>
                <a:gd name="connsiteX28" fmla="*/ 1582936 w 3619883"/>
                <a:gd name="connsiteY28" fmla="*/ 3951392 h 4275461"/>
                <a:gd name="connsiteX29" fmla="*/ 1405151 w 3619883"/>
                <a:gd name="connsiteY29" fmla="*/ 3951392 h 4275461"/>
                <a:gd name="connsiteX30" fmla="*/ 1405151 w 3619883"/>
                <a:gd name="connsiteY30" fmla="*/ 4128157 h 4275461"/>
                <a:gd name="connsiteX31" fmla="*/ 1468988 w 3619883"/>
                <a:gd name="connsiteY31" fmla="*/ 4128157 h 4275461"/>
                <a:gd name="connsiteX32" fmla="*/ 1427396 w 3619883"/>
                <a:gd name="connsiteY32" fmla="*/ 4275461 h 4275461"/>
                <a:gd name="connsiteX33" fmla="*/ 1210751 w 3619883"/>
                <a:gd name="connsiteY33" fmla="*/ 4275461 h 4275461"/>
                <a:gd name="connsiteX34" fmla="*/ 1210751 w 3619883"/>
                <a:gd name="connsiteY34" fmla="*/ 4128157 h 4275461"/>
                <a:gd name="connsiteX35" fmla="*/ 1271978 w 3619883"/>
                <a:gd name="connsiteY35" fmla="*/ 4128157 h 4275461"/>
                <a:gd name="connsiteX36" fmla="*/ 1271978 w 3619883"/>
                <a:gd name="connsiteY36" fmla="*/ 3951392 h 4275461"/>
                <a:gd name="connsiteX37" fmla="*/ 1094193 w 3619883"/>
                <a:gd name="connsiteY37" fmla="*/ 3951392 h 4275461"/>
                <a:gd name="connsiteX38" fmla="*/ 1094193 w 3619883"/>
                <a:gd name="connsiteY38" fmla="*/ 4128157 h 4275461"/>
                <a:gd name="connsiteX39" fmla="*/ 1140354 w 3619883"/>
                <a:gd name="connsiteY39" fmla="*/ 4128157 h 4275461"/>
                <a:gd name="connsiteX40" fmla="*/ 1140354 w 3619883"/>
                <a:gd name="connsiteY40" fmla="*/ 4275461 h 4275461"/>
                <a:gd name="connsiteX41" fmla="*/ 953807 w 3619883"/>
                <a:gd name="connsiteY41" fmla="*/ 4275461 h 4275461"/>
                <a:gd name="connsiteX42" fmla="*/ 912215 w 3619883"/>
                <a:gd name="connsiteY42" fmla="*/ 4128157 h 4275461"/>
                <a:gd name="connsiteX43" fmla="*/ 961020 w 3619883"/>
                <a:gd name="connsiteY43" fmla="*/ 4128157 h 4275461"/>
                <a:gd name="connsiteX44" fmla="*/ 961020 w 3619883"/>
                <a:gd name="connsiteY44" fmla="*/ 3951392 h 4275461"/>
                <a:gd name="connsiteX45" fmla="*/ 783235 w 3619883"/>
                <a:gd name="connsiteY45" fmla="*/ 3951392 h 4275461"/>
                <a:gd name="connsiteX46" fmla="*/ 783235 w 3619883"/>
                <a:gd name="connsiteY46" fmla="*/ 4128157 h 4275461"/>
                <a:gd name="connsiteX47" fmla="*/ 871024 w 3619883"/>
                <a:gd name="connsiteY47" fmla="*/ 4128157 h 4275461"/>
                <a:gd name="connsiteX48" fmla="*/ 829432 w 3619883"/>
                <a:gd name="connsiteY48" fmla="*/ 4275461 h 4275461"/>
                <a:gd name="connsiteX49" fmla="*/ 611484 w 3619883"/>
                <a:gd name="connsiteY49" fmla="*/ 4275461 h 4275461"/>
                <a:gd name="connsiteX50" fmla="*/ 621247 w 3619883"/>
                <a:gd name="connsiteY50" fmla="*/ 4128157 h 4275461"/>
                <a:gd name="connsiteX51" fmla="*/ 650062 w 3619883"/>
                <a:gd name="connsiteY51" fmla="*/ 4128157 h 4275461"/>
                <a:gd name="connsiteX52" fmla="*/ 650062 w 3619883"/>
                <a:gd name="connsiteY52" fmla="*/ 3951392 h 4275461"/>
                <a:gd name="connsiteX53" fmla="*/ 472277 w 3619883"/>
                <a:gd name="connsiteY53" fmla="*/ 3951392 h 4275461"/>
                <a:gd name="connsiteX54" fmla="*/ 472277 w 3619883"/>
                <a:gd name="connsiteY54" fmla="*/ 4128157 h 4275461"/>
                <a:gd name="connsiteX55" fmla="*/ 522650 w 3619883"/>
                <a:gd name="connsiteY55" fmla="*/ 4128157 h 4275461"/>
                <a:gd name="connsiteX56" fmla="*/ 573998 w 3619883"/>
                <a:gd name="connsiteY56" fmla="*/ 4275461 h 4275461"/>
                <a:gd name="connsiteX57" fmla="*/ 336164 w 3619883"/>
                <a:gd name="connsiteY57" fmla="*/ 4275461 h 4275461"/>
                <a:gd name="connsiteX58" fmla="*/ 294572 w 3619883"/>
                <a:gd name="connsiteY58" fmla="*/ 4128157 h 4275461"/>
                <a:gd name="connsiteX59" fmla="*/ 339106 w 3619883"/>
                <a:gd name="connsiteY59" fmla="*/ 4128157 h 4275461"/>
                <a:gd name="connsiteX60" fmla="*/ 339106 w 3619883"/>
                <a:gd name="connsiteY60" fmla="*/ 3951392 h 4275461"/>
                <a:gd name="connsiteX61" fmla="*/ 161321 w 3619883"/>
                <a:gd name="connsiteY61" fmla="*/ 3951392 h 4275461"/>
                <a:gd name="connsiteX62" fmla="*/ 161321 w 3619883"/>
                <a:gd name="connsiteY62" fmla="*/ 4128157 h 4275461"/>
                <a:gd name="connsiteX63" fmla="*/ 230914 w 3619883"/>
                <a:gd name="connsiteY63" fmla="*/ 4128157 h 4275461"/>
                <a:gd name="connsiteX64" fmla="*/ 189322 w 3619883"/>
                <a:gd name="connsiteY64" fmla="*/ 4275461 h 4275461"/>
                <a:gd name="connsiteX65" fmla="*/ 0 w 3619883"/>
                <a:gd name="connsiteY65" fmla="*/ 4275461 h 4275461"/>
                <a:gd name="connsiteX66" fmla="*/ 0 w 3619883"/>
                <a:gd name="connsiteY66" fmla="*/ 42229 h 4275461"/>
                <a:gd name="connsiteX67" fmla="*/ 42464 w 3619883"/>
                <a:gd name="connsiteY67" fmla="*/ 40518 h 4275461"/>
                <a:gd name="connsiteX68" fmla="*/ 137733 w 3619883"/>
                <a:gd name="connsiteY68" fmla="*/ 35355 h 4275461"/>
                <a:gd name="connsiteX69" fmla="*/ 270565 w 3619883"/>
                <a:gd name="connsiteY69" fmla="*/ 29759 h 4275461"/>
                <a:gd name="connsiteX70" fmla="*/ 479734 w 3619883"/>
                <a:gd name="connsiteY70" fmla="*/ 45455 h 4275461"/>
                <a:gd name="connsiteX71" fmla="*/ 524103 w 3619883"/>
                <a:gd name="connsiteY71" fmla="*/ 41625 h 4275461"/>
                <a:gd name="connsiteX72" fmla="*/ 624416 w 3619883"/>
                <a:gd name="connsiteY72" fmla="*/ 22696 h 4275461"/>
                <a:gd name="connsiteX73" fmla="*/ 657762 w 3619883"/>
                <a:gd name="connsiteY73" fmla="*/ 18351 h 4275461"/>
                <a:gd name="connsiteX74" fmla="*/ 690557 w 3619883"/>
                <a:gd name="connsiteY74" fmla="*/ 25792 h 4275461"/>
                <a:gd name="connsiteX75" fmla="*/ 745123 w 3619883"/>
                <a:gd name="connsiteY75" fmla="*/ 40157 h 4275461"/>
                <a:gd name="connsiteX76" fmla="*/ 789493 w 3619883"/>
                <a:gd name="connsiteY76" fmla="*/ 36327 h 4275461"/>
                <a:gd name="connsiteX77" fmla="*/ 854255 w 3619883"/>
                <a:gd name="connsiteY77" fmla="*/ 68887 h 4275461"/>
                <a:gd name="connsiteX78" fmla="*/ 897520 w 3619883"/>
                <a:gd name="connsiteY78" fmla="*/ 88629 h 4275461"/>
                <a:gd name="connsiteX79" fmla="*/ 940510 w 3619883"/>
                <a:gd name="connsiteY79" fmla="*/ 114265 h 4275461"/>
                <a:gd name="connsiteX80" fmla="*/ 1082712 w 3619883"/>
                <a:gd name="connsiteY80" fmla="*/ 144543 h 4275461"/>
                <a:gd name="connsiteX81" fmla="*/ 1205348 w 3619883"/>
                <a:gd name="connsiteY81" fmla="*/ 120753 h 4275461"/>
                <a:gd name="connsiteX82" fmla="*/ 1271764 w 3619883"/>
                <a:gd name="connsiteY82" fmla="*/ 117956 h 4275461"/>
                <a:gd name="connsiteX83" fmla="*/ 1315583 w 3619883"/>
                <a:gd name="connsiteY83" fmla="*/ 125912 h 4275461"/>
                <a:gd name="connsiteX84" fmla="*/ 1359125 w 3619883"/>
                <a:gd name="connsiteY84" fmla="*/ 139761 h 4275461"/>
                <a:gd name="connsiteX85" fmla="*/ 1391919 w 3619883"/>
                <a:gd name="connsiteY85" fmla="*/ 147202 h 4275461"/>
                <a:gd name="connsiteX86" fmla="*/ 1436563 w 3619883"/>
                <a:gd name="connsiteY86" fmla="*/ 137480 h 4275461"/>
                <a:gd name="connsiteX87" fmla="*/ 1471566 w 3619883"/>
                <a:gd name="connsiteY87" fmla="*/ 97777 h 4275461"/>
                <a:gd name="connsiteX88" fmla="*/ 1505739 w 3619883"/>
                <a:gd name="connsiteY88" fmla="*/ 75753 h 4275461"/>
                <a:gd name="connsiteX89" fmla="*/ 1590891 w 3619883"/>
                <a:gd name="connsiteY89" fmla="*/ 144702 h 4275461"/>
                <a:gd name="connsiteX90" fmla="*/ 1625616 w 3619883"/>
                <a:gd name="connsiteY90" fmla="*/ 110893 h 4275461"/>
                <a:gd name="connsiteX91" fmla="*/ 1658964 w 3619883"/>
                <a:gd name="connsiteY91" fmla="*/ 106547 h 4275461"/>
                <a:gd name="connsiteX92" fmla="*/ 1746598 w 3619883"/>
                <a:gd name="connsiteY92" fmla="*/ 122460 h 4275461"/>
                <a:gd name="connsiteX93" fmla="*/ 1811913 w 3619883"/>
                <a:gd name="connsiteY93" fmla="*/ 143234 h 4275461"/>
                <a:gd name="connsiteX94" fmla="*/ 1856557 w 3619883"/>
                <a:gd name="connsiteY94" fmla="*/ 133511 h 4275461"/>
                <a:gd name="connsiteX95" fmla="*/ 2066003 w 3619883"/>
                <a:gd name="connsiteY95" fmla="*/ 143313 h 4275461"/>
                <a:gd name="connsiteX96" fmla="*/ 2177615 w 3619883"/>
                <a:gd name="connsiteY96" fmla="*/ 119007 h 4275461"/>
                <a:gd name="connsiteX97" fmla="*/ 2255883 w 3619883"/>
                <a:gd name="connsiteY97" fmla="*/ 99047 h 4275461"/>
                <a:gd name="connsiteX98" fmla="*/ 2344622 w 3619883"/>
                <a:gd name="connsiteY98" fmla="*/ 91388 h 4275461"/>
                <a:gd name="connsiteX99" fmla="*/ 2455682 w 3619883"/>
                <a:gd name="connsiteY99" fmla="*/ 78869 h 4275461"/>
                <a:gd name="connsiteX100" fmla="*/ 2632609 w 3619883"/>
                <a:gd name="connsiteY100" fmla="*/ 75338 h 4275461"/>
                <a:gd name="connsiteX101" fmla="*/ 2742291 w 3619883"/>
                <a:gd name="connsiteY101" fmla="*/ 92282 h 4275461"/>
                <a:gd name="connsiteX102" fmla="*/ 2851974 w 3619883"/>
                <a:gd name="connsiteY102" fmla="*/ 109227 h 4275461"/>
                <a:gd name="connsiteX103" fmla="*/ 2907643 w 3619883"/>
                <a:gd name="connsiteY103" fmla="*/ 100020 h 4275461"/>
                <a:gd name="connsiteX104" fmla="*/ 2944022 w 3619883"/>
                <a:gd name="connsiteY104" fmla="*/ 30853 h 4275461"/>
                <a:gd name="connsiteX105" fmla="*/ 3022289 w 3619883"/>
                <a:gd name="connsiteY105" fmla="*/ 10893 h 4275461"/>
                <a:gd name="connsiteX106" fmla="*/ 3054807 w 3619883"/>
                <a:gd name="connsiteY106" fmla="*/ 24226 h 4275461"/>
                <a:gd name="connsiteX107" fmla="*/ 3141892 w 3619883"/>
                <a:gd name="connsiteY107" fmla="*/ 51925 h 4275461"/>
                <a:gd name="connsiteX108" fmla="*/ 3185711 w 3619883"/>
                <a:gd name="connsiteY108" fmla="*/ 59881 h 4275461"/>
                <a:gd name="connsiteX109" fmla="*/ 3219056 w 3619883"/>
                <a:gd name="connsiteY109" fmla="*/ 55536 h 4275461"/>
                <a:gd name="connsiteX110" fmla="*/ 3263425 w 3619883"/>
                <a:gd name="connsiteY110" fmla="*/ 51706 h 4275461"/>
                <a:gd name="connsiteX111" fmla="*/ 3296219 w 3619883"/>
                <a:gd name="connsiteY111" fmla="*/ 59147 h 4275461"/>
                <a:gd name="connsiteX112" fmla="*/ 3319094 w 3619883"/>
                <a:gd name="connsiteY112" fmla="*/ 42500 h 4275461"/>
                <a:gd name="connsiteX113" fmla="*/ 3420511 w 3619883"/>
                <a:gd name="connsiteY113" fmla="*/ 0 h 4275461"/>
                <a:gd name="connsiteX114" fmla="*/ 3453305 w 3619883"/>
                <a:gd name="connsiteY114" fmla="*/ 7440 h 4275461"/>
                <a:gd name="connsiteX115" fmla="*/ 3496571 w 3619883"/>
                <a:gd name="connsiteY115" fmla="*/ 27182 h 4275461"/>
                <a:gd name="connsiteX116" fmla="*/ 3602117 w 3619883"/>
                <a:gd name="connsiteY116" fmla="*/ 132521 h 4275461"/>
                <a:gd name="connsiteX117" fmla="*/ 3619883 w 3619883"/>
                <a:gd name="connsiteY117" fmla="*/ 140049 h 4275461"/>
                <a:gd name="connsiteX118" fmla="*/ 3619883 w 3619883"/>
                <a:gd name="connsiteY11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4128157 h 4275461"/>
                <a:gd name="connsiteX11" fmla="*/ 2079759 w 3619883"/>
                <a:gd name="connsiteY11" fmla="*/ 4128157 h 4275461"/>
                <a:gd name="connsiteX12" fmla="*/ 2079759 w 3619883"/>
                <a:gd name="connsiteY12" fmla="*/ 4275461 h 4275461"/>
                <a:gd name="connsiteX13" fmla="*/ 1824703 w 3619883"/>
                <a:gd name="connsiteY13" fmla="*/ 4275461 h 4275461"/>
                <a:gd name="connsiteX14" fmla="*/ 1834468 w 3619883"/>
                <a:gd name="connsiteY14" fmla="*/ 4128157 h 4275461"/>
                <a:gd name="connsiteX15" fmla="*/ 1893894 w 3619883"/>
                <a:gd name="connsiteY15" fmla="*/ 4128157 h 4275461"/>
                <a:gd name="connsiteX16" fmla="*/ 1893894 w 3619883"/>
                <a:gd name="connsiteY16" fmla="*/ 3951392 h 4275461"/>
                <a:gd name="connsiteX17" fmla="*/ 1716110 w 3619883"/>
                <a:gd name="connsiteY17" fmla="*/ 3951392 h 4275461"/>
                <a:gd name="connsiteX18" fmla="*/ 1716110 w 3619883"/>
                <a:gd name="connsiteY18" fmla="*/ 4006431 h 4275461"/>
                <a:gd name="connsiteX19" fmla="*/ 1703447 w 3619883"/>
                <a:gd name="connsiteY19" fmla="*/ 4007960 h 4275461"/>
                <a:gd name="connsiteX20" fmla="*/ 1716110 w 3619883"/>
                <a:gd name="connsiteY20" fmla="*/ 4044284 h 4275461"/>
                <a:gd name="connsiteX21" fmla="*/ 1716110 w 3619883"/>
                <a:gd name="connsiteY21" fmla="*/ 4128157 h 4275461"/>
                <a:gd name="connsiteX22" fmla="*/ 1745346 w 3619883"/>
                <a:gd name="connsiteY22" fmla="*/ 4128157 h 4275461"/>
                <a:gd name="connsiteX23" fmla="*/ 1796694 w 3619883"/>
                <a:gd name="connsiteY23" fmla="*/ 4275461 h 4275461"/>
                <a:gd name="connsiteX24" fmla="*/ 1558844 w 3619883"/>
                <a:gd name="connsiteY24" fmla="*/ 4275461 h 4275461"/>
                <a:gd name="connsiteX25" fmla="*/ 1517252 w 3619883"/>
                <a:gd name="connsiteY25" fmla="*/ 4128157 h 4275461"/>
                <a:gd name="connsiteX26" fmla="*/ 1582936 w 3619883"/>
                <a:gd name="connsiteY26" fmla="*/ 4128157 h 4275461"/>
                <a:gd name="connsiteX27" fmla="*/ 1582936 w 3619883"/>
                <a:gd name="connsiteY27" fmla="*/ 3951392 h 4275461"/>
                <a:gd name="connsiteX28" fmla="*/ 1405151 w 3619883"/>
                <a:gd name="connsiteY28" fmla="*/ 3951392 h 4275461"/>
                <a:gd name="connsiteX29" fmla="*/ 1405151 w 3619883"/>
                <a:gd name="connsiteY29" fmla="*/ 4128157 h 4275461"/>
                <a:gd name="connsiteX30" fmla="*/ 1468988 w 3619883"/>
                <a:gd name="connsiteY30" fmla="*/ 4128157 h 4275461"/>
                <a:gd name="connsiteX31" fmla="*/ 1427396 w 3619883"/>
                <a:gd name="connsiteY31" fmla="*/ 4275461 h 4275461"/>
                <a:gd name="connsiteX32" fmla="*/ 1210751 w 3619883"/>
                <a:gd name="connsiteY32" fmla="*/ 4275461 h 4275461"/>
                <a:gd name="connsiteX33" fmla="*/ 1210751 w 3619883"/>
                <a:gd name="connsiteY33" fmla="*/ 4128157 h 4275461"/>
                <a:gd name="connsiteX34" fmla="*/ 1271978 w 3619883"/>
                <a:gd name="connsiteY34" fmla="*/ 4128157 h 4275461"/>
                <a:gd name="connsiteX35" fmla="*/ 1271978 w 3619883"/>
                <a:gd name="connsiteY35" fmla="*/ 3951392 h 4275461"/>
                <a:gd name="connsiteX36" fmla="*/ 1094193 w 3619883"/>
                <a:gd name="connsiteY36" fmla="*/ 3951392 h 4275461"/>
                <a:gd name="connsiteX37" fmla="*/ 1094193 w 3619883"/>
                <a:gd name="connsiteY37" fmla="*/ 4128157 h 4275461"/>
                <a:gd name="connsiteX38" fmla="*/ 1140354 w 3619883"/>
                <a:gd name="connsiteY38" fmla="*/ 4128157 h 4275461"/>
                <a:gd name="connsiteX39" fmla="*/ 1140354 w 3619883"/>
                <a:gd name="connsiteY39" fmla="*/ 4275461 h 4275461"/>
                <a:gd name="connsiteX40" fmla="*/ 953807 w 3619883"/>
                <a:gd name="connsiteY40" fmla="*/ 4275461 h 4275461"/>
                <a:gd name="connsiteX41" fmla="*/ 912215 w 3619883"/>
                <a:gd name="connsiteY41" fmla="*/ 4128157 h 4275461"/>
                <a:gd name="connsiteX42" fmla="*/ 961020 w 3619883"/>
                <a:gd name="connsiteY42" fmla="*/ 4128157 h 4275461"/>
                <a:gd name="connsiteX43" fmla="*/ 961020 w 3619883"/>
                <a:gd name="connsiteY43" fmla="*/ 3951392 h 4275461"/>
                <a:gd name="connsiteX44" fmla="*/ 783235 w 3619883"/>
                <a:gd name="connsiteY44" fmla="*/ 3951392 h 4275461"/>
                <a:gd name="connsiteX45" fmla="*/ 783235 w 3619883"/>
                <a:gd name="connsiteY45" fmla="*/ 4128157 h 4275461"/>
                <a:gd name="connsiteX46" fmla="*/ 871024 w 3619883"/>
                <a:gd name="connsiteY46" fmla="*/ 4128157 h 4275461"/>
                <a:gd name="connsiteX47" fmla="*/ 829432 w 3619883"/>
                <a:gd name="connsiteY47" fmla="*/ 4275461 h 4275461"/>
                <a:gd name="connsiteX48" fmla="*/ 611484 w 3619883"/>
                <a:gd name="connsiteY48" fmla="*/ 4275461 h 4275461"/>
                <a:gd name="connsiteX49" fmla="*/ 621247 w 3619883"/>
                <a:gd name="connsiteY49" fmla="*/ 4128157 h 4275461"/>
                <a:gd name="connsiteX50" fmla="*/ 650062 w 3619883"/>
                <a:gd name="connsiteY50" fmla="*/ 4128157 h 4275461"/>
                <a:gd name="connsiteX51" fmla="*/ 650062 w 3619883"/>
                <a:gd name="connsiteY51" fmla="*/ 3951392 h 4275461"/>
                <a:gd name="connsiteX52" fmla="*/ 472277 w 3619883"/>
                <a:gd name="connsiteY52" fmla="*/ 3951392 h 4275461"/>
                <a:gd name="connsiteX53" fmla="*/ 472277 w 3619883"/>
                <a:gd name="connsiteY53" fmla="*/ 4128157 h 4275461"/>
                <a:gd name="connsiteX54" fmla="*/ 522650 w 3619883"/>
                <a:gd name="connsiteY54" fmla="*/ 4128157 h 4275461"/>
                <a:gd name="connsiteX55" fmla="*/ 573998 w 3619883"/>
                <a:gd name="connsiteY55" fmla="*/ 4275461 h 4275461"/>
                <a:gd name="connsiteX56" fmla="*/ 336164 w 3619883"/>
                <a:gd name="connsiteY56" fmla="*/ 4275461 h 4275461"/>
                <a:gd name="connsiteX57" fmla="*/ 294572 w 3619883"/>
                <a:gd name="connsiteY57" fmla="*/ 4128157 h 4275461"/>
                <a:gd name="connsiteX58" fmla="*/ 339106 w 3619883"/>
                <a:gd name="connsiteY58" fmla="*/ 4128157 h 4275461"/>
                <a:gd name="connsiteX59" fmla="*/ 339106 w 3619883"/>
                <a:gd name="connsiteY59" fmla="*/ 3951392 h 4275461"/>
                <a:gd name="connsiteX60" fmla="*/ 161321 w 3619883"/>
                <a:gd name="connsiteY60" fmla="*/ 3951392 h 4275461"/>
                <a:gd name="connsiteX61" fmla="*/ 161321 w 3619883"/>
                <a:gd name="connsiteY61" fmla="*/ 4128157 h 4275461"/>
                <a:gd name="connsiteX62" fmla="*/ 230914 w 3619883"/>
                <a:gd name="connsiteY62" fmla="*/ 4128157 h 4275461"/>
                <a:gd name="connsiteX63" fmla="*/ 189322 w 3619883"/>
                <a:gd name="connsiteY63" fmla="*/ 4275461 h 4275461"/>
                <a:gd name="connsiteX64" fmla="*/ 0 w 3619883"/>
                <a:gd name="connsiteY64" fmla="*/ 4275461 h 4275461"/>
                <a:gd name="connsiteX65" fmla="*/ 0 w 3619883"/>
                <a:gd name="connsiteY65" fmla="*/ 42229 h 4275461"/>
                <a:gd name="connsiteX66" fmla="*/ 42464 w 3619883"/>
                <a:gd name="connsiteY66" fmla="*/ 40518 h 4275461"/>
                <a:gd name="connsiteX67" fmla="*/ 137733 w 3619883"/>
                <a:gd name="connsiteY67" fmla="*/ 35355 h 4275461"/>
                <a:gd name="connsiteX68" fmla="*/ 270565 w 3619883"/>
                <a:gd name="connsiteY68" fmla="*/ 29759 h 4275461"/>
                <a:gd name="connsiteX69" fmla="*/ 479734 w 3619883"/>
                <a:gd name="connsiteY69" fmla="*/ 45455 h 4275461"/>
                <a:gd name="connsiteX70" fmla="*/ 524103 w 3619883"/>
                <a:gd name="connsiteY70" fmla="*/ 41625 h 4275461"/>
                <a:gd name="connsiteX71" fmla="*/ 624416 w 3619883"/>
                <a:gd name="connsiteY71" fmla="*/ 22696 h 4275461"/>
                <a:gd name="connsiteX72" fmla="*/ 657762 w 3619883"/>
                <a:gd name="connsiteY72" fmla="*/ 18351 h 4275461"/>
                <a:gd name="connsiteX73" fmla="*/ 690557 w 3619883"/>
                <a:gd name="connsiteY73" fmla="*/ 25792 h 4275461"/>
                <a:gd name="connsiteX74" fmla="*/ 745123 w 3619883"/>
                <a:gd name="connsiteY74" fmla="*/ 40157 h 4275461"/>
                <a:gd name="connsiteX75" fmla="*/ 789493 w 3619883"/>
                <a:gd name="connsiteY75" fmla="*/ 36327 h 4275461"/>
                <a:gd name="connsiteX76" fmla="*/ 854255 w 3619883"/>
                <a:gd name="connsiteY76" fmla="*/ 68887 h 4275461"/>
                <a:gd name="connsiteX77" fmla="*/ 897520 w 3619883"/>
                <a:gd name="connsiteY77" fmla="*/ 88629 h 4275461"/>
                <a:gd name="connsiteX78" fmla="*/ 940510 w 3619883"/>
                <a:gd name="connsiteY78" fmla="*/ 114265 h 4275461"/>
                <a:gd name="connsiteX79" fmla="*/ 1082712 w 3619883"/>
                <a:gd name="connsiteY79" fmla="*/ 144543 h 4275461"/>
                <a:gd name="connsiteX80" fmla="*/ 1205348 w 3619883"/>
                <a:gd name="connsiteY80" fmla="*/ 120753 h 4275461"/>
                <a:gd name="connsiteX81" fmla="*/ 1271764 w 3619883"/>
                <a:gd name="connsiteY81" fmla="*/ 117956 h 4275461"/>
                <a:gd name="connsiteX82" fmla="*/ 1315583 w 3619883"/>
                <a:gd name="connsiteY82" fmla="*/ 125912 h 4275461"/>
                <a:gd name="connsiteX83" fmla="*/ 1359125 w 3619883"/>
                <a:gd name="connsiteY83" fmla="*/ 139761 h 4275461"/>
                <a:gd name="connsiteX84" fmla="*/ 1391919 w 3619883"/>
                <a:gd name="connsiteY84" fmla="*/ 147202 h 4275461"/>
                <a:gd name="connsiteX85" fmla="*/ 1436563 w 3619883"/>
                <a:gd name="connsiteY85" fmla="*/ 137480 h 4275461"/>
                <a:gd name="connsiteX86" fmla="*/ 1471566 w 3619883"/>
                <a:gd name="connsiteY86" fmla="*/ 97777 h 4275461"/>
                <a:gd name="connsiteX87" fmla="*/ 1505739 w 3619883"/>
                <a:gd name="connsiteY87" fmla="*/ 75753 h 4275461"/>
                <a:gd name="connsiteX88" fmla="*/ 1590891 w 3619883"/>
                <a:gd name="connsiteY88" fmla="*/ 144702 h 4275461"/>
                <a:gd name="connsiteX89" fmla="*/ 1625616 w 3619883"/>
                <a:gd name="connsiteY89" fmla="*/ 110893 h 4275461"/>
                <a:gd name="connsiteX90" fmla="*/ 1658964 w 3619883"/>
                <a:gd name="connsiteY90" fmla="*/ 106547 h 4275461"/>
                <a:gd name="connsiteX91" fmla="*/ 1746598 w 3619883"/>
                <a:gd name="connsiteY91" fmla="*/ 122460 h 4275461"/>
                <a:gd name="connsiteX92" fmla="*/ 1811913 w 3619883"/>
                <a:gd name="connsiteY92" fmla="*/ 143234 h 4275461"/>
                <a:gd name="connsiteX93" fmla="*/ 1856557 w 3619883"/>
                <a:gd name="connsiteY93" fmla="*/ 133511 h 4275461"/>
                <a:gd name="connsiteX94" fmla="*/ 2066003 w 3619883"/>
                <a:gd name="connsiteY94" fmla="*/ 143313 h 4275461"/>
                <a:gd name="connsiteX95" fmla="*/ 2177615 w 3619883"/>
                <a:gd name="connsiteY95" fmla="*/ 119007 h 4275461"/>
                <a:gd name="connsiteX96" fmla="*/ 2255883 w 3619883"/>
                <a:gd name="connsiteY96" fmla="*/ 99047 h 4275461"/>
                <a:gd name="connsiteX97" fmla="*/ 2344622 w 3619883"/>
                <a:gd name="connsiteY97" fmla="*/ 91388 h 4275461"/>
                <a:gd name="connsiteX98" fmla="*/ 2455682 w 3619883"/>
                <a:gd name="connsiteY98" fmla="*/ 78869 h 4275461"/>
                <a:gd name="connsiteX99" fmla="*/ 2632609 w 3619883"/>
                <a:gd name="connsiteY99" fmla="*/ 75338 h 4275461"/>
                <a:gd name="connsiteX100" fmla="*/ 2742291 w 3619883"/>
                <a:gd name="connsiteY100" fmla="*/ 92282 h 4275461"/>
                <a:gd name="connsiteX101" fmla="*/ 2851974 w 3619883"/>
                <a:gd name="connsiteY101" fmla="*/ 109227 h 4275461"/>
                <a:gd name="connsiteX102" fmla="*/ 2907643 w 3619883"/>
                <a:gd name="connsiteY102" fmla="*/ 100020 h 4275461"/>
                <a:gd name="connsiteX103" fmla="*/ 2944022 w 3619883"/>
                <a:gd name="connsiteY103" fmla="*/ 30853 h 4275461"/>
                <a:gd name="connsiteX104" fmla="*/ 3022289 w 3619883"/>
                <a:gd name="connsiteY104" fmla="*/ 10893 h 4275461"/>
                <a:gd name="connsiteX105" fmla="*/ 3054807 w 3619883"/>
                <a:gd name="connsiteY105" fmla="*/ 24226 h 4275461"/>
                <a:gd name="connsiteX106" fmla="*/ 3141892 w 3619883"/>
                <a:gd name="connsiteY106" fmla="*/ 51925 h 4275461"/>
                <a:gd name="connsiteX107" fmla="*/ 3185711 w 3619883"/>
                <a:gd name="connsiteY107" fmla="*/ 59881 h 4275461"/>
                <a:gd name="connsiteX108" fmla="*/ 3219056 w 3619883"/>
                <a:gd name="connsiteY108" fmla="*/ 55536 h 4275461"/>
                <a:gd name="connsiteX109" fmla="*/ 3263425 w 3619883"/>
                <a:gd name="connsiteY109" fmla="*/ 51706 h 4275461"/>
                <a:gd name="connsiteX110" fmla="*/ 3296219 w 3619883"/>
                <a:gd name="connsiteY110" fmla="*/ 59147 h 4275461"/>
                <a:gd name="connsiteX111" fmla="*/ 3319094 w 3619883"/>
                <a:gd name="connsiteY111" fmla="*/ 42500 h 4275461"/>
                <a:gd name="connsiteX112" fmla="*/ 3420511 w 3619883"/>
                <a:gd name="connsiteY112" fmla="*/ 0 h 4275461"/>
                <a:gd name="connsiteX113" fmla="*/ 3453305 w 3619883"/>
                <a:gd name="connsiteY113" fmla="*/ 7440 h 4275461"/>
                <a:gd name="connsiteX114" fmla="*/ 3496571 w 3619883"/>
                <a:gd name="connsiteY114" fmla="*/ 27182 h 4275461"/>
                <a:gd name="connsiteX115" fmla="*/ 3602117 w 3619883"/>
                <a:gd name="connsiteY115" fmla="*/ 132521 h 4275461"/>
                <a:gd name="connsiteX116" fmla="*/ 3619883 w 3619883"/>
                <a:gd name="connsiteY116" fmla="*/ 140049 h 4275461"/>
                <a:gd name="connsiteX117" fmla="*/ 3619883 w 3619883"/>
                <a:gd name="connsiteY11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27068 w 3619883"/>
                <a:gd name="connsiteY10" fmla="*/ 4128157 h 4275461"/>
                <a:gd name="connsiteX11" fmla="*/ 2079759 w 3619883"/>
                <a:gd name="connsiteY11" fmla="*/ 4275461 h 4275461"/>
                <a:gd name="connsiteX12" fmla="*/ 1824703 w 3619883"/>
                <a:gd name="connsiteY12" fmla="*/ 4275461 h 4275461"/>
                <a:gd name="connsiteX13" fmla="*/ 1834468 w 3619883"/>
                <a:gd name="connsiteY13" fmla="*/ 4128157 h 4275461"/>
                <a:gd name="connsiteX14" fmla="*/ 1893894 w 3619883"/>
                <a:gd name="connsiteY14" fmla="*/ 4128157 h 4275461"/>
                <a:gd name="connsiteX15" fmla="*/ 1893894 w 3619883"/>
                <a:gd name="connsiteY15" fmla="*/ 3951392 h 4275461"/>
                <a:gd name="connsiteX16" fmla="*/ 1716110 w 3619883"/>
                <a:gd name="connsiteY16" fmla="*/ 3951392 h 4275461"/>
                <a:gd name="connsiteX17" fmla="*/ 1716110 w 3619883"/>
                <a:gd name="connsiteY17" fmla="*/ 4006431 h 4275461"/>
                <a:gd name="connsiteX18" fmla="*/ 1703447 w 3619883"/>
                <a:gd name="connsiteY18" fmla="*/ 4007960 h 4275461"/>
                <a:gd name="connsiteX19" fmla="*/ 1716110 w 3619883"/>
                <a:gd name="connsiteY19" fmla="*/ 4044284 h 4275461"/>
                <a:gd name="connsiteX20" fmla="*/ 1716110 w 3619883"/>
                <a:gd name="connsiteY20" fmla="*/ 4128157 h 4275461"/>
                <a:gd name="connsiteX21" fmla="*/ 1745346 w 3619883"/>
                <a:gd name="connsiteY21" fmla="*/ 4128157 h 4275461"/>
                <a:gd name="connsiteX22" fmla="*/ 1796694 w 3619883"/>
                <a:gd name="connsiteY22" fmla="*/ 4275461 h 4275461"/>
                <a:gd name="connsiteX23" fmla="*/ 1558844 w 3619883"/>
                <a:gd name="connsiteY23" fmla="*/ 4275461 h 4275461"/>
                <a:gd name="connsiteX24" fmla="*/ 1517252 w 3619883"/>
                <a:gd name="connsiteY24" fmla="*/ 4128157 h 4275461"/>
                <a:gd name="connsiteX25" fmla="*/ 1582936 w 3619883"/>
                <a:gd name="connsiteY25" fmla="*/ 4128157 h 4275461"/>
                <a:gd name="connsiteX26" fmla="*/ 1582936 w 3619883"/>
                <a:gd name="connsiteY26" fmla="*/ 3951392 h 4275461"/>
                <a:gd name="connsiteX27" fmla="*/ 1405151 w 3619883"/>
                <a:gd name="connsiteY27" fmla="*/ 3951392 h 4275461"/>
                <a:gd name="connsiteX28" fmla="*/ 1405151 w 3619883"/>
                <a:gd name="connsiteY28" fmla="*/ 4128157 h 4275461"/>
                <a:gd name="connsiteX29" fmla="*/ 1468988 w 3619883"/>
                <a:gd name="connsiteY29" fmla="*/ 4128157 h 4275461"/>
                <a:gd name="connsiteX30" fmla="*/ 1427396 w 3619883"/>
                <a:gd name="connsiteY30" fmla="*/ 4275461 h 4275461"/>
                <a:gd name="connsiteX31" fmla="*/ 1210751 w 3619883"/>
                <a:gd name="connsiteY31" fmla="*/ 4275461 h 4275461"/>
                <a:gd name="connsiteX32" fmla="*/ 1210751 w 3619883"/>
                <a:gd name="connsiteY32" fmla="*/ 4128157 h 4275461"/>
                <a:gd name="connsiteX33" fmla="*/ 1271978 w 3619883"/>
                <a:gd name="connsiteY33" fmla="*/ 4128157 h 4275461"/>
                <a:gd name="connsiteX34" fmla="*/ 1271978 w 3619883"/>
                <a:gd name="connsiteY34" fmla="*/ 3951392 h 4275461"/>
                <a:gd name="connsiteX35" fmla="*/ 1094193 w 3619883"/>
                <a:gd name="connsiteY35" fmla="*/ 3951392 h 4275461"/>
                <a:gd name="connsiteX36" fmla="*/ 1094193 w 3619883"/>
                <a:gd name="connsiteY36" fmla="*/ 4128157 h 4275461"/>
                <a:gd name="connsiteX37" fmla="*/ 1140354 w 3619883"/>
                <a:gd name="connsiteY37" fmla="*/ 4128157 h 4275461"/>
                <a:gd name="connsiteX38" fmla="*/ 1140354 w 3619883"/>
                <a:gd name="connsiteY38" fmla="*/ 4275461 h 4275461"/>
                <a:gd name="connsiteX39" fmla="*/ 953807 w 3619883"/>
                <a:gd name="connsiteY39" fmla="*/ 4275461 h 4275461"/>
                <a:gd name="connsiteX40" fmla="*/ 912215 w 3619883"/>
                <a:gd name="connsiteY40" fmla="*/ 4128157 h 4275461"/>
                <a:gd name="connsiteX41" fmla="*/ 961020 w 3619883"/>
                <a:gd name="connsiteY41" fmla="*/ 4128157 h 4275461"/>
                <a:gd name="connsiteX42" fmla="*/ 961020 w 3619883"/>
                <a:gd name="connsiteY42" fmla="*/ 3951392 h 4275461"/>
                <a:gd name="connsiteX43" fmla="*/ 783235 w 3619883"/>
                <a:gd name="connsiteY43" fmla="*/ 3951392 h 4275461"/>
                <a:gd name="connsiteX44" fmla="*/ 783235 w 3619883"/>
                <a:gd name="connsiteY44" fmla="*/ 4128157 h 4275461"/>
                <a:gd name="connsiteX45" fmla="*/ 871024 w 3619883"/>
                <a:gd name="connsiteY45" fmla="*/ 4128157 h 4275461"/>
                <a:gd name="connsiteX46" fmla="*/ 829432 w 3619883"/>
                <a:gd name="connsiteY46" fmla="*/ 4275461 h 4275461"/>
                <a:gd name="connsiteX47" fmla="*/ 611484 w 3619883"/>
                <a:gd name="connsiteY47" fmla="*/ 4275461 h 4275461"/>
                <a:gd name="connsiteX48" fmla="*/ 621247 w 3619883"/>
                <a:gd name="connsiteY48" fmla="*/ 4128157 h 4275461"/>
                <a:gd name="connsiteX49" fmla="*/ 650062 w 3619883"/>
                <a:gd name="connsiteY49" fmla="*/ 4128157 h 4275461"/>
                <a:gd name="connsiteX50" fmla="*/ 650062 w 3619883"/>
                <a:gd name="connsiteY50" fmla="*/ 3951392 h 4275461"/>
                <a:gd name="connsiteX51" fmla="*/ 472277 w 3619883"/>
                <a:gd name="connsiteY51" fmla="*/ 3951392 h 4275461"/>
                <a:gd name="connsiteX52" fmla="*/ 472277 w 3619883"/>
                <a:gd name="connsiteY52" fmla="*/ 4128157 h 4275461"/>
                <a:gd name="connsiteX53" fmla="*/ 522650 w 3619883"/>
                <a:gd name="connsiteY53" fmla="*/ 4128157 h 4275461"/>
                <a:gd name="connsiteX54" fmla="*/ 573998 w 3619883"/>
                <a:gd name="connsiteY54" fmla="*/ 4275461 h 4275461"/>
                <a:gd name="connsiteX55" fmla="*/ 336164 w 3619883"/>
                <a:gd name="connsiteY55" fmla="*/ 4275461 h 4275461"/>
                <a:gd name="connsiteX56" fmla="*/ 294572 w 3619883"/>
                <a:gd name="connsiteY56" fmla="*/ 4128157 h 4275461"/>
                <a:gd name="connsiteX57" fmla="*/ 339106 w 3619883"/>
                <a:gd name="connsiteY57" fmla="*/ 4128157 h 4275461"/>
                <a:gd name="connsiteX58" fmla="*/ 339106 w 3619883"/>
                <a:gd name="connsiteY58" fmla="*/ 3951392 h 4275461"/>
                <a:gd name="connsiteX59" fmla="*/ 161321 w 3619883"/>
                <a:gd name="connsiteY59" fmla="*/ 3951392 h 4275461"/>
                <a:gd name="connsiteX60" fmla="*/ 161321 w 3619883"/>
                <a:gd name="connsiteY60" fmla="*/ 4128157 h 4275461"/>
                <a:gd name="connsiteX61" fmla="*/ 230914 w 3619883"/>
                <a:gd name="connsiteY61" fmla="*/ 4128157 h 4275461"/>
                <a:gd name="connsiteX62" fmla="*/ 189322 w 3619883"/>
                <a:gd name="connsiteY62" fmla="*/ 4275461 h 4275461"/>
                <a:gd name="connsiteX63" fmla="*/ 0 w 3619883"/>
                <a:gd name="connsiteY63" fmla="*/ 4275461 h 4275461"/>
                <a:gd name="connsiteX64" fmla="*/ 0 w 3619883"/>
                <a:gd name="connsiteY64" fmla="*/ 42229 h 4275461"/>
                <a:gd name="connsiteX65" fmla="*/ 42464 w 3619883"/>
                <a:gd name="connsiteY65" fmla="*/ 40518 h 4275461"/>
                <a:gd name="connsiteX66" fmla="*/ 137733 w 3619883"/>
                <a:gd name="connsiteY66" fmla="*/ 35355 h 4275461"/>
                <a:gd name="connsiteX67" fmla="*/ 270565 w 3619883"/>
                <a:gd name="connsiteY67" fmla="*/ 29759 h 4275461"/>
                <a:gd name="connsiteX68" fmla="*/ 479734 w 3619883"/>
                <a:gd name="connsiteY68" fmla="*/ 45455 h 4275461"/>
                <a:gd name="connsiteX69" fmla="*/ 524103 w 3619883"/>
                <a:gd name="connsiteY69" fmla="*/ 41625 h 4275461"/>
                <a:gd name="connsiteX70" fmla="*/ 624416 w 3619883"/>
                <a:gd name="connsiteY70" fmla="*/ 22696 h 4275461"/>
                <a:gd name="connsiteX71" fmla="*/ 657762 w 3619883"/>
                <a:gd name="connsiteY71" fmla="*/ 18351 h 4275461"/>
                <a:gd name="connsiteX72" fmla="*/ 690557 w 3619883"/>
                <a:gd name="connsiteY72" fmla="*/ 25792 h 4275461"/>
                <a:gd name="connsiteX73" fmla="*/ 745123 w 3619883"/>
                <a:gd name="connsiteY73" fmla="*/ 40157 h 4275461"/>
                <a:gd name="connsiteX74" fmla="*/ 789493 w 3619883"/>
                <a:gd name="connsiteY74" fmla="*/ 36327 h 4275461"/>
                <a:gd name="connsiteX75" fmla="*/ 854255 w 3619883"/>
                <a:gd name="connsiteY75" fmla="*/ 68887 h 4275461"/>
                <a:gd name="connsiteX76" fmla="*/ 897520 w 3619883"/>
                <a:gd name="connsiteY76" fmla="*/ 88629 h 4275461"/>
                <a:gd name="connsiteX77" fmla="*/ 940510 w 3619883"/>
                <a:gd name="connsiteY77" fmla="*/ 114265 h 4275461"/>
                <a:gd name="connsiteX78" fmla="*/ 1082712 w 3619883"/>
                <a:gd name="connsiteY78" fmla="*/ 144543 h 4275461"/>
                <a:gd name="connsiteX79" fmla="*/ 1205348 w 3619883"/>
                <a:gd name="connsiteY79" fmla="*/ 120753 h 4275461"/>
                <a:gd name="connsiteX80" fmla="*/ 1271764 w 3619883"/>
                <a:gd name="connsiteY80" fmla="*/ 117956 h 4275461"/>
                <a:gd name="connsiteX81" fmla="*/ 1315583 w 3619883"/>
                <a:gd name="connsiteY81" fmla="*/ 125912 h 4275461"/>
                <a:gd name="connsiteX82" fmla="*/ 1359125 w 3619883"/>
                <a:gd name="connsiteY82" fmla="*/ 139761 h 4275461"/>
                <a:gd name="connsiteX83" fmla="*/ 1391919 w 3619883"/>
                <a:gd name="connsiteY83" fmla="*/ 147202 h 4275461"/>
                <a:gd name="connsiteX84" fmla="*/ 1436563 w 3619883"/>
                <a:gd name="connsiteY84" fmla="*/ 137480 h 4275461"/>
                <a:gd name="connsiteX85" fmla="*/ 1471566 w 3619883"/>
                <a:gd name="connsiteY85" fmla="*/ 97777 h 4275461"/>
                <a:gd name="connsiteX86" fmla="*/ 1505739 w 3619883"/>
                <a:gd name="connsiteY86" fmla="*/ 75753 h 4275461"/>
                <a:gd name="connsiteX87" fmla="*/ 1590891 w 3619883"/>
                <a:gd name="connsiteY87" fmla="*/ 144702 h 4275461"/>
                <a:gd name="connsiteX88" fmla="*/ 1625616 w 3619883"/>
                <a:gd name="connsiteY88" fmla="*/ 110893 h 4275461"/>
                <a:gd name="connsiteX89" fmla="*/ 1658964 w 3619883"/>
                <a:gd name="connsiteY89" fmla="*/ 106547 h 4275461"/>
                <a:gd name="connsiteX90" fmla="*/ 1746598 w 3619883"/>
                <a:gd name="connsiteY90" fmla="*/ 122460 h 4275461"/>
                <a:gd name="connsiteX91" fmla="*/ 1811913 w 3619883"/>
                <a:gd name="connsiteY91" fmla="*/ 143234 h 4275461"/>
                <a:gd name="connsiteX92" fmla="*/ 1856557 w 3619883"/>
                <a:gd name="connsiteY92" fmla="*/ 133511 h 4275461"/>
                <a:gd name="connsiteX93" fmla="*/ 2066003 w 3619883"/>
                <a:gd name="connsiteY93" fmla="*/ 143313 h 4275461"/>
                <a:gd name="connsiteX94" fmla="*/ 2177615 w 3619883"/>
                <a:gd name="connsiteY94" fmla="*/ 119007 h 4275461"/>
                <a:gd name="connsiteX95" fmla="*/ 2255883 w 3619883"/>
                <a:gd name="connsiteY95" fmla="*/ 99047 h 4275461"/>
                <a:gd name="connsiteX96" fmla="*/ 2344622 w 3619883"/>
                <a:gd name="connsiteY96" fmla="*/ 91388 h 4275461"/>
                <a:gd name="connsiteX97" fmla="*/ 2455682 w 3619883"/>
                <a:gd name="connsiteY97" fmla="*/ 78869 h 4275461"/>
                <a:gd name="connsiteX98" fmla="*/ 2632609 w 3619883"/>
                <a:gd name="connsiteY98" fmla="*/ 75338 h 4275461"/>
                <a:gd name="connsiteX99" fmla="*/ 2742291 w 3619883"/>
                <a:gd name="connsiteY99" fmla="*/ 92282 h 4275461"/>
                <a:gd name="connsiteX100" fmla="*/ 2851974 w 3619883"/>
                <a:gd name="connsiteY100" fmla="*/ 109227 h 4275461"/>
                <a:gd name="connsiteX101" fmla="*/ 2907643 w 3619883"/>
                <a:gd name="connsiteY101" fmla="*/ 100020 h 4275461"/>
                <a:gd name="connsiteX102" fmla="*/ 2944022 w 3619883"/>
                <a:gd name="connsiteY102" fmla="*/ 30853 h 4275461"/>
                <a:gd name="connsiteX103" fmla="*/ 3022289 w 3619883"/>
                <a:gd name="connsiteY103" fmla="*/ 10893 h 4275461"/>
                <a:gd name="connsiteX104" fmla="*/ 3054807 w 3619883"/>
                <a:gd name="connsiteY104" fmla="*/ 24226 h 4275461"/>
                <a:gd name="connsiteX105" fmla="*/ 3141892 w 3619883"/>
                <a:gd name="connsiteY105" fmla="*/ 51925 h 4275461"/>
                <a:gd name="connsiteX106" fmla="*/ 3185711 w 3619883"/>
                <a:gd name="connsiteY106" fmla="*/ 59881 h 4275461"/>
                <a:gd name="connsiteX107" fmla="*/ 3219056 w 3619883"/>
                <a:gd name="connsiteY107" fmla="*/ 55536 h 4275461"/>
                <a:gd name="connsiteX108" fmla="*/ 3263425 w 3619883"/>
                <a:gd name="connsiteY108" fmla="*/ 51706 h 4275461"/>
                <a:gd name="connsiteX109" fmla="*/ 3296219 w 3619883"/>
                <a:gd name="connsiteY109" fmla="*/ 59147 h 4275461"/>
                <a:gd name="connsiteX110" fmla="*/ 3319094 w 3619883"/>
                <a:gd name="connsiteY110" fmla="*/ 42500 h 4275461"/>
                <a:gd name="connsiteX111" fmla="*/ 3420511 w 3619883"/>
                <a:gd name="connsiteY111" fmla="*/ 0 h 4275461"/>
                <a:gd name="connsiteX112" fmla="*/ 3453305 w 3619883"/>
                <a:gd name="connsiteY112" fmla="*/ 7440 h 4275461"/>
                <a:gd name="connsiteX113" fmla="*/ 3496571 w 3619883"/>
                <a:gd name="connsiteY113" fmla="*/ 27182 h 4275461"/>
                <a:gd name="connsiteX114" fmla="*/ 3602117 w 3619883"/>
                <a:gd name="connsiteY114" fmla="*/ 132521 h 4275461"/>
                <a:gd name="connsiteX115" fmla="*/ 3619883 w 3619883"/>
                <a:gd name="connsiteY115" fmla="*/ 140049 h 4275461"/>
                <a:gd name="connsiteX116" fmla="*/ 3619883 w 3619883"/>
                <a:gd name="connsiteY11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34468 w 3619883"/>
                <a:gd name="connsiteY12" fmla="*/ 4128157 h 4275461"/>
                <a:gd name="connsiteX13" fmla="*/ 1893894 w 3619883"/>
                <a:gd name="connsiteY13" fmla="*/ 4128157 h 4275461"/>
                <a:gd name="connsiteX14" fmla="*/ 1893894 w 3619883"/>
                <a:gd name="connsiteY14" fmla="*/ 3951392 h 4275461"/>
                <a:gd name="connsiteX15" fmla="*/ 1716110 w 3619883"/>
                <a:gd name="connsiteY15" fmla="*/ 3951392 h 4275461"/>
                <a:gd name="connsiteX16" fmla="*/ 1716110 w 3619883"/>
                <a:gd name="connsiteY16" fmla="*/ 4006431 h 4275461"/>
                <a:gd name="connsiteX17" fmla="*/ 1703447 w 3619883"/>
                <a:gd name="connsiteY17" fmla="*/ 4007960 h 4275461"/>
                <a:gd name="connsiteX18" fmla="*/ 1716110 w 3619883"/>
                <a:gd name="connsiteY18" fmla="*/ 4044284 h 4275461"/>
                <a:gd name="connsiteX19" fmla="*/ 1716110 w 3619883"/>
                <a:gd name="connsiteY19" fmla="*/ 4128157 h 4275461"/>
                <a:gd name="connsiteX20" fmla="*/ 1745346 w 3619883"/>
                <a:gd name="connsiteY20" fmla="*/ 4128157 h 4275461"/>
                <a:gd name="connsiteX21" fmla="*/ 1796694 w 3619883"/>
                <a:gd name="connsiteY21" fmla="*/ 4275461 h 4275461"/>
                <a:gd name="connsiteX22" fmla="*/ 1558844 w 3619883"/>
                <a:gd name="connsiteY22" fmla="*/ 4275461 h 4275461"/>
                <a:gd name="connsiteX23" fmla="*/ 1517252 w 3619883"/>
                <a:gd name="connsiteY23" fmla="*/ 4128157 h 4275461"/>
                <a:gd name="connsiteX24" fmla="*/ 1582936 w 3619883"/>
                <a:gd name="connsiteY24" fmla="*/ 4128157 h 4275461"/>
                <a:gd name="connsiteX25" fmla="*/ 1582936 w 3619883"/>
                <a:gd name="connsiteY25" fmla="*/ 3951392 h 4275461"/>
                <a:gd name="connsiteX26" fmla="*/ 1405151 w 3619883"/>
                <a:gd name="connsiteY26" fmla="*/ 3951392 h 4275461"/>
                <a:gd name="connsiteX27" fmla="*/ 1405151 w 3619883"/>
                <a:gd name="connsiteY27" fmla="*/ 4128157 h 4275461"/>
                <a:gd name="connsiteX28" fmla="*/ 1468988 w 3619883"/>
                <a:gd name="connsiteY28" fmla="*/ 4128157 h 4275461"/>
                <a:gd name="connsiteX29" fmla="*/ 1427396 w 3619883"/>
                <a:gd name="connsiteY29" fmla="*/ 4275461 h 4275461"/>
                <a:gd name="connsiteX30" fmla="*/ 1210751 w 3619883"/>
                <a:gd name="connsiteY30" fmla="*/ 4275461 h 4275461"/>
                <a:gd name="connsiteX31" fmla="*/ 1210751 w 3619883"/>
                <a:gd name="connsiteY31" fmla="*/ 4128157 h 4275461"/>
                <a:gd name="connsiteX32" fmla="*/ 1271978 w 3619883"/>
                <a:gd name="connsiteY32" fmla="*/ 4128157 h 4275461"/>
                <a:gd name="connsiteX33" fmla="*/ 1271978 w 3619883"/>
                <a:gd name="connsiteY33" fmla="*/ 3951392 h 4275461"/>
                <a:gd name="connsiteX34" fmla="*/ 1094193 w 3619883"/>
                <a:gd name="connsiteY34" fmla="*/ 3951392 h 4275461"/>
                <a:gd name="connsiteX35" fmla="*/ 1094193 w 3619883"/>
                <a:gd name="connsiteY35" fmla="*/ 4128157 h 4275461"/>
                <a:gd name="connsiteX36" fmla="*/ 1140354 w 3619883"/>
                <a:gd name="connsiteY36" fmla="*/ 4128157 h 4275461"/>
                <a:gd name="connsiteX37" fmla="*/ 1140354 w 3619883"/>
                <a:gd name="connsiteY37" fmla="*/ 4275461 h 4275461"/>
                <a:gd name="connsiteX38" fmla="*/ 953807 w 3619883"/>
                <a:gd name="connsiteY38" fmla="*/ 4275461 h 4275461"/>
                <a:gd name="connsiteX39" fmla="*/ 912215 w 3619883"/>
                <a:gd name="connsiteY39" fmla="*/ 4128157 h 4275461"/>
                <a:gd name="connsiteX40" fmla="*/ 961020 w 3619883"/>
                <a:gd name="connsiteY40" fmla="*/ 4128157 h 4275461"/>
                <a:gd name="connsiteX41" fmla="*/ 961020 w 3619883"/>
                <a:gd name="connsiteY41" fmla="*/ 3951392 h 4275461"/>
                <a:gd name="connsiteX42" fmla="*/ 783235 w 3619883"/>
                <a:gd name="connsiteY42" fmla="*/ 3951392 h 4275461"/>
                <a:gd name="connsiteX43" fmla="*/ 783235 w 3619883"/>
                <a:gd name="connsiteY43" fmla="*/ 4128157 h 4275461"/>
                <a:gd name="connsiteX44" fmla="*/ 871024 w 3619883"/>
                <a:gd name="connsiteY44" fmla="*/ 4128157 h 4275461"/>
                <a:gd name="connsiteX45" fmla="*/ 829432 w 3619883"/>
                <a:gd name="connsiteY45" fmla="*/ 4275461 h 4275461"/>
                <a:gd name="connsiteX46" fmla="*/ 611484 w 3619883"/>
                <a:gd name="connsiteY46" fmla="*/ 4275461 h 4275461"/>
                <a:gd name="connsiteX47" fmla="*/ 621247 w 3619883"/>
                <a:gd name="connsiteY47" fmla="*/ 4128157 h 4275461"/>
                <a:gd name="connsiteX48" fmla="*/ 650062 w 3619883"/>
                <a:gd name="connsiteY48" fmla="*/ 4128157 h 4275461"/>
                <a:gd name="connsiteX49" fmla="*/ 650062 w 3619883"/>
                <a:gd name="connsiteY49" fmla="*/ 3951392 h 4275461"/>
                <a:gd name="connsiteX50" fmla="*/ 472277 w 3619883"/>
                <a:gd name="connsiteY50" fmla="*/ 3951392 h 4275461"/>
                <a:gd name="connsiteX51" fmla="*/ 472277 w 3619883"/>
                <a:gd name="connsiteY51" fmla="*/ 4128157 h 4275461"/>
                <a:gd name="connsiteX52" fmla="*/ 522650 w 3619883"/>
                <a:gd name="connsiteY52" fmla="*/ 4128157 h 4275461"/>
                <a:gd name="connsiteX53" fmla="*/ 573998 w 3619883"/>
                <a:gd name="connsiteY53" fmla="*/ 4275461 h 4275461"/>
                <a:gd name="connsiteX54" fmla="*/ 336164 w 3619883"/>
                <a:gd name="connsiteY54" fmla="*/ 4275461 h 4275461"/>
                <a:gd name="connsiteX55" fmla="*/ 294572 w 3619883"/>
                <a:gd name="connsiteY55" fmla="*/ 4128157 h 4275461"/>
                <a:gd name="connsiteX56" fmla="*/ 339106 w 3619883"/>
                <a:gd name="connsiteY56" fmla="*/ 4128157 h 4275461"/>
                <a:gd name="connsiteX57" fmla="*/ 339106 w 3619883"/>
                <a:gd name="connsiteY57" fmla="*/ 3951392 h 4275461"/>
                <a:gd name="connsiteX58" fmla="*/ 161321 w 3619883"/>
                <a:gd name="connsiteY58" fmla="*/ 3951392 h 4275461"/>
                <a:gd name="connsiteX59" fmla="*/ 161321 w 3619883"/>
                <a:gd name="connsiteY59" fmla="*/ 4128157 h 4275461"/>
                <a:gd name="connsiteX60" fmla="*/ 230914 w 3619883"/>
                <a:gd name="connsiteY60" fmla="*/ 4128157 h 4275461"/>
                <a:gd name="connsiteX61" fmla="*/ 189322 w 3619883"/>
                <a:gd name="connsiteY61" fmla="*/ 4275461 h 4275461"/>
                <a:gd name="connsiteX62" fmla="*/ 0 w 3619883"/>
                <a:gd name="connsiteY62" fmla="*/ 4275461 h 4275461"/>
                <a:gd name="connsiteX63" fmla="*/ 0 w 3619883"/>
                <a:gd name="connsiteY63" fmla="*/ 42229 h 4275461"/>
                <a:gd name="connsiteX64" fmla="*/ 42464 w 3619883"/>
                <a:gd name="connsiteY64" fmla="*/ 40518 h 4275461"/>
                <a:gd name="connsiteX65" fmla="*/ 137733 w 3619883"/>
                <a:gd name="connsiteY65" fmla="*/ 35355 h 4275461"/>
                <a:gd name="connsiteX66" fmla="*/ 270565 w 3619883"/>
                <a:gd name="connsiteY66" fmla="*/ 29759 h 4275461"/>
                <a:gd name="connsiteX67" fmla="*/ 479734 w 3619883"/>
                <a:gd name="connsiteY67" fmla="*/ 45455 h 4275461"/>
                <a:gd name="connsiteX68" fmla="*/ 524103 w 3619883"/>
                <a:gd name="connsiteY68" fmla="*/ 41625 h 4275461"/>
                <a:gd name="connsiteX69" fmla="*/ 624416 w 3619883"/>
                <a:gd name="connsiteY69" fmla="*/ 22696 h 4275461"/>
                <a:gd name="connsiteX70" fmla="*/ 657762 w 3619883"/>
                <a:gd name="connsiteY70" fmla="*/ 18351 h 4275461"/>
                <a:gd name="connsiteX71" fmla="*/ 690557 w 3619883"/>
                <a:gd name="connsiteY71" fmla="*/ 25792 h 4275461"/>
                <a:gd name="connsiteX72" fmla="*/ 745123 w 3619883"/>
                <a:gd name="connsiteY72" fmla="*/ 40157 h 4275461"/>
                <a:gd name="connsiteX73" fmla="*/ 789493 w 3619883"/>
                <a:gd name="connsiteY73" fmla="*/ 36327 h 4275461"/>
                <a:gd name="connsiteX74" fmla="*/ 854255 w 3619883"/>
                <a:gd name="connsiteY74" fmla="*/ 68887 h 4275461"/>
                <a:gd name="connsiteX75" fmla="*/ 897520 w 3619883"/>
                <a:gd name="connsiteY75" fmla="*/ 88629 h 4275461"/>
                <a:gd name="connsiteX76" fmla="*/ 940510 w 3619883"/>
                <a:gd name="connsiteY76" fmla="*/ 114265 h 4275461"/>
                <a:gd name="connsiteX77" fmla="*/ 1082712 w 3619883"/>
                <a:gd name="connsiteY77" fmla="*/ 144543 h 4275461"/>
                <a:gd name="connsiteX78" fmla="*/ 1205348 w 3619883"/>
                <a:gd name="connsiteY78" fmla="*/ 120753 h 4275461"/>
                <a:gd name="connsiteX79" fmla="*/ 1271764 w 3619883"/>
                <a:gd name="connsiteY79" fmla="*/ 117956 h 4275461"/>
                <a:gd name="connsiteX80" fmla="*/ 1315583 w 3619883"/>
                <a:gd name="connsiteY80" fmla="*/ 125912 h 4275461"/>
                <a:gd name="connsiteX81" fmla="*/ 1359125 w 3619883"/>
                <a:gd name="connsiteY81" fmla="*/ 139761 h 4275461"/>
                <a:gd name="connsiteX82" fmla="*/ 1391919 w 3619883"/>
                <a:gd name="connsiteY82" fmla="*/ 147202 h 4275461"/>
                <a:gd name="connsiteX83" fmla="*/ 1436563 w 3619883"/>
                <a:gd name="connsiteY83" fmla="*/ 137480 h 4275461"/>
                <a:gd name="connsiteX84" fmla="*/ 1471566 w 3619883"/>
                <a:gd name="connsiteY84" fmla="*/ 97777 h 4275461"/>
                <a:gd name="connsiteX85" fmla="*/ 1505739 w 3619883"/>
                <a:gd name="connsiteY85" fmla="*/ 75753 h 4275461"/>
                <a:gd name="connsiteX86" fmla="*/ 1590891 w 3619883"/>
                <a:gd name="connsiteY86" fmla="*/ 144702 h 4275461"/>
                <a:gd name="connsiteX87" fmla="*/ 1625616 w 3619883"/>
                <a:gd name="connsiteY87" fmla="*/ 110893 h 4275461"/>
                <a:gd name="connsiteX88" fmla="*/ 1658964 w 3619883"/>
                <a:gd name="connsiteY88" fmla="*/ 106547 h 4275461"/>
                <a:gd name="connsiteX89" fmla="*/ 1746598 w 3619883"/>
                <a:gd name="connsiteY89" fmla="*/ 122460 h 4275461"/>
                <a:gd name="connsiteX90" fmla="*/ 1811913 w 3619883"/>
                <a:gd name="connsiteY90" fmla="*/ 143234 h 4275461"/>
                <a:gd name="connsiteX91" fmla="*/ 1856557 w 3619883"/>
                <a:gd name="connsiteY91" fmla="*/ 133511 h 4275461"/>
                <a:gd name="connsiteX92" fmla="*/ 2066003 w 3619883"/>
                <a:gd name="connsiteY92" fmla="*/ 143313 h 4275461"/>
                <a:gd name="connsiteX93" fmla="*/ 2177615 w 3619883"/>
                <a:gd name="connsiteY93" fmla="*/ 119007 h 4275461"/>
                <a:gd name="connsiteX94" fmla="*/ 2255883 w 3619883"/>
                <a:gd name="connsiteY94" fmla="*/ 99047 h 4275461"/>
                <a:gd name="connsiteX95" fmla="*/ 2344622 w 3619883"/>
                <a:gd name="connsiteY95" fmla="*/ 91388 h 4275461"/>
                <a:gd name="connsiteX96" fmla="*/ 2455682 w 3619883"/>
                <a:gd name="connsiteY96" fmla="*/ 78869 h 4275461"/>
                <a:gd name="connsiteX97" fmla="*/ 2632609 w 3619883"/>
                <a:gd name="connsiteY97" fmla="*/ 75338 h 4275461"/>
                <a:gd name="connsiteX98" fmla="*/ 2742291 w 3619883"/>
                <a:gd name="connsiteY98" fmla="*/ 92282 h 4275461"/>
                <a:gd name="connsiteX99" fmla="*/ 2851974 w 3619883"/>
                <a:gd name="connsiteY99" fmla="*/ 109227 h 4275461"/>
                <a:gd name="connsiteX100" fmla="*/ 2907643 w 3619883"/>
                <a:gd name="connsiteY100" fmla="*/ 100020 h 4275461"/>
                <a:gd name="connsiteX101" fmla="*/ 2944022 w 3619883"/>
                <a:gd name="connsiteY101" fmla="*/ 30853 h 4275461"/>
                <a:gd name="connsiteX102" fmla="*/ 3022289 w 3619883"/>
                <a:gd name="connsiteY102" fmla="*/ 10893 h 4275461"/>
                <a:gd name="connsiteX103" fmla="*/ 3054807 w 3619883"/>
                <a:gd name="connsiteY103" fmla="*/ 24226 h 4275461"/>
                <a:gd name="connsiteX104" fmla="*/ 3141892 w 3619883"/>
                <a:gd name="connsiteY104" fmla="*/ 51925 h 4275461"/>
                <a:gd name="connsiteX105" fmla="*/ 3185711 w 3619883"/>
                <a:gd name="connsiteY105" fmla="*/ 59881 h 4275461"/>
                <a:gd name="connsiteX106" fmla="*/ 3219056 w 3619883"/>
                <a:gd name="connsiteY106" fmla="*/ 55536 h 4275461"/>
                <a:gd name="connsiteX107" fmla="*/ 3263425 w 3619883"/>
                <a:gd name="connsiteY107" fmla="*/ 51706 h 4275461"/>
                <a:gd name="connsiteX108" fmla="*/ 3296219 w 3619883"/>
                <a:gd name="connsiteY108" fmla="*/ 59147 h 4275461"/>
                <a:gd name="connsiteX109" fmla="*/ 3319094 w 3619883"/>
                <a:gd name="connsiteY109" fmla="*/ 42500 h 4275461"/>
                <a:gd name="connsiteX110" fmla="*/ 3420511 w 3619883"/>
                <a:gd name="connsiteY110" fmla="*/ 0 h 4275461"/>
                <a:gd name="connsiteX111" fmla="*/ 3453305 w 3619883"/>
                <a:gd name="connsiteY111" fmla="*/ 7440 h 4275461"/>
                <a:gd name="connsiteX112" fmla="*/ 3496571 w 3619883"/>
                <a:gd name="connsiteY112" fmla="*/ 27182 h 4275461"/>
                <a:gd name="connsiteX113" fmla="*/ 3602117 w 3619883"/>
                <a:gd name="connsiteY113" fmla="*/ 132521 h 4275461"/>
                <a:gd name="connsiteX114" fmla="*/ 3619883 w 3619883"/>
                <a:gd name="connsiteY114" fmla="*/ 140049 h 4275461"/>
                <a:gd name="connsiteX115" fmla="*/ 3619883 w 3619883"/>
                <a:gd name="connsiteY11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93894 w 3619883"/>
                <a:gd name="connsiteY12" fmla="*/ 4128157 h 4275461"/>
                <a:gd name="connsiteX13" fmla="*/ 1893894 w 3619883"/>
                <a:gd name="connsiteY13" fmla="*/ 3951392 h 4275461"/>
                <a:gd name="connsiteX14" fmla="*/ 1716110 w 3619883"/>
                <a:gd name="connsiteY14" fmla="*/ 3951392 h 4275461"/>
                <a:gd name="connsiteX15" fmla="*/ 1716110 w 3619883"/>
                <a:gd name="connsiteY15" fmla="*/ 4006431 h 4275461"/>
                <a:gd name="connsiteX16" fmla="*/ 1703447 w 3619883"/>
                <a:gd name="connsiteY16" fmla="*/ 4007960 h 4275461"/>
                <a:gd name="connsiteX17" fmla="*/ 1716110 w 3619883"/>
                <a:gd name="connsiteY17" fmla="*/ 4044284 h 4275461"/>
                <a:gd name="connsiteX18" fmla="*/ 1716110 w 3619883"/>
                <a:gd name="connsiteY18" fmla="*/ 4128157 h 4275461"/>
                <a:gd name="connsiteX19" fmla="*/ 1745346 w 3619883"/>
                <a:gd name="connsiteY19" fmla="*/ 4128157 h 4275461"/>
                <a:gd name="connsiteX20" fmla="*/ 1796694 w 3619883"/>
                <a:gd name="connsiteY20" fmla="*/ 4275461 h 4275461"/>
                <a:gd name="connsiteX21" fmla="*/ 1558844 w 3619883"/>
                <a:gd name="connsiteY21" fmla="*/ 4275461 h 4275461"/>
                <a:gd name="connsiteX22" fmla="*/ 1517252 w 3619883"/>
                <a:gd name="connsiteY22" fmla="*/ 4128157 h 4275461"/>
                <a:gd name="connsiteX23" fmla="*/ 1582936 w 3619883"/>
                <a:gd name="connsiteY23" fmla="*/ 4128157 h 4275461"/>
                <a:gd name="connsiteX24" fmla="*/ 1582936 w 3619883"/>
                <a:gd name="connsiteY24" fmla="*/ 3951392 h 4275461"/>
                <a:gd name="connsiteX25" fmla="*/ 1405151 w 3619883"/>
                <a:gd name="connsiteY25" fmla="*/ 3951392 h 4275461"/>
                <a:gd name="connsiteX26" fmla="*/ 1405151 w 3619883"/>
                <a:gd name="connsiteY26" fmla="*/ 4128157 h 4275461"/>
                <a:gd name="connsiteX27" fmla="*/ 1468988 w 3619883"/>
                <a:gd name="connsiteY27" fmla="*/ 4128157 h 4275461"/>
                <a:gd name="connsiteX28" fmla="*/ 1427396 w 3619883"/>
                <a:gd name="connsiteY28" fmla="*/ 4275461 h 4275461"/>
                <a:gd name="connsiteX29" fmla="*/ 1210751 w 3619883"/>
                <a:gd name="connsiteY29" fmla="*/ 4275461 h 4275461"/>
                <a:gd name="connsiteX30" fmla="*/ 1210751 w 3619883"/>
                <a:gd name="connsiteY30" fmla="*/ 4128157 h 4275461"/>
                <a:gd name="connsiteX31" fmla="*/ 1271978 w 3619883"/>
                <a:gd name="connsiteY31" fmla="*/ 4128157 h 4275461"/>
                <a:gd name="connsiteX32" fmla="*/ 1271978 w 3619883"/>
                <a:gd name="connsiteY32" fmla="*/ 3951392 h 4275461"/>
                <a:gd name="connsiteX33" fmla="*/ 1094193 w 3619883"/>
                <a:gd name="connsiteY33" fmla="*/ 3951392 h 4275461"/>
                <a:gd name="connsiteX34" fmla="*/ 1094193 w 3619883"/>
                <a:gd name="connsiteY34" fmla="*/ 4128157 h 4275461"/>
                <a:gd name="connsiteX35" fmla="*/ 1140354 w 3619883"/>
                <a:gd name="connsiteY35" fmla="*/ 4128157 h 4275461"/>
                <a:gd name="connsiteX36" fmla="*/ 1140354 w 3619883"/>
                <a:gd name="connsiteY36" fmla="*/ 4275461 h 4275461"/>
                <a:gd name="connsiteX37" fmla="*/ 953807 w 3619883"/>
                <a:gd name="connsiteY37" fmla="*/ 4275461 h 4275461"/>
                <a:gd name="connsiteX38" fmla="*/ 912215 w 3619883"/>
                <a:gd name="connsiteY38" fmla="*/ 4128157 h 4275461"/>
                <a:gd name="connsiteX39" fmla="*/ 961020 w 3619883"/>
                <a:gd name="connsiteY39" fmla="*/ 4128157 h 4275461"/>
                <a:gd name="connsiteX40" fmla="*/ 961020 w 3619883"/>
                <a:gd name="connsiteY40" fmla="*/ 3951392 h 4275461"/>
                <a:gd name="connsiteX41" fmla="*/ 783235 w 3619883"/>
                <a:gd name="connsiteY41" fmla="*/ 3951392 h 4275461"/>
                <a:gd name="connsiteX42" fmla="*/ 783235 w 3619883"/>
                <a:gd name="connsiteY42" fmla="*/ 4128157 h 4275461"/>
                <a:gd name="connsiteX43" fmla="*/ 871024 w 3619883"/>
                <a:gd name="connsiteY43" fmla="*/ 4128157 h 4275461"/>
                <a:gd name="connsiteX44" fmla="*/ 829432 w 3619883"/>
                <a:gd name="connsiteY44" fmla="*/ 4275461 h 4275461"/>
                <a:gd name="connsiteX45" fmla="*/ 611484 w 3619883"/>
                <a:gd name="connsiteY45" fmla="*/ 4275461 h 4275461"/>
                <a:gd name="connsiteX46" fmla="*/ 621247 w 3619883"/>
                <a:gd name="connsiteY46" fmla="*/ 4128157 h 4275461"/>
                <a:gd name="connsiteX47" fmla="*/ 650062 w 3619883"/>
                <a:gd name="connsiteY47" fmla="*/ 4128157 h 4275461"/>
                <a:gd name="connsiteX48" fmla="*/ 650062 w 3619883"/>
                <a:gd name="connsiteY48" fmla="*/ 3951392 h 4275461"/>
                <a:gd name="connsiteX49" fmla="*/ 472277 w 3619883"/>
                <a:gd name="connsiteY49" fmla="*/ 3951392 h 4275461"/>
                <a:gd name="connsiteX50" fmla="*/ 472277 w 3619883"/>
                <a:gd name="connsiteY50" fmla="*/ 4128157 h 4275461"/>
                <a:gd name="connsiteX51" fmla="*/ 522650 w 3619883"/>
                <a:gd name="connsiteY51" fmla="*/ 4128157 h 4275461"/>
                <a:gd name="connsiteX52" fmla="*/ 573998 w 3619883"/>
                <a:gd name="connsiteY52" fmla="*/ 4275461 h 4275461"/>
                <a:gd name="connsiteX53" fmla="*/ 336164 w 3619883"/>
                <a:gd name="connsiteY53" fmla="*/ 4275461 h 4275461"/>
                <a:gd name="connsiteX54" fmla="*/ 294572 w 3619883"/>
                <a:gd name="connsiteY54" fmla="*/ 4128157 h 4275461"/>
                <a:gd name="connsiteX55" fmla="*/ 339106 w 3619883"/>
                <a:gd name="connsiteY55" fmla="*/ 4128157 h 4275461"/>
                <a:gd name="connsiteX56" fmla="*/ 339106 w 3619883"/>
                <a:gd name="connsiteY56" fmla="*/ 3951392 h 4275461"/>
                <a:gd name="connsiteX57" fmla="*/ 161321 w 3619883"/>
                <a:gd name="connsiteY57" fmla="*/ 3951392 h 4275461"/>
                <a:gd name="connsiteX58" fmla="*/ 161321 w 3619883"/>
                <a:gd name="connsiteY58" fmla="*/ 4128157 h 4275461"/>
                <a:gd name="connsiteX59" fmla="*/ 230914 w 3619883"/>
                <a:gd name="connsiteY59" fmla="*/ 4128157 h 4275461"/>
                <a:gd name="connsiteX60" fmla="*/ 189322 w 3619883"/>
                <a:gd name="connsiteY60" fmla="*/ 4275461 h 4275461"/>
                <a:gd name="connsiteX61" fmla="*/ 0 w 3619883"/>
                <a:gd name="connsiteY61" fmla="*/ 4275461 h 4275461"/>
                <a:gd name="connsiteX62" fmla="*/ 0 w 3619883"/>
                <a:gd name="connsiteY62" fmla="*/ 42229 h 4275461"/>
                <a:gd name="connsiteX63" fmla="*/ 42464 w 3619883"/>
                <a:gd name="connsiteY63" fmla="*/ 40518 h 4275461"/>
                <a:gd name="connsiteX64" fmla="*/ 137733 w 3619883"/>
                <a:gd name="connsiteY64" fmla="*/ 35355 h 4275461"/>
                <a:gd name="connsiteX65" fmla="*/ 270565 w 3619883"/>
                <a:gd name="connsiteY65" fmla="*/ 29759 h 4275461"/>
                <a:gd name="connsiteX66" fmla="*/ 479734 w 3619883"/>
                <a:gd name="connsiteY66" fmla="*/ 45455 h 4275461"/>
                <a:gd name="connsiteX67" fmla="*/ 524103 w 3619883"/>
                <a:gd name="connsiteY67" fmla="*/ 41625 h 4275461"/>
                <a:gd name="connsiteX68" fmla="*/ 624416 w 3619883"/>
                <a:gd name="connsiteY68" fmla="*/ 22696 h 4275461"/>
                <a:gd name="connsiteX69" fmla="*/ 657762 w 3619883"/>
                <a:gd name="connsiteY69" fmla="*/ 18351 h 4275461"/>
                <a:gd name="connsiteX70" fmla="*/ 690557 w 3619883"/>
                <a:gd name="connsiteY70" fmla="*/ 25792 h 4275461"/>
                <a:gd name="connsiteX71" fmla="*/ 745123 w 3619883"/>
                <a:gd name="connsiteY71" fmla="*/ 40157 h 4275461"/>
                <a:gd name="connsiteX72" fmla="*/ 789493 w 3619883"/>
                <a:gd name="connsiteY72" fmla="*/ 36327 h 4275461"/>
                <a:gd name="connsiteX73" fmla="*/ 854255 w 3619883"/>
                <a:gd name="connsiteY73" fmla="*/ 68887 h 4275461"/>
                <a:gd name="connsiteX74" fmla="*/ 897520 w 3619883"/>
                <a:gd name="connsiteY74" fmla="*/ 88629 h 4275461"/>
                <a:gd name="connsiteX75" fmla="*/ 940510 w 3619883"/>
                <a:gd name="connsiteY75" fmla="*/ 114265 h 4275461"/>
                <a:gd name="connsiteX76" fmla="*/ 1082712 w 3619883"/>
                <a:gd name="connsiteY76" fmla="*/ 144543 h 4275461"/>
                <a:gd name="connsiteX77" fmla="*/ 1205348 w 3619883"/>
                <a:gd name="connsiteY77" fmla="*/ 120753 h 4275461"/>
                <a:gd name="connsiteX78" fmla="*/ 1271764 w 3619883"/>
                <a:gd name="connsiteY78" fmla="*/ 117956 h 4275461"/>
                <a:gd name="connsiteX79" fmla="*/ 1315583 w 3619883"/>
                <a:gd name="connsiteY79" fmla="*/ 125912 h 4275461"/>
                <a:gd name="connsiteX80" fmla="*/ 1359125 w 3619883"/>
                <a:gd name="connsiteY80" fmla="*/ 139761 h 4275461"/>
                <a:gd name="connsiteX81" fmla="*/ 1391919 w 3619883"/>
                <a:gd name="connsiteY81" fmla="*/ 147202 h 4275461"/>
                <a:gd name="connsiteX82" fmla="*/ 1436563 w 3619883"/>
                <a:gd name="connsiteY82" fmla="*/ 137480 h 4275461"/>
                <a:gd name="connsiteX83" fmla="*/ 1471566 w 3619883"/>
                <a:gd name="connsiteY83" fmla="*/ 97777 h 4275461"/>
                <a:gd name="connsiteX84" fmla="*/ 1505739 w 3619883"/>
                <a:gd name="connsiteY84" fmla="*/ 75753 h 4275461"/>
                <a:gd name="connsiteX85" fmla="*/ 1590891 w 3619883"/>
                <a:gd name="connsiteY85" fmla="*/ 144702 h 4275461"/>
                <a:gd name="connsiteX86" fmla="*/ 1625616 w 3619883"/>
                <a:gd name="connsiteY86" fmla="*/ 110893 h 4275461"/>
                <a:gd name="connsiteX87" fmla="*/ 1658964 w 3619883"/>
                <a:gd name="connsiteY87" fmla="*/ 106547 h 4275461"/>
                <a:gd name="connsiteX88" fmla="*/ 1746598 w 3619883"/>
                <a:gd name="connsiteY88" fmla="*/ 122460 h 4275461"/>
                <a:gd name="connsiteX89" fmla="*/ 1811913 w 3619883"/>
                <a:gd name="connsiteY89" fmla="*/ 143234 h 4275461"/>
                <a:gd name="connsiteX90" fmla="*/ 1856557 w 3619883"/>
                <a:gd name="connsiteY90" fmla="*/ 133511 h 4275461"/>
                <a:gd name="connsiteX91" fmla="*/ 2066003 w 3619883"/>
                <a:gd name="connsiteY91" fmla="*/ 143313 h 4275461"/>
                <a:gd name="connsiteX92" fmla="*/ 2177615 w 3619883"/>
                <a:gd name="connsiteY92" fmla="*/ 119007 h 4275461"/>
                <a:gd name="connsiteX93" fmla="*/ 2255883 w 3619883"/>
                <a:gd name="connsiteY93" fmla="*/ 99047 h 4275461"/>
                <a:gd name="connsiteX94" fmla="*/ 2344622 w 3619883"/>
                <a:gd name="connsiteY94" fmla="*/ 91388 h 4275461"/>
                <a:gd name="connsiteX95" fmla="*/ 2455682 w 3619883"/>
                <a:gd name="connsiteY95" fmla="*/ 78869 h 4275461"/>
                <a:gd name="connsiteX96" fmla="*/ 2632609 w 3619883"/>
                <a:gd name="connsiteY96" fmla="*/ 75338 h 4275461"/>
                <a:gd name="connsiteX97" fmla="*/ 2742291 w 3619883"/>
                <a:gd name="connsiteY97" fmla="*/ 92282 h 4275461"/>
                <a:gd name="connsiteX98" fmla="*/ 2851974 w 3619883"/>
                <a:gd name="connsiteY98" fmla="*/ 109227 h 4275461"/>
                <a:gd name="connsiteX99" fmla="*/ 2907643 w 3619883"/>
                <a:gd name="connsiteY99" fmla="*/ 100020 h 4275461"/>
                <a:gd name="connsiteX100" fmla="*/ 2944022 w 3619883"/>
                <a:gd name="connsiteY100" fmla="*/ 30853 h 4275461"/>
                <a:gd name="connsiteX101" fmla="*/ 3022289 w 3619883"/>
                <a:gd name="connsiteY101" fmla="*/ 10893 h 4275461"/>
                <a:gd name="connsiteX102" fmla="*/ 3054807 w 3619883"/>
                <a:gd name="connsiteY102" fmla="*/ 24226 h 4275461"/>
                <a:gd name="connsiteX103" fmla="*/ 3141892 w 3619883"/>
                <a:gd name="connsiteY103" fmla="*/ 51925 h 4275461"/>
                <a:gd name="connsiteX104" fmla="*/ 3185711 w 3619883"/>
                <a:gd name="connsiteY104" fmla="*/ 59881 h 4275461"/>
                <a:gd name="connsiteX105" fmla="*/ 3219056 w 3619883"/>
                <a:gd name="connsiteY105" fmla="*/ 55536 h 4275461"/>
                <a:gd name="connsiteX106" fmla="*/ 3263425 w 3619883"/>
                <a:gd name="connsiteY106" fmla="*/ 51706 h 4275461"/>
                <a:gd name="connsiteX107" fmla="*/ 3296219 w 3619883"/>
                <a:gd name="connsiteY107" fmla="*/ 59147 h 4275461"/>
                <a:gd name="connsiteX108" fmla="*/ 3319094 w 3619883"/>
                <a:gd name="connsiteY108" fmla="*/ 42500 h 4275461"/>
                <a:gd name="connsiteX109" fmla="*/ 3420511 w 3619883"/>
                <a:gd name="connsiteY109" fmla="*/ 0 h 4275461"/>
                <a:gd name="connsiteX110" fmla="*/ 3453305 w 3619883"/>
                <a:gd name="connsiteY110" fmla="*/ 7440 h 4275461"/>
                <a:gd name="connsiteX111" fmla="*/ 3496571 w 3619883"/>
                <a:gd name="connsiteY111" fmla="*/ 27182 h 4275461"/>
                <a:gd name="connsiteX112" fmla="*/ 3602117 w 3619883"/>
                <a:gd name="connsiteY112" fmla="*/ 132521 h 4275461"/>
                <a:gd name="connsiteX113" fmla="*/ 3619883 w 3619883"/>
                <a:gd name="connsiteY113" fmla="*/ 140049 h 4275461"/>
                <a:gd name="connsiteX114" fmla="*/ 3619883 w 3619883"/>
                <a:gd name="connsiteY11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893894 w 3619883"/>
                <a:gd name="connsiteY12" fmla="*/ 3951392 h 4275461"/>
                <a:gd name="connsiteX13" fmla="*/ 1716110 w 3619883"/>
                <a:gd name="connsiteY13" fmla="*/ 3951392 h 4275461"/>
                <a:gd name="connsiteX14" fmla="*/ 1716110 w 3619883"/>
                <a:gd name="connsiteY14" fmla="*/ 4006431 h 4275461"/>
                <a:gd name="connsiteX15" fmla="*/ 1703447 w 3619883"/>
                <a:gd name="connsiteY15" fmla="*/ 4007960 h 4275461"/>
                <a:gd name="connsiteX16" fmla="*/ 1716110 w 3619883"/>
                <a:gd name="connsiteY16" fmla="*/ 4044284 h 4275461"/>
                <a:gd name="connsiteX17" fmla="*/ 1716110 w 3619883"/>
                <a:gd name="connsiteY17" fmla="*/ 4128157 h 4275461"/>
                <a:gd name="connsiteX18" fmla="*/ 1745346 w 3619883"/>
                <a:gd name="connsiteY18" fmla="*/ 4128157 h 4275461"/>
                <a:gd name="connsiteX19" fmla="*/ 1796694 w 3619883"/>
                <a:gd name="connsiteY19" fmla="*/ 4275461 h 4275461"/>
                <a:gd name="connsiteX20" fmla="*/ 1558844 w 3619883"/>
                <a:gd name="connsiteY20" fmla="*/ 4275461 h 4275461"/>
                <a:gd name="connsiteX21" fmla="*/ 1517252 w 3619883"/>
                <a:gd name="connsiteY21" fmla="*/ 4128157 h 4275461"/>
                <a:gd name="connsiteX22" fmla="*/ 1582936 w 3619883"/>
                <a:gd name="connsiteY22" fmla="*/ 4128157 h 4275461"/>
                <a:gd name="connsiteX23" fmla="*/ 1582936 w 3619883"/>
                <a:gd name="connsiteY23" fmla="*/ 3951392 h 4275461"/>
                <a:gd name="connsiteX24" fmla="*/ 1405151 w 3619883"/>
                <a:gd name="connsiteY24" fmla="*/ 3951392 h 4275461"/>
                <a:gd name="connsiteX25" fmla="*/ 1405151 w 3619883"/>
                <a:gd name="connsiteY25" fmla="*/ 4128157 h 4275461"/>
                <a:gd name="connsiteX26" fmla="*/ 1468988 w 3619883"/>
                <a:gd name="connsiteY26" fmla="*/ 4128157 h 4275461"/>
                <a:gd name="connsiteX27" fmla="*/ 1427396 w 3619883"/>
                <a:gd name="connsiteY27" fmla="*/ 4275461 h 4275461"/>
                <a:gd name="connsiteX28" fmla="*/ 1210751 w 3619883"/>
                <a:gd name="connsiteY28" fmla="*/ 4275461 h 4275461"/>
                <a:gd name="connsiteX29" fmla="*/ 1210751 w 3619883"/>
                <a:gd name="connsiteY29" fmla="*/ 4128157 h 4275461"/>
                <a:gd name="connsiteX30" fmla="*/ 1271978 w 3619883"/>
                <a:gd name="connsiteY30" fmla="*/ 4128157 h 4275461"/>
                <a:gd name="connsiteX31" fmla="*/ 1271978 w 3619883"/>
                <a:gd name="connsiteY31" fmla="*/ 3951392 h 4275461"/>
                <a:gd name="connsiteX32" fmla="*/ 1094193 w 3619883"/>
                <a:gd name="connsiteY32" fmla="*/ 3951392 h 4275461"/>
                <a:gd name="connsiteX33" fmla="*/ 1094193 w 3619883"/>
                <a:gd name="connsiteY33" fmla="*/ 4128157 h 4275461"/>
                <a:gd name="connsiteX34" fmla="*/ 1140354 w 3619883"/>
                <a:gd name="connsiteY34" fmla="*/ 4128157 h 4275461"/>
                <a:gd name="connsiteX35" fmla="*/ 1140354 w 3619883"/>
                <a:gd name="connsiteY35" fmla="*/ 4275461 h 4275461"/>
                <a:gd name="connsiteX36" fmla="*/ 953807 w 3619883"/>
                <a:gd name="connsiteY36" fmla="*/ 4275461 h 4275461"/>
                <a:gd name="connsiteX37" fmla="*/ 912215 w 3619883"/>
                <a:gd name="connsiteY37" fmla="*/ 4128157 h 4275461"/>
                <a:gd name="connsiteX38" fmla="*/ 961020 w 3619883"/>
                <a:gd name="connsiteY38" fmla="*/ 4128157 h 4275461"/>
                <a:gd name="connsiteX39" fmla="*/ 961020 w 3619883"/>
                <a:gd name="connsiteY39" fmla="*/ 3951392 h 4275461"/>
                <a:gd name="connsiteX40" fmla="*/ 783235 w 3619883"/>
                <a:gd name="connsiteY40" fmla="*/ 3951392 h 4275461"/>
                <a:gd name="connsiteX41" fmla="*/ 783235 w 3619883"/>
                <a:gd name="connsiteY41" fmla="*/ 4128157 h 4275461"/>
                <a:gd name="connsiteX42" fmla="*/ 871024 w 3619883"/>
                <a:gd name="connsiteY42" fmla="*/ 4128157 h 4275461"/>
                <a:gd name="connsiteX43" fmla="*/ 829432 w 3619883"/>
                <a:gd name="connsiteY43" fmla="*/ 4275461 h 4275461"/>
                <a:gd name="connsiteX44" fmla="*/ 611484 w 3619883"/>
                <a:gd name="connsiteY44" fmla="*/ 4275461 h 4275461"/>
                <a:gd name="connsiteX45" fmla="*/ 621247 w 3619883"/>
                <a:gd name="connsiteY45" fmla="*/ 4128157 h 4275461"/>
                <a:gd name="connsiteX46" fmla="*/ 650062 w 3619883"/>
                <a:gd name="connsiteY46" fmla="*/ 4128157 h 4275461"/>
                <a:gd name="connsiteX47" fmla="*/ 650062 w 3619883"/>
                <a:gd name="connsiteY47" fmla="*/ 3951392 h 4275461"/>
                <a:gd name="connsiteX48" fmla="*/ 472277 w 3619883"/>
                <a:gd name="connsiteY48" fmla="*/ 3951392 h 4275461"/>
                <a:gd name="connsiteX49" fmla="*/ 472277 w 3619883"/>
                <a:gd name="connsiteY49" fmla="*/ 4128157 h 4275461"/>
                <a:gd name="connsiteX50" fmla="*/ 522650 w 3619883"/>
                <a:gd name="connsiteY50" fmla="*/ 4128157 h 4275461"/>
                <a:gd name="connsiteX51" fmla="*/ 573998 w 3619883"/>
                <a:gd name="connsiteY51" fmla="*/ 4275461 h 4275461"/>
                <a:gd name="connsiteX52" fmla="*/ 336164 w 3619883"/>
                <a:gd name="connsiteY52" fmla="*/ 4275461 h 4275461"/>
                <a:gd name="connsiteX53" fmla="*/ 294572 w 3619883"/>
                <a:gd name="connsiteY53" fmla="*/ 4128157 h 4275461"/>
                <a:gd name="connsiteX54" fmla="*/ 339106 w 3619883"/>
                <a:gd name="connsiteY54" fmla="*/ 4128157 h 4275461"/>
                <a:gd name="connsiteX55" fmla="*/ 339106 w 3619883"/>
                <a:gd name="connsiteY55" fmla="*/ 3951392 h 4275461"/>
                <a:gd name="connsiteX56" fmla="*/ 161321 w 3619883"/>
                <a:gd name="connsiteY56" fmla="*/ 3951392 h 4275461"/>
                <a:gd name="connsiteX57" fmla="*/ 161321 w 3619883"/>
                <a:gd name="connsiteY57" fmla="*/ 4128157 h 4275461"/>
                <a:gd name="connsiteX58" fmla="*/ 230914 w 3619883"/>
                <a:gd name="connsiteY58" fmla="*/ 4128157 h 4275461"/>
                <a:gd name="connsiteX59" fmla="*/ 189322 w 3619883"/>
                <a:gd name="connsiteY59" fmla="*/ 4275461 h 4275461"/>
                <a:gd name="connsiteX60" fmla="*/ 0 w 3619883"/>
                <a:gd name="connsiteY60" fmla="*/ 4275461 h 4275461"/>
                <a:gd name="connsiteX61" fmla="*/ 0 w 3619883"/>
                <a:gd name="connsiteY61" fmla="*/ 42229 h 4275461"/>
                <a:gd name="connsiteX62" fmla="*/ 42464 w 3619883"/>
                <a:gd name="connsiteY62" fmla="*/ 40518 h 4275461"/>
                <a:gd name="connsiteX63" fmla="*/ 137733 w 3619883"/>
                <a:gd name="connsiteY63" fmla="*/ 35355 h 4275461"/>
                <a:gd name="connsiteX64" fmla="*/ 270565 w 3619883"/>
                <a:gd name="connsiteY64" fmla="*/ 29759 h 4275461"/>
                <a:gd name="connsiteX65" fmla="*/ 479734 w 3619883"/>
                <a:gd name="connsiteY65" fmla="*/ 45455 h 4275461"/>
                <a:gd name="connsiteX66" fmla="*/ 524103 w 3619883"/>
                <a:gd name="connsiteY66" fmla="*/ 41625 h 4275461"/>
                <a:gd name="connsiteX67" fmla="*/ 624416 w 3619883"/>
                <a:gd name="connsiteY67" fmla="*/ 22696 h 4275461"/>
                <a:gd name="connsiteX68" fmla="*/ 657762 w 3619883"/>
                <a:gd name="connsiteY68" fmla="*/ 18351 h 4275461"/>
                <a:gd name="connsiteX69" fmla="*/ 690557 w 3619883"/>
                <a:gd name="connsiteY69" fmla="*/ 25792 h 4275461"/>
                <a:gd name="connsiteX70" fmla="*/ 745123 w 3619883"/>
                <a:gd name="connsiteY70" fmla="*/ 40157 h 4275461"/>
                <a:gd name="connsiteX71" fmla="*/ 789493 w 3619883"/>
                <a:gd name="connsiteY71" fmla="*/ 36327 h 4275461"/>
                <a:gd name="connsiteX72" fmla="*/ 854255 w 3619883"/>
                <a:gd name="connsiteY72" fmla="*/ 68887 h 4275461"/>
                <a:gd name="connsiteX73" fmla="*/ 897520 w 3619883"/>
                <a:gd name="connsiteY73" fmla="*/ 88629 h 4275461"/>
                <a:gd name="connsiteX74" fmla="*/ 940510 w 3619883"/>
                <a:gd name="connsiteY74" fmla="*/ 114265 h 4275461"/>
                <a:gd name="connsiteX75" fmla="*/ 1082712 w 3619883"/>
                <a:gd name="connsiteY75" fmla="*/ 144543 h 4275461"/>
                <a:gd name="connsiteX76" fmla="*/ 1205348 w 3619883"/>
                <a:gd name="connsiteY76" fmla="*/ 120753 h 4275461"/>
                <a:gd name="connsiteX77" fmla="*/ 1271764 w 3619883"/>
                <a:gd name="connsiteY77" fmla="*/ 117956 h 4275461"/>
                <a:gd name="connsiteX78" fmla="*/ 1315583 w 3619883"/>
                <a:gd name="connsiteY78" fmla="*/ 125912 h 4275461"/>
                <a:gd name="connsiteX79" fmla="*/ 1359125 w 3619883"/>
                <a:gd name="connsiteY79" fmla="*/ 139761 h 4275461"/>
                <a:gd name="connsiteX80" fmla="*/ 1391919 w 3619883"/>
                <a:gd name="connsiteY80" fmla="*/ 147202 h 4275461"/>
                <a:gd name="connsiteX81" fmla="*/ 1436563 w 3619883"/>
                <a:gd name="connsiteY81" fmla="*/ 137480 h 4275461"/>
                <a:gd name="connsiteX82" fmla="*/ 1471566 w 3619883"/>
                <a:gd name="connsiteY82" fmla="*/ 97777 h 4275461"/>
                <a:gd name="connsiteX83" fmla="*/ 1505739 w 3619883"/>
                <a:gd name="connsiteY83" fmla="*/ 75753 h 4275461"/>
                <a:gd name="connsiteX84" fmla="*/ 1590891 w 3619883"/>
                <a:gd name="connsiteY84" fmla="*/ 144702 h 4275461"/>
                <a:gd name="connsiteX85" fmla="*/ 1625616 w 3619883"/>
                <a:gd name="connsiteY85" fmla="*/ 110893 h 4275461"/>
                <a:gd name="connsiteX86" fmla="*/ 1658964 w 3619883"/>
                <a:gd name="connsiteY86" fmla="*/ 106547 h 4275461"/>
                <a:gd name="connsiteX87" fmla="*/ 1746598 w 3619883"/>
                <a:gd name="connsiteY87" fmla="*/ 122460 h 4275461"/>
                <a:gd name="connsiteX88" fmla="*/ 1811913 w 3619883"/>
                <a:gd name="connsiteY88" fmla="*/ 143234 h 4275461"/>
                <a:gd name="connsiteX89" fmla="*/ 1856557 w 3619883"/>
                <a:gd name="connsiteY89" fmla="*/ 133511 h 4275461"/>
                <a:gd name="connsiteX90" fmla="*/ 2066003 w 3619883"/>
                <a:gd name="connsiteY90" fmla="*/ 143313 h 4275461"/>
                <a:gd name="connsiteX91" fmla="*/ 2177615 w 3619883"/>
                <a:gd name="connsiteY91" fmla="*/ 119007 h 4275461"/>
                <a:gd name="connsiteX92" fmla="*/ 2255883 w 3619883"/>
                <a:gd name="connsiteY92" fmla="*/ 99047 h 4275461"/>
                <a:gd name="connsiteX93" fmla="*/ 2344622 w 3619883"/>
                <a:gd name="connsiteY93" fmla="*/ 91388 h 4275461"/>
                <a:gd name="connsiteX94" fmla="*/ 2455682 w 3619883"/>
                <a:gd name="connsiteY94" fmla="*/ 78869 h 4275461"/>
                <a:gd name="connsiteX95" fmla="*/ 2632609 w 3619883"/>
                <a:gd name="connsiteY95" fmla="*/ 75338 h 4275461"/>
                <a:gd name="connsiteX96" fmla="*/ 2742291 w 3619883"/>
                <a:gd name="connsiteY96" fmla="*/ 92282 h 4275461"/>
                <a:gd name="connsiteX97" fmla="*/ 2851974 w 3619883"/>
                <a:gd name="connsiteY97" fmla="*/ 109227 h 4275461"/>
                <a:gd name="connsiteX98" fmla="*/ 2907643 w 3619883"/>
                <a:gd name="connsiteY98" fmla="*/ 100020 h 4275461"/>
                <a:gd name="connsiteX99" fmla="*/ 2944022 w 3619883"/>
                <a:gd name="connsiteY99" fmla="*/ 30853 h 4275461"/>
                <a:gd name="connsiteX100" fmla="*/ 3022289 w 3619883"/>
                <a:gd name="connsiteY100" fmla="*/ 10893 h 4275461"/>
                <a:gd name="connsiteX101" fmla="*/ 3054807 w 3619883"/>
                <a:gd name="connsiteY101" fmla="*/ 24226 h 4275461"/>
                <a:gd name="connsiteX102" fmla="*/ 3141892 w 3619883"/>
                <a:gd name="connsiteY102" fmla="*/ 51925 h 4275461"/>
                <a:gd name="connsiteX103" fmla="*/ 3185711 w 3619883"/>
                <a:gd name="connsiteY103" fmla="*/ 59881 h 4275461"/>
                <a:gd name="connsiteX104" fmla="*/ 3219056 w 3619883"/>
                <a:gd name="connsiteY104" fmla="*/ 55536 h 4275461"/>
                <a:gd name="connsiteX105" fmla="*/ 3263425 w 3619883"/>
                <a:gd name="connsiteY105" fmla="*/ 51706 h 4275461"/>
                <a:gd name="connsiteX106" fmla="*/ 3296219 w 3619883"/>
                <a:gd name="connsiteY106" fmla="*/ 59147 h 4275461"/>
                <a:gd name="connsiteX107" fmla="*/ 3319094 w 3619883"/>
                <a:gd name="connsiteY107" fmla="*/ 42500 h 4275461"/>
                <a:gd name="connsiteX108" fmla="*/ 3420511 w 3619883"/>
                <a:gd name="connsiteY108" fmla="*/ 0 h 4275461"/>
                <a:gd name="connsiteX109" fmla="*/ 3453305 w 3619883"/>
                <a:gd name="connsiteY109" fmla="*/ 7440 h 4275461"/>
                <a:gd name="connsiteX110" fmla="*/ 3496571 w 3619883"/>
                <a:gd name="connsiteY110" fmla="*/ 27182 h 4275461"/>
                <a:gd name="connsiteX111" fmla="*/ 3602117 w 3619883"/>
                <a:gd name="connsiteY111" fmla="*/ 132521 h 4275461"/>
                <a:gd name="connsiteX112" fmla="*/ 3619883 w 3619883"/>
                <a:gd name="connsiteY112" fmla="*/ 140049 h 4275461"/>
                <a:gd name="connsiteX113" fmla="*/ 3619883 w 3619883"/>
                <a:gd name="connsiteY11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3951392 h 4275461"/>
                <a:gd name="connsiteX13" fmla="*/ 1716110 w 3619883"/>
                <a:gd name="connsiteY13" fmla="*/ 4006431 h 4275461"/>
                <a:gd name="connsiteX14" fmla="*/ 1703447 w 3619883"/>
                <a:gd name="connsiteY14" fmla="*/ 4007960 h 4275461"/>
                <a:gd name="connsiteX15" fmla="*/ 1716110 w 3619883"/>
                <a:gd name="connsiteY15" fmla="*/ 4044284 h 4275461"/>
                <a:gd name="connsiteX16" fmla="*/ 1716110 w 3619883"/>
                <a:gd name="connsiteY16" fmla="*/ 4128157 h 4275461"/>
                <a:gd name="connsiteX17" fmla="*/ 1745346 w 3619883"/>
                <a:gd name="connsiteY17" fmla="*/ 4128157 h 4275461"/>
                <a:gd name="connsiteX18" fmla="*/ 1796694 w 3619883"/>
                <a:gd name="connsiteY18" fmla="*/ 4275461 h 4275461"/>
                <a:gd name="connsiteX19" fmla="*/ 1558844 w 3619883"/>
                <a:gd name="connsiteY19" fmla="*/ 4275461 h 4275461"/>
                <a:gd name="connsiteX20" fmla="*/ 1517252 w 3619883"/>
                <a:gd name="connsiteY20" fmla="*/ 4128157 h 4275461"/>
                <a:gd name="connsiteX21" fmla="*/ 1582936 w 3619883"/>
                <a:gd name="connsiteY21" fmla="*/ 4128157 h 4275461"/>
                <a:gd name="connsiteX22" fmla="*/ 1582936 w 3619883"/>
                <a:gd name="connsiteY22" fmla="*/ 3951392 h 4275461"/>
                <a:gd name="connsiteX23" fmla="*/ 1405151 w 3619883"/>
                <a:gd name="connsiteY23" fmla="*/ 3951392 h 4275461"/>
                <a:gd name="connsiteX24" fmla="*/ 1405151 w 3619883"/>
                <a:gd name="connsiteY24" fmla="*/ 4128157 h 4275461"/>
                <a:gd name="connsiteX25" fmla="*/ 1468988 w 3619883"/>
                <a:gd name="connsiteY25" fmla="*/ 4128157 h 4275461"/>
                <a:gd name="connsiteX26" fmla="*/ 1427396 w 3619883"/>
                <a:gd name="connsiteY26" fmla="*/ 4275461 h 4275461"/>
                <a:gd name="connsiteX27" fmla="*/ 1210751 w 3619883"/>
                <a:gd name="connsiteY27" fmla="*/ 4275461 h 4275461"/>
                <a:gd name="connsiteX28" fmla="*/ 1210751 w 3619883"/>
                <a:gd name="connsiteY28" fmla="*/ 4128157 h 4275461"/>
                <a:gd name="connsiteX29" fmla="*/ 1271978 w 3619883"/>
                <a:gd name="connsiteY29" fmla="*/ 4128157 h 4275461"/>
                <a:gd name="connsiteX30" fmla="*/ 1271978 w 3619883"/>
                <a:gd name="connsiteY30" fmla="*/ 3951392 h 4275461"/>
                <a:gd name="connsiteX31" fmla="*/ 1094193 w 3619883"/>
                <a:gd name="connsiteY31" fmla="*/ 3951392 h 4275461"/>
                <a:gd name="connsiteX32" fmla="*/ 1094193 w 3619883"/>
                <a:gd name="connsiteY32" fmla="*/ 4128157 h 4275461"/>
                <a:gd name="connsiteX33" fmla="*/ 1140354 w 3619883"/>
                <a:gd name="connsiteY33" fmla="*/ 4128157 h 4275461"/>
                <a:gd name="connsiteX34" fmla="*/ 1140354 w 3619883"/>
                <a:gd name="connsiteY34" fmla="*/ 4275461 h 4275461"/>
                <a:gd name="connsiteX35" fmla="*/ 953807 w 3619883"/>
                <a:gd name="connsiteY35" fmla="*/ 4275461 h 4275461"/>
                <a:gd name="connsiteX36" fmla="*/ 912215 w 3619883"/>
                <a:gd name="connsiteY36" fmla="*/ 4128157 h 4275461"/>
                <a:gd name="connsiteX37" fmla="*/ 961020 w 3619883"/>
                <a:gd name="connsiteY37" fmla="*/ 4128157 h 4275461"/>
                <a:gd name="connsiteX38" fmla="*/ 961020 w 3619883"/>
                <a:gd name="connsiteY38" fmla="*/ 3951392 h 4275461"/>
                <a:gd name="connsiteX39" fmla="*/ 783235 w 3619883"/>
                <a:gd name="connsiteY39" fmla="*/ 3951392 h 4275461"/>
                <a:gd name="connsiteX40" fmla="*/ 783235 w 3619883"/>
                <a:gd name="connsiteY40" fmla="*/ 4128157 h 4275461"/>
                <a:gd name="connsiteX41" fmla="*/ 871024 w 3619883"/>
                <a:gd name="connsiteY41" fmla="*/ 4128157 h 4275461"/>
                <a:gd name="connsiteX42" fmla="*/ 829432 w 3619883"/>
                <a:gd name="connsiteY42" fmla="*/ 4275461 h 4275461"/>
                <a:gd name="connsiteX43" fmla="*/ 611484 w 3619883"/>
                <a:gd name="connsiteY43" fmla="*/ 4275461 h 4275461"/>
                <a:gd name="connsiteX44" fmla="*/ 621247 w 3619883"/>
                <a:gd name="connsiteY44" fmla="*/ 4128157 h 4275461"/>
                <a:gd name="connsiteX45" fmla="*/ 650062 w 3619883"/>
                <a:gd name="connsiteY45" fmla="*/ 4128157 h 4275461"/>
                <a:gd name="connsiteX46" fmla="*/ 650062 w 3619883"/>
                <a:gd name="connsiteY46" fmla="*/ 3951392 h 4275461"/>
                <a:gd name="connsiteX47" fmla="*/ 472277 w 3619883"/>
                <a:gd name="connsiteY47" fmla="*/ 3951392 h 4275461"/>
                <a:gd name="connsiteX48" fmla="*/ 472277 w 3619883"/>
                <a:gd name="connsiteY48" fmla="*/ 4128157 h 4275461"/>
                <a:gd name="connsiteX49" fmla="*/ 522650 w 3619883"/>
                <a:gd name="connsiteY49" fmla="*/ 4128157 h 4275461"/>
                <a:gd name="connsiteX50" fmla="*/ 573998 w 3619883"/>
                <a:gd name="connsiteY50" fmla="*/ 4275461 h 4275461"/>
                <a:gd name="connsiteX51" fmla="*/ 336164 w 3619883"/>
                <a:gd name="connsiteY51" fmla="*/ 4275461 h 4275461"/>
                <a:gd name="connsiteX52" fmla="*/ 294572 w 3619883"/>
                <a:gd name="connsiteY52" fmla="*/ 4128157 h 4275461"/>
                <a:gd name="connsiteX53" fmla="*/ 339106 w 3619883"/>
                <a:gd name="connsiteY53" fmla="*/ 4128157 h 4275461"/>
                <a:gd name="connsiteX54" fmla="*/ 339106 w 3619883"/>
                <a:gd name="connsiteY54" fmla="*/ 3951392 h 4275461"/>
                <a:gd name="connsiteX55" fmla="*/ 161321 w 3619883"/>
                <a:gd name="connsiteY55" fmla="*/ 3951392 h 4275461"/>
                <a:gd name="connsiteX56" fmla="*/ 161321 w 3619883"/>
                <a:gd name="connsiteY56" fmla="*/ 4128157 h 4275461"/>
                <a:gd name="connsiteX57" fmla="*/ 230914 w 3619883"/>
                <a:gd name="connsiteY57" fmla="*/ 4128157 h 4275461"/>
                <a:gd name="connsiteX58" fmla="*/ 189322 w 3619883"/>
                <a:gd name="connsiteY58" fmla="*/ 4275461 h 4275461"/>
                <a:gd name="connsiteX59" fmla="*/ 0 w 3619883"/>
                <a:gd name="connsiteY59" fmla="*/ 4275461 h 4275461"/>
                <a:gd name="connsiteX60" fmla="*/ 0 w 3619883"/>
                <a:gd name="connsiteY60" fmla="*/ 42229 h 4275461"/>
                <a:gd name="connsiteX61" fmla="*/ 42464 w 3619883"/>
                <a:gd name="connsiteY61" fmla="*/ 40518 h 4275461"/>
                <a:gd name="connsiteX62" fmla="*/ 137733 w 3619883"/>
                <a:gd name="connsiteY62" fmla="*/ 35355 h 4275461"/>
                <a:gd name="connsiteX63" fmla="*/ 270565 w 3619883"/>
                <a:gd name="connsiteY63" fmla="*/ 29759 h 4275461"/>
                <a:gd name="connsiteX64" fmla="*/ 479734 w 3619883"/>
                <a:gd name="connsiteY64" fmla="*/ 45455 h 4275461"/>
                <a:gd name="connsiteX65" fmla="*/ 524103 w 3619883"/>
                <a:gd name="connsiteY65" fmla="*/ 41625 h 4275461"/>
                <a:gd name="connsiteX66" fmla="*/ 624416 w 3619883"/>
                <a:gd name="connsiteY66" fmla="*/ 22696 h 4275461"/>
                <a:gd name="connsiteX67" fmla="*/ 657762 w 3619883"/>
                <a:gd name="connsiteY67" fmla="*/ 18351 h 4275461"/>
                <a:gd name="connsiteX68" fmla="*/ 690557 w 3619883"/>
                <a:gd name="connsiteY68" fmla="*/ 25792 h 4275461"/>
                <a:gd name="connsiteX69" fmla="*/ 745123 w 3619883"/>
                <a:gd name="connsiteY69" fmla="*/ 40157 h 4275461"/>
                <a:gd name="connsiteX70" fmla="*/ 789493 w 3619883"/>
                <a:gd name="connsiteY70" fmla="*/ 36327 h 4275461"/>
                <a:gd name="connsiteX71" fmla="*/ 854255 w 3619883"/>
                <a:gd name="connsiteY71" fmla="*/ 68887 h 4275461"/>
                <a:gd name="connsiteX72" fmla="*/ 897520 w 3619883"/>
                <a:gd name="connsiteY72" fmla="*/ 88629 h 4275461"/>
                <a:gd name="connsiteX73" fmla="*/ 940510 w 3619883"/>
                <a:gd name="connsiteY73" fmla="*/ 114265 h 4275461"/>
                <a:gd name="connsiteX74" fmla="*/ 1082712 w 3619883"/>
                <a:gd name="connsiteY74" fmla="*/ 144543 h 4275461"/>
                <a:gd name="connsiteX75" fmla="*/ 1205348 w 3619883"/>
                <a:gd name="connsiteY75" fmla="*/ 120753 h 4275461"/>
                <a:gd name="connsiteX76" fmla="*/ 1271764 w 3619883"/>
                <a:gd name="connsiteY76" fmla="*/ 117956 h 4275461"/>
                <a:gd name="connsiteX77" fmla="*/ 1315583 w 3619883"/>
                <a:gd name="connsiteY77" fmla="*/ 125912 h 4275461"/>
                <a:gd name="connsiteX78" fmla="*/ 1359125 w 3619883"/>
                <a:gd name="connsiteY78" fmla="*/ 139761 h 4275461"/>
                <a:gd name="connsiteX79" fmla="*/ 1391919 w 3619883"/>
                <a:gd name="connsiteY79" fmla="*/ 147202 h 4275461"/>
                <a:gd name="connsiteX80" fmla="*/ 1436563 w 3619883"/>
                <a:gd name="connsiteY80" fmla="*/ 137480 h 4275461"/>
                <a:gd name="connsiteX81" fmla="*/ 1471566 w 3619883"/>
                <a:gd name="connsiteY81" fmla="*/ 97777 h 4275461"/>
                <a:gd name="connsiteX82" fmla="*/ 1505739 w 3619883"/>
                <a:gd name="connsiteY82" fmla="*/ 75753 h 4275461"/>
                <a:gd name="connsiteX83" fmla="*/ 1590891 w 3619883"/>
                <a:gd name="connsiteY83" fmla="*/ 144702 h 4275461"/>
                <a:gd name="connsiteX84" fmla="*/ 1625616 w 3619883"/>
                <a:gd name="connsiteY84" fmla="*/ 110893 h 4275461"/>
                <a:gd name="connsiteX85" fmla="*/ 1658964 w 3619883"/>
                <a:gd name="connsiteY85" fmla="*/ 106547 h 4275461"/>
                <a:gd name="connsiteX86" fmla="*/ 1746598 w 3619883"/>
                <a:gd name="connsiteY86" fmla="*/ 122460 h 4275461"/>
                <a:gd name="connsiteX87" fmla="*/ 1811913 w 3619883"/>
                <a:gd name="connsiteY87" fmla="*/ 143234 h 4275461"/>
                <a:gd name="connsiteX88" fmla="*/ 1856557 w 3619883"/>
                <a:gd name="connsiteY88" fmla="*/ 133511 h 4275461"/>
                <a:gd name="connsiteX89" fmla="*/ 2066003 w 3619883"/>
                <a:gd name="connsiteY89" fmla="*/ 143313 h 4275461"/>
                <a:gd name="connsiteX90" fmla="*/ 2177615 w 3619883"/>
                <a:gd name="connsiteY90" fmla="*/ 119007 h 4275461"/>
                <a:gd name="connsiteX91" fmla="*/ 2255883 w 3619883"/>
                <a:gd name="connsiteY91" fmla="*/ 99047 h 4275461"/>
                <a:gd name="connsiteX92" fmla="*/ 2344622 w 3619883"/>
                <a:gd name="connsiteY92" fmla="*/ 91388 h 4275461"/>
                <a:gd name="connsiteX93" fmla="*/ 2455682 w 3619883"/>
                <a:gd name="connsiteY93" fmla="*/ 78869 h 4275461"/>
                <a:gd name="connsiteX94" fmla="*/ 2632609 w 3619883"/>
                <a:gd name="connsiteY94" fmla="*/ 75338 h 4275461"/>
                <a:gd name="connsiteX95" fmla="*/ 2742291 w 3619883"/>
                <a:gd name="connsiteY95" fmla="*/ 92282 h 4275461"/>
                <a:gd name="connsiteX96" fmla="*/ 2851974 w 3619883"/>
                <a:gd name="connsiteY96" fmla="*/ 109227 h 4275461"/>
                <a:gd name="connsiteX97" fmla="*/ 2907643 w 3619883"/>
                <a:gd name="connsiteY97" fmla="*/ 100020 h 4275461"/>
                <a:gd name="connsiteX98" fmla="*/ 2944022 w 3619883"/>
                <a:gd name="connsiteY98" fmla="*/ 30853 h 4275461"/>
                <a:gd name="connsiteX99" fmla="*/ 3022289 w 3619883"/>
                <a:gd name="connsiteY99" fmla="*/ 10893 h 4275461"/>
                <a:gd name="connsiteX100" fmla="*/ 3054807 w 3619883"/>
                <a:gd name="connsiteY100" fmla="*/ 24226 h 4275461"/>
                <a:gd name="connsiteX101" fmla="*/ 3141892 w 3619883"/>
                <a:gd name="connsiteY101" fmla="*/ 51925 h 4275461"/>
                <a:gd name="connsiteX102" fmla="*/ 3185711 w 3619883"/>
                <a:gd name="connsiteY102" fmla="*/ 59881 h 4275461"/>
                <a:gd name="connsiteX103" fmla="*/ 3219056 w 3619883"/>
                <a:gd name="connsiteY103" fmla="*/ 55536 h 4275461"/>
                <a:gd name="connsiteX104" fmla="*/ 3263425 w 3619883"/>
                <a:gd name="connsiteY104" fmla="*/ 51706 h 4275461"/>
                <a:gd name="connsiteX105" fmla="*/ 3296219 w 3619883"/>
                <a:gd name="connsiteY105" fmla="*/ 59147 h 4275461"/>
                <a:gd name="connsiteX106" fmla="*/ 3319094 w 3619883"/>
                <a:gd name="connsiteY106" fmla="*/ 42500 h 4275461"/>
                <a:gd name="connsiteX107" fmla="*/ 3420511 w 3619883"/>
                <a:gd name="connsiteY107" fmla="*/ 0 h 4275461"/>
                <a:gd name="connsiteX108" fmla="*/ 3453305 w 3619883"/>
                <a:gd name="connsiteY108" fmla="*/ 7440 h 4275461"/>
                <a:gd name="connsiteX109" fmla="*/ 3496571 w 3619883"/>
                <a:gd name="connsiteY109" fmla="*/ 27182 h 4275461"/>
                <a:gd name="connsiteX110" fmla="*/ 3602117 w 3619883"/>
                <a:gd name="connsiteY110" fmla="*/ 132521 h 4275461"/>
                <a:gd name="connsiteX111" fmla="*/ 3619883 w 3619883"/>
                <a:gd name="connsiteY111" fmla="*/ 140049 h 4275461"/>
                <a:gd name="connsiteX112" fmla="*/ 3619883 w 3619883"/>
                <a:gd name="connsiteY11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03447 w 3619883"/>
                <a:gd name="connsiteY13" fmla="*/ 4007960 h 4275461"/>
                <a:gd name="connsiteX14" fmla="*/ 1716110 w 3619883"/>
                <a:gd name="connsiteY14" fmla="*/ 4044284 h 4275461"/>
                <a:gd name="connsiteX15" fmla="*/ 1716110 w 3619883"/>
                <a:gd name="connsiteY15" fmla="*/ 4128157 h 4275461"/>
                <a:gd name="connsiteX16" fmla="*/ 1745346 w 3619883"/>
                <a:gd name="connsiteY16" fmla="*/ 4128157 h 4275461"/>
                <a:gd name="connsiteX17" fmla="*/ 1796694 w 3619883"/>
                <a:gd name="connsiteY17" fmla="*/ 4275461 h 4275461"/>
                <a:gd name="connsiteX18" fmla="*/ 1558844 w 3619883"/>
                <a:gd name="connsiteY18" fmla="*/ 4275461 h 4275461"/>
                <a:gd name="connsiteX19" fmla="*/ 1517252 w 3619883"/>
                <a:gd name="connsiteY19" fmla="*/ 4128157 h 4275461"/>
                <a:gd name="connsiteX20" fmla="*/ 1582936 w 3619883"/>
                <a:gd name="connsiteY20" fmla="*/ 4128157 h 4275461"/>
                <a:gd name="connsiteX21" fmla="*/ 1582936 w 3619883"/>
                <a:gd name="connsiteY21" fmla="*/ 3951392 h 4275461"/>
                <a:gd name="connsiteX22" fmla="*/ 1405151 w 3619883"/>
                <a:gd name="connsiteY22" fmla="*/ 3951392 h 4275461"/>
                <a:gd name="connsiteX23" fmla="*/ 1405151 w 3619883"/>
                <a:gd name="connsiteY23" fmla="*/ 4128157 h 4275461"/>
                <a:gd name="connsiteX24" fmla="*/ 1468988 w 3619883"/>
                <a:gd name="connsiteY24" fmla="*/ 4128157 h 4275461"/>
                <a:gd name="connsiteX25" fmla="*/ 1427396 w 3619883"/>
                <a:gd name="connsiteY25" fmla="*/ 4275461 h 4275461"/>
                <a:gd name="connsiteX26" fmla="*/ 1210751 w 3619883"/>
                <a:gd name="connsiteY26" fmla="*/ 4275461 h 4275461"/>
                <a:gd name="connsiteX27" fmla="*/ 1210751 w 3619883"/>
                <a:gd name="connsiteY27" fmla="*/ 4128157 h 4275461"/>
                <a:gd name="connsiteX28" fmla="*/ 1271978 w 3619883"/>
                <a:gd name="connsiteY28" fmla="*/ 4128157 h 4275461"/>
                <a:gd name="connsiteX29" fmla="*/ 1271978 w 3619883"/>
                <a:gd name="connsiteY29" fmla="*/ 3951392 h 4275461"/>
                <a:gd name="connsiteX30" fmla="*/ 1094193 w 3619883"/>
                <a:gd name="connsiteY30" fmla="*/ 3951392 h 4275461"/>
                <a:gd name="connsiteX31" fmla="*/ 1094193 w 3619883"/>
                <a:gd name="connsiteY31" fmla="*/ 4128157 h 4275461"/>
                <a:gd name="connsiteX32" fmla="*/ 1140354 w 3619883"/>
                <a:gd name="connsiteY32" fmla="*/ 4128157 h 4275461"/>
                <a:gd name="connsiteX33" fmla="*/ 1140354 w 3619883"/>
                <a:gd name="connsiteY33" fmla="*/ 4275461 h 4275461"/>
                <a:gd name="connsiteX34" fmla="*/ 953807 w 3619883"/>
                <a:gd name="connsiteY34" fmla="*/ 4275461 h 4275461"/>
                <a:gd name="connsiteX35" fmla="*/ 912215 w 3619883"/>
                <a:gd name="connsiteY35" fmla="*/ 4128157 h 4275461"/>
                <a:gd name="connsiteX36" fmla="*/ 961020 w 3619883"/>
                <a:gd name="connsiteY36" fmla="*/ 4128157 h 4275461"/>
                <a:gd name="connsiteX37" fmla="*/ 961020 w 3619883"/>
                <a:gd name="connsiteY37" fmla="*/ 3951392 h 4275461"/>
                <a:gd name="connsiteX38" fmla="*/ 783235 w 3619883"/>
                <a:gd name="connsiteY38" fmla="*/ 3951392 h 4275461"/>
                <a:gd name="connsiteX39" fmla="*/ 783235 w 3619883"/>
                <a:gd name="connsiteY39" fmla="*/ 4128157 h 4275461"/>
                <a:gd name="connsiteX40" fmla="*/ 871024 w 3619883"/>
                <a:gd name="connsiteY40" fmla="*/ 4128157 h 4275461"/>
                <a:gd name="connsiteX41" fmla="*/ 829432 w 3619883"/>
                <a:gd name="connsiteY41" fmla="*/ 4275461 h 4275461"/>
                <a:gd name="connsiteX42" fmla="*/ 611484 w 3619883"/>
                <a:gd name="connsiteY42" fmla="*/ 4275461 h 4275461"/>
                <a:gd name="connsiteX43" fmla="*/ 621247 w 3619883"/>
                <a:gd name="connsiteY43" fmla="*/ 4128157 h 4275461"/>
                <a:gd name="connsiteX44" fmla="*/ 650062 w 3619883"/>
                <a:gd name="connsiteY44" fmla="*/ 4128157 h 4275461"/>
                <a:gd name="connsiteX45" fmla="*/ 650062 w 3619883"/>
                <a:gd name="connsiteY45" fmla="*/ 3951392 h 4275461"/>
                <a:gd name="connsiteX46" fmla="*/ 472277 w 3619883"/>
                <a:gd name="connsiteY46" fmla="*/ 3951392 h 4275461"/>
                <a:gd name="connsiteX47" fmla="*/ 472277 w 3619883"/>
                <a:gd name="connsiteY47" fmla="*/ 4128157 h 4275461"/>
                <a:gd name="connsiteX48" fmla="*/ 522650 w 3619883"/>
                <a:gd name="connsiteY48" fmla="*/ 4128157 h 4275461"/>
                <a:gd name="connsiteX49" fmla="*/ 573998 w 3619883"/>
                <a:gd name="connsiteY49" fmla="*/ 4275461 h 4275461"/>
                <a:gd name="connsiteX50" fmla="*/ 336164 w 3619883"/>
                <a:gd name="connsiteY50" fmla="*/ 4275461 h 4275461"/>
                <a:gd name="connsiteX51" fmla="*/ 294572 w 3619883"/>
                <a:gd name="connsiteY51" fmla="*/ 4128157 h 4275461"/>
                <a:gd name="connsiteX52" fmla="*/ 339106 w 3619883"/>
                <a:gd name="connsiteY52" fmla="*/ 4128157 h 4275461"/>
                <a:gd name="connsiteX53" fmla="*/ 339106 w 3619883"/>
                <a:gd name="connsiteY53" fmla="*/ 3951392 h 4275461"/>
                <a:gd name="connsiteX54" fmla="*/ 161321 w 3619883"/>
                <a:gd name="connsiteY54" fmla="*/ 3951392 h 4275461"/>
                <a:gd name="connsiteX55" fmla="*/ 161321 w 3619883"/>
                <a:gd name="connsiteY55" fmla="*/ 4128157 h 4275461"/>
                <a:gd name="connsiteX56" fmla="*/ 230914 w 3619883"/>
                <a:gd name="connsiteY56" fmla="*/ 4128157 h 4275461"/>
                <a:gd name="connsiteX57" fmla="*/ 189322 w 3619883"/>
                <a:gd name="connsiteY57" fmla="*/ 4275461 h 4275461"/>
                <a:gd name="connsiteX58" fmla="*/ 0 w 3619883"/>
                <a:gd name="connsiteY58" fmla="*/ 4275461 h 4275461"/>
                <a:gd name="connsiteX59" fmla="*/ 0 w 3619883"/>
                <a:gd name="connsiteY59" fmla="*/ 42229 h 4275461"/>
                <a:gd name="connsiteX60" fmla="*/ 42464 w 3619883"/>
                <a:gd name="connsiteY60" fmla="*/ 40518 h 4275461"/>
                <a:gd name="connsiteX61" fmla="*/ 137733 w 3619883"/>
                <a:gd name="connsiteY61" fmla="*/ 35355 h 4275461"/>
                <a:gd name="connsiteX62" fmla="*/ 270565 w 3619883"/>
                <a:gd name="connsiteY62" fmla="*/ 29759 h 4275461"/>
                <a:gd name="connsiteX63" fmla="*/ 479734 w 3619883"/>
                <a:gd name="connsiteY63" fmla="*/ 45455 h 4275461"/>
                <a:gd name="connsiteX64" fmla="*/ 524103 w 3619883"/>
                <a:gd name="connsiteY64" fmla="*/ 41625 h 4275461"/>
                <a:gd name="connsiteX65" fmla="*/ 624416 w 3619883"/>
                <a:gd name="connsiteY65" fmla="*/ 22696 h 4275461"/>
                <a:gd name="connsiteX66" fmla="*/ 657762 w 3619883"/>
                <a:gd name="connsiteY66" fmla="*/ 18351 h 4275461"/>
                <a:gd name="connsiteX67" fmla="*/ 690557 w 3619883"/>
                <a:gd name="connsiteY67" fmla="*/ 25792 h 4275461"/>
                <a:gd name="connsiteX68" fmla="*/ 745123 w 3619883"/>
                <a:gd name="connsiteY68" fmla="*/ 40157 h 4275461"/>
                <a:gd name="connsiteX69" fmla="*/ 789493 w 3619883"/>
                <a:gd name="connsiteY69" fmla="*/ 36327 h 4275461"/>
                <a:gd name="connsiteX70" fmla="*/ 854255 w 3619883"/>
                <a:gd name="connsiteY70" fmla="*/ 68887 h 4275461"/>
                <a:gd name="connsiteX71" fmla="*/ 897520 w 3619883"/>
                <a:gd name="connsiteY71" fmla="*/ 88629 h 4275461"/>
                <a:gd name="connsiteX72" fmla="*/ 940510 w 3619883"/>
                <a:gd name="connsiteY72" fmla="*/ 114265 h 4275461"/>
                <a:gd name="connsiteX73" fmla="*/ 1082712 w 3619883"/>
                <a:gd name="connsiteY73" fmla="*/ 144543 h 4275461"/>
                <a:gd name="connsiteX74" fmla="*/ 1205348 w 3619883"/>
                <a:gd name="connsiteY74" fmla="*/ 120753 h 4275461"/>
                <a:gd name="connsiteX75" fmla="*/ 1271764 w 3619883"/>
                <a:gd name="connsiteY75" fmla="*/ 117956 h 4275461"/>
                <a:gd name="connsiteX76" fmla="*/ 1315583 w 3619883"/>
                <a:gd name="connsiteY76" fmla="*/ 125912 h 4275461"/>
                <a:gd name="connsiteX77" fmla="*/ 1359125 w 3619883"/>
                <a:gd name="connsiteY77" fmla="*/ 139761 h 4275461"/>
                <a:gd name="connsiteX78" fmla="*/ 1391919 w 3619883"/>
                <a:gd name="connsiteY78" fmla="*/ 147202 h 4275461"/>
                <a:gd name="connsiteX79" fmla="*/ 1436563 w 3619883"/>
                <a:gd name="connsiteY79" fmla="*/ 137480 h 4275461"/>
                <a:gd name="connsiteX80" fmla="*/ 1471566 w 3619883"/>
                <a:gd name="connsiteY80" fmla="*/ 97777 h 4275461"/>
                <a:gd name="connsiteX81" fmla="*/ 1505739 w 3619883"/>
                <a:gd name="connsiteY81" fmla="*/ 75753 h 4275461"/>
                <a:gd name="connsiteX82" fmla="*/ 1590891 w 3619883"/>
                <a:gd name="connsiteY82" fmla="*/ 144702 h 4275461"/>
                <a:gd name="connsiteX83" fmla="*/ 1625616 w 3619883"/>
                <a:gd name="connsiteY83" fmla="*/ 110893 h 4275461"/>
                <a:gd name="connsiteX84" fmla="*/ 1658964 w 3619883"/>
                <a:gd name="connsiteY84" fmla="*/ 106547 h 4275461"/>
                <a:gd name="connsiteX85" fmla="*/ 1746598 w 3619883"/>
                <a:gd name="connsiteY85" fmla="*/ 122460 h 4275461"/>
                <a:gd name="connsiteX86" fmla="*/ 1811913 w 3619883"/>
                <a:gd name="connsiteY86" fmla="*/ 143234 h 4275461"/>
                <a:gd name="connsiteX87" fmla="*/ 1856557 w 3619883"/>
                <a:gd name="connsiteY87" fmla="*/ 133511 h 4275461"/>
                <a:gd name="connsiteX88" fmla="*/ 2066003 w 3619883"/>
                <a:gd name="connsiteY88" fmla="*/ 143313 h 4275461"/>
                <a:gd name="connsiteX89" fmla="*/ 2177615 w 3619883"/>
                <a:gd name="connsiteY89" fmla="*/ 119007 h 4275461"/>
                <a:gd name="connsiteX90" fmla="*/ 2255883 w 3619883"/>
                <a:gd name="connsiteY90" fmla="*/ 99047 h 4275461"/>
                <a:gd name="connsiteX91" fmla="*/ 2344622 w 3619883"/>
                <a:gd name="connsiteY91" fmla="*/ 91388 h 4275461"/>
                <a:gd name="connsiteX92" fmla="*/ 2455682 w 3619883"/>
                <a:gd name="connsiteY92" fmla="*/ 78869 h 4275461"/>
                <a:gd name="connsiteX93" fmla="*/ 2632609 w 3619883"/>
                <a:gd name="connsiteY93" fmla="*/ 75338 h 4275461"/>
                <a:gd name="connsiteX94" fmla="*/ 2742291 w 3619883"/>
                <a:gd name="connsiteY94" fmla="*/ 92282 h 4275461"/>
                <a:gd name="connsiteX95" fmla="*/ 2851974 w 3619883"/>
                <a:gd name="connsiteY95" fmla="*/ 109227 h 4275461"/>
                <a:gd name="connsiteX96" fmla="*/ 2907643 w 3619883"/>
                <a:gd name="connsiteY96" fmla="*/ 100020 h 4275461"/>
                <a:gd name="connsiteX97" fmla="*/ 2944022 w 3619883"/>
                <a:gd name="connsiteY97" fmla="*/ 30853 h 4275461"/>
                <a:gd name="connsiteX98" fmla="*/ 3022289 w 3619883"/>
                <a:gd name="connsiteY98" fmla="*/ 10893 h 4275461"/>
                <a:gd name="connsiteX99" fmla="*/ 3054807 w 3619883"/>
                <a:gd name="connsiteY99" fmla="*/ 24226 h 4275461"/>
                <a:gd name="connsiteX100" fmla="*/ 3141892 w 3619883"/>
                <a:gd name="connsiteY100" fmla="*/ 51925 h 4275461"/>
                <a:gd name="connsiteX101" fmla="*/ 3185711 w 3619883"/>
                <a:gd name="connsiteY101" fmla="*/ 59881 h 4275461"/>
                <a:gd name="connsiteX102" fmla="*/ 3219056 w 3619883"/>
                <a:gd name="connsiteY102" fmla="*/ 55536 h 4275461"/>
                <a:gd name="connsiteX103" fmla="*/ 3263425 w 3619883"/>
                <a:gd name="connsiteY103" fmla="*/ 51706 h 4275461"/>
                <a:gd name="connsiteX104" fmla="*/ 3296219 w 3619883"/>
                <a:gd name="connsiteY104" fmla="*/ 59147 h 4275461"/>
                <a:gd name="connsiteX105" fmla="*/ 3319094 w 3619883"/>
                <a:gd name="connsiteY105" fmla="*/ 42500 h 4275461"/>
                <a:gd name="connsiteX106" fmla="*/ 3420511 w 3619883"/>
                <a:gd name="connsiteY106" fmla="*/ 0 h 4275461"/>
                <a:gd name="connsiteX107" fmla="*/ 3453305 w 3619883"/>
                <a:gd name="connsiteY107" fmla="*/ 7440 h 4275461"/>
                <a:gd name="connsiteX108" fmla="*/ 3496571 w 3619883"/>
                <a:gd name="connsiteY108" fmla="*/ 27182 h 4275461"/>
                <a:gd name="connsiteX109" fmla="*/ 3602117 w 3619883"/>
                <a:gd name="connsiteY109" fmla="*/ 132521 h 4275461"/>
                <a:gd name="connsiteX110" fmla="*/ 3619883 w 3619883"/>
                <a:gd name="connsiteY110" fmla="*/ 140049 h 4275461"/>
                <a:gd name="connsiteX111" fmla="*/ 3619883 w 3619883"/>
                <a:gd name="connsiteY11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03447 w 3619883"/>
                <a:gd name="connsiteY13" fmla="*/ 4007960 h 4275461"/>
                <a:gd name="connsiteX14" fmla="*/ 1716110 w 3619883"/>
                <a:gd name="connsiteY14" fmla="*/ 4128157 h 4275461"/>
                <a:gd name="connsiteX15" fmla="*/ 1745346 w 3619883"/>
                <a:gd name="connsiteY15" fmla="*/ 4128157 h 4275461"/>
                <a:gd name="connsiteX16" fmla="*/ 1796694 w 3619883"/>
                <a:gd name="connsiteY16" fmla="*/ 4275461 h 4275461"/>
                <a:gd name="connsiteX17" fmla="*/ 1558844 w 3619883"/>
                <a:gd name="connsiteY17" fmla="*/ 4275461 h 4275461"/>
                <a:gd name="connsiteX18" fmla="*/ 1517252 w 3619883"/>
                <a:gd name="connsiteY18" fmla="*/ 4128157 h 4275461"/>
                <a:gd name="connsiteX19" fmla="*/ 1582936 w 3619883"/>
                <a:gd name="connsiteY19" fmla="*/ 4128157 h 4275461"/>
                <a:gd name="connsiteX20" fmla="*/ 1582936 w 3619883"/>
                <a:gd name="connsiteY20" fmla="*/ 3951392 h 4275461"/>
                <a:gd name="connsiteX21" fmla="*/ 1405151 w 3619883"/>
                <a:gd name="connsiteY21" fmla="*/ 3951392 h 4275461"/>
                <a:gd name="connsiteX22" fmla="*/ 1405151 w 3619883"/>
                <a:gd name="connsiteY22" fmla="*/ 4128157 h 4275461"/>
                <a:gd name="connsiteX23" fmla="*/ 1468988 w 3619883"/>
                <a:gd name="connsiteY23" fmla="*/ 4128157 h 4275461"/>
                <a:gd name="connsiteX24" fmla="*/ 1427396 w 3619883"/>
                <a:gd name="connsiteY24" fmla="*/ 4275461 h 4275461"/>
                <a:gd name="connsiteX25" fmla="*/ 1210751 w 3619883"/>
                <a:gd name="connsiteY25" fmla="*/ 4275461 h 4275461"/>
                <a:gd name="connsiteX26" fmla="*/ 1210751 w 3619883"/>
                <a:gd name="connsiteY26" fmla="*/ 4128157 h 4275461"/>
                <a:gd name="connsiteX27" fmla="*/ 1271978 w 3619883"/>
                <a:gd name="connsiteY27" fmla="*/ 4128157 h 4275461"/>
                <a:gd name="connsiteX28" fmla="*/ 1271978 w 3619883"/>
                <a:gd name="connsiteY28" fmla="*/ 3951392 h 4275461"/>
                <a:gd name="connsiteX29" fmla="*/ 1094193 w 3619883"/>
                <a:gd name="connsiteY29" fmla="*/ 3951392 h 4275461"/>
                <a:gd name="connsiteX30" fmla="*/ 1094193 w 3619883"/>
                <a:gd name="connsiteY30" fmla="*/ 4128157 h 4275461"/>
                <a:gd name="connsiteX31" fmla="*/ 1140354 w 3619883"/>
                <a:gd name="connsiteY31" fmla="*/ 4128157 h 4275461"/>
                <a:gd name="connsiteX32" fmla="*/ 1140354 w 3619883"/>
                <a:gd name="connsiteY32" fmla="*/ 4275461 h 4275461"/>
                <a:gd name="connsiteX33" fmla="*/ 953807 w 3619883"/>
                <a:gd name="connsiteY33" fmla="*/ 4275461 h 4275461"/>
                <a:gd name="connsiteX34" fmla="*/ 912215 w 3619883"/>
                <a:gd name="connsiteY34" fmla="*/ 4128157 h 4275461"/>
                <a:gd name="connsiteX35" fmla="*/ 961020 w 3619883"/>
                <a:gd name="connsiteY35" fmla="*/ 4128157 h 4275461"/>
                <a:gd name="connsiteX36" fmla="*/ 961020 w 3619883"/>
                <a:gd name="connsiteY36" fmla="*/ 3951392 h 4275461"/>
                <a:gd name="connsiteX37" fmla="*/ 783235 w 3619883"/>
                <a:gd name="connsiteY37" fmla="*/ 3951392 h 4275461"/>
                <a:gd name="connsiteX38" fmla="*/ 783235 w 3619883"/>
                <a:gd name="connsiteY38" fmla="*/ 4128157 h 4275461"/>
                <a:gd name="connsiteX39" fmla="*/ 871024 w 3619883"/>
                <a:gd name="connsiteY39" fmla="*/ 4128157 h 4275461"/>
                <a:gd name="connsiteX40" fmla="*/ 829432 w 3619883"/>
                <a:gd name="connsiteY40" fmla="*/ 4275461 h 4275461"/>
                <a:gd name="connsiteX41" fmla="*/ 611484 w 3619883"/>
                <a:gd name="connsiteY41" fmla="*/ 4275461 h 4275461"/>
                <a:gd name="connsiteX42" fmla="*/ 621247 w 3619883"/>
                <a:gd name="connsiteY42" fmla="*/ 4128157 h 4275461"/>
                <a:gd name="connsiteX43" fmla="*/ 650062 w 3619883"/>
                <a:gd name="connsiteY43" fmla="*/ 4128157 h 4275461"/>
                <a:gd name="connsiteX44" fmla="*/ 650062 w 3619883"/>
                <a:gd name="connsiteY44" fmla="*/ 3951392 h 4275461"/>
                <a:gd name="connsiteX45" fmla="*/ 472277 w 3619883"/>
                <a:gd name="connsiteY45" fmla="*/ 3951392 h 4275461"/>
                <a:gd name="connsiteX46" fmla="*/ 472277 w 3619883"/>
                <a:gd name="connsiteY46" fmla="*/ 4128157 h 4275461"/>
                <a:gd name="connsiteX47" fmla="*/ 522650 w 3619883"/>
                <a:gd name="connsiteY47" fmla="*/ 4128157 h 4275461"/>
                <a:gd name="connsiteX48" fmla="*/ 573998 w 3619883"/>
                <a:gd name="connsiteY48" fmla="*/ 4275461 h 4275461"/>
                <a:gd name="connsiteX49" fmla="*/ 336164 w 3619883"/>
                <a:gd name="connsiteY49" fmla="*/ 4275461 h 4275461"/>
                <a:gd name="connsiteX50" fmla="*/ 294572 w 3619883"/>
                <a:gd name="connsiteY50" fmla="*/ 4128157 h 4275461"/>
                <a:gd name="connsiteX51" fmla="*/ 339106 w 3619883"/>
                <a:gd name="connsiteY51" fmla="*/ 4128157 h 4275461"/>
                <a:gd name="connsiteX52" fmla="*/ 339106 w 3619883"/>
                <a:gd name="connsiteY52" fmla="*/ 3951392 h 4275461"/>
                <a:gd name="connsiteX53" fmla="*/ 161321 w 3619883"/>
                <a:gd name="connsiteY53" fmla="*/ 3951392 h 4275461"/>
                <a:gd name="connsiteX54" fmla="*/ 161321 w 3619883"/>
                <a:gd name="connsiteY54" fmla="*/ 4128157 h 4275461"/>
                <a:gd name="connsiteX55" fmla="*/ 230914 w 3619883"/>
                <a:gd name="connsiteY55" fmla="*/ 4128157 h 4275461"/>
                <a:gd name="connsiteX56" fmla="*/ 189322 w 3619883"/>
                <a:gd name="connsiteY56" fmla="*/ 4275461 h 4275461"/>
                <a:gd name="connsiteX57" fmla="*/ 0 w 3619883"/>
                <a:gd name="connsiteY57" fmla="*/ 4275461 h 4275461"/>
                <a:gd name="connsiteX58" fmla="*/ 0 w 3619883"/>
                <a:gd name="connsiteY58" fmla="*/ 42229 h 4275461"/>
                <a:gd name="connsiteX59" fmla="*/ 42464 w 3619883"/>
                <a:gd name="connsiteY59" fmla="*/ 40518 h 4275461"/>
                <a:gd name="connsiteX60" fmla="*/ 137733 w 3619883"/>
                <a:gd name="connsiteY60" fmla="*/ 35355 h 4275461"/>
                <a:gd name="connsiteX61" fmla="*/ 270565 w 3619883"/>
                <a:gd name="connsiteY61" fmla="*/ 29759 h 4275461"/>
                <a:gd name="connsiteX62" fmla="*/ 479734 w 3619883"/>
                <a:gd name="connsiteY62" fmla="*/ 45455 h 4275461"/>
                <a:gd name="connsiteX63" fmla="*/ 524103 w 3619883"/>
                <a:gd name="connsiteY63" fmla="*/ 41625 h 4275461"/>
                <a:gd name="connsiteX64" fmla="*/ 624416 w 3619883"/>
                <a:gd name="connsiteY64" fmla="*/ 22696 h 4275461"/>
                <a:gd name="connsiteX65" fmla="*/ 657762 w 3619883"/>
                <a:gd name="connsiteY65" fmla="*/ 18351 h 4275461"/>
                <a:gd name="connsiteX66" fmla="*/ 690557 w 3619883"/>
                <a:gd name="connsiteY66" fmla="*/ 25792 h 4275461"/>
                <a:gd name="connsiteX67" fmla="*/ 745123 w 3619883"/>
                <a:gd name="connsiteY67" fmla="*/ 40157 h 4275461"/>
                <a:gd name="connsiteX68" fmla="*/ 789493 w 3619883"/>
                <a:gd name="connsiteY68" fmla="*/ 36327 h 4275461"/>
                <a:gd name="connsiteX69" fmla="*/ 854255 w 3619883"/>
                <a:gd name="connsiteY69" fmla="*/ 68887 h 4275461"/>
                <a:gd name="connsiteX70" fmla="*/ 897520 w 3619883"/>
                <a:gd name="connsiteY70" fmla="*/ 88629 h 4275461"/>
                <a:gd name="connsiteX71" fmla="*/ 940510 w 3619883"/>
                <a:gd name="connsiteY71" fmla="*/ 114265 h 4275461"/>
                <a:gd name="connsiteX72" fmla="*/ 1082712 w 3619883"/>
                <a:gd name="connsiteY72" fmla="*/ 144543 h 4275461"/>
                <a:gd name="connsiteX73" fmla="*/ 1205348 w 3619883"/>
                <a:gd name="connsiteY73" fmla="*/ 120753 h 4275461"/>
                <a:gd name="connsiteX74" fmla="*/ 1271764 w 3619883"/>
                <a:gd name="connsiteY74" fmla="*/ 117956 h 4275461"/>
                <a:gd name="connsiteX75" fmla="*/ 1315583 w 3619883"/>
                <a:gd name="connsiteY75" fmla="*/ 125912 h 4275461"/>
                <a:gd name="connsiteX76" fmla="*/ 1359125 w 3619883"/>
                <a:gd name="connsiteY76" fmla="*/ 139761 h 4275461"/>
                <a:gd name="connsiteX77" fmla="*/ 1391919 w 3619883"/>
                <a:gd name="connsiteY77" fmla="*/ 147202 h 4275461"/>
                <a:gd name="connsiteX78" fmla="*/ 1436563 w 3619883"/>
                <a:gd name="connsiteY78" fmla="*/ 137480 h 4275461"/>
                <a:gd name="connsiteX79" fmla="*/ 1471566 w 3619883"/>
                <a:gd name="connsiteY79" fmla="*/ 97777 h 4275461"/>
                <a:gd name="connsiteX80" fmla="*/ 1505739 w 3619883"/>
                <a:gd name="connsiteY80" fmla="*/ 75753 h 4275461"/>
                <a:gd name="connsiteX81" fmla="*/ 1590891 w 3619883"/>
                <a:gd name="connsiteY81" fmla="*/ 144702 h 4275461"/>
                <a:gd name="connsiteX82" fmla="*/ 1625616 w 3619883"/>
                <a:gd name="connsiteY82" fmla="*/ 110893 h 4275461"/>
                <a:gd name="connsiteX83" fmla="*/ 1658964 w 3619883"/>
                <a:gd name="connsiteY83" fmla="*/ 106547 h 4275461"/>
                <a:gd name="connsiteX84" fmla="*/ 1746598 w 3619883"/>
                <a:gd name="connsiteY84" fmla="*/ 122460 h 4275461"/>
                <a:gd name="connsiteX85" fmla="*/ 1811913 w 3619883"/>
                <a:gd name="connsiteY85" fmla="*/ 143234 h 4275461"/>
                <a:gd name="connsiteX86" fmla="*/ 1856557 w 3619883"/>
                <a:gd name="connsiteY86" fmla="*/ 133511 h 4275461"/>
                <a:gd name="connsiteX87" fmla="*/ 2066003 w 3619883"/>
                <a:gd name="connsiteY87" fmla="*/ 143313 h 4275461"/>
                <a:gd name="connsiteX88" fmla="*/ 2177615 w 3619883"/>
                <a:gd name="connsiteY88" fmla="*/ 119007 h 4275461"/>
                <a:gd name="connsiteX89" fmla="*/ 2255883 w 3619883"/>
                <a:gd name="connsiteY89" fmla="*/ 99047 h 4275461"/>
                <a:gd name="connsiteX90" fmla="*/ 2344622 w 3619883"/>
                <a:gd name="connsiteY90" fmla="*/ 91388 h 4275461"/>
                <a:gd name="connsiteX91" fmla="*/ 2455682 w 3619883"/>
                <a:gd name="connsiteY91" fmla="*/ 78869 h 4275461"/>
                <a:gd name="connsiteX92" fmla="*/ 2632609 w 3619883"/>
                <a:gd name="connsiteY92" fmla="*/ 75338 h 4275461"/>
                <a:gd name="connsiteX93" fmla="*/ 2742291 w 3619883"/>
                <a:gd name="connsiteY93" fmla="*/ 92282 h 4275461"/>
                <a:gd name="connsiteX94" fmla="*/ 2851974 w 3619883"/>
                <a:gd name="connsiteY94" fmla="*/ 109227 h 4275461"/>
                <a:gd name="connsiteX95" fmla="*/ 2907643 w 3619883"/>
                <a:gd name="connsiteY95" fmla="*/ 100020 h 4275461"/>
                <a:gd name="connsiteX96" fmla="*/ 2944022 w 3619883"/>
                <a:gd name="connsiteY96" fmla="*/ 30853 h 4275461"/>
                <a:gd name="connsiteX97" fmla="*/ 3022289 w 3619883"/>
                <a:gd name="connsiteY97" fmla="*/ 10893 h 4275461"/>
                <a:gd name="connsiteX98" fmla="*/ 3054807 w 3619883"/>
                <a:gd name="connsiteY98" fmla="*/ 24226 h 4275461"/>
                <a:gd name="connsiteX99" fmla="*/ 3141892 w 3619883"/>
                <a:gd name="connsiteY99" fmla="*/ 51925 h 4275461"/>
                <a:gd name="connsiteX100" fmla="*/ 3185711 w 3619883"/>
                <a:gd name="connsiteY100" fmla="*/ 59881 h 4275461"/>
                <a:gd name="connsiteX101" fmla="*/ 3219056 w 3619883"/>
                <a:gd name="connsiteY101" fmla="*/ 55536 h 4275461"/>
                <a:gd name="connsiteX102" fmla="*/ 3263425 w 3619883"/>
                <a:gd name="connsiteY102" fmla="*/ 51706 h 4275461"/>
                <a:gd name="connsiteX103" fmla="*/ 3296219 w 3619883"/>
                <a:gd name="connsiteY103" fmla="*/ 59147 h 4275461"/>
                <a:gd name="connsiteX104" fmla="*/ 3319094 w 3619883"/>
                <a:gd name="connsiteY104" fmla="*/ 42500 h 4275461"/>
                <a:gd name="connsiteX105" fmla="*/ 3420511 w 3619883"/>
                <a:gd name="connsiteY105" fmla="*/ 0 h 4275461"/>
                <a:gd name="connsiteX106" fmla="*/ 3453305 w 3619883"/>
                <a:gd name="connsiteY106" fmla="*/ 7440 h 4275461"/>
                <a:gd name="connsiteX107" fmla="*/ 3496571 w 3619883"/>
                <a:gd name="connsiteY107" fmla="*/ 27182 h 4275461"/>
                <a:gd name="connsiteX108" fmla="*/ 3602117 w 3619883"/>
                <a:gd name="connsiteY108" fmla="*/ 132521 h 4275461"/>
                <a:gd name="connsiteX109" fmla="*/ 3619883 w 3619883"/>
                <a:gd name="connsiteY109" fmla="*/ 140049 h 4275461"/>
                <a:gd name="connsiteX110" fmla="*/ 3619883 w 3619883"/>
                <a:gd name="connsiteY11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006431 h 4275461"/>
                <a:gd name="connsiteX13" fmla="*/ 1716110 w 3619883"/>
                <a:gd name="connsiteY13" fmla="*/ 4128157 h 4275461"/>
                <a:gd name="connsiteX14" fmla="*/ 1745346 w 3619883"/>
                <a:gd name="connsiteY14" fmla="*/ 4128157 h 4275461"/>
                <a:gd name="connsiteX15" fmla="*/ 1796694 w 3619883"/>
                <a:gd name="connsiteY15" fmla="*/ 4275461 h 4275461"/>
                <a:gd name="connsiteX16" fmla="*/ 1558844 w 3619883"/>
                <a:gd name="connsiteY16" fmla="*/ 4275461 h 4275461"/>
                <a:gd name="connsiteX17" fmla="*/ 1517252 w 3619883"/>
                <a:gd name="connsiteY17" fmla="*/ 4128157 h 4275461"/>
                <a:gd name="connsiteX18" fmla="*/ 1582936 w 3619883"/>
                <a:gd name="connsiteY18" fmla="*/ 4128157 h 4275461"/>
                <a:gd name="connsiteX19" fmla="*/ 1582936 w 3619883"/>
                <a:gd name="connsiteY19" fmla="*/ 3951392 h 4275461"/>
                <a:gd name="connsiteX20" fmla="*/ 1405151 w 3619883"/>
                <a:gd name="connsiteY20" fmla="*/ 3951392 h 4275461"/>
                <a:gd name="connsiteX21" fmla="*/ 1405151 w 3619883"/>
                <a:gd name="connsiteY21" fmla="*/ 4128157 h 4275461"/>
                <a:gd name="connsiteX22" fmla="*/ 1468988 w 3619883"/>
                <a:gd name="connsiteY22" fmla="*/ 4128157 h 4275461"/>
                <a:gd name="connsiteX23" fmla="*/ 1427396 w 3619883"/>
                <a:gd name="connsiteY23" fmla="*/ 4275461 h 4275461"/>
                <a:gd name="connsiteX24" fmla="*/ 1210751 w 3619883"/>
                <a:gd name="connsiteY24" fmla="*/ 4275461 h 4275461"/>
                <a:gd name="connsiteX25" fmla="*/ 1210751 w 3619883"/>
                <a:gd name="connsiteY25" fmla="*/ 4128157 h 4275461"/>
                <a:gd name="connsiteX26" fmla="*/ 1271978 w 3619883"/>
                <a:gd name="connsiteY26" fmla="*/ 4128157 h 4275461"/>
                <a:gd name="connsiteX27" fmla="*/ 1271978 w 3619883"/>
                <a:gd name="connsiteY27" fmla="*/ 3951392 h 4275461"/>
                <a:gd name="connsiteX28" fmla="*/ 1094193 w 3619883"/>
                <a:gd name="connsiteY28" fmla="*/ 3951392 h 4275461"/>
                <a:gd name="connsiteX29" fmla="*/ 1094193 w 3619883"/>
                <a:gd name="connsiteY29" fmla="*/ 4128157 h 4275461"/>
                <a:gd name="connsiteX30" fmla="*/ 1140354 w 3619883"/>
                <a:gd name="connsiteY30" fmla="*/ 4128157 h 4275461"/>
                <a:gd name="connsiteX31" fmla="*/ 1140354 w 3619883"/>
                <a:gd name="connsiteY31" fmla="*/ 4275461 h 4275461"/>
                <a:gd name="connsiteX32" fmla="*/ 953807 w 3619883"/>
                <a:gd name="connsiteY32" fmla="*/ 4275461 h 4275461"/>
                <a:gd name="connsiteX33" fmla="*/ 912215 w 3619883"/>
                <a:gd name="connsiteY33" fmla="*/ 4128157 h 4275461"/>
                <a:gd name="connsiteX34" fmla="*/ 961020 w 3619883"/>
                <a:gd name="connsiteY34" fmla="*/ 4128157 h 4275461"/>
                <a:gd name="connsiteX35" fmla="*/ 961020 w 3619883"/>
                <a:gd name="connsiteY35" fmla="*/ 3951392 h 4275461"/>
                <a:gd name="connsiteX36" fmla="*/ 783235 w 3619883"/>
                <a:gd name="connsiteY36" fmla="*/ 3951392 h 4275461"/>
                <a:gd name="connsiteX37" fmla="*/ 783235 w 3619883"/>
                <a:gd name="connsiteY37" fmla="*/ 4128157 h 4275461"/>
                <a:gd name="connsiteX38" fmla="*/ 871024 w 3619883"/>
                <a:gd name="connsiteY38" fmla="*/ 4128157 h 4275461"/>
                <a:gd name="connsiteX39" fmla="*/ 829432 w 3619883"/>
                <a:gd name="connsiteY39" fmla="*/ 4275461 h 4275461"/>
                <a:gd name="connsiteX40" fmla="*/ 611484 w 3619883"/>
                <a:gd name="connsiteY40" fmla="*/ 4275461 h 4275461"/>
                <a:gd name="connsiteX41" fmla="*/ 621247 w 3619883"/>
                <a:gd name="connsiteY41" fmla="*/ 4128157 h 4275461"/>
                <a:gd name="connsiteX42" fmla="*/ 650062 w 3619883"/>
                <a:gd name="connsiteY42" fmla="*/ 4128157 h 4275461"/>
                <a:gd name="connsiteX43" fmla="*/ 650062 w 3619883"/>
                <a:gd name="connsiteY43" fmla="*/ 3951392 h 4275461"/>
                <a:gd name="connsiteX44" fmla="*/ 472277 w 3619883"/>
                <a:gd name="connsiteY44" fmla="*/ 3951392 h 4275461"/>
                <a:gd name="connsiteX45" fmla="*/ 472277 w 3619883"/>
                <a:gd name="connsiteY45" fmla="*/ 4128157 h 4275461"/>
                <a:gd name="connsiteX46" fmla="*/ 522650 w 3619883"/>
                <a:gd name="connsiteY46" fmla="*/ 4128157 h 4275461"/>
                <a:gd name="connsiteX47" fmla="*/ 573998 w 3619883"/>
                <a:gd name="connsiteY47" fmla="*/ 4275461 h 4275461"/>
                <a:gd name="connsiteX48" fmla="*/ 336164 w 3619883"/>
                <a:gd name="connsiteY48" fmla="*/ 4275461 h 4275461"/>
                <a:gd name="connsiteX49" fmla="*/ 294572 w 3619883"/>
                <a:gd name="connsiteY49" fmla="*/ 4128157 h 4275461"/>
                <a:gd name="connsiteX50" fmla="*/ 339106 w 3619883"/>
                <a:gd name="connsiteY50" fmla="*/ 4128157 h 4275461"/>
                <a:gd name="connsiteX51" fmla="*/ 339106 w 3619883"/>
                <a:gd name="connsiteY51" fmla="*/ 3951392 h 4275461"/>
                <a:gd name="connsiteX52" fmla="*/ 161321 w 3619883"/>
                <a:gd name="connsiteY52" fmla="*/ 3951392 h 4275461"/>
                <a:gd name="connsiteX53" fmla="*/ 161321 w 3619883"/>
                <a:gd name="connsiteY53" fmla="*/ 4128157 h 4275461"/>
                <a:gd name="connsiteX54" fmla="*/ 230914 w 3619883"/>
                <a:gd name="connsiteY54" fmla="*/ 4128157 h 4275461"/>
                <a:gd name="connsiteX55" fmla="*/ 189322 w 3619883"/>
                <a:gd name="connsiteY55" fmla="*/ 4275461 h 4275461"/>
                <a:gd name="connsiteX56" fmla="*/ 0 w 3619883"/>
                <a:gd name="connsiteY56" fmla="*/ 4275461 h 4275461"/>
                <a:gd name="connsiteX57" fmla="*/ 0 w 3619883"/>
                <a:gd name="connsiteY57" fmla="*/ 42229 h 4275461"/>
                <a:gd name="connsiteX58" fmla="*/ 42464 w 3619883"/>
                <a:gd name="connsiteY58" fmla="*/ 40518 h 4275461"/>
                <a:gd name="connsiteX59" fmla="*/ 137733 w 3619883"/>
                <a:gd name="connsiteY59" fmla="*/ 35355 h 4275461"/>
                <a:gd name="connsiteX60" fmla="*/ 270565 w 3619883"/>
                <a:gd name="connsiteY60" fmla="*/ 29759 h 4275461"/>
                <a:gd name="connsiteX61" fmla="*/ 479734 w 3619883"/>
                <a:gd name="connsiteY61" fmla="*/ 45455 h 4275461"/>
                <a:gd name="connsiteX62" fmla="*/ 524103 w 3619883"/>
                <a:gd name="connsiteY62" fmla="*/ 41625 h 4275461"/>
                <a:gd name="connsiteX63" fmla="*/ 624416 w 3619883"/>
                <a:gd name="connsiteY63" fmla="*/ 22696 h 4275461"/>
                <a:gd name="connsiteX64" fmla="*/ 657762 w 3619883"/>
                <a:gd name="connsiteY64" fmla="*/ 18351 h 4275461"/>
                <a:gd name="connsiteX65" fmla="*/ 690557 w 3619883"/>
                <a:gd name="connsiteY65" fmla="*/ 25792 h 4275461"/>
                <a:gd name="connsiteX66" fmla="*/ 745123 w 3619883"/>
                <a:gd name="connsiteY66" fmla="*/ 40157 h 4275461"/>
                <a:gd name="connsiteX67" fmla="*/ 789493 w 3619883"/>
                <a:gd name="connsiteY67" fmla="*/ 36327 h 4275461"/>
                <a:gd name="connsiteX68" fmla="*/ 854255 w 3619883"/>
                <a:gd name="connsiteY68" fmla="*/ 68887 h 4275461"/>
                <a:gd name="connsiteX69" fmla="*/ 897520 w 3619883"/>
                <a:gd name="connsiteY69" fmla="*/ 88629 h 4275461"/>
                <a:gd name="connsiteX70" fmla="*/ 940510 w 3619883"/>
                <a:gd name="connsiteY70" fmla="*/ 114265 h 4275461"/>
                <a:gd name="connsiteX71" fmla="*/ 1082712 w 3619883"/>
                <a:gd name="connsiteY71" fmla="*/ 144543 h 4275461"/>
                <a:gd name="connsiteX72" fmla="*/ 1205348 w 3619883"/>
                <a:gd name="connsiteY72" fmla="*/ 120753 h 4275461"/>
                <a:gd name="connsiteX73" fmla="*/ 1271764 w 3619883"/>
                <a:gd name="connsiteY73" fmla="*/ 117956 h 4275461"/>
                <a:gd name="connsiteX74" fmla="*/ 1315583 w 3619883"/>
                <a:gd name="connsiteY74" fmla="*/ 125912 h 4275461"/>
                <a:gd name="connsiteX75" fmla="*/ 1359125 w 3619883"/>
                <a:gd name="connsiteY75" fmla="*/ 139761 h 4275461"/>
                <a:gd name="connsiteX76" fmla="*/ 1391919 w 3619883"/>
                <a:gd name="connsiteY76" fmla="*/ 147202 h 4275461"/>
                <a:gd name="connsiteX77" fmla="*/ 1436563 w 3619883"/>
                <a:gd name="connsiteY77" fmla="*/ 137480 h 4275461"/>
                <a:gd name="connsiteX78" fmla="*/ 1471566 w 3619883"/>
                <a:gd name="connsiteY78" fmla="*/ 97777 h 4275461"/>
                <a:gd name="connsiteX79" fmla="*/ 1505739 w 3619883"/>
                <a:gd name="connsiteY79" fmla="*/ 75753 h 4275461"/>
                <a:gd name="connsiteX80" fmla="*/ 1590891 w 3619883"/>
                <a:gd name="connsiteY80" fmla="*/ 144702 h 4275461"/>
                <a:gd name="connsiteX81" fmla="*/ 1625616 w 3619883"/>
                <a:gd name="connsiteY81" fmla="*/ 110893 h 4275461"/>
                <a:gd name="connsiteX82" fmla="*/ 1658964 w 3619883"/>
                <a:gd name="connsiteY82" fmla="*/ 106547 h 4275461"/>
                <a:gd name="connsiteX83" fmla="*/ 1746598 w 3619883"/>
                <a:gd name="connsiteY83" fmla="*/ 122460 h 4275461"/>
                <a:gd name="connsiteX84" fmla="*/ 1811913 w 3619883"/>
                <a:gd name="connsiteY84" fmla="*/ 143234 h 4275461"/>
                <a:gd name="connsiteX85" fmla="*/ 1856557 w 3619883"/>
                <a:gd name="connsiteY85" fmla="*/ 133511 h 4275461"/>
                <a:gd name="connsiteX86" fmla="*/ 2066003 w 3619883"/>
                <a:gd name="connsiteY86" fmla="*/ 143313 h 4275461"/>
                <a:gd name="connsiteX87" fmla="*/ 2177615 w 3619883"/>
                <a:gd name="connsiteY87" fmla="*/ 119007 h 4275461"/>
                <a:gd name="connsiteX88" fmla="*/ 2255883 w 3619883"/>
                <a:gd name="connsiteY88" fmla="*/ 99047 h 4275461"/>
                <a:gd name="connsiteX89" fmla="*/ 2344622 w 3619883"/>
                <a:gd name="connsiteY89" fmla="*/ 91388 h 4275461"/>
                <a:gd name="connsiteX90" fmla="*/ 2455682 w 3619883"/>
                <a:gd name="connsiteY90" fmla="*/ 78869 h 4275461"/>
                <a:gd name="connsiteX91" fmla="*/ 2632609 w 3619883"/>
                <a:gd name="connsiteY91" fmla="*/ 75338 h 4275461"/>
                <a:gd name="connsiteX92" fmla="*/ 2742291 w 3619883"/>
                <a:gd name="connsiteY92" fmla="*/ 92282 h 4275461"/>
                <a:gd name="connsiteX93" fmla="*/ 2851974 w 3619883"/>
                <a:gd name="connsiteY93" fmla="*/ 109227 h 4275461"/>
                <a:gd name="connsiteX94" fmla="*/ 2907643 w 3619883"/>
                <a:gd name="connsiteY94" fmla="*/ 100020 h 4275461"/>
                <a:gd name="connsiteX95" fmla="*/ 2944022 w 3619883"/>
                <a:gd name="connsiteY95" fmla="*/ 30853 h 4275461"/>
                <a:gd name="connsiteX96" fmla="*/ 3022289 w 3619883"/>
                <a:gd name="connsiteY96" fmla="*/ 10893 h 4275461"/>
                <a:gd name="connsiteX97" fmla="*/ 3054807 w 3619883"/>
                <a:gd name="connsiteY97" fmla="*/ 24226 h 4275461"/>
                <a:gd name="connsiteX98" fmla="*/ 3141892 w 3619883"/>
                <a:gd name="connsiteY98" fmla="*/ 51925 h 4275461"/>
                <a:gd name="connsiteX99" fmla="*/ 3185711 w 3619883"/>
                <a:gd name="connsiteY99" fmla="*/ 59881 h 4275461"/>
                <a:gd name="connsiteX100" fmla="*/ 3219056 w 3619883"/>
                <a:gd name="connsiteY100" fmla="*/ 55536 h 4275461"/>
                <a:gd name="connsiteX101" fmla="*/ 3263425 w 3619883"/>
                <a:gd name="connsiteY101" fmla="*/ 51706 h 4275461"/>
                <a:gd name="connsiteX102" fmla="*/ 3296219 w 3619883"/>
                <a:gd name="connsiteY102" fmla="*/ 59147 h 4275461"/>
                <a:gd name="connsiteX103" fmla="*/ 3319094 w 3619883"/>
                <a:gd name="connsiteY103" fmla="*/ 42500 h 4275461"/>
                <a:gd name="connsiteX104" fmla="*/ 3420511 w 3619883"/>
                <a:gd name="connsiteY104" fmla="*/ 0 h 4275461"/>
                <a:gd name="connsiteX105" fmla="*/ 3453305 w 3619883"/>
                <a:gd name="connsiteY105" fmla="*/ 7440 h 4275461"/>
                <a:gd name="connsiteX106" fmla="*/ 3496571 w 3619883"/>
                <a:gd name="connsiteY106" fmla="*/ 27182 h 4275461"/>
                <a:gd name="connsiteX107" fmla="*/ 3602117 w 3619883"/>
                <a:gd name="connsiteY107" fmla="*/ 132521 h 4275461"/>
                <a:gd name="connsiteX108" fmla="*/ 3619883 w 3619883"/>
                <a:gd name="connsiteY108" fmla="*/ 140049 h 4275461"/>
                <a:gd name="connsiteX109" fmla="*/ 3619883 w 3619883"/>
                <a:gd name="connsiteY10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16110 w 3619883"/>
                <a:gd name="connsiteY12" fmla="*/ 4128157 h 4275461"/>
                <a:gd name="connsiteX13" fmla="*/ 1745346 w 3619883"/>
                <a:gd name="connsiteY13" fmla="*/ 4128157 h 4275461"/>
                <a:gd name="connsiteX14" fmla="*/ 1796694 w 3619883"/>
                <a:gd name="connsiteY14" fmla="*/ 4275461 h 4275461"/>
                <a:gd name="connsiteX15" fmla="*/ 1558844 w 3619883"/>
                <a:gd name="connsiteY15" fmla="*/ 4275461 h 4275461"/>
                <a:gd name="connsiteX16" fmla="*/ 1517252 w 3619883"/>
                <a:gd name="connsiteY16" fmla="*/ 4128157 h 4275461"/>
                <a:gd name="connsiteX17" fmla="*/ 1582936 w 3619883"/>
                <a:gd name="connsiteY17" fmla="*/ 4128157 h 4275461"/>
                <a:gd name="connsiteX18" fmla="*/ 1582936 w 3619883"/>
                <a:gd name="connsiteY18" fmla="*/ 3951392 h 4275461"/>
                <a:gd name="connsiteX19" fmla="*/ 1405151 w 3619883"/>
                <a:gd name="connsiteY19" fmla="*/ 3951392 h 4275461"/>
                <a:gd name="connsiteX20" fmla="*/ 1405151 w 3619883"/>
                <a:gd name="connsiteY20" fmla="*/ 4128157 h 4275461"/>
                <a:gd name="connsiteX21" fmla="*/ 1468988 w 3619883"/>
                <a:gd name="connsiteY21" fmla="*/ 4128157 h 4275461"/>
                <a:gd name="connsiteX22" fmla="*/ 1427396 w 3619883"/>
                <a:gd name="connsiteY22" fmla="*/ 4275461 h 4275461"/>
                <a:gd name="connsiteX23" fmla="*/ 1210751 w 3619883"/>
                <a:gd name="connsiteY23" fmla="*/ 4275461 h 4275461"/>
                <a:gd name="connsiteX24" fmla="*/ 1210751 w 3619883"/>
                <a:gd name="connsiteY24" fmla="*/ 4128157 h 4275461"/>
                <a:gd name="connsiteX25" fmla="*/ 1271978 w 3619883"/>
                <a:gd name="connsiteY25" fmla="*/ 4128157 h 4275461"/>
                <a:gd name="connsiteX26" fmla="*/ 1271978 w 3619883"/>
                <a:gd name="connsiteY26" fmla="*/ 3951392 h 4275461"/>
                <a:gd name="connsiteX27" fmla="*/ 1094193 w 3619883"/>
                <a:gd name="connsiteY27" fmla="*/ 3951392 h 4275461"/>
                <a:gd name="connsiteX28" fmla="*/ 1094193 w 3619883"/>
                <a:gd name="connsiteY28" fmla="*/ 4128157 h 4275461"/>
                <a:gd name="connsiteX29" fmla="*/ 1140354 w 3619883"/>
                <a:gd name="connsiteY29" fmla="*/ 4128157 h 4275461"/>
                <a:gd name="connsiteX30" fmla="*/ 1140354 w 3619883"/>
                <a:gd name="connsiteY30" fmla="*/ 4275461 h 4275461"/>
                <a:gd name="connsiteX31" fmla="*/ 953807 w 3619883"/>
                <a:gd name="connsiteY31" fmla="*/ 4275461 h 4275461"/>
                <a:gd name="connsiteX32" fmla="*/ 912215 w 3619883"/>
                <a:gd name="connsiteY32" fmla="*/ 4128157 h 4275461"/>
                <a:gd name="connsiteX33" fmla="*/ 961020 w 3619883"/>
                <a:gd name="connsiteY33" fmla="*/ 4128157 h 4275461"/>
                <a:gd name="connsiteX34" fmla="*/ 961020 w 3619883"/>
                <a:gd name="connsiteY34" fmla="*/ 3951392 h 4275461"/>
                <a:gd name="connsiteX35" fmla="*/ 783235 w 3619883"/>
                <a:gd name="connsiteY35" fmla="*/ 3951392 h 4275461"/>
                <a:gd name="connsiteX36" fmla="*/ 783235 w 3619883"/>
                <a:gd name="connsiteY36" fmla="*/ 4128157 h 4275461"/>
                <a:gd name="connsiteX37" fmla="*/ 871024 w 3619883"/>
                <a:gd name="connsiteY37" fmla="*/ 4128157 h 4275461"/>
                <a:gd name="connsiteX38" fmla="*/ 829432 w 3619883"/>
                <a:gd name="connsiteY38" fmla="*/ 4275461 h 4275461"/>
                <a:gd name="connsiteX39" fmla="*/ 611484 w 3619883"/>
                <a:gd name="connsiteY39" fmla="*/ 4275461 h 4275461"/>
                <a:gd name="connsiteX40" fmla="*/ 621247 w 3619883"/>
                <a:gd name="connsiteY40" fmla="*/ 4128157 h 4275461"/>
                <a:gd name="connsiteX41" fmla="*/ 650062 w 3619883"/>
                <a:gd name="connsiteY41" fmla="*/ 4128157 h 4275461"/>
                <a:gd name="connsiteX42" fmla="*/ 650062 w 3619883"/>
                <a:gd name="connsiteY42" fmla="*/ 3951392 h 4275461"/>
                <a:gd name="connsiteX43" fmla="*/ 472277 w 3619883"/>
                <a:gd name="connsiteY43" fmla="*/ 3951392 h 4275461"/>
                <a:gd name="connsiteX44" fmla="*/ 472277 w 3619883"/>
                <a:gd name="connsiteY44" fmla="*/ 4128157 h 4275461"/>
                <a:gd name="connsiteX45" fmla="*/ 522650 w 3619883"/>
                <a:gd name="connsiteY45" fmla="*/ 4128157 h 4275461"/>
                <a:gd name="connsiteX46" fmla="*/ 573998 w 3619883"/>
                <a:gd name="connsiteY46" fmla="*/ 4275461 h 4275461"/>
                <a:gd name="connsiteX47" fmla="*/ 336164 w 3619883"/>
                <a:gd name="connsiteY47" fmla="*/ 4275461 h 4275461"/>
                <a:gd name="connsiteX48" fmla="*/ 294572 w 3619883"/>
                <a:gd name="connsiteY48" fmla="*/ 4128157 h 4275461"/>
                <a:gd name="connsiteX49" fmla="*/ 339106 w 3619883"/>
                <a:gd name="connsiteY49" fmla="*/ 4128157 h 4275461"/>
                <a:gd name="connsiteX50" fmla="*/ 339106 w 3619883"/>
                <a:gd name="connsiteY50" fmla="*/ 3951392 h 4275461"/>
                <a:gd name="connsiteX51" fmla="*/ 161321 w 3619883"/>
                <a:gd name="connsiteY51" fmla="*/ 3951392 h 4275461"/>
                <a:gd name="connsiteX52" fmla="*/ 161321 w 3619883"/>
                <a:gd name="connsiteY52" fmla="*/ 4128157 h 4275461"/>
                <a:gd name="connsiteX53" fmla="*/ 230914 w 3619883"/>
                <a:gd name="connsiteY53" fmla="*/ 4128157 h 4275461"/>
                <a:gd name="connsiteX54" fmla="*/ 189322 w 3619883"/>
                <a:gd name="connsiteY54" fmla="*/ 4275461 h 4275461"/>
                <a:gd name="connsiteX55" fmla="*/ 0 w 3619883"/>
                <a:gd name="connsiteY55" fmla="*/ 4275461 h 4275461"/>
                <a:gd name="connsiteX56" fmla="*/ 0 w 3619883"/>
                <a:gd name="connsiteY56" fmla="*/ 42229 h 4275461"/>
                <a:gd name="connsiteX57" fmla="*/ 42464 w 3619883"/>
                <a:gd name="connsiteY57" fmla="*/ 40518 h 4275461"/>
                <a:gd name="connsiteX58" fmla="*/ 137733 w 3619883"/>
                <a:gd name="connsiteY58" fmla="*/ 35355 h 4275461"/>
                <a:gd name="connsiteX59" fmla="*/ 270565 w 3619883"/>
                <a:gd name="connsiteY59" fmla="*/ 29759 h 4275461"/>
                <a:gd name="connsiteX60" fmla="*/ 479734 w 3619883"/>
                <a:gd name="connsiteY60" fmla="*/ 45455 h 4275461"/>
                <a:gd name="connsiteX61" fmla="*/ 524103 w 3619883"/>
                <a:gd name="connsiteY61" fmla="*/ 41625 h 4275461"/>
                <a:gd name="connsiteX62" fmla="*/ 624416 w 3619883"/>
                <a:gd name="connsiteY62" fmla="*/ 22696 h 4275461"/>
                <a:gd name="connsiteX63" fmla="*/ 657762 w 3619883"/>
                <a:gd name="connsiteY63" fmla="*/ 18351 h 4275461"/>
                <a:gd name="connsiteX64" fmla="*/ 690557 w 3619883"/>
                <a:gd name="connsiteY64" fmla="*/ 25792 h 4275461"/>
                <a:gd name="connsiteX65" fmla="*/ 745123 w 3619883"/>
                <a:gd name="connsiteY65" fmla="*/ 40157 h 4275461"/>
                <a:gd name="connsiteX66" fmla="*/ 789493 w 3619883"/>
                <a:gd name="connsiteY66" fmla="*/ 36327 h 4275461"/>
                <a:gd name="connsiteX67" fmla="*/ 854255 w 3619883"/>
                <a:gd name="connsiteY67" fmla="*/ 68887 h 4275461"/>
                <a:gd name="connsiteX68" fmla="*/ 897520 w 3619883"/>
                <a:gd name="connsiteY68" fmla="*/ 88629 h 4275461"/>
                <a:gd name="connsiteX69" fmla="*/ 940510 w 3619883"/>
                <a:gd name="connsiteY69" fmla="*/ 114265 h 4275461"/>
                <a:gd name="connsiteX70" fmla="*/ 1082712 w 3619883"/>
                <a:gd name="connsiteY70" fmla="*/ 144543 h 4275461"/>
                <a:gd name="connsiteX71" fmla="*/ 1205348 w 3619883"/>
                <a:gd name="connsiteY71" fmla="*/ 120753 h 4275461"/>
                <a:gd name="connsiteX72" fmla="*/ 1271764 w 3619883"/>
                <a:gd name="connsiteY72" fmla="*/ 117956 h 4275461"/>
                <a:gd name="connsiteX73" fmla="*/ 1315583 w 3619883"/>
                <a:gd name="connsiteY73" fmla="*/ 125912 h 4275461"/>
                <a:gd name="connsiteX74" fmla="*/ 1359125 w 3619883"/>
                <a:gd name="connsiteY74" fmla="*/ 139761 h 4275461"/>
                <a:gd name="connsiteX75" fmla="*/ 1391919 w 3619883"/>
                <a:gd name="connsiteY75" fmla="*/ 147202 h 4275461"/>
                <a:gd name="connsiteX76" fmla="*/ 1436563 w 3619883"/>
                <a:gd name="connsiteY76" fmla="*/ 137480 h 4275461"/>
                <a:gd name="connsiteX77" fmla="*/ 1471566 w 3619883"/>
                <a:gd name="connsiteY77" fmla="*/ 97777 h 4275461"/>
                <a:gd name="connsiteX78" fmla="*/ 1505739 w 3619883"/>
                <a:gd name="connsiteY78" fmla="*/ 75753 h 4275461"/>
                <a:gd name="connsiteX79" fmla="*/ 1590891 w 3619883"/>
                <a:gd name="connsiteY79" fmla="*/ 144702 h 4275461"/>
                <a:gd name="connsiteX80" fmla="*/ 1625616 w 3619883"/>
                <a:gd name="connsiteY80" fmla="*/ 110893 h 4275461"/>
                <a:gd name="connsiteX81" fmla="*/ 1658964 w 3619883"/>
                <a:gd name="connsiteY81" fmla="*/ 106547 h 4275461"/>
                <a:gd name="connsiteX82" fmla="*/ 1746598 w 3619883"/>
                <a:gd name="connsiteY82" fmla="*/ 122460 h 4275461"/>
                <a:gd name="connsiteX83" fmla="*/ 1811913 w 3619883"/>
                <a:gd name="connsiteY83" fmla="*/ 143234 h 4275461"/>
                <a:gd name="connsiteX84" fmla="*/ 1856557 w 3619883"/>
                <a:gd name="connsiteY84" fmla="*/ 133511 h 4275461"/>
                <a:gd name="connsiteX85" fmla="*/ 2066003 w 3619883"/>
                <a:gd name="connsiteY85" fmla="*/ 143313 h 4275461"/>
                <a:gd name="connsiteX86" fmla="*/ 2177615 w 3619883"/>
                <a:gd name="connsiteY86" fmla="*/ 119007 h 4275461"/>
                <a:gd name="connsiteX87" fmla="*/ 2255883 w 3619883"/>
                <a:gd name="connsiteY87" fmla="*/ 99047 h 4275461"/>
                <a:gd name="connsiteX88" fmla="*/ 2344622 w 3619883"/>
                <a:gd name="connsiteY88" fmla="*/ 91388 h 4275461"/>
                <a:gd name="connsiteX89" fmla="*/ 2455682 w 3619883"/>
                <a:gd name="connsiteY89" fmla="*/ 78869 h 4275461"/>
                <a:gd name="connsiteX90" fmla="*/ 2632609 w 3619883"/>
                <a:gd name="connsiteY90" fmla="*/ 75338 h 4275461"/>
                <a:gd name="connsiteX91" fmla="*/ 2742291 w 3619883"/>
                <a:gd name="connsiteY91" fmla="*/ 92282 h 4275461"/>
                <a:gd name="connsiteX92" fmla="*/ 2851974 w 3619883"/>
                <a:gd name="connsiteY92" fmla="*/ 109227 h 4275461"/>
                <a:gd name="connsiteX93" fmla="*/ 2907643 w 3619883"/>
                <a:gd name="connsiteY93" fmla="*/ 100020 h 4275461"/>
                <a:gd name="connsiteX94" fmla="*/ 2944022 w 3619883"/>
                <a:gd name="connsiteY94" fmla="*/ 30853 h 4275461"/>
                <a:gd name="connsiteX95" fmla="*/ 3022289 w 3619883"/>
                <a:gd name="connsiteY95" fmla="*/ 10893 h 4275461"/>
                <a:gd name="connsiteX96" fmla="*/ 3054807 w 3619883"/>
                <a:gd name="connsiteY96" fmla="*/ 24226 h 4275461"/>
                <a:gd name="connsiteX97" fmla="*/ 3141892 w 3619883"/>
                <a:gd name="connsiteY97" fmla="*/ 51925 h 4275461"/>
                <a:gd name="connsiteX98" fmla="*/ 3185711 w 3619883"/>
                <a:gd name="connsiteY98" fmla="*/ 59881 h 4275461"/>
                <a:gd name="connsiteX99" fmla="*/ 3219056 w 3619883"/>
                <a:gd name="connsiteY99" fmla="*/ 55536 h 4275461"/>
                <a:gd name="connsiteX100" fmla="*/ 3263425 w 3619883"/>
                <a:gd name="connsiteY100" fmla="*/ 51706 h 4275461"/>
                <a:gd name="connsiteX101" fmla="*/ 3296219 w 3619883"/>
                <a:gd name="connsiteY101" fmla="*/ 59147 h 4275461"/>
                <a:gd name="connsiteX102" fmla="*/ 3319094 w 3619883"/>
                <a:gd name="connsiteY102" fmla="*/ 42500 h 4275461"/>
                <a:gd name="connsiteX103" fmla="*/ 3420511 w 3619883"/>
                <a:gd name="connsiteY103" fmla="*/ 0 h 4275461"/>
                <a:gd name="connsiteX104" fmla="*/ 3453305 w 3619883"/>
                <a:gd name="connsiteY104" fmla="*/ 7440 h 4275461"/>
                <a:gd name="connsiteX105" fmla="*/ 3496571 w 3619883"/>
                <a:gd name="connsiteY105" fmla="*/ 27182 h 4275461"/>
                <a:gd name="connsiteX106" fmla="*/ 3602117 w 3619883"/>
                <a:gd name="connsiteY106" fmla="*/ 132521 h 4275461"/>
                <a:gd name="connsiteX107" fmla="*/ 3619883 w 3619883"/>
                <a:gd name="connsiteY107" fmla="*/ 140049 h 4275461"/>
                <a:gd name="connsiteX108" fmla="*/ 3619883 w 3619883"/>
                <a:gd name="connsiteY10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45346 w 3619883"/>
                <a:gd name="connsiteY12" fmla="*/ 4128157 h 4275461"/>
                <a:gd name="connsiteX13" fmla="*/ 1796694 w 3619883"/>
                <a:gd name="connsiteY13" fmla="*/ 4275461 h 4275461"/>
                <a:gd name="connsiteX14" fmla="*/ 1558844 w 3619883"/>
                <a:gd name="connsiteY14" fmla="*/ 4275461 h 4275461"/>
                <a:gd name="connsiteX15" fmla="*/ 1517252 w 3619883"/>
                <a:gd name="connsiteY15" fmla="*/ 4128157 h 4275461"/>
                <a:gd name="connsiteX16" fmla="*/ 1582936 w 3619883"/>
                <a:gd name="connsiteY16" fmla="*/ 4128157 h 4275461"/>
                <a:gd name="connsiteX17" fmla="*/ 1582936 w 3619883"/>
                <a:gd name="connsiteY17" fmla="*/ 3951392 h 4275461"/>
                <a:gd name="connsiteX18" fmla="*/ 1405151 w 3619883"/>
                <a:gd name="connsiteY18" fmla="*/ 3951392 h 4275461"/>
                <a:gd name="connsiteX19" fmla="*/ 1405151 w 3619883"/>
                <a:gd name="connsiteY19" fmla="*/ 4128157 h 4275461"/>
                <a:gd name="connsiteX20" fmla="*/ 1468988 w 3619883"/>
                <a:gd name="connsiteY20" fmla="*/ 4128157 h 4275461"/>
                <a:gd name="connsiteX21" fmla="*/ 1427396 w 3619883"/>
                <a:gd name="connsiteY21" fmla="*/ 4275461 h 4275461"/>
                <a:gd name="connsiteX22" fmla="*/ 1210751 w 3619883"/>
                <a:gd name="connsiteY22" fmla="*/ 4275461 h 4275461"/>
                <a:gd name="connsiteX23" fmla="*/ 1210751 w 3619883"/>
                <a:gd name="connsiteY23" fmla="*/ 4128157 h 4275461"/>
                <a:gd name="connsiteX24" fmla="*/ 1271978 w 3619883"/>
                <a:gd name="connsiteY24" fmla="*/ 4128157 h 4275461"/>
                <a:gd name="connsiteX25" fmla="*/ 1271978 w 3619883"/>
                <a:gd name="connsiteY25" fmla="*/ 3951392 h 4275461"/>
                <a:gd name="connsiteX26" fmla="*/ 1094193 w 3619883"/>
                <a:gd name="connsiteY26" fmla="*/ 3951392 h 4275461"/>
                <a:gd name="connsiteX27" fmla="*/ 1094193 w 3619883"/>
                <a:gd name="connsiteY27" fmla="*/ 4128157 h 4275461"/>
                <a:gd name="connsiteX28" fmla="*/ 1140354 w 3619883"/>
                <a:gd name="connsiteY28" fmla="*/ 4128157 h 4275461"/>
                <a:gd name="connsiteX29" fmla="*/ 1140354 w 3619883"/>
                <a:gd name="connsiteY29" fmla="*/ 4275461 h 4275461"/>
                <a:gd name="connsiteX30" fmla="*/ 953807 w 3619883"/>
                <a:gd name="connsiteY30" fmla="*/ 4275461 h 4275461"/>
                <a:gd name="connsiteX31" fmla="*/ 912215 w 3619883"/>
                <a:gd name="connsiteY31" fmla="*/ 4128157 h 4275461"/>
                <a:gd name="connsiteX32" fmla="*/ 961020 w 3619883"/>
                <a:gd name="connsiteY32" fmla="*/ 4128157 h 4275461"/>
                <a:gd name="connsiteX33" fmla="*/ 961020 w 3619883"/>
                <a:gd name="connsiteY33" fmla="*/ 3951392 h 4275461"/>
                <a:gd name="connsiteX34" fmla="*/ 783235 w 3619883"/>
                <a:gd name="connsiteY34" fmla="*/ 3951392 h 4275461"/>
                <a:gd name="connsiteX35" fmla="*/ 783235 w 3619883"/>
                <a:gd name="connsiteY35" fmla="*/ 4128157 h 4275461"/>
                <a:gd name="connsiteX36" fmla="*/ 871024 w 3619883"/>
                <a:gd name="connsiteY36" fmla="*/ 4128157 h 4275461"/>
                <a:gd name="connsiteX37" fmla="*/ 829432 w 3619883"/>
                <a:gd name="connsiteY37" fmla="*/ 4275461 h 4275461"/>
                <a:gd name="connsiteX38" fmla="*/ 611484 w 3619883"/>
                <a:gd name="connsiteY38" fmla="*/ 4275461 h 4275461"/>
                <a:gd name="connsiteX39" fmla="*/ 621247 w 3619883"/>
                <a:gd name="connsiteY39" fmla="*/ 4128157 h 4275461"/>
                <a:gd name="connsiteX40" fmla="*/ 650062 w 3619883"/>
                <a:gd name="connsiteY40" fmla="*/ 4128157 h 4275461"/>
                <a:gd name="connsiteX41" fmla="*/ 650062 w 3619883"/>
                <a:gd name="connsiteY41" fmla="*/ 3951392 h 4275461"/>
                <a:gd name="connsiteX42" fmla="*/ 472277 w 3619883"/>
                <a:gd name="connsiteY42" fmla="*/ 3951392 h 4275461"/>
                <a:gd name="connsiteX43" fmla="*/ 472277 w 3619883"/>
                <a:gd name="connsiteY43" fmla="*/ 4128157 h 4275461"/>
                <a:gd name="connsiteX44" fmla="*/ 522650 w 3619883"/>
                <a:gd name="connsiteY44" fmla="*/ 4128157 h 4275461"/>
                <a:gd name="connsiteX45" fmla="*/ 573998 w 3619883"/>
                <a:gd name="connsiteY45" fmla="*/ 4275461 h 4275461"/>
                <a:gd name="connsiteX46" fmla="*/ 336164 w 3619883"/>
                <a:gd name="connsiteY46" fmla="*/ 4275461 h 4275461"/>
                <a:gd name="connsiteX47" fmla="*/ 294572 w 3619883"/>
                <a:gd name="connsiteY47" fmla="*/ 4128157 h 4275461"/>
                <a:gd name="connsiteX48" fmla="*/ 339106 w 3619883"/>
                <a:gd name="connsiteY48" fmla="*/ 4128157 h 4275461"/>
                <a:gd name="connsiteX49" fmla="*/ 339106 w 3619883"/>
                <a:gd name="connsiteY49" fmla="*/ 3951392 h 4275461"/>
                <a:gd name="connsiteX50" fmla="*/ 161321 w 3619883"/>
                <a:gd name="connsiteY50" fmla="*/ 3951392 h 4275461"/>
                <a:gd name="connsiteX51" fmla="*/ 161321 w 3619883"/>
                <a:gd name="connsiteY51" fmla="*/ 4128157 h 4275461"/>
                <a:gd name="connsiteX52" fmla="*/ 230914 w 3619883"/>
                <a:gd name="connsiteY52" fmla="*/ 4128157 h 4275461"/>
                <a:gd name="connsiteX53" fmla="*/ 189322 w 3619883"/>
                <a:gd name="connsiteY53" fmla="*/ 4275461 h 4275461"/>
                <a:gd name="connsiteX54" fmla="*/ 0 w 3619883"/>
                <a:gd name="connsiteY54" fmla="*/ 4275461 h 4275461"/>
                <a:gd name="connsiteX55" fmla="*/ 0 w 3619883"/>
                <a:gd name="connsiteY55" fmla="*/ 42229 h 4275461"/>
                <a:gd name="connsiteX56" fmla="*/ 42464 w 3619883"/>
                <a:gd name="connsiteY56" fmla="*/ 40518 h 4275461"/>
                <a:gd name="connsiteX57" fmla="*/ 137733 w 3619883"/>
                <a:gd name="connsiteY57" fmla="*/ 35355 h 4275461"/>
                <a:gd name="connsiteX58" fmla="*/ 270565 w 3619883"/>
                <a:gd name="connsiteY58" fmla="*/ 29759 h 4275461"/>
                <a:gd name="connsiteX59" fmla="*/ 479734 w 3619883"/>
                <a:gd name="connsiteY59" fmla="*/ 45455 h 4275461"/>
                <a:gd name="connsiteX60" fmla="*/ 524103 w 3619883"/>
                <a:gd name="connsiteY60" fmla="*/ 41625 h 4275461"/>
                <a:gd name="connsiteX61" fmla="*/ 624416 w 3619883"/>
                <a:gd name="connsiteY61" fmla="*/ 22696 h 4275461"/>
                <a:gd name="connsiteX62" fmla="*/ 657762 w 3619883"/>
                <a:gd name="connsiteY62" fmla="*/ 18351 h 4275461"/>
                <a:gd name="connsiteX63" fmla="*/ 690557 w 3619883"/>
                <a:gd name="connsiteY63" fmla="*/ 25792 h 4275461"/>
                <a:gd name="connsiteX64" fmla="*/ 745123 w 3619883"/>
                <a:gd name="connsiteY64" fmla="*/ 40157 h 4275461"/>
                <a:gd name="connsiteX65" fmla="*/ 789493 w 3619883"/>
                <a:gd name="connsiteY65" fmla="*/ 36327 h 4275461"/>
                <a:gd name="connsiteX66" fmla="*/ 854255 w 3619883"/>
                <a:gd name="connsiteY66" fmla="*/ 68887 h 4275461"/>
                <a:gd name="connsiteX67" fmla="*/ 897520 w 3619883"/>
                <a:gd name="connsiteY67" fmla="*/ 88629 h 4275461"/>
                <a:gd name="connsiteX68" fmla="*/ 940510 w 3619883"/>
                <a:gd name="connsiteY68" fmla="*/ 114265 h 4275461"/>
                <a:gd name="connsiteX69" fmla="*/ 1082712 w 3619883"/>
                <a:gd name="connsiteY69" fmla="*/ 144543 h 4275461"/>
                <a:gd name="connsiteX70" fmla="*/ 1205348 w 3619883"/>
                <a:gd name="connsiteY70" fmla="*/ 120753 h 4275461"/>
                <a:gd name="connsiteX71" fmla="*/ 1271764 w 3619883"/>
                <a:gd name="connsiteY71" fmla="*/ 117956 h 4275461"/>
                <a:gd name="connsiteX72" fmla="*/ 1315583 w 3619883"/>
                <a:gd name="connsiteY72" fmla="*/ 125912 h 4275461"/>
                <a:gd name="connsiteX73" fmla="*/ 1359125 w 3619883"/>
                <a:gd name="connsiteY73" fmla="*/ 139761 h 4275461"/>
                <a:gd name="connsiteX74" fmla="*/ 1391919 w 3619883"/>
                <a:gd name="connsiteY74" fmla="*/ 147202 h 4275461"/>
                <a:gd name="connsiteX75" fmla="*/ 1436563 w 3619883"/>
                <a:gd name="connsiteY75" fmla="*/ 137480 h 4275461"/>
                <a:gd name="connsiteX76" fmla="*/ 1471566 w 3619883"/>
                <a:gd name="connsiteY76" fmla="*/ 97777 h 4275461"/>
                <a:gd name="connsiteX77" fmla="*/ 1505739 w 3619883"/>
                <a:gd name="connsiteY77" fmla="*/ 75753 h 4275461"/>
                <a:gd name="connsiteX78" fmla="*/ 1590891 w 3619883"/>
                <a:gd name="connsiteY78" fmla="*/ 144702 h 4275461"/>
                <a:gd name="connsiteX79" fmla="*/ 1625616 w 3619883"/>
                <a:gd name="connsiteY79" fmla="*/ 110893 h 4275461"/>
                <a:gd name="connsiteX80" fmla="*/ 1658964 w 3619883"/>
                <a:gd name="connsiteY80" fmla="*/ 106547 h 4275461"/>
                <a:gd name="connsiteX81" fmla="*/ 1746598 w 3619883"/>
                <a:gd name="connsiteY81" fmla="*/ 122460 h 4275461"/>
                <a:gd name="connsiteX82" fmla="*/ 1811913 w 3619883"/>
                <a:gd name="connsiteY82" fmla="*/ 143234 h 4275461"/>
                <a:gd name="connsiteX83" fmla="*/ 1856557 w 3619883"/>
                <a:gd name="connsiteY83" fmla="*/ 133511 h 4275461"/>
                <a:gd name="connsiteX84" fmla="*/ 2066003 w 3619883"/>
                <a:gd name="connsiteY84" fmla="*/ 143313 h 4275461"/>
                <a:gd name="connsiteX85" fmla="*/ 2177615 w 3619883"/>
                <a:gd name="connsiteY85" fmla="*/ 119007 h 4275461"/>
                <a:gd name="connsiteX86" fmla="*/ 2255883 w 3619883"/>
                <a:gd name="connsiteY86" fmla="*/ 99047 h 4275461"/>
                <a:gd name="connsiteX87" fmla="*/ 2344622 w 3619883"/>
                <a:gd name="connsiteY87" fmla="*/ 91388 h 4275461"/>
                <a:gd name="connsiteX88" fmla="*/ 2455682 w 3619883"/>
                <a:gd name="connsiteY88" fmla="*/ 78869 h 4275461"/>
                <a:gd name="connsiteX89" fmla="*/ 2632609 w 3619883"/>
                <a:gd name="connsiteY89" fmla="*/ 75338 h 4275461"/>
                <a:gd name="connsiteX90" fmla="*/ 2742291 w 3619883"/>
                <a:gd name="connsiteY90" fmla="*/ 92282 h 4275461"/>
                <a:gd name="connsiteX91" fmla="*/ 2851974 w 3619883"/>
                <a:gd name="connsiteY91" fmla="*/ 109227 h 4275461"/>
                <a:gd name="connsiteX92" fmla="*/ 2907643 w 3619883"/>
                <a:gd name="connsiteY92" fmla="*/ 100020 h 4275461"/>
                <a:gd name="connsiteX93" fmla="*/ 2944022 w 3619883"/>
                <a:gd name="connsiteY93" fmla="*/ 30853 h 4275461"/>
                <a:gd name="connsiteX94" fmla="*/ 3022289 w 3619883"/>
                <a:gd name="connsiteY94" fmla="*/ 10893 h 4275461"/>
                <a:gd name="connsiteX95" fmla="*/ 3054807 w 3619883"/>
                <a:gd name="connsiteY95" fmla="*/ 24226 h 4275461"/>
                <a:gd name="connsiteX96" fmla="*/ 3141892 w 3619883"/>
                <a:gd name="connsiteY96" fmla="*/ 51925 h 4275461"/>
                <a:gd name="connsiteX97" fmla="*/ 3185711 w 3619883"/>
                <a:gd name="connsiteY97" fmla="*/ 59881 h 4275461"/>
                <a:gd name="connsiteX98" fmla="*/ 3219056 w 3619883"/>
                <a:gd name="connsiteY98" fmla="*/ 55536 h 4275461"/>
                <a:gd name="connsiteX99" fmla="*/ 3263425 w 3619883"/>
                <a:gd name="connsiteY99" fmla="*/ 51706 h 4275461"/>
                <a:gd name="connsiteX100" fmla="*/ 3296219 w 3619883"/>
                <a:gd name="connsiteY100" fmla="*/ 59147 h 4275461"/>
                <a:gd name="connsiteX101" fmla="*/ 3319094 w 3619883"/>
                <a:gd name="connsiteY101" fmla="*/ 42500 h 4275461"/>
                <a:gd name="connsiteX102" fmla="*/ 3420511 w 3619883"/>
                <a:gd name="connsiteY102" fmla="*/ 0 h 4275461"/>
                <a:gd name="connsiteX103" fmla="*/ 3453305 w 3619883"/>
                <a:gd name="connsiteY103" fmla="*/ 7440 h 4275461"/>
                <a:gd name="connsiteX104" fmla="*/ 3496571 w 3619883"/>
                <a:gd name="connsiteY104" fmla="*/ 27182 h 4275461"/>
                <a:gd name="connsiteX105" fmla="*/ 3602117 w 3619883"/>
                <a:gd name="connsiteY105" fmla="*/ 132521 h 4275461"/>
                <a:gd name="connsiteX106" fmla="*/ 3619883 w 3619883"/>
                <a:gd name="connsiteY106" fmla="*/ 140049 h 4275461"/>
                <a:gd name="connsiteX107" fmla="*/ 3619883 w 3619883"/>
                <a:gd name="connsiteY10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582936 w 3619883"/>
                <a:gd name="connsiteY15" fmla="*/ 4128157 h 4275461"/>
                <a:gd name="connsiteX16" fmla="*/ 1582936 w 3619883"/>
                <a:gd name="connsiteY16" fmla="*/ 3951392 h 4275461"/>
                <a:gd name="connsiteX17" fmla="*/ 1405151 w 3619883"/>
                <a:gd name="connsiteY17" fmla="*/ 3951392 h 4275461"/>
                <a:gd name="connsiteX18" fmla="*/ 1405151 w 3619883"/>
                <a:gd name="connsiteY18" fmla="*/ 4128157 h 4275461"/>
                <a:gd name="connsiteX19" fmla="*/ 1468988 w 3619883"/>
                <a:gd name="connsiteY19" fmla="*/ 4128157 h 4275461"/>
                <a:gd name="connsiteX20" fmla="*/ 1427396 w 3619883"/>
                <a:gd name="connsiteY20" fmla="*/ 4275461 h 4275461"/>
                <a:gd name="connsiteX21" fmla="*/ 1210751 w 3619883"/>
                <a:gd name="connsiteY21" fmla="*/ 4275461 h 4275461"/>
                <a:gd name="connsiteX22" fmla="*/ 1210751 w 3619883"/>
                <a:gd name="connsiteY22" fmla="*/ 4128157 h 4275461"/>
                <a:gd name="connsiteX23" fmla="*/ 1271978 w 3619883"/>
                <a:gd name="connsiteY23" fmla="*/ 4128157 h 4275461"/>
                <a:gd name="connsiteX24" fmla="*/ 1271978 w 3619883"/>
                <a:gd name="connsiteY24" fmla="*/ 3951392 h 4275461"/>
                <a:gd name="connsiteX25" fmla="*/ 1094193 w 3619883"/>
                <a:gd name="connsiteY25" fmla="*/ 3951392 h 4275461"/>
                <a:gd name="connsiteX26" fmla="*/ 1094193 w 3619883"/>
                <a:gd name="connsiteY26" fmla="*/ 4128157 h 4275461"/>
                <a:gd name="connsiteX27" fmla="*/ 1140354 w 3619883"/>
                <a:gd name="connsiteY27" fmla="*/ 4128157 h 4275461"/>
                <a:gd name="connsiteX28" fmla="*/ 1140354 w 3619883"/>
                <a:gd name="connsiteY28" fmla="*/ 4275461 h 4275461"/>
                <a:gd name="connsiteX29" fmla="*/ 953807 w 3619883"/>
                <a:gd name="connsiteY29" fmla="*/ 4275461 h 4275461"/>
                <a:gd name="connsiteX30" fmla="*/ 912215 w 3619883"/>
                <a:gd name="connsiteY30" fmla="*/ 4128157 h 4275461"/>
                <a:gd name="connsiteX31" fmla="*/ 961020 w 3619883"/>
                <a:gd name="connsiteY31" fmla="*/ 4128157 h 4275461"/>
                <a:gd name="connsiteX32" fmla="*/ 961020 w 3619883"/>
                <a:gd name="connsiteY32" fmla="*/ 3951392 h 4275461"/>
                <a:gd name="connsiteX33" fmla="*/ 783235 w 3619883"/>
                <a:gd name="connsiteY33" fmla="*/ 3951392 h 4275461"/>
                <a:gd name="connsiteX34" fmla="*/ 783235 w 3619883"/>
                <a:gd name="connsiteY34" fmla="*/ 4128157 h 4275461"/>
                <a:gd name="connsiteX35" fmla="*/ 871024 w 3619883"/>
                <a:gd name="connsiteY35" fmla="*/ 4128157 h 4275461"/>
                <a:gd name="connsiteX36" fmla="*/ 829432 w 3619883"/>
                <a:gd name="connsiteY36" fmla="*/ 4275461 h 4275461"/>
                <a:gd name="connsiteX37" fmla="*/ 611484 w 3619883"/>
                <a:gd name="connsiteY37" fmla="*/ 4275461 h 4275461"/>
                <a:gd name="connsiteX38" fmla="*/ 621247 w 3619883"/>
                <a:gd name="connsiteY38" fmla="*/ 4128157 h 4275461"/>
                <a:gd name="connsiteX39" fmla="*/ 650062 w 3619883"/>
                <a:gd name="connsiteY39" fmla="*/ 4128157 h 4275461"/>
                <a:gd name="connsiteX40" fmla="*/ 650062 w 3619883"/>
                <a:gd name="connsiteY40" fmla="*/ 3951392 h 4275461"/>
                <a:gd name="connsiteX41" fmla="*/ 472277 w 3619883"/>
                <a:gd name="connsiteY41" fmla="*/ 3951392 h 4275461"/>
                <a:gd name="connsiteX42" fmla="*/ 472277 w 3619883"/>
                <a:gd name="connsiteY42" fmla="*/ 4128157 h 4275461"/>
                <a:gd name="connsiteX43" fmla="*/ 522650 w 3619883"/>
                <a:gd name="connsiteY43" fmla="*/ 4128157 h 4275461"/>
                <a:gd name="connsiteX44" fmla="*/ 573998 w 3619883"/>
                <a:gd name="connsiteY44" fmla="*/ 4275461 h 4275461"/>
                <a:gd name="connsiteX45" fmla="*/ 336164 w 3619883"/>
                <a:gd name="connsiteY45" fmla="*/ 4275461 h 4275461"/>
                <a:gd name="connsiteX46" fmla="*/ 294572 w 3619883"/>
                <a:gd name="connsiteY46" fmla="*/ 4128157 h 4275461"/>
                <a:gd name="connsiteX47" fmla="*/ 339106 w 3619883"/>
                <a:gd name="connsiteY47" fmla="*/ 4128157 h 4275461"/>
                <a:gd name="connsiteX48" fmla="*/ 339106 w 3619883"/>
                <a:gd name="connsiteY48" fmla="*/ 3951392 h 4275461"/>
                <a:gd name="connsiteX49" fmla="*/ 161321 w 3619883"/>
                <a:gd name="connsiteY49" fmla="*/ 3951392 h 4275461"/>
                <a:gd name="connsiteX50" fmla="*/ 161321 w 3619883"/>
                <a:gd name="connsiteY50" fmla="*/ 4128157 h 4275461"/>
                <a:gd name="connsiteX51" fmla="*/ 230914 w 3619883"/>
                <a:gd name="connsiteY51" fmla="*/ 4128157 h 4275461"/>
                <a:gd name="connsiteX52" fmla="*/ 189322 w 3619883"/>
                <a:gd name="connsiteY52" fmla="*/ 4275461 h 4275461"/>
                <a:gd name="connsiteX53" fmla="*/ 0 w 3619883"/>
                <a:gd name="connsiteY53" fmla="*/ 4275461 h 4275461"/>
                <a:gd name="connsiteX54" fmla="*/ 0 w 3619883"/>
                <a:gd name="connsiteY54" fmla="*/ 42229 h 4275461"/>
                <a:gd name="connsiteX55" fmla="*/ 42464 w 3619883"/>
                <a:gd name="connsiteY55" fmla="*/ 40518 h 4275461"/>
                <a:gd name="connsiteX56" fmla="*/ 137733 w 3619883"/>
                <a:gd name="connsiteY56" fmla="*/ 35355 h 4275461"/>
                <a:gd name="connsiteX57" fmla="*/ 270565 w 3619883"/>
                <a:gd name="connsiteY57" fmla="*/ 29759 h 4275461"/>
                <a:gd name="connsiteX58" fmla="*/ 479734 w 3619883"/>
                <a:gd name="connsiteY58" fmla="*/ 45455 h 4275461"/>
                <a:gd name="connsiteX59" fmla="*/ 524103 w 3619883"/>
                <a:gd name="connsiteY59" fmla="*/ 41625 h 4275461"/>
                <a:gd name="connsiteX60" fmla="*/ 624416 w 3619883"/>
                <a:gd name="connsiteY60" fmla="*/ 22696 h 4275461"/>
                <a:gd name="connsiteX61" fmla="*/ 657762 w 3619883"/>
                <a:gd name="connsiteY61" fmla="*/ 18351 h 4275461"/>
                <a:gd name="connsiteX62" fmla="*/ 690557 w 3619883"/>
                <a:gd name="connsiteY62" fmla="*/ 25792 h 4275461"/>
                <a:gd name="connsiteX63" fmla="*/ 745123 w 3619883"/>
                <a:gd name="connsiteY63" fmla="*/ 40157 h 4275461"/>
                <a:gd name="connsiteX64" fmla="*/ 789493 w 3619883"/>
                <a:gd name="connsiteY64" fmla="*/ 36327 h 4275461"/>
                <a:gd name="connsiteX65" fmla="*/ 854255 w 3619883"/>
                <a:gd name="connsiteY65" fmla="*/ 68887 h 4275461"/>
                <a:gd name="connsiteX66" fmla="*/ 897520 w 3619883"/>
                <a:gd name="connsiteY66" fmla="*/ 88629 h 4275461"/>
                <a:gd name="connsiteX67" fmla="*/ 940510 w 3619883"/>
                <a:gd name="connsiteY67" fmla="*/ 114265 h 4275461"/>
                <a:gd name="connsiteX68" fmla="*/ 1082712 w 3619883"/>
                <a:gd name="connsiteY68" fmla="*/ 144543 h 4275461"/>
                <a:gd name="connsiteX69" fmla="*/ 1205348 w 3619883"/>
                <a:gd name="connsiteY69" fmla="*/ 120753 h 4275461"/>
                <a:gd name="connsiteX70" fmla="*/ 1271764 w 3619883"/>
                <a:gd name="connsiteY70" fmla="*/ 117956 h 4275461"/>
                <a:gd name="connsiteX71" fmla="*/ 1315583 w 3619883"/>
                <a:gd name="connsiteY71" fmla="*/ 125912 h 4275461"/>
                <a:gd name="connsiteX72" fmla="*/ 1359125 w 3619883"/>
                <a:gd name="connsiteY72" fmla="*/ 139761 h 4275461"/>
                <a:gd name="connsiteX73" fmla="*/ 1391919 w 3619883"/>
                <a:gd name="connsiteY73" fmla="*/ 147202 h 4275461"/>
                <a:gd name="connsiteX74" fmla="*/ 1436563 w 3619883"/>
                <a:gd name="connsiteY74" fmla="*/ 137480 h 4275461"/>
                <a:gd name="connsiteX75" fmla="*/ 1471566 w 3619883"/>
                <a:gd name="connsiteY75" fmla="*/ 97777 h 4275461"/>
                <a:gd name="connsiteX76" fmla="*/ 1505739 w 3619883"/>
                <a:gd name="connsiteY76" fmla="*/ 75753 h 4275461"/>
                <a:gd name="connsiteX77" fmla="*/ 1590891 w 3619883"/>
                <a:gd name="connsiteY77" fmla="*/ 144702 h 4275461"/>
                <a:gd name="connsiteX78" fmla="*/ 1625616 w 3619883"/>
                <a:gd name="connsiteY78" fmla="*/ 110893 h 4275461"/>
                <a:gd name="connsiteX79" fmla="*/ 1658964 w 3619883"/>
                <a:gd name="connsiteY79" fmla="*/ 106547 h 4275461"/>
                <a:gd name="connsiteX80" fmla="*/ 1746598 w 3619883"/>
                <a:gd name="connsiteY80" fmla="*/ 122460 h 4275461"/>
                <a:gd name="connsiteX81" fmla="*/ 1811913 w 3619883"/>
                <a:gd name="connsiteY81" fmla="*/ 143234 h 4275461"/>
                <a:gd name="connsiteX82" fmla="*/ 1856557 w 3619883"/>
                <a:gd name="connsiteY82" fmla="*/ 133511 h 4275461"/>
                <a:gd name="connsiteX83" fmla="*/ 2066003 w 3619883"/>
                <a:gd name="connsiteY83" fmla="*/ 143313 h 4275461"/>
                <a:gd name="connsiteX84" fmla="*/ 2177615 w 3619883"/>
                <a:gd name="connsiteY84" fmla="*/ 119007 h 4275461"/>
                <a:gd name="connsiteX85" fmla="*/ 2255883 w 3619883"/>
                <a:gd name="connsiteY85" fmla="*/ 99047 h 4275461"/>
                <a:gd name="connsiteX86" fmla="*/ 2344622 w 3619883"/>
                <a:gd name="connsiteY86" fmla="*/ 91388 h 4275461"/>
                <a:gd name="connsiteX87" fmla="*/ 2455682 w 3619883"/>
                <a:gd name="connsiteY87" fmla="*/ 78869 h 4275461"/>
                <a:gd name="connsiteX88" fmla="*/ 2632609 w 3619883"/>
                <a:gd name="connsiteY88" fmla="*/ 75338 h 4275461"/>
                <a:gd name="connsiteX89" fmla="*/ 2742291 w 3619883"/>
                <a:gd name="connsiteY89" fmla="*/ 92282 h 4275461"/>
                <a:gd name="connsiteX90" fmla="*/ 2851974 w 3619883"/>
                <a:gd name="connsiteY90" fmla="*/ 109227 h 4275461"/>
                <a:gd name="connsiteX91" fmla="*/ 2907643 w 3619883"/>
                <a:gd name="connsiteY91" fmla="*/ 100020 h 4275461"/>
                <a:gd name="connsiteX92" fmla="*/ 2944022 w 3619883"/>
                <a:gd name="connsiteY92" fmla="*/ 30853 h 4275461"/>
                <a:gd name="connsiteX93" fmla="*/ 3022289 w 3619883"/>
                <a:gd name="connsiteY93" fmla="*/ 10893 h 4275461"/>
                <a:gd name="connsiteX94" fmla="*/ 3054807 w 3619883"/>
                <a:gd name="connsiteY94" fmla="*/ 24226 h 4275461"/>
                <a:gd name="connsiteX95" fmla="*/ 3141892 w 3619883"/>
                <a:gd name="connsiteY95" fmla="*/ 51925 h 4275461"/>
                <a:gd name="connsiteX96" fmla="*/ 3185711 w 3619883"/>
                <a:gd name="connsiteY96" fmla="*/ 59881 h 4275461"/>
                <a:gd name="connsiteX97" fmla="*/ 3219056 w 3619883"/>
                <a:gd name="connsiteY97" fmla="*/ 55536 h 4275461"/>
                <a:gd name="connsiteX98" fmla="*/ 3263425 w 3619883"/>
                <a:gd name="connsiteY98" fmla="*/ 51706 h 4275461"/>
                <a:gd name="connsiteX99" fmla="*/ 3296219 w 3619883"/>
                <a:gd name="connsiteY99" fmla="*/ 59147 h 4275461"/>
                <a:gd name="connsiteX100" fmla="*/ 3319094 w 3619883"/>
                <a:gd name="connsiteY100" fmla="*/ 42500 h 4275461"/>
                <a:gd name="connsiteX101" fmla="*/ 3420511 w 3619883"/>
                <a:gd name="connsiteY101" fmla="*/ 0 h 4275461"/>
                <a:gd name="connsiteX102" fmla="*/ 3453305 w 3619883"/>
                <a:gd name="connsiteY102" fmla="*/ 7440 h 4275461"/>
                <a:gd name="connsiteX103" fmla="*/ 3496571 w 3619883"/>
                <a:gd name="connsiteY103" fmla="*/ 27182 h 4275461"/>
                <a:gd name="connsiteX104" fmla="*/ 3602117 w 3619883"/>
                <a:gd name="connsiteY104" fmla="*/ 132521 h 4275461"/>
                <a:gd name="connsiteX105" fmla="*/ 3619883 w 3619883"/>
                <a:gd name="connsiteY105" fmla="*/ 140049 h 4275461"/>
                <a:gd name="connsiteX106" fmla="*/ 3619883 w 3619883"/>
                <a:gd name="connsiteY10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582936 w 3619883"/>
                <a:gd name="connsiteY15" fmla="*/ 3951392 h 4275461"/>
                <a:gd name="connsiteX16" fmla="*/ 1405151 w 3619883"/>
                <a:gd name="connsiteY16" fmla="*/ 3951392 h 4275461"/>
                <a:gd name="connsiteX17" fmla="*/ 1405151 w 3619883"/>
                <a:gd name="connsiteY17" fmla="*/ 4128157 h 4275461"/>
                <a:gd name="connsiteX18" fmla="*/ 1468988 w 3619883"/>
                <a:gd name="connsiteY18" fmla="*/ 4128157 h 4275461"/>
                <a:gd name="connsiteX19" fmla="*/ 1427396 w 3619883"/>
                <a:gd name="connsiteY19" fmla="*/ 4275461 h 4275461"/>
                <a:gd name="connsiteX20" fmla="*/ 1210751 w 3619883"/>
                <a:gd name="connsiteY20" fmla="*/ 4275461 h 4275461"/>
                <a:gd name="connsiteX21" fmla="*/ 1210751 w 3619883"/>
                <a:gd name="connsiteY21" fmla="*/ 4128157 h 4275461"/>
                <a:gd name="connsiteX22" fmla="*/ 1271978 w 3619883"/>
                <a:gd name="connsiteY22" fmla="*/ 4128157 h 4275461"/>
                <a:gd name="connsiteX23" fmla="*/ 1271978 w 3619883"/>
                <a:gd name="connsiteY23" fmla="*/ 3951392 h 4275461"/>
                <a:gd name="connsiteX24" fmla="*/ 1094193 w 3619883"/>
                <a:gd name="connsiteY24" fmla="*/ 3951392 h 4275461"/>
                <a:gd name="connsiteX25" fmla="*/ 1094193 w 3619883"/>
                <a:gd name="connsiteY25" fmla="*/ 4128157 h 4275461"/>
                <a:gd name="connsiteX26" fmla="*/ 1140354 w 3619883"/>
                <a:gd name="connsiteY26" fmla="*/ 4128157 h 4275461"/>
                <a:gd name="connsiteX27" fmla="*/ 1140354 w 3619883"/>
                <a:gd name="connsiteY27" fmla="*/ 4275461 h 4275461"/>
                <a:gd name="connsiteX28" fmla="*/ 953807 w 3619883"/>
                <a:gd name="connsiteY28" fmla="*/ 4275461 h 4275461"/>
                <a:gd name="connsiteX29" fmla="*/ 912215 w 3619883"/>
                <a:gd name="connsiteY29" fmla="*/ 4128157 h 4275461"/>
                <a:gd name="connsiteX30" fmla="*/ 961020 w 3619883"/>
                <a:gd name="connsiteY30" fmla="*/ 4128157 h 4275461"/>
                <a:gd name="connsiteX31" fmla="*/ 961020 w 3619883"/>
                <a:gd name="connsiteY31" fmla="*/ 3951392 h 4275461"/>
                <a:gd name="connsiteX32" fmla="*/ 783235 w 3619883"/>
                <a:gd name="connsiteY32" fmla="*/ 3951392 h 4275461"/>
                <a:gd name="connsiteX33" fmla="*/ 783235 w 3619883"/>
                <a:gd name="connsiteY33" fmla="*/ 4128157 h 4275461"/>
                <a:gd name="connsiteX34" fmla="*/ 871024 w 3619883"/>
                <a:gd name="connsiteY34" fmla="*/ 4128157 h 4275461"/>
                <a:gd name="connsiteX35" fmla="*/ 829432 w 3619883"/>
                <a:gd name="connsiteY35" fmla="*/ 4275461 h 4275461"/>
                <a:gd name="connsiteX36" fmla="*/ 611484 w 3619883"/>
                <a:gd name="connsiteY36" fmla="*/ 4275461 h 4275461"/>
                <a:gd name="connsiteX37" fmla="*/ 621247 w 3619883"/>
                <a:gd name="connsiteY37" fmla="*/ 4128157 h 4275461"/>
                <a:gd name="connsiteX38" fmla="*/ 650062 w 3619883"/>
                <a:gd name="connsiteY38" fmla="*/ 4128157 h 4275461"/>
                <a:gd name="connsiteX39" fmla="*/ 650062 w 3619883"/>
                <a:gd name="connsiteY39" fmla="*/ 3951392 h 4275461"/>
                <a:gd name="connsiteX40" fmla="*/ 472277 w 3619883"/>
                <a:gd name="connsiteY40" fmla="*/ 3951392 h 4275461"/>
                <a:gd name="connsiteX41" fmla="*/ 472277 w 3619883"/>
                <a:gd name="connsiteY41" fmla="*/ 4128157 h 4275461"/>
                <a:gd name="connsiteX42" fmla="*/ 522650 w 3619883"/>
                <a:gd name="connsiteY42" fmla="*/ 4128157 h 4275461"/>
                <a:gd name="connsiteX43" fmla="*/ 573998 w 3619883"/>
                <a:gd name="connsiteY43" fmla="*/ 4275461 h 4275461"/>
                <a:gd name="connsiteX44" fmla="*/ 336164 w 3619883"/>
                <a:gd name="connsiteY44" fmla="*/ 4275461 h 4275461"/>
                <a:gd name="connsiteX45" fmla="*/ 294572 w 3619883"/>
                <a:gd name="connsiteY45" fmla="*/ 4128157 h 4275461"/>
                <a:gd name="connsiteX46" fmla="*/ 339106 w 3619883"/>
                <a:gd name="connsiteY46" fmla="*/ 4128157 h 4275461"/>
                <a:gd name="connsiteX47" fmla="*/ 339106 w 3619883"/>
                <a:gd name="connsiteY47" fmla="*/ 3951392 h 4275461"/>
                <a:gd name="connsiteX48" fmla="*/ 161321 w 3619883"/>
                <a:gd name="connsiteY48" fmla="*/ 3951392 h 4275461"/>
                <a:gd name="connsiteX49" fmla="*/ 161321 w 3619883"/>
                <a:gd name="connsiteY49" fmla="*/ 4128157 h 4275461"/>
                <a:gd name="connsiteX50" fmla="*/ 230914 w 3619883"/>
                <a:gd name="connsiteY50" fmla="*/ 4128157 h 4275461"/>
                <a:gd name="connsiteX51" fmla="*/ 189322 w 3619883"/>
                <a:gd name="connsiteY51" fmla="*/ 4275461 h 4275461"/>
                <a:gd name="connsiteX52" fmla="*/ 0 w 3619883"/>
                <a:gd name="connsiteY52" fmla="*/ 4275461 h 4275461"/>
                <a:gd name="connsiteX53" fmla="*/ 0 w 3619883"/>
                <a:gd name="connsiteY53" fmla="*/ 42229 h 4275461"/>
                <a:gd name="connsiteX54" fmla="*/ 42464 w 3619883"/>
                <a:gd name="connsiteY54" fmla="*/ 40518 h 4275461"/>
                <a:gd name="connsiteX55" fmla="*/ 137733 w 3619883"/>
                <a:gd name="connsiteY55" fmla="*/ 35355 h 4275461"/>
                <a:gd name="connsiteX56" fmla="*/ 270565 w 3619883"/>
                <a:gd name="connsiteY56" fmla="*/ 29759 h 4275461"/>
                <a:gd name="connsiteX57" fmla="*/ 479734 w 3619883"/>
                <a:gd name="connsiteY57" fmla="*/ 45455 h 4275461"/>
                <a:gd name="connsiteX58" fmla="*/ 524103 w 3619883"/>
                <a:gd name="connsiteY58" fmla="*/ 41625 h 4275461"/>
                <a:gd name="connsiteX59" fmla="*/ 624416 w 3619883"/>
                <a:gd name="connsiteY59" fmla="*/ 22696 h 4275461"/>
                <a:gd name="connsiteX60" fmla="*/ 657762 w 3619883"/>
                <a:gd name="connsiteY60" fmla="*/ 18351 h 4275461"/>
                <a:gd name="connsiteX61" fmla="*/ 690557 w 3619883"/>
                <a:gd name="connsiteY61" fmla="*/ 25792 h 4275461"/>
                <a:gd name="connsiteX62" fmla="*/ 745123 w 3619883"/>
                <a:gd name="connsiteY62" fmla="*/ 40157 h 4275461"/>
                <a:gd name="connsiteX63" fmla="*/ 789493 w 3619883"/>
                <a:gd name="connsiteY63" fmla="*/ 36327 h 4275461"/>
                <a:gd name="connsiteX64" fmla="*/ 854255 w 3619883"/>
                <a:gd name="connsiteY64" fmla="*/ 68887 h 4275461"/>
                <a:gd name="connsiteX65" fmla="*/ 897520 w 3619883"/>
                <a:gd name="connsiteY65" fmla="*/ 88629 h 4275461"/>
                <a:gd name="connsiteX66" fmla="*/ 940510 w 3619883"/>
                <a:gd name="connsiteY66" fmla="*/ 114265 h 4275461"/>
                <a:gd name="connsiteX67" fmla="*/ 1082712 w 3619883"/>
                <a:gd name="connsiteY67" fmla="*/ 144543 h 4275461"/>
                <a:gd name="connsiteX68" fmla="*/ 1205348 w 3619883"/>
                <a:gd name="connsiteY68" fmla="*/ 120753 h 4275461"/>
                <a:gd name="connsiteX69" fmla="*/ 1271764 w 3619883"/>
                <a:gd name="connsiteY69" fmla="*/ 117956 h 4275461"/>
                <a:gd name="connsiteX70" fmla="*/ 1315583 w 3619883"/>
                <a:gd name="connsiteY70" fmla="*/ 125912 h 4275461"/>
                <a:gd name="connsiteX71" fmla="*/ 1359125 w 3619883"/>
                <a:gd name="connsiteY71" fmla="*/ 139761 h 4275461"/>
                <a:gd name="connsiteX72" fmla="*/ 1391919 w 3619883"/>
                <a:gd name="connsiteY72" fmla="*/ 147202 h 4275461"/>
                <a:gd name="connsiteX73" fmla="*/ 1436563 w 3619883"/>
                <a:gd name="connsiteY73" fmla="*/ 137480 h 4275461"/>
                <a:gd name="connsiteX74" fmla="*/ 1471566 w 3619883"/>
                <a:gd name="connsiteY74" fmla="*/ 97777 h 4275461"/>
                <a:gd name="connsiteX75" fmla="*/ 1505739 w 3619883"/>
                <a:gd name="connsiteY75" fmla="*/ 75753 h 4275461"/>
                <a:gd name="connsiteX76" fmla="*/ 1590891 w 3619883"/>
                <a:gd name="connsiteY76" fmla="*/ 144702 h 4275461"/>
                <a:gd name="connsiteX77" fmla="*/ 1625616 w 3619883"/>
                <a:gd name="connsiteY77" fmla="*/ 110893 h 4275461"/>
                <a:gd name="connsiteX78" fmla="*/ 1658964 w 3619883"/>
                <a:gd name="connsiteY78" fmla="*/ 106547 h 4275461"/>
                <a:gd name="connsiteX79" fmla="*/ 1746598 w 3619883"/>
                <a:gd name="connsiteY79" fmla="*/ 122460 h 4275461"/>
                <a:gd name="connsiteX80" fmla="*/ 1811913 w 3619883"/>
                <a:gd name="connsiteY80" fmla="*/ 143234 h 4275461"/>
                <a:gd name="connsiteX81" fmla="*/ 1856557 w 3619883"/>
                <a:gd name="connsiteY81" fmla="*/ 133511 h 4275461"/>
                <a:gd name="connsiteX82" fmla="*/ 2066003 w 3619883"/>
                <a:gd name="connsiteY82" fmla="*/ 143313 h 4275461"/>
                <a:gd name="connsiteX83" fmla="*/ 2177615 w 3619883"/>
                <a:gd name="connsiteY83" fmla="*/ 119007 h 4275461"/>
                <a:gd name="connsiteX84" fmla="*/ 2255883 w 3619883"/>
                <a:gd name="connsiteY84" fmla="*/ 99047 h 4275461"/>
                <a:gd name="connsiteX85" fmla="*/ 2344622 w 3619883"/>
                <a:gd name="connsiteY85" fmla="*/ 91388 h 4275461"/>
                <a:gd name="connsiteX86" fmla="*/ 2455682 w 3619883"/>
                <a:gd name="connsiteY86" fmla="*/ 78869 h 4275461"/>
                <a:gd name="connsiteX87" fmla="*/ 2632609 w 3619883"/>
                <a:gd name="connsiteY87" fmla="*/ 75338 h 4275461"/>
                <a:gd name="connsiteX88" fmla="*/ 2742291 w 3619883"/>
                <a:gd name="connsiteY88" fmla="*/ 92282 h 4275461"/>
                <a:gd name="connsiteX89" fmla="*/ 2851974 w 3619883"/>
                <a:gd name="connsiteY89" fmla="*/ 109227 h 4275461"/>
                <a:gd name="connsiteX90" fmla="*/ 2907643 w 3619883"/>
                <a:gd name="connsiteY90" fmla="*/ 100020 h 4275461"/>
                <a:gd name="connsiteX91" fmla="*/ 2944022 w 3619883"/>
                <a:gd name="connsiteY91" fmla="*/ 30853 h 4275461"/>
                <a:gd name="connsiteX92" fmla="*/ 3022289 w 3619883"/>
                <a:gd name="connsiteY92" fmla="*/ 10893 h 4275461"/>
                <a:gd name="connsiteX93" fmla="*/ 3054807 w 3619883"/>
                <a:gd name="connsiteY93" fmla="*/ 24226 h 4275461"/>
                <a:gd name="connsiteX94" fmla="*/ 3141892 w 3619883"/>
                <a:gd name="connsiteY94" fmla="*/ 51925 h 4275461"/>
                <a:gd name="connsiteX95" fmla="*/ 3185711 w 3619883"/>
                <a:gd name="connsiteY95" fmla="*/ 59881 h 4275461"/>
                <a:gd name="connsiteX96" fmla="*/ 3219056 w 3619883"/>
                <a:gd name="connsiteY96" fmla="*/ 55536 h 4275461"/>
                <a:gd name="connsiteX97" fmla="*/ 3263425 w 3619883"/>
                <a:gd name="connsiteY97" fmla="*/ 51706 h 4275461"/>
                <a:gd name="connsiteX98" fmla="*/ 3296219 w 3619883"/>
                <a:gd name="connsiteY98" fmla="*/ 59147 h 4275461"/>
                <a:gd name="connsiteX99" fmla="*/ 3319094 w 3619883"/>
                <a:gd name="connsiteY99" fmla="*/ 42500 h 4275461"/>
                <a:gd name="connsiteX100" fmla="*/ 3420511 w 3619883"/>
                <a:gd name="connsiteY100" fmla="*/ 0 h 4275461"/>
                <a:gd name="connsiteX101" fmla="*/ 3453305 w 3619883"/>
                <a:gd name="connsiteY101" fmla="*/ 7440 h 4275461"/>
                <a:gd name="connsiteX102" fmla="*/ 3496571 w 3619883"/>
                <a:gd name="connsiteY102" fmla="*/ 27182 h 4275461"/>
                <a:gd name="connsiteX103" fmla="*/ 3602117 w 3619883"/>
                <a:gd name="connsiteY103" fmla="*/ 132521 h 4275461"/>
                <a:gd name="connsiteX104" fmla="*/ 3619883 w 3619883"/>
                <a:gd name="connsiteY104" fmla="*/ 140049 h 4275461"/>
                <a:gd name="connsiteX105" fmla="*/ 3619883 w 3619883"/>
                <a:gd name="connsiteY10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517252 w 3619883"/>
                <a:gd name="connsiteY14" fmla="*/ 4128157 h 4275461"/>
                <a:gd name="connsiteX15" fmla="*/ 1405151 w 3619883"/>
                <a:gd name="connsiteY15" fmla="*/ 3951392 h 4275461"/>
                <a:gd name="connsiteX16" fmla="*/ 1405151 w 3619883"/>
                <a:gd name="connsiteY16" fmla="*/ 4128157 h 4275461"/>
                <a:gd name="connsiteX17" fmla="*/ 1468988 w 3619883"/>
                <a:gd name="connsiteY17" fmla="*/ 4128157 h 4275461"/>
                <a:gd name="connsiteX18" fmla="*/ 1427396 w 3619883"/>
                <a:gd name="connsiteY18" fmla="*/ 4275461 h 4275461"/>
                <a:gd name="connsiteX19" fmla="*/ 1210751 w 3619883"/>
                <a:gd name="connsiteY19" fmla="*/ 4275461 h 4275461"/>
                <a:gd name="connsiteX20" fmla="*/ 1210751 w 3619883"/>
                <a:gd name="connsiteY20" fmla="*/ 4128157 h 4275461"/>
                <a:gd name="connsiteX21" fmla="*/ 1271978 w 3619883"/>
                <a:gd name="connsiteY21" fmla="*/ 4128157 h 4275461"/>
                <a:gd name="connsiteX22" fmla="*/ 1271978 w 3619883"/>
                <a:gd name="connsiteY22" fmla="*/ 3951392 h 4275461"/>
                <a:gd name="connsiteX23" fmla="*/ 1094193 w 3619883"/>
                <a:gd name="connsiteY23" fmla="*/ 3951392 h 4275461"/>
                <a:gd name="connsiteX24" fmla="*/ 1094193 w 3619883"/>
                <a:gd name="connsiteY24" fmla="*/ 4128157 h 4275461"/>
                <a:gd name="connsiteX25" fmla="*/ 1140354 w 3619883"/>
                <a:gd name="connsiteY25" fmla="*/ 4128157 h 4275461"/>
                <a:gd name="connsiteX26" fmla="*/ 1140354 w 3619883"/>
                <a:gd name="connsiteY26" fmla="*/ 4275461 h 4275461"/>
                <a:gd name="connsiteX27" fmla="*/ 953807 w 3619883"/>
                <a:gd name="connsiteY27" fmla="*/ 4275461 h 4275461"/>
                <a:gd name="connsiteX28" fmla="*/ 912215 w 3619883"/>
                <a:gd name="connsiteY28" fmla="*/ 4128157 h 4275461"/>
                <a:gd name="connsiteX29" fmla="*/ 961020 w 3619883"/>
                <a:gd name="connsiteY29" fmla="*/ 4128157 h 4275461"/>
                <a:gd name="connsiteX30" fmla="*/ 961020 w 3619883"/>
                <a:gd name="connsiteY30" fmla="*/ 3951392 h 4275461"/>
                <a:gd name="connsiteX31" fmla="*/ 783235 w 3619883"/>
                <a:gd name="connsiteY31" fmla="*/ 3951392 h 4275461"/>
                <a:gd name="connsiteX32" fmla="*/ 783235 w 3619883"/>
                <a:gd name="connsiteY32" fmla="*/ 4128157 h 4275461"/>
                <a:gd name="connsiteX33" fmla="*/ 871024 w 3619883"/>
                <a:gd name="connsiteY33" fmla="*/ 4128157 h 4275461"/>
                <a:gd name="connsiteX34" fmla="*/ 829432 w 3619883"/>
                <a:gd name="connsiteY34" fmla="*/ 4275461 h 4275461"/>
                <a:gd name="connsiteX35" fmla="*/ 611484 w 3619883"/>
                <a:gd name="connsiteY35" fmla="*/ 4275461 h 4275461"/>
                <a:gd name="connsiteX36" fmla="*/ 621247 w 3619883"/>
                <a:gd name="connsiteY36" fmla="*/ 4128157 h 4275461"/>
                <a:gd name="connsiteX37" fmla="*/ 650062 w 3619883"/>
                <a:gd name="connsiteY37" fmla="*/ 4128157 h 4275461"/>
                <a:gd name="connsiteX38" fmla="*/ 650062 w 3619883"/>
                <a:gd name="connsiteY38" fmla="*/ 3951392 h 4275461"/>
                <a:gd name="connsiteX39" fmla="*/ 472277 w 3619883"/>
                <a:gd name="connsiteY39" fmla="*/ 3951392 h 4275461"/>
                <a:gd name="connsiteX40" fmla="*/ 472277 w 3619883"/>
                <a:gd name="connsiteY40" fmla="*/ 4128157 h 4275461"/>
                <a:gd name="connsiteX41" fmla="*/ 522650 w 3619883"/>
                <a:gd name="connsiteY41" fmla="*/ 4128157 h 4275461"/>
                <a:gd name="connsiteX42" fmla="*/ 573998 w 3619883"/>
                <a:gd name="connsiteY42" fmla="*/ 4275461 h 4275461"/>
                <a:gd name="connsiteX43" fmla="*/ 336164 w 3619883"/>
                <a:gd name="connsiteY43" fmla="*/ 4275461 h 4275461"/>
                <a:gd name="connsiteX44" fmla="*/ 294572 w 3619883"/>
                <a:gd name="connsiteY44" fmla="*/ 4128157 h 4275461"/>
                <a:gd name="connsiteX45" fmla="*/ 339106 w 3619883"/>
                <a:gd name="connsiteY45" fmla="*/ 4128157 h 4275461"/>
                <a:gd name="connsiteX46" fmla="*/ 339106 w 3619883"/>
                <a:gd name="connsiteY46" fmla="*/ 3951392 h 4275461"/>
                <a:gd name="connsiteX47" fmla="*/ 161321 w 3619883"/>
                <a:gd name="connsiteY47" fmla="*/ 3951392 h 4275461"/>
                <a:gd name="connsiteX48" fmla="*/ 161321 w 3619883"/>
                <a:gd name="connsiteY48" fmla="*/ 4128157 h 4275461"/>
                <a:gd name="connsiteX49" fmla="*/ 230914 w 3619883"/>
                <a:gd name="connsiteY49" fmla="*/ 4128157 h 4275461"/>
                <a:gd name="connsiteX50" fmla="*/ 189322 w 3619883"/>
                <a:gd name="connsiteY50" fmla="*/ 4275461 h 4275461"/>
                <a:gd name="connsiteX51" fmla="*/ 0 w 3619883"/>
                <a:gd name="connsiteY51" fmla="*/ 4275461 h 4275461"/>
                <a:gd name="connsiteX52" fmla="*/ 0 w 3619883"/>
                <a:gd name="connsiteY52" fmla="*/ 42229 h 4275461"/>
                <a:gd name="connsiteX53" fmla="*/ 42464 w 3619883"/>
                <a:gd name="connsiteY53" fmla="*/ 40518 h 4275461"/>
                <a:gd name="connsiteX54" fmla="*/ 137733 w 3619883"/>
                <a:gd name="connsiteY54" fmla="*/ 35355 h 4275461"/>
                <a:gd name="connsiteX55" fmla="*/ 270565 w 3619883"/>
                <a:gd name="connsiteY55" fmla="*/ 29759 h 4275461"/>
                <a:gd name="connsiteX56" fmla="*/ 479734 w 3619883"/>
                <a:gd name="connsiteY56" fmla="*/ 45455 h 4275461"/>
                <a:gd name="connsiteX57" fmla="*/ 524103 w 3619883"/>
                <a:gd name="connsiteY57" fmla="*/ 41625 h 4275461"/>
                <a:gd name="connsiteX58" fmla="*/ 624416 w 3619883"/>
                <a:gd name="connsiteY58" fmla="*/ 22696 h 4275461"/>
                <a:gd name="connsiteX59" fmla="*/ 657762 w 3619883"/>
                <a:gd name="connsiteY59" fmla="*/ 18351 h 4275461"/>
                <a:gd name="connsiteX60" fmla="*/ 690557 w 3619883"/>
                <a:gd name="connsiteY60" fmla="*/ 25792 h 4275461"/>
                <a:gd name="connsiteX61" fmla="*/ 745123 w 3619883"/>
                <a:gd name="connsiteY61" fmla="*/ 40157 h 4275461"/>
                <a:gd name="connsiteX62" fmla="*/ 789493 w 3619883"/>
                <a:gd name="connsiteY62" fmla="*/ 36327 h 4275461"/>
                <a:gd name="connsiteX63" fmla="*/ 854255 w 3619883"/>
                <a:gd name="connsiteY63" fmla="*/ 68887 h 4275461"/>
                <a:gd name="connsiteX64" fmla="*/ 897520 w 3619883"/>
                <a:gd name="connsiteY64" fmla="*/ 88629 h 4275461"/>
                <a:gd name="connsiteX65" fmla="*/ 940510 w 3619883"/>
                <a:gd name="connsiteY65" fmla="*/ 114265 h 4275461"/>
                <a:gd name="connsiteX66" fmla="*/ 1082712 w 3619883"/>
                <a:gd name="connsiteY66" fmla="*/ 144543 h 4275461"/>
                <a:gd name="connsiteX67" fmla="*/ 1205348 w 3619883"/>
                <a:gd name="connsiteY67" fmla="*/ 120753 h 4275461"/>
                <a:gd name="connsiteX68" fmla="*/ 1271764 w 3619883"/>
                <a:gd name="connsiteY68" fmla="*/ 117956 h 4275461"/>
                <a:gd name="connsiteX69" fmla="*/ 1315583 w 3619883"/>
                <a:gd name="connsiteY69" fmla="*/ 125912 h 4275461"/>
                <a:gd name="connsiteX70" fmla="*/ 1359125 w 3619883"/>
                <a:gd name="connsiteY70" fmla="*/ 139761 h 4275461"/>
                <a:gd name="connsiteX71" fmla="*/ 1391919 w 3619883"/>
                <a:gd name="connsiteY71" fmla="*/ 147202 h 4275461"/>
                <a:gd name="connsiteX72" fmla="*/ 1436563 w 3619883"/>
                <a:gd name="connsiteY72" fmla="*/ 137480 h 4275461"/>
                <a:gd name="connsiteX73" fmla="*/ 1471566 w 3619883"/>
                <a:gd name="connsiteY73" fmla="*/ 97777 h 4275461"/>
                <a:gd name="connsiteX74" fmla="*/ 1505739 w 3619883"/>
                <a:gd name="connsiteY74" fmla="*/ 75753 h 4275461"/>
                <a:gd name="connsiteX75" fmla="*/ 1590891 w 3619883"/>
                <a:gd name="connsiteY75" fmla="*/ 144702 h 4275461"/>
                <a:gd name="connsiteX76" fmla="*/ 1625616 w 3619883"/>
                <a:gd name="connsiteY76" fmla="*/ 110893 h 4275461"/>
                <a:gd name="connsiteX77" fmla="*/ 1658964 w 3619883"/>
                <a:gd name="connsiteY77" fmla="*/ 106547 h 4275461"/>
                <a:gd name="connsiteX78" fmla="*/ 1746598 w 3619883"/>
                <a:gd name="connsiteY78" fmla="*/ 122460 h 4275461"/>
                <a:gd name="connsiteX79" fmla="*/ 1811913 w 3619883"/>
                <a:gd name="connsiteY79" fmla="*/ 143234 h 4275461"/>
                <a:gd name="connsiteX80" fmla="*/ 1856557 w 3619883"/>
                <a:gd name="connsiteY80" fmla="*/ 133511 h 4275461"/>
                <a:gd name="connsiteX81" fmla="*/ 2066003 w 3619883"/>
                <a:gd name="connsiteY81" fmla="*/ 143313 h 4275461"/>
                <a:gd name="connsiteX82" fmla="*/ 2177615 w 3619883"/>
                <a:gd name="connsiteY82" fmla="*/ 119007 h 4275461"/>
                <a:gd name="connsiteX83" fmla="*/ 2255883 w 3619883"/>
                <a:gd name="connsiteY83" fmla="*/ 99047 h 4275461"/>
                <a:gd name="connsiteX84" fmla="*/ 2344622 w 3619883"/>
                <a:gd name="connsiteY84" fmla="*/ 91388 h 4275461"/>
                <a:gd name="connsiteX85" fmla="*/ 2455682 w 3619883"/>
                <a:gd name="connsiteY85" fmla="*/ 78869 h 4275461"/>
                <a:gd name="connsiteX86" fmla="*/ 2632609 w 3619883"/>
                <a:gd name="connsiteY86" fmla="*/ 75338 h 4275461"/>
                <a:gd name="connsiteX87" fmla="*/ 2742291 w 3619883"/>
                <a:gd name="connsiteY87" fmla="*/ 92282 h 4275461"/>
                <a:gd name="connsiteX88" fmla="*/ 2851974 w 3619883"/>
                <a:gd name="connsiteY88" fmla="*/ 109227 h 4275461"/>
                <a:gd name="connsiteX89" fmla="*/ 2907643 w 3619883"/>
                <a:gd name="connsiteY89" fmla="*/ 100020 h 4275461"/>
                <a:gd name="connsiteX90" fmla="*/ 2944022 w 3619883"/>
                <a:gd name="connsiteY90" fmla="*/ 30853 h 4275461"/>
                <a:gd name="connsiteX91" fmla="*/ 3022289 w 3619883"/>
                <a:gd name="connsiteY91" fmla="*/ 10893 h 4275461"/>
                <a:gd name="connsiteX92" fmla="*/ 3054807 w 3619883"/>
                <a:gd name="connsiteY92" fmla="*/ 24226 h 4275461"/>
                <a:gd name="connsiteX93" fmla="*/ 3141892 w 3619883"/>
                <a:gd name="connsiteY93" fmla="*/ 51925 h 4275461"/>
                <a:gd name="connsiteX94" fmla="*/ 3185711 w 3619883"/>
                <a:gd name="connsiteY94" fmla="*/ 59881 h 4275461"/>
                <a:gd name="connsiteX95" fmla="*/ 3219056 w 3619883"/>
                <a:gd name="connsiteY95" fmla="*/ 55536 h 4275461"/>
                <a:gd name="connsiteX96" fmla="*/ 3263425 w 3619883"/>
                <a:gd name="connsiteY96" fmla="*/ 51706 h 4275461"/>
                <a:gd name="connsiteX97" fmla="*/ 3296219 w 3619883"/>
                <a:gd name="connsiteY97" fmla="*/ 59147 h 4275461"/>
                <a:gd name="connsiteX98" fmla="*/ 3319094 w 3619883"/>
                <a:gd name="connsiteY98" fmla="*/ 42500 h 4275461"/>
                <a:gd name="connsiteX99" fmla="*/ 3420511 w 3619883"/>
                <a:gd name="connsiteY99" fmla="*/ 0 h 4275461"/>
                <a:gd name="connsiteX100" fmla="*/ 3453305 w 3619883"/>
                <a:gd name="connsiteY100" fmla="*/ 7440 h 4275461"/>
                <a:gd name="connsiteX101" fmla="*/ 3496571 w 3619883"/>
                <a:gd name="connsiteY101" fmla="*/ 27182 h 4275461"/>
                <a:gd name="connsiteX102" fmla="*/ 3602117 w 3619883"/>
                <a:gd name="connsiteY102" fmla="*/ 132521 h 4275461"/>
                <a:gd name="connsiteX103" fmla="*/ 3619883 w 3619883"/>
                <a:gd name="connsiteY103" fmla="*/ 140049 h 4275461"/>
                <a:gd name="connsiteX104" fmla="*/ 3619883 w 3619883"/>
                <a:gd name="connsiteY10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05151 w 3619883"/>
                <a:gd name="connsiteY15" fmla="*/ 4128157 h 4275461"/>
                <a:gd name="connsiteX16" fmla="*/ 1468988 w 3619883"/>
                <a:gd name="connsiteY16" fmla="*/ 4128157 h 4275461"/>
                <a:gd name="connsiteX17" fmla="*/ 1427396 w 3619883"/>
                <a:gd name="connsiteY17" fmla="*/ 4275461 h 4275461"/>
                <a:gd name="connsiteX18" fmla="*/ 1210751 w 3619883"/>
                <a:gd name="connsiteY18" fmla="*/ 4275461 h 4275461"/>
                <a:gd name="connsiteX19" fmla="*/ 1210751 w 3619883"/>
                <a:gd name="connsiteY19" fmla="*/ 4128157 h 4275461"/>
                <a:gd name="connsiteX20" fmla="*/ 1271978 w 3619883"/>
                <a:gd name="connsiteY20" fmla="*/ 4128157 h 4275461"/>
                <a:gd name="connsiteX21" fmla="*/ 1271978 w 3619883"/>
                <a:gd name="connsiteY21" fmla="*/ 3951392 h 4275461"/>
                <a:gd name="connsiteX22" fmla="*/ 1094193 w 3619883"/>
                <a:gd name="connsiteY22" fmla="*/ 3951392 h 4275461"/>
                <a:gd name="connsiteX23" fmla="*/ 1094193 w 3619883"/>
                <a:gd name="connsiteY23" fmla="*/ 4128157 h 4275461"/>
                <a:gd name="connsiteX24" fmla="*/ 1140354 w 3619883"/>
                <a:gd name="connsiteY24" fmla="*/ 4128157 h 4275461"/>
                <a:gd name="connsiteX25" fmla="*/ 1140354 w 3619883"/>
                <a:gd name="connsiteY25" fmla="*/ 4275461 h 4275461"/>
                <a:gd name="connsiteX26" fmla="*/ 953807 w 3619883"/>
                <a:gd name="connsiteY26" fmla="*/ 4275461 h 4275461"/>
                <a:gd name="connsiteX27" fmla="*/ 912215 w 3619883"/>
                <a:gd name="connsiteY27" fmla="*/ 4128157 h 4275461"/>
                <a:gd name="connsiteX28" fmla="*/ 961020 w 3619883"/>
                <a:gd name="connsiteY28" fmla="*/ 4128157 h 4275461"/>
                <a:gd name="connsiteX29" fmla="*/ 961020 w 3619883"/>
                <a:gd name="connsiteY29" fmla="*/ 3951392 h 4275461"/>
                <a:gd name="connsiteX30" fmla="*/ 783235 w 3619883"/>
                <a:gd name="connsiteY30" fmla="*/ 3951392 h 4275461"/>
                <a:gd name="connsiteX31" fmla="*/ 783235 w 3619883"/>
                <a:gd name="connsiteY31" fmla="*/ 4128157 h 4275461"/>
                <a:gd name="connsiteX32" fmla="*/ 871024 w 3619883"/>
                <a:gd name="connsiteY32" fmla="*/ 4128157 h 4275461"/>
                <a:gd name="connsiteX33" fmla="*/ 829432 w 3619883"/>
                <a:gd name="connsiteY33" fmla="*/ 4275461 h 4275461"/>
                <a:gd name="connsiteX34" fmla="*/ 611484 w 3619883"/>
                <a:gd name="connsiteY34" fmla="*/ 4275461 h 4275461"/>
                <a:gd name="connsiteX35" fmla="*/ 621247 w 3619883"/>
                <a:gd name="connsiteY35" fmla="*/ 4128157 h 4275461"/>
                <a:gd name="connsiteX36" fmla="*/ 650062 w 3619883"/>
                <a:gd name="connsiteY36" fmla="*/ 4128157 h 4275461"/>
                <a:gd name="connsiteX37" fmla="*/ 650062 w 3619883"/>
                <a:gd name="connsiteY37" fmla="*/ 3951392 h 4275461"/>
                <a:gd name="connsiteX38" fmla="*/ 472277 w 3619883"/>
                <a:gd name="connsiteY38" fmla="*/ 3951392 h 4275461"/>
                <a:gd name="connsiteX39" fmla="*/ 472277 w 3619883"/>
                <a:gd name="connsiteY39" fmla="*/ 4128157 h 4275461"/>
                <a:gd name="connsiteX40" fmla="*/ 522650 w 3619883"/>
                <a:gd name="connsiteY40" fmla="*/ 4128157 h 4275461"/>
                <a:gd name="connsiteX41" fmla="*/ 573998 w 3619883"/>
                <a:gd name="connsiteY41" fmla="*/ 4275461 h 4275461"/>
                <a:gd name="connsiteX42" fmla="*/ 336164 w 3619883"/>
                <a:gd name="connsiteY42" fmla="*/ 4275461 h 4275461"/>
                <a:gd name="connsiteX43" fmla="*/ 294572 w 3619883"/>
                <a:gd name="connsiteY43" fmla="*/ 4128157 h 4275461"/>
                <a:gd name="connsiteX44" fmla="*/ 339106 w 3619883"/>
                <a:gd name="connsiteY44" fmla="*/ 4128157 h 4275461"/>
                <a:gd name="connsiteX45" fmla="*/ 339106 w 3619883"/>
                <a:gd name="connsiteY45" fmla="*/ 3951392 h 4275461"/>
                <a:gd name="connsiteX46" fmla="*/ 161321 w 3619883"/>
                <a:gd name="connsiteY46" fmla="*/ 3951392 h 4275461"/>
                <a:gd name="connsiteX47" fmla="*/ 161321 w 3619883"/>
                <a:gd name="connsiteY47" fmla="*/ 4128157 h 4275461"/>
                <a:gd name="connsiteX48" fmla="*/ 230914 w 3619883"/>
                <a:gd name="connsiteY48" fmla="*/ 4128157 h 4275461"/>
                <a:gd name="connsiteX49" fmla="*/ 189322 w 3619883"/>
                <a:gd name="connsiteY49" fmla="*/ 4275461 h 4275461"/>
                <a:gd name="connsiteX50" fmla="*/ 0 w 3619883"/>
                <a:gd name="connsiteY50" fmla="*/ 4275461 h 4275461"/>
                <a:gd name="connsiteX51" fmla="*/ 0 w 3619883"/>
                <a:gd name="connsiteY51" fmla="*/ 42229 h 4275461"/>
                <a:gd name="connsiteX52" fmla="*/ 42464 w 3619883"/>
                <a:gd name="connsiteY52" fmla="*/ 40518 h 4275461"/>
                <a:gd name="connsiteX53" fmla="*/ 137733 w 3619883"/>
                <a:gd name="connsiteY53" fmla="*/ 35355 h 4275461"/>
                <a:gd name="connsiteX54" fmla="*/ 270565 w 3619883"/>
                <a:gd name="connsiteY54" fmla="*/ 29759 h 4275461"/>
                <a:gd name="connsiteX55" fmla="*/ 479734 w 3619883"/>
                <a:gd name="connsiteY55" fmla="*/ 45455 h 4275461"/>
                <a:gd name="connsiteX56" fmla="*/ 524103 w 3619883"/>
                <a:gd name="connsiteY56" fmla="*/ 41625 h 4275461"/>
                <a:gd name="connsiteX57" fmla="*/ 624416 w 3619883"/>
                <a:gd name="connsiteY57" fmla="*/ 22696 h 4275461"/>
                <a:gd name="connsiteX58" fmla="*/ 657762 w 3619883"/>
                <a:gd name="connsiteY58" fmla="*/ 18351 h 4275461"/>
                <a:gd name="connsiteX59" fmla="*/ 690557 w 3619883"/>
                <a:gd name="connsiteY59" fmla="*/ 25792 h 4275461"/>
                <a:gd name="connsiteX60" fmla="*/ 745123 w 3619883"/>
                <a:gd name="connsiteY60" fmla="*/ 40157 h 4275461"/>
                <a:gd name="connsiteX61" fmla="*/ 789493 w 3619883"/>
                <a:gd name="connsiteY61" fmla="*/ 36327 h 4275461"/>
                <a:gd name="connsiteX62" fmla="*/ 854255 w 3619883"/>
                <a:gd name="connsiteY62" fmla="*/ 68887 h 4275461"/>
                <a:gd name="connsiteX63" fmla="*/ 897520 w 3619883"/>
                <a:gd name="connsiteY63" fmla="*/ 88629 h 4275461"/>
                <a:gd name="connsiteX64" fmla="*/ 940510 w 3619883"/>
                <a:gd name="connsiteY64" fmla="*/ 114265 h 4275461"/>
                <a:gd name="connsiteX65" fmla="*/ 1082712 w 3619883"/>
                <a:gd name="connsiteY65" fmla="*/ 144543 h 4275461"/>
                <a:gd name="connsiteX66" fmla="*/ 1205348 w 3619883"/>
                <a:gd name="connsiteY66" fmla="*/ 120753 h 4275461"/>
                <a:gd name="connsiteX67" fmla="*/ 1271764 w 3619883"/>
                <a:gd name="connsiteY67" fmla="*/ 117956 h 4275461"/>
                <a:gd name="connsiteX68" fmla="*/ 1315583 w 3619883"/>
                <a:gd name="connsiteY68" fmla="*/ 125912 h 4275461"/>
                <a:gd name="connsiteX69" fmla="*/ 1359125 w 3619883"/>
                <a:gd name="connsiteY69" fmla="*/ 139761 h 4275461"/>
                <a:gd name="connsiteX70" fmla="*/ 1391919 w 3619883"/>
                <a:gd name="connsiteY70" fmla="*/ 147202 h 4275461"/>
                <a:gd name="connsiteX71" fmla="*/ 1436563 w 3619883"/>
                <a:gd name="connsiteY71" fmla="*/ 137480 h 4275461"/>
                <a:gd name="connsiteX72" fmla="*/ 1471566 w 3619883"/>
                <a:gd name="connsiteY72" fmla="*/ 97777 h 4275461"/>
                <a:gd name="connsiteX73" fmla="*/ 1505739 w 3619883"/>
                <a:gd name="connsiteY73" fmla="*/ 75753 h 4275461"/>
                <a:gd name="connsiteX74" fmla="*/ 1590891 w 3619883"/>
                <a:gd name="connsiteY74" fmla="*/ 144702 h 4275461"/>
                <a:gd name="connsiteX75" fmla="*/ 1625616 w 3619883"/>
                <a:gd name="connsiteY75" fmla="*/ 110893 h 4275461"/>
                <a:gd name="connsiteX76" fmla="*/ 1658964 w 3619883"/>
                <a:gd name="connsiteY76" fmla="*/ 106547 h 4275461"/>
                <a:gd name="connsiteX77" fmla="*/ 1746598 w 3619883"/>
                <a:gd name="connsiteY77" fmla="*/ 122460 h 4275461"/>
                <a:gd name="connsiteX78" fmla="*/ 1811913 w 3619883"/>
                <a:gd name="connsiteY78" fmla="*/ 143234 h 4275461"/>
                <a:gd name="connsiteX79" fmla="*/ 1856557 w 3619883"/>
                <a:gd name="connsiteY79" fmla="*/ 133511 h 4275461"/>
                <a:gd name="connsiteX80" fmla="*/ 2066003 w 3619883"/>
                <a:gd name="connsiteY80" fmla="*/ 143313 h 4275461"/>
                <a:gd name="connsiteX81" fmla="*/ 2177615 w 3619883"/>
                <a:gd name="connsiteY81" fmla="*/ 119007 h 4275461"/>
                <a:gd name="connsiteX82" fmla="*/ 2255883 w 3619883"/>
                <a:gd name="connsiteY82" fmla="*/ 99047 h 4275461"/>
                <a:gd name="connsiteX83" fmla="*/ 2344622 w 3619883"/>
                <a:gd name="connsiteY83" fmla="*/ 91388 h 4275461"/>
                <a:gd name="connsiteX84" fmla="*/ 2455682 w 3619883"/>
                <a:gd name="connsiteY84" fmla="*/ 78869 h 4275461"/>
                <a:gd name="connsiteX85" fmla="*/ 2632609 w 3619883"/>
                <a:gd name="connsiteY85" fmla="*/ 75338 h 4275461"/>
                <a:gd name="connsiteX86" fmla="*/ 2742291 w 3619883"/>
                <a:gd name="connsiteY86" fmla="*/ 92282 h 4275461"/>
                <a:gd name="connsiteX87" fmla="*/ 2851974 w 3619883"/>
                <a:gd name="connsiteY87" fmla="*/ 109227 h 4275461"/>
                <a:gd name="connsiteX88" fmla="*/ 2907643 w 3619883"/>
                <a:gd name="connsiteY88" fmla="*/ 100020 h 4275461"/>
                <a:gd name="connsiteX89" fmla="*/ 2944022 w 3619883"/>
                <a:gd name="connsiteY89" fmla="*/ 30853 h 4275461"/>
                <a:gd name="connsiteX90" fmla="*/ 3022289 w 3619883"/>
                <a:gd name="connsiteY90" fmla="*/ 10893 h 4275461"/>
                <a:gd name="connsiteX91" fmla="*/ 3054807 w 3619883"/>
                <a:gd name="connsiteY91" fmla="*/ 24226 h 4275461"/>
                <a:gd name="connsiteX92" fmla="*/ 3141892 w 3619883"/>
                <a:gd name="connsiteY92" fmla="*/ 51925 h 4275461"/>
                <a:gd name="connsiteX93" fmla="*/ 3185711 w 3619883"/>
                <a:gd name="connsiteY93" fmla="*/ 59881 h 4275461"/>
                <a:gd name="connsiteX94" fmla="*/ 3219056 w 3619883"/>
                <a:gd name="connsiteY94" fmla="*/ 55536 h 4275461"/>
                <a:gd name="connsiteX95" fmla="*/ 3263425 w 3619883"/>
                <a:gd name="connsiteY95" fmla="*/ 51706 h 4275461"/>
                <a:gd name="connsiteX96" fmla="*/ 3296219 w 3619883"/>
                <a:gd name="connsiteY96" fmla="*/ 59147 h 4275461"/>
                <a:gd name="connsiteX97" fmla="*/ 3319094 w 3619883"/>
                <a:gd name="connsiteY97" fmla="*/ 42500 h 4275461"/>
                <a:gd name="connsiteX98" fmla="*/ 3420511 w 3619883"/>
                <a:gd name="connsiteY98" fmla="*/ 0 h 4275461"/>
                <a:gd name="connsiteX99" fmla="*/ 3453305 w 3619883"/>
                <a:gd name="connsiteY99" fmla="*/ 7440 h 4275461"/>
                <a:gd name="connsiteX100" fmla="*/ 3496571 w 3619883"/>
                <a:gd name="connsiteY100" fmla="*/ 27182 h 4275461"/>
                <a:gd name="connsiteX101" fmla="*/ 3602117 w 3619883"/>
                <a:gd name="connsiteY101" fmla="*/ 132521 h 4275461"/>
                <a:gd name="connsiteX102" fmla="*/ 3619883 w 3619883"/>
                <a:gd name="connsiteY102" fmla="*/ 140049 h 4275461"/>
                <a:gd name="connsiteX103" fmla="*/ 3619883 w 3619883"/>
                <a:gd name="connsiteY10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05151 w 3619883"/>
                <a:gd name="connsiteY15" fmla="*/ 4128157 h 4275461"/>
                <a:gd name="connsiteX16" fmla="*/ 1427396 w 3619883"/>
                <a:gd name="connsiteY16" fmla="*/ 4275461 h 4275461"/>
                <a:gd name="connsiteX17" fmla="*/ 1210751 w 3619883"/>
                <a:gd name="connsiteY17" fmla="*/ 4275461 h 4275461"/>
                <a:gd name="connsiteX18" fmla="*/ 1210751 w 3619883"/>
                <a:gd name="connsiteY18" fmla="*/ 4128157 h 4275461"/>
                <a:gd name="connsiteX19" fmla="*/ 1271978 w 3619883"/>
                <a:gd name="connsiteY19" fmla="*/ 4128157 h 4275461"/>
                <a:gd name="connsiteX20" fmla="*/ 1271978 w 3619883"/>
                <a:gd name="connsiteY20" fmla="*/ 3951392 h 4275461"/>
                <a:gd name="connsiteX21" fmla="*/ 1094193 w 3619883"/>
                <a:gd name="connsiteY21" fmla="*/ 3951392 h 4275461"/>
                <a:gd name="connsiteX22" fmla="*/ 1094193 w 3619883"/>
                <a:gd name="connsiteY22" fmla="*/ 4128157 h 4275461"/>
                <a:gd name="connsiteX23" fmla="*/ 1140354 w 3619883"/>
                <a:gd name="connsiteY23" fmla="*/ 4128157 h 4275461"/>
                <a:gd name="connsiteX24" fmla="*/ 1140354 w 3619883"/>
                <a:gd name="connsiteY24" fmla="*/ 4275461 h 4275461"/>
                <a:gd name="connsiteX25" fmla="*/ 953807 w 3619883"/>
                <a:gd name="connsiteY25" fmla="*/ 4275461 h 4275461"/>
                <a:gd name="connsiteX26" fmla="*/ 912215 w 3619883"/>
                <a:gd name="connsiteY26" fmla="*/ 4128157 h 4275461"/>
                <a:gd name="connsiteX27" fmla="*/ 961020 w 3619883"/>
                <a:gd name="connsiteY27" fmla="*/ 4128157 h 4275461"/>
                <a:gd name="connsiteX28" fmla="*/ 961020 w 3619883"/>
                <a:gd name="connsiteY28" fmla="*/ 3951392 h 4275461"/>
                <a:gd name="connsiteX29" fmla="*/ 783235 w 3619883"/>
                <a:gd name="connsiteY29" fmla="*/ 3951392 h 4275461"/>
                <a:gd name="connsiteX30" fmla="*/ 783235 w 3619883"/>
                <a:gd name="connsiteY30" fmla="*/ 4128157 h 4275461"/>
                <a:gd name="connsiteX31" fmla="*/ 871024 w 3619883"/>
                <a:gd name="connsiteY31" fmla="*/ 4128157 h 4275461"/>
                <a:gd name="connsiteX32" fmla="*/ 829432 w 3619883"/>
                <a:gd name="connsiteY32" fmla="*/ 4275461 h 4275461"/>
                <a:gd name="connsiteX33" fmla="*/ 611484 w 3619883"/>
                <a:gd name="connsiteY33" fmla="*/ 4275461 h 4275461"/>
                <a:gd name="connsiteX34" fmla="*/ 621247 w 3619883"/>
                <a:gd name="connsiteY34" fmla="*/ 4128157 h 4275461"/>
                <a:gd name="connsiteX35" fmla="*/ 650062 w 3619883"/>
                <a:gd name="connsiteY35" fmla="*/ 4128157 h 4275461"/>
                <a:gd name="connsiteX36" fmla="*/ 650062 w 3619883"/>
                <a:gd name="connsiteY36" fmla="*/ 3951392 h 4275461"/>
                <a:gd name="connsiteX37" fmla="*/ 472277 w 3619883"/>
                <a:gd name="connsiteY37" fmla="*/ 3951392 h 4275461"/>
                <a:gd name="connsiteX38" fmla="*/ 472277 w 3619883"/>
                <a:gd name="connsiteY38" fmla="*/ 4128157 h 4275461"/>
                <a:gd name="connsiteX39" fmla="*/ 522650 w 3619883"/>
                <a:gd name="connsiteY39" fmla="*/ 4128157 h 4275461"/>
                <a:gd name="connsiteX40" fmla="*/ 573998 w 3619883"/>
                <a:gd name="connsiteY40" fmla="*/ 4275461 h 4275461"/>
                <a:gd name="connsiteX41" fmla="*/ 336164 w 3619883"/>
                <a:gd name="connsiteY41" fmla="*/ 4275461 h 4275461"/>
                <a:gd name="connsiteX42" fmla="*/ 294572 w 3619883"/>
                <a:gd name="connsiteY42" fmla="*/ 4128157 h 4275461"/>
                <a:gd name="connsiteX43" fmla="*/ 339106 w 3619883"/>
                <a:gd name="connsiteY43" fmla="*/ 4128157 h 4275461"/>
                <a:gd name="connsiteX44" fmla="*/ 339106 w 3619883"/>
                <a:gd name="connsiteY44" fmla="*/ 3951392 h 4275461"/>
                <a:gd name="connsiteX45" fmla="*/ 161321 w 3619883"/>
                <a:gd name="connsiteY45" fmla="*/ 3951392 h 4275461"/>
                <a:gd name="connsiteX46" fmla="*/ 161321 w 3619883"/>
                <a:gd name="connsiteY46" fmla="*/ 4128157 h 4275461"/>
                <a:gd name="connsiteX47" fmla="*/ 230914 w 3619883"/>
                <a:gd name="connsiteY47" fmla="*/ 4128157 h 4275461"/>
                <a:gd name="connsiteX48" fmla="*/ 189322 w 3619883"/>
                <a:gd name="connsiteY48" fmla="*/ 4275461 h 4275461"/>
                <a:gd name="connsiteX49" fmla="*/ 0 w 3619883"/>
                <a:gd name="connsiteY49" fmla="*/ 4275461 h 4275461"/>
                <a:gd name="connsiteX50" fmla="*/ 0 w 3619883"/>
                <a:gd name="connsiteY50" fmla="*/ 42229 h 4275461"/>
                <a:gd name="connsiteX51" fmla="*/ 42464 w 3619883"/>
                <a:gd name="connsiteY51" fmla="*/ 40518 h 4275461"/>
                <a:gd name="connsiteX52" fmla="*/ 137733 w 3619883"/>
                <a:gd name="connsiteY52" fmla="*/ 35355 h 4275461"/>
                <a:gd name="connsiteX53" fmla="*/ 270565 w 3619883"/>
                <a:gd name="connsiteY53" fmla="*/ 29759 h 4275461"/>
                <a:gd name="connsiteX54" fmla="*/ 479734 w 3619883"/>
                <a:gd name="connsiteY54" fmla="*/ 45455 h 4275461"/>
                <a:gd name="connsiteX55" fmla="*/ 524103 w 3619883"/>
                <a:gd name="connsiteY55" fmla="*/ 41625 h 4275461"/>
                <a:gd name="connsiteX56" fmla="*/ 624416 w 3619883"/>
                <a:gd name="connsiteY56" fmla="*/ 22696 h 4275461"/>
                <a:gd name="connsiteX57" fmla="*/ 657762 w 3619883"/>
                <a:gd name="connsiteY57" fmla="*/ 18351 h 4275461"/>
                <a:gd name="connsiteX58" fmla="*/ 690557 w 3619883"/>
                <a:gd name="connsiteY58" fmla="*/ 25792 h 4275461"/>
                <a:gd name="connsiteX59" fmla="*/ 745123 w 3619883"/>
                <a:gd name="connsiteY59" fmla="*/ 40157 h 4275461"/>
                <a:gd name="connsiteX60" fmla="*/ 789493 w 3619883"/>
                <a:gd name="connsiteY60" fmla="*/ 36327 h 4275461"/>
                <a:gd name="connsiteX61" fmla="*/ 854255 w 3619883"/>
                <a:gd name="connsiteY61" fmla="*/ 68887 h 4275461"/>
                <a:gd name="connsiteX62" fmla="*/ 897520 w 3619883"/>
                <a:gd name="connsiteY62" fmla="*/ 88629 h 4275461"/>
                <a:gd name="connsiteX63" fmla="*/ 940510 w 3619883"/>
                <a:gd name="connsiteY63" fmla="*/ 114265 h 4275461"/>
                <a:gd name="connsiteX64" fmla="*/ 1082712 w 3619883"/>
                <a:gd name="connsiteY64" fmla="*/ 144543 h 4275461"/>
                <a:gd name="connsiteX65" fmla="*/ 1205348 w 3619883"/>
                <a:gd name="connsiteY65" fmla="*/ 120753 h 4275461"/>
                <a:gd name="connsiteX66" fmla="*/ 1271764 w 3619883"/>
                <a:gd name="connsiteY66" fmla="*/ 117956 h 4275461"/>
                <a:gd name="connsiteX67" fmla="*/ 1315583 w 3619883"/>
                <a:gd name="connsiteY67" fmla="*/ 125912 h 4275461"/>
                <a:gd name="connsiteX68" fmla="*/ 1359125 w 3619883"/>
                <a:gd name="connsiteY68" fmla="*/ 139761 h 4275461"/>
                <a:gd name="connsiteX69" fmla="*/ 1391919 w 3619883"/>
                <a:gd name="connsiteY69" fmla="*/ 147202 h 4275461"/>
                <a:gd name="connsiteX70" fmla="*/ 1436563 w 3619883"/>
                <a:gd name="connsiteY70" fmla="*/ 137480 h 4275461"/>
                <a:gd name="connsiteX71" fmla="*/ 1471566 w 3619883"/>
                <a:gd name="connsiteY71" fmla="*/ 97777 h 4275461"/>
                <a:gd name="connsiteX72" fmla="*/ 1505739 w 3619883"/>
                <a:gd name="connsiteY72" fmla="*/ 75753 h 4275461"/>
                <a:gd name="connsiteX73" fmla="*/ 1590891 w 3619883"/>
                <a:gd name="connsiteY73" fmla="*/ 144702 h 4275461"/>
                <a:gd name="connsiteX74" fmla="*/ 1625616 w 3619883"/>
                <a:gd name="connsiteY74" fmla="*/ 110893 h 4275461"/>
                <a:gd name="connsiteX75" fmla="*/ 1658964 w 3619883"/>
                <a:gd name="connsiteY75" fmla="*/ 106547 h 4275461"/>
                <a:gd name="connsiteX76" fmla="*/ 1746598 w 3619883"/>
                <a:gd name="connsiteY76" fmla="*/ 122460 h 4275461"/>
                <a:gd name="connsiteX77" fmla="*/ 1811913 w 3619883"/>
                <a:gd name="connsiteY77" fmla="*/ 143234 h 4275461"/>
                <a:gd name="connsiteX78" fmla="*/ 1856557 w 3619883"/>
                <a:gd name="connsiteY78" fmla="*/ 133511 h 4275461"/>
                <a:gd name="connsiteX79" fmla="*/ 2066003 w 3619883"/>
                <a:gd name="connsiteY79" fmla="*/ 143313 h 4275461"/>
                <a:gd name="connsiteX80" fmla="*/ 2177615 w 3619883"/>
                <a:gd name="connsiteY80" fmla="*/ 119007 h 4275461"/>
                <a:gd name="connsiteX81" fmla="*/ 2255883 w 3619883"/>
                <a:gd name="connsiteY81" fmla="*/ 99047 h 4275461"/>
                <a:gd name="connsiteX82" fmla="*/ 2344622 w 3619883"/>
                <a:gd name="connsiteY82" fmla="*/ 91388 h 4275461"/>
                <a:gd name="connsiteX83" fmla="*/ 2455682 w 3619883"/>
                <a:gd name="connsiteY83" fmla="*/ 78869 h 4275461"/>
                <a:gd name="connsiteX84" fmla="*/ 2632609 w 3619883"/>
                <a:gd name="connsiteY84" fmla="*/ 75338 h 4275461"/>
                <a:gd name="connsiteX85" fmla="*/ 2742291 w 3619883"/>
                <a:gd name="connsiteY85" fmla="*/ 92282 h 4275461"/>
                <a:gd name="connsiteX86" fmla="*/ 2851974 w 3619883"/>
                <a:gd name="connsiteY86" fmla="*/ 109227 h 4275461"/>
                <a:gd name="connsiteX87" fmla="*/ 2907643 w 3619883"/>
                <a:gd name="connsiteY87" fmla="*/ 100020 h 4275461"/>
                <a:gd name="connsiteX88" fmla="*/ 2944022 w 3619883"/>
                <a:gd name="connsiteY88" fmla="*/ 30853 h 4275461"/>
                <a:gd name="connsiteX89" fmla="*/ 3022289 w 3619883"/>
                <a:gd name="connsiteY89" fmla="*/ 10893 h 4275461"/>
                <a:gd name="connsiteX90" fmla="*/ 3054807 w 3619883"/>
                <a:gd name="connsiteY90" fmla="*/ 24226 h 4275461"/>
                <a:gd name="connsiteX91" fmla="*/ 3141892 w 3619883"/>
                <a:gd name="connsiteY91" fmla="*/ 51925 h 4275461"/>
                <a:gd name="connsiteX92" fmla="*/ 3185711 w 3619883"/>
                <a:gd name="connsiteY92" fmla="*/ 59881 h 4275461"/>
                <a:gd name="connsiteX93" fmla="*/ 3219056 w 3619883"/>
                <a:gd name="connsiteY93" fmla="*/ 55536 h 4275461"/>
                <a:gd name="connsiteX94" fmla="*/ 3263425 w 3619883"/>
                <a:gd name="connsiteY94" fmla="*/ 51706 h 4275461"/>
                <a:gd name="connsiteX95" fmla="*/ 3296219 w 3619883"/>
                <a:gd name="connsiteY95" fmla="*/ 59147 h 4275461"/>
                <a:gd name="connsiteX96" fmla="*/ 3319094 w 3619883"/>
                <a:gd name="connsiteY96" fmla="*/ 42500 h 4275461"/>
                <a:gd name="connsiteX97" fmla="*/ 3420511 w 3619883"/>
                <a:gd name="connsiteY97" fmla="*/ 0 h 4275461"/>
                <a:gd name="connsiteX98" fmla="*/ 3453305 w 3619883"/>
                <a:gd name="connsiteY98" fmla="*/ 7440 h 4275461"/>
                <a:gd name="connsiteX99" fmla="*/ 3496571 w 3619883"/>
                <a:gd name="connsiteY99" fmla="*/ 27182 h 4275461"/>
                <a:gd name="connsiteX100" fmla="*/ 3602117 w 3619883"/>
                <a:gd name="connsiteY100" fmla="*/ 132521 h 4275461"/>
                <a:gd name="connsiteX101" fmla="*/ 3619883 w 3619883"/>
                <a:gd name="connsiteY101" fmla="*/ 140049 h 4275461"/>
                <a:gd name="connsiteX102" fmla="*/ 3619883 w 3619883"/>
                <a:gd name="connsiteY10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05151 w 3619883"/>
                <a:gd name="connsiteY14" fmla="*/ 3951392 h 4275461"/>
                <a:gd name="connsiteX15" fmla="*/ 1427396 w 3619883"/>
                <a:gd name="connsiteY15" fmla="*/ 4275461 h 4275461"/>
                <a:gd name="connsiteX16" fmla="*/ 1210751 w 3619883"/>
                <a:gd name="connsiteY16" fmla="*/ 4275461 h 4275461"/>
                <a:gd name="connsiteX17" fmla="*/ 1210751 w 3619883"/>
                <a:gd name="connsiteY17" fmla="*/ 4128157 h 4275461"/>
                <a:gd name="connsiteX18" fmla="*/ 1271978 w 3619883"/>
                <a:gd name="connsiteY18" fmla="*/ 4128157 h 4275461"/>
                <a:gd name="connsiteX19" fmla="*/ 1271978 w 3619883"/>
                <a:gd name="connsiteY19" fmla="*/ 3951392 h 4275461"/>
                <a:gd name="connsiteX20" fmla="*/ 1094193 w 3619883"/>
                <a:gd name="connsiteY20" fmla="*/ 3951392 h 4275461"/>
                <a:gd name="connsiteX21" fmla="*/ 1094193 w 3619883"/>
                <a:gd name="connsiteY21" fmla="*/ 4128157 h 4275461"/>
                <a:gd name="connsiteX22" fmla="*/ 1140354 w 3619883"/>
                <a:gd name="connsiteY22" fmla="*/ 4128157 h 4275461"/>
                <a:gd name="connsiteX23" fmla="*/ 1140354 w 3619883"/>
                <a:gd name="connsiteY23" fmla="*/ 4275461 h 4275461"/>
                <a:gd name="connsiteX24" fmla="*/ 953807 w 3619883"/>
                <a:gd name="connsiteY24" fmla="*/ 4275461 h 4275461"/>
                <a:gd name="connsiteX25" fmla="*/ 912215 w 3619883"/>
                <a:gd name="connsiteY25" fmla="*/ 4128157 h 4275461"/>
                <a:gd name="connsiteX26" fmla="*/ 961020 w 3619883"/>
                <a:gd name="connsiteY26" fmla="*/ 4128157 h 4275461"/>
                <a:gd name="connsiteX27" fmla="*/ 961020 w 3619883"/>
                <a:gd name="connsiteY27" fmla="*/ 3951392 h 4275461"/>
                <a:gd name="connsiteX28" fmla="*/ 783235 w 3619883"/>
                <a:gd name="connsiteY28" fmla="*/ 3951392 h 4275461"/>
                <a:gd name="connsiteX29" fmla="*/ 783235 w 3619883"/>
                <a:gd name="connsiteY29" fmla="*/ 4128157 h 4275461"/>
                <a:gd name="connsiteX30" fmla="*/ 871024 w 3619883"/>
                <a:gd name="connsiteY30" fmla="*/ 4128157 h 4275461"/>
                <a:gd name="connsiteX31" fmla="*/ 829432 w 3619883"/>
                <a:gd name="connsiteY31" fmla="*/ 4275461 h 4275461"/>
                <a:gd name="connsiteX32" fmla="*/ 611484 w 3619883"/>
                <a:gd name="connsiteY32" fmla="*/ 4275461 h 4275461"/>
                <a:gd name="connsiteX33" fmla="*/ 621247 w 3619883"/>
                <a:gd name="connsiteY33" fmla="*/ 4128157 h 4275461"/>
                <a:gd name="connsiteX34" fmla="*/ 650062 w 3619883"/>
                <a:gd name="connsiteY34" fmla="*/ 4128157 h 4275461"/>
                <a:gd name="connsiteX35" fmla="*/ 650062 w 3619883"/>
                <a:gd name="connsiteY35" fmla="*/ 3951392 h 4275461"/>
                <a:gd name="connsiteX36" fmla="*/ 472277 w 3619883"/>
                <a:gd name="connsiteY36" fmla="*/ 3951392 h 4275461"/>
                <a:gd name="connsiteX37" fmla="*/ 472277 w 3619883"/>
                <a:gd name="connsiteY37" fmla="*/ 4128157 h 4275461"/>
                <a:gd name="connsiteX38" fmla="*/ 522650 w 3619883"/>
                <a:gd name="connsiteY38" fmla="*/ 4128157 h 4275461"/>
                <a:gd name="connsiteX39" fmla="*/ 573998 w 3619883"/>
                <a:gd name="connsiteY39" fmla="*/ 4275461 h 4275461"/>
                <a:gd name="connsiteX40" fmla="*/ 336164 w 3619883"/>
                <a:gd name="connsiteY40" fmla="*/ 4275461 h 4275461"/>
                <a:gd name="connsiteX41" fmla="*/ 294572 w 3619883"/>
                <a:gd name="connsiteY41" fmla="*/ 4128157 h 4275461"/>
                <a:gd name="connsiteX42" fmla="*/ 339106 w 3619883"/>
                <a:gd name="connsiteY42" fmla="*/ 4128157 h 4275461"/>
                <a:gd name="connsiteX43" fmla="*/ 339106 w 3619883"/>
                <a:gd name="connsiteY43" fmla="*/ 3951392 h 4275461"/>
                <a:gd name="connsiteX44" fmla="*/ 161321 w 3619883"/>
                <a:gd name="connsiteY44" fmla="*/ 3951392 h 4275461"/>
                <a:gd name="connsiteX45" fmla="*/ 161321 w 3619883"/>
                <a:gd name="connsiteY45" fmla="*/ 4128157 h 4275461"/>
                <a:gd name="connsiteX46" fmla="*/ 230914 w 3619883"/>
                <a:gd name="connsiteY46" fmla="*/ 4128157 h 4275461"/>
                <a:gd name="connsiteX47" fmla="*/ 189322 w 3619883"/>
                <a:gd name="connsiteY47" fmla="*/ 4275461 h 4275461"/>
                <a:gd name="connsiteX48" fmla="*/ 0 w 3619883"/>
                <a:gd name="connsiteY48" fmla="*/ 4275461 h 4275461"/>
                <a:gd name="connsiteX49" fmla="*/ 0 w 3619883"/>
                <a:gd name="connsiteY49" fmla="*/ 42229 h 4275461"/>
                <a:gd name="connsiteX50" fmla="*/ 42464 w 3619883"/>
                <a:gd name="connsiteY50" fmla="*/ 40518 h 4275461"/>
                <a:gd name="connsiteX51" fmla="*/ 137733 w 3619883"/>
                <a:gd name="connsiteY51" fmla="*/ 35355 h 4275461"/>
                <a:gd name="connsiteX52" fmla="*/ 270565 w 3619883"/>
                <a:gd name="connsiteY52" fmla="*/ 29759 h 4275461"/>
                <a:gd name="connsiteX53" fmla="*/ 479734 w 3619883"/>
                <a:gd name="connsiteY53" fmla="*/ 45455 h 4275461"/>
                <a:gd name="connsiteX54" fmla="*/ 524103 w 3619883"/>
                <a:gd name="connsiteY54" fmla="*/ 41625 h 4275461"/>
                <a:gd name="connsiteX55" fmla="*/ 624416 w 3619883"/>
                <a:gd name="connsiteY55" fmla="*/ 22696 h 4275461"/>
                <a:gd name="connsiteX56" fmla="*/ 657762 w 3619883"/>
                <a:gd name="connsiteY56" fmla="*/ 18351 h 4275461"/>
                <a:gd name="connsiteX57" fmla="*/ 690557 w 3619883"/>
                <a:gd name="connsiteY57" fmla="*/ 25792 h 4275461"/>
                <a:gd name="connsiteX58" fmla="*/ 745123 w 3619883"/>
                <a:gd name="connsiteY58" fmla="*/ 40157 h 4275461"/>
                <a:gd name="connsiteX59" fmla="*/ 789493 w 3619883"/>
                <a:gd name="connsiteY59" fmla="*/ 36327 h 4275461"/>
                <a:gd name="connsiteX60" fmla="*/ 854255 w 3619883"/>
                <a:gd name="connsiteY60" fmla="*/ 68887 h 4275461"/>
                <a:gd name="connsiteX61" fmla="*/ 897520 w 3619883"/>
                <a:gd name="connsiteY61" fmla="*/ 88629 h 4275461"/>
                <a:gd name="connsiteX62" fmla="*/ 940510 w 3619883"/>
                <a:gd name="connsiteY62" fmla="*/ 114265 h 4275461"/>
                <a:gd name="connsiteX63" fmla="*/ 1082712 w 3619883"/>
                <a:gd name="connsiteY63" fmla="*/ 144543 h 4275461"/>
                <a:gd name="connsiteX64" fmla="*/ 1205348 w 3619883"/>
                <a:gd name="connsiteY64" fmla="*/ 120753 h 4275461"/>
                <a:gd name="connsiteX65" fmla="*/ 1271764 w 3619883"/>
                <a:gd name="connsiteY65" fmla="*/ 117956 h 4275461"/>
                <a:gd name="connsiteX66" fmla="*/ 1315583 w 3619883"/>
                <a:gd name="connsiteY66" fmla="*/ 125912 h 4275461"/>
                <a:gd name="connsiteX67" fmla="*/ 1359125 w 3619883"/>
                <a:gd name="connsiteY67" fmla="*/ 139761 h 4275461"/>
                <a:gd name="connsiteX68" fmla="*/ 1391919 w 3619883"/>
                <a:gd name="connsiteY68" fmla="*/ 147202 h 4275461"/>
                <a:gd name="connsiteX69" fmla="*/ 1436563 w 3619883"/>
                <a:gd name="connsiteY69" fmla="*/ 137480 h 4275461"/>
                <a:gd name="connsiteX70" fmla="*/ 1471566 w 3619883"/>
                <a:gd name="connsiteY70" fmla="*/ 97777 h 4275461"/>
                <a:gd name="connsiteX71" fmla="*/ 1505739 w 3619883"/>
                <a:gd name="connsiteY71" fmla="*/ 75753 h 4275461"/>
                <a:gd name="connsiteX72" fmla="*/ 1590891 w 3619883"/>
                <a:gd name="connsiteY72" fmla="*/ 144702 h 4275461"/>
                <a:gd name="connsiteX73" fmla="*/ 1625616 w 3619883"/>
                <a:gd name="connsiteY73" fmla="*/ 110893 h 4275461"/>
                <a:gd name="connsiteX74" fmla="*/ 1658964 w 3619883"/>
                <a:gd name="connsiteY74" fmla="*/ 106547 h 4275461"/>
                <a:gd name="connsiteX75" fmla="*/ 1746598 w 3619883"/>
                <a:gd name="connsiteY75" fmla="*/ 122460 h 4275461"/>
                <a:gd name="connsiteX76" fmla="*/ 1811913 w 3619883"/>
                <a:gd name="connsiteY76" fmla="*/ 143234 h 4275461"/>
                <a:gd name="connsiteX77" fmla="*/ 1856557 w 3619883"/>
                <a:gd name="connsiteY77" fmla="*/ 133511 h 4275461"/>
                <a:gd name="connsiteX78" fmla="*/ 2066003 w 3619883"/>
                <a:gd name="connsiteY78" fmla="*/ 143313 h 4275461"/>
                <a:gd name="connsiteX79" fmla="*/ 2177615 w 3619883"/>
                <a:gd name="connsiteY79" fmla="*/ 119007 h 4275461"/>
                <a:gd name="connsiteX80" fmla="*/ 2255883 w 3619883"/>
                <a:gd name="connsiteY80" fmla="*/ 99047 h 4275461"/>
                <a:gd name="connsiteX81" fmla="*/ 2344622 w 3619883"/>
                <a:gd name="connsiteY81" fmla="*/ 91388 h 4275461"/>
                <a:gd name="connsiteX82" fmla="*/ 2455682 w 3619883"/>
                <a:gd name="connsiteY82" fmla="*/ 78869 h 4275461"/>
                <a:gd name="connsiteX83" fmla="*/ 2632609 w 3619883"/>
                <a:gd name="connsiteY83" fmla="*/ 75338 h 4275461"/>
                <a:gd name="connsiteX84" fmla="*/ 2742291 w 3619883"/>
                <a:gd name="connsiteY84" fmla="*/ 92282 h 4275461"/>
                <a:gd name="connsiteX85" fmla="*/ 2851974 w 3619883"/>
                <a:gd name="connsiteY85" fmla="*/ 109227 h 4275461"/>
                <a:gd name="connsiteX86" fmla="*/ 2907643 w 3619883"/>
                <a:gd name="connsiteY86" fmla="*/ 100020 h 4275461"/>
                <a:gd name="connsiteX87" fmla="*/ 2944022 w 3619883"/>
                <a:gd name="connsiteY87" fmla="*/ 30853 h 4275461"/>
                <a:gd name="connsiteX88" fmla="*/ 3022289 w 3619883"/>
                <a:gd name="connsiteY88" fmla="*/ 10893 h 4275461"/>
                <a:gd name="connsiteX89" fmla="*/ 3054807 w 3619883"/>
                <a:gd name="connsiteY89" fmla="*/ 24226 h 4275461"/>
                <a:gd name="connsiteX90" fmla="*/ 3141892 w 3619883"/>
                <a:gd name="connsiteY90" fmla="*/ 51925 h 4275461"/>
                <a:gd name="connsiteX91" fmla="*/ 3185711 w 3619883"/>
                <a:gd name="connsiteY91" fmla="*/ 59881 h 4275461"/>
                <a:gd name="connsiteX92" fmla="*/ 3219056 w 3619883"/>
                <a:gd name="connsiteY92" fmla="*/ 55536 h 4275461"/>
                <a:gd name="connsiteX93" fmla="*/ 3263425 w 3619883"/>
                <a:gd name="connsiteY93" fmla="*/ 51706 h 4275461"/>
                <a:gd name="connsiteX94" fmla="*/ 3296219 w 3619883"/>
                <a:gd name="connsiteY94" fmla="*/ 59147 h 4275461"/>
                <a:gd name="connsiteX95" fmla="*/ 3319094 w 3619883"/>
                <a:gd name="connsiteY95" fmla="*/ 42500 h 4275461"/>
                <a:gd name="connsiteX96" fmla="*/ 3420511 w 3619883"/>
                <a:gd name="connsiteY96" fmla="*/ 0 h 4275461"/>
                <a:gd name="connsiteX97" fmla="*/ 3453305 w 3619883"/>
                <a:gd name="connsiteY97" fmla="*/ 7440 h 4275461"/>
                <a:gd name="connsiteX98" fmla="*/ 3496571 w 3619883"/>
                <a:gd name="connsiteY98" fmla="*/ 27182 h 4275461"/>
                <a:gd name="connsiteX99" fmla="*/ 3602117 w 3619883"/>
                <a:gd name="connsiteY99" fmla="*/ 132521 h 4275461"/>
                <a:gd name="connsiteX100" fmla="*/ 3619883 w 3619883"/>
                <a:gd name="connsiteY100" fmla="*/ 140049 h 4275461"/>
                <a:gd name="connsiteX101" fmla="*/ 3619883 w 3619883"/>
                <a:gd name="connsiteY10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10751 w 3619883"/>
                <a:gd name="connsiteY16" fmla="*/ 4128157 h 4275461"/>
                <a:gd name="connsiteX17" fmla="*/ 1271978 w 3619883"/>
                <a:gd name="connsiteY17" fmla="*/ 4128157 h 4275461"/>
                <a:gd name="connsiteX18" fmla="*/ 1271978 w 3619883"/>
                <a:gd name="connsiteY18" fmla="*/ 3951392 h 4275461"/>
                <a:gd name="connsiteX19" fmla="*/ 1094193 w 3619883"/>
                <a:gd name="connsiteY19" fmla="*/ 3951392 h 4275461"/>
                <a:gd name="connsiteX20" fmla="*/ 1094193 w 3619883"/>
                <a:gd name="connsiteY20" fmla="*/ 4128157 h 4275461"/>
                <a:gd name="connsiteX21" fmla="*/ 1140354 w 3619883"/>
                <a:gd name="connsiteY21" fmla="*/ 4128157 h 4275461"/>
                <a:gd name="connsiteX22" fmla="*/ 1140354 w 3619883"/>
                <a:gd name="connsiteY22" fmla="*/ 4275461 h 4275461"/>
                <a:gd name="connsiteX23" fmla="*/ 953807 w 3619883"/>
                <a:gd name="connsiteY23" fmla="*/ 4275461 h 4275461"/>
                <a:gd name="connsiteX24" fmla="*/ 912215 w 3619883"/>
                <a:gd name="connsiteY24" fmla="*/ 4128157 h 4275461"/>
                <a:gd name="connsiteX25" fmla="*/ 961020 w 3619883"/>
                <a:gd name="connsiteY25" fmla="*/ 4128157 h 4275461"/>
                <a:gd name="connsiteX26" fmla="*/ 961020 w 3619883"/>
                <a:gd name="connsiteY26" fmla="*/ 3951392 h 4275461"/>
                <a:gd name="connsiteX27" fmla="*/ 783235 w 3619883"/>
                <a:gd name="connsiteY27" fmla="*/ 3951392 h 4275461"/>
                <a:gd name="connsiteX28" fmla="*/ 783235 w 3619883"/>
                <a:gd name="connsiteY28" fmla="*/ 4128157 h 4275461"/>
                <a:gd name="connsiteX29" fmla="*/ 871024 w 3619883"/>
                <a:gd name="connsiteY29" fmla="*/ 4128157 h 4275461"/>
                <a:gd name="connsiteX30" fmla="*/ 829432 w 3619883"/>
                <a:gd name="connsiteY30" fmla="*/ 4275461 h 4275461"/>
                <a:gd name="connsiteX31" fmla="*/ 611484 w 3619883"/>
                <a:gd name="connsiteY31" fmla="*/ 4275461 h 4275461"/>
                <a:gd name="connsiteX32" fmla="*/ 621247 w 3619883"/>
                <a:gd name="connsiteY32" fmla="*/ 4128157 h 4275461"/>
                <a:gd name="connsiteX33" fmla="*/ 650062 w 3619883"/>
                <a:gd name="connsiteY33" fmla="*/ 4128157 h 4275461"/>
                <a:gd name="connsiteX34" fmla="*/ 650062 w 3619883"/>
                <a:gd name="connsiteY34" fmla="*/ 3951392 h 4275461"/>
                <a:gd name="connsiteX35" fmla="*/ 472277 w 3619883"/>
                <a:gd name="connsiteY35" fmla="*/ 3951392 h 4275461"/>
                <a:gd name="connsiteX36" fmla="*/ 472277 w 3619883"/>
                <a:gd name="connsiteY36" fmla="*/ 4128157 h 4275461"/>
                <a:gd name="connsiteX37" fmla="*/ 522650 w 3619883"/>
                <a:gd name="connsiteY37" fmla="*/ 4128157 h 4275461"/>
                <a:gd name="connsiteX38" fmla="*/ 573998 w 3619883"/>
                <a:gd name="connsiteY38" fmla="*/ 4275461 h 4275461"/>
                <a:gd name="connsiteX39" fmla="*/ 336164 w 3619883"/>
                <a:gd name="connsiteY39" fmla="*/ 4275461 h 4275461"/>
                <a:gd name="connsiteX40" fmla="*/ 294572 w 3619883"/>
                <a:gd name="connsiteY40" fmla="*/ 4128157 h 4275461"/>
                <a:gd name="connsiteX41" fmla="*/ 339106 w 3619883"/>
                <a:gd name="connsiteY41" fmla="*/ 4128157 h 4275461"/>
                <a:gd name="connsiteX42" fmla="*/ 339106 w 3619883"/>
                <a:gd name="connsiteY42" fmla="*/ 3951392 h 4275461"/>
                <a:gd name="connsiteX43" fmla="*/ 161321 w 3619883"/>
                <a:gd name="connsiteY43" fmla="*/ 3951392 h 4275461"/>
                <a:gd name="connsiteX44" fmla="*/ 161321 w 3619883"/>
                <a:gd name="connsiteY44" fmla="*/ 4128157 h 4275461"/>
                <a:gd name="connsiteX45" fmla="*/ 230914 w 3619883"/>
                <a:gd name="connsiteY45" fmla="*/ 4128157 h 4275461"/>
                <a:gd name="connsiteX46" fmla="*/ 189322 w 3619883"/>
                <a:gd name="connsiteY46" fmla="*/ 4275461 h 4275461"/>
                <a:gd name="connsiteX47" fmla="*/ 0 w 3619883"/>
                <a:gd name="connsiteY47" fmla="*/ 4275461 h 4275461"/>
                <a:gd name="connsiteX48" fmla="*/ 0 w 3619883"/>
                <a:gd name="connsiteY48" fmla="*/ 42229 h 4275461"/>
                <a:gd name="connsiteX49" fmla="*/ 42464 w 3619883"/>
                <a:gd name="connsiteY49" fmla="*/ 40518 h 4275461"/>
                <a:gd name="connsiteX50" fmla="*/ 137733 w 3619883"/>
                <a:gd name="connsiteY50" fmla="*/ 35355 h 4275461"/>
                <a:gd name="connsiteX51" fmla="*/ 270565 w 3619883"/>
                <a:gd name="connsiteY51" fmla="*/ 29759 h 4275461"/>
                <a:gd name="connsiteX52" fmla="*/ 479734 w 3619883"/>
                <a:gd name="connsiteY52" fmla="*/ 45455 h 4275461"/>
                <a:gd name="connsiteX53" fmla="*/ 524103 w 3619883"/>
                <a:gd name="connsiteY53" fmla="*/ 41625 h 4275461"/>
                <a:gd name="connsiteX54" fmla="*/ 624416 w 3619883"/>
                <a:gd name="connsiteY54" fmla="*/ 22696 h 4275461"/>
                <a:gd name="connsiteX55" fmla="*/ 657762 w 3619883"/>
                <a:gd name="connsiteY55" fmla="*/ 18351 h 4275461"/>
                <a:gd name="connsiteX56" fmla="*/ 690557 w 3619883"/>
                <a:gd name="connsiteY56" fmla="*/ 25792 h 4275461"/>
                <a:gd name="connsiteX57" fmla="*/ 745123 w 3619883"/>
                <a:gd name="connsiteY57" fmla="*/ 40157 h 4275461"/>
                <a:gd name="connsiteX58" fmla="*/ 789493 w 3619883"/>
                <a:gd name="connsiteY58" fmla="*/ 36327 h 4275461"/>
                <a:gd name="connsiteX59" fmla="*/ 854255 w 3619883"/>
                <a:gd name="connsiteY59" fmla="*/ 68887 h 4275461"/>
                <a:gd name="connsiteX60" fmla="*/ 897520 w 3619883"/>
                <a:gd name="connsiteY60" fmla="*/ 88629 h 4275461"/>
                <a:gd name="connsiteX61" fmla="*/ 940510 w 3619883"/>
                <a:gd name="connsiteY61" fmla="*/ 114265 h 4275461"/>
                <a:gd name="connsiteX62" fmla="*/ 1082712 w 3619883"/>
                <a:gd name="connsiteY62" fmla="*/ 144543 h 4275461"/>
                <a:gd name="connsiteX63" fmla="*/ 1205348 w 3619883"/>
                <a:gd name="connsiteY63" fmla="*/ 120753 h 4275461"/>
                <a:gd name="connsiteX64" fmla="*/ 1271764 w 3619883"/>
                <a:gd name="connsiteY64" fmla="*/ 117956 h 4275461"/>
                <a:gd name="connsiteX65" fmla="*/ 1315583 w 3619883"/>
                <a:gd name="connsiteY65" fmla="*/ 125912 h 4275461"/>
                <a:gd name="connsiteX66" fmla="*/ 1359125 w 3619883"/>
                <a:gd name="connsiteY66" fmla="*/ 139761 h 4275461"/>
                <a:gd name="connsiteX67" fmla="*/ 1391919 w 3619883"/>
                <a:gd name="connsiteY67" fmla="*/ 147202 h 4275461"/>
                <a:gd name="connsiteX68" fmla="*/ 1436563 w 3619883"/>
                <a:gd name="connsiteY68" fmla="*/ 137480 h 4275461"/>
                <a:gd name="connsiteX69" fmla="*/ 1471566 w 3619883"/>
                <a:gd name="connsiteY69" fmla="*/ 97777 h 4275461"/>
                <a:gd name="connsiteX70" fmla="*/ 1505739 w 3619883"/>
                <a:gd name="connsiteY70" fmla="*/ 75753 h 4275461"/>
                <a:gd name="connsiteX71" fmla="*/ 1590891 w 3619883"/>
                <a:gd name="connsiteY71" fmla="*/ 144702 h 4275461"/>
                <a:gd name="connsiteX72" fmla="*/ 1625616 w 3619883"/>
                <a:gd name="connsiteY72" fmla="*/ 110893 h 4275461"/>
                <a:gd name="connsiteX73" fmla="*/ 1658964 w 3619883"/>
                <a:gd name="connsiteY73" fmla="*/ 106547 h 4275461"/>
                <a:gd name="connsiteX74" fmla="*/ 1746598 w 3619883"/>
                <a:gd name="connsiteY74" fmla="*/ 122460 h 4275461"/>
                <a:gd name="connsiteX75" fmla="*/ 1811913 w 3619883"/>
                <a:gd name="connsiteY75" fmla="*/ 143234 h 4275461"/>
                <a:gd name="connsiteX76" fmla="*/ 1856557 w 3619883"/>
                <a:gd name="connsiteY76" fmla="*/ 133511 h 4275461"/>
                <a:gd name="connsiteX77" fmla="*/ 2066003 w 3619883"/>
                <a:gd name="connsiteY77" fmla="*/ 143313 h 4275461"/>
                <a:gd name="connsiteX78" fmla="*/ 2177615 w 3619883"/>
                <a:gd name="connsiteY78" fmla="*/ 119007 h 4275461"/>
                <a:gd name="connsiteX79" fmla="*/ 2255883 w 3619883"/>
                <a:gd name="connsiteY79" fmla="*/ 99047 h 4275461"/>
                <a:gd name="connsiteX80" fmla="*/ 2344622 w 3619883"/>
                <a:gd name="connsiteY80" fmla="*/ 91388 h 4275461"/>
                <a:gd name="connsiteX81" fmla="*/ 2455682 w 3619883"/>
                <a:gd name="connsiteY81" fmla="*/ 78869 h 4275461"/>
                <a:gd name="connsiteX82" fmla="*/ 2632609 w 3619883"/>
                <a:gd name="connsiteY82" fmla="*/ 75338 h 4275461"/>
                <a:gd name="connsiteX83" fmla="*/ 2742291 w 3619883"/>
                <a:gd name="connsiteY83" fmla="*/ 92282 h 4275461"/>
                <a:gd name="connsiteX84" fmla="*/ 2851974 w 3619883"/>
                <a:gd name="connsiteY84" fmla="*/ 109227 h 4275461"/>
                <a:gd name="connsiteX85" fmla="*/ 2907643 w 3619883"/>
                <a:gd name="connsiteY85" fmla="*/ 100020 h 4275461"/>
                <a:gd name="connsiteX86" fmla="*/ 2944022 w 3619883"/>
                <a:gd name="connsiteY86" fmla="*/ 30853 h 4275461"/>
                <a:gd name="connsiteX87" fmla="*/ 3022289 w 3619883"/>
                <a:gd name="connsiteY87" fmla="*/ 10893 h 4275461"/>
                <a:gd name="connsiteX88" fmla="*/ 3054807 w 3619883"/>
                <a:gd name="connsiteY88" fmla="*/ 24226 h 4275461"/>
                <a:gd name="connsiteX89" fmla="*/ 3141892 w 3619883"/>
                <a:gd name="connsiteY89" fmla="*/ 51925 h 4275461"/>
                <a:gd name="connsiteX90" fmla="*/ 3185711 w 3619883"/>
                <a:gd name="connsiteY90" fmla="*/ 59881 h 4275461"/>
                <a:gd name="connsiteX91" fmla="*/ 3219056 w 3619883"/>
                <a:gd name="connsiteY91" fmla="*/ 55536 h 4275461"/>
                <a:gd name="connsiteX92" fmla="*/ 3263425 w 3619883"/>
                <a:gd name="connsiteY92" fmla="*/ 51706 h 4275461"/>
                <a:gd name="connsiteX93" fmla="*/ 3296219 w 3619883"/>
                <a:gd name="connsiteY93" fmla="*/ 59147 h 4275461"/>
                <a:gd name="connsiteX94" fmla="*/ 3319094 w 3619883"/>
                <a:gd name="connsiteY94" fmla="*/ 42500 h 4275461"/>
                <a:gd name="connsiteX95" fmla="*/ 3420511 w 3619883"/>
                <a:gd name="connsiteY95" fmla="*/ 0 h 4275461"/>
                <a:gd name="connsiteX96" fmla="*/ 3453305 w 3619883"/>
                <a:gd name="connsiteY96" fmla="*/ 7440 h 4275461"/>
                <a:gd name="connsiteX97" fmla="*/ 3496571 w 3619883"/>
                <a:gd name="connsiteY97" fmla="*/ 27182 h 4275461"/>
                <a:gd name="connsiteX98" fmla="*/ 3602117 w 3619883"/>
                <a:gd name="connsiteY98" fmla="*/ 132521 h 4275461"/>
                <a:gd name="connsiteX99" fmla="*/ 3619883 w 3619883"/>
                <a:gd name="connsiteY99" fmla="*/ 140049 h 4275461"/>
                <a:gd name="connsiteX100" fmla="*/ 3619883 w 3619883"/>
                <a:gd name="connsiteY10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71978 w 3619883"/>
                <a:gd name="connsiteY16" fmla="*/ 4128157 h 4275461"/>
                <a:gd name="connsiteX17" fmla="*/ 1271978 w 3619883"/>
                <a:gd name="connsiteY17" fmla="*/ 3951392 h 4275461"/>
                <a:gd name="connsiteX18" fmla="*/ 1094193 w 3619883"/>
                <a:gd name="connsiteY18" fmla="*/ 3951392 h 4275461"/>
                <a:gd name="connsiteX19" fmla="*/ 1094193 w 3619883"/>
                <a:gd name="connsiteY19" fmla="*/ 4128157 h 4275461"/>
                <a:gd name="connsiteX20" fmla="*/ 1140354 w 3619883"/>
                <a:gd name="connsiteY20" fmla="*/ 4128157 h 4275461"/>
                <a:gd name="connsiteX21" fmla="*/ 1140354 w 3619883"/>
                <a:gd name="connsiteY21" fmla="*/ 4275461 h 4275461"/>
                <a:gd name="connsiteX22" fmla="*/ 953807 w 3619883"/>
                <a:gd name="connsiteY22" fmla="*/ 4275461 h 4275461"/>
                <a:gd name="connsiteX23" fmla="*/ 912215 w 3619883"/>
                <a:gd name="connsiteY23" fmla="*/ 4128157 h 4275461"/>
                <a:gd name="connsiteX24" fmla="*/ 961020 w 3619883"/>
                <a:gd name="connsiteY24" fmla="*/ 4128157 h 4275461"/>
                <a:gd name="connsiteX25" fmla="*/ 961020 w 3619883"/>
                <a:gd name="connsiteY25" fmla="*/ 3951392 h 4275461"/>
                <a:gd name="connsiteX26" fmla="*/ 783235 w 3619883"/>
                <a:gd name="connsiteY26" fmla="*/ 3951392 h 4275461"/>
                <a:gd name="connsiteX27" fmla="*/ 783235 w 3619883"/>
                <a:gd name="connsiteY27" fmla="*/ 4128157 h 4275461"/>
                <a:gd name="connsiteX28" fmla="*/ 871024 w 3619883"/>
                <a:gd name="connsiteY28" fmla="*/ 4128157 h 4275461"/>
                <a:gd name="connsiteX29" fmla="*/ 829432 w 3619883"/>
                <a:gd name="connsiteY29" fmla="*/ 4275461 h 4275461"/>
                <a:gd name="connsiteX30" fmla="*/ 611484 w 3619883"/>
                <a:gd name="connsiteY30" fmla="*/ 4275461 h 4275461"/>
                <a:gd name="connsiteX31" fmla="*/ 621247 w 3619883"/>
                <a:gd name="connsiteY31" fmla="*/ 4128157 h 4275461"/>
                <a:gd name="connsiteX32" fmla="*/ 650062 w 3619883"/>
                <a:gd name="connsiteY32" fmla="*/ 4128157 h 4275461"/>
                <a:gd name="connsiteX33" fmla="*/ 650062 w 3619883"/>
                <a:gd name="connsiteY33" fmla="*/ 3951392 h 4275461"/>
                <a:gd name="connsiteX34" fmla="*/ 472277 w 3619883"/>
                <a:gd name="connsiteY34" fmla="*/ 3951392 h 4275461"/>
                <a:gd name="connsiteX35" fmla="*/ 472277 w 3619883"/>
                <a:gd name="connsiteY35" fmla="*/ 4128157 h 4275461"/>
                <a:gd name="connsiteX36" fmla="*/ 522650 w 3619883"/>
                <a:gd name="connsiteY36" fmla="*/ 4128157 h 4275461"/>
                <a:gd name="connsiteX37" fmla="*/ 573998 w 3619883"/>
                <a:gd name="connsiteY37" fmla="*/ 4275461 h 4275461"/>
                <a:gd name="connsiteX38" fmla="*/ 336164 w 3619883"/>
                <a:gd name="connsiteY38" fmla="*/ 4275461 h 4275461"/>
                <a:gd name="connsiteX39" fmla="*/ 294572 w 3619883"/>
                <a:gd name="connsiteY39" fmla="*/ 4128157 h 4275461"/>
                <a:gd name="connsiteX40" fmla="*/ 339106 w 3619883"/>
                <a:gd name="connsiteY40" fmla="*/ 4128157 h 4275461"/>
                <a:gd name="connsiteX41" fmla="*/ 339106 w 3619883"/>
                <a:gd name="connsiteY41" fmla="*/ 3951392 h 4275461"/>
                <a:gd name="connsiteX42" fmla="*/ 161321 w 3619883"/>
                <a:gd name="connsiteY42" fmla="*/ 3951392 h 4275461"/>
                <a:gd name="connsiteX43" fmla="*/ 161321 w 3619883"/>
                <a:gd name="connsiteY43" fmla="*/ 4128157 h 4275461"/>
                <a:gd name="connsiteX44" fmla="*/ 230914 w 3619883"/>
                <a:gd name="connsiteY44" fmla="*/ 4128157 h 4275461"/>
                <a:gd name="connsiteX45" fmla="*/ 189322 w 3619883"/>
                <a:gd name="connsiteY45" fmla="*/ 4275461 h 4275461"/>
                <a:gd name="connsiteX46" fmla="*/ 0 w 3619883"/>
                <a:gd name="connsiteY46" fmla="*/ 4275461 h 4275461"/>
                <a:gd name="connsiteX47" fmla="*/ 0 w 3619883"/>
                <a:gd name="connsiteY47" fmla="*/ 42229 h 4275461"/>
                <a:gd name="connsiteX48" fmla="*/ 42464 w 3619883"/>
                <a:gd name="connsiteY48" fmla="*/ 40518 h 4275461"/>
                <a:gd name="connsiteX49" fmla="*/ 137733 w 3619883"/>
                <a:gd name="connsiteY49" fmla="*/ 35355 h 4275461"/>
                <a:gd name="connsiteX50" fmla="*/ 270565 w 3619883"/>
                <a:gd name="connsiteY50" fmla="*/ 29759 h 4275461"/>
                <a:gd name="connsiteX51" fmla="*/ 479734 w 3619883"/>
                <a:gd name="connsiteY51" fmla="*/ 45455 h 4275461"/>
                <a:gd name="connsiteX52" fmla="*/ 524103 w 3619883"/>
                <a:gd name="connsiteY52" fmla="*/ 41625 h 4275461"/>
                <a:gd name="connsiteX53" fmla="*/ 624416 w 3619883"/>
                <a:gd name="connsiteY53" fmla="*/ 22696 h 4275461"/>
                <a:gd name="connsiteX54" fmla="*/ 657762 w 3619883"/>
                <a:gd name="connsiteY54" fmla="*/ 18351 h 4275461"/>
                <a:gd name="connsiteX55" fmla="*/ 690557 w 3619883"/>
                <a:gd name="connsiteY55" fmla="*/ 25792 h 4275461"/>
                <a:gd name="connsiteX56" fmla="*/ 745123 w 3619883"/>
                <a:gd name="connsiteY56" fmla="*/ 40157 h 4275461"/>
                <a:gd name="connsiteX57" fmla="*/ 789493 w 3619883"/>
                <a:gd name="connsiteY57" fmla="*/ 36327 h 4275461"/>
                <a:gd name="connsiteX58" fmla="*/ 854255 w 3619883"/>
                <a:gd name="connsiteY58" fmla="*/ 68887 h 4275461"/>
                <a:gd name="connsiteX59" fmla="*/ 897520 w 3619883"/>
                <a:gd name="connsiteY59" fmla="*/ 88629 h 4275461"/>
                <a:gd name="connsiteX60" fmla="*/ 940510 w 3619883"/>
                <a:gd name="connsiteY60" fmla="*/ 114265 h 4275461"/>
                <a:gd name="connsiteX61" fmla="*/ 1082712 w 3619883"/>
                <a:gd name="connsiteY61" fmla="*/ 144543 h 4275461"/>
                <a:gd name="connsiteX62" fmla="*/ 1205348 w 3619883"/>
                <a:gd name="connsiteY62" fmla="*/ 120753 h 4275461"/>
                <a:gd name="connsiteX63" fmla="*/ 1271764 w 3619883"/>
                <a:gd name="connsiteY63" fmla="*/ 117956 h 4275461"/>
                <a:gd name="connsiteX64" fmla="*/ 1315583 w 3619883"/>
                <a:gd name="connsiteY64" fmla="*/ 125912 h 4275461"/>
                <a:gd name="connsiteX65" fmla="*/ 1359125 w 3619883"/>
                <a:gd name="connsiteY65" fmla="*/ 139761 h 4275461"/>
                <a:gd name="connsiteX66" fmla="*/ 1391919 w 3619883"/>
                <a:gd name="connsiteY66" fmla="*/ 147202 h 4275461"/>
                <a:gd name="connsiteX67" fmla="*/ 1436563 w 3619883"/>
                <a:gd name="connsiteY67" fmla="*/ 137480 h 4275461"/>
                <a:gd name="connsiteX68" fmla="*/ 1471566 w 3619883"/>
                <a:gd name="connsiteY68" fmla="*/ 97777 h 4275461"/>
                <a:gd name="connsiteX69" fmla="*/ 1505739 w 3619883"/>
                <a:gd name="connsiteY69" fmla="*/ 75753 h 4275461"/>
                <a:gd name="connsiteX70" fmla="*/ 1590891 w 3619883"/>
                <a:gd name="connsiteY70" fmla="*/ 144702 h 4275461"/>
                <a:gd name="connsiteX71" fmla="*/ 1625616 w 3619883"/>
                <a:gd name="connsiteY71" fmla="*/ 110893 h 4275461"/>
                <a:gd name="connsiteX72" fmla="*/ 1658964 w 3619883"/>
                <a:gd name="connsiteY72" fmla="*/ 106547 h 4275461"/>
                <a:gd name="connsiteX73" fmla="*/ 1746598 w 3619883"/>
                <a:gd name="connsiteY73" fmla="*/ 122460 h 4275461"/>
                <a:gd name="connsiteX74" fmla="*/ 1811913 w 3619883"/>
                <a:gd name="connsiteY74" fmla="*/ 143234 h 4275461"/>
                <a:gd name="connsiteX75" fmla="*/ 1856557 w 3619883"/>
                <a:gd name="connsiteY75" fmla="*/ 133511 h 4275461"/>
                <a:gd name="connsiteX76" fmla="*/ 2066003 w 3619883"/>
                <a:gd name="connsiteY76" fmla="*/ 143313 h 4275461"/>
                <a:gd name="connsiteX77" fmla="*/ 2177615 w 3619883"/>
                <a:gd name="connsiteY77" fmla="*/ 119007 h 4275461"/>
                <a:gd name="connsiteX78" fmla="*/ 2255883 w 3619883"/>
                <a:gd name="connsiteY78" fmla="*/ 99047 h 4275461"/>
                <a:gd name="connsiteX79" fmla="*/ 2344622 w 3619883"/>
                <a:gd name="connsiteY79" fmla="*/ 91388 h 4275461"/>
                <a:gd name="connsiteX80" fmla="*/ 2455682 w 3619883"/>
                <a:gd name="connsiteY80" fmla="*/ 78869 h 4275461"/>
                <a:gd name="connsiteX81" fmla="*/ 2632609 w 3619883"/>
                <a:gd name="connsiteY81" fmla="*/ 75338 h 4275461"/>
                <a:gd name="connsiteX82" fmla="*/ 2742291 w 3619883"/>
                <a:gd name="connsiteY82" fmla="*/ 92282 h 4275461"/>
                <a:gd name="connsiteX83" fmla="*/ 2851974 w 3619883"/>
                <a:gd name="connsiteY83" fmla="*/ 109227 h 4275461"/>
                <a:gd name="connsiteX84" fmla="*/ 2907643 w 3619883"/>
                <a:gd name="connsiteY84" fmla="*/ 100020 h 4275461"/>
                <a:gd name="connsiteX85" fmla="*/ 2944022 w 3619883"/>
                <a:gd name="connsiteY85" fmla="*/ 30853 h 4275461"/>
                <a:gd name="connsiteX86" fmla="*/ 3022289 w 3619883"/>
                <a:gd name="connsiteY86" fmla="*/ 10893 h 4275461"/>
                <a:gd name="connsiteX87" fmla="*/ 3054807 w 3619883"/>
                <a:gd name="connsiteY87" fmla="*/ 24226 h 4275461"/>
                <a:gd name="connsiteX88" fmla="*/ 3141892 w 3619883"/>
                <a:gd name="connsiteY88" fmla="*/ 51925 h 4275461"/>
                <a:gd name="connsiteX89" fmla="*/ 3185711 w 3619883"/>
                <a:gd name="connsiteY89" fmla="*/ 59881 h 4275461"/>
                <a:gd name="connsiteX90" fmla="*/ 3219056 w 3619883"/>
                <a:gd name="connsiteY90" fmla="*/ 55536 h 4275461"/>
                <a:gd name="connsiteX91" fmla="*/ 3263425 w 3619883"/>
                <a:gd name="connsiteY91" fmla="*/ 51706 h 4275461"/>
                <a:gd name="connsiteX92" fmla="*/ 3296219 w 3619883"/>
                <a:gd name="connsiteY92" fmla="*/ 59147 h 4275461"/>
                <a:gd name="connsiteX93" fmla="*/ 3319094 w 3619883"/>
                <a:gd name="connsiteY93" fmla="*/ 42500 h 4275461"/>
                <a:gd name="connsiteX94" fmla="*/ 3420511 w 3619883"/>
                <a:gd name="connsiteY94" fmla="*/ 0 h 4275461"/>
                <a:gd name="connsiteX95" fmla="*/ 3453305 w 3619883"/>
                <a:gd name="connsiteY95" fmla="*/ 7440 h 4275461"/>
                <a:gd name="connsiteX96" fmla="*/ 3496571 w 3619883"/>
                <a:gd name="connsiteY96" fmla="*/ 27182 h 4275461"/>
                <a:gd name="connsiteX97" fmla="*/ 3602117 w 3619883"/>
                <a:gd name="connsiteY97" fmla="*/ 132521 h 4275461"/>
                <a:gd name="connsiteX98" fmla="*/ 3619883 w 3619883"/>
                <a:gd name="connsiteY98" fmla="*/ 140049 h 4275461"/>
                <a:gd name="connsiteX99" fmla="*/ 3619883 w 3619883"/>
                <a:gd name="connsiteY9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271978 w 3619883"/>
                <a:gd name="connsiteY16" fmla="*/ 3951392 h 4275461"/>
                <a:gd name="connsiteX17" fmla="*/ 1094193 w 3619883"/>
                <a:gd name="connsiteY17" fmla="*/ 3951392 h 4275461"/>
                <a:gd name="connsiteX18" fmla="*/ 1094193 w 3619883"/>
                <a:gd name="connsiteY18" fmla="*/ 4128157 h 4275461"/>
                <a:gd name="connsiteX19" fmla="*/ 1140354 w 3619883"/>
                <a:gd name="connsiteY19" fmla="*/ 4128157 h 4275461"/>
                <a:gd name="connsiteX20" fmla="*/ 1140354 w 3619883"/>
                <a:gd name="connsiteY20" fmla="*/ 4275461 h 4275461"/>
                <a:gd name="connsiteX21" fmla="*/ 953807 w 3619883"/>
                <a:gd name="connsiteY21" fmla="*/ 4275461 h 4275461"/>
                <a:gd name="connsiteX22" fmla="*/ 912215 w 3619883"/>
                <a:gd name="connsiteY22" fmla="*/ 4128157 h 4275461"/>
                <a:gd name="connsiteX23" fmla="*/ 961020 w 3619883"/>
                <a:gd name="connsiteY23" fmla="*/ 4128157 h 4275461"/>
                <a:gd name="connsiteX24" fmla="*/ 961020 w 3619883"/>
                <a:gd name="connsiteY24" fmla="*/ 3951392 h 4275461"/>
                <a:gd name="connsiteX25" fmla="*/ 783235 w 3619883"/>
                <a:gd name="connsiteY25" fmla="*/ 3951392 h 4275461"/>
                <a:gd name="connsiteX26" fmla="*/ 783235 w 3619883"/>
                <a:gd name="connsiteY26" fmla="*/ 4128157 h 4275461"/>
                <a:gd name="connsiteX27" fmla="*/ 871024 w 3619883"/>
                <a:gd name="connsiteY27" fmla="*/ 4128157 h 4275461"/>
                <a:gd name="connsiteX28" fmla="*/ 829432 w 3619883"/>
                <a:gd name="connsiteY28" fmla="*/ 4275461 h 4275461"/>
                <a:gd name="connsiteX29" fmla="*/ 611484 w 3619883"/>
                <a:gd name="connsiteY29" fmla="*/ 4275461 h 4275461"/>
                <a:gd name="connsiteX30" fmla="*/ 621247 w 3619883"/>
                <a:gd name="connsiteY30" fmla="*/ 4128157 h 4275461"/>
                <a:gd name="connsiteX31" fmla="*/ 650062 w 3619883"/>
                <a:gd name="connsiteY31" fmla="*/ 4128157 h 4275461"/>
                <a:gd name="connsiteX32" fmla="*/ 650062 w 3619883"/>
                <a:gd name="connsiteY32" fmla="*/ 3951392 h 4275461"/>
                <a:gd name="connsiteX33" fmla="*/ 472277 w 3619883"/>
                <a:gd name="connsiteY33" fmla="*/ 3951392 h 4275461"/>
                <a:gd name="connsiteX34" fmla="*/ 472277 w 3619883"/>
                <a:gd name="connsiteY34" fmla="*/ 4128157 h 4275461"/>
                <a:gd name="connsiteX35" fmla="*/ 522650 w 3619883"/>
                <a:gd name="connsiteY35" fmla="*/ 4128157 h 4275461"/>
                <a:gd name="connsiteX36" fmla="*/ 573998 w 3619883"/>
                <a:gd name="connsiteY36" fmla="*/ 4275461 h 4275461"/>
                <a:gd name="connsiteX37" fmla="*/ 336164 w 3619883"/>
                <a:gd name="connsiteY37" fmla="*/ 4275461 h 4275461"/>
                <a:gd name="connsiteX38" fmla="*/ 294572 w 3619883"/>
                <a:gd name="connsiteY38" fmla="*/ 4128157 h 4275461"/>
                <a:gd name="connsiteX39" fmla="*/ 339106 w 3619883"/>
                <a:gd name="connsiteY39" fmla="*/ 4128157 h 4275461"/>
                <a:gd name="connsiteX40" fmla="*/ 339106 w 3619883"/>
                <a:gd name="connsiteY40" fmla="*/ 3951392 h 4275461"/>
                <a:gd name="connsiteX41" fmla="*/ 161321 w 3619883"/>
                <a:gd name="connsiteY41" fmla="*/ 3951392 h 4275461"/>
                <a:gd name="connsiteX42" fmla="*/ 161321 w 3619883"/>
                <a:gd name="connsiteY42" fmla="*/ 4128157 h 4275461"/>
                <a:gd name="connsiteX43" fmla="*/ 230914 w 3619883"/>
                <a:gd name="connsiteY43" fmla="*/ 4128157 h 4275461"/>
                <a:gd name="connsiteX44" fmla="*/ 189322 w 3619883"/>
                <a:gd name="connsiteY44" fmla="*/ 4275461 h 4275461"/>
                <a:gd name="connsiteX45" fmla="*/ 0 w 3619883"/>
                <a:gd name="connsiteY45" fmla="*/ 4275461 h 4275461"/>
                <a:gd name="connsiteX46" fmla="*/ 0 w 3619883"/>
                <a:gd name="connsiteY46" fmla="*/ 42229 h 4275461"/>
                <a:gd name="connsiteX47" fmla="*/ 42464 w 3619883"/>
                <a:gd name="connsiteY47" fmla="*/ 40518 h 4275461"/>
                <a:gd name="connsiteX48" fmla="*/ 137733 w 3619883"/>
                <a:gd name="connsiteY48" fmla="*/ 35355 h 4275461"/>
                <a:gd name="connsiteX49" fmla="*/ 270565 w 3619883"/>
                <a:gd name="connsiteY49" fmla="*/ 29759 h 4275461"/>
                <a:gd name="connsiteX50" fmla="*/ 479734 w 3619883"/>
                <a:gd name="connsiteY50" fmla="*/ 45455 h 4275461"/>
                <a:gd name="connsiteX51" fmla="*/ 524103 w 3619883"/>
                <a:gd name="connsiteY51" fmla="*/ 41625 h 4275461"/>
                <a:gd name="connsiteX52" fmla="*/ 624416 w 3619883"/>
                <a:gd name="connsiteY52" fmla="*/ 22696 h 4275461"/>
                <a:gd name="connsiteX53" fmla="*/ 657762 w 3619883"/>
                <a:gd name="connsiteY53" fmla="*/ 18351 h 4275461"/>
                <a:gd name="connsiteX54" fmla="*/ 690557 w 3619883"/>
                <a:gd name="connsiteY54" fmla="*/ 25792 h 4275461"/>
                <a:gd name="connsiteX55" fmla="*/ 745123 w 3619883"/>
                <a:gd name="connsiteY55" fmla="*/ 40157 h 4275461"/>
                <a:gd name="connsiteX56" fmla="*/ 789493 w 3619883"/>
                <a:gd name="connsiteY56" fmla="*/ 36327 h 4275461"/>
                <a:gd name="connsiteX57" fmla="*/ 854255 w 3619883"/>
                <a:gd name="connsiteY57" fmla="*/ 68887 h 4275461"/>
                <a:gd name="connsiteX58" fmla="*/ 897520 w 3619883"/>
                <a:gd name="connsiteY58" fmla="*/ 88629 h 4275461"/>
                <a:gd name="connsiteX59" fmla="*/ 940510 w 3619883"/>
                <a:gd name="connsiteY59" fmla="*/ 114265 h 4275461"/>
                <a:gd name="connsiteX60" fmla="*/ 1082712 w 3619883"/>
                <a:gd name="connsiteY60" fmla="*/ 144543 h 4275461"/>
                <a:gd name="connsiteX61" fmla="*/ 1205348 w 3619883"/>
                <a:gd name="connsiteY61" fmla="*/ 120753 h 4275461"/>
                <a:gd name="connsiteX62" fmla="*/ 1271764 w 3619883"/>
                <a:gd name="connsiteY62" fmla="*/ 117956 h 4275461"/>
                <a:gd name="connsiteX63" fmla="*/ 1315583 w 3619883"/>
                <a:gd name="connsiteY63" fmla="*/ 125912 h 4275461"/>
                <a:gd name="connsiteX64" fmla="*/ 1359125 w 3619883"/>
                <a:gd name="connsiteY64" fmla="*/ 139761 h 4275461"/>
                <a:gd name="connsiteX65" fmla="*/ 1391919 w 3619883"/>
                <a:gd name="connsiteY65" fmla="*/ 147202 h 4275461"/>
                <a:gd name="connsiteX66" fmla="*/ 1436563 w 3619883"/>
                <a:gd name="connsiteY66" fmla="*/ 137480 h 4275461"/>
                <a:gd name="connsiteX67" fmla="*/ 1471566 w 3619883"/>
                <a:gd name="connsiteY67" fmla="*/ 97777 h 4275461"/>
                <a:gd name="connsiteX68" fmla="*/ 1505739 w 3619883"/>
                <a:gd name="connsiteY68" fmla="*/ 75753 h 4275461"/>
                <a:gd name="connsiteX69" fmla="*/ 1590891 w 3619883"/>
                <a:gd name="connsiteY69" fmla="*/ 144702 h 4275461"/>
                <a:gd name="connsiteX70" fmla="*/ 1625616 w 3619883"/>
                <a:gd name="connsiteY70" fmla="*/ 110893 h 4275461"/>
                <a:gd name="connsiteX71" fmla="*/ 1658964 w 3619883"/>
                <a:gd name="connsiteY71" fmla="*/ 106547 h 4275461"/>
                <a:gd name="connsiteX72" fmla="*/ 1746598 w 3619883"/>
                <a:gd name="connsiteY72" fmla="*/ 122460 h 4275461"/>
                <a:gd name="connsiteX73" fmla="*/ 1811913 w 3619883"/>
                <a:gd name="connsiteY73" fmla="*/ 143234 h 4275461"/>
                <a:gd name="connsiteX74" fmla="*/ 1856557 w 3619883"/>
                <a:gd name="connsiteY74" fmla="*/ 133511 h 4275461"/>
                <a:gd name="connsiteX75" fmla="*/ 2066003 w 3619883"/>
                <a:gd name="connsiteY75" fmla="*/ 143313 h 4275461"/>
                <a:gd name="connsiteX76" fmla="*/ 2177615 w 3619883"/>
                <a:gd name="connsiteY76" fmla="*/ 119007 h 4275461"/>
                <a:gd name="connsiteX77" fmla="*/ 2255883 w 3619883"/>
                <a:gd name="connsiteY77" fmla="*/ 99047 h 4275461"/>
                <a:gd name="connsiteX78" fmla="*/ 2344622 w 3619883"/>
                <a:gd name="connsiteY78" fmla="*/ 91388 h 4275461"/>
                <a:gd name="connsiteX79" fmla="*/ 2455682 w 3619883"/>
                <a:gd name="connsiteY79" fmla="*/ 78869 h 4275461"/>
                <a:gd name="connsiteX80" fmla="*/ 2632609 w 3619883"/>
                <a:gd name="connsiteY80" fmla="*/ 75338 h 4275461"/>
                <a:gd name="connsiteX81" fmla="*/ 2742291 w 3619883"/>
                <a:gd name="connsiteY81" fmla="*/ 92282 h 4275461"/>
                <a:gd name="connsiteX82" fmla="*/ 2851974 w 3619883"/>
                <a:gd name="connsiteY82" fmla="*/ 109227 h 4275461"/>
                <a:gd name="connsiteX83" fmla="*/ 2907643 w 3619883"/>
                <a:gd name="connsiteY83" fmla="*/ 100020 h 4275461"/>
                <a:gd name="connsiteX84" fmla="*/ 2944022 w 3619883"/>
                <a:gd name="connsiteY84" fmla="*/ 30853 h 4275461"/>
                <a:gd name="connsiteX85" fmla="*/ 3022289 w 3619883"/>
                <a:gd name="connsiteY85" fmla="*/ 10893 h 4275461"/>
                <a:gd name="connsiteX86" fmla="*/ 3054807 w 3619883"/>
                <a:gd name="connsiteY86" fmla="*/ 24226 h 4275461"/>
                <a:gd name="connsiteX87" fmla="*/ 3141892 w 3619883"/>
                <a:gd name="connsiteY87" fmla="*/ 51925 h 4275461"/>
                <a:gd name="connsiteX88" fmla="*/ 3185711 w 3619883"/>
                <a:gd name="connsiteY88" fmla="*/ 59881 h 4275461"/>
                <a:gd name="connsiteX89" fmla="*/ 3219056 w 3619883"/>
                <a:gd name="connsiteY89" fmla="*/ 55536 h 4275461"/>
                <a:gd name="connsiteX90" fmla="*/ 3263425 w 3619883"/>
                <a:gd name="connsiteY90" fmla="*/ 51706 h 4275461"/>
                <a:gd name="connsiteX91" fmla="*/ 3296219 w 3619883"/>
                <a:gd name="connsiteY91" fmla="*/ 59147 h 4275461"/>
                <a:gd name="connsiteX92" fmla="*/ 3319094 w 3619883"/>
                <a:gd name="connsiteY92" fmla="*/ 42500 h 4275461"/>
                <a:gd name="connsiteX93" fmla="*/ 3420511 w 3619883"/>
                <a:gd name="connsiteY93" fmla="*/ 0 h 4275461"/>
                <a:gd name="connsiteX94" fmla="*/ 3453305 w 3619883"/>
                <a:gd name="connsiteY94" fmla="*/ 7440 h 4275461"/>
                <a:gd name="connsiteX95" fmla="*/ 3496571 w 3619883"/>
                <a:gd name="connsiteY95" fmla="*/ 27182 h 4275461"/>
                <a:gd name="connsiteX96" fmla="*/ 3602117 w 3619883"/>
                <a:gd name="connsiteY96" fmla="*/ 132521 h 4275461"/>
                <a:gd name="connsiteX97" fmla="*/ 3619883 w 3619883"/>
                <a:gd name="connsiteY97" fmla="*/ 140049 h 4275461"/>
                <a:gd name="connsiteX98" fmla="*/ 3619883 w 3619883"/>
                <a:gd name="connsiteY9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3951392 h 4275461"/>
                <a:gd name="connsiteX17" fmla="*/ 1094193 w 3619883"/>
                <a:gd name="connsiteY17" fmla="*/ 4128157 h 4275461"/>
                <a:gd name="connsiteX18" fmla="*/ 1140354 w 3619883"/>
                <a:gd name="connsiteY18" fmla="*/ 4128157 h 4275461"/>
                <a:gd name="connsiteX19" fmla="*/ 1140354 w 3619883"/>
                <a:gd name="connsiteY19" fmla="*/ 4275461 h 4275461"/>
                <a:gd name="connsiteX20" fmla="*/ 953807 w 3619883"/>
                <a:gd name="connsiteY20" fmla="*/ 4275461 h 4275461"/>
                <a:gd name="connsiteX21" fmla="*/ 912215 w 3619883"/>
                <a:gd name="connsiteY21" fmla="*/ 4128157 h 4275461"/>
                <a:gd name="connsiteX22" fmla="*/ 961020 w 3619883"/>
                <a:gd name="connsiteY22" fmla="*/ 4128157 h 4275461"/>
                <a:gd name="connsiteX23" fmla="*/ 961020 w 3619883"/>
                <a:gd name="connsiteY23" fmla="*/ 3951392 h 4275461"/>
                <a:gd name="connsiteX24" fmla="*/ 783235 w 3619883"/>
                <a:gd name="connsiteY24" fmla="*/ 3951392 h 4275461"/>
                <a:gd name="connsiteX25" fmla="*/ 783235 w 3619883"/>
                <a:gd name="connsiteY25" fmla="*/ 4128157 h 4275461"/>
                <a:gd name="connsiteX26" fmla="*/ 871024 w 3619883"/>
                <a:gd name="connsiteY26" fmla="*/ 4128157 h 4275461"/>
                <a:gd name="connsiteX27" fmla="*/ 829432 w 3619883"/>
                <a:gd name="connsiteY27" fmla="*/ 4275461 h 4275461"/>
                <a:gd name="connsiteX28" fmla="*/ 611484 w 3619883"/>
                <a:gd name="connsiteY28" fmla="*/ 4275461 h 4275461"/>
                <a:gd name="connsiteX29" fmla="*/ 621247 w 3619883"/>
                <a:gd name="connsiteY29" fmla="*/ 4128157 h 4275461"/>
                <a:gd name="connsiteX30" fmla="*/ 650062 w 3619883"/>
                <a:gd name="connsiteY30" fmla="*/ 4128157 h 4275461"/>
                <a:gd name="connsiteX31" fmla="*/ 650062 w 3619883"/>
                <a:gd name="connsiteY31" fmla="*/ 3951392 h 4275461"/>
                <a:gd name="connsiteX32" fmla="*/ 472277 w 3619883"/>
                <a:gd name="connsiteY32" fmla="*/ 3951392 h 4275461"/>
                <a:gd name="connsiteX33" fmla="*/ 472277 w 3619883"/>
                <a:gd name="connsiteY33" fmla="*/ 4128157 h 4275461"/>
                <a:gd name="connsiteX34" fmla="*/ 522650 w 3619883"/>
                <a:gd name="connsiteY34" fmla="*/ 4128157 h 4275461"/>
                <a:gd name="connsiteX35" fmla="*/ 573998 w 3619883"/>
                <a:gd name="connsiteY35" fmla="*/ 4275461 h 4275461"/>
                <a:gd name="connsiteX36" fmla="*/ 336164 w 3619883"/>
                <a:gd name="connsiteY36" fmla="*/ 4275461 h 4275461"/>
                <a:gd name="connsiteX37" fmla="*/ 294572 w 3619883"/>
                <a:gd name="connsiteY37" fmla="*/ 4128157 h 4275461"/>
                <a:gd name="connsiteX38" fmla="*/ 339106 w 3619883"/>
                <a:gd name="connsiteY38" fmla="*/ 4128157 h 4275461"/>
                <a:gd name="connsiteX39" fmla="*/ 339106 w 3619883"/>
                <a:gd name="connsiteY39" fmla="*/ 3951392 h 4275461"/>
                <a:gd name="connsiteX40" fmla="*/ 161321 w 3619883"/>
                <a:gd name="connsiteY40" fmla="*/ 3951392 h 4275461"/>
                <a:gd name="connsiteX41" fmla="*/ 161321 w 3619883"/>
                <a:gd name="connsiteY41" fmla="*/ 4128157 h 4275461"/>
                <a:gd name="connsiteX42" fmla="*/ 230914 w 3619883"/>
                <a:gd name="connsiteY42" fmla="*/ 4128157 h 4275461"/>
                <a:gd name="connsiteX43" fmla="*/ 189322 w 3619883"/>
                <a:gd name="connsiteY43" fmla="*/ 4275461 h 4275461"/>
                <a:gd name="connsiteX44" fmla="*/ 0 w 3619883"/>
                <a:gd name="connsiteY44" fmla="*/ 4275461 h 4275461"/>
                <a:gd name="connsiteX45" fmla="*/ 0 w 3619883"/>
                <a:gd name="connsiteY45" fmla="*/ 42229 h 4275461"/>
                <a:gd name="connsiteX46" fmla="*/ 42464 w 3619883"/>
                <a:gd name="connsiteY46" fmla="*/ 40518 h 4275461"/>
                <a:gd name="connsiteX47" fmla="*/ 137733 w 3619883"/>
                <a:gd name="connsiteY47" fmla="*/ 35355 h 4275461"/>
                <a:gd name="connsiteX48" fmla="*/ 270565 w 3619883"/>
                <a:gd name="connsiteY48" fmla="*/ 29759 h 4275461"/>
                <a:gd name="connsiteX49" fmla="*/ 479734 w 3619883"/>
                <a:gd name="connsiteY49" fmla="*/ 45455 h 4275461"/>
                <a:gd name="connsiteX50" fmla="*/ 524103 w 3619883"/>
                <a:gd name="connsiteY50" fmla="*/ 41625 h 4275461"/>
                <a:gd name="connsiteX51" fmla="*/ 624416 w 3619883"/>
                <a:gd name="connsiteY51" fmla="*/ 22696 h 4275461"/>
                <a:gd name="connsiteX52" fmla="*/ 657762 w 3619883"/>
                <a:gd name="connsiteY52" fmla="*/ 18351 h 4275461"/>
                <a:gd name="connsiteX53" fmla="*/ 690557 w 3619883"/>
                <a:gd name="connsiteY53" fmla="*/ 25792 h 4275461"/>
                <a:gd name="connsiteX54" fmla="*/ 745123 w 3619883"/>
                <a:gd name="connsiteY54" fmla="*/ 40157 h 4275461"/>
                <a:gd name="connsiteX55" fmla="*/ 789493 w 3619883"/>
                <a:gd name="connsiteY55" fmla="*/ 36327 h 4275461"/>
                <a:gd name="connsiteX56" fmla="*/ 854255 w 3619883"/>
                <a:gd name="connsiteY56" fmla="*/ 68887 h 4275461"/>
                <a:gd name="connsiteX57" fmla="*/ 897520 w 3619883"/>
                <a:gd name="connsiteY57" fmla="*/ 88629 h 4275461"/>
                <a:gd name="connsiteX58" fmla="*/ 940510 w 3619883"/>
                <a:gd name="connsiteY58" fmla="*/ 114265 h 4275461"/>
                <a:gd name="connsiteX59" fmla="*/ 1082712 w 3619883"/>
                <a:gd name="connsiteY59" fmla="*/ 144543 h 4275461"/>
                <a:gd name="connsiteX60" fmla="*/ 1205348 w 3619883"/>
                <a:gd name="connsiteY60" fmla="*/ 120753 h 4275461"/>
                <a:gd name="connsiteX61" fmla="*/ 1271764 w 3619883"/>
                <a:gd name="connsiteY61" fmla="*/ 117956 h 4275461"/>
                <a:gd name="connsiteX62" fmla="*/ 1315583 w 3619883"/>
                <a:gd name="connsiteY62" fmla="*/ 125912 h 4275461"/>
                <a:gd name="connsiteX63" fmla="*/ 1359125 w 3619883"/>
                <a:gd name="connsiteY63" fmla="*/ 139761 h 4275461"/>
                <a:gd name="connsiteX64" fmla="*/ 1391919 w 3619883"/>
                <a:gd name="connsiteY64" fmla="*/ 147202 h 4275461"/>
                <a:gd name="connsiteX65" fmla="*/ 1436563 w 3619883"/>
                <a:gd name="connsiteY65" fmla="*/ 137480 h 4275461"/>
                <a:gd name="connsiteX66" fmla="*/ 1471566 w 3619883"/>
                <a:gd name="connsiteY66" fmla="*/ 97777 h 4275461"/>
                <a:gd name="connsiteX67" fmla="*/ 1505739 w 3619883"/>
                <a:gd name="connsiteY67" fmla="*/ 75753 h 4275461"/>
                <a:gd name="connsiteX68" fmla="*/ 1590891 w 3619883"/>
                <a:gd name="connsiteY68" fmla="*/ 144702 h 4275461"/>
                <a:gd name="connsiteX69" fmla="*/ 1625616 w 3619883"/>
                <a:gd name="connsiteY69" fmla="*/ 110893 h 4275461"/>
                <a:gd name="connsiteX70" fmla="*/ 1658964 w 3619883"/>
                <a:gd name="connsiteY70" fmla="*/ 106547 h 4275461"/>
                <a:gd name="connsiteX71" fmla="*/ 1746598 w 3619883"/>
                <a:gd name="connsiteY71" fmla="*/ 122460 h 4275461"/>
                <a:gd name="connsiteX72" fmla="*/ 1811913 w 3619883"/>
                <a:gd name="connsiteY72" fmla="*/ 143234 h 4275461"/>
                <a:gd name="connsiteX73" fmla="*/ 1856557 w 3619883"/>
                <a:gd name="connsiteY73" fmla="*/ 133511 h 4275461"/>
                <a:gd name="connsiteX74" fmla="*/ 2066003 w 3619883"/>
                <a:gd name="connsiteY74" fmla="*/ 143313 h 4275461"/>
                <a:gd name="connsiteX75" fmla="*/ 2177615 w 3619883"/>
                <a:gd name="connsiteY75" fmla="*/ 119007 h 4275461"/>
                <a:gd name="connsiteX76" fmla="*/ 2255883 w 3619883"/>
                <a:gd name="connsiteY76" fmla="*/ 99047 h 4275461"/>
                <a:gd name="connsiteX77" fmla="*/ 2344622 w 3619883"/>
                <a:gd name="connsiteY77" fmla="*/ 91388 h 4275461"/>
                <a:gd name="connsiteX78" fmla="*/ 2455682 w 3619883"/>
                <a:gd name="connsiteY78" fmla="*/ 78869 h 4275461"/>
                <a:gd name="connsiteX79" fmla="*/ 2632609 w 3619883"/>
                <a:gd name="connsiteY79" fmla="*/ 75338 h 4275461"/>
                <a:gd name="connsiteX80" fmla="*/ 2742291 w 3619883"/>
                <a:gd name="connsiteY80" fmla="*/ 92282 h 4275461"/>
                <a:gd name="connsiteX81" fmla="*/ 2851974 w 3619883"/>
                <a:gd name="connsiteY81" fmla="*/ 109227 h 4275461"/>
                <a:gd name="connsiteX82" fmla="*/ 2907643 w 3619883"/>
                <a:gd name="connsiteY82" fmla="*/ 100020 h 4275461"/>
                <a:gd name="connsiteX83" fmla="*/ 2944022 w 3619883"/>
                <a:gd name="connsiteY83" fmla="*/ 30853 h 4275461"/>
                <a:gd name="connsiteX84" fmla="*/ 3022289 w 3619883"/>
                <a:gd name="connsiteY84" fmla="*/ 10893 h 4275461"/>
                <a:gd name="connsiteX85" fmla="*/ 3054807 w 3619883"/>
                <a:gd name="connsiteY85" fmla="*/ 24226 h 4275461"/>
                <a:gd name="connsiteX86" fmla="*/ 3141892 w 3619883"/>
                <a:gd name="connsiteY86" fmla="*/ 51925 h 4275461"/>
                <a:gd name="connsiteX87" fmla="*/ 3185711 w 3619883"/>
                <a:gd name="connsiteY87" fmla="*/ 59881 h 4275461"/>
                <a:gd name="connsiteX88" fmla="*/ 3219056 w 3619883"/>
                <a:gd name="connsiteY88" fmla="*/ 55536 h 4275461"/>
                <a:gd name="connsiteX89" fmla="*/ 3263425 w 3619883"/>
                <a:gd name="connsiteY89" fmla="*/ 51706 h 4275461"/>
                <a:gd name="connsiteX90" fmla="*/ 3296219 w 3619883"/>
                <a:gd name="connsiteY90" fmla="*/ 59147 h 4275461"/>
                <a:gd name="connsiteX91" fmla="*/ 3319094 w 3619883"/>
                <a:gd name="connsiteY91" fmla="*/ 42500 h 4275461"/>
                <a:gd name="connsiteX92" fmla="*/ 3420511 w 3619883"/>
                <a:gd name="connsiteY92" fmla="*/ 0 h 4275461"/>
                <a:gd name="connsiteX93" fmla="*/ 3453305 w 3619883"/>
                <a:gd name="connsiteY93" fmla="*/ 7440 h 4275461"/>
                <a:gd name="connsiteX94" fmla="*/ 3496571 w 3619883"/>
                <a:gd name="connsiteY94" fmla="*/ 27182 h 4275461"/>
                <a:gd name="connsiteX95" fmla="*/ 3602117 w 3619883"/>
                <a:gd name="connsiteY95" fmla="*/ 132521 h 4275461"/>
                <a:gd name="connsiteX96" fmla="*/ 3619883 w 3619883"/>
                <a:gd name="connsiteY96" fmla="*/ 140049 h 4275461"/>
                <a:gd name="connsiteX97" fmla="*/ 3619883 w 3619883"/>
                <a:gd name="connsiteY9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4128157 h 4275461"/>
                <a:gd name="connsiteX17" fmla="*/ 1140354 w 3619883"/>
                <a:gd name="connsiteY17" fmla="*/ 4128157 h 4275461"/>
                <a:gd name="connsiteX18" fmla="*/ 1140354 w 3619883"/>
                <a:gd name="connsiteY18" fmla="*/ 4275461 h 4275461"/>
                <a:gd name="connsiteX19" fmla="*/ 953807 w 3619883"/>
                <a:gd name="connsiteY19" fmla="*/ 4275461 h 4275461"/>
                <a:gd name="connsiteX20" fmla="*/ 912215 w 3619883"/>
                <a:gd name="connsiteY20" fmla="*/ 4128157 h 4275461"/>
                <a:gd name="connsiteX21" fmla="*/ 961020 w 3619883"/>
                <a:gd name="connsiteY21" fmla="*/ 4128157 h 4275461"/>
                <a:gd name="connsiteX22" fmla="*/ 961020 w 3619883"/>
                <a:gd name="connsiteY22" fmla="*/ 3951392 h 4275461"/>
                <a:gd name="connsiteX23" fmla="*/ 783235 w 3619883"/>
                <a:gd name="connsiteY23" fmla="*/ 3951392 h 4275461"/>
                <a:gd name="connsiteX24" fmla="*/ 783235 w 3619883"/>
                <a:gd name="connsiteY24" fmla="*/ 4128157 h 4275461"/>
                <a:gd name="connsiteX25" fmla="*/ 871024 w 3619883"/>
                <a:gd name="connsiteY25" fmla="*/ 4128157 h 4275461"/>
                <a:gd name="connsiteX26" fmla="*/ 829432 w 3619883"/>
                <a:gd name="connsiteY26" fmla="*/ 4275461 h 4275461"/>
                <a:gd name="connsiteX27" fmla="*/ 611484 w 3619883"/>
                <a:gd name="connsiteY27" fmla="*/ 4275461 h 4275461"/>
                <a:gd name="connsiteX28" fmla="*/ 621247 w 3619883"/>
                <a:gd name="connsiteY28" fmla="*/ 4128157 h 4275461"/>
                <a:gd name="connsiteX29" fmla="*/ 650062 w 3619883"/>
                <a:gd name="connsiteY29" fmla="*/ 4128157 h 4275461"/>
                <a:gd name="connsiteX30" fmla="*/ 650062 w 3619883"/>
                <a:gd name="connsiteY30" fmla="*/ 3951392 h 4275461"/>
                <a:gd name="connsiteX31" fmla="*/ 472277 w 3619883"/>
                <a:gd name="connsiteY31" fmla="*/ 3951392 h 4275461"/>
                <a:gd name="connsiteX32" fmla="*/ 472277 w 3619883"/>
                <a:gd name="connsiteY32" fmla="*/ 4128157 h 4275461"/>
                <a:gd name="connsiteX33" fmla="*/ 522650 w 3619883"/>
                <a:gd name="connsiteY33" fmla="*/ 4128157 h 4275461"/>
                <a:gd name="connsiteX34" fmla="*/ 573998 w 3619883"/>
                <a:gd name="connsiteY34" fmla="*/ 4275461 h 4275461"/>
                <a:gd name="connsiteX35" fmla="*/ 336164 w 3619883"/>
                <a:gd name="connsiteY35" fmla="*/ 4275461 h 4275461"/>
                <a:gd name="connsiteX36" fmla="*/ 294572 w 3619883"/>
                <a:gd name="connsiteY36" fmla="*/ 4128157 h 4275461"/>
                <a:gd name="connsiteX37" fmla="*/ 339106 w 3619883"/>
                <a:gd name="connsiteY37" fmla="*/ 4128157 h 4275461"/>
                <a:gd name="connsiteX38" fmla="*/ 339106 w 3619883"/>
                <a:gd name="connsiteY38" fmla="*/ 3951392 h 4275461"/>
                <a:gd name="connsiteX39" fmla="*/ 161321 w 3619883"/>
                <a:gd name="connsiteY39" fmla="*/ 3951392 h 4275461"/>
                <a:gd name="connsiteX40" fmla="*/ 161321 w 3619883"/>
                <a:gd name="connsiteY40" fmla="*/ 4128157 h 4275461"/>
                <a:gd name="connsiteX41" fmla="*/ 230914 w 3619883"/>
                <a:gd name="connsiteY41" fmla="*/ 4128157 h 4275461"/>
                <a:gd name="connsiteX42" fmla="*/ 189322 w 3619883"/>
                <a:gd name="connsiteY42" fmla="*/ 4275461 h 4275461"/>
                <a:gd name="connsiteX43" fmla="*/ 0 w 3619883"/>
                <a:gd name="connsiteY43" fmla="*/ 4275461 h 4275461"/>
                <a:gd name="connsiteX44" fmla="*/ 0 w 3619883"/>
                <a:gd name="connsiteY44" fmla="*/ 42229 h 4275461"/>
                <a:gd name="connsiteX45" fmla="*/ 42464 w 3619883"/>
                <a:gd name="connsiteY45" fmla="*/ 40518 h 4275461"/>
                <a:gd name="connsiteX46" fmla="*/ 137733 w 3619883"/>
                <a:gd name="connsiteY46" fmla="*/ 35355 h 4275461"/>
                <a:gd name="connsiteX47" fmla="*/ 270565 w 3619883"/>
                <a:gd name="connsiteY47" fmla="*/ 29759 h 4275461"/>
                <a:gd name="connsiteX48" fmla="*/ 479734 w 3619883"/>
                <a:gd name="connsiteY48" fmla="*/ 45455 h 4275461"/>
                <a:gd name="connsiteX49" fmla="*/ 524103 w 3619883"/>
                <a:gd name="connsiteY49" fmla="*/ 41625 h 4275461"/>
                <a:gd name="connsiteX50" fmla="*/ 624416 w 3619883"/>
                <a:gd name="connsiteY50" fmla="*/ 22696 h 4275461"/>
                <a:gd name="connsiteX51" fmla="*/ 657762 w 3619883"/>
                <a:gd name="connsiteY51" fmla="*/ 18351 h 4275461"/>
                <a:gd name="connsiteX52" fmla="*/ 690557 w 3619883"/>
                <a:gd name="connsiteY52" fmla="*/ 25792 h 4275461"/>
                <a:gd name="connsiteX53" fmla="*/ 745123 w 3619883"/>
                <a:gd name="connsiteY53" fmla="*/ 40157 h 4275461"/>
                <a:gd name="connsiteX54" fmla="*/ 789493 w 3619883"/>
                <a:gd name="connsiteY54" fmla="*/ 36327 h 4275461"/>
                <a:gd name="connsiteX55" fmla="*/ 854255 w 3619883"/>
                <a:gd name="connsiteY55" fmla="*/ 68887 h 4275461"/>
                <a:gd name="connsiteX56" fmla="*/ 897520 w 3619883"/>
                <a:gd name="connsiteY56" fmla="*/ 88629 h 4275461"/>
                <a:gd name="connsiteX57" fmla="*/ 940510 w 3619883"/>
                <a:gd name="connsiteY57" fmla="*/ 114265 h 4275461"/>
                <a:gd name="connsiteX58" fmla="*/ 1082712 w 3619883"/>
                <a:gd name="connsiteY58" fmla="*/ 144543 h 4275461"/>
                <a:gd name="connsiteX59" fmla="*/ 1205348 w 3619883"/>
                <a:gd name="connsiteY59" fmla="*/ 120753 h 4275461"/>
                <a:gd name="connsiteX60" fmla="*/ 1271764 w 3619883"/>
                <a:gd name="connsiteY60" fmla="*/ 117956 h 4275461"/>
                <a:gd name="connsiteX61" fmla="*/ 1315583 w 3619883"/>
                <a:gd name="connsiteY61" fmla="*/ 125912 h 4275461"/>
                <a:gd name="connsiteX62" fmla="*/ 1359125 w 3619883"/>
                <a:gd name="connsiteY62" fmla="*/ 139761 h 4275461"/>
                <a:gd name="connsiteX63" fmla="*/ 1391919 w 3619883"/>
                <a:gd name="connsiteY63" fmla="*/ 147202 h 4275461"/>
                <a:gd name="connsiteX64" fmla="*/ 1436563 w 3619883"/>
                <a:gd name="connsiteY64" fmla="*/ 137480 h 4275461"/>
                <a:gd name="connsiteX65" fmla="*/ 1471566 w 3619883"/>
                <a:gd name="connsiteY65" fmla="*/ 97777 h 4275461"/>
                <a:gd name="connsiteX66" fmla="*/ 1505739 w 3619883"/>
                <a:gd name="connsiteY66" fmla="*/ 75753 h 4275461"/>
                <a:gd name="connsiteX67" fmla="*/ 1590891 w 3619883"/>
                <a:gd name="connsiteY67" fmla="*/ 144702 h 4275461"/>
                <a:gd name="connsiteX68" fmla="*/ 1625616 w 3619883"/>
                <a:gd name="connsiteY68" fmla="*/ 110893 h 4275461"/>
                <a:gd name="connsiteX69" fmla="*/ 1658964 w 3619883"/>
                <a:gd name="connsiteY69" fmla="*/ 106547 h 4275461"/>
                <a:gd name="connsiteX70" fmla="*/ 1746598 w 3619883"/>
                <a:gd name="connsiteY70" fmla="*/ 122460 h 4275461"/>
                <a:gd name="connsiteX71" fmla="*/ 1811913 w 3619883"/>
                <a:gd name="connsiteY71" fmla="*/ 143234 h 4275461"/>
                <a:gd name="connsiteX72" fmla="*/ 1856557 w 3619883"/>
                <a:gd name="connsiteY72" fmla="*/ 133511 h 4275461"/>
                <a:gd name="connsiteX73" fmla="*/ 2066003 w 3619883"/>
                <a:gd name="connsiteY73" fmla="*/ 143313 h 4275461"/>
                <a:gd name="connsiteX74" fmla="*/ 2177615 w 3619883"/>
                <a:gd name="connsiteY74" fmla="*/ 119007 h 4275461"/>
                <a:gd name="connsiteX75" fmla="*/ 2255883 w 3619883"/>
                <a:gd name="connsiteY75" fmla="*/ 99047 h 4275461"/>
                <a:gd name="connsiteX76" fmla="*/ 2344622 w 3619883"/>
                <a:gd name="connsiteY76" fmla="*/ 91388 h 4275461"/>
                <a:gd name="connsiteX77" fmla="*/ 2455682 w 3619883"/>
                <a:gd name="connsiteY77" fmla="*/ 78869 h 4275461"/>
                <a:gd name="connsiteX78" fmla="*/ 2632609 w 3619883"/>
                <a:gd name="connsiteY78" fmla="*/ 75338 h 4275461"/>
                <a:gd name="connsiteX79" fmla="*/ 2742291 w 3619883"/>
                <a:gd name="connsiteY79" fmla="*/ 92282 h 4275461"/>
                <a:gd name="connsiteX80" fmla="*/ 2851974 w 3619883"/>
                <a:gd name="connsiteY80" fmla="*/ 109227 h 4275461"/>
                <a:gd name="connsiteX81" fmla="*/ 2907643 w 3619883"/>
                <a:gd name="connsiteY81" fmla="*/ 100020 h 4275461"/>
                <a:gd name="connsiteX82" fmla="*/ 2944022 w 3619883"/>
                <a:gd name="connsiteY82" fmla="*/ 30853 h 4275461"/>
                <a:gd name="connsiteX83" fmla="*/ 3022289 w 3619883"/>
                <a:gd name="connsiteY83" fmla="*/ 10893 h 4275461"/>
                <a:gd name="connsiteX84" fmla="*/ 3054807 w 3619883"/>
                <a:gd name="connsiteY84" fmla="*/ 24226 h 4275461"/>
                <a:gd name="connsiteX85" fmla="*/ 3141892 w 3619883"/>
                <a:gd name="connsiteY85" fmla="*/ 51925 h 4275461"/>
                <a:gd name="connsiteX86" fmla="*/ 3185711 w 3619883"/>
                <a:gd name="connsiteY86" fmla="*/ 59881 h 4275461"/>
                <a:gd name="connsiteX87" fmla="*/ 3219056 w 3619883"/>
                <a:gd name="connsiteY87" fmla="*/ 55536 h 4275461"/>
                <a:gd name="connsiteX88" fmla="*/ 3263425 w 3619883"/>
                <a:gd name="connsiteY88" fmla="*/ 51706 h 4275461"/>
                <a:gd name="connsiteX89" fmla="*/ 3296219 w 3619883"/>
                <a:gd name="connsiteY89" fmla="*/ 59147 h 4275461"/>
                <a:gd name="connsiteX90" fmla="*/ 3319094 w 3619883"/>
                <a:gd name="connsiteY90" fmla="*/ 42500 h 4275461"/>
                <a:gd name="connsiteX91" fmla="*/ 3420511 w 3619883"/>
                <a:gd name="connsiteY91" fmla="*/ 0 h 4275461"/>
                <a:gd name="connsiteX92" fmla="*/ 3453305 w 3619883"/>
                <a:gd name="connsiteY92" fmla="*/ 7440 h 4275461"/>
                <a:gd name="connsiteX93" fmla="*/ 3496571 w 3619883"/>
                <a:gd name="connsiteY93" fmla="*/ 27182 h 4275461"/>
                <a:gd name="connsiteX94" fmla="*/ 3602117 w 3619883"/>
                <a:gd name="connsiteY94" fmla="*/ 132521 h 4275461"/>
                <a:gd name="connsiteX95" fmla="*/ 3619883 w 3619883"/>
                <a:gd name="connsiteY95" fmla="*/ 140049 h 4275461"/>
                <a:gd name="connsiteX96" fmla="*/ 3619883 w 3619883"/>
                <a:gd name="connsiteY9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094193 w 3619883"/>
                <a:gd name="connsiteY16" fmla="*/ 4128157 h 4275461"/>
                <a:gd name="connsiteX17" fmla="*/ 1140354 w 3619883"/>
                <a:gd name="connsiteY17" fmla="*/ 4275461 h 4275461"/>
                <a:gd name="connsiteX18" fmla="*/ 953807 w 3619883"/>
                <a:gd name="connsiteY18" fmla="*/ 4275461 h 4275461"/>
                <a:gd name="connsiteX19" fmla="*/ 912215 w 3619883"/>
                <a:gd name="connsiteY19" fmla="*/ 4128157 h 4275461"/>
                <a:gd name="connsiteX20" fmla="*/ 961020 w 3619883"/>
                <a:gd name="connsiteY20" fmla="*/ 4128157 h 4275461"/>
                <a:gd name="connsiteX21" fmla="*/ 961020 w 3619883"/>
                <a:gd name="connsiteY21" fmla="*/ 3951392 h 4275461"/>
                <a:gd name="connsiteX22" fmla="*/ 783235 w 3619883"/>
                <a:gd name="connsiteY22" fmla="*/ 3951392 h 4275461"/>
                <a:gd name="connsiteX23" fmla="*/ 783235 w 3619883"/>
                <a:gd name="connsiteY23" fmla="*/ 4128157 h 4275461"/>
                <a:gd name="connsiteX24" fmla="*/ 871024 w 3619883"/>
                <a:gd name="connsiteY24" fmla="*/ 4128157 h 4275461"/>
                <a:gd name="connsiteX25" fmla="*/ 829432 w 3619883"/>
                <a:gd name="connsiteY25" fmla="*/ 4275461 h 4275461"/>
                <a:gd name="connsiteX26" fmla="*/ 611484 w 3619883"/>
                <a:gd name="connsiteY26" fmla="*/ 4275461 h 4275461"/>
                <a:gd name="connsiteX27" fmla="*/ 621247 w 3619883"/>
                <a:gd name="connsiteY27" fmla="*/ 4128157 h 4275461"/>
                <a:gd name="connsiteX28" fmla="*/ 650062 w 3619883"/>
                <a:gd name="connsiteY28" fmla="*/ 4128157 h 4275461"/>
                <a:gd name="connsiteX29" fmla="*/ 650062 w 3619883"/>
                <a:gd name="connsiteY29" fmla="*/ 3951392 h 4275461"/>
                <a:gd name="connsiteX30" fmla="*/ 472277 w 3619883"/>
                <a:gd name="connsiteY30" fmla="*/ 3951392 h 4275461"/>
                <a:gd name="connsiteX31" fmla="*/ 472277 w 3619883"/>
                <a:gd name="connsiteY31" fmla="*/ 4128157 h 4275461"/>
                <a:gd name="connsiteX32" fmla="*/ 522650 w 3619883"/>
                <a:gd name="connsiteY32" fmla="*/ 4128157 h 4275461"/>
                <a:gd name="connsiteX33" fmla="*/ 573998 w 3619883"/>
                <a:gd name="connsiteY33" fmla="*/ 4275461 h 4275461"/>
                <a:gd name="connsiteX34" fmla="*/ 336164 w 3619883"/>
                <a:gd name="connsiteY34" fmla="*/ 4275461 h 4275461"/>
                <a:gd name="connsiteX35" fmla="*/ 294572 w 3619883"/>
                <a:gd name="connsiteY35" fmla="*/ 4128157 h 4275461"/>
                <a:gd name="connsiteX36" fmla="*/ 339106 w 3619883"/>
                <a:gd name="connsiteY36" fmla="*/ 4128157 h 4275461"/>
                <a:gd name="connsiteX37" fmla="*/ 339106 w 3619883"/>
                <a:gd name="connsiteY37" fmla="*/ 3951392 h 4275461"/>
                <a:gd name="connsiteX38" fmla="*/ 161321 w 3619883"/>
                <a:gd name="connsiteY38" fmla="*/ 3951392 h 4275461"/>
                <a:gd name="connsiteX39" fmla="*/ 161321 w 3619883"/>
                <a:gd name="connsiteY39" fmla="*/ 4128157 h 4275461"/>
                <a:gd name="connsiteX40" fmla="*/ 230914 w 3619883"/>
                <a:gd name="connsiteY40" fmla="*/ 4128157 h 4275461"/>
                <a:gd name="connsiteX41" fmla="*/ 189322 w 3619883"/>
                <a:gd name="connsiteY41" fmla="*/ 4275461 h 4275461"/>
                <a:gd name="connsiteX42" fmla="*/ 0 w 3619883"/>
                <a:gd name="connsiteY42" fmla="*/ 4275461 h 4275461"/>
                <a:gd name="connsiteX43" fmla="*/ 0 w 3619883"/>
                <a:gd name="connsiteY43" fmla="*/ 42229 h 4275461"/>
                <a:gd name="connsiteX44" fmla="*/ 42464 w 3619883"/>
                <a:gd name="connsiteY44" fmla="*/ 40518 h 4275461"/>
                <a:gd name="connsiteX45" fmla="*/ 137733 w 3619883"/>
                <a:gd name="connsiteY45" fmla="*/ 35355 h 4275461"/>
                <a:gd name="connsiteX46" fmla="*/ 270565 w 3619883"/>
                <a:gd name="connsiteY46" fmla="*/ 29759 h 4275461"/>
                <a:gd name="connsiteX47" fmla="*/ 479734 w 3619883"/>
                <a:gd name="connsiteY47" fmla="*/ 45455 h 4275461"/>
                <a:gd name="connsiteX48" fmla="*/ 524103 w 3619883"/>
                <a:gd name="connsiteY48" fmla="*/ 41625 h 4275461"/>
                <a:gd name="connsiteX49" fmla="*/ 624416 w 3619883"/>
                <a:gd name="connsiteY49" fmla="*/ 22696 h 4275461"/>
                <a:gd name="connsiteX50" fmla="*/ 657762 w 3619883"/>
                <a:gd name="connsiteY50" fmla="*/ 18351 h 4275461"/>
                <a:gd name="connsiteX51" fmla="*/ 690557 w 3619883"/>
                <a:gd name="connsiteY51" fmla="*/ 25792 h 4275461"/>
                <a:gd name="connsiteX52" fmla="*/ 745123 w 3619883"/>
                <a:gd name="connsiteY52" fmla="*/ 40157 h 4275461"/>
                <a:gd name="connsiteX53" fmla="*/ 789493 w 3619883"/>
                <a:gd name="connsiteY53" fmla="*/ 36327 h 4275461"/>
                <a:gd name="connsiteX54" fmla="*/ 854255 w 3619883"/>
                <a:gd name="connsiteY54" fmla="*/ 68887 h 4275461"/>
                <a:gd name="connsiteX55" fmla="*/ 897520 w 3619883"/>
                <a:gd name="connsiteY55" fmla="*/ 88629 h 4275461"/>
                <a:gd name="connsiteX56" fmla="*/ 940510 w 3619883"/>
                <a:gd name="connsiteY56" fmla="*/ 114265 h 4275461"/>
                <a:gd name="connsiteX57" fmla="*/ 1082712 w 3619883"/>
                <a:gd name="connsiteY57" fmla="*/ 144543 h 4275461"/>
                <a:gd name="connsiteX58" fmla="*/ 1205348 w 3619883"/>
                <a:gd name="connsiteY58" fmla="*/ 120753 h 4275461"/>
                <a:gd name="connsiteX59" fmla="*/ 1271764 w 3619883"/>
                <a:gd name="connsiteY59" fmla="*/ 117956 h 4275461"/>
                <a:gd name="connsiteX60" fmla="*/ 1315583 w 3619883"/>
                <a:gd name="connsiteY60" fmla="*/ 125912 h 4275461"/>
                <a:gd name="connsiteX61" fmla="*/ 1359125 w 3619883"/>
                <a:gd name="connsiteY61" fmla="*/ 139761 h 4275461"/>
                <a:gd name="connsiteX62" fmla="*/ 1391919 w 3619883"/>
                <a:gd name="connsiteY62" fmla="*/ 147202 h 4275461"/>
                <a:gd name="connsiteX63" fmla="*/ 1436563 w 3619883"/>
                <a:gd name="connsiteY63" fmla="*/ 137480 h 4275461"/>
                <a:gd name="connsiteX64" fmla="*/ 1471566 w 3619883"/>
                <a:gd name="connsiteY64" fmla="*/ 97777 h 4275461"/>
                <a:gd name="connsiteX65" fmla="*/ 1505739 w 3619883"/>
                <a:gd name="connsiteY65" fmla="*/ 75753 h 4275461"/>
                <a:gd name="connsiteX66" fmla="*/ 1590891 w 3619883"/>
                <a:gd name="connsiteY66" fmla="*/ 144702 h 4275461"/>
                <a:gd name="connsiteX67" fmla="*/ 1625616 w 3619883"/>
                <a:gd name="connsiteY67" fmla="*/ 110893 h 4275461"/>
                <a:gd name="connsiteX68" fmla="*/ 1658964 w 3619883"/>
                <a:gd name="connsiteY68" fmla="*/ 106547 h 4275461"/>
                <a:gd name="connsiteX69" fmla="*/ 1746598 w 3619883"/>
                <a:gd name="connsiteY69" fmla="*/ 122460 h 4275461"/>
                <a:gd name="connsiteX70" fmla="*/ 1811913 w 3619883"/>
                <a:gd name="connsiteY70" fmla="*/ 143234 h 4275461"/>
                <a:gd name="connsiteX71" fmla="*/ 1856557 w 3619883"/>
                <a:gd name="connsiteY71" fmla="*/ 133511 h 4275461"/>
                <a:gd name="connsiteX72" fmla="*/ 2066003 w 3619883"/>
                <a:gd name="connsiteY72" fmla="*/ 143313 h 4275461"/>
                <a:gd name="connsiteX73" fmla="*/ 2177615 w 3619883"/>
                <a:gd name="connsiteY73" fmla="*/ 119007 h 4275461"/>
                <a:gd name="connsiteX74" fmla="*/ 2255883 w 3619883"/>
                <a:gd name="connsiteY74" fmla="*/ 99047 h 4275461"/>
                <a:gd name="connsiteX75" fmla="*/ 2344622 w 3619883"/>
                <a:gd name="connsiteY75" fmla="*/ 91388 h 4275461"/>
                <a:gd name="connsiteX76" fmla="*/ 2455682 w 3619883"/>
                <a:gd name="connsiteY76" fmla="*/ 78869 h 4275461"/>
                <a:gd name="connsiteX77" fmla="*/ 2632609 w 3619883"/>
                <a:gd name="connsiteY77" fmla="*/ 75338 h 4275461"/>
                <a:gd name="connsiteX78" fmla="*/ 2742291 w 3619883"/>
                <a:gd name="connsiteY78" fmla="*/ 92282 h 4275461"/>
                <a:gd name="connsiteX79" fmla="*/ 2851974 w 3619883"/>
                <a:gd name="connsiteY79" fmla="*/ 109227 h 4275461"/>
                <a:gd name="connsiteX80" fmla="*/ 2907643 w 3619883"/>
                <a:gd name="connsiteY80" fmla="*/ 100020 h 4275461"/>
                <a:gd name="connsiteX81" fmla="*/ 2944022 w 3619883"/>
                <a:gd name="connsiteY81" fmla="*/ 30853 h 4275461"/>
                <a:gd name="connsiteX82" fmla="*/ 3022289 w 3619883"/>
                <a:gd name="connsiteY82" fmla="*/ 10893 h 4275461"/>
                <a:gd name="connsiteX83" fmla="*/ 3054807 w 3619883"/>
                <a:gd name="connsiteY83" fmla="*/ 24226 h 4275461"/>
                <a:gd name="connsiteX84" fmla="*/ 3141892 w 3619883"/>
                <a:gd name="connsiteY84" fmla="*/ 51925 h 4275461"/>
                <a:gd name="connsiteX85" fmla="*/ 3185711 w 3619883"/>
                <a:gd name="connsiteY85" fmla="*/ 59881 h 4275461"/>
                <a:gd name="connsiteX86" fmla="*/ 3219056 w 3619883"/>
                <a:gd name="connsiteY86" fmla="*/ 55536 h 4275461"/>
                <a:gd name="connsiteX87" fmla="*/ 3263425 w 3619883"/>
                <a:gd name="connsiteY87" fmla="*/ 51706 h 4275461"/>
                <a:gd name="connsiteX88" fmla="*/ 3296219 w 3619883"/>
                <a:gd name="connsiteY88" fmla="*/ 59147 h 4275461"/>
                <a:gd name="connsiteX89" fmla="*/ 3319094 w 3619883"/>
                <a:gd name="connsiteY89" fmla="*/ 42500 h 4275461"/>
                <a:gd name="connsiteX90" fmla="*/ 3420511 w 3619883"/>
                <a:gd name="connsiteY90" fmla="*/ 0 h 4275461"/>
                <a:gd name="connsiteX91" fmla="*/ 3453305 w 3619883"/>
                <a:gd name="connsiteY91" fmla="*/ 7440 h 4275461"/>
                <a:gd name="connsiteX92" fmla="*/ 3496571 w 3619883"/>
                <a:gd name="connsiteY92" fmla="*/ 27182 h 4275461"/>
                <a:gd name="connsiteX93" fmla="*/ 3602117 w 3619883"/>
                <a:gd name="connsiteY93" fmla="*/ 132521 h 4275461"/>
                <a:gd name="connsiteX94" fmla="*/ 3619883 w 3619883"/>
                <a:gd name="connsiteY94" fmla="*/ 140049 h 4275461"/>
                <a:gd name="connsiteX95" fmla="*/ 3619883 w 3619883"/>
                <a:gd name="connsiteY9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12215 w 3619883"/>
                <a:gd name="connsiteY18" fmla="*/ 4128157 h 4275461"/>
                <a:gd name="connsiteX19" fmla="*/ 961020 w 3619883"/>
                <a:gd name="connsiteY19" fmla="*/ 4128157 h 4275461"/>
                <a:gd name="connsiteX20" fmla="*/ 961020 w 3619883"/>
                <a:gd name="connsiteY20" fmla="*/ 3951392 h 4275461"/>
                <a:gd name="connsiteX21" fmla="*/ 783235 w 3619883"/>
                <a:gd name="connsiteY21" fmla="*/ 3951392 h 4275461"/>
                <a:gd name="connsiteX22" fmla="*/ 783235 w 3619883"/>
                <a:gd name="connsiteY22" fmla="*/ 4128157 h 4275461"/>
                <a:gd name="connsiteX23" fmla="*/ 871024 w 3619883"/>
                <a:gd name="connsiteY23" fmla="*/ 4128157 h 4275461"/>
                <a:gd name="connsiteX24" fmla="*/ 829432 w 3619883"/>
                <a:gd name="connsiteY24" fmla="*/ 4275461 h 4275461"/>
                <a:gd name="connsiteX25" fmla="*/ 611484 w 3619883"/>
                <a:gd name="connsiteY25" fmla="*/ 4275461 h 4275461"/>
                <a:gd name="connsiteX26" fmla="*/ 621247 w 3619883"/>
                <a:gd name="connsiteY26" fmla="*/ 4128157 h 4275461"/>
                <a:gd name="connsiteX27" fmla="*/ 650062 w 3619883"/>
                <a:gd name="connsiteY27" fmla="*/ 4128157 h 4275461"/>
                <a:gd name="connsiteX28" fmla="*/ 650062 w 3619883"/>
                <a:gd name="connsiteY28" fmla="*/ 3951392 h 4275461"/>
                <a:gd name="connsiteX29" fmla="*/ 472277 w 3619883"/>
                <a:gd name="connsiteY29" fmla="*/ 3951392 h 4275461"/>
                <a:gd name="connsiteX30" fmla="*/ 472277 w 3619883"/>
                <a:gd name="connsiteY30" fmla="*/ 4128157 h 4275461"/>
                <a:gd name="connsiteX31" fmla="*/ 522650 w 3619883"/>
                <a:gd name="connsiteY31" fmla="*/ 4128157 h 4275461"/>
                <a:gd name="connsiteX32" fmla="*/ 573998 w 3619883"/>
                <a:gd name="connsiteY32" fmla="*/ 4275461 h 4275461"/>
                <a:gd name="connsiteX33" fmla="*/ 336164 w 3619883"/>
                <a:gd name="connsiteY33" fmla="*/ 4275461 h 4275461"/>
                <a:gd name="connsiteX34" fmla="*/ 294572 w 3619883"/>
                <a:gd name="connsiteY34" fmla="*/ 4128157 h 4275461"/>
                <a:gd name="connsiteX35" fmla="*/ 339106 w 3619883"/>
                <a:gd name="connsiteY35" fmla="*/ 4128157 h 4275461"/>
                <a:gd name="connsiteX36" fmla="*/ 339106 w 3619883"/>
                <a:gd name="connsiteY36" fmla="*/ 3951392 h 4275461"/>
                <a:gd name="connsiteX37" fmla="*/ 161321 w 3619883"/>
                <a:gd name="connsiteY37" fmla="*/ 3951392 h 4275461"/>
                <a:gd name="connsiteX38" fmla="*/ 161321 w 3619883"/>
                <a:gd name="connsiteY38" fmla="*/ 4128157 h 4275461"/>
                <a:gd name="connsiteX39" fmla="*/ 230914 w 3619883"/>
                <a:gd name="connsiteY39" fmla="*/ 4128157 h 4275461"/>
                <a:gd name="connsiteX40" fmla="*/ 189322 w 3619883"/>
                <a:gd name="connsiteY40" fmla="*/ 4275461 h 4275461"/>
                <a:gd name="connsiteX41" fmla="*/ 0 w 3619883"/>
                <a:gd name="connsiteY41" fmla="*/ 4275461 h 4275461"/>
                <a:gd name="connsiteX42" fmla="*/ 0 w 3619883"/>
                <a:gd name="connsiteY42" fmla="*/ 42229 h 4275461"/>
                <a:gd name="connsiteX43" fmla="*/ 42464 w 3619883"/>
                <a:gd name="connsiteY43" fmla="*/ 40518 h 4275461"/>
                <a:gd name="connsiteX44" fmla="*/ 137733 w 3619883"/>
                <a:gd name="connsiteY44" fmla="*/ 35355 h 4275461"/>
                <a:gd name="connsiteX45" fmla="*/ 270565 w 3619883"/>
                <a:gd name="connsiteY45" fmla="*/ 29759 h 4275461"/>
                <a:gd name="connsiteX46" fmla="*/ 479734 w 3619883"/>
                <a:gd name="connsiteY46" fmla="*/ 45455 h 4275461"/>
                <a:gd name="connsiteX47" fmla="*/ 524103 w 3619883"/>
                <a:gd name="connsiteY47" fmla="*/ 41625 h 4275461"/>
                <a:gd name="connsiteX48" fmla="*/ 624416 w 3619883"/>
                <a:gd name="connsiteY48" fmla="*/ 22696 h 4275461"/>
                <a:gd name="connsiteX49" fmla="*/ 657762 w 3619883"/>
                <a:gd name="connsiteY49" fmla="*/ 18351 h 4275461"/>
                <a:gd name="connsiteX50" fmla="*/ 690557 w 3619883"/>
                <a:gd name="connsiteY50" fmla="*/ 25792 h 4275461"/>
                <a:gd name="connsiteX51" fmla="*/ 745123 w 3619883"/>
                <a:gd name="connsiteY51" fmla="*/ 40157 h 4275461"/>
                <a:gd name="connsiteX52" fmla="*/ 789493 w 3619883"/>
                <a:gd name="connsiteY52" fmla="*/ 36327 h 4275461"/>
                <a:gd name="connsiteX53" fmla="*/ 854255 w 3619883"/>
                <a:gd name="connsiteY53" fmla="*/ 68887 h 4275461"/>
                <a:gd name="connsiteX54" fmla="*/ 897520 w 3619883"/>
                <a:gd name="connsiteY54" fmla="*/ 88629 h 4275461"/>
                <a:gd name="connsiteX55" fmla="*/ 940510 w 3619883"/>
                <a:gd name="connsiteY55" fmla="*/ 114265 h 4275461"/>
                <a:gd name="connsiteX56" fmla="*/ 1082712 w 3619883"/>
                <a:gd name="connsiteY56" fmla="*/ 144543 h 4275461"/>
                <a:gd name="connsiteX57" fmla="*/ 1205348 w 3619883"/>
                <a:gd name="connsiteY57" fmla="*/ 120753 h 4275461"/>
                <a:gd name="connsiteX58" fmla="*/ 1271764 w 3619883"/>
                <a:gd name="connsiteY58" fmla="*/ 117956 h 4275461"/>
                <a:gd name="connsiteX59" fmla="*/ 1315583 w 3619883"/>
                <a:gd name="connsiteY59" fmla="*/ 125912 h 4275461"/>
                <a:gd name="connsiteX60" fmla="*/ 1359125 w 3619883"/>
                <a:gd name="connsiteY60" fmla="*/ 139761 h 4275461"/>
                <a:gd name="connsiteX61" fmla="*/ 1391919 w 3619883"/>
                <a:gd name="connsiteY61" fmla="*/ 147202 h 4275461"/>
                <a:gd name="connsiteX62" fmla="*/ 1436563 w 3619883"/>
                <a:gd name="connsiteY62" fmla="*/ 137480 h 4275461"/>
                <a:gd name="connsiteX63" fmla="*/ 1471566 w 3619883"/>
                <a:gd name="connsiteY63" fmla="*/ 97777 h 4275461"/>
                <a:gd name="connsiteX64" fmla="*/ 1505739 w 3619883"/>
                <a:gd name="connsiteY64" fmla="*/ 75753 h 4275461"/>
                <a:gd name="connsiteX65" fmla="*/ 1590891 w 3619883"/>
                <a:gd name="connsiteY65" fmla="*/ 144702 h 4275461"/>
                <a:gd name="connsiteX66" fmla="*/ 1625616 w 3619883"/>
                <a:gd name="connsiteY66" fmla="*/ 110893 h 4275461"/>
                <a:gd name="connsiteX67" fmla="*/ 1658964 w 3619883"/>
                <a:gd name="connsiteY67" fmla="*/ 106547 h 4275461"/>
                <a:gd name="connsiteX68" fmla="*/ 1746598 w 3619883"/>
                <a:gd name="connsiteY68" fmla="*/ 122460 h 4275461"/>
                <a:gd name="connsiteX69" fmla="*/ 1811913 w 3619883"/>
                <a:gd name="connsiteY69" fmla="*/ 143234 h 4275461"/>
                <a:gd name="connsiteX70" fmla="*/ 1856557 w 3619883"/>
                <a:gd name="connsiteY70" fmla="*/ 133511 h 4275461"/>
                <a:gd name="connsiteX71" fmla="*/ 2066003 w 3619883"/>
                <a:gd name="connsiteY71" fmla="*/ 143313 h 4275461"/>
                <a:gd name="connsiteX72" fmla="*/ 2177615 w 3619883"/>
                <a:gd name="connsiteY72" fmla="*/ 119007 h 4275461"/>
                <a:gd name="connsiteX73" fmla="*/ 2255883 w 3619883"/>
                <a:gd name="connsiteY73" fmla="*/ 99047 h 4275461"/>
                <a:gd name="connsiteX74" fmla="*/ 2344622 w 3619883"/>
                <a:gd name="connsiteY74" fmla="*/ 91388 h 4275461"/>
                <a:gd name="connsiteX75" fmla="*/ 2455682 w 3619883"/>
                <a:gd name="connsiteY75" fmla="*/ 78869 h 4275461"/>
                <a:gd name="connsiteX76" fmla="*/ 2632609 w 3619883"/>
                <a:gd name="connsiteY76" fmla="*/ 75338 h 4275461"/>
                <a:gd name="connsiteX77" fmla="*/ 2742291 w 3619883"/>
                <a:gd name="connsiteY77" fmla="*/ 92282 h 4275461"/>
                <a:gd name="connsiteX78" fmla="*/ 2851974 w 3619883"/>
                <a:gd name="connsiteY78" fmla="*/ 109227 h 4275461"/>
                <a:gd name="connsiteX79" fmla="*/ 2907643 w 3619883"/>
                <a:gd name="connsiteY79" fmla="*/ 100020 h 4275461"/>
                <a:gd name="connsiteX80" fmla="*/ 2944022 w 3619883"/>
                <a:gd name="connsiteY80" fmla="*/ 30853 h 4275461"/>
                <a:gd name="connsiteX81" fmla="*/ 3022289 w 3619883"/>
                <a:gd name="connsiteY81" fmla="*/ 10893 h 4275461"/>
                <a:gd name="connsiteX82" fmla="*/ 3054807 w 3619883"/>
                <a:gd name="connsiteY82" fmla="*/ 24226 h 4275461"/>
                <a:gd name="connsiteX83" fmla="*/ 3141892 w 3619883"/>
                <a:gd name="connsiteY83" fmla="*/ 51925 h 4275461"/>
                <a:gd name="connsiteX84" fmla="*/ 3185711 w 3619883"/>
                <a:gd name="connsiteY84" fmla="*/ 59881 h 4275461"/>
                <a:gd name="connsiteX85" fmla="*/ 3219056 w 3619883"/>
                <a:gd name="connsiteY85" fmla="*/ 55536 h 4275461"/>
                <a:gd name="connsiteX86" fmla="*/ 3263425 w 3619883"/>
                <a:gd name="connsiteY86" fmla="*/ 51706 h 4275461"/>
                <a:gd name="connsiteX87" fmla="*/ 3296219 w 3619883"/>
                <a:gd name="connsiteY87" fmla="*/ 59147 h 4275461"/>
                <a:gd name="connsiteX88" fmla="*/ 3319094 w 3619883"/>
                <a:gd name="connsiteY88" fmla="*/ 42500 h 4275461"/>
                <a:gd name="connsiteX89" fmla="*/ 3420511 w 3619883"/>
                <a:gd name="connsiteY89" fmla="*/ 0 h 4275461"/>
                <a:gd name="connsiteX90" fmla="*/ 3453305 w 3619883"/>
                <a:gd name="connsiteY90" fmla="*/ 7440 h 4275461"/>
                <a:gd name="connsiteX91" fmla="*/ 3496571 w 3619883"/>
                <a:gd name="connsiteY91" fmla="*/ 27182 h 4275461"/>
                <a:gd name="connsiteX92" fmla="*/ 3602117 w 3619883"/>
                <a:gd name="connsiteY92" fmla="*/ 132521 h 4275461"/>
                <a:gd name="connsiteX93" fmla="*/ 3619883 w 3619883"/>
                <a:gd name="connsiteY93" fmla="*/ 140049 h 4275461"/>
                <a:gd name="connsiteX94" fmla="*/ 3619883 w 3619883"/>
                <a:gd name="connsiteY9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12215 w 3619883"/>
                <a:gd name="connsiteY18" fmla="*/ 4128157 h 4275461"/>
                <a:gd name="connsiteX19" fmla="*/ 961020 w 3619883"/>
                <a:gd name="connsiteY19" fmla="*/ 3951392 h 4275461"/>
                <a:gd name="connsiteX20" fmla="*/ 783235 w 3619883"/>
                <a:gd name="connsiteY20" fmla="*/ 3951392 h 4275461"/>
                <a:gd name="connsiteX21" fmla="*/ 783235 w 3619883"/>
                <a:gd name="connsiteY21" fmla="*/ 4128157 h 4275461"/>
                <a:gd name="connsiteX22" fmla="*/ 871024 w 3619883"/>
                <a:gd name="connsiteY22" fmla="*/ 4128157 h 4275461"/>
                <a:gd name="connsiteX23" fmla="*/ 829432 w 3619883"/>
                <a:gd name="connsiteY23" fmla="*/ 4275461 h 4275461"/>
                <a:gd name="connsiteX24" fmla="*/ 611484 w 3619883"/>
                <a:gd name="connsiteY24" fmla="*/ 4275461 h 4275461"/>
                <a:gd name="connsiteX25" fmla="*/ 621247 w 3619883"/>
                <a:gd name="connsiteY25" fmla="*/ 4128157 h 4275461"/>
                <a:gd name="connsiteX26" fmla="*/ 650062 w 3619883"/>
                <a:gd name="connsiteY26" fmla="*/ 4128157 h 4275461"/>
                <a:gd name="connsiteX27" fmla="*/ 650062 w 3619883"/>
                <a:gd name="connsiteY27" fmla="*/ 3951392 h 4275461"/>
                <a:gd name="connsiteX28" fmla="*/ 472277 w 3619883"/>
                <a:gd name="connsiteY28" fmla="*/ 3951392 h 4275461"/>
                <a:gd name="connsiteX29" fmla="*/ 472277 w 3619883"/>
                <a:gd name="connsiteY29" fmla="*/ 4128157 h 4275461"/>
                <a:gd name="connsiteX30" fmla="*/ 522650 w 3619883"/>
                <a:gd name="connsiteY30" fmla="*/ 4128157 h 4275461"/>
                <a:gd name="connsiteX31" fmla="*/ 573998 w 3619883"/>
                <a:gd name="connsiteY31" fmla="*/ 4275461 h 4275461"/>
                <a:gd name="connsiteX32" fmla="*/ 336164 w 3619883"/>
                <a:gd name="connsiteY32" fmla="*/ 4275461 h 4275461"/>
                <a:gd name="connsiteX33" fmla="*/ 294572 w 3619883"/>
                <a:gd name="connsiteY33" fmla="*/ 4128157 h 4275461"/>
                <a:gd name="connsiteX34" fmla="*/ 339106 w 3619883"/>
                <a:gd name="connsiteY34" fmla="*/ 4128157 h 4275461"/>
                <a:gd name="connsiteX35" fmla="*/ 339106 w 3619883"/>
                <a:gd name="connsiteY35" fmla="*/ 3951392 h 4275461"/>
                <a:gd name="connsiteX36" fmla="*/ 161321 w 3619883"/>
                <a:gd name="connsiteY36" fmla="*/ 3951392 h 4275461"/>
                <a:gd name="connsiteX37" fmla="*/ 161321 w 3619883"/>
                <a:gd name="connsiteY37" fmla="*/ 4128157 h 4275461"/>
                <a:gd name="connsiteX38" fmla="*/ 230914 w 3619883"/>
                <a:gd name="connsiteY38" fmla="*/ 4128157 h 4275461"/>
                <a:gd name="connsiteX39" fmla="*/ 189322 w 3619883"/>
                <a:gd name="connsiteY39" fmla="*/ 4275461 h 4275461"/>
                <a:gd name="connsiteX40" fmla="*/ 0 w 3619883"/>
                <a:gd name="connsiteY40" fmla="*/ 4275461 h 4275461"/>
                <a:gd name="connsiteX41" fmla="*/ 0 w 3619883"/>
                <a:gd name="connsiteY41" fmla="*/ 42229 h 4275461"/>
                <a:gd name="connsiteX42" fmla="*/ 42464 w 3619883"/>
                <a:gd name="connsiteY42" fmla="*/ 40518 h 4275461"/>
                <a:gd name="connsiteX43" fmla="*/ 137733 w 3619883"/>
                <a:gd name="connsiteY43" fmla="*/ 35355 h 4275461"/>
                <a:gd name="connsiteX44" fmla="*/ 270565 w 3619883"/>
                <a:gd name="connsiteY44" fmla="*/ 29759 h 4275461"/>
                <a:gd name="connsiteX45" fmla="*/ 479734 w 3619883"/>
                <a:gd name="connsiteY45" fmla="*/ 45455 h 4275461"/>
                <a:gd name="connsiteX46" fmla="*/ 524103 w 3619883"/>
                <a:gd name="connsiteY46" fmla="*/ 41625 h 4275461"/>
                <a:gd name="connsiteX47" fmla="*/ 624416 w 3619883"/>
                <a:gd name="connsiteY47" fmla="*/ 22696 h 4275461"/>
                <a:gd name="connsiteX48" fmla="*/ 657762 w 3619883"/>
                <a:gd name="connsiteY48" fmla="*/ 18351 h 4275461"/>
                <a:gd name="connsiteX49" fmla="*/ 690557 w 3619883"/>
                <a:gd name="connsiteY49" fmla="*/ 25792 h 4275461"/>
                <a:gd name="connsiteX50" fmla="*/ 745123 w 3619883"/>
                <a:gd name="connsiteY50" fmla="*/ 40157 h 4275461"/>
                <a:gd name="connsiteX51" fmla="*/ 789493 w 3619883"/>
                <a:gd name="connsiteY51" fmla="*/ 36327 h 4275461"/>
                <a:gd name="connsiteX52" fmla="*/ 854255 w 3619883"/>
                <a:gd name="connsiteY52" fmla="*/ 68887 h 4275461"/>
                <a:gd name="connsiteX53" fmla="*/ 897520 w 3619883"/>
                <a:gd name="connsiteY53" fmla="*/ 88629 h 4275461"/>
                <a:gd name="connsiteX54" fmla="*/ 940510 w 3619883"/>
                <a:gd name="connsiteY54" fmla="*/ 114265 h 4275461"/>
                <a:gd name="connsiteX55" fmla="*/ 1082712 w 3619883"/>
                <a:gd name="connsiteY55" fmla="*/ 144543 h 4275461"/>
                <a:gd name="connsiteX56" fmla="*/ 1205348 w 3619883"/>
                <a:gd name="connsiteY56" fmla="*/ 120753 h 4275461"/>
                <a:gd name="connsiteX57" fmla="*/ 1271764 w 3619883"/>
                <a:gd name="connsiteY57" fmla="*/ 117956 h 4275461"/>
                <a:gd name="connsiteX58" fmla="*/ 1315583 w 3619883"/>
                <a:gd name="connsiteY58" fmla="*/ 125912 h 4275461"/>
                <a:gd name="connsiteX59" fmla="*/ 1359125 w 3619883"/>
                <a:gd name="connsiteY59" fmla="*/ 139761 h 4275461"/>
                <a:gd name="connsiteX60" fmla="*/ 1391919 w 3619883"/>
                <a:gd name="connsiteY60" fmla="*/ 147202 h 4275461"/>
                <a:gd name="connsiteX61" fmla="*/ 1436563 w 3619883"/>
                <a:gd name="connsiteY61" fmla="*/ 137480 h 4275461"/>
                <a:gd name="connsiteX62" fmla="*/ 1471566 w 3619883"/>
                <a:gd name="connsiteY62" fmla="*/ 97777 h 4275461"/>
                <a:gd name="connsiteX63" fmla="*/ 1505739 w 3619883"/>
                <a:gd name="connsiteY63" fmla="*/ 75753 h 4275461"/>
                <a:gd name="connsiteX64" fmla="*/ 1590891 w 3619883"/>
                <a:gd name="connsiteY64" fmla="*/ 144702 h 4275461"/>
                <a:gd name="connsiteX65" fmla="*/ 1625616 w 3619883"/>
                <a:gd name="connsiteY65" fmla="*/ 110893 h 4275461"/>
                <a:gd name="connsiteX66" fmla="*/ 1658964 w 3619883"/>
                <a:gd name="connsiteY66" fmla="*/ 106547 h 4275461"/>
                <a:gd name="connsiteX67" fmla="*/ 1746598 w 3619883"/>
                <a:gd name="connsiteY67" fmla="*/ 122460 h 4275461"/>
                <a:gd name="connsiteX68" fmla="*/ 1811913 w 3619883"/>
                <a:gd name="connsiteY68" fmla="*/ 143234 h 4275461"/>
                <a:gd name="connsiteX69" fmla="*/ 1856557 w 3619883"/>
                <a:gd name="connsiteY69" fmla="*/ 133511 h 4275461"/>
                <a:gd name="connsiteX70" fmla="*/ 2066003 w 3619883"/>
                <a:gd name="connsiteY70" fmla="*/ 143313 h 4275461"/>
                <a:gd name="connsiteX71" fmla="*/ 2177615 w 3619883"/>
                <a:gd name="connsiteY71" fmla="*/ 119007 h 4275461"/>
                <a:gd name="connsiteX72" fmla="*/ 2255883 w 3619883"/>
                <a:gd name="connsiteY72" fmla="*/ 99047 h 4275461"/>
                <a:gd name="connsiteX73" fmla="*/ 2344622 w 3619883"/>
                <a:gd name="connsiteY73" fmla="*/ 91388 h 4275461"/>
                <a:gd name="connsiteX74" fmla="*/ 2455682 w 3619883"/>
                <a:gd name="connsiteY74" fmla="*/ 78869 h 4275461"/>
                <a:gd name="connsiteX75" fmla="*/ 2632609 w 3619883"/>
                <a:gd name="connsiteY75" fmla="*/ 75338 h 4275461"/>
                <a:gd name="connsiteX76" fmla="*/ 2742291 w 3619883"/>
                <a:gd name="connsiteY76" fmla="*/ 92282 h 4275461"/>
                <a:gd name="connsiteX77" fmla="*/ 2851974 w 3619883"/>
                <a:gd name="connsiteY77" fmla="*/ 109227 h 4275461"/>
                <a:gd name="connsiteX78" fmla="*/ 2907643 w 3619883"/>
                <a:gd name="connsiteY78" fmla="*/ 100020 h 4275461"/>
                <a:gd name="connsiteX79" fmla="*/ 2944022 w 3619883"/>
                <a:gd name="connsiteY79" fmla="*/ 30853 h 4275461"/>
                <a:gd name="connsiteX80" fmla="*/ 3022289 w 3619883"/>
                <a:gd name="connsiteY80" fmla="*/ 10893 h 4275461"/>
                <a:gd name="connsiteX81" fmla="*/ 3054807 w 3619883"/>
                <a:gd name="connsiteY81" fmla="*/ 24226 h 4275461"/>
                <a:gd name="connsiteX82" fmla="*/ 3141892 w 3619883"/>
                <a:gd name="connsiteY82" fmla="*/ 51925 h 4275461"/>
                <a:gd name="connsiteX83" fmla="*/ 3185711 w 3619883"/>
                <a:gd name="connsiteY83" fmla="*/ 59881 h 4275461"/>
                <a:gd name="connsiteX84" fmla="*/ 3219056 w 3619883"/>
                <a:gd name="connsiteY84" fmla="*/ 55536 h 4275461"/>
                <a:gd name="connsiteX85" fmla="*/ 3263425 w 3619883"/>
                <a:gd name="connsiteY85" fmla="*/ 51706 h 4275461"/>
                <a:gd name="connsiteX86" fmla="*/ 3296219 w 3619883"/>
                <a:gd name="connsiteY86" fmla="*/ 59147 h 4275461"/>
                <a:gd name="connsiteX87" fmla="*/ 3319094 w 3619883"/>
                <a:gd name="connsiteY87" fmla="*/ 42500 h 4275461"/>
                <a:gd name="connsiteX88" fmla="*/ 3420511 w 3619883"/>
                <a:gd name="connsiteY88" fmla="*/ 0 h 4275461"/>
                <a:gd name="connsiteX89" fmla="*/ 3453305 w 3619883"/>
                <a:gd name="connsiteY89" fmla="*/ 7440 h 4275461"/>
                <a:gd name="connsiteX90" fmla="*/ 3496571 w 3619883"/>
                <a:gd name="connsiteY90" fmla="*/ 27182 h 4275461"/>
                <a:gd name="connsiteX91" fmla="*/ 3602117 w 3619883"/>
                <a:gd name="connsiteY91" fmla="*/ 132521 h 4275461"/>
                <a:gd name="connsiteX92" fmla="*/ 3619883 w 3619883"/>
                <a:gd name="connsiteY92" fmla="*/ 140049 h 4275461"/>
                <a:gd name="connsiteX93" fmla="*/ 3619883 w 3619883"/>
                <a:gd name="connsiteY9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961020 w 3619883"/>
                <a:gd name="connsiteY18" fmla="*/ 3951392 h 4275461"/>
                <a:gd name="connsiteX19" fmla="*/ 783235 w 3619883"/>
                <a:gd name="connsiteY19" fmla="*/ 3951392 h 4275461"/>
                <a:gd name="connsiteX20" fmla="*/ 783235 w 3619883"/>
                <a:gd name="connsiteY20" fmla="*/ 4128157 h 4275461"/>
                <a:gd name="connsiteX21" fmla="*/ 871024 w 3619883"/>
                <a:gd name="connsiteY21" fmla="*/ 4128157 h 4275461"/>
                <a:gd name="connsiteX22" fmla="*/ 829432 w 3619883"/>
                <a:gd name="connsiteY22" fmla="*/ 4275461 h 4275461"/>
                <a:gd name="connsiteX23" fmla="*/ 611484 w 3619883"/>
                <a:gd name="connsiteY23" fmla="*/ 4275461 h 4275461"/>
                <a:gd name="connsiteX24" fmla="*/ 621247 w 3619883"/>
                <a:gd name="connsiteY24" fmla="*/ 4128157 h 4275461"/>
                <a:gd name="connsiteX25" fmla="*/ 650062 w 3619883"/>
                <a:gd name="connsiteY25" fmla="*/ 4128157 h 4275461"/>
                <a:gd name="connsiteX26" fmla="*/ 650062 w 3619883"/>
                <a:gd name="connsiteY26" fmla="*/ 3951392 h 4275461"/>
                <a:gd name="connsiteX27" fmla="*/ 472277 w 3619883"/>
                <a:gd name="connsiteY27" fmla="*/ 3951392 h 4275461"/>
                <a:gd name="connsiteX28" fmla="*/ 472277 w 3619883"/>
                <a:gd name="connsiteY28" fmla="*/ 4128157 h 4275461"/>
                <a:gd name="connsiteX29" fmla="*/ 522650 w 3619883"/>
                <a:gd name="connsiteY29" fmla="*/ 4128157 h 4275461"/>
                <a:gd name="connsiteX30" fmla="*/ 573998 w 3619883"/>
                <a:gd name="connsiteY30" fmla="*/ 4275461 h 4275461"/>
                <a:gd name="connsiteX31" fmla="*/ 336164 w 3619883"/>
                <a:gd name="connsiteY31" fmla="*/ 4275461 h 4275461"/>
                <a:gd name="connsiteX32" fmla="*/ 294572 w 3619883"/>
                <a:gd name="connsiteY32" fmla="*/ 4128157 h 4275461"/>
                <a:gd name="connsiteX33" fmla="*/ 339106 w 3619883"/>
                <a:gd name="connsiteY33" fmla="*/ 4128157 h 4275461"/>
                <a:gd name="connsiteX34" fmla="*/ 339106 w 3619883"/>
                <a:gd name="connsiteY34" fmla="*/ 3951392 h 4275461"/>
                <a:gd name="connsiteX35" fmla="*/ 161321 w 3619883"/>
                <a:gd name="connsiteY35" fmla="*/ 3951392 h 4275461"/>
                <a:gd name="connsiteX36" fmla="*/ 161321 w 3619883"/>
                <a:gd name="connsiteY36" fmla="*/ 4128157 h 4275461"/>
                <a:gd name="connsiteX37" fmla="*/ 230914 w 3619883"/>
                <a:gd name="connsiteY37" fmla="*/ 4128157 h 4275461"/>
                <a:gd name="connsiteX38" fmla="*/ 189322 w 3619883"/>
                <a:gd name="connsiteY38" fmla="*/ 4275461 h 4275461"/>
                <a:gd name="connsiteX39" fmla="*/ 0 w 3619883"/>
                <a:gd name="connsiteY39" fmla="*/ 4275461 h 4275461"/>
                <a:gd name="connsiteX40" fmla="*/ 0 w 3619883"/>
                <a:gd name="connsiteY40" fmla="*/ 42229 h 4275461"/>
                <a:gd name="connsiteX41" fmla="*/ 42464 w 3619883"/>
                <a:gd name="connsiteY41" fmla="*/ 40518 h 4275461"/>
                <a:gd name="connsiteX42" fmla="*/ 137733 w 3619883"/>
                <a:gd name="connsiteY42" fmla="*/ 35355 h 4275461"/>
                <a:gd name="connsiteX43" fmla="*/ 270565 w 3619883"/>
                <a:gd name="connsiteY43" fmla="*/ 29759 h 4275461"/>
                <a:gd name="connsiteX44" fmla="*/ 479734 w 3619883"/>
                <a:gd name="connsiteY44" fmla="*/ 45455 h 4275461"/>
                <a:gd name="connsiteX45" fmla="*/ 524103 w 3619883"/>
                <a:gd name="connsiteY45" fmla="*/ 41625 h 4275461"/>
                <a:gd name="connsiteX46" fmla="*/ 624416 w 3619883"/>
                <a:gd name="connsiteY46" fmla="*/ 22696 h 4275461"/>
                <a:gd name="connsiteX47" fmla="*/ 657762 w 3619883"/>
                <a:gd name="connsiteY47" fmla="*/ 18351 h 4275461"/>
                <a:gd name="connsiteX48" fmla="*/ 690557 w 3619883"/>
                <a:gd name="connsiteY48" fmla="*/ 25792 h 4275461"/>
                <a:gd name="connsiteX49" fmla="*/ 745123 w 3619883"/>
                <a:gd name="connsiteY49" fmla="*/ 40157 h 4275461"/>
                <a:gd name="connsiteX50" fmla="*/ 789493 w 3619883"/>
                <a:gd name="connsiteY50" fmla="*/ 36327 h 4275461"/>
                <a:gd name="connsiteX51" fmla="*/ 854255 w 3619883"/>
                <a:gd name="connsiteY51" fmla="*/ 68887 h 4275461"/>
                <a:gd name="connsiteX52" fmla="*/ 897520 w 3619883"/>
                <a:gd name="connsiteY52" fmla="*/ 88629 h 4275461"/>
                <a:gd name="connsiteX53" fmla="*/ 940510 w 3619883"/>
                <a:gd name="connsiteY53" fmla="*/ 114265 h 4275461"/>
                <a:gd name="connsiteX54" fmla="*/ 1082712 w 3619883"/>
                <a:gd name="connsiteY54" fmla="*/ 144543 h 4275461"/>
                <a:gd name="connsiteX55" fmla="*/ 1205348 w 3619883"/>
                <a:gd name="connsiteY55" fmla="*/ 120753 h 4275461"/>
                <a:gd name="connsiteX56" fmla="*/ 1271764 w 3619883"/>
                <a:gd name="connsiteY56" fmla="*/ 117956 h 4275461"/>
                <a:gd name="connsiteX57" fmla="*/ 1315583 w 3619883"/>
                <a:gd name="connsiteY57" fmla="*/ 125912 h 4275461"/>
                <a:gd name="connsiteX58" fmla="*/ 1359125 w 3619883"/>
                <a:gd name="connsiteY58" fmla="*/ 139761 h 4275461"/>
                <a:gd name="connsiteX59" fmla="*/ 1391919 w 3619883"/>
                <a:gd name="connsiteY59" fmla="*/ 147202 h 4275461"/>
                <a:gd name="connsiteX60" fmla="*/ 1436563 w 3619883"/>
                <a:gd name="connsiteY60" fmla="*/ 137480 h 4275461"/>
                <a:gd name="connsiteX61" fmla="*/ 1471566 w 3619883"/>
                <a:gd name="connsiteY61" fmla="*/ 97777 h 4275461"/>
                <a:gd name="connsiteX62" fmla="*/ 1505739 w 3619883"/>
                <a:gd name="connsiteY62" fmla="*/ 75753 h 4275461"/>
                <a:gd name="connsiteX63" fmla="*/ 1590891 w 3619883"/>
                <a:gd name="connsiteY63" fmla="*/ 144702 h 4275461"/>
                <a:gd name="connsiteX64" fmla="*/ 1625616 w 3619883"/>
                <a:gd name="connsiteY64" fmla="*/ 110893 h 4275461"/>
                <a:gd name="connsiteX65" fmla="*/ 1658964 w 3619883"/>
                <a:gd name="connsiteY65" fmla="*/ 106547 h 4275461"/>
                <a:gd name="connsiteX66" fmla="*/ 1746598 w 3619883"/>
                <a:gd name="connsiteY66" fmla="*/ 122460 h 4275461"/>
                <a:gd name="connsiteX67" fmla="*/ 1811913 w 3619883"/>
                <a:gd name="connsiteY67" fmla="*/ 143234 h 4275461"/>
                <a:gd name="connsiteX68" fmla="*/ 1856557 w 3619883"/>
                <a:gd name="connsiteY68" fmla="*/ 133511 h 4275461"/>
                <a:gd name="connsiteX69" fmla="*/ 2066003 w 3619883"/>
                <a:gd name="connsiteY69" fmla="*/ 143313 h 4275461"/>
                <a:gd name="connsiteX70" fmla="*/ 2177615 w 3619883"/>
                <a:gd name="connsiteY70" fmla="*/ 119007 h 4275461"/>
                <a:gd name="connsiteX71" fmla="*/ 2255883 w 3619883"/>
                <a:gd name="connsiteY71" fmla="*/ 99047 h 4275461"/>
                <a:gd name="connsiteX72" fmla="*/ 2344622 w 3619883"/>
                <a:gd name="connsiteY72" fmla="*/ 91388 h 4275461"/>
                <a:gd name="connsiteX73" fmla="*/ 2455682 w 3619883"/>
                <a:gd name="connsiteY73" fmla="*/ 78869 h 4275461"/>
                <a:gd name="connsiteX74" fmla="*/ 2632609 w 3619883"/>
                <a:gd name="connsiteY74" fmla="*/ 75338 h 4275461"/>
                <a:gd name="connsiteX75" fmla="*/ 2742291 w 3619883"/>
                <a:gd name="connsiteY75" fmla="*/ 92282 h 4275461"/>
                <a:gd name="connsiteX76" fmla="*/ 2851974 w 3619883"/>
                <a:gd name="connsiteY76" fmla="*/ 109227 h 4275461"/>
                <a:gd name="connsiteX77" fmla="*/ 2907643 w 3619883"/>
                <a:gd name="connsiteY77" fmla="*/ 100020 h 4275461"/>
                <a:gd name="connsiteX78" fmla="*/ 2944022 w 3619883"/>
                <a:gd name="connsiteY78" fmla="*/ 30853 h 4275461"/>
                <a:gd name="connsiteX79" fmla="*/ 3022289 w 3619883"/>
                <a:gd name="connsiteY79" fmla="*/ 10893 h 4275461"/>
                <a:gd name="connsiteX80" fmla="*/ 3054807 w 3619883"/>
                <a:gd name="connsiteY80" fmla="*/ 24226 h 4275461"/>
                <a:gd name="connsiteX81" fmla="*/ 3141892 w 3619883"/>
                <a:gd name="connsiteY81" fmla="*/ 51925 h 4275461"/>
                <a:gd name="connsiteX82" fmla="*/ 3185711 w 3619883"/>
                <a:gd name="connsiteY82" fmla="*/ 59881 h 4275461"/>
                <a:gd name="connsiteX83" fmla="*/ 3219056 w 3619883"/>
                <a:gd name="connsiteY83" fmla="*/ 55536 h 4275461"/>
                <a:gd name="connsiteX84" fmla="*/ 3263425 w 3619883"/>
                <a:gd name="connsiteY84" fmla="*/ 51706 h 4275461"/>
                <a:gd name="connsiteX85" fmla="*/ 3296219 w 3619883"/>
                <a:gd name="connsiteY85" fmla="*/ 59147 h 4275461"/>
                <a:gd name="connsiteX86" fmla="*/ 3319094 w 3619883"/>
                <a:gd name="connsiteY86" fmla="*/ 42500 h 4275461"/>
                <a:gd name="connsiteX87" fmla="*/ 3420511 w 3619883"/>
                <a:gd name="connsiteY87" fmla="*/ 0 h 4275461"/>
                <a:gd name="connsiteX88" fmla="*/ 3453305 w 3619883"/>
                <a:gd name="connsiteY88" fmla="*/ 7440 h 4275461"/>
                <a:gd name="connsiteX89" fmla="*/ 3496571 w 3619883"/>
                <a:gd name="connsiteY89" fmla="*/ 27182 h 4275461"/>
                <a:gd name="connsiteX90" fmla="*/ 3602117 w 3619883"/>
                <a:gd name="connsiteY90" fmla="*/ 132521 h 4275461"/>
                <a:gd name="connsiteX91" fmla="*/ 3619883 w 3619883"/>
                <a:gd name="connsiteY91" fmla="*/ 140049 h 4275461"/>
                <a:gd name="connsiteX92" fmla="*/ 3619883 w 3619883"/>
                <a:gd name="connsiteY9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783235 w 3619883"/>
                <a:gd name="connsiteY19" fmla="*/ 4128157 h 4275461"/>
                <a:gd name="connsiteX20" fmla="*/ 871024 w 3619883"/>
                <a:gd name="connsiteY20" fmla="*/ 4128157 h 4275461"/>
                <a:gd name="connsiteX21" fmla="*/ 829432 w 3619883"/>
                <a:gd name="connsiteY21" fmla="*/ 4275461 h 4275461"/>
                <a:gd name="connsiteX22" fmla="*/ 611484 w 3619883"/>
                <a:gd name="connsiteY22" fmla="*/ 4275461 h 4275461"/>
                <a:gd name="connsiteX23" fmla="*/ 621247 w 3619883"/>
                <a:gd name="connsiteY23" fmla="*/ 4128157 h 4275461"/>
                <a:gd name="connsiteX24" fmla="*/ 650062 w 3619883"/>
                <a:gd name="connsiteY24" fmla="*/ 4128157 h 4275461"/>
                <a:gd name="connsiteX25" fmla="*/ 650062 w 3619883"/>
                <a:gd name="connsiteY25" fmla="*/ 3951392 h 4275461"/>
                <a:gd name="connsiteX26" fmla="*/ 472277 w 3619883"/>
                <a:gd name="connsiteY26" fmla="*/ 3951392 h 4275461"/>
                <a:gd name="connsiteX27" fmla="*/ 472277 w 3619883"/>
                <a:gd name="connsiteY27" fmla="*/ 4128157 h 4275461"/>
                <a:gd name="connsiteX28" fmla="*/ 522650 w 3619883"/>
                <a:gd name="connsiteY28" fmla="*/ 4128157 h 4275461"/>
                <a:gd name="connsiteX29" fmla="*/ 573998 w 3619883"/>
                <a:gd name="connsiteY29" fmla="*/ 4275461 h 4275461"/>
                <a:gd name="connsiteX30" fmla="*/ 336164 w 3619883"/>
                <a:gd name="connsiteY30" fmla="*/ 4275461 h 4275461"/>
                <a:gd name="connsiteX31" fmla="*/ 294572 w 3619883"/>
                <a:gd name="connsiteY31" fmla="*/ 4128157 h 4275461"/>
                <a:gd name="connsiteX32" fmla="*/ 339106 w 3619883"/>
                <a:gd name="connsiteY32" fmla="*/ 4128157 h 4275461"/>
                <a:gd name="connsiteX33" fmla="*/ 339106 w 3619883"/>
                <a:gd name="connsiteY33" fmla="*/ 3951392 h 4275461"/>
                <a:gd name="connsiteX34" fmla="*/ 161321 w 3619883"/>
                <a:gd name="connsiteY34" fmla="*/ 3951392 h 4275461"/>
                <a:gd name="connsiteX35" fmla="*/ 161321 w 3619883"/>
                <a:gd name="connsiteY35" fmla="*/ 4128157 h 4275461"/>
                <a:gd name="connsiteX36" fmla="*/ 230914 w 3619883"/>
                <a:gd name="connsiteY36" fmla="*/ 4128157 h 4275461"/>
                <a:gd name="connsiteX37" fmla="*/ 189322 w 3619883"/>
                <a:gd name="connsiteY37" fmla="*/ 4275461 h 4275461"/>
                <a:gd name="connsiteX38" fmla="*/ 0 w 3619883"/>
                <a:gd name="connsiteY38" fmla="*/ 4275461 h 4275461"/>
                <a:gd name="connsiteX39" fmla="*/ 0 w 3619883"/>
                <a:gd name="connsiteY39" fmla="*/ 42229 h 4275461"/>
                <a:gd name="connsiteX40" fmla="*/ 42464 w 3619883"/>
                <a:gd name="connsiteY40" fmla="*/ 40518 h 4275461"/>
                <a:gd name="connsiteX41" fmla="*/ 137733 w 3619883"/>
                <a:gd name="connsiteY41" fmla="*/ 35355 h 4275461"/>
                <a:gd name="connsiteX42" fmla="*/ 270565 w 3619883"/>
                <a:gd name="connsiteY42" fmla="*/ 29759 h 4275461"/>
                <a:gd name="connsiteX43" fmla="*/ 479734 w 3619883"/>
                <a:gd name="connsiteY43" fmla="*/ 45455 h 4275461"/>
                <a:gd name="connsiteX44" fmla="*/ 524103 w 3619883"/>
                <a:gd name="connsiteY44" fmla="*/ 41625 h 4275461"/>
                <a:gd name="connsiteX45" fmla="*/ 624416 w 3619883"/>
                <a:gd name="connsiteY45" fmla="*/ 22696 h 4275461"/>
                <a:gd name="connsiteX46" fmla="*/ 657762 w 3619883"/>
                <a:gd name="connsiteY46" fmla="*/ 18351 h 4275461"/>
                <a:gd name="connsiteX47" fmla="*/ 690557 w 3619883"/>
                <a:gd name="connsiteY47" fmla="*/ 25792 h 4275461"/>
                <a:gd name="connsiteX48" fmla="*/ 745123 w 3619883"/>
                <a:gd name="connsiteY48" fmla="*/ 40157 h 4275461"/>
                <a:gd name="connsiteX49" fmla="*/ 789493 w 3619883"/>
                <a:gd name="connsiteY49" fmla="*/ 36327 h 4275461"/>
                <a:gd name="connsiteX50" fmla="*/ 854255 w 3619883"/>
                <a:gd name="connsiteY50" fmla="*/ 68887 h 4275461"/>
                <a:gd name="connsiteX51" fmla="*/ 897520 w 3619883"/>
                <a:gd name="connsiteY51" fmla="*/ 88629 h 4275461"/>
                <a:gd name="connsiteX52" fmla="*/ 940510 w 3619883"/>
                <a:gd name="connsiteY52" fmla="*/ 114265 h 4275461"/>
                <a:gd name="connsiteX53" fmla="*/ 1082712 w 3619883"/>
                <a:gd name="connsiteY53" fmla="*/ 144543 h 4275461"/>
                <a:gd name="connsiteX54" fmla="*/ 1205348 w 3619883"/>
                <a:gd name="connsiteY54" fmla="*/ 120753 h 4275461"/>
                <a:gd name="connsiteX55" fmla="*/ 1271764 w 3619883"/>
                <a:gd name="connsiteY55" fmla="*/ 117956 h 4275461"/>
                <a:gd name="connsiteX56" fmla="*/ 1315583 w 3619883"/>
                <a:gd name="connsiteY56" fmla="*/ 125912 h 4275461"/>
                <a:gd name="connsiteX57" fmla="*/ 1359125 w 3619883"/>
                <a:gd name="connsiteY57" fmla="*/ 139761 h 4275461"/>
                <a:gd name="connsiteX58" fmla="*/ 1391919 w 3619883"/>
                <a:gd name="connsiteY58" fmla="*/ 147202 h 4275461"/>
                <a:gd name="connsiteX59" fmla="*/ 1436563 w 3619883"/>
                <a:gd name="connsiteY59" fmla="*/ 137480 h 4275461"/>
                <a:gd name="connsiteX60" fmla="*/ 1471566 w 3619883"/>
                <a:gd name="connsiteY60" fmla="*/ 97777 h 4275461"/>
                <a:gd name="connsiteX61" fmla="*/ 1505739 w 3619883"/>
                <a:gd name="connsiteY61" fmla="*/ 75753 h 4275461"/>
                <a:gd name="connsiteX62" fmla="*/ 1590891 w 3619883"/>
                <a:gd name="connsiteY62" fmla="*/ 144702 h 4275461"/>
                <a:gd name="connsiteX63" fmla="*/ 1625616 w 3619883"/>
                <a:gd name="connsiteY63" fmla="*/ 110893 h 4275461"/>
                <a:gd name="connsiteX64" fmla="*/ 1658964 w 3619883"/>
                <a:gd name="connsiteY64" fmla="*/ 106547 h 4275461"/>
                <a:gd name="connsiteX65" fmla="*/ 1746598 w 3619883"/>
                <a:gd name="connsiteY65" fmla="*/ 122460 h 4275461"/>
                <a:gd name="connsiteX66" fmla="*/ 1811913 w 3619883"/>
                <a:gd name="connsiteY66" fmla="*/ 143234 h 4275461"/>
                <a:gd name="connsiteX67" fmla="*/ 1856557 w 3619883"/>
                <a:gd name="connsiteY67" fmla="*/ 133511 h 4275461"/>
                <a:gd name="connsiteX68" fmla="*/ 2066003 w 3619883"/>
                <a:gd name="connsiteY68" fmla="*/ 143313 h 4275461"/>
                <a:gd name="connsiteX69" fmla="*/ 2177615 w 3619883"/>
                <a:gd name="connsiteY69" fmla="*/ 119007 h 4275461"/>
                <a:gd name="connsiteX70" fmla="*/ 2255883 w 3619883"/>
                <a:gd name="connsiteY70" fmla="*/ 99047 h 4275461"/>
                <a:gd name="connsiteX71" fmla="*/ 2344622 w 3619883"/>
                <a:gd name="connsiteY71" fmla="*/ 91388 h 4275461"/>
                <a:gd name="connsiteX72" fmla="*/ 2455682 w 3619883"/>
                <a:gd name="connsiteY72" fmla="*/ 78869 h 4275461"/>
                <a:gd name="connsiteX73" fmla="*/ 2632609 w 3619883"/>
                <a:gd name="connsiteY73" fmla="*/ 75338 h 4275461"/>
                <a:gd name="connsiteX74" fmla="*/ 2742291 w 3619883"/>
                <a:gd name="connsiteY74" fmla="*/ 92282 h 4275461"/>
                <a:gd name="connsiteX75" fmla="*/ 2851974 w 3619883"/>
                <a:gd name="connsiteY75" fmla="*/ 109227 h 4275461"/>
                <a:gd name="connsiteX76" fmla="*/ 2907643 w 3619883"/>
                <a:gd name="connsiteY76" fmla="*/ 100020 h 4275461"/>
                <a:gd name="connsiteX77" fmla="*/ 2944022 w 3619883"/>
                <a:gd name="connsiteY77" fmla="*/ 30853 h 4275461"/>
                <a:gd name="connsiteX78" fmla="*/ 3022289 w 3619883"/>
                <a:gd name="connsiteY78" fmla="*/ 10893 h 4275461"/>
                <a:gd name="connsiteX79" fmla="*/ 3054807 w 3619883"/>
                <a:gd name="connsiteY79" fmla="*/ 24226 h 4275461"/>
                <a:gd name="connsiteX80" fmla="*/ 3141892 w 3619883"/>
                <a:gd name="connsiteY80" fmla="*/ 51925 h 4275461"/>
                <a:gd name="connsiteX81" fmla="*/ 3185711 w 3619883"/>
                <a:gd name="connsiteY81" fmla="*/ 59881 h 4275461"/>
                <a:gd name="connsiteX82" fmla="*/ 3219056 w 3619883"/>
                <a:gd name="connsiteY82" fmla="*/ 55536 h 4275461"/>
                <a:gd name="connsiteX83" fmla="*/ 3263425 w 3619883"/>
                <a:gd name="connsiteY83" fmla="*/ 51706 h 4275461"/>
                <a:gd name="connsiteX84" fmla="*/ 3296219 w 3619883"/>
                <a:gd name="connsiteY84" fmla="*/ 59147 h 4275461"/>
                <a:gd name="connsiteX85" fmla="*/ 3319094 w 3619883"/>
                <a:gd name="connsiteY85" fmla="*/ 42500 h 4275461"/>
                <a:gd name="connsiteX86" fmla="*/ 3420511 w 3619883"/>
                <a:gd name="connsiteY86" fmla="*/ 0 h 4275461"/>
                <a:gd name="connsiteX87" fmla="*/ 3453305 w 3619883"/>
                <a:gd name="connsiteY87" fmla="*/ 7440 h 4275461"/>
                <a:gd name="connsiteX88" fmla="*/ 3496571 w 3619883"/>
                <a:gd name="connsiteY88" fmla="*/ 27182 h 4275461"/>
                <a:gd name="connsiteX89" fmla="*/ 3602117 w 3619883"/>
                <a:gd name="connsiteY89" fmla="*/ 132521 h 4275461"/>
                <a:gd name="connsiteX90" fmla="*/ 3619883 w 3619883"/>
                <a:gd name="connsiteY90" fmla="*/ 140049 h 4275461"/>
                <a:gd name="connsiteX91" fmla="*/ 3619883 w 3619883"/>
                <a:gd name="connsiteY9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783235 w 3619883"/>
                <a:gd name="connsiteY19" fmla="*/ 4128157 h 4275461"/>
                <a:gd name="connsiteX20" fmla="*/ 829432 w 3619883"/>
                <a:gd name="connsiteY20" fmla="*/ 4275461 h 4275461"/>
                <a:gd name="connsiteX21" fmla="*/ 611484 w 3619883"/>
                <a:gd name="connsiteY21" fmla="*/ 4275461 h 4275461"/>
                <a:gd name="connsiteX22" fmla="*/ 621247 w 3619883"/>
                <a:gd name="connsiteY22" fmla="*/ 4128157 h 4275461"/>
                <a:gd name="connsiteX23" fmla="*/ 650062 w 3619883"/>
                <a:gd name="connsiteY23" fmla="*/ 4128157 h 4275461"/>
                <a:gd name="connsiteX24" fmla="*/ 650062 w 3619883"/>
                <a:gd name="connsiteY24" fmla="*/ 3951392 h 4275461"/>
                <a:gd name="connsiteX25" fmla="*/ 472277 w 3619883"/>
                <a:gd name="connsiteY25" fmla="*/ 3951392 h 4275461"/>
                <a:gd name="connsiteX26" fmla="*/ 472277 w 3619883"/>
                <a:gd name="connsiteY26" fmla="*/ 4128157 h 4275461"/>
                <a:gd name="connsiteX27" fmla="*/ 522650 w 3619883"/>
                <a:gd name="connsiteY27" fmla="*/ 4128157 h 4275461"/>
                <a:gd name="connsiteX28" fmla="*/ 573998 w 3619883"/>
                <a:gd name="connsiteY28" fmla="*/ 4275461 h 4275461"/>
                <a:gd name="connsiteX29" fmla="*/ 336164 w 3619883"/>
                <a:gd name="connsiteY29" fmla="*/ 4275461 h 4275461"/>
                <a:gd name="connsiteX30" fmla="*/ 294572 w 3619883"/>
                <a:gd name="connsiteY30" fmla="*/ 4128157 h 4275461"/>
                <a:gd name="connsiteX31" fmla="*/ 339106 w 3619883"/>
                <a:gd name="connsiteY31" fmla="*/ 4128157 h 4275461"/>
                <a:gd name="connsiteX32" fmla="*/ 339106 w 3619883"/>
                <a:gd name="connsiteY32" fmla="*/ 3951392 h 4275461"/>
                <a:gd name="connsiteX33" fmla="*/ 161321 w 3619883"/>
                <a:gd name="connsiteY33" fmla="*/ 3951392 h 4275461"/>
                <a:gd name="connsiteX34" fmla="*/ 161321 w 3619883"/>
                <a:gd name="connsiteY34" fmla="*/ 4128157 h 4275461"/>
                <a:gd name="connsiteX35" fmla="*/ 230914 w 3619883"/>
                <a:gd name="connsiteY35" fmla="*/ 4128157 h 4275461"/>
                <a:gd name="connsiteX36" fmla="*/ 189322 w 3619883"/>
                <a:gd name="connsiteY36" fmla="*/ 4275461 h 4275461"/>
                <a:gd name="connsiteX37" fmla="*/ 0 w 3619883"/>
                <a:gd name="connsiteY37" fmla="*/ 4275461 h 4275461"/>
                <a:gd name="connsiteX38" fmla="*/ 0 w 3619883"/>
                <a:gd name="connsiteY38" fmla="*/ 42229 h 4275461"/>
                <a:gd name="connsiteX39" fmla="*/ 42464 w 3619883"/>
                <a:gd name="connsiteY39" fmla="*/ 40518 h 4275461"/>
                <a:gd name="connsiteX40" fmla="*/ 137733 w 3619883"/>
                <a:gd name="connsiteY40" fmla="*/ 35355 h 4275461"/>
                <a:gd name="connsiteX41" fmla="*/ 270565 w 3619883"/>
                <a:gd name="connsiteY41" fmla="*/ 29759 h 4275461"/>
                <a:gd name="connsiteX42" fmla="*/ 479734 w 3619883"/>
                <a:gd name="connsiteY42" fmla="*/ 45455 h 4275461"/>
                <a:gd name="connsiteX43" fmla="*/ 524103 w 3619883"/>
                <a:gd name="connsiteY43" fmla="*/ 41625 h 4275461"/>
                <a:gd name="connsiteX44" fmla="*/ 624416 w 3619883"/>
                <a:gd name="connsiteY44" fmla="*/ 22696 h 4275461"/>
                <a:gd name="connsiteX45" fmla="*/ 657762 w 3619883"/>
                <a:gd name="connsiteY45" fmla="*/ 18351 h 4275461"/>
                <a:gd name="connsiteX46" fmla="*/ 690557 w 3619883"/>
                <a:gd name="connsiteY46" fmla="*/ 25792 h 4275461"/>
                <a:gd name="connsiteX47" fmla="*/ 745123 w 3619883"/>
                <a:gd name="connsiteY47" fmla="*/ 40157 h 4275461"/>
                <a:gd name="connsiteX48" fmla="*/ 789493 w 3619883"/>
                <a:gd name="connsiteY48" fmla="*/ 36327 h 4275461"/>
                <a:gd name="connsiteX49" fmla="*/ 854255 w 3619883"/>
                <a:gd name="connsiteY49" fmla="*/ 68887 h 4275461"/>
                <a:gd name="connsiteX50" fmla="*/ 897520 w 3619883"/>
                <a:gd name="connsiteY50" fmla="*/ 88629 h 4275461"/>
                <a:gd name="connsiteX51" fmla="*/ 940510 w 3619883"/>
                <a:gd name="connsiteY51" fmla="*/ 114265 h 4275461"/>
                <a:gd name="connsiteX52" fmla="*/ 1082712 w 3619883"/>
                <a:gd name="connsiteY52" fmla="*/ 144543 h 4275461"/>
                <a:gd name="connsiteX53" fmla="*/ 1205348 w 3619883"/>
                <a:gd name="connsiteY53" fmla="*/ 120753 h 4275461"/>
                <a:gd name="connsiteX54" fmla="*/ 1271764 w 3619883"/>
                <a:gd name="connsiteY54" fmla="*/ 117956 h 4275461"/>
                <a:gd name="connsiteX55" fmla="*/ 1315583 w 3619883"/>
                <a:gd name="connsiteY55" fmla="*/ 125912 h 4275461"/>
                <a:gd name="connsiteX56" fmla="*/ 1359125 w 3619883"/>
                <a:gd name="connsiteY56" fmla="*/ 139761 h 4275461"/>
                <a:gd name="connsiteX57" fmla="*/ 1391919 w 3619883"/>
                <a:gd name="connsiteY57" fmla="*/ 147202 h 4275461"/>
                <a:gd name="connsiteX58" fmla="*/ 1436563 w 3619883"/>
                <a:gd name="connsiteY58" fmla="*/ 137480 h 4275461"/>
                <a:gd name="connsiteX59" fmla="*/ 1471566 w 3619883"/>
                <a:gd name="connsiteY59" fmla="*/ 97777 h 4275461"/>
                <a:gd name="connsiteX60" fmla="*/ 1505739 w 3619883"/>
                <a:gd name="connsiteY60" fmla="*/ 75753 h 4275461"/>
                <a:gd name="connsiteX61" fmla="*/ 1590891 w 3619883"/>
                <a:gd name="connsiteY61" fmla="*/ 144702 h 4275461"/>
                <a:gd name="connsiteX62" fmla="*/ 1625616 w 3619883"/>
                <a:gd name="connsiteY62" fmla="*/ 110893 h 4275461"/>
                <a:gd name="connsiteX63" fmla="*/ 1658964 w 3619883"/>
                <a:gd name="connsiteY63" fmla="*/ 106547 h 4275461"/>
                <a:gd name="connsiteX64" fmla="*/ 1746598 w 3619883"/>
                <a:gd name="connsiteY64" fmla="*/ 122460 h 4275461"/>
                <a:gd name="connsiteX65" fmla="*/ 1811913 w 3619883"/>
                <a:gd name="connsiteY65" fmla="*/ 143234 h 4275461"/>
                <a:gd name="connsiteX66" fmla="*/ 1856557 w 3619883"/>
                <a:gd name="connsiteY66" fmla="*/ 133511 h 4275461"/>
                <a:gd name="connsiteX67" fmla="*/ 2066003 w 3619883"/>
                <a:gd name="connsiteY67" fmla="*/ 143313 h 4275461"/>
                <a:gd name="connsiteX68" fmla="*/ 2177615 w 3619883"/>
                <a:gd name="connsiteY68" fmla="*/ 119007 h 4275461"/>
                <a:gd name="connsiteX69" fmla="*/ 2255883 w 3619883"/>
                <a:gd name="connsiteY69" fmla="*/ 99047 h 4275461"/>
                <a:gd name="connsiteX70" fmla="*/ 2344622 w 3619883"/>
                <a:gd name="connsiteY70" fmla="*/ 91388 h 4275461"/>
                <a:gd name="connsiteX71" fmla="*/ 2455682 w 3619883"/>
                <a:gd name="connsiteY71" fmla="*/ 78869 h 4275461"/>
                <a:gd name="connsiteX72" fmla="*/ 2632609 w 3619883"/>
                <a:gd name="connsiteY72" fmla="*/ 75338 h 4275461"/>
                <a:gd name="connsiteX73" fmla="*/ 2742291 w 3619883"/>
                <a:gd name="connsiteY73" fmla="*/ 92282 h 4275461"/>
                <a:gd name="connsiteX74" fmla="*/ 2851974 w 3619883"/>
                <a:gd name="connsiteY74" fmla="*/ 109227 h 4275461"/>
                <a:gd name="connsiteX75" fmla="*/ 2907643 w 3619883"/>
                <a:gd name="connsiteY75" fmla="*/ 100020 h 4275461"/>
                <a:gd name="connsiteX76" fmla="*/ 2944022 w 3619883"/>
                <a:gd name="connsiteY76" fmla="*/ 30853 h 4275461"/>
                <a:gd name="connsiteX77" fmla="*/ 3022289 w 3619883"/>
                <a:gd name="connsiteY77" fmla="*/ 10893 h 4275461"/>
                <a:gd name="connsiteX78" fmla="*/ 3054807 w 3619883"/>
                <a:gd name="connsiteY78" fmla="*/ 24226 h 4275461"/>
                <a:gd name="connsiteX79" fmla="*/ 3141892 w 3619883"/>
                <a:gd name="connsiteY79" fmla="*/ 51925 h 4275461"/>
                <a:gd name="connsiteX80" fmla="*/ 3185711 w 3619883"/>
                <a:gd name="connsiteY80" fmla="*/ 59881 h 4275461"/>
                <a:gd name="connsiteX81" fmla="*/ 3219056 w 3619883"/>
                <a:gd name="connsiteY81" fmla="*/ 55536 h 4275461"/>
                <a:gd name="connsiteX82" fmla="*/ 3263425 w 3619883"/>
                <a:gd name="connsiteY82" fmla="*/ 51706 h 4275461"/>
                <a:gd name="connsiteX83" fmla="*/ 3296219 w 3619883"/>
                <a:gd name="connsiteY83" fmla="*/ 59147 h 4275461"/>
                <a:gd name="connsiteX84" fmla="*/ 3319094 w 3619883"/>
                <a:gd name="connsiteY84" fmla="*/ 42500 h 4275461"/>
                <a:gd name="connsiteX85" fmla="*/ 3420511 w 3619883"/>
                <a:gd name="connsiteY85" fmla="*/ 0 h 4275461"/>
                <a:gd name="connsiteX86" fmla="*/ 3453305 w 3619883"/>
                <a:gd name="connsiteY86" fmla="*/ 7440 h 4275461"/>
                <a:gd name="connsiteX87" fmla="*/ 3496571 w 3619883"/>
                <a:gd name="connsiteY87" fmla="*/ 27182 h 4275461"/>
                <a:gd name="connsiteX88" fmla="*/ 3602117 w 3619883"/>
                <a:gd name="connsiteY88" fmla="*/ 132521 h 4275461"/>
                <a:gd name="connsiteX89" fmla="*/ 3619883 w 3619883"/>
                <a:gd name="connsiteY89" fmla="*/ 140049 h 4275461"/>
                <a:gd name="connsiteX90" fmla="*/ 3619883 w 3619883"/>
                <a:gd name="connsiteY9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783235 w 3619883"/>
                <a:gd name="connsiteY18" fmla="*/ 3951392 h 4275461"/>
                <a:gd name="connsiteX19" fmla="*/ 829432 w 3619883"/>
                <a:gd name="connsiteY19" fmla="*/ 4275461 h 4275461"/>
                <a:gd name="connsiteX20" fmla="*/ 611484 w 3619883"/>
                <a:gd name="connsiteY20" fmla="*/ 4275461 h 4275461"/>
                <a:gd name="connsiteX21" fmla="*/ 621247 w 3619883"/>
                <a:gd name="connsiteY21" fmla="*/ 4128157 h 4275461"/>
                <a:gd name="connsiteX22" fmla="*/ 650062 w 3619883"/>
                <a:gd name="connsiteY22" fmla="*/ 4128157 h 4275461"/>
                <a:gd name="connsiteX23" fmla="*/ 650062 w 3619883"/>
                <a:gd name="connsiteY23" fmla="*/ 3951392 h 4275461"/>
                <a:gd name="connsiteX24" fmla="*/ 472277 w 3619883"/>
                <a:gd name="connsiteY24" fmla="*/ 3951392 h 4275461"/>
                <a:gd name="connsiteX25" fmla="*/ 472277 w 3619883"/>
                <a:gd name="connsiteY25" fmla="*/ 4128157 h 4275461"/>
                <a:gd name="connsiteX26" fmla="*/ 522650 w 3619883"/>
                <a:gd name="connsiteY26" fmla="*/ 4128157 h 4275461"/>
                <a:gd name="connsiteX27" fmla="*/ 573998 w 3619883"/>
                <a:gd name="connsiteY27" fmla="*/ 4275461 h 4275461"/>
                <a:gd name="connsiteX28" fmla="*/ 336164 w 3619883"/>
                <a:gd name="connsiteY28" fmla="*/ 4275461 h 4275461"/>
                <a:gd name="connsiteX29" fmla="*/ 294572 w 3619883"/>
                <a:gd name="connsiteY29" fmla="*/ 4128157 h 4275461"/>
                <a:gd name="connsiteX30" fmla="*/ 339106 w 3619883"/>
                <a:gd name="connsiteY30" fmla="*/ 4128157 h 4275461"/>
                <a:gd name="connsiteX31" fmla="*/ 339106 w 3619883"/>
                <a:gd name="connsiteY31" fmla="*/ 3951392 h 4275461"/>
                <a:gd name="connsiteX32" fmla="*/ 161321 w 3619883"/>
                <a:gd name="connsiteY32" fmla="*/ 3951392 h 4275461"/>
                <a:gd name="connsiteX33" fmla="*/ 161321 w 3619883"/>
                <a:gd name="connsiteY33" fmla="*/ 4128157 h 4275461"/>
                <a:gd name="connsiteX34" fmla="*/ 230914 w 3619883"/>
                <a:gd name="connsiteY34" fmla="*/ 4128157 h 4275461"/>
                <a:gd name="connsiteX35" fmla="*/ 189322 w 3619883"/>
                <a:gd name="connsiteY35" fmla="*/ 4275461 h 4275461"/>
                <a:gd name="connsiteX36" fmla="*/ 0 w 3619883"/>
                <a:gd name="connsiteY36" fmla="*/ 4275461 h 4275461"/>
                <a:gd name="connsiteX37" fmla="*/ 0 w 3619883"/>
                <a:gd name="connsiteY37" fmla="*/ 42229 h 4275461"/>
                <a:gd name="connsiteX38" fmla="*/ 42464 w 3619883"/>
                <a:gd name="connsiteY38" fmla="*/ 40518 h 4275461"/>
                <a:gd name="connsiteX39" fmla="*/ 137733 w 3619883"/>
                <a:gd name="connsiteY39" fmla="*/ 35355 h 4275461"/>
                <a:gd name="connsiteX40" fmla="*/ 270565 w 3619883"/>
                <a:gd name="connsiteY40" fmla="*/ 29759 h 4275461"/>
                <a:gd name="connsiteX41" fmla="*/ 479734 w 3619883"/>
                <a:gd name="connsiteY41" fmla="*/ 45455 h 4275461"/>
                <a:gd name="connsiteX42" fmla="*/ 524103 w 3619883"/>
                <a:gd name="connsiteY42" fmla="*/ 41625 h 4275461"/>
                <a:gd name="connsiteX43" fmla="*/ 624416 w 3619883"/>
                <a:gd name="connsiteY43" fmla="*/ 22696 h 4275461"/>
                <a:gd name="connsiteX44" fmla="*/ 657762 w 3619883"/>
                <a:gd name="connsiteY44" fmla="*/ 18351 h 4275461"/>
                <a:gd name="connsiteX45" fmla="*/ 690557 w 3619883"/>
                <a:gd name="connsiteY45" fmla="*/ 25792 h 4275461"/>
                <a:gd name="connsiteX46" fmla="*/ 745123 w 3619883"/>
                <a:gd name="connsiteY46" fmla="*/ 40157 h 4275461"/>
                <a:gd name="connsiteX47" fmla="*/ 789493 w 3619883"/>
                <a:gd name="connsiteY47" fmla="*/ 36327 h 4275461"/>
                <a:gd name="connsiteX48" fmla="*/ 854255 w 3619883"/>
                <a:gd name="connsiteY48" fmla="*/ 68887 h 4275461"/>
                <a:gd name="connsiteX49" fmla="*/ 897520 w 3619883"/>
                <a:gd name="connsiteY49" fmla="*/ 88629 h 4275461"/>
                <a:gd name="connsiteX50" fmla="*/ 940510 w 3619883"/>
                <a:gd name="connsiteY50" fmla="*/ 114265 h 4275461"/>
                <a:gd name="connsiteX51" fmla="*/ 1082712 w 3619883"/>
                <a:gd name="connsiteY51" fmla="*/ 144543 h 4275461"/>
                <a:gd name="connsiteX52" fmla="*/ 1205348 w 3619883"/>
                <a:gd name="connsiteY52" fmla="*/ 120753 h 4275461"/>
                <a:gd name="connsiteX53" fmla="*/ 1271764 w 3619883"/>
                <a:gd name="connsiteY53" fmla="*/ 117956 h 4275461"/>
                <a:gd name="connsiteX54" fmla="*/ 1315583 w 3619883"/>
                <a:gd name="connsiteY54" fmla="*/ 125912 h 4275461"/>
                <a:gd name="connsiteX55" fmla="*/ 1359125 w 3619883"/>
                <a:gd name="connsiteY55" fmla="*/ 139761 h 4275461"/>
                <a:gd name="connsiteX56" fmla="*/ 1391919 w 3619883"/>
                <a:gd name="connsiteY56" fmla="*/ 147202 h 4275461"/>
                <a:gd name="connsiteX57" fmla="*/ 1436563 w 3619883"/>
                <a:gd name="connsiteY57" fmla="*/ 137480 h 4275461"/>
                <a:gd name="connsiteX58" fmla="*/ 1471566 w 3619883"/>
                <a:gd name="connsiteY58" fmla="*/ 97777 h 4275461"/>
                <a:gd name="connsiteX59" fmla="*/ 1505739 w 3619883"/>
                <a:gd name="connsiteY59" fmla="*/ 75753 h 4275461"/>
                <a:gd name="connsiteX60" fmla="*/ 1590891 w 3619883"/>
                <a:gd name="connsiteY60" fmla="*/ 144702 h 4275461"/>
                <a:gd name="connsiteX61" fmla="*/ 1625616 w 3619883"/>
                <a:gd name="connsiteY61" fmla="*/ 110893 h 4275461"/>
                <a:gd name="connsiteX62" fmla="*/ 1658964 w 3619883"/>
                <a:gd name="connsiteY62" fmla="*/ 106547 h 4275461"/>
                <a:gd name="connsiteX63" fmla="*/ 1746598 w 3619883"/>
                <a:gd name="connsiteY63" fmla="*/ 122460 h 4275461"/>
                <a:gd name="connsiteX64" fmla="*/ 1811913 w 3619883"/>
                <a:gd name="connsiteY64" fmla="*/ 143234 h 4275461"/>
                <a:gd name="connsiteX65" fmla="*/ 1856557 w 3619883"/>
                <a:gd name="connsiteY65" fmla="*/ 133511 h 4275461"/>
                <a:gd name="connsiteX66" fmla="*/ 2066003 w 3619883"/>
                <a:gd name="connsiteY66" fmla="*/ 143313 h 4275461"/>
                <a:gd name="connsiteX67" fmla="*/ 2177615 w 3619883"/>
                <a:gd name="connsiteY67" fmla="*/ 119007 h 4275461"/>
                <a:gd name="connsiteX68" fmla="*/ 2255883 w 3619883"/>
                <a:gd name="connsiteY68" fmla="*/ 99047 h 4275461"/>
                <a:gd name="connsiteX69" fmla="*/ 2344622 w 3619883"/>
                <a:gd name="connsiteY69" fmla="*/ 91388 h 4275461"/>
                <a:gd name="connsiteX70" fmla="*/ 2455682 w 3619883"/>
                <a:gd name="connsiteY70" fmla="*/ 78869 h 4275461"/>
                <a:gd name="connsiteX71" fmla="*/ 2632609 w 3619883"/>
                <a:gd name="connsiteY71" fmla="*/ 75338 h 4275461"/>
                <a:gd name="connsiteX72" fmla="*/ 2742291 w 3619883"/>
                <a:gd name="connsiteY72" fmla="*/ 92282 h 4275461"/>
                <a:gd name="connsiteX73" fmla="*/ 2851974 w 3619883"/>
                <a:gd name="connsiteY73" fmla="*/ 109227 h 4275461"/>
                <a:gd name="connsiteX74" fmla="*/ 2907643 w 3619883"/>
                <a:gd name="connsiteY74" fmla="*/ 100020 h 4275461"/>
                <a:gd name="connsiteX75" fmla="*/ 2944022 w 3619883"/>
                <a:gd name="connsiteY75" fmla="*/ 30853 h 4275461"/>
                <a:gd name="connsiteX76" fmla="*/ 3022289 w 3619883"/>
                <a:gd name="connsiteY76" fmla="*/ 10893 h 4275461"/>
                <a:gd name="connsiteX77" fmla="*/ 3054807 w 3619883"/>
                <a:gd name="connsiteY77" fmla="*/ 24226 h 4275461"/>
                <a:gd name="connsiteX78" fmla="*/ 3141892 w 3619883"/>
                <a:gd name="connsiteY78" fmla="*/ 51925 h 4275461"/>
                <a:gd name="connsiteX79" fmla="*/ 3185711 w 3619883"/>
                <a:gd name="connsiteY79" fmla="*/ 59881 h 4275461"/>
                <a:gd name="connsiteX80" fmla="*/ 3219056 w 3619883"/>
                <a:gd name="connsiteY80" fmla="*/ 55536 h 4275461"/>
                <a:gd name="connsiteX81" fmla="*/ 3263425 w 3619883"/>
                <a:gd name="connsiteY81" fmla="*/ 51706 h 4275461"/>
                <a:gd name="connsiteX82" fmla="*/ 3296219 w 3619883"/>
                <a:gd name="connsiteY82" fmla="*/ 59147 h 4275461"/>
                <a:gd name="connsiteX83" fmla="*/ 3319094 w 3619883"/>
                <a:gd name="connsiteY83" fmla="*/ 42500 h 4275461"/>
                <a:gd name="connsiteX84" fmla="*/ 3420511 w 3619883"/>
                <a:gd name="connsiteY84" fmla="*/ 0 h 4275461"/>
                <a:gd name="connsiteX85" fmla="*/ 3453305 w 3619883"/>
                <a:gd name="connsiteY85" fmla="*/ 7440 h 4275461"/>
                <a:gd name="connsiteX86" fmla="*/ 3496571 w 3619883"/>
                <a:gd name="connsiteY86" fmla="*/ 27182 h 4275461"/>
                <a:gd name="connsiteX87" fmla="*/ 3602117 w 3619883"/>
                <a:gd name="connsiteY87" fmla="*/ 132521 h 4275461"/>
                <a:gd name="connsiteX88" fmla="*/ 3619883 w 3619883"/>
                <a:gd name="connsiteY88" fmla="*/ 140049 h 4275461"/>
                <a:gd name="connsiteX89" fmla="*/ 3619883 w 3619883"/>
                <a:gd name="connsiteY8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650062 w 3619883"/>
                <a:gd name="connsiteY21" fmla="*/ 4128157 h 4275461"/>
                <a:gd name="connsiteX22" fmla="*/ 650062 w 3619883"/>
                <a:gd name="connsiteY22" fmla="*/ 3951392 h 4275461"/>
                <a:gd name="connsiteX23" fmla="*/ 472277 w 3619883"/>
                <a:gd name="connsiteY23" fmla="*/ 3951392 h 4275461"/>
                <a:gd name="connsiteX24" fmla="*/ 472277 w 3619883"/>
                <a:gd name="connsiteY24" fmla="*/ 4128157 h 4275461"/>
                <a:gd name="connsiteX25" fmla="*/ 522650 w 3619883"/>
                <a:gd name="connsiteY25" fmla="*/ 4128157 h 4275461"/>
                <a:gd name="connsiteX26" fmla="*/ 573998 w 3619883"/>
                <a:gd name="connsiteY26" fmla="*/ 4275461 h 4275461"/>
                <a:gd name="connsiteX27" fmla="*/ 336164 w 3619883"/>
                <a:gd name="connsiteY27" fmla="*/ 4275461 h 4275461"/>
                <a:gd name="connsiteX28" fmla="*/ 294572 w 3619883"/>
                <a:gd name="connsiteY28" fmla="*/ 4128157 h 4275461"/>
                <a:gd name="connsiteX29" fmla="*/ 339106 w 3619883"/>
                <a:gd name="connsiteY29" fmla="*/ 4128157 h 4275461"/>
                <a:gd name="connsiteX30" fmla="*/ 339106 w 3619883"/>
                <a:gd name="connsiteY30" fmla="*/ 3951392 h 4275461"/>
                <a:gd name="connsiteX31" fmla="*/ 161321 w 3619883"/>
                <a:gd name="connsiteY31" fmla="*/ 3951392 h 4275461"/>
                <a:gd name="connsiteX32" fmla="*/ 161321 w 3619883"/>
                <a:gd name="connsiteY32" fmla="*/ 4128157 h 4275461"/>
                <a:gd name="connsiteX33" fmla="*/ 230914 w 3619883"/>
                <a:gd name="connsiteY33" fmla="*/ 4128157 h 4275461"/>
                <a:gd name="connsiteX34" fmla="*/ 189322 w 3619883"/>
                <a:gd name="connsiteY34" fmla="*/ 4275461 h 4275461"/>
                <a:gd name="connsiteX35" fmla="*/ 0 w 3619883"/>
                <a:gd name="connsiteY35" fmla="*/ 4275461 h 4275461"/>
                <a:gd name="connsiteX36" fmla="*/ 0 w 3619883"/>
                <a:gd name="connsiteY36" fmla="*/ 42229 h 4275461"/>
                <a:gd name="connsiteX37" fmla="*/ 42464 w 3619883"/>
                <a:gd name="connsiteY37" fmla="*/ 40518 h 4275461"/>
                <a:gd name="connsiteX38" fmla="*/ 137733 w 3619883"/>
                <a:gd name="connsiteY38" fmla="*/ 35355 h 4275461"/>
                <a:gd name="connsiteX39" fmla="*/ 270565 w 3619883"/>
                <a:gd name="connsiteY39" fmla="*/ 29759 h 4275461"/>
                <a:gd name="connsiteX40" fmla="*/ 479734 w 3619883"/>
                <a:gd name="connsiteY40" fmla="*/ 45455 h 4275461"/>
                <a:gd name="connsiteX41" fmla="*/ 524103 w 3619883"/>
                <a:gd name="connsiteY41" fmla="*/ 41625 h 4275461"/>
                <a:gd name="connsiteX42" fmla="*/ 624416 w 3619883"/>
                <a:gd name="connsiteY42" fmla="*/ 22696 h 4275461"/>
                <a:gd name="connsiteX43" fmla="*/ 657762 w 3619883"/>
                <a:gd name="connsiteY43" fmla="*/ 18351 h 4275461"/>
                <a:gd name="connsiteX44" fmla="*/ 690557 w 3619883"/>
                <a:gd name="connsiteY44" fmla="*/ 25792 h 4275461"/>
                <a:gd name="connsiteX45" fmla="*/ 745123 w 3619883"/>
                <a:gd name="connsiteY45" fmla="*/ 40157 h 4275461"/>
                <a:gd name="connsiteX46" fmla="*/ 789493 w 3619883"/>
                <a:gd name="connsiteY46" fmla="*/ 36327 h 4275461"/>
                <a:gd name="connsiteX47" fmla="*/ 854255 w 3619883"/>
                <a:gd name="connsiteY47" fmla="*/ 68887 h 4275461"/>
                <a:gd name="connsiteX48" fmla="*/ 897520 w 3619883"/>
                <a:gd name="connsiteY48" fmla="*/ 88629 h 4275461"/>
                <a:gd name="connsiteX49" fmla="*/ 940510 w 3619883"/>
                <a:gd name="connsiteY49" fmla="*/ 114265 h 4275461"/>
                <a:gd name="connsiteX50" fmla="*/ 1082712 w 3619883"/>
                <a:gd name="connsiteY50" fmla="*/ 144543 h 4275461"/>
                <a:gd name="connsiteX51" fmla="*/ 1205348 w 3619883"/>
                <a:gd name="connsiteY51" fmla="*/ 120753 h 4275461"/>
                <a:gd name="connsiteX52" fmla="*/ 1271764 w 3619883"/>
                <a:gd name="connsiteY52" fmla="*/ 117956 h 4275461"/>
                <a:gd name="connsiteX53" fmla="*/ 1315583 w 3619883"/>
                <a:gd name="connsiteY53" fmla="*/ 125912 h 4275461"/>
                <a:gd name="connsiteX54" fmla="*/ 1359125 w 3619883"/>
                <a:gd name="connsiteY54" fmla="*/ 139761 h 4275461"/>
                <a:gd name="connsiteX55" fmla="*/ 1391919 w 3619883"/>
                <a:gd name="connsiteY55" fmla="*/ 147202 h 4275461"/>
                <a:gd name="connsiteX56" fmla="*/ 1436563 w 3619883"/>
                <a:gd name="connsiteY56" fmla="*/ 137480 h 4275461"/>
                <a:gd name="connsiteX57" fmla="*/ 1471566 w 3619883"/>
                <a:gd name="connsiteY57" fmla="*/ 97777 h 4275461"/>
                <a:gd name="connsiteX58" fmla="*/ 1505739 w 3619883"/>
                <a:gd name="connsiteY58" fmla="*/ 75753 h 4275461"/>
                <a:gd name="connsiteX59" fmla="*/ 1590891 w 3619883"/>
                <a:gd name="connsiteY59" fmla="*/ 144702 h 4275461"/>
                <a:gd name="connsiteX60" fmla="*/ 1625616 w 3619883"/>
                <a:gd name="connsiteY60" fmla="*/ 110893 h 4275461"/>
                <a:gd name="connsiteX61" fmla="*/ 1658964 w 3619883"/>
                <a:gd name="connsiteY61" fmla="*/ 106547 h 4275461"/>
                <a:gd name="connsiteX62" fmla="*/ 1746598 w 3619883"/>
                <a:gd name="connsiteY62" fmla="*/ 122460 h 4275461"/>
                <a:gd name="connsiteX63" fmla="*/ 1811913 w 3619883"/>
                <a:gd name="connsiteY63" fmla="*/ 143234 h 4275461"/>
                <a:gd name="connsiteX64" fmla="*/ 1856557 w 3619883"/>
                <a:gd name="connsiteY64" fmla="*/ 133511 h 4275461"/>
                <a:gd name="connsiteX65" fmla="*/ 2066003 w 3619883"/>
                <a:gd name="connsiteY65" fmla="*/ 143313 h 4275461"/>
                <a:gd name="connsiteX66" fmla="*/ 2177615 w 3619883"/>
                <a:gd name="connsiteY66" fmla="*/ 119007 h 4275461"/>
                <a:gd name="connsiteX67" fmla="*/ 2255883 w 3619883"/>
                <a:gd name="connsiteY67" fmla="*/ 99047 h 4275461"/>
                <a:gd name="connsiteX68" fmla="*/ 2344622 w 3619883"/>
                <a:gd name="connsiteY68" fmla="*/ 91388 h 4275461"/>
                <a:gd name="connsiteX69" fmla="*/ 2455682 w 3619883"/>
                <a:gd name="connsiteY69" fmla="*/ 78869 h 4275461"/>
                <a:gd name="connsiteX70" fmla="*/ 2632609 w 3619883"/>
                <a:gd name="connsiteY70" fmla="*/ 75338 h 4275461"/>
                <a:gd name="connsiteX71" fmla="*/ 2742291 w 3619883"/>
                <a:gd name="connsiteY71" fmla="*/ 92282 h 4275461"/>
                <a:gd name="connsiteX72" fmla="*/ 2851974 w 3619883"/>
                <a:gd name="connsiteY72" fmla="*/ 109227 h 4275461"/>
                <a:gd name="connsiteX73" fmla="*/ 2907643 w 3619883"/>
                <a:gd name="connsiteY73" fmla="*/ 100020 h 4275461"/>
                <a:gd name="connsiteX74" fmla="*/ 2944022 w 3619883"/>
                <a:gd name="connsiteY74" fmla="*/ 30853 h 4275461"/>
                <a:gd name="connsiteX75" fmla="*/ 3022289 w 3619883"/>
                <a:gd name="connsiteY75" fmla="*/ 10893 h 4275461"/>
                <a:gd name="connsiteX76" fmla="*/ 3054807 w 3619883"/>
                <a:gd name="connsiteY76" fmla="*/ 24226 h 4275461"/>
                <a:gd name="connsiteX77" fmla="*/ 3141892 w 3619883"/>
                <a:gd name="connsiteY77" fmla="*/ 51925 h 4275461"/>
                <a:gd name="connsiteX78" fmla="*/ 3185711 w 3619883"/>
                <a:gd name="connsiteY78" fmla="*/ 59881 h 4275461"/>
                <a:gd name="connsiteX79" fmla="*/ 3219056 w 3619883"/>
                <a:gd name="connsiteY79" fmla="*/ 55536 h 4275461"/>
                <a:gd name="connsiteX80" fmla="*/ 3263425 w 3619883"/>
                <a:gd name="connsiteY80" fmla="*/ 51706 h 4275461"/>
                <a:gd name="connsiteX81" fmla="*/ 3296219 w 3619883"/>
                <a:gd name="connsiteY81" fmla="*/ 59147 h 4275461"/>
                <a:gd name="connsiteX82" fmla="*/ 3319094 w 3619883"/>
                <a:gd name="connsiteY82" fmla="*/ 42500 h 4275461"/>
                <a:gd name="connsiteX83" fmla="*/ 3420511 w 3619883"/>
                <a:gd name="connsiteY83" fmla="*/ 0 h 4275461"/>
                <a:gd name="connsiteX84" fmla="*/ 3453305 w 3619883"/>
                <a:gd name="connsiteY84" fmla="*/ 7440 h 4275461"/>
                <a:gd name="connsiteX85" fmla="*/ 3496571 w 3619883"/>
                <a:gd name="connsiteY85" fmla="*/ 27182 h 4275461"/>
                <a:gd name="connsiteX86" fmla="*/ 3602117 w 3619883"/>
                <a:gd name="connsiteY86" fmla="*/ 132521 h 4275461"/>
                <a:gd name="connsiteX87" fmla="*/ 3619883 w 3619883"/>
                <a:gd name="connsiteY87" fmla="*/ 140049 h 4275461"/>
                <a:gd name="connsiteX88" fmla="*/ 3619883 w 3619883"/>
                <a:gd name="connsiteY8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650062 w 3619883"/>
                <a:gd name="connsiteY21" fmla="*/ 3951392 h 4275461"/>
                <a:gd name="connsiteX22" fmla="*/ 472277 w 3619883"/>
                <a:gd name="connsiteY22" fmla="*/ 3951392 h 4275461"/>
                <a:gd name="connsiteX23" fmla="*/ 472277 w 3619883"/>
                <a:gd name="connsiteY23" fmla="*/ 4128157 h 4275461"/>
                <a:gd name="connsiteX24" fmla="*/ 522650 w 3619883"/>
                <a:gd name="connsiteY24" fmla="*/ 4128157 h 4275461"/>
                <a:gd name="connsiteX25" fmla="*/ 573998 w 3619883"/>
                <a:gd name="connsiteY25" fmla="*/ 4275461 h 4275461"/>
                <a:gd name="connsiteX26" fmla="*/ 336164 w 3619883"/>
                <a:gd name="connsiteY26" fmla="*/ 4275461 h 4275461"/>
                <a:gd name="connsiteX27" fmla="*/ 294572 w 3619883"/>
                <a:gd name="connsiteY27" fmla="*/ 4128157 h 4275461"/>
                <a:gd name="connsiteX28" fmla="*/ 339106 w 3619883"/>
                <a:gd name="connsiteY28" fmla="*/ 4128157 h 4275461"/>
                <a:gd name="connsiteX29" fmla="*/ 339106 w 3619883"/>
                <a:gd name="connsiteY29" fmla="*/ 3951392 h 4275461"/>
                <a:gd name="connsiteX30" fmla="*/ 161321 w 3619883"/>
                <a:gd name="connsiteY30" fmla="*/ 3951392 h 4275461"/>
                <a:gd name="connsiteX31" fmla="*/ 161321 w 3619883"/>
                <a:gd name="connsiteY31" fmla="*/ 4128157 h 4275461"/>
                <a:gd name="connsiteX32" fmla="*/ 230914 w 3619883"/>
                <a:gd name="connsiteY32" fmla="*/ 4128157 h 4275461"/>
                <a:gd name="connsiteX33" fmla="*/ 189322 w 3619883"/>
                <a:gd name="connsiteY33" fmla="*/ 4275461 h 4275461"/>
                <a:gd name="connsiteX34" fmla="*/ 0 w 3619883"/>
                <a:gd name="connsiteY34" fmla="*/ 4275461 h 4275461"/>
                <a:gd name="connsiteX35" fmla="*/ 0 w 3619883"/>
                <a:gd name="connsiteY35" fmla="*/ 42229 h 4275461"/>
                <a:gd name="connsiteX36" fmla="*/ 42464 w 3619883"/>
                <a:gd name="connsiteY36" fmla="*/ 40518 h 4275461"/>
                <a:gd name="connsiteX37" fmla="*/ 137733 w 3619883"/>
                <a:gd name="connsiteY37" fmla="*/ 35355 h 4275461"/>
                <a:gd name="connsiteX38" fmla="*/ 270565 w 3619883"/>
                <a:gd name="connsiteY38" fmla="*/ 29759 h 4275461"/>
                <a:gd name="connsiteX39" fmla="*/ 479734 w 3619883"/>
                <a:gd name="connsiteY39" fmla="*/ 45455 h 4275461"/>
                <a:gd name="connsiteX40" fmla="*/ 524103 w 3619883"/>
                <a:gd name="connsiteY40" fmla="*/ 41625 h 4275461"/>
                <a:gd name="connsiteX41" fmla="*/ 624416 w 3619883"/>
                <a:gd name="connsiteY41" fmla="*/ 22696 h 4275461"/>
                <a:gd name="connsiteX42" fmla="*/ 657762 w 3619883"/>
                <a:gd name="connsiteY42" fmla="*/ 18351 h 4275461"/>
                <a:gd name="connsiteX43" fmla="*/ 690557 w 3619883"/>
                <a:gd name="connsiteY43" fmla="*/ 25792 h 4275461"/>
                <a:gd name="connsiteX44" fmla="*/ 745123 w 3619883"/>
                <a:gd name="connsiteY44" fmla="*/ 40157 h 4275461"/>
                <a:gd name="connsiteX45" fmla="*/ 789493 w 3619883"/>
                <a:gd name="connsiteY45" fmla="*/ 36327 h 4275461"/>
                <a:gd name="connsiteX46" fmla="*/ 854255 w 3619883"/>
                <a:gd name="connsiteY46" fmla="*/ 68887 h 4275461"/>
                <a:gd name="connsiteX47" fmla="*/ 897520 w 3619883"/>
                <a:gd name="connsiteY47" fmla="*/ 88629 h 4275461"/>
                <a:gd name="connsiteX48" fmla="*/ 940510 w 3619883"/>
                <a:gd name="connsiteY48" fmla="*/ 114265 h 4275461"/>
                <a:gd name="connsiteX49" fmla="*/ 1082712 w 3619883"/>
                <a:gd name="connsiteY49" fmla="*/ 144543 h 4275461"/>
                <a:gd name="connsiteX50" fmla="*/ 1205348 w 3619883"/>
                <a:gd name="connsiteY50" fmla="*/ 120753 h 4275461"/>
                <a:gd name="connsiteX51" fmla="*/ 1271764 w 3619883"/>
                <a:gd name="connsiteY51" fmla="*/ 117956 h 4275461"/>
                <a:gd name="connsiteX52" fmla="*/ 1315583 w 3619883"/>
                <a:gd name="connsiteY52" fmla="*/ 125912 h 4275461"/>
                <a:gd name="connsiteX53" fmla="*/ 1359125 w 3619883"/>
                <a:gd name="connsiteY53" fmla="*/ 139761 h 4275461"/>
                <a:gd name="connsiteX54" fmla="*/ 1391919 w 3619883"/>
                <a:gd name="connsiteY54" fmla="*/ 147202 h 4275461"/>
                <a:gd name="connsiteX55" fmla="*/ 1436563 w 3619883"/>
                <a:gd name="connsiteY55" fmla="*/ 137480 h 4275461"/>
                <a:gd name="connsiteX56" fmla="*/ 1471566 w 3619883"/>
                <a:gd name="connsiteY56" fmla="*/ 97777 h 4275461"/>
                <a:gd name="connsiteX57" fmla="*/ 1505739 w 3619883"/>
                <a:gd name="connsiteY57" fmla="*/ 75753 h 4275461"/>
                <a:gd name="connsiteX58" fmla="*/ 1590891 w 3619883"/>
                <a:gd name="connsiteY58" fmla="*/ 144702 h 4275461"/>
                <a:gd name="connsiteX59" fmla="*/ 1625616 w 3619883"/>
                <a:gd name="connsiteY59" fmla="*/ 110893 h 4275461"/>
                <a:gd name="connsiteX60" fmla="*/ 1658964 w 3619883"/>
                <a:gd name="connsiteY60" fmla="*/ 106547 h 4275461"/>
                <a:gd name="connsiteX61" fmla="*/ 1746598 w 3619883"/>
                <a:gd name="connsiteY61" fmla="*/ 122460 h 4275461"/>
                <a:gd name="connsiteX62" fmla="*/ 1811913 w 3619883"/>
                <a:gd name="connsiteY62" fmla="*/ 143234 h 4275461"/>
                <a:gd name="connsiteX63" fmla="*/ 1856557 w 3619883"/>
                <a:gd name="connsiteY63" fmla="*/ 133511 h 4275461"/>
                <a:gd name="connsiteX64" fmla="*/ 2066003 w 3619883"/>
                <a:gd name="connsiteY64" fmla="*/ 143313 h 4275461"/>
                <a:gd name="connsiteX65" fmla="*/ 2177615 w 3619883"/>
                <a:gd name="connsiteY65" fmla="*/ 119007 h 4275461"/>
                <a:gd name="connsiteX66" fmla="*/ 2255883 w 3619883"/>
                <a:gd name="connsiteY66" fmla="*/ 99047 h 4275461"/>
                <a:gd name="connsiteX67" fmla="*/ 2344622 w 3619883"/>
                <a:gd name="connsiteY67" fmla="*/ 91388 h 4275461"/>
                <a:gd name="connsiteX68" fmla="*/ 2455682 w 3619883"/>
                <a:gd name="connsiteY68" fmla="*/ 78869 h 4275461"/>
                <a:gd name="connsiteX69" fmla="*/ 2632609 w 3619883"/>
                <a:gd name="connsiteY69" fmla="*/ 75338 h 4275461"/>
                <a:gd name="connsiteX70" fmla="*/ 2742291 w 3619883"/>
                <a:gd name="connsiteY70" fmla="*/ 92282 h 4275461"/>
                <a:gd name="connsiteX71" fmla="*/ 2851974 w 3619883"/>
                <a:gd name="connsiteY71" fmla="*/ 109227 h 4275461"/>
                <a:gd name="connsiteX72" fmla="*/ 2907643 w 3619883"/>
                <a:gd name="connsiteY72" fmla="*/ 100020 h 4275461"/>
                <a:gd name="connsiteX73" fmla="*/ 2944022 w 3619883"/>
                <a:gd name="connsiteY73" fmla="*/ 30853 h 4275461"/>
                <a:gd name="connsiteX74" fmla="*/ 3022289 w 3619883"/>
                <a:gd name="connsiteY74" fmla="*/ 10893 h 4275461"/>
                <a:gd name="connsiteX75" fmla="*/ 3054807 w 3619883"/>
                <a:gd name="connsiteY75" fmla="*/ 24226 h 4275461"/>
                <a:gd name="connsiteX76" fmla="*/ 3141892 w 3619883"/>
                <a:gd name="connsiteY76" fmla="*/ 51925 h 4275461"/>
                <a:gd name="connsiteX77" fmla="*/ 3185711 w 3619883"/>
                <a:gd name="connsiteY77" fmla="*/ 59881 h 4275461"/>
                <a:gd name="connsiteX78" fmla="*/ 3219056 w 3619883"/>
                <a:gd name="connsiteY78" fmla="*/ 55536 h 4275461"/>
                <a:gd name="connsiteX79" fmla="*/ 3263425 w 3619883"/>
                <a:gd name="connsiteY79" fmla="*/ 51706 h 4275461"/>
                <a:gd name="connsiteX80" fmla="*/ 3296219 w 3619883"/>
                <a:gd name="connsiteY80" fmla="*/ 59147 h 4275461"/>
                <a:gd name="connsiteX81" fmla="*/ 3319094 w 3619883"/>
                <a:gd name="connsiteY81" fmla="*/ 42500 h 4275461"/>
                <a:gd name="connsiteX82" fmla="*/ 3420511 w 3619883"/>
                <a:gd name="connsiteY82" fmla="*/ 0 h 4275461"/>
                <a:gd name="connsiteX83" fmla="*/ 3453305 w 3619883"/>
                <a:gd name="connsiteY83" fmla="*/ 7440 h 4275461"/>
                <a:gd name="connsiteX84" fmla="*/ 3496571 w 3619883"/>
                <a:gd name="connsiteY84" fmla="*/ 27182 h 4275461"/>
                <a:gd name="connsiteX85" fmla="*/ 3602117 w 3619883"/>
                <a:gd name="connsiteY85" fmla="*/ 132521 h 4275461"/>
                <a:gd name="connsiteX86" fmla="*/ 3619883 w 3619883"/>
                <a:gd name="connsiteY86" fmla="*/ 140049 h 4275461"/>
                <a:gd name="connsiteX87" fmla="*/ 3619883 w 3619883"/>
                <a:gd name="connsiteY8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621247 w 3619883"/>
                <a:gd name="connsiteY20" fmla="*/ 4128157 h 4275461"/>
                <a:gd name="connsiteX21" fmla="*/ 472277 w 3619883"/>
                <a:gd name="connsiteY21" fmla="*/ 3951392 h 4275461"/>
                <a:gd name="connsiteX22" fmla="*/ 472277 w 3619883"/>
                <a:gd name="connsiteY22" fmla="*/ 4128157 h 4275461"/>
                <a:gd name="connsiteX23" fmla="*/ 522650 w 3619883"/>
                <a:gd name="connsiteY23" fmla="*/ 4128157 h 4275461"/>
                <a:gd name="connsiteX24" fmla="*/ 573998 w 3619883"/>
                <a:gd name="connsiteY24" fmla="*/ 4275461 h 4275461"/>
                <a:gd name="connsiteX25" fmla="*/ 336164 w 3619883"/>
                <a:gd name="connsiteY25" fmla="*/ 4275461 h 4275461"/>
                <a:gd name="connsiteX26" fmla="*/ 294572 w 3619883"/>
                <a:gd name="connsiteY26" fmla="*/ 4128157 h 4275461"/>
                <a:gd name="connsiteX27" fmla="*/ 339106 w 3619883"/>
                <a:gd name="connsiteY27" fmla="*/ 4128157 h 4275461"/>
                <a:gd name="connsiteX28" fmla="*/ 339106 w 3619883"/>
                <a:gd name="connsiteY28" fmla="*/ 3951392 h 4275461"/>
                <a:gd name="connsiteX29" fmla="*/ 161321 w 3619883"/>
                <a:gd name="connsiteY29" fmla="*/ 3951392 h 4275461"/>
                <a:gd name="connsiteX30" fmla="*/ 161321 w 3619883"/>
                <a:gd name="connsiteY30" fmla="*/ 4128157 h 4275461"/>
                <a:gd name="connsiteX31" fmla="*/ 230914 w 3619883"/>
                <a:gd name="connsiteY31" fmla="*/ 4128157 h 4275461"/>
                <a:gd name="connsiteX32" fmla="*/ 189322 w 3619883"/>
                <a:gd name="connsiteY32" fmla="*/ 4275461 h 4275461"/>
                <a:gd name="connsiteX33" fmla="*/ 0 w 3619883"/>
                <a:gd name="connsiteY33" fmla="*/ 4275461 h 4275461"/>
                <a:gd name="connsiteX34" fmla="*/ 0 w 3619883"/>
                <a:gd name="connsiteY34" fmla="*/ 42229 h 4275461"/>
                <a:gd name="connsiteX35" fmla="*/ 42464 w 3619883"/>
                <a:gd name="connsiteY35" fmla="*/ 40518 h 4275461"/>
                <a:gd name="connsiteX36" fmla="*/ 137733 w 3619883"/>
                <a:gd name="connsiteY36" fmla="*/ 35355 h 4275461"/>
                <a:gd name="connsiteX37" fmla="*/ 270565 w 3619883"/>
                <a:gd name="connsiteY37" fmla="*/ 29759 h 4275461"/>
                <a:gd name="connsiteX38" fmla="*/ 479734 w 3619883"/>
                <a:gd name="connsiteY38" fmla="*/ 45455 h 4275461"/>
                <a:gd name="connsiteX39" fmla="*/ 524103 w 3619883"/>
                <a:gd name="connsiteY39" fmla="*/ 41625 h 4275461"/>
                <a:gd name="connsiteX40" fmla="*/ 624416 w 3619883"/>
                <a:gd name="connsiteY40" fmla="*/ 22696 h 4275461"/>
                <a:gd name="connsiteX41" fmla="*/ 657762 w 3619883"/>
                <a:gd name="connsiteY41" fmla="*/ 18351 h 4275461"/>
                <a:gd name="connsiteX42" fmla="*/ 690557 w 3619883"/>
                <a:gd name="connsiteY42" fmla="*/ 25792 h 4275461"/>
                <a:gd name="connsiteX43" fmla="*/ 745123 w 3619883"/>
                <a:gd name="connsiteY43" fmla="*/ 40157 h 4275461"/>
                <a:gd name="connsiteX44" fmla="*/ 789493 w 3619883"/>
                <a:gd name="connsiteY44" fmla="*/ 36327 h 4275461"/>
                <a:gd name="connsiteX45" fmla="*/ 854255 w 3619883"/>
                <a:gd name="connsiteY45" fmla="*/ 68887 h 4275461"/>
                <a:gd name="connsiteX46" fmla="*/ 897520 w 3619883"/>
                <a:gd name="connsiteY46" fmla="*/ 88629 h 4275461"/>
                <a:gd name="connsiteX47" fmla="*/ 940510 w 3619883"/>
                <a:gd name="connsiteY47" fmla="*/ 114265 h 4275461"/>
                <a:gd name="connsiteX48" fmla="*/ 1082712 w 3619883"/>
                <a:gd name="connsiteY48" fmla="*/ 144543 h 4275461"/>
                <a:gd name="connsiteX49" fmla="*/ 1205348 w 3619883"/>
                <a:gd name="connsiteY49" fmla="*/ 120753 h 4275461"/>
                <a:gd name="connsiteX50" fmla="*/ 1271764 w 3619883"/>
                <a:gd name="connsiteY50" fmla="*/ 117956 h 4275461"/>
                <a:gd name="connsiteX51" fmla="*/ 1315583 w 3619883"/>
                <a:gd name="connsiteY51" fmla="*/ 125912 h 4275461"/>
                <a:gd name="connsiteX52" fmla="*/ 1359125 w 3619883"/>
                <a:gd name="connsiteY52" fmla="*/ 139761 h 4275461"/>
                <a:gd name="connsiteX53" fmla="*/ 1391919 w 3619883"/>
                <a:gd name="connsiteY53" fmla="*/ 147202 h 4275461"/>
                <a:gd name="connsiteX54" fmla="*/ 1436563 w 3619883"/>
                <a:gd name="connsiteY54" fmla="*/ 137480 h 4275461"/>
                <a:gd name="connsiteX55" fmla="*/ 1471566 w 3619883"/>
                <a:gd name="connsiteY55" fmla="*/ 97777 h 4275461"/>
                <a:gd name="connsiteX56" fmla="*/ 1505739 w 3619883"/>
                <a:gd name="connsiteY56" fmla="*/ 75753 h 4275461"/>
                <a:gd name="connsiteX57" fmla="*/ 1590891 w 3619883"/>
                <a:gd name="connsiteY57" fmla="*/ 144702 h 4275461"/>
                <a:gd name="connsiteX58" fmla="*/ 1625616 w 3619883"/>
                <a:gd name="connsiteY58" fmla="*/ 110893 h 4275461"/>
                <a:gd name="connsiteX59" fmla="*/ 1658964 w 3619883"/>
                <a:gd name="connsiteY59" fmla="*/ 106547 h 4275461"/>
                <a:gd name="connsiteX60" fmla="*/ 1746598 w 3619883"/>
                <a:gd name="connsiteY60" fmla="*/ 122460 h 4275461"/>
                <a:gd name="connsiteX61" fmla="*/ 1811913 w 3619883"/>
                <a:gd name="connsiteY61" fmla="*/ 143234 h 4275461"/>
                <a:gd name="connsiteX62" fmla="*/ 1856557 w 3619883"/>
                <a:gd name="connsiteY62" fmla="*/ 133511 h 4275461"/>
                <a:gd name="connsiteX63" fmla="*/ 2066003 w 3619883"/>
                <a:gd name="connsiteY63" fmla="*/ 143313 h 4275461"/>
                <a:gd name="connsiteX64" fmla="*/ 2177615 w 3619883"/>
                <a:gd name="connsiteY64" fmla="*/ 119007 h 4275461"/>
                <a:gd name="connsiteX65" fmla="*/ 2255883 w 3619883"/>
                <a:gd name="connsiteY65" fmla="*/ 99047 h 4275461"/>
                <a:gd name="connsiteX66" fmla="*/ 2344622 w 3619883"/>
                <a:gd name="connsiteY66" fmla="*/ 91388 h 4275461"/>
                <a:gd name="connsiteX67" fmla="*/ 2455682 w 3619883"/>
                <a:gd name="connsiteY67" fmla="*/ 78869 h 4275461"/>
                <a:gd name="connsiteX68" fmla="*/ 2632609 w 3619883"/>
                <a:gd name="connsiteY68" fmla="*/ 75338 h 4275461"/>
                <a:gd name="connsiteX69" fmla="*/ 2742291 w 3619883"/>
                <a:gd name="connsiteY69" fmla="*/ 92282 h 4275461"/>
                <a:gd name="connsiteX70" fmla="*/ 2851974 w 3619883"/>
                <a:gd name="connsiteY70" fmla="*/ 109227 h 4275461"/>
                <a:gd name="connsiteX71" fmla="*/ 2907643 w 3619883"/>
                <a:gd name="connsiteY71" fmla="*/ 100020 h 4275461"/>
                <a:gd name="connsiteX72" fmla="*/ 2944022 w 3619883"/>
                <a:gd name="connsiteY72" fmla="*/ 30853 h 4275461"/>
                <a:gd name="connsiteX73" fmla="*/ 3022289 w 3619883"/>
                <a:gd name="connsiteY73" fmla="*/ 10893 h 4275461"/>
                <a:gd name="connsiteX74" fmla="*/ 3054807 w 3619883"/>
                <a:gd name="connsiteY74" fmla="*/ 24226 h 4275461"/>
                <a:gd name="connsiteX75" fmla="*/ 3141892 w 3619883"/>
                <a:gd name="connsiteY75" fmla="*/ 51925 h 4275461"/>
                <a:gd name="connsiteX76" fmla="*/ 3185711 w 3619883"/>
                <a:gd name="connsiteY76" fmla="*/ 59881 h 4275461"/>
                <a:gd name="connsiteX77" fmla="*/ 3219056 w 3619883"/>
                <a:gd name="connsiteY77" fmla="*/ 55536 h 4275461"/>
                <a:gd name="connsiteX78" fmla="*/ 3263425 w 3619883"/>
                <a:gd name="connsiteY78" fmla="*/ 51706 h 4275461"/>
                <a:gd name="connsiteX79" fmla="*/ 3296219 w 3619883"/>
                <a:gd name="connsiteY79" fmla="*/ 59147 h 4275461"/>
                <a:gd name="connsiteX80" fmla="*/ 3319094 w 3619883"/>
                <a:gd name="connsiteY80" fmla="*/ 42500 h 4275461"/>
                <a:gd name="connsiteX81" fmla="*/ 3420511 w 3619883"/>
                <a:gd name="connsiteY81" fmla="*/ 0 h 4275461"/>
                <a:gd name="connsiteX82" fmla="*/ 3453305 w 3619883"/>
                <a:gd name="connsiteY82" fmla="*/ 7440 h 4275461"/>
                <a:gd name="connsiteX83" fmla="*/ 3496571 w 3619883"/>
                <a:gd name="connsiteY83" fmla="*/ 27182 h 4275461"/>
                <a:gd name="connsiteX84" fmla="*/ 3602117 w 3619883"/>
                <a:gd name="connsiteY84" fmla="*/ 132521 h 4275461"/>
                <a:gd name="connsiteX85" fmla="*/ 3619883 w 3619883"/>
                <a:gd name="connsiteY85" fmla="*/ 140049 h 4275461"/>
                <a:gd name="connsiteX86" fmla="*/ 3619883 w 3619883"/>
                <a:gd name="connsiteY86"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472277 w 3619883"/>
                <a:gd name="connsiteY20" fmla="*/ 3951392 h 4275461"/>
                <a:gd name="connsiteX21" fmla="*/ 472277 w 3619883"/>
                <a:gd name="connsiteY21" fmla="*/ 4128157 h 4275461"/>
                <a:gd name="connsiteX22" fmla="*/ 522650 w 3619883"/>
                <a:gd name="connsiteY22" fmla="*/ 4128157 h 4275461"/>
                <a:gd name="connsiteX23" fmla="*/ 573998 w 3619883"/>
                <a:gd name="connsiteY23" fmla="*/ 4275461 h 4275461"/>
                <a:gd name="connsiteX24" fmla="*/ 336164 w 3619883"/>
                <a:gd name="connsiteY24" fmla="*/ 4275461 h 4275461"/>
                <a:gd name="connsiteX25" fmla="*/ 294572 w 3619883"/>
                <a:gd name="connsiteY25" fmla="*/ 4128157 h 4275461"/>
                <a:gd name="connsiteX26" fmla="*/ 339106 w 3619883"/>
                <a:gd name="connsiteY26" fmla="*/ 4128157 h 4275461"/>
                <a:gd name="connsiteX27" fmla="*/ 339106 w 3619883"/>
                <a:gd name="connsiteY27" fmla="*/ 3951392 h 4275461"/>
                <a:gd name="connsiteX28" fmla="*/ 161321 w 3619883"/>
                <a:gd name="connsiteY28" fmla="*/ 3951392 h 4275461"/>
                <a:gd name="connsiteX29" fmla="*/ 161321 w 3619883"/>
                <a:gd name="connsiteY29" fmla="*/ 4128157 h 4275461"/>
                <a:gd name="connsiteX30" fmla="*/ 230914 w 3619883"/>
                <a:gd name="connsiteY30" fmla="*/ 4128157 h 4275461"/>
                <a:gd name="connsiteX31" fmla="*/ 189322 w 3619883"/>
                <a:gd name="connsiteY31" fmla="*/ 4275461 h 4275461"/>
                <a:gd name="connsiteX32" fmla="*/ 0 w 3619883"/>
                <a:gd name="connsiteY32" fmla="*/ 4275461 h 4275461"/>
                <a:gd name="connsiteX33" fmla="*/ 0 w 3619883"/>
                <a:gd name="connsiteY33" fmla="*/ 42229 h 4275461"/>
                <a:gd name="connsiteX34" fmla="*/ 42464 w 3619883"/>
                <a:gd name="connsiteY34" fmla="*/ 40518 h 4275461"/>
                <a:gd name="connsiteX35" fmla="*/ 137733 w 3619883"/>
                <a:gd name="connsiteY35" fmla="*/ 35355 h 4275461"/>
                <a:gd name="connsiteX36" fmla="*/ 270565 w 3619883"/>
                <a:gd name="connsiteY36" fmla="*/ 29759 h 4275461"/>
                <a:gd name="connsiteX37" fmla="*/ 479734 w 3619883"/>
                <a:gd name="connsiteY37" fmla="*/ 45455 h 4275461"/>
                <a:gd name="connsiteX38" fmla="*/ 524103 w 3619883"/>
                <a:gd name="connsiteY38" fmla="*/ 41625 h 4275461"/>
                <a:gd name="connsiteX39" fmla="*/ 624416 w 3619883"/>
                <a:gd name="connsiteY39" fmla="*/ 22696 h 4275461"/>
                <a:gd name="connsiteX40" fmla="*/ 657762 w 3619883"/>
                <a:gd name="connsiteY40" fmla="*/ 18351 h 4275461"/>
                <a:gd name="connsiteX41" fmla="*/ 690557 w 3619883"/>
                <a:gd name="connsiteY41" fmla="*/ 25792 h 4275461"/>
                <a:gd name="connsiteX42" fmla="*/ 745123 w 3619883"/>
                <a:gd name="connsiteY42" fmla="*/ 40157 h 4275461"/>
                <a:gd name="connsiteX43" fmla="*/ 789493 w 3619883"/>
                <a:gd name="connsiteY43" fmla="*/ 36327 h 4275461"/>
                <a:gd name="connsiteX44" fmla="*/ 854255 w 3619883"/>
                <a:gd name="connsiteY44" fmla="*/ 68887 h 4275461"/>
                <a:gd name="connsiteX45" fmla="*/ 897520 w 3619883"/>
                <a:gd name="connsiteY45" fmla="*/ 88629 h 4275461"/>
                <a:gd name="connsiteX46" fmla="*/ 940510 w 3619883"/>
                <a:gd name="connsiteY46" fmla="*/ 114265 h 4275461"/>
                <a:gd name="connsiteX47" fmla="*/ 1082712 w 3619883"/>
                <a:gd name="connsiteY47" fmla="*/ 144543 h 4275461"/>
                <a:gd name="connsiteX48" fmla="*/ 1205348 w 3619883"/>
                <a:gd name="connsiteY48" fmla="*/ 120753 h 4275461"/>
                <a:gd name="connsiteX49" fmla="*/ 1271764 w 3619883"/>
                <a:gd name="connsiteY49" fmla="*/ 117956 h 4275461"/>
                <a:gd name="connsiteX50" fmla="*/ 1315583 w 3619883"/>
                <a:gd name="connsiteY50" fmla="*/ 125912 h 4275461"/>
                <a:gd name="connsiteX51" fmla="*/ 1359125 w 3619883"/>
                <a:gd name="connsiteY51" fmla="*/ 139761 h 4275461"/>
                <a:gd name="connsiteX52" fmla="*/ 1391919 w 3619883"/>
                <a:gd name="connsiteY52" fmla="*/ 147202 h 4275461"/>
                <a:gd name="connsiteX53" fmla="*/ 1436563 w 3619883"/>
                <a:gd name="connsiteY53" fmla="*/ 137480 h 4275461"/>
                <a:gd name="connsiteX54" fmla="*/ 1471566 w 3619883"/>
                <a:gd name="connsiteY54" fmla="*/ 97777 h 4275461"/>
                <a:gd name="connsiteX55" fmla="*/ 1505739 w 3619883"/>
                <a:gd name="connsiteY55" fmla="*/ 75753 h 4275461"/>
                <a:gd name="connsiteX56" fmla="*/ 1590891 w 3619883"/>
                <a:gd name="connsiteY56" fmla="*/ 144702 h 4275461"/>
                <a:gd name="connsiteX57" fmla="*/ 1625616 w 3619883"/>
                <a:gd name="connsiteY57" fmla="*/ 110893 h 4275461"/>
                <a:gd name="connsiteX58" fmla="*/ 1658964 w 3619883"/>
                <a:gd name="connsiteY58" fmla="*/ 106547 h 4275461"/>
                <a:gd name="connsiteX59" fmla="*/ 1746598 w 3619883"/>
                <a:gd name="connsiteY59" fmla="*/ 122460 h 4275461"/>
                <a:gd name="connsiteX60" fmla="*/ 1811913 w 3619883"/>
                <a:gd name="connsiteY60" fmla="*/ 143234 h 4275461"/>
                <a:gd name="connsiteX61" fmla="*/ 1856557 w 3619883"/>
                <a:gd name="connsiteY61" fmla="*/ 133511 h 4275461"/>
                <a:gd name="connsiteX62" fmla="*/ 2066003 w 3619883"/>
                <a:gd name="connsiteY62" fmla="*/ 143313 h 4275461"/>
                <a:gd name="connsiteX63" fmla="*/ 2177615 w 3619883"/>
                <a:gd name="connsiteY63" fmla="*/ 119007 h 4275461"/>
                <a:gd name="connsiteX64" fmla="*/ 2255883 w 3619883"/>
                <a:gd name="connsiteY64" fmla="*/ 99047 h 4275461"/>
                <a:gd name="connsiteX65" fmla="*/ 2344622 w 3619883"/>
                <a:gd name="connsiteY65" fmla="*/ 91388 h 4275461"/>
                <a:gd name="connsiteX66" fmla="*/ 2455682 w 3619883"/>
                <a:gd name="connsiteY66" fmla="*/ 78869 h 4275461"/>
                <a:gd name="connsiteX67" fmla="*/ 2632609 w 3619883"/>
                <a:gd name="connsiteY67" fmla="*/ 75338 h 4275461"/>
                <a:gd name="connsiteX68" fmla="*/ 2742291 w 3619883"/>
                <a:gd name="connsiteY68" fmla="*/ 92282 h 4275461"/>
                <a:gd name="connsiteX69" fmla="*/ 2851974 w 3619883"/>
                <a:gd name="connsiteY69" fmla="*/ 109227 h 4275461"/>
                <a:gd name="connsiteX70" fmla="*/ 2907643 w 3619883"/>
                <a:gd name="connsiteY70" fmla="*/ 100020 h 4275461"/>
                <a:gd name="connsiteX71" fmla="*/ 2944022 w 3619883"/>
                <a:gd name="connsiteY71" fmla="*/ 30853 h 4275461"/>
                <a:gd name="connsiteX72" fmla="*/ 3022289 w 3619883"/>
                <a:gd name="connsiteY72" fmla="*/ 10893 h 4275461"/>
                <a:gd name="connsiteX73" fmla="*/ 3054807 w 3619883"/>
                <a:gd name="connsiteY73" fmla="*/ 24226 h 4275461"/>
                <a:gd name="connsiteX74" fmla="*/ 3141892 w 3619883"/>
                <a:gd name="connsiteY74" fmla="*/ 51925 h 4275461"/>
                <a:gd name="connsiteX75" fmla="*/ 3185711 w 3619883"/>
                <a:gd name="connsiteY75" fmla="*/ 59881 h 4275461"/>
                <a:gd name="connsiteX76" fmla="*/ 3219056 w 3619883"/>
                <a:gd name="connsiteY76" fmla="*/ 55536 h 4275461"/>
                <a:gd name="connsiteX77" fmla="*/ 3263425 w 3619883"/>
                <a:gd name="connsiteY77" fmla="*/ 51706 h 4275461"/>
                <a:gd name="connsiteX78" fmla="*/ 3296219 w 3619883"/>
                <a:gd name="connsiteY78" fmla="*/ 59147 h 4275461"/>
                <a:gd name="connsiteX79" fmla="*/ 3319094 w 3619883"/>
                <a:gd name="connsiteY79" fmla="*/ 42500 h 4275461"/>
                <a:gd name="connsiteX80" fmla="*/ 3420511 w 3619883"/>
                <a:gd name="connsiteY80" fmla="*/ 0 h 4275461"/>
                <a:gd name="connsiteX81" fmla="*/ 3453305 w 3619883"/>
                <a:gd name="connsiteY81" fmla="*/ 7440 h 4275461"/>
                <a:gd name="connsiteX82" fmla="*/ 3496571 w 3619883"/>
                <a:gd name="connsiteY82" fmla="*/ 27182 h 4275461"/>
                <a:gd name="connsiteX83" fmla="*/ 3602117 w 3619883"/>
                <a:gd name="connsiteY83" fmla="*/ 132521 h 4275461"/>
                <a:gd name="connsiteX84" fmla="*/ 3619883 w 3619883"/>
                <a:gd name="connsiteY84" fmla="*/ 140049 h 4275461"/>
                <a:gd name="connsiteX85" fmla="*/ 3619883 w 3619883"/>
                <a:gd name="connsiteY85"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472277 w 3619883"/>
                <a:gd name="connsiteY20" fmla="*/ 4128157 h 4275461"/>
                <a:gd name="connsiteX21" fmla="*/ 522650 w 3619883"/>
                <a:gd name="connsiteY21" fmla="*/ 4128157 h 4275461"/>
                <a:gd name="connsiteX22" fmla="*/ 573998 w 3619883"/>
                <a:gd name="connsiteY22" fmla="*/ 4275461 h 4275461"/>
                <a:gd name="connsiteX23" fmla="*/ 336164 w 3619883"/>
                <a:gd name="connsiteY23" fmla="*/ 4275461 h 4275461"/>
                <a:gd name="connsiteX24" fmla="*/ 294572 w 3619883"/>
                <a:gd name="connsiteY24" fmla="*/ 4128157 h 4275461"/>
                <a:gd name="connsiteX25" fmla="*/ 339106 w 3619883"/>
                <a:gd name="connsiteY25" fmla="*/ 4128157 h 4275461"/>
                <a:gd name="connsiteX26" fmla="*/ 339106 w 3619883"/>
                <a:gd name="connsiteY26" fmla="*/ 3951392 h 4275461"/>
                <a:gd name="connsiteX27" fmla="*/ 161321 w 3619883"/>
                <a:gd name="connsiteY27" fmla="*/ 3951392 h 4275461"/>
                <a:gd name="connsiteX28" fmla="*/ 161321 w 3619883"/>
                <a:gd name="connsiteY28" fmla="*/ 4128157 h 4275461"/>
                <a:gd name="connsiteX29" fmla="*/ 230914 w 3619883"/>
                <a:gd name="connsiteY29" fmla="*/ 4128157 h 4275461"/>
                <a:gd name="connsiteX30" fmla="*/ 189322 w 3619883"/>
                <a:gd name="connsiteY30" fmla="*/ 4275461 h 4275461"/>
                <a:gd name="connsiteX31" fmla="*/ 0 w 3619883"/>
                <a:gd name="connsiteY31" fmla="*/ 4275461 h 4275461"/>
                <a:gd name="connsiteX32" fmla="*/ 0 w 3619883"/>
                <a:gd name="connsiteY32" fmla="*/ 42229 h 4275461"/>
                <a:gd name="connsiteX33" fmla="*/ 42464 w 3619883"/>
                <a:gd name="connsiteY33" fmla="*/ 40518 h 4275461"/>
                <a:gd name="connsiteX34" fmla="*/ 137733 w 3619883"/>
                <a:gd name="connsiteY34" fmla="*/ 35355 h 4275461"/>
                <a:gd name="connsiteX35" fmla="*/ 270565 w 3619883"/>
                <a:gd name="connsiteY35" fmla="*/ 29759 h 4275461"/>
                <a:gd name="connsiteX36" fmla="*/ 479734 w 3619883"/>
                <a:gd name="connsiteY36" fmla="*/ 45455 h 4275461"/>
                <a:gd name="connsiteX37" fmla="*/ 524103 w 3619883"/>
                <a:gd name="connsiteY37" fmla="*/ 41625 h 4275461"/>
                <a:gd name="connsiteX38" fmla="*/ 624416 w 3619883"/>
                <a:gd name="connsiteY38" fmla="*/ 22696 h 4275461"/>
                <a:gd name="connsiteX39" fmla="*/ 657762 w 3619883"/>
                <a:gd name="connsiteY39" fmla="*/ 18351 h 4275461"/>
                <a:gd name="connsiteX40" fmla="*/ 690557 w 3619883"/>
                <a:gd name="connsiteY40" fmla="*/ 25792 h 4275461"/>
                <a:gd name="connsiteX41" fmla="*/ 745123 w 3619883"/>
                <a:gd name="connsiteY41" fmla="*/ 40157 h 4275461"/>
                <a:gd name="connsiteX42" fmla="*/ 789493 w 3619883"/>
                <a:gd name="connsiteY42" fmla="*/ 36327 h 4275461"/>
                <a:gd name="connsiteX43" fmla="*/ 854255 w 3619883"/>
                <a:gd name="connsiteY43" fmla="*/ 68887 h 4275461"/>
                <a:gd name="connsiteX44" fmla="*/ 897520 w 3619883"/>
                <a:gd name="connsiteY44" fmla="*/ 88629 h 4275461"/>
                <a:gd name="connsiteX45" fmla="*/ 940510 w 3619883"/>
                <a:gd name="connsiteY45" fmla="*/ 114265 h 4275461"/>
                <a:gd name="connsiteX46" fmla="*/ 1082712 w 3619883"/>
                <a:gd name="connsiteY46" fmla="*/ 144543 h 4275461"/>
                <a:gd name="connsiteX47" fmla="*/ 1205348 w 3619883"/>
                <a:gd name="connsiteY47" fmla="*/ 120753 h 4275461"/>
                <a:gd name="connsiteX48" fmla="*/ 1271764 w 3619883"/>
                <a:gd name="connsiteY48" fmla="*/ 117956 h 4275461"/>
                <a:gd name="connsiteX49" fmla="*/ 1315583 w 3619883"/>
                <a:gd name="connsiteY49" fmla="*/ 125912 h 4275461"/>
                <a:gd name="connsiteX50" fmla="*/ 1359125 w 3619883"/>
                <a:gd name="connsiteY50" fmla="*/ 139761 h 4275461"/>
                <a:gd name="connsiteX51" fmla="*/ 1391919 w 3619883"/>
                <a:gd name="connsiteY51" fmla="*/ 147202 h 4275461"/>
                <a:gd name="connsiteX52" fmla="*/ 1436563 w 3619883"/>
                <a:gd name="connsiteY52" fmla="*/ 137480 h 4275461"/>
                <a:gd name="connsiteX53" fmla="*/ 1471566 w 3619883"/>
                <a:gd name="connsiteY53" fmla="*/ 97777 h 4275461"/>
                <a:gd name="connsiteX54" fmla="*/ 1505739 w 3619883"/>
                <a:gd name="connsiteY54" fmla="*/ 75753 h 4275461"/>
                <a:gd name="connsiteX55" fmla="*/ 1590891 w 3619883"/>
                <a:gd name="connsiteY55" fmla="*/ 144702 h 4275461"/>
                <a:gd name="connsiteX56" fmla="*/ 1625616 w 3619883"/>
                <a:gd name="connsiteY56" fmla="*/ 110893 h 4275461"/>
                <a:gd name="connsiteX57" fmla="*/ 1658964 w 3619883"/>
                <a:gd name="connsiteY57" fmla="*/ 106547 h 4275461"/>
                <a:gd name="connsiteX58" fmla="*/ 1746598 w 3619883"/>
                <a:gd name="connsiteY58" fmla="*/ 122460 h 4275461"/>
                <a:gd name="connsiteX59" fmla="*/ 1811913 w 3619883"/>
                <a:gd name="connsiteY59" fmla="*/ 143234 h 4275461"/>
                <a:gd name="connsiteX60" fmla="*/ 1856557 w 3619883"/>
                <a:gd name="connsiteY60" fmla="*/ 133511 h 4275461"/>
                <a:gd name="connsiteX61" fmla="*/ 2066003 w 3619883"/>
                <a:gd name="connsiteY61" fmla="*/ 143313 h 4275461"/>
                <a:gd name="connsiteX62" fmla="*/ 2177615 w 3619883"/>
                <a:gd name="connsiteY62" fmla="*/ 119007 h 4275461"/>
                <a:gd name="connsiteX63" fmla="*/ 2255883 w 3619883"/>
                <a:gd name="connsiteY63" fmla="*/ 99047 h 4275461"/>
                <a:gd name="connsiteX64" fmla="*/ 2344622 w 3619883"/>
                <a:gd name="connsiteY64" fmla="*/ 91388 h 4275461"/>
                <a:gd name="connsiteX65" fmla="*/ 2455682 w 3619883"/>
                <a:gd name="connsiteY65" fmla="*/ 78869 h 4275461"/>
                <a:gd name="connsiteX66" fmla="*/ 2632609 w 3619883"/>
                <a:gd name="connsiteY66" fmla="*/ 75338 h 4275461"/>
                <a:gd name="connsiteX67" fmla="*/ 2742291 w 3619883"/>
                <a:gd name="connsiteY67" fmla="*/ 92282 h 4275461"/>
                <a:gd name="connsiteX68" fmla="*/ 2851974 w 3619883"/>
                <a:gd name="connsiteY68" fmla="*/ 109227 h 4275461"/>
                <a:gd name="connsiteX69" fmla="*/ 2907643 w 3619883"/>
                <a:gd name="connsiteY69" fmla="*/ 100020 h 4275461"/>
                <a:gd name="connsiteX70" fmla="*/ 2944022 w 3619883"/>
                <a:gd name="connsiteY70" fmla="*/ 30853 h 4275461"/>
                <a:gd name="connsiteX71" fmla="*/ 3022289 w 3619883"/>
                <a:gd name="connsiteY71" fmla="*/ 10893 h 4275461"/>
                <a:gd name="connsiteX72" fmla="*/ 3054807 w 3619883"/>
                <a:gd name="connsiteY72" fmla="*/ 24226 h 4275461"/>
                <a:gd name="connsiteX73" fmla="*/ 3141892 w 3619883"/>
                <a:gd name="connsiteY73" fmla="*/ 51925 h 4275461"/>
                <a:gd name="connsiteX74" fmla="*/ 3185711 w 3619883"/>
                <a:gd name="connsiteY74" fmla="*/ 59881 h 4275461"/>
                <a:gd name="connsiteX75" fmla="*/ 3219056 w 3619883"/>
                <a:gd name="connsiteY75" fmla="*/ 55536 h 4275461"/>
                <a:gd name="connsiteX76" fmla="*/ 3263425 w 3619883"/>
                <a:gd name="connsiteY76" fmla="*/ 51706 h 4275461"/>
                <a:gd name="connsiteX77" fmla="*/ 3296219 w 3619883"/>
                <a:gd name="connsiteY77" fmla="*/ 59147 h 4275461"/>
                <a:gd name="connsiteX78" fmla="*/ 3319094 w 3619883"/>
                <a:gd name="connsiteY78" fmla="*/ 42500 h 4275461"/>
                <a:gd name="connsiteX79" fmla="*/ 3420511 w 3619883"/>
                <a:gd name="connsiteY79" fmla="*/ 0 h 4275461"/>
                <a:gd name="connsiteX80" fmla="*/ 3453305 w 3619883"/>
                <a:gd name="connsiteY80" fmla="*/ 7440 h 4275461"/>
                <a:gd name="connsiteX81" fmla="*/ 3496571 w 3619883"/>
                <a:gd name="connsiteY81" fmla="*/ 27182 h 4275461"/>
                <a:gd name="connsiteX82" fmla="*/ 3602117 w 3619883"/>
                <a:gd name="connsiteY82" fmla="*/ 132521 h 4275461"/>
                <a:gd name="connsiteX83" fmla="*/ 3619883 w 3619883"/>
                <a:gd name="connsiteY83" fmla="*/ 140049 h 4275461"/>
                <a:gd name="connsiteX84" fmla="*/ 3619883 w 3619883"/>
                <a:gd name="connsiteY84"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22650 w 3619883"/>
                <a:gd name="connsiteY20" fmla="*/ 4128157 h 4275461"/>
                <a:gd name="connsiteX21" fmla="*/ 573998 w 3619883"/>
                <a:gd name="connsiteY21" fmla="*/ 4275461 h 4275461"/>
                <a:gd name="connsiteX22" fmla="*/ 336164 w 3619883"/>
                <a:gd name="connsiteY22" fmla="*/ 4275461 h 4275461"/>
                <a:gd name="connsiteX23" fmla="*/ 294572 w 3619883"/>
                <a:gd name="connsiteY23" fmla="*/ 4128157 h 4275461"/>
                <a:gd name="connsiteX24" fmla="*/ 339106 w 3619883"/>
                <a:gd name="connsiteY24" fmla="*/ 4128157 h 4275461"/>
                <a:gd name="connsiteX25" fmla="*/ 339106 w 3619883"/>
                <a:gd name="connsiteY25" fmla="*/ 3951392 h 4275461"/>
                <a:gd name="connsiteX26" fmla="*/ 161321 w 3619883"/>
                <a:gd name="connsiteY26" fmla="*/ 3951392 h 4275461"/>
                <a:gd name="connsiteX27" fmla="*/ 161321 w 3619883"/>
                <a:gd name="connsiteY27" fmla="*/ 4128157 h 4275461"/>
                <a:gd name="connsiteX28" fmla="*/ 230914 w 3619883"/>
                <a:gd name="connsiteY28" fmla="*/ 4128157 h 4275461"/>
                <a:gd name="connsiteX29" fmla="*/ 189322 w 3619883"/>
                <a:gd name="connsiteY29" fmla="*/ 4275461 h 4275461"/>
                <a:gd name="connsiteX30" fmla="*/ 0 w 3619883"/>
                <a:gd name="connsiteY30" fmla="*/ 4275461 h 4275461"/>
                <a:gd name="connsiteX31" fmla="*/ 0 w 3619883"/>
                <a:gd name="connsiteY31" fmla="*/ 42229 h 4275461"/>
                <a:gd name="connsiteX32" fmla="*/ 42464 w 3619883"/>
                <a:gd name="connsiteY32" fmla="*/ 40518 h 4275461"/>
                <a:gd name="connsiteX33" fmla="*/ 137733 w 3619883"/>
                <a:gd name="connsiteY33" fmla="*/ 35355 h 4275461"/>
                <a:gd name="connsiteX34" fmla="*/ 270565 w 3619883"/>
                <a:gd name="connsiteY34" fmla="*/ 29759 h 4275461"/>
                <a:gd name="connsiteX35" fmla="*/ 479734 w 3619883"/>
                <a:gd name="connsiteY35" fmla="*/ 45455 h 4275461"/>
                <a:gd name="connsiteX36" fmla="*/ 524103 w 3619883"/>
                <a:gd name="connsiteY36" fmla="*/ 41625 h 4275461"/>
                <a:gd name="connsiteX37" fmla="*/ 624416 w 3619883"/>
                <a:gd name="connsiteY37" fmla="*/ 22696 h 4275461"/>
                <a:gd name="connsiteX38" fmla="*/ 657762 w 3619883"/>
                <a:gd name="connsiteY38" fmla="*/ 18351 h 4275461"/>
                <a:gd name="connsiteX39" fmla="*/ 690557 w 3619883"/>
                <a:gd name="connsiteY39" fmla="*/ 25792 h 4275461"/>
                <a:gd name="connsiteX40" fmla="*/ 745123 w 3619883"/>
                <a:gd name="connsiteY40" fmla="*/ 40157 h 4275461"/>
                <a:gd name="connsiteX41" fmla="*/ 789493 w 3619883"/>
                <a:gd name="connsiteY41" fmla="*/ 36327 h 4275461"/>
                <a:gd name="connsiteX42" fmla="*/ 854255 w 3619883"/>
                <a:gd name="connsiteY42" fmla="*/ 68887 h 4275461"/>
                <a:gd name="connsiteX43" fmla="*/ 897520 w 3619883"/>
                <a:gd name="connsiteY43" fmla="*/ 88629 h 4275461"/>
                <a:gd name="connsiteX44" fmla="*/ 940510 w 3619883"/>
                <a:gd name="connsiteY44" fmla="*/ 114265 h 4275461"/>
                <a:gd name="connsiteX45" fmla="*/ 1082712 w 3619883"/>
                <a:gd name="connsiteY45" fmla="*/ 144543 h 4275461"/>
                <a:gd name="connsiteX46" fmla="*/ 1205348 w 3619883"/>
                <a:gd name="connsiteY46" fmla="*/ 120753 h 4275461"/>
                <a:gd name="connsiteX47" fmla="*/ 1271764 w 3619883"/>
                <a:gd name="connsiteY47" fmla="*/ 117956 h 4275461"/>
                <a:gd name="connsiteX48" fmla="*/ 1315583 w 3619883"/>
                <a:gd name="connsiteY48" fmla="*/ 125912 h 4275461"/>
                <a:gd name="connsiteX49" fmla="*/ 1359125 w 3619883"/>
                <a:gd name="connsiteY49" fmla="*/ 139761 h 4275461"/>
                <a:gd name="connsiteX50" fmla="*/ 1391919 w 3619883"/>
                <a:gd name="connsiteY50" fmla="*/ 147202 h 4275461"/>
                <a:gd name="connsiteX51" fmla="*/ 1436563 w 3619883"/>
                <a:gd name="connsiteY51" fmla="*/ 137480 h 4275461"/>
                <a:gd name="connsiteX52" fmla="*/ 1471566 w 3619883"/>
                <a:gd name="connsiteY52" fmla="*/ 97777 h 4275461"/>
                <a:gd name="connsiteX53" fmla="*/ 1505739 w 3619883"/>
                <a:gd name="connsiteY53" fmla="*/ 75753 h 4275461"/>
                <a:gd name="connsiteX54" fmla="*/ 1590891 w 3619883"/>
                <a:gd name="connsiteY54" fmla="*/ 144702 h 4275461"/>
                <a:gd name="connsiteX55" fmla="*/ 1625616 w 3619883"/>
                <a:gd name="connsiteY55" fmla="*/ 110893 h 4275461"/>
                <a:gd name="connsiteX56" fmla="*/ 1658964 w 3619883"/>
                <a:gd name="connsiteY56" fmla="*/ 106547 h 4275461"/>
                <a:gd name="connsiteX57" fmla="*/ 1746598 w 3619883"/>
                <a:gd name="connsiteY57" fmla="*/ 122460 h 4275461"/>
                <a:gd name="connsiteX58" fmla="*/ 1811913 w 3619883"/>
                <a:gd name="connsiteY58" fmla="*/ 143234 h 4275461"/>
                <a:gd name="connsiteX59" fmla="*/ 1856557 w 3619883"/>
                <a:gd name="connsiteY59" fmla="*/ 133511 h 4275461"/>
                <a:gd name="connsiteX60" fmla="*/ 2066003 w 3619883"/>
                <a:gd name="connsiteY60" fmla="*/ 143313 h 4275461"/>
                <a:gd name="connsiteX61" fmla="*/ 2177615 w 3619883"/>
                <a:gd name="connsiteY61" fmla="*/ 119007 h 4275461"/>
                <a:gd name="connsiteX62" fmla="*/ 2255883 w 3619883"/>
                <a:gd name="connsiteY62" fmla="*/ 99047 h 4275461"/>
                <a:gd name="connsiteX63" fmla="*/ 2344622 w 3619883"/>
                <a:gd name="connsiteY63" fmla="*/ 91388 h 4275461"/>
                <a:gd name="connsiteX64" fmla="*/ 2455682 w 3619883"/>
                <a:gd name="connsiteY64" fmla="*/ 78869 h 4275461"/>
                <a:gd name="connsiteX65" fmla="*/ 2632609 w 3619883"/>
                <a:gd name="connsiteY65" fmla="*/ 75338 h 4275461"/>
                <a:gd name="connsiteX66" fmla="*/ 2742291 w 3619883"/>
                <a:gd name="connsiteY66" fmla="*/ 92282 h 4275461"/>
                <a:gd name="connsiteX67" fmla="*/ 2851974 w 3619883"/>
                <a:gd name="connsiteY67" fmla="*/ 109227 h 4275461"/>
                <a:gd name="connsiteX68" fmla="*/ 2907643 w 3619883"/>
                <a:gd name="connsiteY68" fmla="*/ 100020 h 4275461"/>
                <a:gd name="connsiteX69" fmla="*/ 2944022 w 3619883"/>
                <a:gd name="connsiteY69" fmla="*/ 30853 h 4275461"/>
                <a:gd name="connsiteX70" fmla="*/ 3022289 w 3619883"/>
                <a:gd name="connsiteY70" fmla="*/ 10893 h 4275461"/>
                <a:gd name="connsiteX71" fmla="*/ 3054807 w 3619883"/>
                <a:gd name="connsiteY71" fmla="*/ 24226 h 4275461"/>
                <a:gd name="connsiteX72" fmla="*/ 3141892 w 3619883"/>
                <a:gd name="connsiteY72" fmla="*/ 51925 h 4275461"/>
                <a:gd name="connsiteX73" fmla="*/ 3185711 w 3619883"/>
                <a:gd name="connsiteY73" fmla="*/ 59881 h 4275461"/>
                <a:gd name="connsiteX74" fmla="*/ 3219056 w 3619883"/>
                <a:gd name="connsiteY74" fmla="*/ 55536 h 4275461"/>
                <a:gd name="connsiteX75" fmla="*/ 3263425 w 3619883"/>
                <a:gd name="connsiteY75" fmla="*/ 51706 h 4275461"/>
                <a:gd name="connsiteX76" fmla="*/ 3296219 w 3619883"/>
                <a:gd name="connsiteY76" fmla="*/ 59147 h 4275461"/>
                <a:gd name="connsiteX77" fmla="*/ 3319094 w 3619883"/>
                <a:gd name="connsiteY77" fmla="*/ 42500 h 4275461"/>
                <a:gd name="connsiteX78" fmla="*/ 3420511 w 3619883"/>
                <a:gd name="connsiteY78" fmla="*/ 0 h 4275461"/>
                <a:gd name="connsiteX79" fmla="*/ 3453305 w 3619883"/>
                <a:gd name="connsiteY79" fmla="*/ 7440 h 4275461"/>
                <a:gd name="connsiteX80" fmla="*/ 3496571 w 3619883"/>
                <a:gd name="connsiteY80" fmla="*/ 27182 h 4275461"/>
                <a:gd name="connsiteX81" fmla="*/ 3602117 w 3619883"/>
                <a:gd name="connsiteY81" fmla="*/ 132521 h 4275461"/>
                <a:gd name="connsiteX82" fmla="*/ 3619883 w 3619883"/>
                <a:gd name="connsiteY82" fmla="*/ 140049 h 4275461"/>
                <a:gd name="connsiteX83" fmla="*/ 3619883 w 3619883"/>
                <a:gd name="connsiteY83"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3951392 h 4275461"/>
                <a:gd name="connsiteX26" fmla="*/ 161321 w 3619883"/>
                <a:gd name="connsiteY26" fmla="*/ 4128157 h 4275461"/>
                <a:gd name="connsiteX27" fmla="*/ 230914 w 3619883"/>
                <a:gd name="connsiteY27" fmla="*/ 4128157 h 4275461"/>
                <a:gd name="connsiteX28" fmla="*/ 189322 w 3619883"/>
                <a:gd name="connsiteY28" fmla="*/ 4275461 h 4275461"/>
                <a:gd name="connsiteX29" fmla="*/ 0 w 3619883"/>
                <a:gd name="connsiteY29" fmla="*/ 4275461 h 4275461"/>
                <a:gd name="connsiteX30" fmla="*/ 0 w 3619883"/>
                <a:gd name="connsiteY30" fmla="*/ 42229 h 4275461"/>
                <a:gd name="connsiteX31" fmla="*/ 42464 w 3619883"/>
                <a:gd name="connsiteY31" fmla="*/ 40518 h 4275461"/>
                <a:gd name="connsiteX32" fmla="*/ 137733 w 3619883"/>
                <a:gd name="connsiteY32" fmla="*/ 35355 h 4275461"/>
                <a:gd name="connsiteX33" fmla="*/ 270565 w 3619883"/>
                <a:gd name="connsiteY33" fmla="*/ 29759 h 4275461"/>
                <a:gd name="connsiteX34" fmla="*/ 479734 w 3619883"/>
                <a:gd name="connsiteY34" fmla="*/ 45455 h 4275461"/>
                <a:gd name="connsiteX35" fmla="*/ 524103 w 3619883"/>
                <a:gd name="connsiteY35" fmla="*/ 41625 h 4275461"/>
                <a:gd name="connsiteX36" fmla="*/ 624416 w 3619883"/>
                <a:gd name="connsiteY36" fmla="*/ 22696 h 4275461"/>
                <a:gd name="connsiteX37" fmla="*/ 657762 w 3619883"/>
                <a:gd name="connsiteY37" fmla="*/ 18351 h 4275461"/>
                <a:gd name="connsiteX38" fmla="*/ 690557 w 3619883"/>
                <a:gd name="connsiteY38" fmla="*/ 25792 h 4275461"/>
                <a:gd name="connsiteX39" fmla="*/ 745123 w 3619883"/>
                <a:gd name="connsiteY39" fmla="*/ 40157 h 4275461"/>
                <a:gd name="connsiteX40" fmla="*/ 789493 w 3619883"/>
                <a:gd name="connsiteY40" fmla="*/ 36327 h 4275461"/>
                <a:gd name="connsiteX41" fmla="*/ 854255 w 3619883"/>
                <a:gd name="connsiteY41" fmla="*/ 68887 h 4275461"/>
                <a:gd name="connsiteX42" fmla="*/ 897520 w 3619883"/>
                <a:gd name="connsiteY42" fmla="*/ 88629 h 4275461"/>
                <a:gd name="connsiteX43" fmla="*/ 940510 w 3619883"/>
                <a:gd name="connsiteY43" fmla="*/ 114265 h 4275461"/>
                <a:gd name="connsiteX44" fmla="*/ 1082712 w 3619883"/>
                <a:gd name="connsiteY44" fmla="*/ 144543 h 4275461"/>
                <a:gd name="connsiteX45" fmla="*/ 1205348 w 3619883"/>
                <a:gd name="connsiteY45" fmla="*/ 120753 h 4275461"/>
                <a:gd name="connsiteX46" fmla="*/ 1271764 w 3619883"/>
                <a:gd name="connsiteY46" fmla="*/ 117956 h 4275461"/>
                <a:gd name="connsiteX47" fmla="*/ 1315583 w 3619883"/>
                <a:gd name="connsiteY47" fmla="*/ 125912 h 4275461"/>
                <a:gd name="connsiteX48" fmla="*/ 1359125 w 3619883"/>
                <a:gd name="connsiteY48" fmla="*/ 139761 h 4275461"/>
                <a:gd name="connsiteX49" fmla="*/ 1391919 w 3619883"/>
                <a:gd name="connsiteY49" fmla="*/ 147202 h 4275461"/>
                <a:gd name="connsiteX50" fmla="*/ 1436563 w 3619883"/>
                <a:gd name="connsiteY50" fmla="*/ 137480 h 4275461"/>
                <a:gd name="connsiteX51" fmla="*/ 1471566 w 3619883"/>
                <a:gd name="connsiteY51" fmla="*/ 97777 h 4275461"/>
                <a:gd name="connsiteX52" fmla="*/ 1505739 w 3619883"/>
                <a:gd name="connsiteY52" fmla="*/ 75753 h 4275461"/>
                <a:gd name="connsiteX53" fmla="*/ 1590891 w 3619883"/>
                <a:gd name="connsiteY53" fmla="*/ 144702 h 4275461"/>
                <a:gd name="connsiteX54" fmla="*/ 1625616 w 3619883"/>
                <a:gd name="connsiteY54" fmla="*/ 110893 h 4275461"/>
                <a:gd name="connsiteX55" fmla="*/ 1658964 w 3619883"/>
                <a:gd name="connsiteY55" fmla="*/ 106547 h 4275461"/>
                <a:gd name="connsiteX56" fmla="*/ 1746598 w 3619883"/>
                <a:gd name="connsiteY56" fmla="*/ 122460 h 4275461"/>
                <a:gd name="connsiteX57" fmla="*/ 1811913 w 3619883"/>
                <a:gd name="connsiteY57" fmla="*/ 143234 h 4275461"/>
                <a:gd name="connsiteX58" fmla="*/ 1856557 w 3619883"/>
                <a:gd name="connsiteY58" fmla="*/ 133511 h 4275461"/>
                <a:gd name="connsiteX59" fmla="*/ 2066003 w 3619883"/>
                <a:gd name="connsiteY59" fmla="*/ 143313 h 4275461"/>
                <a:gd name="connsiteX60" fmla="*/ 2177615 w 3619883"/>
                <a:gd name="connsiteY60" fmla="*/ 119007 h 4275461"/>
                <a:gd name="connsiteX61" fmla="*/ 2255883 w 3619883"/>
                <a:gd name="connsiteY61" fmla="*/ 99047 h 4275461"/>
                <a:gd name="connsiteX62" fmla="*/ 2344622 w 3619883"/>
                <a:gd name="connsiteY62" fmla="*/ 91388 h 4275461"/>
                <a:gd name="connsiteX63" fmla="*/ 2455682 w 3619883"/>
                <a:gd name="connsiteY63" fmla="*/ 78869 h 4275461"/>
                <a:gd name="connsiteX64" fmla="*/ 2632609 w 3619883"/>
                <a:gd name="connsiteY64" fmla="*/ 75338 h 4275461"/>
                <a:gd name="connsiteX65" fmla="*/ 2742291 w 3619883"/>
                <a:gd name="connsiteY65" fmla="*/ 92282 h 4275461"/>
                <a:gd name="connsiteX66" fmla="*/ 2851974 w 3619883"/>
                <a:gd name="connsiteY66" fmla="*/ 109227 h 4275461"/>
                <a:gd name="connsiteX67" fmla="*/ 2907643 w 3619883"/>
                <a:gd name="connsiteY67" fmla="*/ 100020 h 4275461"/>
                <a:gd name="connsiteX68" fmla="*/ 2944022 w 3619883"/>
                <a:gd name="connsiteY68" fmla="*/ 30853 h 4275461"/>
                <a:gd name="connsiteX69" fmla="*/ 3022289 w 3619883"/>
                <a:gd name="connsiteY69" fmla="*/ 10893 h 4275461"/>
                <a:gd name="connsiteX70" fmla="*/ 3054807 w 3619883"/>
                <a:gd name="connsiteY70" fmla="*/ 24226 h 4275461"/>
                <a:gd name="connsiteX71" fmla="*/ 3141892 w 3619883"/>
                <a:gd name="connsiteY71" fmla="*/ 51925 h 4275461"/>
                <a:gd name="connsiteX72" fmla="*/ 3185711 w 3619883"/>
                <a:gd name="connsiteY72" fmla="*/ 59881 h 4275461"/>
                <a:gd name="connsiteX73" fmla="*/ 3219056 w 3619883"/>
                <a:gd name="connsiteY73" fmla="*/ 55536 h 4275461"/>
                <a:gd name="connsiteX74" fmla="*/ 3263425 w 3619883"/>
                <a:gd name="connsiteY74" fmla="*/ 51706 h 4275461"/>
                <a:gd name="connsiteX75" fmla="*/ 3296219 w 3619883"/>
                <a:gd name="connsiteY75" fmla="*/ 59147 h 4275461"/>
                <a:gd name="connsiteX76" fmla="*/ 3319094 w 3619883"/>
                <a:gd name="connsiteY76" fmla="*/ 42500 h 4275461"/>
                <a:gd name="connsiteX77" fmla="*/ 3420511 w 3619883"/>
                <a:gd name="connsiteY77" fmla="*/ 0 h 4275461"/>
                <a:gd name="connsiteX78" fmla="*/ 3453305 w 3619883"/>
                <a:gd name="connsiteY78" fmla="*/ 7440 h 4275461"/>
                <a:gd name="connsiteX79" fmla="*/ 3496571 w 3619883"/>
                <a:gd name="connsiteY79" fmla="*/ 27182 h 4275461"/>
                <a:gd name="connsiteX80" fmla="*/ 3602117 w 3619883"/>
                <a:gd name="connsiteY80" fmla="*/ 132521 h 4275461"/>
                <a:gd name="connsiteX81" fmla="*/ 3619883 w 3619883"/>
                <a:gd name="connsiteY81" fmla="*/ 140049 h 4275461"/>
                <a:gd name="connsiteX82" fmla="*/ 3619883 w 3619883"/>
                <a:gd name="connsiteY82"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4128157 h 4275461"/>
                <a:gd name="connsiteX26" fmla="*/ 230914 w 3619883"/>
                <a:gd name="connsiteY26" fmla="*/ 4128157 h 4275461"/>
                <a:gd name="connsiteX27" fmla="*/ 189322 w 3619883"/>
                <a:gd name="connsiteY27" fmla="*/ 4275461 h 4275461"/>
                <a:gd name="connsiteX28" fmla="*/ 0 w 3619883"/>
                <a:gd name="connsiteY28" fmla="*/ 4275461 h 4275461"/>
                <a:gd name="connsiteX29" fmla="*/ 0 w 3619883"/>
                <a:gd name="connsiteY29" fmla="*/ 42229 h 4275461"/>
                <a:gd name="connsiteX30" fmla="*/ 42464 w 3619883"/>
                <a:gd name="connsiteY30" fmla="*/ 40518 h 4275461"/>
                <a:gd name="connsiteX31" fmla="*/ 137733 w 3619883"/>
                <a:gd name="connsiteY31" fmla="*/ 35355 h 4275461"/>
                <a:gd name="connsiteX32" fmla="*/ 270565 w 3619883"/>
                <a:gd name="connsiteY32" fmla="*/ 29759 h 4275461"/>
                <a:gd name="connsiteX33" fmla="*/ 479734 w 3619883"/>
                <a:gd name="connsiteY33" fmla="*/ 45455 h 4275461"/>
                <a:gd name="connsiteX34" fmla="*/ 524103 w 3619883"/>
                <a:gd name="connsiteY34" fmla="*/ 41625 h 4275461"/>
                <a:gd name="connsiteX35" fmla="*/ 624416 w 3619883"/>
                <a:gd name="connsiteY35" fmla="*/ 22696 h 4275461"/>
                <a:gd name="connsiteX36" fmla="*/ 657762 w 3619883"/>
                <a:gd name="connsiteY36" fmla="*/ 18351 h 4275461"/>
                <a:gd name="connsiteX37" fmla="*/ 690557 w 3619883"/>
                <a:gd name="connsiteY37" fmla="*/ 25792 h 4275461"/>
                <a:gd name="connsiteX38" fmla="*/ 745123 w 3619883"/>
                <a:gd name="connsiteY38" fmla="*/ 40157 h 4275461"/>
                <a:gd name="connsiteX39" fmla="*/ 789493 w 3619883"/>
                <a:gd name="connsiteY39" fmla="*/ 36327 h 4275461"/>
                <a:gd name="connsiteX40" fmla="*/ 854255 w 3619883"/>
                <a:gd name="connsiteY40" fmla="*/ 68887 h 4275461"/>
                <a:gd name="connsiteX41" fmla="*/ 897520 w 3619883"/>
                <a:gd name="connsiteY41" fmla="*/ 88629 h 4275461"/>
                <a:gd name="connsiteX42" fmla="*/ 940510 w 3619883"/>
                <a:gd name="connsiteY42" fmla="*/ 114265 h 4275461"/>
                <a:gd name="connsiteX43" fmla="*/ 1082712 w 3619883"/>
                <a:gd name="connsiteY43" fmla="*/ 144543 h 4275461"/>
                <a:gd name="connsiteX44" fmla="*/ 1205348 w 3619883"/>
                <a:gd name="connsiteY44" fmla="*/ 120753 h 4275461"/>
                <a:gd name="connsiteX45" fmla="*/ 1271764 w 3619883"/>
                <a:gd name="connsiteY45" fmla="*/ 117956 h 4275461"/>
                <a:gd name="connsiteX46" fmla="*/ 1315583 w 3619883"/>
                <a:gd name="connsiteY46" fmla="*/ 125912 h 4275461"/>
                <a:gd name="connsiteX47" fmla="*/ 1359125 w 3619883"/>
                <a:gd name="connsiteY47" fmla="*/ 139761 h 4275461"/>
                <a:gd name="connsiteX48" fmla="*/ 1391919 w 3619883"/>
                <a:gd name="connsiteY48" fmla="*/ 147202 h 4275461"/>
                <a:gd name="connsiteX49" fmla="*/ 1436563 w 3619883"/>
                <a:gd name="connsiteY49" fmla="*/ 137480 h 4275461"/>
                <a:gd name="connsiteX50" fmla="*/ 1471566 w 3619883"/>
                <a:gd name="connsiteY50" fmla="*/ 97777 h 4275461"/>
                <a:gd name="connsiteX51" fmla="*/ 1505739 w 3619883"/>
                <a:gd name="connsiteY51" fmla="*/ 75753 h 4275461"/>
                <a:gd name="connsiteX52" fmla="*/ 1590891 w 3619883"/>
                <a:gd name="connsiteY52" fmla="*/ 144702 h 4275461"/>
                <a:gd name="connsiteX53" fmla="*/ 1625616 w 3619883"/>
                <a:gd name="connsiteY53" fmla="*/ 110893 h 4275461"/>
                <a:gd name="connsiteX54" fmla="*/ 1658964 w 3619883"/>
                <a:gd name="connsiteY54" fmla="*/ 106547 h 4275461"/>
                <a:gd name="connsiteX55" fmla="*/ 1746598 w 3619883"/>
                <a:gd name="connsiteY55" fmla="*/ 122460 h 4275461"/>
                <a:gd name="connsiteX56" fmla="*/ 1811913 w 3619883"/>
                <a:gd name="connsiteY56" fmla="*/ 143234 h 4275461"/>
                <a:gd name="connsiteX57" fmla="*/ 1856557 w 3619883"/>
                <a:gd name="connsiteY57" fmla="*/ 133511 h 4275461"/>
                <a:gd name="connsiteX58" fmla="*/ 2066003 w 3619883"/>
                <a:gd name="connsiteY58" fmla="*/ 143313 h 4275461"/>
                <a:gd name="connsiteX59" fmla="*/ 2177615 w 3619883"/>
                <a:gd name="connsiteY59" fmla="*/ 119007 h 4275461"/>
                <a:gd name="connsiteX60" fmla="*/ 2255883 w 3619883"/>
                <a:gd name="connsiteY60" fmla="*/ 99047 h 4275461"/>
                <a:gd name="connsiteX61" fmla="*/ 2344622 w 3619883"/>
                <a:gd name="connsiteY61" fmla="*/ 91388 h 4275461"/>
                <a:gd name="connsiteX62" fmla="*/ 2455682 w 3619883"/>
                <a:gd name="connsiteY62" fmla="*/ 78869 h 4275461"/>
                <a:gd name="connsiteX63" fmla="*/ 2632609 w 3619883"/>
                <a:gd name="connsiteY63" fmla="*/ 75338 h 4275461"/>
                <a:gd name="connsiteX64" fmla="*/ 2742291 w 3619883"/>
                <a:gd name="connsiteY64" fmla="*/ 92282 h 4275461"/>
                <a:gd name="connsiteX65" fmla="*/ 2851974 w 3619883"/>
                <a:gd name="connsiteY65" fmla="*/ 109227 h 4275461"/>
                <a:gd name="connsiteX66" fmla="*/ 2907643 w 3619883"/>
                <a:gd name="connsiteY66" fmla="*/ 100020 h 4275461"/>
                <a:gd name="connsiteX67" fmla="*/ 2944022 w 3619883"/>
                <a:gd name="connsiteY67" fmla="*/ 30853 h 4275461"/>
                <a:gd name="connsiteX68" fmla="*/ 3022289 w 3619883"/>
                <a:gd name="connsiteY68" fmla="*/ 10893 h 4275461"/>
                <a:gd name="connsiteX69" fmla="*/ 3054807 w 3619883"/>
                <a:gd name="connsiteY69" fmla="*/ 24226 h 4275461"/>
                <a:gd name="connsiteX70" fmla="*/ 3141892 w 3619883"/>
                <a:gd name="connsiteY70" fmla="*/ 51925 h 4275461"/>
                <a:gd name="connsiteX71" fmla="*/ 3185711 w 3619883"/>
                <a:gd name="connsiteY71" fmla="*/ 59881 h 4275461"/>
                <a:gd name="connsiteX72" fmla="*/ 3219056 w 3619883"/>
                <a:gd name="connsiteY72" fmla="*/ 55536 h 4275461"/>
                <a:gd name="connsiteX73" fmla="*/ 3263425 w 3619883"/>
                <a:gd name="connsiteY73" fmla="*/ 51706 h 4275461"/>
                <a:gd name="connsiteX74" fmla="*/ 3296219 w 3619883"/>
                <a:gd name="connsiteY74" fmla="*/ 59147 h 4275461"/>
                <a:gd name="connsiteX75" fmla="*/ 3319094 w 3619883"/>
                <a:gd name="connsiteY75" fmla="*/ 42500 h 4275461"/>
                <a:gd name="connsiteX76" fmla="*/ 3420511 w 3619883"/>
                <a:gd name="connsiteY76" fmla="*/ 0 h 4275461"/>
                <a:gd name="connsiteX77" fmla="*/ 3453305 w 3619883"/>
                <a:gd name="connsiteY77" fmla="*/ 7440 h 4275461"/>
                <a:gd name="connsiteX78" fmla="*/ 3496571 w 3619883"/>
                <a:gd name="connsiteY78" fmla="*/ 27182 h 4275461"/>
                <a:gd name="connsiteX79" fmla="*/ 3602117 w 3619883"/>
                <a:gd name="connsiteY79" fmla="*/ 132521 h 4275461"/>
                <a:gd name="connsiteX80" fmla="*/ 3619883 w 3619883"/>
                <a:gd name="connsiteY80" fmla="*/ 140049 h 4275461"/>
                <a:gd name="connsiteX81" fmla="*/ 3619883 w 3619883"/>
                <a:gd name="connsiteY81"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61321 w 3619883"/>
                <a:gd name="connsiteY25" fmla="*/ 4128157 h 4275461"/>
                <a:gd name="connsiteX26" fmla="*/ 189322 w 3619883"/>
                <a:gd name="connsiteY26" fmla="*/ 4275461 h 4275461"/>
                <a:gd name="connsiteX27" fmla="*/ 0 w 3619883"/>
                <a:gd name="connsiteY27" fmla="*/ 4275461 h 4275461"/>
                <a:gd name="connsiteX28" fmla="*/ 0 w 3619883"/>
                <a:gd name="connsiteY28" fmla="*/ 42229 h 4275461"/>
                <a:gd name="connsiteX29" fmla="*/ 42464 w 3619883"/>
                <a:gd name="connsiteY29" fmla="*/ 40518 h 4275461"/>
                <a:gd name="connsiteX30" fmla="*/ 137733 w 3619883"/>
                <a:gd name="connsiteY30" fmla="*/ 35355 h 4275461"/>
                <a:gd name="connsiteX31" fmla="*/ 270565 w 3619883"/>
                <a:gd name="connsiteY31" fmla="*/ 29759 h 4275461"/>
                <a:gd name="connsiteX32" fmla="*/ 479734 w 3619883"/>
                <a:gd name="connsiteY32" fmla="*/ 45455 h 4275461"/>
                <a:gd name="connsiteX33" fmla="*/ 524103 w 3619883"/>
                <a:gd name="connsiteY33" fmla="*/ 41625 h 4275461"/>
                <a:gd name="connsiteX34" fmla="*/ 624416 w 3619883"/>
                <a:gd name="connsiteY34" fmla="*/ 22696 h 4275461"/>
                <a:gd name="connsiteX35" fmla="*/ 657762 w 3619883"/>
                <a:gd name="connsiteY35" fmla="*/ 18351 h 4275461"/>
                <a:gd name="connsiteX36" fmla="*/ 690557 w 3619883"/>
                <a:gd name="connsiteY36" fmla="*/ 25792 h 4275461"/>
                <a:gd name="connsiteX37" fmla="*/ 745123 w 3619883"/>
                <a:gd name="connsiteY37" fmla="*/ 40157 h 4275461"/>
                <a:gd name="connsiteX38" fmla="*/ 789493 w 3619883"/>
                <a:gd name="connsiteY38" fmla="*/ 36327 h 4275461"/>
                <a:gd name="connsiteX39" fmla="*/ 854255 w 3619883"/>
                <a:gd name="connsiteY39" fmla="*/ 68887 h 4275461"/>
                <a:gd name="connsiteX40" fmla="*/ 897520 w 3619883"/>
                <a:gd name="connsiteY40" fmla="*/ 88629 h 4275461"/>
                <a:gd name="connsiteX41" fmla="*/ 940510 w 3619883"/>
                <a:gd name="connsiteY41" fmla="*/ 114265 h 4275461"/>
                <a:gd name="connsiteX42" fmla="*/ 1082712 w 3619883"/>
                <a:gd name="connsiteY42" fmla="*/ 144543 h 4275461"/>
                <a:gd name="connsiteX43" fmla="*/ 1205348 w 3619883"/>
                <a:gd name="connsiteY43" fmla="*/ 120753 h 4275461"/>
                <a:gd name="connsiteX44" fmla="*/ 1271764 w 3619883"/>
                <a:gd name="connsiteY44" fmla="*/ 117956 h 4275461"/>
                <a:gd name="connsiteX45" fmla="*/ 1315583 w 3619883"/>
                <a:gd name="connsiteY45" fmla="*/ 125912 h 4275461"/>
                <a:gd name="connsiteX46" fmla="*/ 1359125 w 3619883"/>
                <a:gd name="connsiteY46" fmla="*/ 139761 h 4275461"/>
                <a:gd name="connsiteX47" fmla="*/ 1391919 w 3619883"/>
                <a:gd name="connsiteY47" fmla="*/ 147202 h 4275461"/>
                <a:gd name="connsiteX48" fmla="*/ 1436563 w 3619883"/>
                <a:gd name="connsiteY48" fmla="*/ 137480 h 4275461"/>
                <a:gd name="connsiteX49" fmla="*/ 1471566 w 3619883"/>
                <a:gd name="connsiteY49" fmla="*/ 97777 h 4275461"/>
                <a:gd name="connsiteX50" fmla="*/ 1505739 w 3619883"/>
                <a:gd name="connsiteY50" fmla="*/ 75753 h 4275461"/>
                <a:gd name="connsiteX51" fmla="*/ 1590891 w 3619883"/>
                <a:gd name="connsiteY51" fmla="*/ 144702 h 4275461"/>
                <a:gd name="connsiteX52" fmla="*/ 1625616 w 3619883"/>
                <a:gd name="connsiteY52" fmla="*/ 110893 h 4275461"/>
                <a:gd name="connsiteX53" fmla="*/ 1658964 w 3619883"/>
                <a:gd name="connsiteY53" fmla="*/ 106547 h 4275461"/>
                <a:gd name="connsiteX54" fmla="*/ 1746598 w 3619883"/>
                <a:gd name="connsiteY54" fmla="*/ 122460 h 4275461"/>
                <a:gd name="connsiteX55" fmla="*/ 1811913 w 3619883"/>
                <a:gd name="connsiteY55" fmla="*/ 143234 h 4275461"/>
                <a:gd name="connsiteX56" fmla="*/ 1856557 w 3619883"/>
                <a:gd name="connsiteY56" fmla="*/ 133511 h 4275461"/>
                <a:gd name="connsiteX57" fmla="*/ 2066003 w 3619883"/>
                <a:gd name="connsiteY57" fmla="*/ 143313 h 4275461"/>
                <a:gd name="connsiteX58" fmla="*/ 2177615 w 3619883"/>
                <a:gd name="connsiteY58" fmla="*/ 119007 h 4275461"/>
                <a:gd name="connsiteX59" fmla="*/ 2255883 w 3619883"/>
                <a:gd name="connsiteY59" fmla="*/ 99047 h 4275461"/>
                <a:gd name="connsiteX60" fmla="*/ 2344622 w 3619883"/>
                <a:gd name="connsiteY60" fmla="*/ 91388 h 4275461"/>
                <a:gd name="connsiteX61" fmla="*/ 2455682 w 3619883"/>
                <a:gd name="connsiteY61" fmla="*/ 78869 h 4275461"/>
                <a:gd name="connsiteX62" fmla="*/ 2632609 w 3619883"/>
                <a:gd name="connsiteY62" fmla="*/ 75338 h 4275461"/>
                <a:gd name="connsiteX63" fmla="*/ 2742291 w 3619883"/>
                <a:gd name="connsiteY63" fmla="*/ 92282 h 4275461"/>
                <a:gd name="connsiteX64" fmla="*/ 2851974 w 3619883"/>
                <a:gd name="connsiteY64" fmla="*/ 109227 h 4275461"/>
                <a:gd name="connsiteX65" fmla="*/ 2907643 w 3619883"/>
                <a:gd name="connsiteY65" fmla="*/ 100020 h 4275461"/>
                <a:gd name="connsiteX66" fmla="*/ 2944022 w 3619883"/>
                <a:gd name="connsiteY66" fmla="*/ 30853 h 4275461"/>
                <a:gd name="connsiteX67" fmla="*/ 3022289 w 3619883"/>
                <a:gd name="connsiteY67" fmla="*/ 10893 h 4275461"/>
                <a:gd name="connsiteX68" fmla="*/ 3054807 w 3619883"/>
                <a:gd name="connsiteY68" fmla="*/ 24226 h 4275461"/>
                <a:gd name="connsiteX69" fmla="*/ 3141892 w 3619883"/>
                <a:gd name="connsiteY69" fmla="*/ 51925 h 4275461"/>
                <a:gd name="connsiteX70" fmla="*/ 3185711 w 3619883"/>
                <a:gd name="connsiteY70" fmla="*/ 59881 h 4275461"/>
                <a:gd name="connsiteX71" fmla="*/ 3219056 w 3619883"/>
                <a:gd name="connsiteY71" fmla="*/ 55536 h 4275461"/>
                <a:gd name="connsiteX72" fmla="*/ 3263425 w 3619883"/>
                <a:gd name="connsiteY72" fmla="*/ 51706 h 4275461"/>
                <a:gd name="connsiteX73" fmla="*/ 3296219 w 3619883"/>
                <a:gd name="connsiteY73" fmla="*/ 59147 h 4275461"/>
                <a:gd name="connsiteX74" fmla="*/ 3319094 w 3619883"/>
                <a:gd name="connsiteY74" fmla="*/ 42500 h 4275461"/>
                <a:gd name="connsiteX75" fmla="*/ 3420511 w 3619883"/>
                <a:gd name="connsiteY75" fmla="*/ 0 h 4275461"/>
                <a:gd name="connsiteX76" fmla="*/ 3453305 w 3619883"/>
                <a:gd name="connsiteY76" fmla="*/ 7440 h 4275461"/>
                <a:gd name="connsiteX77" fmla="*/ 3496571 w 3619883"/>
                <a:gd name="connsiteY77" fmla="*/ 27182 h 4275461"/>
                <a:gd name="connsiteX78" fmla="*/ 3602117 w 3619883"/>
                <a:gd name="connsiteY78" fmla="*/ 132521 h 4275461"/>
                <a:gd name="connsiteX79" fmla="*/ 3619883 w 3619883"/>
                <a:gd name="connsiteY79" fmla="*/ 140049 h 4275461"/>
                <a:gd name="connsiteX80" fmla="*/ 3619883 w 3619883"/>
                <a:gd name="connsiteY80"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294572 w 3619883"/>
                <a:gd name="connsiteY22" fmla="*/ 4128157 h 4275461"/>
                <a:gd name="connsiteX23" fmla="*/ 339106 w 3619883"/>
                <a:gd name="connsiteY23" fmla="*/ 4128157 h 4275461"/>
                <a:gd name="connsiteX24" fmla="*/ 339106 w 3619883"/>
                <a:gd name="connsiteY24" fmla="*/ 3951392 h 4275461"/>
                <a:gd name="connsiteX25" fmla="*/ 189322 w 3619883"/>
                <a:gd name="connsiteY25" fmla="*/ 4275461 h 4275461"/>
                <a:gd name="connsiteX26" fmla="*/ 0 w 3619883"/>
                <a:gd name="connsiteY26" fmla="*/ 4275461 h 4275461"/>
                <a:gd name="connsiteX27" fmla="*/ 0 w 3619883"/>
                <a:gd name="connsiteY27" fmla="*/ 42229 h 4275461"/>
                <a:gd name="connsiteX28" fmla="*/ 42464 w 3619883"/>
                <a:gd name="connsiteY28" fmla="*/ 40518 h 4275461"/>
                <a:gd name="connsiteX29" fmla="*/ 137733 w 3619883"/>
                <a:gd name="connsiteY29" fmla="*/ 35355 h 4275461"/>
                <a:gd name="connsiteX30" fmla="*/ 270565 w 3619883"/>
                <a:gd name="connsiteY30" fmla="*/ 29759 h 4275461"/>
                <a:gd name="connsiteX31" fmla="*/ 479734 w 3619883"/>
                <a:gd name="connsiteY31" fmla="*/ 45455 h 4275461"/>
                <a:gd name="connsiteX32" fmla="*/ 524103 w 3619883"/>
                <a:gd name="connsiteY32" fmla="*/ 41625 h 4275461"/>
                <a:gd name="connsiteX33" fmla="*/ 624416 w 3619883"/>
                <a:gd name="connsiteY33" fmla="*/ 22696 h 4275461"/>
                <a:gd name="connsiteX34" fmla="*/ 657762 w 3619883"/>
                <a:gd name="connsiteY34" fmla="*/ 18351 h 4275461"/>
                <a:gd name="connsiteX35" fmla="*/ 690557 w 3619883"/>
                <a:gd name="connsiteY35" fmla="*/ 25792 h 4275461"/>
                <a:gd name="connsiteX36" fmla="*/ 745123 w 3619883"/>
                <a:gd name="connsiteY36" fmla="*/ 40157 h 4275461"/>
                <a:gd name="connsiteX37" fmla="*/ 789493 w 3619883"/>
                <a:gd name="connsiteY37" fmla="*/ 36327 h 4275461"/>
                <a:gd name="connsiteX38" fmla="*/ 854255 w 3619883"/>
                <a:gd name="connsiteY38" fmla="*/ 68887 h 4275461"/>
                <a:gd name="connsiteX39" fmla="*/ 897520 w 3619883"/>
                <a:gd name="connsiteY39" fmla="*/ 88629 h 4275461"/>
                <a:gd name="connsiteX40" fmla="*/ 940510 w 3619883"/>
                <a:gd name="connsiteY40" fmla="*/ 114265 h 4275461"/>
                <a:gd name="connsiteX41" fmla="*/ 1082712 w 3619883"/>
                <a:gd name="connsiteY41" fmla="*/ 144543 h 4275461"/>
                <a:gd name="connsiteX42" fmla="*/ 1205348 w 3619883"/>
                <a:gd name="connsiteY42" fmla="*/ 120753 h 4275461"/>
                <a:gd name="connsiteX43" fmla="*/ 1271764 w 3619883"/>
                <a:gd name="connsiteY43" fmla="*/ 117956 h 4275461"/>
                <a:gd name="connsiteX44" fmla="*/ 1315583 w 3619883"/>
                <a:gd name="connsiteY44" fmla="*/ 125912 h 4275461"/>
                <a:gd name="connsiteX45" fmla="*/ 1359125 w 3619883"/>
                <a:gd name="connsiteY45" fmla="*/ 139761 h 4275461"/>
                <a:gd name="connsiteX46" fmla="*/ 1391919 w 3619883"/>
                <a:gd name="connsiteY46" fmla="*/ 147202 h 4275461"/>
                <a:gd name="connsiteX47" fmla="*/ 1436563 w 3619883"/>
                <a:gd name="connsiteY47" fmla="*/ 137480 h 4275461"/>
                <a:gd name="connsiteX48" fmla="*/ 1471566 w 3619883"/>
                <a:gd name="connsiteY48" fmla="*/ 97777 h 4275461"/>
                <a:gd name="connsiteX49" fmla="*/ 1505739 w 3619883"/>
                <a:gd name="connsiteY49" fmla="*/ 75753 h 4275461"/>
                <a:gd name="connsiteX50" fmla="*/ 1590891 w 3619883"/>
                <a:gd name="connsiteY50" fmla="*/ 144702 h 4275461"/>
                <a:gd name="connsiteX51" fmla="*/ 1625616 w 3619883"/>
                <a:gd name="connsiteY51" fmla="*/ 110893 h 4275461"/>
                <a:gd name="connsiteX52" fmla="*/ 1658964 w 3619883"/>
                <a:gd name="connsiteY52" fmla="*/ 106547 h 4275461"/>
                <a:gd name="connsiteX53" fmla="*/ 1746598 w 3619883"/>
                <a:gd name="connsiteY53" fmla="*/ 122460 h 4275461"/>
                <a:gd name="connsiteX54" fmla="*/ 1811913 w 3619883"/>
                <a:gd name="connsiteY54" fmla="*/ 143234 h 4275461"/>
                <a:gd name="connsiteX55" fmla="*/ 1856557 w 3619883"/>
                <a:gd name="connsiteY55" fmla="*/ 133511 h 4275461"/>
                <a:gd name="connsiteX56" fmla="*/ 2066003 w 3619883"/>
                <a:gd name="connsiteY56" fmla="*/ 143313 h 4275461"/>
                <a:gd name="connsiteX57" fmla="*/ 2177615 w 3619883"/>
                <a:gd name="connsiteY57" fmla="*/ 119007 h 4275461"/>
                <a:gd name="connsiteX58" fmla="*/ 2255883 w 3619883"/>
                <a:gd name="connsiteY58" fmla="*/ 99047 h 4275461"/>
                <a:gd name="connsiteX59" fmla="*/ 2344622 w 3619883"/>
                <a:gd name="connsiteY59" fmla="*/ 91388 h 4275461"/>
                <a:gd name="connsiteX60" fmla="*/ 2455682 w 3619883"/>
                <a:gd name="connsiteY60" fmla="*/ 78869 h 4275461"/>
                <a:gd name="connsiteX61" fmla="*/ 2632609 w 3619883"/>
                <a:gd name="connsiteY61" fmla="*/ 75338 h 4275461"/>
                <a:gd name="connsiteX62" fmla="*/ 2742291 w 3619883"/>
                <a:gd name="connsiteY62" fmla="*/ 92282 h 4275461"/>
                <a:gd name="connsiteX63" fmla="*/ 2851974 w 3619883"/>
                <a:gd name="connsiteY63" fmla="*/ 109227 h 4275461"/>
                <a:gd name="connsiteX64" fmla="*/ 2907643 w 3619883"/>
                <a:gd name="connsiteY64" fmla="*/ 100020 h 4275461"/>
                <a:gd name="connsiteX65" fmla="*/ 2944022 w 3619883"/>
                <a:gd name="connsiteY65" fmla="*/ 30853 h 4275461"/>
                <a:gd name="connsiteX66" fmla="*/ 3022289 w 3619883"/>
                <a:gd name="connsiteY66" fmla="*/ 10893 h 4275461"/>
                <a:gd name="connsiteX67" fmla="*/ 3054807 w 3619883"/>
                <a:gd name="connsiteY67" fmla="*/ 24226 h 4275461"/>
                <a:gd name="connsiteX68" fmla="*/ 3141892 w 3619883"/>
                <a:gd name="connsiteY68" fmla="*/ 51925 h 4275461"/>
                <a:gd name="connsiteX69" fmla="*/ 3185711 w 3619883"/>
                <a:gd name="connsiteY69" fmla="*/ 59881 h 4275461"/>
                <a:gd name="connsiteX70" fmla="*/ 3219056 w 3619883"/>
                <a:gd name="connsiteY70" fmla="*/ 55536 h 4275461"/>
                <a:gd name="connsiteX71" fmla="*/ 3263425 w 3619883"/>
                <a:gd name="connsiteY71" fmla="*/ 51706 h 4275461"/>
                <a:gd name="connsiteX72" fmla="*/ 3296219 w 3619883"/>
                <a:gd name="connsiteY72" fmla="*/ 59147 h 4275461"/>
                <a:gd name="connsiteX73" fmla="*/ 3319094 w 3619883"/>
                <a:gd name="connsiteY73" fmla="*/ 42500 h 4275461"/>
                <a:gd name="connsiteX74" fmla="*/ 3420511 w 3619883"/>
                <a:gd name="connsiteY74" fmla="*/ 0 h 4275461"/>
                <a:gd name="connsiteX75" fmla="*/ 3453305 w 3619883"/>
                <a:gd name="connsiteY75" fmla="*/ 7440 h 4275461"/>
                <a:gd name="connsiteX76" fmla="*/ 3496571 w 3619883"/>
                <a:gd name="connsiteY76" fmla="*/ 27182 h 4275461"/>
                <a:gd name="connsiteX77" fmla="*/ 3602117 w 3619883"/>
                <a:gd name="connsiteY77" fmla="*/ 132521 h 4275461"/>
                <a:gd name="connsiteX78" fmla="*/ 3619883 w 3619883"/>
                <a:gd name="connsiteY78" fmla="*/ 140049 h 4275461"/>
                <a:gd name="connsiteX79" fmla="*/ 3619883 w 3619883"/>
                <a:gd name="connsiteY79"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339106 w 3619883"/>
                <a:gd name="connsiteY22" fmla="*/ 4128157 h 4275461"/>
                <a:gd name="connsiteX23" fmla="*/ 339106 w 3619883"/>
                <a:gd name="connsiteY23" fmla="*/ 3951392 h 4275461"/>
                <a:gd name="connsiteX24" fmla="*/ 189322 w 3619883"/>
                <a:gd name="connsiteY24" fmla="*/ 4275461 h 4275461"/>
                <a:gd name="connsiteX25" fmla="*/ 0 w 3619883"/>
                <a:gd name="connsiteY25" fmla="*/ 4275461 h 4275461"/>
                <a:gd name="connsiteX26" fmla="*/ 0 w 3619883"/>
                <a:gd name="connsiteY26" fmla="*/ 42229 h 4275461"/>
                <a:gd name="connsiteX27" fmla="*/ 42464 w 3619883"/>
                <a:gd name="connsiteY27" fmla="*/ 40518 h 4275461"/>
                <a:gd name="connsiteX28" fmla="*/ 137733 w 3619883"/>
                <a:gd name="connsiteY28" fmla="*/ 35355 h 4275461"/>
                <a:gd name="connsiteX29" fmla="*/ 270565 w 3619883"/>
                <a:gd name="connsiteY29" fmla="*/ 29759 h 4275461"/>
                <a:gd name="connsiteX30" fmla="*/ 479734 w 3619883"/>
                <a:gd name="connsiteY30" fmla="*/ 45455 h 4275461"/>
                <a:gd name="connsiteX31" fmla="*/ 524103 w 3619883"/>
                <a:gd name="connsiteY31" fmla="*/ 41625 h 4275461"/>
                <a:gd name="connsiteX32" fmla="*/ 624416 w 3619883"/>
                <a:gd name="connsiteY32" fmla="*/ 22696 h 4275461"/>
                <a:gd name="connsiteX33" fmla="*/ 657762 w 3619883"/>
                <a:gd name="connsiteY33" fmla="*/ 18351 h 4275461"/>
                <a:gd name="connsiteX34" fmla="*/ 690557 w 3619883"/>
                <a:gd name="connsiteY34" fmla="*/ 25792 h 4275461"/>
                <a:gd name="connsiteX35" fmla="*/ 745123 w 3619883"/>
                <a:gd name="connsiteY35" fmla="*/ 40157 h 4275461"/>
                <a:gd name="connsiteX36" fmla="*/ 789493 w 3619883"/>
                <a:gd name="connsiteY36" fmla="*/ 36327 h 4275461"/>
                <a:gd name="connsiteX37" fmla="*/ 854255 w 3619883"/>
                <a:gd name="connsiteY37" fmla="*/ 68887 h 4275461"/>
                <a:gd name="connsiteX38" fmla="*/ 897520 w 3619883"/>
                <a:gd name="connsiteY38" fmla="*/ 88629 h 4275461"/>
                <a:gd name="connsiteX39" fmla="*/ 940510 w 3619883"/>
                <a:gd name="connsiteY39" fmla="*/ 114265 h 4275461"/>
                <a:gd name="connsiteX40" fmla="*/ 1082712 w 3619883"/>
                <a:gd name="connsiteY40" fmla="*/ 144543 h 4275461"/>
                <a:gd name="connsiteX41" fmla="*/ 1205348 w 3619883"/>
                <a:gd name="connsiteY41" fmla="*/ 120753 h 4275461"/>
                <a:gd name="connsiteX42" fmla="*/ 1271764 w 3619883"/>
                <a:gd name="connsiteY42" fmla="*/ 117956 h 4275461"/>
                <a:gd name="connsiteX43" fmla="*/ 1315583 w 3619883"/>
                <a:gd name="connsiteY43" fmla="*/ 125912 h 4275461"/>
                <a:gd name="connsiteX44" fmla="*/ 1359125 w 3619883"/>
                <a:gd name="connsiteY44" fmla="*/ 139761 h 4275461"/>
                <a:gd name="connsiteX45" fmla="*/ 1391919 w 3619883"/>
                <a:gd name="connsiteY45" fmla="*/ 147202 h 4275461"/>
                <a:gd name="connsiteX46" fmla="*/ 1436563 w 3619883"/>
                <a:gd name="connsiteY46" fmla="*/ 137480 h 4275461"/>
                <a:gd name="connsiteX47" fmla="*/ 1471566 w 3619883"/>
                <a:gd name="connsiteY47" fmla="*/ 97777 h 4275461"/>
                <a:gd name="connsiteX48" fmla="*/ 1505739 w 3619883"/>
                <a:gd name="connsiteY48" fmla="*/ 75753 h 4275461"/>
                <a:gd name="connsiteX49" fmla="*/ 1590891 w 3619883"/>
                <a:gd name="connsiteY49" fmla="*/ 144702 h 4275461"/>
                <a:gd name="connsiteX50" fmla="*/ 1625616 w 3619883"/>
                <a:gd name="connsiteY50" fmla="*/ 110893 h 4275461"/>
                <a:gd name="connsiteX51" fmla="*/ 1658964 w 3619883"/>
                <a:gd name="connsiteY51" fmla="*/ 106547 h 4275461"/>
                <a:gd name="connsiteX52" fmla="*/ 1746598 w 3619883"/>
                <a:gd name="connsiteY52" fmla="*/ 122460 h 4275461"/>
                <a:gd name="connsiteX53" fmla="*/ 1811913 w 3619883"/>
                <a:gd name="connsiteY53" fmla="*/ 143234 h 4275461"/>
                <a:gd name="connsiteX54" fmla="*/ 1856557 w 3619883"/>
                <a:gd name="connsiteY54" fmla="*/ 133511 h 4275461"/>
                <a:gd name="connsiteX55" fmla="*/ 2066003 w 3619883"/>
                <a:gd name="connsiteY55" fmla="*/ 143313 h 4275461"/>
                <a:gd name="connsiteX56" fmla="*/ 2177615 w 3619883"/>
                <a:gd name="connsiteY56" fmla="*/ 119007 h 4275461"/>
                <a:gd name="connsiteX57" fmla="*/ 2255883 w 3619883"/>
                <a:gd name="connsiteY57" fmla="*/ 99047 h 4275461"/>
                <a:gd name="connsiteX58" fmla="*/ 2344622 w 3619883"/>
                <a:gd name="connsiteY58" fmla="*/ 91388 h 4275461"/>
                <a:gd name="connsiteX59" fmla="*/ 2455682 w 3619883"/>
                <a:gd name="connsiteY59" fmla="*/ 78869 h 4275461"/>
                <a:gd name="connsiteX60" fmla="*/ 2632609 w 3619883"/>
                <a:gd name="connsiteY60" fmla="*/ 75338 h 4275461"/>
                <a:gd name="connsiteX61" fmla="*/ 2742291 w 3619883"/>
                <a:gd name="connsiteY61" fmla="*/ 92282 h 4275461"/>
                <a:gd name="connsiteX62" fmla="*/ 2851974 w 3619883"/>
                <a:gd name="connsiteY62" fmla="*/ 109227 h 4275461"/>
                <a:gd name="connsiteX63" fmla="*/ 2907643 w 3619883"/>
                <a:gd name="connsiteY63" fmla="*/ 100020 h 4275461"/>
                <a:gd name="connsiteX64" fmla="*/ 2944022 w 3619883"/>
                <a:gd name="connsiteY64" fmla="*/ 30853 h 4275461"/>
                <a:gd name="connsiteX65" fmla="*/ 3022289 w 3619883"/>
                <a:gd name="connsiteY65" fmla="*/ 10893 h 4275461"/>
                <a:gd name="connsiteX66" fmla="*/ 3054807 w 3619883"/>
                <a:gd name="connsiteY66" fmla="*/ 24226 h 4275461"/>
                <a:gd name="connsiteX67" fmla="*/ 3141892 w 3619883"/>
                <a:gd name="connsiteY67" fmla="*/ 51925 h 4275461"/>
                <a:gd name="connsiteX68" fmla="*/ 3185711 w 3619883"/>
                <a:gd name="connsiteY68" fmla="*/ 59881 h 4275461"/>
                <a:gd name="connsiteX69" fmla="*/ 3219056 w 3619883"/>
                <a:gd name="connsiteY69" fmla="*/ 55536 h 4275461"/>
                <a:gd name="connsiteX70" fmla="*/ 3263425 w 3619883"/>
                <a:gd name="connsiteY70" fmla="*/ 51706 h 4275461"/>
                <a:gd name="connsiteX71" fmla="*/ 3296219 w 3619883"/>
                <a:gd name="connsiteY71" fmla="*/ 59147 h 4275461"/>
                <a:gd name="connsiteX72" fmla="*/ 3319094 w 3619883"/>
                <a:gd name="connsiteY72" fmla="*/ 42500 h 4275461"/>
                <a:gd name="connsiteX73" fmla="*/ 3420511 w 3619883"/>
                <a:gd name="connsiteY73" fmla="*/ 0 h 4275461"/>
                <a:gd name="connsiteX74" fmla="*/ 3453305 w 3619883"/>
                <a:gd name="connsiteY74" fmla="*/ 7440 h 4275461"/>
                <a:gd name="connsiteX75" fmla="*/ 3496571 w 3619883"/>
                <a:gd name="connsiteY75" fmla="*/ 27182 h 4275461"/>
                <a:gd name="connsiteX76" fmla="*/ 3602117 w 3619883"/>
                <a:gd name="connsiteY76" fmla="*/ 132521 h 4275461"/>
                <a:gd name="connsiteX77" fmla="*/ 3619883 w 3619883"/>
                <a:gd name="connsiteY77" fmla="*/ 140049 h 4275461"/>
                <a:gd name="connsiteX78" fmla="*/ 3619883 w 3619883"/>
                <a:gd name="connsiteY78"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339106 w 3619883"/>
                <a:gd name="connsiteY22" fmla="*/ 3951392 h 4275461"/>
                <a:gd name="connsiteX23" fmla="*/ 189322 w 3619883"/>
                <a:gd name="connsiteY23" fmla="*/ 4275461 h 4275461"/>
                <a:gd name="connsiteX24" fmla="*/ 0 w 3619883"/>
                <a:gd name="connsiteY24" fmla="*/ 4275461 h 4275461"/>
                <a:gd name="connsiteX25" fmla="*/ 0 w 3619883"/>
                <a:gd name="connsiteY25" fmla="*/ 42229 h 4275461"/>
                <a:gd name="connsiteX26" fmla="*/ 42464 w 3619883"/>
                <a:gd name="connsiteY26" fmla="*/ 40518 h 4275461"/>
                <a:gd name="connsiteX27" fmla="*/ 137733 w 3619883"/>
                <a:gd name="connsiteY27" fmla="*/ 35355 h 4275461"/>
                <a:gd name="connsiteX28" fmla="*/ 270565 w 3619883"/>
                <a:gd name="connsiteY28" fmla="*/ 29759 h 4275461"/>
                <a:gd name="connsiteX29" fmla="*/ 479734 w 3619883"/>
                <a:gd name="connsiteY29" fmla="*/ 45455 h 4275461"/>
                <a:gd name="connsiteX30" fmla="*/ 524103 w 3619883"/>
                <a:gd name="connsiteY30" fmla="*/ 41625 h 4275461"/>
                <a:gd name="connsiteX31" fmla="*/ 624416 w 3619883"/>
                <a:gd name="connsiteY31" fmla="*/ 22696 h 4275461"/>
                <a:gd name="connsiteX32" fmla="*/ 657762 w 3619883"/>
                <a:gd name="connsiteY32" fmla="*/ 18351 h 4275461"/>
                <a:gd name="connsiteX33" fmla="*/ 690557 w 3619883"/>
                <a:gd name="connsiteY33" fmla="*/ 25792 h 4275461"/>
                <a:gd name="connsiteX34" fmla="*/ 745123 w 3619883"/>
                <a:gd name="connsiteY34" fmla="*/ 40157 h 4275461"/>
                <a:gd name="connsiteX35" fmla="*/ 789493 w 3619883"/>
                <a:gd name="connsiteY35" fmla="*/ 36327 h 4275461"/>
                <a:gd name="connsiteX36" fmla="*/ 854255 w 3619883"/>
                <a:gd name="connsiteY36" fmla="*/ 68887 h 4275461"/>
                <a:gd name="connsiteX37" fmla="*/ 897520 w 3619883"/>
                <a:gd name="connsiteY37" fmla="*/ 88629 h 4275461"/>
                <a:gd name="connsiteX38" fmla="*/ 940510 w 3619883"/>
                <a:gd name="connsiteY38" fmla="*/ 114265 h 4275461"/>
                <a:gd name="connsiteX39" fmla="*/ 1082712 w 3619883"/>
                <a:gd name="connsiteY39" fmla="*/ 144543 h 4275461"/>
                <a:gd name="connsiteX40" fmla="*/ 1205348 w 3619883"/>
                <a:gd name="connsiteY40" fmla="*/ 120753 h 4275461"/>
                <a:gd name="connsiteX41" fmla="*/ 1271764 w 3619883"/>
                <a:gd name="connsiteY41" fmla="*/ 117956 h 4275461"/>
                <a:gd name="connsiteX42" fmla="*/ 1315583 w 3619883"/>
                <a:gd name="connsiteY42" fmla="*/ 125912 h 4275461"/>
                <a:gd name="connsiteX43" fmla="*/ 1359125 w 3619883"/>
                <a:gd name="connsiteY43" fmla="*/ 139761 h 4275461"/>
                <a:gd name="connsiteX44" fmla="*/ 1391919 w 3619883"/>
                <a:gd name="connsiteY44" fmla="*/ 147202 h 4275461"/>
                <a:gd name="connsiteX45" fmla="*/ 1436563 w 3619883"/>
                <a:gd name="connsiteY45" fmla="*/ 137480 h 4275461"/>
                <a:gd name="connsiteX46" fmla="*/ 1471566 w 3619883"/>
                <a:gd name="connsiteY46" fmla="*/ 97777 h 4275461"/>
                <a:gd name="connsiteX47" fmla="*/ 1505739 w 3619883"/>
                <a:gd name="connsiteY47" fmla="*/ 75753 h 4275461"/>
                <a:gd name="connsiteX48" fmla="*/ 1590891 w 3619883"/>
                <a:gd name="connsiteY48" fmla="*/ 144702 h 4275461"/>
                <a:gd name="connsiteX49" fmla="*/ 1625616 w 3619883"/>
                <a:gd name="connsiteY49" fmla="*/ 110893 h 4275461"/>
                <a:gd name="connsiteX50" fmla="*/ 1658964 w 3619883"/>
                <a:gd name="connsiteY50" fmla="*/ 106547 h 4275461"/>
                <a:gd name="connsiteX51" fmla="*/ 1746598 w 3619883"/>
                <a:gd name="connsiteY51" fmla="*/ 122460 h 4275461"/>
                <a:gd name="connsiteX52" fmla="*/ 1811913 w 3619883"/>
                <a:gd name="connsiteY52" fmla="*/ 143234 h 4275461"/>
                <a:gd name="connsiteX53" fmla="*/ 1856557 w 3619883"/>
                <a:gd name="connsiteY53" fmla="*/ 133511 h 4275461"/>
                <a:gd name="connsiteX54" fmla="*/ 2066003 w 3619883"/>
                <a:gd name="connsiteY54" fmla="*/ 143313 h 4275461"/>
                <a:gd name="connsiteX55" fmla="*/ 2177615 w 3619883"/>
                <a:gd name="connsiteY55" fmla="*/ 119007 h 4275461"/>
                <a:gd name="connsiteX56" fmla="*/ 2255883 w 3619883"/>
                <a:gd name="connsiteY56" fmla="*/ 99047 h 4275461"/>
                <a:gd name="connsiteX57" fmla="*/ 2344622 w 3619883"/>
                <a:gd name="connsiteY57" fmla="*/ 91388 h 4275461"/>
                <a:gd name="connsiteX58" fmla="*/ 2455682 w 3619883"/>
                <a:gd name="connsiteY58" fmla="*/ 78869 h 4275461"/>
                <a:gd name="connsiteX59" fmla="*/ 2632609 w 3619883"/>
                <a:gd name="connsiteY59" fmla="*/ 75338 h 4275461"/>
                <a:gd name="connsiteX60" fmla="*/ 2742291 w 3619883"/>
                <a:gd name="connsiteY60" fmla="*/ 92282 h 4275461"/>
                <a:gd name="connsiteX61" fmla="*/ 2851974 w 3619883"/>
                <a:gd name="connsiteY61" fmla="*/ 109227 h 4275461"/>
                <a:gd name="connsiteX62" fmla="*/ 2907643 w 3619883"/>
                <a:gd name="connsiteY62" fmla="*/ 100020 h 4275461"/>
                <a:gd name="connsiteX63" fmla="*/ 2944022 w 3619883"/>
                <a:gd name="connsiteY63" fmla="*/ 30853 h 4275461"/>
                <a:gd name="connsiteX64" fmla="*/ 3022289 w 3619883"/>
                <a:gd name="connsiteY64" fmla="*/ 10893 h 4275461"/>
                <a:gd name="connsiteX65" fmla="*/ 3054807 w 3619883"/>
                <a:gd name="connsiteY65" fmla="*/ 24226 h 4275461"/>
                <a:gd name="connsiteX66" fmla="*/ 3141892 w 3619883"/>
                <a:gd name="connsiteY66" fmla="*/ 51925 h 4275461"/>
                <a:gd name="connsiteX67" fmla="*/ 3185711 w 3619883"/>
                <a:gd name="connsiteY67" fmla="*/ 59881 h 4275461"/>
                <a:gd name="connsiteX68" fmla="*/ 3219056 w 3619883"/>
                <a:gd name="connsiteY68" fmla="*/ 55536 h 4275461"/>
                <a:gd name="connsiteX69" fmla="*/ 3263425 w 3619883"/>
                <a:gd name="connsiteY69" fmla="*/ 51706 h 4275461"/>
                <a:gd name="connsiteX70" fmla="*/ 3296219 w 3619883"/>
                <a:gd name="connsiteY70" fmla="*/ 59147 h 4275461"/>
                <a:gd name="connsiteX71" fmla="*/ 3319094 w 3619883"/>
                <a:gd name="connsiteY71" fmla="*/ 42500 h 4275461"/>
                <a:gd name="connsiteX72" fmla="*/ 3420511 w 3619883"/>
                <a:gd name="connsiteY72" fmla="*/ 0 h 4275461"/>
                <a:gd name="connsiteX73" fmla="*/ 3453305 w 3619883"/>
                <a:gd name="connsiteY73" fmla="*/ 7440 h 4275461"/>
                <a:gd name="connsiteX74" fmla="*/ 3496571 w 3619883"/>
                <a:gd name="connsiteY74" fmla="*/ 27182 h 4275461"/>
                <a:gd name="connsiteX75" fmla="*/ 3602117 w 3619883"/>
                <a:gd name="connsiteY75" fmla="*/ 132521 h 4275461"/>
                <a:gd name="connsiteX76" fmla="*/ 3619883 w 3619883"/>
                <a:gd name="connsiteY76" fmla="*/ 140049 h 4275461"/>
                <a:gd name="connsiteX77" fmla="*/ 3619883 w 3619883"/>
                <a:gd name="connsiteY77" fmla="*/ 4275461 h 4275461"/>
                <a:gd name="connsiteX0" fmla="*/ 3619883 w 3619883"/>
                <a:gd name="connsiteY0" fmla="*/ 4275461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189322 w 3619883"/>
                <a:gd name="connsiteY22" fmla="*/ 4275461 h 4275461"/>
                <a:gd name="connsiteX23" fmla="*/ 0 w 3619883"/>
                <a:gd name="connsiteY23" fmla="*/ 4275461 h 4275461"/>
                <a:gd name="connsiteX24" fmla="*/ 0 w 3619883"/>
                <a:gd name="connsiteY24" fmla="*/ 42229 h 4275461"/>
                <a:gd name="connsiteX25" fmla="*/ 42464 w 3619883"/>
                <a:gd name="connsiteY25" fmla="*/ 40518 h 4275461"/>
                <a:gd name="connsiteX26" fmla="*/ 137733 w 3619883"/>
                <a:gd name="connsiteY26" fmla="*/ 35355 h 4275461"/>
                <a:gd name="connsiteX27" fmla="*/ 270565 w 3619883"/>
                <a:gd name="connsiteY27" fmla="*/ 29759 h 4275461"/>
                <a:gd name="connsiteX28" fmla="*/ 479734 w 3619883"/>
                <a:gd name="connsiteY28" fmla="*/ 45455 h 4275461"/>
                <a:gd name="connsiteX29" fmla="*/ 524103 w 3619883"/>
                <a:gd name="connsiteY29" fmla="*/ 41625 h 4275461"/>
                <a:gd name="connsiteX30" fmla="*/ 624416 w 3619883"/>
                <a:gd name="connsiteY30" fmla="*/ 22696 h 4275461"/>
                <a:gd name="connsiteX31" fmla="*/ 657762 w 3619883"/>
                <a:gd name="connsiteY31" fmla="*/ 18351 h 4275461"/>
                <a:gd name="connsiteX32" fmla="*/ 690557 w 3619883"/>
                <a:gd name="connsiteY32" fmla="*/ 25792 h 4275461"/>
                <a:gd name="connsiteX33" fmla="*/ 745123 w 3619883"/>
                <a:gd name="connsiteY33" fmla="*/ 40157 h 4275461"/>
                <a:gd name="connsiteX34" fmla="*/ 789493 w 3619883"/>
                <a:gd name="connsiteY34" fmla="*/ 36327 h 4275461"/>
                <a:gd name="connsiteX35" fmla="*/ 854255 w 3619883"/>
                <a:gd name="connsiteY35" fmla="*/ 68887 h 4275461"/>
                <a:gd name="connsiteX36" fmla="*/ 897520 w 3619883"/>
                <a:gd name="connsiteY36" fmla="*/ 88629 h 4275461"/>
                <a:gd name="connsiteX37" fmla="*/ 940510 w 3619883"/>
                <a:gd name="connsiteY37" fmla="*/ 114265 h 4275461"/>
                <a:gd name="connsiteX38" fmla="*/ 1082712 w 3619883"/>
                <a:gd name="connsiteY38" fmla="*/ 144543 h 4275461"/>
                <a:gd name="connsiteX39" fmla="*/ 1205348 w 3619883"/>
                <a:gd name="connsiteY39" fmla="*/ 120753 h 4275461"/>
                <a:gd name="connsiteX40" fmla="*/ 1271764 w 3619883"/>
                <a:gd name="connsiteY40" fmla="*/ 117956 h 4275461"/>
                <a:gd name="connsiteX41" fmla="*/ 1315583 w 3619883"/>
                <a:gd name="connsiteY41" fmla="*/ 125912 h 4275461"/>
                <a:gd name="connsiteX42" fmla="*/ 1359125 w 3619883"/>
                <a:gd name="connsiteY42" fmla="*/ 139761 h 4275461"/>
                <a:gd name="connsiteX43" fmla="*/ 1391919 w 3619883"/>
                <a:gd name="connsiteY43" fmla="*/ 147202 h 4275461"/>
                <a:gd name="connsiteX44" fmla="*/ 1436563 w 3619883"/>
                <a:gd name="connsiteY44" fmla="*/ 137480 h 4275461"/>
                <a:gd name="connsiteX45" fmla="*/ 1471566 w 3619883"/>
                <a:gd name="connsiteY45" fmla="*/ 97777 h 4275461"/>
                <a:gd name="connsiteX46" fmla="*/ 1505739 w 3619883"/>
                <a:gd name="connsiteY46" fmla="*/ 75753 h 4275461"/>
                <a:gd name="connsiteX47" fmla="*/ 1590891 w 3619883"/>
                <a:gd name="connsiteY47" fmla="*/ 144702 h 4275461"/>
                <a:gd name="connsiteX48" fmla="*/ 1625616 w 3619883"/>
                <a:gd name="connsiteY48" fmla="*/ 110893 h 4275461"/>
                <a:gd name="connsiteX49" fmla="*/ 1658964 w 3619883"/>
                <a:gd name="connsiteY49" fmla="*/ 106547 h 4275461"/>
                <a:gd name="connsiteX50" fmla="*/ 1746598 w 3619883"/>
                <a:gd name="connsiteY50" fmla="*/ 122460 h 4275461"/>
                <a:gd name="connsiteX51" fmla="*/ 1811913 w 3619883"/>
                <a:gd name="connsiteY51" fmla="*/ 143234 h 4275461"/>
                <a:gd name="connsiteX52" fmla="*/ 1856557 w 3619883"/>
                <a:gd name="connsiteY52" fmla="*/ 133511 h 4275461"/>
                <a:gd name="connsiteX53" fmla="*/ 2066003 w 3619883"/>
                <a:gd name="connsiteY53" fmla="*/ 143313 h 4275461"/>
                <a:gd name="connsiteX54" fmla="*/ 2177615 w 3619883"/>
                <a:gd name="connsiteY54" fmla="*/ 119007 h 4275461"/>
                <a:gd name="connsiteX55" fmla="*/ 2255883 w 3619883"/>
                <a:gd name="connsiteY55" fmla="*/ 99047 h 4275461"/>
                <a:gd name="connsiteX56" fmla="*/ 2344622 w 3619883"/>
                <a:gd name="connsiteY56" fmla="*/ 91388 h 4275461"/>
                <a:gd name="connsiteX57" fmla="*/ 2455682 w 3619883"/>
                <a:gd name="connsiteY57" fmla="*/ 78869 h 4275461"/>
                <a:gd name="connsiteX58" fmla="*/ 2632609 w 3619883"/>
                <a:gd name="connsiteY58" fmla="*/ 75338 h 4275461"/>
                <a:gd name="connsiteX59" fmla="*/ 2742291 w 3619883"/>
                <a:gd name="connsiteY59" fmla="*/ 92282 h 4275461"/>
                <a:gd name="connsiteX60" fmla="*/ 2851974 w 3619883"/>
                <a:gd name="connsiteY60" fmla="*/ 109227 h 4275461"/>
                <a:gd name="connsiteX61" fmla="*/ 2907643 w 3619883"/>
                <a:gd name="connsiteY61" fmla="*/ 100020 h 4275461"/>
                <a:gd name="connsiteX62" fmla="*/ 2944022 w 3619883"/>
                <a:gd name="connsiteY62" fmla="*/ 30853 h 4275461"/>
                <a:gd name="connsiteX63" fmla="*/ 3022289 w 3619883"/>
                <a:gd name="connsiteY63" fmla="*/ 10893 h 4275461"/>
                <a:gd name="connsiteX64" fmla="*/ 3054807 w 3619883"/>
                <a:gd name="connsiteY64" fmla="*/ 24226 h 4275461"/>
                <a:gd name="connsiteX65" fmla="*/ 3141892 w 3619883"/>
                <a:gd name="connsiteY65" fmla="*/ 51925 h 4275461"/>
                <a:gd name="connsiteX66" fmla="*/ 3185711 w 3619883"/>
                <a:gd name="connsiteY66" fmla="*/ 59881 h 4275461"/>
                <a:gd name="connsiteX67" fmla="*/ 3219056 w 3619883"/>
                <a:gd name="connsiteY67" fmla="*/ 55536 h 4275461"/>
                <a:gd name="connsiteX68" fmla="*/ 3263425 w 3619883"/>
                <a:gd name="connsiteY68" fmla="*/ 51706 h 4275461"/>
                <a:gd name="connsiteX69" fmla="*/ 3296219 w 3619883"/>
                <a:gd name="connsiteY69" fmla="*/ 59147 h 4275461"/>
                <a:gd name="connsiteX70" fmla="*/ 3319094 w 3619883"/>
                <a:gd name="connsiteY70" fmla="*/ 42500 h 4275461"/>
                <a:gd name="connsiteX71" fmla="*/ 3420511 w 3619883"/>
                <a:gd name="connsiteY71" fmla="*/ 0 h 4275461"/>
                <a:gd name="connsiteX72" fmla="*/ 3453305 w 3619883"/>
                <a:gd name="connsiteY72" fmla="*/ 7440 h 4275461"/>
                <a:gd name="connsiteX73" fmla="*/ 3496571 w 3619883"/>
                <a:gd name="connsiteY73" fmla="*/ 27182 h 4275461"/>
                <a:gd name="connsiteX74" fmla="*/ 3602117 w 3619883"/>
                <a:gd name="connsiteY74" fmla="*/ 132521 h 4275461"/>
                <a:gd name="connsiteX75" fmla="*/ 3619883 w 3619883"/>
                <a:gd name="connsiteY75" fmla="*/ 140049 h 4275461"/>
                <a:gd name="connsiteX76" fmla="*/ 3619883 w 3619883"/>
                <a:gd name="connsiteY76" fmla="*/ 4275461 h 4275461"/>
                <a:gd name="connsiteX0" fmla="*/ 3619883 w 3619883"/>
                <a:gd name="connsiteY0" fmla="*/ 755612 h 4275461"/>
                <a:gd name="connsiteX1" fmla="*/ 3439718 w 3619883"/>
                <a:gd name="connsiteY1" fmla="*/ 4275461 h 4275461"/>
                <a:gd name="connsiteX2" fmla="*/ 3269726 w 3619883"/>
                <a:gd name="connsiteY2" fmla="*/ 4275461 h 4275461"/>
                <a:gd name="connsiteX3" fmla="*/ 3052674 w 3619883"/>
                <a:gd name="connsiteY3" fmla="*/ 4275461 h 4275461"/>
                <a:gd name="connsiteX4" fmla="*/ 3014011 w 3619883"/>
                <a:gd name="connsiteY4" fmla="*/ 4275461 h 4275461"/>
                <a:gd name="connsiteX5" fmla="*/ 2761042 w 3619883"/>
                <a:gd name="connsiteY5" fmla="*/ 4275461 h 4275461"/>
                <a:gd name="connsiteX6" fmla="*/ 2690646 w 3619883"/>
                <a:gd name="connsiteY6" fmla="*/ 4275461 h 4275461"/>
                <a:gd name="connsiteX7" fmla="*/ 2511710 w 3619883"/>
                <a:gd name="connsiteY7" fmla="*/ 4275461 h 4275461"/>
                <a:gd name="connsiteX8" fmla="*/ 2337697 w 3619883"/>
                <a:gd name="connsiteY8" fmla="*/ 4275461 h 4275461"/>
                <a:gd name="connsiteX9" fmla="*/ 2150155 w 3619883"/>
                <a:gd name="connsiteY9" fmla="*/ 4275461 h 4275461"/>
                <a:gd name="connsiteX10" fmla="*/ 2079759 w 3619883"/>
                <a:gd name="connsiteY10" fmla="*/ 4275461 h 4275461"/>
                <a:gd name="connsiteX11" fmla="*/ 1824703 w 3619883"/>
                <a:gd name="connsiteY11" fmla="*/ 4275461 h 4275461"/>
                <a:gd name="connsiteX12" fmla="*/ 1796694 w 3619883"/>
                <a:gd name="connsiteY12" fmla="*/ 4275461 h 4275461"/>
                <a:gd name="connsiteX13" fmla="*/ 1558844 w 3619883"/>
                <a:gd name="connsiteY13" fmla="*/ 4275461 h 4275461"/>
                <a:gd name="connsiteX14" fmla="*/ 1427396 w 3619883"/>
                <a:gd name="connsiteY14" fmla="*/ 4275461 h 4275461"/>
                <a:gd name="connsiteX15" fmla="*/ 1210751 w 3619883"/>
                <a:gd name="connsiteY15" fmla="*/ 4275461 h 4275461"/>
                <a:gd name="connsiteX16" fmla="*/ 1140354 w 3619883"/>
                <a:gd name="connsiteY16" fmla="*/ 4275461 h 4275461"/>
                <a:gd name="connsiteX17" fmla="*/ 953807 w 3619883"/>
                <a:gd name="connsiteY17" fmla="*/ 4275461 h 4275461"/>
                <a:gd name="connsiteX18" fmla="*/ 829432 w 3619883"/>
                <a:gd name="connsiteY18" fmla="*/ 4275461 h 4275461"/>
                <a:gd name="connsiteX19" fmla="*/ 611484 w 3619883"/>
                <a:gd name="connsiteY19" fmla="*/ 4275461 h 4275461"/>
                <a:gd name="connsiteX20" fmla="*/ 573998 w 3619883"/>
                <a:gd name="connsiteY20" fmla="*/ 4275461 h 4275461"/>
                <a:gd name="connsiteX21" fmla="*/ 336164 w 3619883"/>
                <a:gd name="connsiteY21" fmla="*/ 4275461 h 4275461"/>
                <a:gd name="connsiteX22" fmla="*/ 189322 w 3619883"/>
                <a:gd name="connsiteY22" fmla="*/ 4275461 h 4275461"/>
                <a:gd name="connsiteX23" fmla="*/ 0 w 3619883"/>
                <a:gd name="connsiteY23" fmla="*/ 4275461 h 4275461"/>
                <a:gd name="connsiteX24" fmla="*/ 0 w 3619883"/>
                <a:gd name="connsiteY24" fmla="*/ 42229 h 4275461"/>
                <a:gd name="connsiteX25" fmla="*/ 42464 w 3619883"/>
                <a:gd name="connsiteY25" fmla="*/ 40518 h 4275461"/>
                <a:gd name="connsiteX26" fmla="*/ 137733 w 3619883"/>
                <a:gd name="connsiteY26" fmla="*/ 35355 h 4275461"/>
                <a:gd name="connsiteX27" fmla="*/ 270565 w 3619883"/>
                <a:gd name="connsiteY27" fmla="*/ 29759 h 4275461"/>
                <a:gd name="connsiteX28" fmla="*/ 479734 w 3619883"/>
                <a:gd name="connsiteY28" fmla="*/ 45455 h 4275461"/>
                <a:gd name="connsiteX29" fmla="*/ 524103 w 3619883"/>
                <a:gd name="connsiteY29" fmla="*/ 41625 h 4275461"/>
                <a:gd name="connsiteX30" fmla="*/ 624416 w 3619883"/>
                <a:gd name="connsiteY30" fmla="*/ 22696 h 4275461"/>
                <a:gd name="connsiteX31" fmla="*/ 657762 w 3619883"/>
                <a:gd name="connsiteY31" fmla="*/ 18351 h 4275461"/>
                <a:gd name="connsiteX32" fmla="*/ 690557 w 3619883"/>
                <a:gd name="connsiteY32" fmla="*/ 25792 h 4275461"/>
                <a:gd name="connsiteX33" fmla="*/ 745123 w 3619883"/>
                <a:gd name="connsiteY33" fmla="*/ 40157 h 4275461"/>
                <a:gd name="connsiteX34" fmla="*/ 789493 w 3619883"/>
                <a:gd name="connsiteY34" fmla="*/ 36327 h 4275461"/>
                <a:gd name="connsiteX35" fmla="*/ 854255 w 3619883"/>
                <a:gd name="connsiteY35" fmla="*/ 68887 h 4275461"/>
                <a:gd name="connsiteX36" fmla="*/ 897520 w 3619883"/>
                <a:gd name="connsiteY36" fmla="*/ 88629 h 4275461"/>
                <a:gd name="connsiteX37" fmla="*/ 940510 w 3619883"/>
                <a:gd name="connsiteY37" fmla="*/ 114265 h 4275461"/>
                <a:gd name="connsiteX38" fmla="*/ 1082712 w 3619883"/>
                <a:gd name="connsiteY38" fmla="*/ 144543 h 4275461"/>
                <a:gd name="connsiteX39" fmla="*/ 1205348 w 3619883"/>
                <a:gd name="connsiteY39" fmla="*/ 120753 h 4275461"/>
                <a:gd name="connsiteX40" fmla="*/ 1271764 w 3619883"/>
                <a:gd name="connsiteY40" fmla="*/ 117956 h 4275461"/>
                <a:gd name="connsiteX41" fmla="*/ 1315583 w 3619883"/>
                <a:gd name="connsiteY41" fmla="*/ 125912 h 4275461"/>
                <a:gd name="connsiteX42" fmla="*/ 1359125 w 3619883"/>
                <a:gd name="connsiteY42" fmla="*/ 139761 h 4275461"/>
                <a:gd name="connsiteX43" fmla="*/ 1391919 w 3619883"/>
                <a:gd name="connsiteY43" fmla="*/ 147202 h 4275461"/>
                <a:gd name="connsiteX44" fmla="*/ 1436563 w 3619883"/>
                <a:gd name="connsiteY44" fmla="*/ 137480 h 4275461"/>
                <a:gd name="connsiteX45" fmla="*/ 1471566 w 3619883"/>
                <a:gd name="connsiteY45" fmla="*/ 97777 h 4275461"/>
                <a:gd name="connsiteX46" fmla="*/ 1505739 w 3619883"/>
                <a:gd name="connsiteY46" fmla="*/ 75753 h 4275461"/>
                <a:gd name="connsiteX47" fmla="*/ 1590891 w 3619883"/>
                <a:gd name="connsiteY47" fmla="*/ 144702 h 4275461"/>
                <a:gd name="connsiteX48" fmla="*/ 1625616 w 3619883"/>
                <a:gd name="connsiteY48" fmla="*/ 110893 h 4275461"/>
                <a:gd name="connsiteX49" fmla="*/ 1658964 w 3619883"/>
                <a:gd name="connsiteY49" fmla="*/ 106547 h 4275461"/>
                <a:gd name="connsiteX50" fmla="*/ 1746598 w 3619883"/>
                <a:gd name="connsiteY50" fmla="*/ 122460 h 4275461"/>
                <a:gd name="connsiteX51" fmla="*/ 1811913 w 3619883"/>
                <a:gd name="connsiteY51" fmla="*/ 143234 h 4275461"/>
                <a:gd name="connsiteX52" fmla="*/ 1856557 w 3619883"/>
                <a:gd name="connsiteY52" fmla="*/ 133511 h 4275461"/>
                <a:gd name="connsiteX53" fmla="*/ 2066003 w 3619883"/>
                <a:gd name="connsiteY53" fmla="*/ 143313 h 4275461"/>
                <a:gd name="connsiteX54" fmla="*/ 2177615 w 3619883"/>
                <a:gd name="connsiteY54" fmla="*/ 119007 h 4275461"/>
                <a:gd name="connsiteX55" fmla="*/ 2255883 w 3619883"/>
                <a:gd name="connsiteY55" fmla="*/ 99047 h 4275461"/>
                <a:gd name="connsiteX56" fmla="*/ 2344622 w 3619883"/>
                <a:gd name="connsiteY56" fmla="*/ 91388 h 4275461"/>
                <a:gd name="connsiteX57" fmla="*/ 2455682 w 3619883"/>
                <a:gd name="connsiteY57" fmla="*/ 78869 h 4275461"/>
                <a:gd name="connsiteX58" fmla="*/ 2632609 w 3619883"/>
                <a:gd name="connsiteY58" fmla="*/ 75338 h 4275461"/>
                <a:gd name="connsiteX59" fmla="*/ 2742291 w 3619883"/>
                <a:gd name="connsiteY59" fmla="*/ 92282 h 4275461"/>
                <a:gd name="connsiteX60" fmla="*/ 2851974 w 3619883"/>
                <a:gd name="connsiteY60" fmla="*/ 109227 h 4275461"/>
                <a:gd name="connsiteX61" fmla="*/ 2907643 w 3619883"/>
                <a:gd name="connsiteY61" fmla="*/ 100020 h 4275461"/>
                <a:gd name="connsiteX62" fmla="*/ 2944022 w 3619883"/>
                <a:gd name="connsiteY62" fmla="*/ 30853 h 4275461"/>
                <a:gd name="connsiteX63" fmla="*/ 3022289 w 3619883"/>
                <a:gd name="connsiteY63" fmla="*/ 10893 h 4275461"/>
                <a:gd name="connsiteX64" fmla="*/ 3054807 w 3619883"/>
                <a:gd name="connsiteY64" fmla="*/ 24226 h 4275461"/>
                <a:gd name="connsiteX65" fmla="*/ 3141892 w 3619883"/>
                <a:gd name="connsiteY65" fmla="*/ 51925 h 4275461"/>
                <a:gd name="connsiteX66" fmla="*/ 3185711 w 3619883"/>
                <a:gd name="connsiteY66" fmla="*/ 59881 h 4275461"/>
                <a:gd name="connsiteX67" fmla="*/ 3219056 w 3619883"/>
                <a:gd name="connsiteY67" fmla="*/ 55536 h 4275461"/>
                <a:gd name="connsiteX68" fmla="*/ 3263425 w 3619883"/>
                <a:gd name="connsiteY68" fmla="*/ 51706 h 4275461"/>
                <a:gd name="connsiteX69" fmla="*/ 3296219 w 3619883"/>
                <a:gd name="connsiteY69" fmla="*/ 59147 h 4275461"/>
                <a:gd name="connsiteX70" fmla="*/ 3319094 w 3619883"/>
                <a:gd name="connsiteY70" fmla="*/ 42500 h 4275461"/>
                <a:gd name="connsiteX71" fmla="*/ 3420511 w 3619883"/>
                <a:gd name="connsiteY71" fmla="*/ 0 h 4275461"/>
                <a:gd name="connsiteX72" fmla="*/ 3453305 w 3619883"/>
                <a:gd name="connsiteY72" fmla="*/ 7440 h 4275461"/>
                <a:gd name="connsiteX73" fmla="*/ 3496571 w 3619883"/>
                <a:gd name="connsiteY73" fmla="*/ 27182 h 4275461"/>
                <a:gd name="connsiteX74" fmla="*/ 3602117 w 3619883"/>
                <a:gd name="connsiteY74" fmla="*/ 132521 h 4275461"/>
                <a:gd name="connsiteX75" fmla="*/ 3619883 w 3619883"/>
                <a:gd name="connsiteY75" fmla="*/ 140049 h 4275461"/>
                <a:gd name="connsiteX76" fmla="*/ 3619883 w 3619883"/>
                <a:gd name="connsiteY76" fmla="*/ 755612 h 4275461"/>
                <a:gd name="connsiteX0" fmla="*/ 3619883 w 3619883"/>
                <a:gd name="connsiteY0" fmla="*/ 755612 h 4275461"/>
                <a:gd name="connsiteX1" fmla="*/ 3269726 w 3619883"/>
                <a:gd name="connsiteY1" fmla="*/ 4275461 h 4275461"/>
                <a:gd name="connsiteX2" fmla="*/ 3052674 w 3619883"/>
                <a:gd name="connsiteY2" fmla="*/ 4275461 h 4275461"/>
                <a:gd name="connsiteX3" fmla="*/ 3014011 w 3619883"/>
                <a:gd name="connsiteY3" fmla="*/ 4275461 h 4275461"/>
                <a:gd name="connsiteX4" fmla="*/ 2761042 w 3619883"/>
                <a:gd name="connsiteY4" fmla="*/ 4275461 h 4275461"/>
                <a:gd name="connsiteX5" fmla="*/ 2690646 w 3619883"/>
                <a:gd name="connsiteY5" fmla="*/ 4275461 h 4275461"/>
                <a:gd name="connsiteX6" fmla="*/ 2511710 w 3619883"/>
                <a:gd name="connsiteY6" fmla="*/ 4275461 h 4275461"/>
                <a:gd name="connsiteX7" fmla="*/ 2337697 w 3619883"/>
                <a:gd name="connsiteY7" fmla="*/ 4275461 h 4275461"/>
                <a:gd name="connsiteX8" fmla="*/ 2150155 w 3619883"/>
                <a:gd name="connsiteY8" fmla="*/ 4275461 h 4275461"/>
                <a:gd name="connsiteX9" fmla="*/ 2079759 w 3619883"/>
                <a:gd name="connsiteY9" fmla="*/ 4275461 h 4275461"/>
                <a:gd name="connsiteX10" fmla="*/ 1824703 w 3619883"/>
                <a:gd name="connsiteY10" fmla="*/ 4275461 h 4275461"/>
                <a:gd name="connsiteX11" fmla="*/ 1796694 w 3619883"/>
                <a:gd name="connsiteY11" fmla="*/ 4275461 h 4275461"/>
                <a:gd name="connsiteX12" fmla="*/ 1558844 w 3619883"/>
                <a:gd name="connsiteY12" fmla="*/ 4275461 h 4275461"/>
                <a:gd name="connsiteX13" fmla="*/ 1427396 w 3619883"/>
                <a:gd name="connsiteY13" fmla="*/ 4275461 h 4275461"/>
                <a:gd name="connsiteX14" fmla="*/ 1210751 w 3619883"/>
                <a:gd name="connsiteY14" fmla="*/ 4275461 h 4275461"/>
                <a:gd name="connsiteX15" fmla="*/ 1140354 w 3619883"/>
                <a:gd name="connsiteY15" fmla="*/ 4275461 h 4275461"/>
                <a:gd name="connsiteX16" fmla="*/ 953807 w 3619883"/>
                <a:gd name="connsiteY16" fmla="*/ 4275461 h 4275461"/>
                <a:gd name="connsiteX17" fmla="*/ 829432 w 3619883"/>
                <a:gd name="connsiteY17" fmla="*/ 4275461 h 4275461"/>
                <a:gd name="connsiteX18" fmla="*/ 611484 w 3619883"/>
                <a:gd name="connsiteY18" fmla="*/ 4275461 h 4275461"/>
                <a:gd name="connsiteX19" fmla="*/ 573998 w 3619883"/>
                <a:gd name="connsiteY19" fmla="*/ 4275461 h 4275461"/>
                <a:gd name="connsiteX20" fmla="*/ 336164 w 3619883"/>
                <a:gd name="connsiteY20" fmla="*/ 4275461 h 4275461"/>
                <a:gd name="connsiteX21" fmla="*/ 189322 w 3619883"/>
                <a:gd name="connsiteY21" fmla="*/ 4275461 h 4275461"/>
                <a:gd name="connsiteX22" fmla="*/ 0 w 3619883"/>
                <a:gd name="connsiteY22" fmla="*/ 4275461 h 4275461"/>
                <a:gd name="connsiteX23" fmla="*/ 0 w 3619883"/>
                <a:gd name="connsiteY23" fmla="*/ 42229 h 4275461"/>
                <a:gd name="connsiteX24" fmla="*/ 42464 w 3619883"/>
                <a:gd name="connsiteY24" fmla="*/ 40518 h 4275461"/>
                <a:gd name="connsiteX25" fmla="*/ 137733 w 3619883"/>
                <a:gd name="connsiteY25" fmla="*/ 35355 h 4275461"/>
                <a:gd name="connsiteX26" fmla="*/ 270565 w 3619883"/>
                <a:gd name="connsiteY26" fmla="*/ 29759 h 4275461"/>
                <a:gd name="connsiteX27" fmla="*/ 479734 w 3619883"/>
                <a:gd name="connsiteY27" fmla="*/ 45455 h 4275461"/>
                <a:gd name="connsiteX28" fmla="*/ 524103 w 3619883"/>
                <a:gd name="connsiteY28" fmla="*/ 41625 h 4275461"/>
                <a:gd name="connsiteX29" fmla="*/ 624416 w 3619883"/>
                <a:gd name="connsiteY29" fmla="*/ 22696 h 4275461"/>
                <a:gd name="connsiteX30" fmla="*/ 657762 w 3619883"/>
                <a:gd name="connsiteY30" fmla="*/ 18351 h 4275461"/>
                <a:gd name="connsiteX31" fmla="*/ 690557 w 3619883"/>
                <a:gd name="connsiteY31" fmla="*/ 25792 h 4275461"/>
                <a:gd name="connsiteX32" fmla="*/ 745123 w 3619883"/>
                <a:gd name="connsiteY32" fmla="*/ 40157 h 4275461"/>
                <a:gd name="connsiteX33" fmla="*/ 789493 w 3619883"/>
                <a:gd name="connsiteY33" fmla="*/ 36327 h 4275461"/>
                <a:gd name="connsiteX34" fmla="*/ 854255 w 3619883"/>
                <a:gd name="connsiteY34" fmla="*/ 68887 h 4275461"/>
                <a:gd name="connsiteX35" fmla="*/ 897520 w 3619883"/>
                <a:gd name="connsiteY35" fmla="*/ 88629 h 4275461"/>
                <a:gd name="connsiteX36" fmla="*/ 940510 w 3619883"/>
                <a:gd name="connsiteY36" fmla="*/ 114265 h 4275461"/>
                <a:gd name="connsiteX37" fmla="*/ 1082712 w 3619883"/>
                <a:gd name="connsiteY37" fmla="*/ 144543 h 4275461"/>
                <a:gd name="connsiteX38" fmla="*/ 1205348 w 3619883"/>
                <a:gd name="connsiteY38" fmla="*/ 120753 h 4275461"/>
                <a:gd name="connsiteX39" fmla="*/ 1271764 w 3619883"/>
                <a:gd name="connsiteY39" fmla="*/ 117956 h 4275461"/>
                <a:gd name="connsiteX40" fmla="*/ 1315583 w 3619883"/>
                <a:gd name="connsiteY40" fmla="*/ 125912 h 4275461"/>
                <a:gd name="connsiteX41" fmla="*/ 1359125 w 3619883"/>
                <a:gd name="connsiteY41" fmla="*/ 139761 h 4275461"/>
                <a:gd name="connsiteX42" fmla="*/ 1391919 w 3619883"/>
                <a:gd name="connsiteY42" fmla="*/ 147202 h 4275461"/>
                <a:gd name="connsiteX43" fmla="*/ 1436563 w 3619883"/>
                <a:gd name="connsiteY43" fmla="*/ 137480 h 4275461"/>
                <a:gd name="connsiteX44" fmla="*/ 1471566 w 3619883"/>
                <a:gd name="connsiteY44" fmla="*/ 97777 h 4275461"/>
                <a:gd name="connsiteX45" fmla="*/ 1505739 w 3619883"/>
                <a:gd name="connsiteY45" fmla="*/ 75753 h 4275461"/>
                <a:gd name="connsiteX46" fmla="*/ 1590891 w 3619883"/>
                <a:gd name="connsiteY46" fmla="*/ 144702 h 4275461"/>
                <a:gd name="connsiteX47" fmla="*/ 1625616 w 3619883"/>
                <a:gd name="connsiteY47" fmla="*/ 110893 h 4275461"/>
                <a:gd name="connsiteX48" fmla="*/ 1658964 w 3619883"/>
                <a:gd name="connsiteY48" fmla="*/ 106547 h 4275461"/>
                <a:gd name="connsiteX49" fmla="*/ 1746598 w 3619883"/>
                <a:gd name="connsiteY49" fmla="*/ 122460 h 4275461"/>
                <a:gd name="connsiteX50" fmla="*/ 1811913 w 3619883"/>
                <a:gd name="connsiteY50" fmla="*/ 143234 h 4275461"/>
                <a:gd name="connsiteX51" fmla="*/ 1856557 w 3619883"/>
                <a:gd name="connsiteY51" fmla="*/ 133511 h 4275461"/>
                <a:gd name="connsiteX52" fmla="*/ 2066003 w 3619883"/>
                <a:gd name="connsiteY52" fmla="*/ 143313 h 4275461"/>
                <a:gd name="connsiteX53" fmla="*/ 2177615 w 3619883"/>
                <a:gd name="connsiteY53" fmla="*/ 119007 h 4275461"/>
                <a:gd name="connsiteX54" fmla="*/ 2255883 w 3619883"/>
                <a:gd name="connsiteY54" fmla="*/ 99047 h 4275461"/>
                <a:gd name="connsiteX55" fmla="*/ 2344622 w 3619883"/>
                <a:gd name="connsiteY55" fmla="*/ 91388 h 4275461"/>
                <a:gd name="connsiteX56" fmla="*/ 2455682 w 3619883"/>
                <a:gd name="connsiteY56" fmla="*/ 78869 h 4275461"/>
                <a:gd name="connsiteX57" fmla="*/ 2632609 w 3619883"/>
                <a:gd name="connsiteY57" fmla="*/ 75338 h 4275461"/>
                <a:gd name="connsiteX58" fmla="*/ 2742291 w 3619883"/>
                <a:gd name="connsiteY58" fmla="*/ 92282 h 4275461"/>
                <a:gd name="connsiteX59" fmla="*/ 2851974 w 3619883"/>
                <a:gd name="connsiteY59" fmla="*/ 109227 h 4275461"/>
                <a:gd name="connsiteX60" fmla="*/ 2907643 w 3619883"/>
                <a:gd name="connsiteY60" fmla="*/ 100020 h 4275461"/>
                <a:gd name="connsiteX61" fmla="*/ 2944022 w 3619883"/>
                <a:gd name="connsiteY61" fmla="*/ 30853 h 4275461"/>
                <a:gd name="connsiteX62" fmla="*/ 3022289 w 3619883"/>
                <a:gd name="connsiteY62" fmla="*/ 10893 h 4275461"/>
                <a:gd name="connsiteX63" fmla="*/ 3054807 w 3619883"/>
                <a:gd name="connsiteY63" fmla="*/ 24226 h 4275461"/>
                <a:gd name="connsiteX64" fmla="*/ 3141892 w 3619883"/>
                <a:gd name="connsiteY64" fmla="*/ 51925 h 4275461"/>
                <a:gd name="connsiteX65" fmla="*/ 3185711 w 3619883"/>
                <a:gd name="connsiteY65" fmla="*/ 59881 h 4275461"/>
                <a:gd name="connsiteX66" fmla="*/ 3219056 w 3619883"/>
                <a:gd name="connsiteY66" fmla="*/ 55536 h 4275461"/>
                <a:gd name="connsiteX67" fmla="*/ 3263425 w 3619883"/>
                <a:gd name="connsiteY67" fmla="*/ 51706 h 4275461"/>
                <a:gd name="connsiteX68" fmla="*/ 3296219 w 3619883"/>
                <a:gd name="connsiteY68" fmla="*/ 59147 h 4275461"/>
                <a:gd name="connsiteX69" fmla="*/ 3319094 w 3619883"/>
                <a:gd name="connsiteY69" fmla="*/ 42500 h 4275461"/>
                <a:gd name="connsiteX70" fmla="*/ 3420511 w 3619883"/>
                <a:gd name="connsiteY70" fmla="*/ 0 h 4275461"/>
                <a:gd name="connsiteX71" fmla="*/ 3453305 w 3619883"/>
                <a:gd name="connsiteY71" fmla="*/ 7440 h 4275461"/>
                <a:gd name="connsiteX72" fmla="*/ 3496571 w 3619883"/>
                <a:gd name="connsiteY72" fmla="*/ 27182 h 4275461"/>
                <a:gd name="connsiteX73" fmla="*/ 3602117 w 3619883"/>
                <a:gd name="connsiteY73" fmla="*/ 132521 h 4275461"/>
                <a:gd name="connsiteX74" fmla="*/ 3619883 w 3619883"/>
                <a:gd name="connsiteY74" fmla="*/ 140049 h 4275461"/>
                <a:gd name="connsiteX75" fmla="*/ 3619883 w 3619883"/>
                <a:gd name="connsiteY75" fmla="*/ 755612 h 4275461"/>
                <a:gd name="connsiteX0" fmla="*/ 3619883 w 3619883"/>
                <a:gd name="connsiteY0" fmla="*/ 755612 h 4275461"/>
                <a:gd name="connsiteX1" fmla="*/ 3052674 w 3619883"/>
                <a:gd name="connsiteY1" fmla="*/ 4275461 h 4275461"/>
                <a:gd name="connsiteX2" fmla="*/ 3014011 w 3619883"/>
                <a:gd name="connsiteY2" fmla="*/ 4275461 h 4275461"/>
                <a:gd name="connsiteX3" fmla="*/ 2761042 w 3619883"/>
                <a:gd name="connsiteY3" fmla="*/ 4275461 h 4275461"/>
                <a:gd name="connsiteX4" fmla="*/ 2690646 w 3619883"/>
                <a:gd name="connsiteY4" fmla="*/ 4275461 h 4275461"/>
                <a:gd name="connsiteX5" fmla="*/ 2511710 w 3619883"/>
                <a:gd name="connsiteY5" fmla="*/ 4275461 h 4275461"/>
                <a:gd name="connsiteX6" fmla="*/ 2337697 w 3619883"/>
                <a:gd name="connsiteY6" fmla="*/ 4275461 h 4275461"/>
                <a:gd name="connsiteX7" fmla="*/ 2150155 w 3619883"/>
                <a:gd name="connsiteY7" fmla="*/ 4275461 h 4275461"/>
                <a:gd name="connsiteX8" fmla="*/ 2079759 w 3619883"/>
                <a:gd name="connsiteY8" fmla="*/ 4275461 h 4275461"/>
                <a:gd name="connsiteX9" fmla="*/ 1824703 w 3619883"/>
                <a:gd name="connsiteY9" fmla="*/ 4275461 h 4275461"/>
                <a:gd name="connsiteX10" fmla="*/ 1796694 w 3619883"/>
                <a:gd name="connsiteY10" fmla="*/ 4275461 h 4275461"/>
                <a:gd name="connsiteX11" fmla="*/ 1558844 w 3619883"/>
                <a:gd name="connsiteY11" fmla="*/ 4275461 h 4275461"/>
                <a:gd name="connsiteX12" fmla="*/ 1427396 w 3619883"/>
                <a:gd name="connsiteY12" fmla="*/ 4275461 h 4275461"/>
                <a:gd name="connsiteX13" fmla="*/ 1210751 w 3619883"/>
                <a:gd name="connsiteY13" fmla="*/ 4275461 h 4275461"/>
                <a:gd name="connsiteX14" fmla="*/ 1140354 w 3619883"/>
                <a:gd name="connsiteY14" fmla="*/ 4275461 h 4275461"/>
                <a:gd name="connsiteX15" fmla="*/ 953807 w 3619883"/>
                <a:gd name="connsiteY15" fmla="*/ 4275461 h 4275461"/>
                <a:gd name="connsiteX16" fmla="*/ 829432 w 3619883"/>
                <a:gd name="connsiteY16" fmla="*/ 4275461 h 4275461"/>
                <a:gd name="connsiteX17" fmla="*/ 611484 w 3619883"/>
                <a:gd name="connsiteY17" fmla="*/ 4275461 h 4275461"/>
                <a:gd name="connsiteX18" fmla="*/ 573998 w 3619883"/>
                <a:gd name="connsiteY18" fmla="*/ 4275461 h 4275461"/>
                <a:gd name="connsiteX19" fmla="*/ 336164 w 3619883"/>
                <a:gd name="connsiteY19" fmla="*/ 4275461 h 4275461"/>
                <a:gd name="connsiteX20" fmla="*/ 189322 w 3619883"/>
                <a:gd name="connsiteY20" fmla="*/ 4275461 h 4275461"/>
                <a:gd name="connsiteX21" fmla="*/ 0 w 3619883"/>
                <a:gd name="connsiteY21" fmla="*/ 4275461 h 4275461"/>
                <a:gd name="connsiteX22" fmla="*/ 0 w 3619883"/>
                <a:gd name="connsiteY22" fmla="*/ 42229 h 4275461"/>
                <a:gd name="connsiteX23" fmla="*/ 42464 w 3619883"/>
                <a:gd name="connsiteY23" fmla="*/ 40518 h 4275461"/>
                <a:gd name="connsiteX24" fmla="*/ 137733 w 3619883"/>
                <a:gd name="connsiteY24" fmla="*/ 35355 h 4275461"/>
                <a:gd name="connsiteX25" fmla="*/ 270565 w 3619883"/>
                <a:gd name="connsiteY25" fmla="*/ 29759 h 4275461"/>
                <a:gd name="connsiteX26" fmla="*/ 479734 w 3619883"/>
                <a:gd name="connsiteY26" fmla="*/ 45455 h 4275461"/>
                <a:gd name="connsiteX27" fmla="*/ 524103 w 3619883"/>
                <a:gd name="connsiteY27" fmla="*/ 41625 h 4275461"/>
                <a:gd name="connsiteX28" fmla="*/ 624416 w 3619883"/>
                <a:gd name="connsiteY28" fmla="*/ 22696 h 4275461"/>
                <a:gd name="connsiteX29" fmla="*/ 657762 w 3619883"/>
                <a:gd name="connsiteY29" fmla="*/ 18351 h 4275461"/>
                <a:gd name="connsiteX30" fmla="*/ 690557 w 3619883"/>
                <a:gd name="connsiteY30" fmla="*/ 25792 h 4275461"/>
                <a:gd name="connsiteX31" fmla="*/ 745123 w 3619883"/>
                <a:gd name="connsiteY31" fmla="*/ 40157 h 4275461"/>
                <a:gd name="connsiteX32" fmla="*/ 789493 w 3619883"/>
                <a:gd name="connsiteY32" fmla="*/ 36327 h 4275461"/>
                <a:gd name="connsiteX33" fmla="*/ 854255 w 3619883"/>
                <a:gd name="connsiteY33" fmla="*/ 68887 h 4275461"/>
                <a:gd name="connsiteX34" fmla="*/ 897520 w 3619883"/>
                <a:gd name="connsiteY34" fmla="*/ 88629 h 4275461"/>
                <a:gd name="connsiteX35" fmla="*/ 940510 w 3619883"/>
                <a:gd name="connsiteY35" fmla="*/ 114265 h 4275461"/>
                <a:gd name="connsiteX36" fmla="*/ 1082712 w 3619883"/>
                <a:gd name="connsiteY36" fmla="*/ 144543 h 4275461"/>
                <a:gd name="connsiteX37" fmla="*/ 1205348 w 3619883"/>
                <a:gd name="connsiteY37" fmla="*/ 120753 h 4275461"/>
                <a:gd name="connsiteX38" fmla="*/ 1271764 w 3619883"/>
                <a:gd name="connsiteY38" fmla="*/ 117956 h 4275461"/>
                <a:gd name="connsiteX39" fmla="*/ 1315583 w 3619883"/>
                <a:gd name="connsiteY39" fmla="*/ 125912 h 4275461"/>
                <a:gd name="connsiteX40" fmla="*/ 1359125 w 3619883"/>
                <a:gd name="connsiteY40" fmla="*/ 139761 h 4275461"/>
                <a:gd name="connsiteX41" fmla="*/ 1391919 w 3619883"/>
                <a:gd name="connsiteY41" fmla="*/ 147202 h 4275461"/>
                <a:gd name="connsiteX42" fmla="*/ 1436563 w 3619883"/>
                <a:gd name="connsiteY42" fmla="*/ 137480 h 4275461"/>
                <a:gd name="connsiteX43" fmla="*/ 1471566 w 3619883"/>
                <a:gd name="connsiteY43" fmla="*/ 97777 h 4275461"/>
                <a:gd name="connsiteX44" fmla="*/ 1505739 w 3619883"/>
                <a:gd name="connsiteY44" fmla="*/ 75753 h 4275461"/>
                <a:gd name="connsiteX45" fmla="*/ 1590891 w 3619883"/>
                <a:gd name="connsiteY45" fmla="*/ 144702 h 4275461"/>
                <a:gd name="connsiteX46" fmla="*/ 1625616 w 3619883"/>
                <a:gd name="connsiteY46" fmla="*/ 110893 h 4275461"/>
                <a:gd name="connsiteX47" fmla="*/ 1658964 w 3619883"/>
                <a:gd name="connsiteY47" fmla="*/ 106547 h 4275461"/>
                <a:gd name="connsiteX48" fmla="*/ 1746598 w 3619883"/>
                <a:gd name="connsiteY48" fmla="*/ 122460 h 4275461"/>
                <a:gd name="connsiteX49" fmla="*/ 1811913 w 3619883"/>
                <a:gd name="connsiteY49" fmla="*/ 143234 h 4275461"/>
                <a:gd name="connsiteX50" fmla="*/ 1856557 w 3619883"/>
                <a:gd name="connsiteY50" fmla="*/ 133511 h 4275461"/>
                <a:gd name="connsiteX51" fmla="*/ 2066003 w 3619883"/>
                <a:gd name="connsiteY51" fmla="*/ 143313 h 4275461"/>
                <a:gd name="connsiteX52" fmla="*/ 2177615 w 3619883"/>
                <a:gd name="connsiteY52" fmla="*/ 119007 h 4275461"/>
                <a:gd name="connsiteX53" fmla="*/ 2255883 w 3619883"/>
                <a:gd name="connsiteY53" fmla="*/ 99047 h 4275461"/>
                <a:gd name="connsiteX54" fmla="*/ 2344622 w 3619883"/>
                <a:gd name="connsiteY54" fmla="*/ 91388 h 4275461"/>
                <a:gd name="connsiteX55" fmla="*/ 2455682 w 3619883"/>
                <a:gd name="connsiteY55" fmla="*/ 78869 h 4275461"/>
                <a:gd name="connsiteX56" fmla="*/ 2632609 w 3619883"/>
                <a:gd name="connsiteY56" fmla="*/ 75338 h 4275461"/>
                <a:gd name="connsiteX57" fmla="*/ 2742291 w 3619883"/>
                <a:gd name="connsiteY57" fmla="*/ 92282 h 4275461"/>
                <a:gd name="connsiteX58" fmla="*/ 2851974 w 3619883"/>
                <a:gd name="connsiteY58" fmla="*/ 109227 h 4275461"/>
                <a:gd name="connsiteX59" fmla="*/ 2907643 w 3619883"/>
                <a:gd name="connsiteY59" fmla="*/ 100020 h 4275461"/>
                <a:gd name="connsiteX60" fmla="*/ 2944022 w 3619883"/>
                <a:gd name="connsiteY60" fmla="*/ 30853 h 4275461"/>
                <a:gd name="connsiteX61" fmla="*/ 3022289 w 3619883"/>
                <a:gd name="connsiteY61" fmla="*/ 10893 h 4275461"/>
                <a:gd name="connsiteX62" fmla="*/ 3054807 w 3619883"/>
                <a:gd name="connsiteY62" fmla="*/ 24226 h 4275461"/>
                <a:gd name="connsiteX63" fmla="*/ 3141892 w 3619883"/>
                <a:gd name="connsiteY63" fmla="*/ 51925 h 4275461"/>
                <a:gd name="connsiteX64" fmla="*/ 3185711 w 3619883"/>
                <a:gd name="connsiteY64" fmla="*/ 59881 h 4275461"/>
                <a:gd name="connsiteX65" fmla="*/ 3219056 w 3619883"/>
                <a:gd name="connsiteY65" fmla="*/ 55536 h 4275461"/>
                <a:gd name="connsiteX66" fmla="*/ 3263425 w 3619883"/>
                <a:gd name="connsiteY66" fmla="*/ 51706 h 4275461"/>
                <a:gd name="connsiteX67" fmla="*/ 3296219 w 3619883"/>
                <a:gd name="connsiteY67" fmla="*/ 59147 h 4275461"/>
                <a:gd name="connsiteX68" fmla="*/ 3319094 w 3619883"/>
                <a:gd name="connsiteY68" fmla="*/ 42500 h 4275461"/>
                <a:gd name="connsiteX69" fmla="*/ 3420511 w 3619883"/>
                <a:gd name="connsiteY69" fmla="*/ 0 h 4275461"/>
                <a:gd name="connsiteX70" fmla="*/ 3453305 w 3619883"/>
                <a:gd name="connsiteY70" fmla="*/ 7440 h 4275461"/>
                <a:gd name="connsiteX71" fmla="*/ 3496571 w 3619883"/>
                <a:gd name="connsiteY71" fmla="*/ 27182 h 4275461"/>
                <a:gd name="connsiteX72" fmla="*/ 3602117 w 3619883"/>
                <a:gd name="connsiteY72" fmla="*/ 132521 h 4275461"/>
                <a:gd name="connsiteX73" fmla="*/ 3619883 w 3619883"/>
                <a:gd name="connsiteY73" fmla="*/ 140049 h 4275461"/>
                <a:gd name="connsiteX74" fmla="*/ 3619883 w 3619883"/>
                <a:gd name="connsiteY74" fmla="*/ 755612 h 4275461"/>
                <a:gd name="connsiteX0" fmla="*/ 3619883 w 3619883"/>
                <a:gd name="connsiteY0" fmla="*/ 755612 h 4275461"/>
                <a:gd name="connsiteX1" fmla="*/ 3014011 w 3619883"/>
                <a:gd name="connsiteY1" fmla="*/ 4275461 h 4275461"/>
                <a:gd name="connsiteX2" fmla="*/ 2761042 w 3619883"/>
                <a:gd name="connsiteY2" fmla="*/ 4275461 h 4275461"/>
                <a:gd name="connsiteX3" fmla="*/ 2690646 w 3619883"/>
                <a:gd name="connsiteY3" fmla="*/ 4275461 h 4275461"/>
                <a:gd name="connsiteX4" fmla="*/ 2511710 w 3619883"/>
                <a:gd name="connsiteY4" fmla="*/ 4275461 h 4275461"/>
                <a:gd name="connsiteX5" fmla="*/ 2337697 w 3619883"/>
                <a:gd name="connsiteY5" fmla="*/ 4275461 h 4275461"/>
                <a:gd name="connsiteX6" fmla="*/ 2150155 w 3619883"/>
                <a:gd name="connsiteY6" fmla="*/ 4275461 h 4275461"/>
                <a:gd name="connsiteX7" fmla="*/ 2079759 w 3619883"/>
                <a:gd name="connsiteY7" fmla="*/ 4275461 h 4275461"/>
                <a:gd name="connsiteX8" fmla="*/ 1824703 w 3619883"/>
                <a:gd name="connsiteY8" fmla="*/ 4275461 h 4275461"/>
                <a:gd name="connsiteX9" fmla="*/ 1796694 w 3619883"/>
                <a:gd name="connsiteY9" fmla="*/ 4275461 h 4275461"/>
                <a:gd name="connsiteX10" fmla="*/ 1558844 w 3619883"/>
                <a:gd name="connsiteY10" fmla="*/ 4275461 h 4275461"/>
                <a:gd name="connsiteX11" fmla="*/ 1427396 w 3619883"/>
                <a:gd name="connsiteY11" fmla="*/ 4275461 h 4275461"/>
                <a:gd name="connsiteX12" fmla="*/ 1210751 w 3619883"/>
                <a:gd name="connsiteY12" fmla="*/ 4275461 h 4275461"/>
                <a:gd name="connsiteX13" fmla="*/ 1140354 w 3619883"/>
                <a:gd name="connsiteY13" fmla="*/ 4275461 h 4275461"/>
                <a:gd name="connsiteX14" fmla="*/ 953807 w 3619883"/>
                <a:gd name="connsiteY14" fmla="*/ 4275461 h 4275461"/>
                <a:gd name="connsiteX15" fmla="*/ 829432 w 3619883"/>
                <a:gd name="connsiteY15" fmla="*/ 4275461 h 4275461"/>
                <a:gd name="connsiteX16" fmla="*/ 611484 w 3619883"/>
                <a:gd name="connsiteY16" fmla="*/ 4275461 h 4275461"/>
                <a:gd name="connsiteX17" fmla="*/ 573998 w 3619883"/>
                <a:gd name="connsiteY17" fmla="*/ 4275461 h 4275461"/>
                <a:gd name="connsiteX18" fmla="*/ 336164 w 3619883"/>
                <a:gd name="connsiteY18" fmla="*/ 4275461 h 4275461"/>
                <a:gd name="connsiteX19" fmla="*/ 189322 w 3619883"/>
                <a:gd name="connsiteY19" fmla="*/ 4275461 h 4275461"/>
                <a:gd name="connsiteX20" fmla="*/ 0 w 3619883"/>
                <a:gd name="connsiteY20" fmla="*/ 4275461 h 4275461"/>
                <a:gd name="connsiteX21" fmla="*/ 0 w 3619883"/>
                <a:gd name="connsiteY21" fmla="*/ 42229 h 4275461"/>
                <a:gd name="connsiteX22" fmla="*/ 42464 w 3619883"/>
                <a:gd name="connsiteY22" fmla="*/ 40518 h 4275461"/>
                <a:gd name="connsiteX23" fmla="*/ 137733 w 3619883"/>
                <a:gd name="connsiteY23" fmla="*/ 35355 h 4275461"/>
                <a:gd name="connsiteX24" fmla="*/ 270565 w 3619883"/>
                <a:gd name="connsiteY24" fmla="*/ 29759 h 4275461"/>
                <a:gd name="connsiteX25" fmla="*/ 479734 w 3619883"/>
                <a:gd name="connsiteY25" fmla="*/ 45455 h 4275461"/>
                <a:gd name="connsiteX26" fmla="*/ 524103 w 3619883"/>
                <a:gd name="connsiteY26" fmla="*/ 41625 h 4275461"/>
                <a:gd name="connsiteX27" fmla="*/ 624416 w 3619883"/>
                <a:gd name="connsiteY27" fmla="*/ 22696 h 4275461"/>
                <a:gd name="connsiteX28" fmla="*/ 657762 w 3619883"/>
                <a:gd name="connsiteY28" fmla="*/ 18351 h 4275461"/>
                <a:gd name="connsiteX29" fmla="*/ 690557 w 3619883"/>
                <a:gd name="connsiteY29" fmla="*/ 25792 h 4275461"/>
                <a:gd name="connsiteX30" fmla="*/ 745123 w 3619883"/>
                <a:gd name="connsiteY30" fmla="*/ 40157 h 4275461"/>
                <a:gd name="connsiteX31" fmla="*/ 789493 w 3619883"/>
                <a:gd name="connsiteY31" fmla="*/ 36327 h 4275461"/>
                <a:gd name="connsiteX32" fmla="*/ 854255 w 3619883"/>
                <a:gd name="connsiteY32" fmla="*/ 68887 h 4275461"/>
                <a:gd name="connsiteX33" fmla="*/ 897520 w 3619883"/>
                <a:gd name="connsiteY33" fmla="*/ 88629 h 4275461"/>
                <a:gd name="connsiteX34" fmla="*/ 940510 w 3619883"/>
                <a:gd name="connsiteY34" fmla="*/ 114265 h 4275461"/>
                <a:gd name="connsiteX35" fmla="*/ 1082712 w 3619883"/>
                <a:gd name="connsiteY35" fmla="*/ 144543 h 4275461"/>
                <a:gd name="connsiteX36" fmla="*/ 1205348 w 3619883"/>
                <a:gd name="connsiteY36" fmla="*/ 120753 h 4275461"/>
                <a:gd name="connsiteX37" fmla="*/ 1271764 w 3619883"/>
                <a:gd name="connsiteY37" fmla="*/ 117956 h 4275461"/>
                <a:gd name="connsiteX38" fmla="*/ 1315583 w 3619883"/>
                <a:gd name="connsiteY38" fmla="*/ 125912 h 4275461"/>
                <a:gd name="connsiteX39" fmla="*/ 1359125 w 3619883"/>
                <a:gd name="connsiteY39" fmla="*/ 139761 h 4275461"/>
                <a:gd name="connsiteX40" fmla="*/ 1391919 w 3619883"/>
                <a:gd name="connsiteY40" fmla="*/ 147202 h 4275461"/>
                <a:gd name="connsiteX41" fmla="*/ 1436563 w 3619883"/>
                <a:gd name="connsiteY41" fmla="*/ 137480 h 4275461"/>
                <a:gd name="connsiteX42" fmla="*/ 1471566 w 3619883"/>
                <a:gd name="connsiteY42" fmla="*/ 97777 h 4275461"/>
                <a:gd name="connsiteX43" fmla="*/ 1505739 w 3619883"/>
                <a:gd name="connsiteY43" fmla="*/ 75753 h 4275461"/>
                <a:gd name="connsiteX44" fmla="*/ 1590891 w 3619883"/>
                <a:gd name="connsiteY44" fmla="*/ 144702 h 4275461"/>
                <a:gd name="connsiteX45" fmla="*/ 1625616 w 3619883"/>
                <a:gd name="connsiteY45" fmla="*/ 110893 h 4275461"/>
                <a:gd name="connsiteX46" fmla="*/ 1658964 w 3619883"/>
                <a:gd name="connsiteY46" fmla="*/ 106547 h 4275461"/>
                <a:gd name="connsiteX47" fmla="*/ 1746598 w 3619883"/>
                <a:gd name="connsiteY47" fmla="*/ 122460 h 4275461"/>
                <a:gd name="connsiteX48" fmla="*/ 1811913 w 3619883"/>
                <a:gd name="connsiteY48" fmla="*/ 143234 h 4275461"/>
                <a:gd name="connsiteX49" fmla="*/ 1856557 w 3619883"/>
                <a:gd name="connsiteY49" fmla="*/ 133511 h 4275461"/>
                <a:gd name="connsiteX50" fmla="*/ 2066003 w 3619883"/>
                <a:gd name="connsiteY50" fmla="*/ 143313 h 4275461"/>
                <a:gd name="connsiteX51" fmla="*/ 2177615 w 3619883"/>
                <a:gd name="connsiteY51" fmla="*/ 119007 h 4275461"/>
                <a:gd name="connsiteX52" fmla="*/ 2255883 w 3619883"/>
                <a:gd name="connsiteY52" fmla="*/ 99047 h 4275461"/>
                <a:gd name="connsiteX53" fmla="*/ 2344622 w 3619883"/>
                <a:gd name="connsiteY53" fmla="*/ 91388 h 4275461"/>
                <a:gd name="connsiteX54" fmla="*/ 2455682 w 3619883"/>
                <a:gd name="connsiteY54" fmla="*/ 78869 h 4275461"/>
                <a:gd name="connsiteX55" fmla="*/ 2632609 w 3619883"/>
                <a:gd name="connsiteY55" fmla="*/ 75338 h 4275461"/>
                <a:gd name="connsiteX56" fmla="*/ 2742291 w 3619883"/>
                <a:gd name="connsiteY56" fmla="*/ 92282 h 4275461"/>
                <a:gd name="connsiteX57" fmla="*/ 2851974 w 3619883"/>
                <a:gd name="connsiteY57" fmla="*/ 109227 h 4275461"/>
                <a:gd name="connsiteX58" fmla="*/ 2907643 w 3619883"/>
                <a:gd name="connsiteY58" fmla="*/ 100020 h 4275461"/>
                <a:gd name="connsiteX59" fmla="*/ 2944022 w 3619883"/>
                <a:gd name="connsiteY59" fmla="*/ 30853 h 4275461"/>
                <a:gd name="connsiteX60" fmla="*/ 3022289 w 3619883"/>
                <a:gd name="connsiteY60" fmla="*/ 10893 h 4275461"/>
                <a:gd name="connsiteX61" fmla="*/ 3054807 w 3619883"/>
                <a:gd name="connsiteY61" fmla="*/ 24226 h 4275461"/>
                <a:gd name="connsiteX62" fmla="*/ 3141892 w 3619883"/>
                <a:gd name="connsiteY62" fmla="*/ 51925 h 4275461"/>
                <a:gd name="connsiteX63" fmla="*/ 3185711 w 3619883"/>
                <a:gd name="connsiteY63" fmla="*/ 59881 h 4275461"/>
                <a:gd name="connsiteX64" fmla="*/ 3219056 w 3619883"/>
                <a:gd name="connsiteY64" fmla="*/ 55536 h 4275461"/>
                <a:gd name="connsiteX65" fmla="*/ 3263425 w 3619883"/>
                <a:gd name="connsiteY65" fmla="*/ 51706 h 4275461"/>
                <a:gd name="connsiteX66" fmla="*/ 3296219 w 3619883"/>
                <a:gd name="connsiteY66" fmla="*/ 59147 h 4275461"/>
                <a:gd name="connsiteX67" fmla="*/ 3319094 w 3619883"/>
                <a:gd name="connsiteY67" fmla="*/ 42500 h 4275461"/>
                <a:gd name="connsiteX68" fmla="*/ 3420511 w 3619883"/>
                <a:gd name="connsiteY68" fmla="*/ 0 h 4275461"/>
                <a:gd name="connsiteX69" fmla="*/ 3453305 w 3619883"/>
                <a:gd name="connsiteY69" fmla="*/ 7440 h 4275461"/>
                <a:gd name="connsiteX70" fmla="*/ 3496571 w 3619883"/>
                <a:gd name="connsiteY70" fmla="*/ 27182 h 4275461"/>
                <a:gd name="connsiteX71" fmla="*/ 3602117 w 3619883"/>
                <a:gd name="connsiteY71" fmla="*/ 132521 h 4275461"/>
                <a:gd name="connsiteX72" fmla="*/ 3619883 w 3619883"/>
                <a:gd name="connsiteY72" fmla="*/ 140049 h 4275461"/>
                <a:gd name="connsiteX73" fmla="*/ 3619883 w 3619883"/>
                <a:gd name="connsiteY73" fmla="*/ 755612 h 4275461"/>
                <a:gd name="connsiteX0" fmla="*/ 3619883 w 3619883"/>
                <a:gd name="connsiteY0" fmla="*/ 755612 h 4275461"/>
                <a:gd name="connsiteX1" fmla="*/ 2761042 w 3619883"/>
                <a:gd name="connsiteY1" fmla="*/ 4275461 h 4275461"/>
                <a:gd name="connsiteX2" fmla="*/ 2690646 w 3619883"/>
                <a:gd name="connsiteY2" fmla="*/ 4275461 h 4275461"/>
                <a:gd name="connsiteX3" fmla="*/ 2511710 w 3619883"/>
                <a:gd name="connsiteY3" fmla="*/ 4275461 h 4275461"/>
                <a:gd name="connsiteX4" fmla="*/ 2337697 w 3619883"/>
                <a:gd name="connsiteY4" fmla="*/ 4275461 h 4275461"/>
                <a:gd name="connsiteX5" fmla="*/ 2150155 w 3619883"/>
                <a:gd name="connsiteY5" fmla="*/ 4275461 h 4275461"/>
                <a:gd name="connsiteX6" fmla="*/ 2079759 w 3619883"/>
                <a:gd name="connsiteY6" fmla="*/ 4275461 h 4275461"/>
                <a:gd name="connsiteX7" fmla="*/ 1824703 w 3619883"/>
                <a:gd name="connsiteY7" fmla="*/ 4275461 h 4275461"/>
                <a:gd name="connsiteX8" fmla="*/ 1796694 w 3619883"/>
                <a:gd name="connsiteY8" fmla="*/ 4275461 h 4275461"/>
                <a:gd name="connsiteX9" fmla="*/ 1558844 w 3619883"/>
                <a:gd name="connsiteY9" fmla="*/ 4275461 h 4275461"/>
                <a:gd name="connsiteX10" fmla="*/ 1427396 w 3619883"/>
                <a:gd name="connsiteY10" fmla="*/ 4275461 h 4275461"/>
                <a:gd name="connsiteX11" fmla="*/ 1210751 w 3619883"/>
                <a:gd name="connsiteY11" fmla="*/ 4275461 h 4275461"/>
                <a:gd name="connsiteX12" fmla="*/ 1140354 w 3619883"/>
                <a:gd name="connsiteY12" fmla="*/ 4275461 h 4275461"/>
                <a:gd name="connsiteX13" fmla="*/ 953807 w 3619883"/>
                <a:gd name="connsiteY13" fmla="*/ 4275461 h 4275461"/>
                <a:gd name="connsiteX14" fmla="*/ 829432 w 3619883"/>
                <a:gd name="connsiteY14" fmla="*/ 4275461 h 4275461"/>
                <a:gd name="connsiteX15" fmla="*/ 611484 w 3619883"/>
                <a:gd name="connsiteY15" fmla="*/ 4275461 h 4275461"/>
                <a:gd name="connsiteX16" fmla="*/ 573998 w 3619883"/>
                <a:gd name="connsiteY16" fmla="*/ 4275461 h 4275461"/>
                <a:gd name="connsiteX17" fmla="*/ 336164 w 3619883"/>
                <a:gd name="connsiteY17" fmla="*/ 4275461 h 4275461"/>
                <a:gd name="connsiteX18" fmla="*/ 189322 w 3619883"/>
                <a:gd name="connsiteY18" fmla="*/ 4275461 h 4275461"/>
                <a:gd name="connsiteX19" fmla="*/ 0 w 3619883"/>
                <a:gd name="connsiteY19" fmla="*/ 4275461 h 4275461"/>
                <a:gd name="connsiteX20" fmla="*/ 0 w 3619883"/>
                <a:gd name="connsiteY20" fmla="*/ 42229 h 4275461"/>
                <a:gd name="connsiteX21" fmla="*/ 42464 w 3619883"/>
                <a:gd name="connsiteY21" fmla="*/ 40518 h 4275461"/>
                <a:gd name="connsiteX22" fmla="*/ 137733 w 3619883"/>
                <a:gd name="connsiteY22" fmla="*/ 35355 h 4275461"/>
                <a:gd name="connsiteX23" fmla="*/ 270565 w 3619883"/>
                <a:gd name="connsiteY23" fmla="*/ 29759 h 4275461"/>
                <a:gd name="connsiteX24" fmla="*/ 479734 w 3619883"/>
                <a:gd name="connsiteY24" fmla="*/ 45455 h 4275461"/>
                <a:gd name="connsiteX25" fmla="*/ 524103 w 3619883"/>
                <a:gd name="connsiteY25" fmla="*/ 41625 h 4275461"/>
                <a:gd name="connsiteX26" fmla="*/ 624416 w 3619883"/>
                <a:gd name="connsiteY26" fmla="*/ 22696 h 4275461"/>
                <a:gd name="connsiteX27" fmla="*/ 657762 w 3619883"/>
                <a:gd name="connsiteY27" fmla="*/ 18351 h 4275461"/>
                <a:gd name="connsiteX28" fmla="*/ 690557 w 3619883"/>
                <a:gd name="connsiteY28" fmla="*/ 25792 h 4275461"/>
                <a:gd name="connsiteX29" fmla="*/ 745123 w 3619883"/>
                <a:gd name="connsiteY29" fmla="*/ 40157 h 4275461"/>
                <a:gd name="connsiteX30" fmla="*/ 789493 w 3619883"/>
                <a:gd name="connsiteY30" fmla="*/ 36327 h 4275461"/>
                <a:gd name="connsiteX31" fmla="*/ 854255 w 3619883"/>
                <a:gd name="connsiteY31" fmla="*/ 68887 h 4275461"/>
                <a:gd name="connsiteX32" fmla="*/ 897520 w 3619883"/>
                <a:gd name="connsiteY32" fmla="*/ 88629 h 4275461"/>
                <a:gd name="connsiteX33" fmla="*/ 940510 w 3619883"/>
                <a:gd name="connsiteY33" fmla="*/ 114265 h 4275461"/>
                <a:gd name="connsiteX34" fmla="*/ 1082712 w 3619883"/>
                <a:gd name="connsiteY34" fmla="*/ 144543 h 4275461"/>
                <a:gd name="connsiteX35" fmla="*/ 1205348 w 3619883"/>
                <a:gd name="connsiteY35" fmla="*/ 120753 h 4275461"/>
                <a:gd name="connsiteX36" fmla="*/ 1271764 w 3619883"/>
                <a:gd name="connsiteY36" fmla="*/ 117956 h 4275461"/>
                <a:gd name="connsiteX37" fmla="*/ 1315583 w 3619883"/>
                <a:gd name="connsiteY37" fmla="*/ 125912 h 4275461"/>
                <a:gd name="connsiteX38" fmla="*/ 1359125 w 3619883"/>
                <a:gd name="connsiteY38" fmla="*/ 139761 h 4275461"/>
                <a:gd name="connsiteX39" fmla="*/ 1391919 w 3619883"/>
                <a:gd name="connsiteY39" fmla="*/ 147202 h 4275461"/>
                <a:gd name="connsiteX40" fmla="*/ 1436563 w 3619883"/>
                <a:gd name="connsiteY40" fmla="*/ 137480 h 4275461"/>
                <a:gd name="connsiteX41" fmla="*/ 1471566 w 3619883"/>
                <a:gd name="connsiteY41" fmla="*/ 97777 h 4275461"/>
                <a:gd name="connsiteX42" fmla="*/ 1505739 w 3619883"/>
                <a:gd name="connsiteY42" fmla="*/ 75753 h 4275461"/>
                <a:gd name="connsiteX43" fmla="*/ 1590891 w 3619883"/>
                <a:gd name="connsiteY43" fmla="*/ 144702 h 4275461"/>
                <a:gd name="connsiteX44" fmla="*/ 1625616 w 3619883"/>
                <a:gd name="connsiteY44" fmla="*/ 110893 h 4275461"/>
                <a:gd name="connsiteX45" fmla="*/ 1658964 w 3619883"/>
                <a:gd name="connsiteY45" fmla="*/ 106547 h 4275461"/>
                <a:gd name="connsiteX46" fmla="*/ 1746598 w 3619883"/>
                <a:gd name="connsiteY46" fmla="*/ 122460 h 4275461"/>
                <a:gd name="connsiteX47" fmla="*/ 1811913 w 3619883"/>
                <a:gd name="connsiteY47" fmla="*/ 143234 h 4275461"/>
                <a:gd name="connsiteX48" fmla="*/ 1856557 w 3619883"/>
                <a:gd name="connsiteY48" fmla="*/ 133511 h 4275461"/>
                <a:gd name="connsiteX49" fmla="*/ 2066003 w 3619883"/>
                <a:gd name="connsiteY49" fmla="*/ 143313 h 4275461"/>
                <a:gd name="connsiteX50" fmla="*/ 2177615 w 3619883"/>
                <a:gd name="connsiteY50" fmla="*/ 119007 h 4275461"/>
                <a:gd name="connsiteX51" fmla="*/ 2255883 w 3619883"/>
                <a:gd name="connsiteY51" fmla="*/ 99047 h 4275461"/>
                <a:gd name="connsiteX52" fmla="*/ 2344622 w 3619883"/>
                <a:gd name="connsiteY52" fmla="*/ 91388 h 4275461"/>
                <a:gd name="connsiteX53" fmla="*/ 2455682 w 3619883"/>
                <a:gd name="connsiteY53" fmla="*/ 78869 h 4275461"/>
                <a:gd name="connsiteX54" fmla="*/ 2632609 w 3619883"/>
                <a:gd name="connsiteY54" fmla="*/ 75338 h 4275461"/>
                <a:gd name="connsiteX55" fmla="*/ 2742291 w 3619883"/>
                <a:gd name="connsiteY55" fmla="*/ 92282 h 4275461"/>
                <a:gd name="connsiteX56" fmla="*/ 2851974 w 3619883"/>
                <a:gd name="connsiteY56" fmla="*/ 109227 h 4275461"/>
                <a:gd name="connsiteX57" fmla="*/ 2907643 w 3619883"/>
                <a:gd name="connsiteY57" fmla="*/ 100020 h 4275461"/>
                <a:gd name="connsiteX58" fmla="*/ 2944022 w 3619883"/>
                <a:gd name="connsiteY58" fmla="*/ 30853 h 4275461"/>
                <a:gd name="connsiteX59" fmla="*/ 3022289 w 3619883"/>
                <a:gd name="connsiteY59" fmla="*/ 10893 h 4275461"/>
                <a:gd name="connsiteX60" fmla="*/ 3054807 w 3619883"/>
                <a:gd name="connsiteY60" fmla="*/ 24226 h 4275461"/>
                <a:gd name="connsiteX61" fmla="*/ 3141892 w 3619883"/>
                <a:gd name="connsiteY61" fmla="*/ 51925 h 4275461"/>
                <a:gd name="connsiteX62" fmla="*/ 3185711 w 3619883"/>
                <a:gd name="connsiteY62" fmla="*/ 59881 h 4275461"/>
                <a:gd name="connsiteX63" fmla="*/ 3219056 w 3619883"/>
                <a:gd name="connsiteY63" fmla="*/ 55536 h 4275461"/>
                <a:gd name="connsiteX64" fmla="*/ 3263425 w 3619883"/>
                <a:gd name="connsiteY64" fmla="*/ 51706 h 4275461"/>
                <a:gd name="connsiteX65" fmla="*/ 3296219 w 3619883"/>
                <a:gd name="connsiteY65" fmla="*/ 59147 h 4275461"/>
                <a:gd name="connsiteX66" fmla="*/ 3319094 w 3619883"/>
                <a:gd name="connsiteY66" fmla="*/ 42500 h 4275461"/>
                <a:gd name="connsiteX67" fmla="*/ 3420511 w 3619883"/>
                <a:gd name="connsiteY67" fmla="*/ 0 h 4275461"/>
                <a:gd name="connsiteX68" fmla="*/ 3453305 w 3619883"/>
                <a:gd name="connsiteY68" fmla="*/ 7440 h 4275461"/>
                <a:gd name="connsiteX69" fmla="*/ 3496571 w 3619883"/>
                <a:gd name="connsiteY69" fmla="*/ 27182 h 4275461"/>
                <a:gd name="connsiteX70" fmla="*/ 3602117 w 3619883"/>
                <a:gd name="connsiteY70" fmla="*/ 132521 h 4275461"/>
                <a:gd name="connsiteX71" fmla="*/ 3619883 w 3619883"/>
                <a:gd name="connsiteY71" fmla="*/ 140049 h 4275461"/>
                <a:gd name="connsiteX72" fmla="*/ 3619883 w 3619883"/>
                <a:gd name="connsiteY72" fmla="*/ 755612 h 4275461"/>
                <a:gd name="connsiteX0" fmla="*/ 3619883 w 3619883"/>
                <a:gd name="connsiteY0" fmla="*/ 755612 h 4275461"/>
                <a:gd name="connsiteX1" fmla="*/ 2690646 w 3619883"/>
                <a:gd name="connsiteY1" fmla="*/ 4275461 h 4275461"/>
                <a:gd name="connsiteX2" fmla="*/ 2511710 w 3619883"/>
                <a:gd name="connsiteY2" fmla="*/ 4275461 h 4275461"/>
                <a:gd name="connsiteX3" fmla="*/ 2337697 w 3619883"/>
                <a:gd name="connsiteY3" fmla="*/ 4275461 h 4275461"/>
                <a:gd name="connsiteX4" fmla="*/ 2150155 w 3619883"/>
                <a:gd name="connsiteY4" fmla="*/ 4275461 h 4275461"/>
                <a:gd name="connsiteX5" fmla="*/ 2079759 w 3619883"/>
                <a:gd name="connsiteY5" fmla="*/ 4275461 h 4275461"/>
                <a:gd name="connsiteX6" fmla="*/ 1824703 w 3619883"/>
                <a:gd name="connsiteY6" fmla="*/ 4275461 h 4275461"/>
                <a:gd name="connsiteX7" fmla="*/ 1796694 w 3619883"/>
                <a:gd name="connsiteY7" fmla="*/ 4275461 h 4275461"/>
                <a:gd name="connsiteX8" fmla="*/ 1558844 w 3619883"/>
                <a:gd name="connsiteY8" fmla="*/ 4275461 h 4275461"/>
                <a:gd name="connsiteX9" fmla="*/ 1427396 w 3619883"/>
                <a:gd name="connsiteY9" fmla="*/ 4275461 h 4275461"/>
                <a:gd name="connsiteX10" fmla="*/ 1210751 w 3619883"/>
                <a:gd name="connsiteY10" fmla="*/ 4275461 h 4275461"/>
                <a:gd name="connsiteX11" fmla="*/ 1140354 w 3619883"/>
                <a:gd name="connsiteY11" fmla="*/ 4275461 h 4275461"/>
                <a:gd name="connsiteX12" fmla="*/ 953807 w 3619883"/>
                <a:gd name="connsiteY12" fmla="*/ 4275461 h 4275461"/>
                <a:gd name="connsiteX13" fmla="*/ 829432 w 3619883"/>
                <a:gd name="connsiteY13" fmla="*/ 4275461 h 4275461"/>
                <a:gd name="connsiteX14" fmla="*/ 611484 w 3619883"/>
                <a:gd name="connsiteY14" fmla="*/ 4275461 h 4275461"/>
                <a:gd name="connsiteX15" fmla="*/ 573998 w 3619883"/>
                <a:gd name="connsiteY15" fmla="*/ 4275461 h 4275461"/>
                <a:gd name="connsiteX16" fmla="*/ 336164 w 3619883"/>
                <a:gd name="connsiteY16" fmla="*/ 4275461 h 4275461"/>
                <a:gd name="connsiteX17" fmla="*/ 189322 w 3619883"/>
                <a:gd name="connsiteY17" fmla="*/ 4275461 h 4275461"/>
                <a:gd name="connsiteX18" fmla="*/ 0 w 3619883"/>
                <a:gd name="connsiteY18" fmla="*/ 4275461 h 4275461"/>
                <a:gd name="connsiteX19" fmla="*/ 0 w 3619883"/>
                <a:gd name="connsiteY19" fmla="*/ 42229 h 4275461"/>
                <a:gd name="connsiteX20" fmla="*/ 42464 w 3619883"/>
                <a:gd name="connsiteY20" fmla="*/ 40518 h 4275461"/>
                <a:gd name="connsiteX21" fmla="*/ 137733 w 3619883"/>
                <a:gd name="connsiteY21" fmla="*/ 35355 h 4275461"/>
                <a:gd name="connsiteX22" fmla="*/ 270565 w 3619883"/>
                <a:gd name="connsiteY22" fmla="*/ 29759 h 4275461"/>
                <a:gd name="connsiteX23" fmla="*/ 479734 w 3619883"/>
                <a:gd name="connsiteY23" fmla="*/ 45455 h 4275461"/>
                <a:gd name="connsiteX24" fmla="*/ 524103 w 3619883"/>
                <a:gd name="connsiteY24" fmla="*/ 41625 h 4275461"/>
                <a:gd name="connsiteX25" fmla="*/ 624416 w 3619883"/>
                <a:gd name="connsiteY25" fmla="*/ 22696 h 4275461"/>
                <a:gd name="connsiteX26" fmla="*/ 657762 w 3619883"/>
                <a:gd name="connsiteY26" fmla="*/ 18351 h 4275461"/>
                <a:gd name="connsiteX27" fmla="*/ 690557 w 3619883"/>
                <a:gd name="connsiteY27" fmla="*/ 25792 h 4275461"/>
                <a:gd name="connsiteX28" fmla="*/ 745123 w 3619883"/>
                <a:gd name="connsiteY28" fmla="*/ 40157 h 4275461"/>
                <a:gd name="connsiteX29" fmla="*/ 789493 w 3619883"/>
                <a:gd name="connsiteY29" fmla="*/ 36327 h 4275461"/>
                <a:gd name="connsiteX30" fmla="*/ 854255 w 3619883"/>
                <a:gd name="connsiteY30" fmla="*/ 68887 h 4275461"/>
                <a:gd name="connsiteX31" fmla="*/ 897520 w 3619883"/>
                <a:gd name="connsiteY31" fmla="*/ 88629 h 4275461"/>
                <a:gd name="connsiteX32" fmla="*/ 940510 w 3619883"/>
                <a:gd name="connsiteY32" fmla="*/ 114265 h 4275461"/>
                <a:gd name="connsiteX33" fmla="*/ 1082712 w 3619883"/>
                <a:gd name="connsiteY33" fmla="*/ 144543 h 4275461"/>
                <a:gd name="connsiteX34" fmla="*/ 1205348 w 3619883"/>
                <a:gd name="connsiteY34" fmla="*/ 120753 h 4275461"/>
                <a:gd name="connsiteX35" fmla="*/ 1271764 w 3619883"/>
                <a:gd name="connsiteY35" fmla="*/ 117956 h 4275461"/>
                <a:gd name="connsiteX36" fmla="*/ 1315583 w 3619883"/>
                <a:gd name="connsiteY36" fmla="*/ 125912 h 4275461"/>
                <a:gd name="connsiteX37" fmla="*/ 1359125 w 3619883"/>
                <a:gd name="connsiteY37" fmla="*/ 139761 h 4275461"/>
                <a:gd name="connsiteX38" fmla="*/ 1391919 w 3619883"/>
                <a:gd name="connsiteY38" fmla="*/ 147202 h 4275461"/>
                <a:gd name="connsiteX39" fmla="*/ 1436563 w 3619883"/>
                <a:gd name="connsiteY39" fmla="*/ 137480 h 4275461"/>
                <a:gd name="connsiteX40" fmla="*/ 1471566 w 3619883"/>
                <a:gd name="connsiteY40" fmla="*/ 97777 h 4275461"/>
                <a:gd name="connsiteX41" fmla="*/ 1505739 w 3619883"/>
                <a:gd name="connsiteY41" fmla="*/ 75753 h 4275461"/>
                <a:gd name="connsiteX42" fmla="*/ 1590891 w 3619883"/>
                <a:gd name="connsiteY42" fmla="*/ 144702 h 4275461"/>
                <a:gd name="connsiteX43" fmla="*/ 1625616 w 3619883"/>
                <a:gd name="connsiteY43" fmla="*/ 110893 h 4275461"/>
                <a:gd name="connsiteX44" fmla="*/ 1658964 w 3619883"/>
                <a:gd name="connsiteY44" fmla="*/ 106547 h 4275461"/>
                <a:gd name="connsiteX45" fmla="*/ 1746598 w 3619883"/>
                <a:gd name="connsiteY45" fmla="*/ 122460 h 4275461"/>
                <a:gd name="connsiteX46" fmla="*/ 1811913 w 3619883"/>
                <a:gd name="connsiteY46" fmla="*/ 143234 h 4275461"/>
                <a:gd name="connsiteX47" fmla="*/ 1856557 w 3619883"/>
                <a:gd name="connsiteY47" fmla="*/ 133511 h 4275461"/>
                <a:gd name="connsiteX48" fmla="*/ 2066003 w 3619883"/>
                <a:gd name="connsiteY48" fmla="*/ 143313 h 4275461"/>
                <a:gd name="connsiteX49" fmla="*/ 2177615 w 3619883"/>
                <a:gd name="connsiteY49" fmla="*/ 119007 h 4275461"/>
                <a:gd name="connsiteX50" fmla="*/ 2255883 w 3619883"/>
                <a:gd name="connsiteY50" fmla="*/ 99047 h 4275461"/>
                <a:gd name="connsiteX51" fmla="*/ 2344622 w 3619883"/>
                <a:gd name="connsiteY51" fmla="*/ 91388 h 4275461"/>
                <a:gd name="connsiteX52" fmla="*/ 2455682 w 3619883"/>
                <a:gd name="connsiteY52" fmla="*/ 78869 h 4275461"/>
                <a:gd name="connsiteX53" fmla="*/ 2632609 w 3619883"/>
                <a:gd name="connsiteY53" fmla="*/ 75338 h 4275461"/>
                <a:gd name="connsiteX54" fmla="*/ 2742291 w 3619883"/>
                <a:gd name="connsiteY54" fmla="*/ 92282 h 4275461"/>
                <a:gd name="connsiteX55" fmla="*/ 2851974 w 3619883"/>
                <a:gd name="connsiteY55" fmla="*/ 109227 h 4275461"/>
                <a:gd name="connsiteX56" fmla="*/ 2907643 w 3619883"/>
                <a:gd name="connsiteY56" fmla="*/ 100020 h 4275461"/>
                <a:gd name="connsiteX57" fmla="*/ 2944022 w 3619883"/>
                <a:gd name="connsiteY57" fmla="*/ 30853 h 4275461"/>
                <a:gd name="connsiteX58" fmla="*/ 3022289 w 3619883"/>
                <a:gd name="connsiteY58" fmla="*/ 10893 h 4275461"/>
                <a:gd name="connsiteX59" fmla="*/ 3054807 w 3619883"/>
                <a:gd name="connsiteY59" fmla="*/ 24226 h 4275461"/>
                <a:gd name="connsiteX60" fmla="*/ 3141892 w 3619883"/>
                <a:gd name="connsiteY60" fmla="*/ 51925 h 4275461"/>
                <a:gd name="connsiteX61" fmla="*/ 3185711 w 3619883"/>
                <a:gd name="connsiteY61" fmla="*/ 59881 h 4275461"/>
                <a:gd name="connsiteX62" fmla="*/ 3219056 w 3619883"/>
                <a:gd name="connsiteY62" fmla="*/ 55536 h 4275461"/>
                <a:gd name="connsiteX63" fmla="*/ 3263425 w 3619883"/>
                <a:gd name="connsiteY63" fmla="*/ 51706 h 4275461"/>
                <a:gd name="connsiteX64" fmla="*/ 3296219 w 3619883"/>
                <a:gd name="connsiteY64" fmla="*/ 59147 h 4275461"/>
                <a:gd name="connsiteX65" fmla="*/ 3319094 w 3619883"/>
                <a:gd name="connsiteY65" fmla="*/ 42500 h 4275461"/>
                <a:gd name="connsiteX66" fmla="*/ 3420511 w 3619883"/>
                <a:gd name="connsiteY66" fmla="*/ 0 h 4275461"/>
                <a:gd name="connsiteX67" fmla="*/ 3453305 w 3619883"/>
                <a:gd name="connsiteY67" fmla="*/ 7440 h 4275461"/>
                <a:gd name="connsiteX68" fmla="*/ 3496571 w 3619883"/>
                <a:gd name="connsiteY68" fmla="*/ 27182 h 4275461"/>
                <a:gd name="connsiteX69" fmla="*/ 3602117 w 3619883"/>
                <a:gd name="connsiteY69" fmla="*/ 132521 h 4275461"/>
                <a:gd name="connsiteX70" fmla="*/ 3619883 w 3619883"/>
                <a:gd name="connsiteY70" fmla="*/ 140049 h 4275461"/>
                <a:gd name="connsiteX71" fmla="*/ 3619883 w 3619883"/>
                <a:gd name="connsiteY71" fmla="*/ 755612 h 4275461"/>
                <a:gd name="connsiteX0" fmla="*/ 3619883 w 3619883"/>
                <a:gd name="connsiteY0" fmla="*/ 755612 h 4275461"/>
                <a:gd name="connsiteX1" fmla="*/ 2511710 w 3619883"/>
                <a:gd name="connsiteY1" fmla="*/ 4275461 h 4275461"/>
                <a:gd name="connsiteX2" fmla="*/ 2337697 w 3619883"/>
                <a:gd name="connsiteY2" fmla="*/ 4275461 h 4275461"/>
                <a:gd name="connsiteX3" fmla="*/ 2150155 w 3619883"/>
                <a:gd name="connsiteY3" fmla="*/ 4275461 h 4275461"/>
                <a:gd name="connsiteX4" fmla="*/ 2079759 w 3619883"/>
                <a:gd name="connsiteY4" fmla="*/ 4275461 h 4275461"/>
                <a:gd name="connsiteX5" fmla="*/ 1824703 w 3619883"/>
                <a:gd name="connsiteY5" fmla="*/ 4275461 h 4275461"/>
                <a:gd name="connsiteX6" fmla="*/ 1796694 w 3619883"/>
                <a:gd name="connsiteY6" fmla="*/ 4275461 h 4275461"/>
                <a:gd name="connsiteX7" fmla="*/ 1558844 w 3619883"/>
                <a:gd name="connsiteY7" fmla="*/ 4275461 h 4275461"/>
                <a:gd name="connsiteX8" fmla="*/ 1427396 w 3619883"/>
                <a:gd name="connsiteY8" fmla="*/ 4275461 h 4275461"/>
                <a:gd name="connsiteX9" fmla="*/ 1210751 w 3619883"/>
                <a:gd name="connsiteY9" fmla="*/ 4275461 h 4275461"/>
                <a:gd name="connsiteX10" fmla="*/ 1140354 w 3619883"/>
                <a:gd name="connsiteY10" fmla="*/ 4275461 h 4275461"/>
                <a:gd name="connsiteX11" fmla="*/ 953807 w 3619883"/>
                <a:gd name="connsiteY11" fmla="*/ 4275461 h 4275461"/>
                <a:gd name="connsiteX12" fmla="*/ 829432 w 3619883"/>
                <a:gd name="connsiteY12" fmla="*/ 4275461 h 4275461"/>
                <a:gd name="connsiteX13" fmla="*/ 611484 w 3619883"/>
                <a:gd name="connsiteY13" fmla="*/ 4275461 h 4275461"/>
                <a:gd name="connsiteX14" fmla="*/ 573998 w 3619883"/>
                <a:gd name="connsiteY14" fmla="*/ 4275461 h 4275461"/>
                <a:gd name="connsiteX15" fmla="*/ 336164 w 3619883"/>
                <a:gd name="connsiteY15" fmla="*/ 4275461 h 4275461"/>
                <a:gd name="connsiteX16" fmla="*/ 189322 w 3619883"/>
                <a:gd name="connsiteY16" fmla="*/ 4275461 h 4275461"/>
                <a:gd name="connsiteX17" fmla="*/ 0 w 3619883"/>
                <a:gd name="connsiteY17" fmla="*/ 4275461 h 4275461"/>
                <a:gd name="connsiteX18" fmla="*/ 0 w 3619883"/>
                <a:gd name="connsiteY18" fmla="*/ 42229 h 4275461"/>
                <a:gd name="connsiteX19" fmla="*/ 42464 w 3619883"/>
                <a:gd name="connsiteY19" fmla="*/ 40518 h 4275461"/>
                <a:gd name="connsiteX20" fmla="*/ 137733 w 3619883"/>
                <a:gd name="connsiteY20" fmla="*/ 35355 h 4275461"/>
                <a:gd name="connsiteX21" fmla="*/ 270565 w 3619883"/>
                <a:gd name="connsiteY21" fmla="*/ 29759 h 4275461"/>
                <a:gd name="connsiteX22" fmla="*/ 479734 w 3619883"/>
                <a:gd name="connsiteY22" fmla="*/ 45455 h 4275461"/>
                <a:gd name="connsiteX23" fmla="*/ 524103 w 3619883"/>
                <a:gd name="connsiteY23" fmla="*/ 41625 h 4275461"/>
                <a:gd name="connsiteX24" fmla="*/ 624416 w 3619883"/>
                <a:gd name="connsiteY24" fmla="*/ 22696 h 4275461"/>
                <a:gd name="connsiteX25" fmla="*/ 657762 w 3619883"/>
                <a:gd name="connsiteY25" fmla="*/ 18351 h 4275461"/>
                <a:gd name="connsiteX26" fmla="*/ 690557 w 3619883"/>
                <a:gd name="connsiteY26" fmla="*/ 25792 h 4275461"/>
                <a:gd name="connsiteX27" fmla="*/ 745123 w 3619883"/>
                <a:gd name="connsiteY27" fmla="*/ 40157 h 4275461"/>
                <a:gd name="connsiteX28" fmla="*/ 789493 w 3619883"/>
                <a:gd name="connsiteY28" fmla="*/ 36327 h 4275461"/>
                <a:gd name="connsiteX29" fmla="*/ 854255 w 3619883"/>
                <a:gd name="connsiteY29" fmla="*/ 68887 h 4275461"/>
                <a:gd name="connsiteX30" fmla="*/ 897520 w 3619883"/>
                <a:gd name="connsiteY30" fmla="*/ 88629 h 4275461"/>
                <a:gd name="connsiteX31" fmla="*/ 940510 w 3619883"/>
                <a:gd name="connsiteY31" fmla="*/ 114265 h 4275461"/>
                <a:gd name="connsiteX32" fmla="*/ 1082712 w 3619883"/>
                <a:gd name="connsiteY32" fmla="*/ 144543 h 4275461"/>
                <a:gd name="connsiteX33" fmla="*/ 1205348 w 3619883"/>
                <a:gd name="connsiteY33" fmla="*/ 120753 h 4275461"/>
                <a:gd name="connsiteX34" fmla="*/ 1271764 w 3619883"/>
                <a:gd name="connsiteY34" fmla="*/ 117956 h 4275461"/>
                <a:gd name="connsiteX35" fmla="*/ 1315583 w 3619883"/>
                <a:gd name="connsiteY35" fmla="*/ 125912 h 4275461"/>
                <a:gd name="connsiteX36" fmla="*/ 1359125 w 3619883"/>
                <a:gd name="connsiteY36" fmla="*/ 139761 h 4275461"/>
                <a:gd name="connsiteX37" fmla="*/ 1391919 w 3619883"/>
                <a:gd name="connsiteY37" fmla="*/ 147202 h 4275461"/>
                <a:gd name="connsiteX38" fmla="*/ 1436563 w 3619883"/>
                <a:gd name="connsiteY38" fmla="*/ 137480 h 4275461"/>
                <a:gd name="connsiteX39" fmla="*/ 1471566 w 3619883"/>
                <a:gd name="connsiteY39" fmla="*/ 97777 h 4275461"/>
                <a:gd name="connsiteX40" fmla="*/ 1505739 w 3619883"/>
                <a:gd name="connsiteY40" fmla="*/ 75753 h 4275461"/>
                <a:gd name="connsiteX41" fmla="*/ 1590891 w 3619883"/>
                <a:gd name="connsiteY41" fmla="*/ 144702 h 4275461"/>
                <a:gd name="connsiteX42" fmla="*/ 1625616 w 3619883"/>
                <a:gd name="connsiteY42" fmla="*/ 110893 h 4275461"/>
                <a:gd name="connsiteX43" fmla="*/ 1658964 w 3619883"/>
                <a:gd name="connsiteY43" fmla="*/ 106547 h 4275461"/>
                <a:gd name="connsiteX44" fmla="*/ 1746598 w 3619883"/>
                <a:gd name="connsiteY44" fmla="*/ 122460 h 4275461"/>
                <a:gd name="connsiteX45" fmla="*/ 1811913 w 3619883"/>
                <a:gd name="connsiteY45" fmla="*/ 143234 h 4275461"/>
                <a:gd name="connsiteX46" fmla="*/ 1856557 w 3619883"/>
                <a:gd name="connsiteY46" fmla="*/ 133511 h 4275461"/>
                <a:gd name="connsiteX47" fmla="*/ 2066003 w 3619883"/>
                <a:gd name="connsiteY47" fmla="*/ 143313 h 4275461"/>
                <a:gd name="connsiteX48" fmla="*/ 2177615 w 3619883"/>
                <a:gd name="connsiteY48" fmla="*/ 119007 h 4275461"/>
                <a:gd name="connsiteX49" fmla="*/ 2255883 w 3619883"/>
                <a:gd name="connsiteY49" fmla="*/ 99047 h 4275461"/>
                <a:gd name="connsiteX50" fmla="*/ 2344622 w 3619883"/>
                <a:gd name="connsiteY50" fmla="*/ 91388 h 4275461"/>
                <a:gd name="connsiteX51" fmla="*/ 2455682 w 3619883"/>
                <a:gd name="connsiteY51" fmla="*/ 78869 h 4275461"/>
                <a:gd name="connsiteX52" fmla="*/ 2632609 w 3619883"/>
                <a:gd name="connsiteY52" fmla="*/ 75338 h 4275461"/>
                <a:gd name="connsiteX53" fmla="*/ 2742291 w 3619883"/>
                <a:gd name="connsiteY53" fmla="*/ 92282 h 4275461"/>
                <a:gd name="connsiteX54" fmla="*/ 2851974 w 3619883"/>
                <a:gd name="connsiteY54" fmla="*/ 109227 h 4275461"/>
                <a:gd name="connsiteX55" fmla="*/ 2907643 w 3619883"/>
                <a:gd name="connsiteY55" fmla="*/ 100020 h 4275461"/>
                <a:gd name="connsiteX56" fmla="*/ 2944022 w 3619883"/>
                <a:gd name="connsiteY56" fmla="*/ 30853 h 4275461"/>
                <a:gd name="connsiteX57" fmla="*/ 3022289 w 3619883"/>
                <a:gd name="connsiteY57" fmla="*/ 10893 h 4275461"/>
                <a:gd name="connsiteX58" fmla="*/ 3054807 w 3619883"/>
                <a:gd name="connsiteY58" fmla="*/ 24226 h 4275461"/>
                <a:gd name="connsiteX59" fmla="*/ 3141892 w 3619883"/>
                <a:gd name="connsiteY59" fmla="*/ 51925 h 4275461"/>
                <a:gd name="connsiteX60" fmla="*/ 3185711 w 3619883"/>
                <a:gd name="connsiteY60" fmla="*/ 59881 h 4275461"/>
                <a:gd name="connsiteX61" fmla="*/ 3219056 w 3619883"/>
                <a:gd name="connsiteY61" fmla="*/ 55536 h 4275461"/>
                <a:gd name="connsiteX62" fmla="*/ 3263425 w 3619883"/>
                <a:gd name="connsiteY62" fmla="*/ 51706 h 4275461"/>
                <a:gd name="connsiteX63" fmla="*/ 3296219 w 3619883"/>
                <a:gd name="connsiteY63" fmla="*/ 59147 h 4275461"/>
                <a:gd name="connsiteX64" fmla="*/ 3319094 w 3619883"/>
                <a:gd name="connsiteY64" fmla="*/ 42500 h 4275461"/>
                <a:gd name="connsiteX65" fmla="*/ 3420511 w 3619883"/>
                <a:gd name="connsiteY65" fmla="*/ 0 h 4275461"/>
                <a:gd name="connsiteX66" fmla="*/ 3453305 w 3619883"/>
                <a:gd name="connsiteY66" fmla="*/ 7440 h 4275461"/>
                <a:gd name="connsiteX67" fmla="*/ 3496571 w 3619883"/>
                <a:gd name="connsiteY67" fmla="*/ 27182 h 4275461"/>
                <a:gd name="connsiteX68" fmla="*/ 3602117 w 3619883"/>
                <a:gd name="connsiteY68" fmla="*/ 132521 h 4275461"/>
                <a:gd name="connsiteX69" fmla="*/ 3619883 w 3619883"/>
                <a:gd name="connsiteY69" fmla="*/ 140049 h 4275461"/>
                <a:gd name="connsiteX70" fmla="*/ 3619883 w 3619883"/>
                <a:gd name="connsiteY70" fmla="*/ 755612 h 4275461"/>
                <a:gd name="connsiteX0" fmla="*/ 3619883 w 3619883"/>
                <a:gd name="connsiteY0" fmla="*/ 755612 h 4275461"/>
                <a:gd name="connsiteX1" fmla="*/ 2337697 w 3619883"/>
                <a:gd name="connsiteY1" fmla="*/ 4275461 h 4275461"/>
                <a:gd name="connsiteX2" fmla="*/ 2150155 w 3619883"/>
                <a:gd name="connsiteY2" fmla="*/ 4275461 h 4275461"/>
                <a:gd name="connsiteX3" fmla="*/ 2079759 w 3619883"/>
                <a:gd name="connsiteY3" fmla="*/ 4275461 h 4275461"/>
                <a:gd name="connsiteX4" fmla="*/ 1824703 w 3619883"/>
                <a:gd name="connsiteY4" fmla="*/ 4275461 h 4275461"/>
                <a:gd name="connsiteX5" fmla="*/ 1796694 w 3619883"/>
                <a:gd name="connsiteY5" fmla="*/ 4275461 h 4275461"/>
                <a:gd name="connsiteX6" fmla="*/ 1558844 w 3619883"/>
                <a:gd name="connsiteY6" fmla="*/ 4275461 h 4275461"/>
                <a:gd name="connsiteX7" fmla="*/ 1427396 w 3619883"/>
                <a:gd name="connsiteY7" fmla="*/ 4275461 h 4275461"/>
                <a:gd name="connsiteX8" fmla="*/ 1210751 w 3619883"/>
                <a:gd name="connsiteY8" fmla="*/ 4275461 h 4275461"/>
                <a:gd name="connsiteX9" fmla="*/ 1140354 w 3619883"/>
                <a:gd name="connsiteY9" fmla="*/ 4275461 h 4275461"/>
                <a:gd name="connsiteX10" fmla="*/ 953807 w 3619883"/>
                <a:gd name="connsiteY10" fmla="*/ 4275461 h 4275461"/>
                <a:gd name="connsiteX11" fmla="*/ 829432 w 3619883"/>
                <a:gd name="connsiteY11" fmla="*/ 4275461 h 4275461"/>
                <a:gd name="connsiteX12" fmla="*/ 611484 w 3619883"/>
                <a:gd name="connsiteY12" fmla="*/ 4275461 h 4275461"/>
                <a:gd name="connsiteX13" fmla="*/ 573998 w 3619883"/>
                <a:gd name="connsiteY13" fmla="*/ 4275461 h 4275461"/>
                <a:gd name="connsiteX14" fmla="*/ 336164 w 3619883"/>
                <a:gd name="connsiteY14" fmla="*/ 4275461 h 4275461"/>
                <a:gd name="connsiteX15" fmla="*/ 189322 w 3619883"/>
                <a:gd name="connsiteY15" fmla="*/ 4275461 h 4275461"/>
                <a:gd name="connsiteX16" fmla="*/ 0 w 3619883"/>
                <a:gd name="connsiteY16" fmla="*/ 4275461 h 4275461"/>
                <a:gd name="connsiteX17" fmla="*/ 0 w 3619883"/>
                <a:gd name="connsiteY17" fmla="*/ 42229 h 4275461"/>
                <a:gd name="connsiteX18" fmla="*/ 42464 w 3619883"/>
                <a:gd name="connsiteY18" fmla="*/ 40518 h 4275461"/>
                <a:gd name="connsiteX19" fmla="*/ 137733 w 3619883"/>
                <a:gd name="connsiteY19" fmla="*/ 35355 h 4275461"/>
                <a:gd name="connsiteX20" fmla="*/ 270565 w 3619883"/>
                <a:gd name="connsiteY20" fmla="*/ 29759 h 4275461"/>
                <a:gd name="connsiteX21" fmla="*/ 479734 w 3619883"/>
                <a:gd name="connsiteY21" fmla="*/ 45455 h 4275461"/>
                <a:gd name="connsiteX22" fmla="*/ 524103 w 3619883"/>
                <a:gd name="connsiteY22" fmla="*/ 41625 h 4275461"/>
                <a:gd name="connsiteX23" fmla="*/ 624416 w 3619883"/>
                <a:gd name="connsiteY23" fmla="*/ 22696 h 4275461"/>
                <a:gd name="connsiteX24" fmla="*/ 657762 w 3619883"/>
                <a:gd name="connsiteY24" fmla="*/ 18351 h 4275461"/>
                <a:gd name="connsiteX25" fmla="*/ 690557 w 3619883"/>
                <a:gd name="connsiteY25" fmla="*/ 25792 h 4275461"/>
                <a:gd name="connsiteX26" fmla="*/ 745123 w 3619883"/>
                <a:gd name="connsiteY26" fmla="*/ 40157 h 4275461"/>
                <a:gd name="connsiteX27" fmla="*/ 789493 w 3619883"/>
                <a:gd name="connsiteY27" fmla="*/ 36327 h 4275461"/>
                <a:gd name="connsiteX28" fmla="*/ 854255 w 3619883"/>
                <a:gd name="connsiteY28" fmla="*/ 68887 h 4275461"/>
                <a:gd name="connsiteX29" fmla="*/ 897520 w 3619883"/>
                <a:gd name="connsiteY29" fmla="*/ 88629 h 4275461"/>
                <a:gd name="connsiteX30" fmla="*/ 940510 w 3619883"/>
                <a:gd name="connsiteY30" fmla="*/ 114265 h 4275461"/>
                <a:gd name="connsiteX31" fmla="*/ 1082712 w 3619883"/>
                <a:gd name="connsiteY31" fmla="*/ 144543 h 4275461"/>
                <a:gd name="connsiteX32" fmla="*/ 1205348 w 3619883"/>
                <a:gd name="connsiteY32" fmla="*/ 120753 h 4275461"/>
                <a:gd name="connsiteX33" fmla="*/ 1271764 w 3619883"/>
                <a:gd name="connsiteY33" fmla="*/ 117956 h 4275461"/>
                <a:gd name="connsiteX34" fmla="*/ 1315583 w 3619883"/>
                <a:gd name="connsiteY34" fmla="*/ 125912 h 4275461"/>
                <a:gd name="connsiteX35" fmla="*/ 1359125 w 3619883"/>
                <a:gd name="connsiteY35" fmla="*/ 139761 h 4275461"/>
                <a:gd name="connsiteX36" fmla="*/ 1391919 w 3619883"/>
                <a:gd name="connsiteY36" fmla="*/ 147202 h 4275461"/>
                <a:gd name="connsiteX37" fmla="*/ 1436563 w 3619883"/>
                <a:gd name="connsiteY37" fmla="*/ 137480 h 4275461"/>
                <a:gd name="connsiteX38" fmla="*/ 1471566 w 3619883"/>
                <a:gd name="connsiteY38" fmla="*/ 97777 h 4275461"/>
                <a:gd name="connsiteX39" fmla="*/ 1505739 w 3619883"/>
                <a:gd name="connsiteY39" fmla="*/ 75753 h 4275461"/>
                <a:gd name="connsiteX40" fmla="*/ 1590891 w 3619883"/>
                <a:gd name="connsiteY40" fmla="*/ 144702 h 4275461"/>
                <a:gd name="connsiteX41" fmla="*/ 1625616 w 3619883"/>
                <a:gd name="connsiteY41" fmla="*/ 110893 h 4275461"/>
                <a:gd name="connsiteX42" fmla="*/ 1658964 w 3619883"/>
                <a:gd name="connsiteY42" fmla="*/ 106547 h 4275461"/>
                <a:gd name="connsiteX43" fmla="*/ 1746598 w 3619883"/>
                <a:gd name="connsiteY43" fmla="*/ 122460 h 4275461"/>
                <a:gd name="connsiteX44" fmla="*/ 1811913 w 3619883"/>
                <a:gd name="connsiteY44" fmla="*/ 143234 h 4275461"/>
                <a:gd name="connsiteX45" fmla="*/ 1856557 w 3619883"/>
                <a:gd name="connsiteY45" fmla="*/ 133511 h 4275461"/>
                <a:gd name="connsiteX46" fmla="*/ 2066003 w 3619883"/>
                <a:gd name="connsiteY46" fmla="*/ 143313 h 4275461"/>
                <a:gd name="connsiteX47" fmla="*/ 2177615 w 3619883"/>
                <a:gd name="connsiteY47" fmla="*/ 119007 h 4275461"/>
                <a:gd name="connsiteX48" fmla="*/ 2255883 w 3619883"/>
                <a:gd name="connsiteY48" fmla="*/ 99047 h 4275461"/>
                <a:gd name="connsiteX49" fmla="*/ 2344622 w 3619883"/>
                <a:gd name="connsiteY49" fmla="*/ 91388 h 4275461"/>
                <a:gd name="connsiteX50" fmla="*/ 2455682 w 3619883"/>
                <a:gd name="connsiteY50" fmla="*/ 78869 h 4275461"/>
                <a:gd name="connsiteX51" fmla="*/ 2632609 w 3619883"/>
                <a:gd name="connsiteY51" fmla="*/ 75338 h 4275461"/>
                <a:gd name="connsiteX52" fmla="*/ 2742291 w 3619883"/>
                <a:gd name="connsiteY52" fmla="*/ 92282 h 4275461"/>
                <a:gd name="connsiteX53" fmla="*/ 2851974 w 3619883"/>
                <a:gd name="connsiteY53" fmla="*/ 109227 h 4275461"/>
                <a:gd name="connsiteX54" fmla="*/ 2907643 w 3619883"/>
                <a:gd name="connsiteY54" fmla="*/ 100020 h 4275461"/>
                <a:gd name="connsiteX55" fmla="*/ 2944022 w 3619883"/>
                <a:gd name="connsiteY55" fmla="*/ 30853 h 4275461"/>
                <a:gd name="connsiteX56" fmla="*/ 3022289 w 3619883"/>
                <a:gd name="connsiteY56" fmla="*/ 10893 h 4275461"/>
                <a:gd name="connsiteX57" fmla="*/ 3054807 w 3619883"/>
                <a:gd name="connsiteY57" fmla="*/ 24226 h 4275461"/>
                <a:gd name="connsiteX58" fmla="*/ 3141892 w 3619883"/>
                <a:gd name="connsiteY58" fmla="*/ 51925 h 4275461"/>
                <a:gd name="connsiteX59" fmla="*/ 3185711 w 3619883"/>
                <a:gd name="connsiteY59" fmla="*/ 59881 h 4275461"/>
                <a:gd name="connsiteX60" fmla="*/ 3219056 w 3619883"/>
                <a:gd name="connsiteY60" fmla="*/ 55536 h 4275461"/>
                <a:gd name="connsiteX61" fmla="*/ 3263425 w 3619883"/>
                <a:gd name="connsiteY61" fmla="*/ 51706 h 4275461"/>
                <a:gd name="connsiteX62" fmla="*/ 3296219 w 3619883"/>
                <a:gd name="connsiteY62" fmla="*/ 59147 h 4275461"/>
                <a:gd name="connsiteX63" fmla="*/ 3319094 w 3619883"/>
                <a:gd name="connsiteY63" fmla="*/ 42500 h 4275461"/>
                <a:gd name="connsiteX64" fmla="*/ 3420511 w 3619883"/>
                <a:gd name="connsiteY64" fmla="*/ 0 h 4275461"/>
                <a:gd name="connsiteX65" fmla="*/ 3453305 w 3619883"/>
                <a:gd name="connsiteY65" fmla="*/ 7440 h 4275461"/>
                <a:gd name="connsiteX66" fmla="*/ 3496571 w 3619883"/>
                <a:gd name="connsiteY66" fmla="*/ 27182 h 4275461"/>
                <a:gd name="connsiteX67" fmla="*/ 3602117 w 3619883"/>
                <a:gd name="connsiteY67" fmla="*/ 132521 h 4275461"/>
                <a:gd name="connsiteX68" fmla="*/ 3619883 w 3619883"/>
                <a:gd name="connsiteY68" fmla="*/ 140049 h 4275461"/>
                <a:gd name="connsiteX69" fmla="*/ 3619883 w 3619883"/>
                <a:gd name="connsiteY69" fmla="*/ 755612 h 4275461"/>
                <a:gd name="connsiteX0" fmla="*/ 3619883 w 3619883"/>
                <a:gd name="connsiteY0" fmla="*/ 755612 h 4275461"/>
                <a:gd name="connsiteX1" fmla="*/ 2150155 w 3619883"/>
                <a:gd name="connsiteY1" fmla="*/ 4275461 h 4275461"/>
                <a:gd name="connsiteX2" fmla="*/ 2079759 w 3619883"/>
                <a:gd name="connsiteY2" fmla="*/ 4275461 h 4275461"/>
                <a:gd name="connsiteX3" fmla="*/ 1824703 w 3619883"/>
                <a:gd name="connsiteY3" fmla="*/ 4275461 h 4275461"/>
                <a:gd name="connsiteX4" fmla="*/ 1796694 w 3619883"/>
                <a:gd name="connsiteY4" fmla="*/ 4275461 h 4275461"/>
                <a:gd name="connsiteX5" fmla="*/ 1558844 w 3619883"/>
                <a:gd name="connsiteY5" fmla="*/ 4275461 h 4275461"/>
                <a:gd name="connsiteX6" fmla="*/ 1427396 w 3619883"/>
                <a:gd name="connsiteY6" fmla="*/ 4275461 h 4275461"/>
                <a:gd name="connsiteX7" fmla="*/ 1210751 w 3619883"/>
                <a:gd name="connsiteY7" fmla="*/ 4275461 h 4275461"/>
                <a:gd name="connsiteX8" fmla="*/ 1140354 w 3619883"/>
                <a:gd name="connsiteY8" fmla="*/ 4275461 h 4275461"/>
                <a:gd name="connsiteX9" fmla="*/ 953807 w 3619883"/>
                <a:gd name="connsiteY9" fmla="*/ 4275461 h 4275461"/>
                <a:gd name="connsiteX10" fmla="*/ 829432 w 3619883"/>
                <a:gd name="connsiteY10" fmla="*/ 4275461 h 4275461"/>
                <a:gd name="connsiteX11" fmla="*/ 611484 w 3619883"/>
                <a:gd name="connsiteY11" fmla="*/ 4275461 h 4275461"/>
                <a:gd name="connsiteX12" fmla="*/ 573998 w 3619883"/>
                <a:gd name="connsiteY12" fmla="*/ 4275461 h 4275461"/>
                <a:gd name="connsiteX13" fmla="*/ 336164 w 3619883"/>
                <a:gd name="connsiteY13" fmla="*/ 4275461 h 4275461"/>
                <a:gd name="connsiteX14" fmla="*/ 189322 w 3619883"/>
                <a:gd name="connsiteY14" fmla="*/ 4275461 h 4275461"/>
                <a:gd name="connsiteX15" fmla="*/ 0 w 3619883"/>
                <a:gd name="connsiteY15" fmla="*/ 4275461 h 4275461"/>
                <a:gd name="connsiteX16" fmla="*/ 0 w 3619883"/>
                <a:gd name="connsiteY16" fmla="*/ 42229 h 4275461"/>
                <a:gd name="connsiteX17" fmla="*/ 42464 w 3619883"/>
                <a:gd name="connsiteY17" fmla="*/ 40518 h 4275461"/>
                <a:gd name="connsiteX18" fmla="*/ 137733 w 3619883"/>
                <a:gd name="connsiteY18" fmla="*/ 35355 h 4275461"/>
                <a:gd name="connsiteX19" fmla="*/ 270565 w 3619883"/>
                <a:gd name="connsiteY19" fmla="*/ 29759 h 4275461"/>
                <a:gd name="connsiteX20" fmla="*/ 479734 w 3619883"/>
                <a:gd name="connsiteY20" fmla="*/ 45455 h 4275461"/>
                <a:gd name="connsiteX21" fmla="*/ 524103 w 3619883"/>
                <a:gd name="connsiteY21" fmla="*/ 41625 h 4275461"/>
                <a:gd name="connsiteX22" fmla="*/ 624416 w 3619883"/>
                <a:gd name="connsiteY22" fmla="*/ 22696 h 4275461"/>
                <a:gd name="connsiteX23" fmla="*/ 657762 w 3619883"/>
                <a:gd name="connsiteY23" fmla="*/ 18351 h 4275461"/>
                <a:gd name="connsiteX24" fmla="*/ 690557 w 3619883"/>
                <a:gd name="connsiteY24" fmla="*/ 25792 h 4275461"/>
                <a:gd name="connsiteX25" fmla="*/ 745123 w 3619883"/>
                <a:gd name="connsiteY25" fmla="*/ 40157 h 4275461"/>
                <a:gd name="connsiteX26" fmla="*/ 789493 w 3619883"/>
                <a:gd name="connsiteY26" fmla="*/ 36327 h 4275461"/>
                <a:gd name="connsiteX27" fmla="*/ 854255 w 3619883"/>
                <a:gd name="connsiteY27" fmla="*/ 68887 h 4275461"/>
                <a:gd name="connsiteX28" fmla="*/ 897520 w 3619883"/>
                <a:gd name="connsiteY28" fmla="*/ 88629 h 4275461"/>
                <a:gd name="connsiteX29" fmla="*/ 940510 w 3619883"/>
                <a:gd name="connsiteY29" fmla="*/ 114265 h 4275461"/>
                <a:gd name="connsiteX30" fmla="*/ 1082712 w 3619883"/>
                <a:gd name="connsiteY30" fmla="*/ 144543 h 4275461"/>
                <a:gd name="connsiteX31" fmla="*/ 1205348 w 3619883"/>
                <a:gd name="connsiteY31" fmla="*/ 120753 h 4275461"/>
                <a:gd name="connsiteX32" fmla="*/ 1271764 w 3619883"/>
                <a:gd name="connsiteY32" fmla="*/ 117956 h 4275461"/>
                <a:gd name="connsiteX33" fmla="*/ 1315583 w 3619883"/>
                <a:gd name="connsiteY33" fmla="*/ 125912 h 4275461"/>
                <a:gd name="connsiteX34" fmla="*/ 1359125 w 3619883"/>
                <a:gd name="connsiteY34" fmla="*/ 139761 h 4275461"/>
                <a:gd name="connsiteX35" fmla="*/ 1391919 w 3619883"/>
                <a:gd name="connsiteY35" fmla="*/ 147202 h 4275461"/>
                <a:gd name="connsiteX36" fmla="*/ 1436563 w 3619883"/>
                <a:gd name="connsiteY36" fmla="*/ 137480 h 4275461"/>
                <a:gd name="connsiteX37" fmla="*/ 1471566 w 3619883"/>
                <a:gd name="connsiteY37" fmla="*/ 97777 h 4275461"/>
                <a:gd name="connsiteX38" fmla="*/ 1505739 w 3619883"/>
                <a:gd name="connsiteY38" fmla="*/ 75753 h 4275461"/>
                <a:gd name="connsiteX39" fmla="*/ 1590891 w 3619883"/>
                <a:gd name="connsiteY39" fmla="*/ 144702 h 4275461"/>
                <a:gd name="connsiteX40" fmla="*/ 1625616 w 3619883"/>
                <a:gd name="connsiteY40" fmla="*/ 110893 h 4275461"/>
                <a:gd name="connsiteX41" fmla="*/ 1658964 w 3619883"/>
                <a:gd name="connsiteY41" fmla="*/ 106547 h 4275461"/>
                <a:gd name="connsiteX42" fmla="*/ 1746598 w 3619883"/>
                <a:gd name="connsiteY42" fmla="*/ 122460 h 4275461"/>
                <a:gd name="connsiteX43" fmla="*/ 1811913 w 3619883"/>
                <a:gd name="connsiteY43" fmla="*/ 143234 h 4275461"/>
                <a:gd name="connsiteX44" fmla="*/ 1856557 w 3619883"/>
                <a:gd name="connsiteY44" fmla="*/ 133511 h 4275461"/>
                <a:gd name="connsiteX45" fmla="*/ 2066003 w 3619883"/>
                <a:gd name="connsiteY45" fmla="*/ 143313 h 4275461"/>
                <a:gd name="connsiteX46" fmla="*/ 2177615 w 3619883"/>
                <a:gd name="connsiteY46" fmla="*/ 119007 h 4275461"/>
                <a:gd name="connsiteX47" fmla="*/ 2255883 w 3619883"/>
                <a:gd name="connsiteY47" fmla="*/ 99047 h 4275461"/>
                <a:gd name="connsiteX48" fmla="*/ 2344622 w 3619883"/>
                <a:gd name="connsiteY48" fmla="*/ 91388 h 4275461"/>
                <a:gd name="connsiteX49" fmla="*/ 2455682 w 3619883"/>
                <a:gd name="connsiteY49" fmla="*/ 78869 h 4275461"/>
                <a:gd name="connsiteX50" fmla="*/ 2632609 w 3619883"/>
                <a:gd name="connsiteY50" fmla="*/ 75338 h 4275461"/>
                <a:gd name="connsiteX51" fmla="*/ 2742291 w 3619883"/>
                <a:gd name="connsiteY51" fmla="*/ 92282 h 4275461"/>
                <a:gd name="connsiteX52" fmla="*/ 2851974 w 3619883"/>
                <a:gd name="connsiteY52" fmla="*/ 109227 h 4275461"/>
                <a:gd name="connsiteX53" fmla="*/ 2907643 w 3619883"/>
                <a:gd name="connsiteY53" fmla="*/ 100020 h 4275461"/>
                <a:gd name="connsiteX54" fmla="*/ 2944022 w 3619883"/>
                <a:gd name="connsiteY54" fmla="*/ 30853 h 4275461"/>
                <a:gd name="connsiteX55" fmla="*/ 3022289 w 3619883"/>
                <a:gd name="connsiteY55" fmla="*/ 10893 h 4275461"/>
                <a:gd name="connsiteX56" fmla="*/ 3054807 w 3619883"/>
                <a:gd name="connsiteY56" fmla="*/ 24226 h 4275461"/>
                <a:gd name="connsiteX57" fmla="*/ 3141892 w 3619883"/>
                <a:gd name="connsiteY57" fmla="*/ 51925 h 4275461"/>
                <a:gd name="connsiteX58" fmla="*/ 3185711 w 3619883"/>
                <a:gd name="connsiteY58" fmla="*/ 59881 h 4275461"/>
                <a:gd name="connsiteX59" fmla="*/ 3219056 w 3619883"/>
                <a:gd name="connsiteY59" fmla="*/ 55536 h 4275461"/>
                <a:gd name="connsiteX60" fmla="*/ 3263425 w 3619883"/>
                <a:gd name="connsiteY60" fmla="*/ 51706 h 4275461"/>
                <a:gd name="connsiteX61" fmla="*/ 3296219 w 3619883"/>
                <a:gd name="connsiteY61" fmla="*/ 59147 h 4275461"/>
                <a:gd name="connsiteX62" fmla="*/ 3319094 w 3619883"/>
                <a:gd name="connsiteY62" fmla="*/ 42500 h 4275461"/>
                <a:gd name="connsiteX63" fmla="*/ 3420511 w 3619883"/>
                <a:gd name="connsiteY63" fmla="*/ 0 h 4275461"/>
                <a:gd name="connsiteX64" fmla="*/ 3453305 w 3619883"/>
                <a:gd name="connsiteY64" fmla="*/ 7440 h 4275461"/>
                <a:gd name="connsiteX65" fmla="*/ 3496571 w 3619883"/>
                <a:gd name="connsiteY65" fmla="*/ 27182 h 4275461"/>
                <a:gd name="connsiteX66" fmla="*/ 3602117 w 3619883"/>
                <a:gd name="connsiteY66" fmla="*/ 132521 h 4275461"/>
                <a:gd name="connsiteX67" fmla="*/ 3619883 w 3619883"/>
                <a:gd name="connsiteY67" fmla="*/ 140049 h 4275461"/>
                <a:gd name="connsiteX68" fmla="*/ 3619883 w 3619883"/>
                <a:gd name="connsiteY68" fmla="*/ 755612 h 4275461"/>
                <a:gd name="connsiteX0" fmla="*/ 3619883 w 3619883"/>
                <a:gd name="connsiteY0" fmla="*/ 755612 h 4275461"/>
                <a:gd name="connsiteX1" fmla="*/ 2079759 w 3619883"/>
                <a:gd name="connsiteY1" fmla="*/ 4275461 h 4275461"/>
                <a:gd name="connsiteX2" fmla="*/ 1824703 w 3619883"/>
                <a:gd name="connsiteY2" fmla="*/ 4275461 h 4275461"/>
                <a:gd name="connsiteX3" fmla="*/ 1796694 w 3619883"/>
                <a:gd name="connsiteY3" fmla="*/ 4275461 h 4275461"/>
                <a:gd name="connsiteX4" fmla="*/ 1558844 w 3619883"/>
                <a:gd name="connsiteY4" fmla="*/ 4275461 h 4275461"/>
                <a:gd name="connsiteX5" fmla="*/ 1427396 w 3619883"/>
                <a:gd name="connsiteY5" fmla="*/ 4275461 h 4275461"/>
                <a:gd name="connsiteX6" fmla="*/ 1210751 w 3619883"/>
                <a:gd name="connsiteY6" fmla="*/ 4275461 h 4275461"/>
                <a:gd name="connsiteX7" fmla="*/ 1140354 w 3619883"/>
                <a:gd name="connsiteY7" fmla="*/ 4275461 h 4275461"/>
                <a:gd name="connsiteX8" fmla="*/ 953807 w 3619883"/>
                <a:gd name="connsiteY8" fmla="*/ 4275461 h 4275461"/>
                <a:gd name="connsiteX9" fmla="*/ 829432 w 3619883"/>
                <a:gd name="connsiteY9" fmla="*/ 4275461 h 4275461"/>
                <a:gd name="connsiteX10" fmla="*/ 611484 w 3619883"/>
                <a:gd name="connsiteY10" fmla="*/ 4275461 h 4275461"/>
                <a:gd name="connsiteX11" fmla="*/ 573998 w 3619883"/>
                <a:gd name="connsiteY11" fmla="*/ 4275461 h 4275461"/>
                <a:gd name="connsiteX12" fmla="*/ 336164 w 3619883"/>
                <a:gd name="connsiteY12" fmla="*/ 4275461 h 4275461"/>
                <a:gd name="connsiteX13" fmla="*/ 189322 w 3619883"/>
                <a:gd name="connsiteY13" fmla="*/ 4275461 h 4275461"/>
                <a:gd name="connsiteX14" fmla="*/ 0 w 3619883"/>
                <a:gd name="connsiteY14" fmla="*/ 4275461 h 4275461"/>
                <a:gd name="connsiteX15" fmla="*/ 0 w 3619883"/>
                <a:gd name="connsiteY15" fmla="*/ 42229 h 4275461"/>
                <a:gd name="connsiteX16" fmla="*/ 42464 w 3619883"/>
                <a:gd name="connsiteY16" fmla="*/ 40518 h 4275461"/>
                <a:gd name="connsiteX17" fmla="*/ 137733 w 3619883"/>
                <a:gd name="connsiteY17" fmla="*/ 35355 h 4275461"/>
                <a:gd name="connsiteX18" fmla="*/ 270565 w 3619883"/>
                <a:gd name="connsiteY18" fmla="*/ 29759 h 4275461"/>
                <a:gd name="connsiteX19" fmla="*/ 479734 w 3619883"/>
                <a:gd name="connsiteY19" fmla="*/ 45455 h 4275461"/>
                <a:gd name="connsiteX20" fmla="*/ 524103 w 3619883"/>
                <a:gd name="connsiteY20" fmla="*/ 41625 h 4275461"/>
                <a:gd name="connsiteX21" fmla="*/ 624416 w 3619883"/>
                <a:gd name="connsiteY21" fmla="*/ 22696 h 4275461"/>
                <a:gd name="connsiteX22" fmla="*/ 657762 w 3619883"/>
                <a:gd name="connsiteY22" fmla="*/ 18351 h 4275461"/>
                <a:gd name="connsiteX23" fmla="*/ 690557 w 3619883"/>
                <a:gd name="connsiteY23" fmla="*/ 25792 h 4275461"/>
                <a:gd name="connsiteX24" fmla="*/ 745123 w 3619883"/>
                <a:gd name="connsiteY24" fmla="*/ 40157 h 4275461"/>
                <a:gd name="connsiteX25" fmla="*/ 789493 w 3619883"/>
                <a:gd name="connsiteY25" fmla="*/ 36327 h 4275461"/>
                <a:gd name="connsiteX26" fmla="*/ 854255 w 3619883"/>
                <a:gd name="connsiteY26" fmla="*/ 68887 h 4275461"/>
                <a:gd name="connsiteX27" fmla="*/ 897520 w 3619883"/>
                <a:gd name="connsiteY27" fmla="*/ 88629 h 4275461"/>
                <a:gd name="connsiteX28" fmla="*/ 940510 w 3619883"/>
                <a:gd name="connsiteY28" fmla="*/ 114265 h 4275461"/>
                <a:gd name="connsiteX29" fmla="*/ 1082712 w 3619883"/>
                <a:gd name="connsiteY29" fmla="*/ 144543 h 4275461"/>
                <a:gd name="connsiteX30" fmla="*/ 1205348 w 3619883"/>
                <a:gd name="connsiteY30" fmla="*/ 120753 h 4275461"/>
                <a:gd name="connsiteX31" fmla="*/ 1271764 w 3619883"/>
                <a:gd name="connsiteY31" fmla="*/ 117956 h 4275461"/>
                <a:gd name="connsiteX32" fmla="*/ 1315583 w 3619883"/>
                <a:gd name="connsiteY32" fmla="*/ 125912 h 4275461"/>
                <a:gd name="connsiteX33" fmla="*/ 1359125 w 3619883"/>
                <a:gd name="connsiteY33" fmla="*/ 139761 h 4275461"/>
                <a:gd name="connsiteX34" fmla="*/ 1391919 w 3619883"/>
                <a:gd name="connsiteY34" fmla="*/ 147202 h 4275461"/>
                <a:gd name="connsiteX35" fmla="*/ 1436563 w 3619883"/>
                <a:gd name="connsiteY35" fmla="*/ 137480 h 4275461"/>
                <a:gd name="connsiteX36" fmla="*/ 1471566 w 3619883"/>
                <a:gd name="connsiteY36" fmla="*/ 97777 h 4275461"/>
                <a:gd name="connsiteX37" fmla="*/ 1505739 w 3619883"/>
                <a:gd name="connsiteY37" fmla="*/ 75753 h 4275461"/>
                <a:gd name="connsiteX38" fmla="*/ 1590891 w 3619883"/>
                <a:gd name="connsiteY38" fmla="*/ 144702 h 4275461"/>
                <a:gd name="connsiteX39" fmla="*/ 1625616 w 3619883"/>
                <a:gd name="connsiteY39" fmla="*/ 110893 h 4275461"/>
                <a:gd name="connsiteX40" fmla="*/ 1658964 w 3619883"/>
                <a:gd name="connsiteY40" fmla="*/ 106547 h 4275461"/>
                <a:gd name="connsiteX41" fmla="*/ 1746598 w 3619883"/>
                <a:gd name="connsiteY41" fmla="*/ 122460 h 4275461"/>
                <a:gd name="connsiteX42" fmla="*/ 1811913 w 3619883"/>
                <a:gd name="connsiteY42" fmla="*/ 143234 h 4275461"/>
                <a:gd name="connsiteX43" fmla="*/ 1856557 w 3619883"/>
                <a:gd name="connsiteY43" fmla="*/ 133511 h 4275461"/>
                <a:gd name="connsiteX44" fmla="*/ 2066003 w 3619883"/>
                <a:gd name="connsiteY44" fmla="*/ 143313 h 4275461"/>
                <a:gd name="connsiteX45" fmla="*/ 2177615 w 3619883"/>
                <a:gd name="connsiteY45" fmla="*/ 119007 h 4275461"/>
                <a:gd name="connsiteX46" fmla="*/ 2255883 w 3619883"/>
                <a:gd name="connsiteY46" fmla="*/ 99047 h 4275461"/>
                <a:gd name="connsiteX47" fmla="*/ 2344622 w 3619883"/>
                <a:gd name="connsiteY47" fmla="*/ 91388 h 4275461"/>
                <a:gd name="connsiteX48" fmla="*/ 2455682 w 3619883"/>
                <a:gd name="connsiteY48" fmla="*/ 78869 h 4275461"/>
                <a:gd name="connsiteX49" fmla="*/ 2632609 w 3619883"/>
                <a:gd name="connsiteY49" fmla="*/ 75338 h 4275461"/>
                <a:gd name="connsiteX50" fmla="*/ 2742291 w 3619883"/>
                <a:gd name="connsiteY50" fmla="*/ 92282 h 4275461"/>
                <a:gd name="connsiteX51" fmla="*/ 2851974 w 3619883"/>
                <a:gd name="connsiteY51" fmla="*/ 109227 h 4275461"/>
                <a:gd name="connsiteX52" fmla="*/ 2907643 w 3619883"/>
                <a:gd name="connsiteY52" fmla="*/ 100020 h 4275461"/>
                <a:gd name="connsiteX53" fmla="*/ 2944022 w 3619883"/>
                <a:gd name="connsiteY53" fmla="*/ 30853 h 4275461"/>
                <a:gd name="connsiteX54" fmla="*/ 3022289 w 3619883"/>
                <a:gd name="connsiteY54" fmla="*/ 10893 h 4275461"/>
                <a:gd name="connsiteX55" fmla="*/ 3054807 w 3619883"/>
                <a:gd name="connsiteY55" fmla="*/ 24226 h 4275461"/>
                <a:gd name="connsiteX56" fmla="*/ 3141892 w 3619883"/>
                <a:gd name="connsiteY56" fmla="*/ 51925 h 4275461"/>
                <a:gd name="connsiteX57" fmla="*/ 3185711 w 3619883"/>
                <a:gd name="connsiteY57" fmla="*/ 59881 h 4275461"/>
                <a:gd name="connsiteX58" fmla="*/ 3219056 w 3619883"/>
                <a:gd name="connsiteY58" fmla="*/ 55536 h 4275461"/>
                <a:gd name="connsiteX59" fmla="*/ 3263425 w 3619883"/>
                <a:gd name="connsiteY59" fmla="*/ 51706 h 4275461"/>
                <a:gd name="connsiteX60" fmla="*/ 3296219 w 3619883"/>
                <a:gd name="connsiteY60" fmla="*/ 59147 h 4275461"/>
                <a:gd name="connsiteX61" fmla="*/ 3319094 w 3619883"/>
                <a:gd name="connsiteY61" fmla="*/ 42500 h 4275461"/>
                <a:gd name="connsiteX62" fmla="*/ 3420511 w 3619883"/>
                <a:gd name="connsiteY62" fmla="*/ 0 h 4275461"/>
                <a:gd name="connsiteX63" fmla="*/ 3453305 w 3619883"/>
                <a:gd name="connsiteY63" fmla="*/ 7440 h 4275461"/>
                <a:gd name="connsiteX64" fmla="*/ 3496571 w 3619883"/>
                <a:gd name="connsiteY64" fmla="*/ 27182 h 4275461"/>
                <a:gd name="connsiteX65" fmla="*/ 3602117 w 3619883"/>
                <a:gd name="connsiteY65" fmla="*/ 132521 h 4275461"/>
                <a:gd name="connsiteX66" fmla="*/ 3619883 w 3619883"/>
                <a:gd name="connsiteY66" fmla="*/ 140049 h 4275461"/>
                <a:gd name="connsiteX67" fmla="*/ 3619883 w 3619883"/>
                <a:gd name="connsiteY67" fmla="*/ 755612 h 4275461"/>
                <a:gd name="connsiteX0" fmla="*/ 3619883 w 3619883"/>
                <a:gd name="connsiteY0" fmla="*/ 755612 h 4275461"/>
                <a:gd name="connsiteX1" fmla="*/ 1824703 w 3619883"/>
                <a:gd name="connsiteY1" fmla="*/ 4275461 h 4275461"/>
                <a:gd name="connsiteX2" fmla="*/ 1796694 w 3619883"/>
                <a:gd name="connsiteY2" fmla="*/ 4275461 h 4275461"/>
                <a:gd name="connsiteX3" fmla="*/ 1558844 w 3619883"/>
                <a:gd name="connsiteY3" fmla="*/ 4275461 h 4275461"/>
                <a:gd name="connsiteX4" fmla="*/ 1427396 w 3619883"/>
                <a:gd name="connsiteY4" fmla="*/ 4275461 h 4275461"/>
                <a:gd name="connsiteX5" fmla="*/ 1210751 w 3619883"/>
                <a:gd name="connsiteY5" fmla="*/ 4275461 h 4275461"/>
                <a:gd name="connsiteX6" fmla="*/ 1140354 w 3619883"/>
                <a:gd name="connsiteY6" fmla="*/ 4275461 h 4275461"/>
                <a:gd name="connsiteX7" fmla="*/ 953807 w 3619883"/>
                <a:gd name="connsiteY7" fmla="*/ 4275461 h 4275461"/>
                <a:gd name="connsiteX8" fmla="*/ 829432 w 3619883"/>
                <a:gd name="connsiteY8" fmla="*/ 4275461 h 4275461"/>
                <a:gd name="connsiteX9" fmla="*/ 611484 w 3619883"/>
                <a:gd name="connsiteY9" fmla="*/ 4275461 h 4275461"/>
                <a:gd name="connsiteX10" fmla="*/ 573998 w 3619883"/>
                <a:gd name="connsiteY10" fmla="*/ 4275461 h 4275461"/>
                <a:gd name="connsiteX11" fmla="*/ 336164 w 3619883"/>
                <a:gd name="connsiteY11" fmla="*/ 4275461 h 4275461"/>
                <a:gd name="connsiteX12" fmla="*/ 189322 w 3619883"/>
                <a:gd name="connsiteY12" fmla="*/ 4275461 h 4275461"/>
                <a:gd name="connsiteX13" fmla="*/ 0 w 3619883"/>
                <a:gd name="connsiteY13" fmla="*/ 4275461 h 4275461"/>
                <a:gd name="connsiteX14" fmla="*/ 0 w 3619883"/>
                <a:gd name="connsiteY14" fmla="*/ 42229 h 4275461"/>
                <a:gd name="connsiteX15" fmla="*/ 42464 w 3619883"/>
                <a:gd name="connsiteY15" fmla="*/ 40518 h 4275461"/>
                <a:gd name="connsiteX16" fmla="*/ 137733 w 3619883"/>
                <a:gd name="connsiteY16" fmla="*/ 35355 h 4275461"/>
                <a:gd name="connsiteX17" fmla="*/ 270565 w 3619883"/>
                <a:gd name="connsiteY17" fmla="*/ 29759 h 4275461"/>
                <a:gd name="connsiteX18" fmla="*/ 479734 w 3619883"/>
                <a:gd name="connsiteY18" fmla="*/ 45455 h 4275461"/>
                <a:gd name="connsiteX19" fmla="*/ 524103 w 3619883"/>
                <a:gd name="connsiteY19" fmla="*/ 41625 h 4275461"/>
                <a:gd name="connsiteX20" fmla="*/ 624416 w 3619883"/>
                <a:gd name="connsiteY20" fmla="*/ 22696 h 4275461"/>
                <a:gd name="connsiteX21" fmla="*/ 657762 w 3619883"/>
                <a:gd name="connsiteY21" fmla="*/ 18351 h 4275461"/>
                <a:gd name="connsiteX22" fmla="*/ 690557 w 3619883"/>
                <a:gd name="connsiteY22" fmla="*/ 25792 h 4275461"/>
                <a:gd name="connsiteX23" fmla="*/ 745123 w 3619883"/>
                <a:gd name="connsiteY23" fmla="*/ 40157 h 4275461"/>
                <a:gd name="connsiteX24" fmla="*/ 789493 w 3619883"/>
                <a:gd name="connsiteY24" fmla="*/ 36327 h 4275461"/>
                <a:gd name="connsiteX25" fmla="*/ 854255 w 3619883"/>
                <a:gd name="connsiteY25" fmla="*/ 68887 h 4275461"/>
                <a:gd name="connsiteX26" fmla="*/ 897520 w 3619883"/>
                <a:gd name="connsiteY26" fmla="*/ 88629 h 4275461"/>
                <a:gd name="connsiteX27" fmla="*/ 940510 w 3619883"/>
                <a:gd name="connsiteY27" fmla="*/ 114265 h 4275461"/>
                <a:gd name="connsiteX28" fmla="*/ 1082712 w 3619883"/>
                <a:gd name="connsiteY28" fmla="*/ 144543 h 4275461"/>
                <a:gd name="connsiteX29" fmla="*/ 1205348 w 3619883"/>
                <a:gd name="connsiteY29" fmla="*/ 120753 h 4275461"/>
                <a:gd name="connsiteX30" fmla="*/ 1271764 w 3619883"/>
                <a:gd name="connsiteY30" fmla="*/ 117956 h 4275461"/>
                <a:gd name="connsiteX31" fmla="*/ 1315583 w 3619883"/>
                <a:gd name="connsiteY31" fmla="*/ 125912 h 4275461"/>
                <a:gd name="connsiteX32" fmla="*/ 1359125 w 3619883"/>
                <a:gd name="connsiteY32" fmla="*/ 139761 h 4275461"/>
                <a:gd name="connsiteX33" fmla="*/ 1391919 w 3619883"/>
                <a:gd name="connsiteY33" fmla="*/ 147202 h 4275461"/>
                <a:gd name="connsiteX34" fmla="*/ 1436563 w 3619883"/>
                <a:gd name="connsiteY34" fmla="*/ 137480 h 4275461"/>
                <a:gd name="connsiteX35" fmla="*/ 1471566 w 3619883"/>
                <a:gd name="connsiteY35" fmla="*/ 97777 h 4275461"/>
                <a:gd name="connsiteX36" fmla="*/ 1505739 w 3619883"/>
                <a:gd name="connsiteY36" fmla="*/ 75753 h 4275461"/>
                <a:gd name="connsiteX37" fmla="*/ 1590891 w 3619883"/>
                <a:gd name="connsiteY37" fmla="*/ 144702 h 4275461"/>
                <a:gd name="connsiteX38" fmla="*/ 1625616 w 3619883"/>
                <a:gd name="connsiteY38" fmla="*/ 110893 h 4275461"/>
                <a:gd name="connsiteX39" fmla="*/ 1658964 w 3619883"/>
                <a:gd name="connsiteY39" fmla="*/ 106547 h 4275461"/>
                <a:gd name="connsiteX40" fmla="*/ 1746598 w 3619883"/>
                <a:gd name="connsiteY40" fmla="*/ 122460 h 4275461"/>
                <a:gd name="connsiteX41" fmla="*/ 1811913 w 3619883"/>
                <a:gd name="connsiteY41" fmla="*/ 143234 h 4275461"/>
                <a:gd name="connsiteX42" fmla="*/ 1856557 w 3619883"/>
                <a:gd name="connsiteY42" fmla="*/ 133511 h 4275461"/>
                <a:gd name="connsiteX43" fmla="*/ 2066003 w 3619883"/>
                <a:gd name="connsiteY43" fmla="*/ 143313 h 4275461"/>
                <a:gd name="connsiteX44" fmla="*/ 2177615 w 3619883"/>
                <a:gd name="connsiteY44" fmla="*/ 119007 h 4275461"/>
                <a:gd name="connsiteX45" fmla="*/ 2255883 w 3619883"/>
                <a:gd name="connsiteY45" fmla="*/ 99047 h 4275461"/>
                <a:gd name="connsiteX46" fmla="*/ 2344622 w 3619883"/>
                <a:gd name="connsiteY46" fmla="*/ 91388 h 4275461"/>
                <a:gd name="connsiteX47" fmla="*/ 2455682 w 3619883"/>
                <a:gd name="connsiteY47" fmla="*/ 78869 h 4275461"/>
                <a:gd name="connsiteX48" fmla="*/ 2632609 w 3619883"/>
                <a:gd name="connsiteY48" fmla="*/ 75338 h 4275461"/>
                <a:gd name="connsiteX49" fmla="*/ 2742291 w 3619883"/>
                <a:gd name="connsiteY49" fmla="*/ 92282 h 4275461"/>
                <a:gd name="connsiteX50" fmla="*/ 2851974 w 3619883"/>
                <a:gd name="connsiteY50" fmla="*/ 109227 h 4275461"/>
                <a:gd name="connsiteX51" fmla="*/ 2907643 w 3619883"/>
                <a:gd name="connsiteY51" fmla="*/ 100020 h 4275461"/>
                <a:gd name="connsiteX52" fmla="*/ 2944022 w 3619883"/>
                <a:gd name="connsiteY52" fmla="*/ 30853 h 4275461"/>
                <a:gd name="connsiteX53" fmla="*/ 3022289 w 3619883"/>
                <a:gd name="connsiteY53" fmla="*/ 10893 h 4275461"/>
                <a:gd name="connsiteX54" fmla="*/ 3054807 w 3619883"/>
                <a:gd name="connsiteY54" fmla="*/ 24226 h 4275461"/>
                <a:gd name="connsiteX55" fmla="*/ 3141892 w 3619883"/>
                <a:gd name="connsiteY55" fmla="*/ 51925 h 4275461"/>
                <a:gd name="connsiteX56" fmla="*/ 3185711 w 3619883"/>
                <a:gd name="connsiteY56" fmla="*/ 59881 h 4275461"/>
                <a:gd name="connsiteX57" fmla="*/ 3219056 w 3619883"/>
                <a:gd name="connsiteY57" fmla="*/ 55536 h 4275461"/>
                <a:gd name="connsiteX58" fmla="*/ 3263425 w 3619883"/>
                <a:gd name="connsiteY58" fmla="*/ 51706 h 4275461"/>
                <a:gd name="connsiteX59" fmla="*/ 3296219 w 3619883"/>
                <a:gd name="connsiteY59" fmla="*/ 59147 h 4275461"/>
                <a:gd name="connsiteX60" fmla="*/ 3319094 w 3619883"/>
                <a:gd name="connsiteY60" fmla="*/ 42500 h 4275461"/>
                <a:gd name="connsiteX61" fmla="*/ 3420511 w 3619883"/>
                <a:gd name="connsiteY61" fmla="*/ 0 h 4275461"/>
                <a:gd name="connsiteX62" fmla="*/ 3453305 w 3619883"/>
                <a:gd name="connsiteY62" fmla="*/ 7440 h 4275461"/>
                <a:gd name="connsiteX63" fmla="*/ 3496571 w 3619883"/>
                <a:gd name="connsiteY63" fmla="*/ 27182 h 4275461"/>
                <a:gd name="connsiteX64" fmla="*/ 3602117 w 3619883"/>
                <a:gd name="connsiteY64" fmla="*/ 132521 h 4275461"/>
                <a:gd name="connsiteX65" fmla="*/ 3619883 w 3619883"/>
                <a:gd name="connsiteY65" fmla="*/ 140049 h 4275461"/>
                <a:gd name="connsiteX66" fmla="*/ 3619883 w 3619883"/>
                <a:gd name="connsiteY66" fmla="*/ 755612 h 4275461"/>
                <a:gd name="connsiteX0" fmla="*/ 3619883 w 3619883"/>
                <a:gd name="connsiteY0" fmla="*/ 755612 h 4275461"/>
                <a:gd name="connsiteX1" fmla="*/ 1824703 w 3619883"/>
                <a:gd name="connsiteY1" fmla="*/ 4275461 h 4275461"/>
                <a:gd name="connsiteX2" fmla="*/ 1558844 w 3619883"/>
                <a:gd name="connsiteY2" fmla="*/ 4275461 h 4275461"/>
                <a:gd name="connsiteX3" fmla="*/ 1427396 w 3619883"/>
                <a:gd name="connsiteY3" fmla="*/ 4275461 h 4275461"/>
                <a:gd name="connsiteX4" fmla="*/ 1210751 w 3619883"/>
                <a:gd name="connsiteY4" fmla="*/ 4275461 h 4275461"/>
                <a:gd name="connsiteX5" fmla="*/ 1140354 w 3619883"/>
                <a:gd name="connsiteY5" fmla="*/ 4275461 h 4275461"/>
                <a:gd name="connsiteX6" fmla="*/ 953807 w 3619883"/>
                <a:gd name="connsiteY6" fmla="*/ 4275461 h 4275461"/>
                <a:gd name="connsiteX7" fmla="*/ 829432 w 3619883"/>
                <a:gd name="connsiteY7" fmla="*/ 4275461 h 4275461"/>
                <a:gd name="connsiteX8" fmla="*/ 611484 w 3619883"/>
                <a:gd name="connsiteY8" fmla="*/ 4275461 h 4275461"/>
                <a:gd name="connsiteX9" fmla="*/ 573998 w 3619883"/>
                <a:gd name="connsiteY9" fmla="*/ 4275461 h 4275461"/>
                <a:gd name="connsiteX10" fmla="*/ 336164 w 3619883"/>
                <a:gd name="connsiteY10" fmla="*/ 4275461 h 4275461"/>
                <a:gd name="connsiteX11" fmla="*/ 189322 w 3619883"/>
                <a:gd name="connsiteY11" fmla="*/ 4275461 h 4275461"/>
                <a:gd name="connsiteX12" fmla="*/ 0 w 3619883"/>
                <a:gd name="connsiteY12" fmla="*/ 4275461 h 4275461"/>
                <a:gd name="connsiteX13" fmla="*/ 0 w 3619883"/>
                <a:gd name="connsiteY13" fmla="*/ 42229 h 4275461"/>
                <a:gd name="connsiteX14" fmla="*/ 42464 w 3619883"/>
                <a:gd name="connsiteY14" fmla="*/ 40518 h 4275461"/>
                <a:gd name="connsiteX15" fmla="*/ 137733 w 3619883"/>
                <a:gd name="connsiteY15" fmla="*/ 35355 h 4275461"/>
                <a:gd name="connsiteX16" fmla="*/ 270565 w 3619883"/>
                <a:gd name="connsiteY16" fmla="*/ 29759 h 4275461"/>
                <a:gd name="connsiteX17" fmla="*/ 479734 w 3619883"/>
                <a:gd name="connsiteY17" fmla="*/ 45455 h 4275461"/>
                <a:gd name="connsiteX18" fmla="*/ 524103 w 3619883"/>
                <a:gd name="connsiteY18" fmla="*/ 41625 h 4275461"/>
                <a:gd name="connsiteX19" fmla="*/ 624416 w 3619883"/>
                <a:gd name="connsiteY19" fmla="*/ 22696 h 4275461"/>
                <a:gd name="connsiteX20" fmla="*/ 657762 w 3619883"/>
                <a:gd name="connsiteY20" fmla="*/ 18351 h 4275461"/>
                <a:gd name="connsiteX21" fmla="*/ 690557 w 3619883"/>
                <a:gd name="connsiteY21" fmla="*/ 25792 h 4275461"/>
                <a:gd name="connsiteX22" fmla="*/ 745123 w 3619883"/>
                <a:gd name="connsiteY22" fmla="*/ 40157 h 4275461"/>
                <a:gd name="connsiteX23" fmla="*/ 789493 w 3619883"/>
                <a:gd name="connsiteY23" fmla="*/ 36327 h 4275461"/>
                <a:gd name="connsiteX24" fmla="*/ 854255 w 3619883"/>
                <a:gd name="connsiteY24" fmla="*/ 68887 h 4275461"/>
                <a:gd name="connsiteX25" fmla="*/ 897520 w 3619883"/>
                <a:gd name="connsiteY25" fmla="*/ 88629 h 4275461"/>
                <a:gd name="connsiteX26" fmla="*/ 940510 w 3619883"/>
                <a:gd name="connsiteY26" fmla="*/ 114265 h 4275461"/>
                <a:gd name="connsiteX27" fmla="*/ 1082712 w 3619883"/>
                <a:gd name="connsiteY27" fmla="*/ 144543 h 4275461"/>
                <a:gd name="connsiteX28" fmla="*/ 1205348 w 3619883"/>
                <a:gd name="connsiteY28" fmla="*/ 120753 h 4275461"/>
                <a:gd name="connsiteX29" fmla="*/ 1271764 w 3619883"/>
                <a:gd name="connsiteY29" fmla="*/ 117956 h 4275461"/>
                <a:gd name="connsiteX30" fmla="*/ 1315583 w 3619883"/>
                <a:gd name="connsiteY30" fmla="*/ 125912 h 4275461"/>
                <a:gd name="connsiteX31" fmla="*/ 1359125 w 3619883"/>
                <a:gd name="connsiteY31" fmla="*/ 139761 h 4275461"/>
                <a:gd name="connsiteX32" fmla="*/ 1391919 w 3619883"/>
                <a:gd name="connsiteY32" fmla="*/ 147202 h 4275461"/>
                <a:gd name="connsiteX33" fmla="*/ 1436563 w 3619883"/>
                <a:gd name="connsiteY33" fmla="*/ 137480 h 4275461"/>
                <a:gd name="connsiteX34" fmla="*/ 1471566 w 3619883"/>
                <a:gd name="connsiteY34" fmla="*/ 97777 h 4275461"/>
                <a:gd name="connsiteX35" fmla="*/ 1505739 w 3619883"/>
                <a:gd name="connsiteY35" fmla="*/ 75753 h 4275461"/>
                <a:gd name="connsiteX36" fmla="*/ 1590891 w 3619883"/>
                <a:gd name="connsiteY36" fmla="*/ 144702 h 4275461"/>
                <a:gd name="connsiteX37" fmla="*/ 1625616 w 3619883"/>
                <a:gd name="connsiteY37" fmla="*/ 110893 h 4275461"/>
                <a:gd name="connsiteX38" fmla="*/ 1658964 w 3619883"/>
                <a:gd name="connsiteY38" fmla="*/ 106547 h 4275461"/>
                <a:gd name="connsiteX39" fmla="*/ 1746598 w 3619883"/>
                <a:gd name="connsiteY39" fmla="*/ 122460 h 4275461"/>
                <a:gd name="connsiteX40" fmla="*/ 1811913 w 3619883"/>
                <a:gd name="connsiteY40" fmla="*/ 143234 h 4275461"/>
                <a:gd name="connsiteX41" fmla="*/ 1856557 w 3619883"/>
                <a:gd name="connsiteY41" fmla="*/ 133511 h 4275461"/>
                <a:gd name="connsiteX42" fmla="*/ 2066003 w 3619883"/>
                <a:gd name="connsiteY42" fmla="*/ 143313 h 4275461"/>
                <a:gd name="connsiteX43" fmla="*/ 2177615 w 3619883"/>
                <a:gd name="connsiteY43" fmla="*/ 119007 h 4275461"/>
                <a:gd name="connsiteX44" fmla="*/ 2255883 w 3619883"/>
                <a:gd name="connsiteY44" fmla="*/ 99047 h 4275461"/>
                <a:gd name="connsiteX45" fmla="*/ 2344622 w 3619883"/>
                <a:gd name="connsiteY45" fmla="*/ 91388 h 4275461"/>
                <a:gd name="connsiteX46" fmla="*/ 2455682 w 3619883"/>
                <a:gd name="connsiteY46" fmla="*/ 78869 h 4275461"/>
                <a:gd name="connsiteX47" fmla="*/ 2632609 w 3619883"/>
                <a:gd name="connsiteY47" fmla="*/ 75338 h 4275461"/>
                <a:gd name="connsiteX48" fmla="*/ 2742291 w 3619883"/>
                <a:gd name="connsiteY48" fmla="*/ 92282 h 4275461"/>
                <a:gd name="connsiteX49" fmla="*/ 2851974 w 3619883"/>
                <a:gd name="connsiteY49" fmla="*/ 109227 h 4275461"/>
                <a:gd name="connsiteX50" fmla="*/ 2907643 w 3619883"/>
                <a:gd name="connsiteY50" fmla="*/ 100020 h 4275461"/>
                <a:gd name="connsiteX51" fmla="*/ 2944022 w 3619883"/>
                <a:gd name="connsiteY51" fmla="*/ 30853 h 4275461"/>
                <a:gd name="connsiteX52" fmla="*/ 3022289 w 3619883"/>
                <a:gd name="connsiteY52" fmla="*/ 10893 h 4275461"/>
                <a:gd name="connsiteX53" fmla="*/ 3054807 w 3619883"/>
                <a:gd name="connsiteY53" fmla="*/ 24226 h 4275461"/>
                <a:gd name="connsiteX54" fmla="*/ 3141892 w 3619883"/>
                <a:gd name="connsiteY54" fmla="*/ 51925 h 4275461"/>
                <a:gd name="connsiteX55" fmla="*/ 3185711 w 3619883"/>
                <a:gd name="connsiteY55" fmla="*/ 59881 h 4275461"/>
                <a:gd name="connsiteX56" fmla="*/ 3219056 w 3619883"/>
                <a:gd name="connsiteY56" fmla="*/ 55536 h 4275461"/>
                <a:gd name="connsiteX57" fmla="*/ 3263425 w 3619883"/>
                <a:gd name="connsiteY57" fmla="*/ 51706 h 4275461"/>
                <a:gd name="connsiteX58" fmla="*/ 3296219 w 3619883"/>
                <a:gd name="connsiteY58" fmla="*/ 59147 h 4275461"/>
                <a:gd name="connsiteX59" fmla="*/ 3319094 w 3619883"/>
                <a:gd name="connsiteY59" fmla="*/ 42500 h 4275461"/>
                <a:gd name="connsiteX60" fmla="*/ 3420511 w 3619883"/>
                <a:gd name="connsiteY60" fmla="*/ 0 h 4275461"/>
                <a:gd name="connsiteX61" fmla="*/ 3453305 w 3619883"/>
                <a:gd name="connsiteY61" fmla="*/ 7440 h 4275461"/>
                <a:gd name="connsiteX62" fmla="*/ 3496571 w 3619883"/>
                <a:gd name="connsiteY62" fmla="*/ 27182 h 4275461"/>
                <a:gd name="connsiteX63" fmla="*/ 3602117 w 3619883"/>
                <a:gd name="connsiteY63" fmla="*/ 132521 h 4275461"/>
                <a:gd name="connsiteX64" fmla="*/ 3619883 w 3619883"/>
                <a:gd name="connsiteY64" fmla="*/ 140049 h 4275461"/>
                <a:gd name="connsiteX65" fmla="*/ 3619883 w 3619883"/>
                <a:gd name="connsiteY65" fmla="*/ 755612 h 4275461"/>
                <a:gd name="connsiteX0" fmla="*/ 3619883 w 3619883"/>
                <a:gd name="connsiteY0" fmla="*/ 755612 h 4275461"/>
                <a:gd name="connsiteX1" fmla="*/ 1558844 w 3619883"/>
                <a:gd name="connsiteY1" fmla="*/ 4275461 h 4275461"/>
                <a:gd name="connsiteX2" fmla="*/ 1427396 w 3619883"/>
                <a:gd name="connsiteY2" fmla="*/ 4275461 h 4275461"/>
                <a:gd name="connsiteX3" fmla="*/ 1210751 w 3619883"/>
                <a:gd name="connsiteY3" fmla="*/ 4275461 h 4275461"/>
                <a:gd name="connsiteX4" fmla="*/ 1140354 w 3619883"/>
                <a:gd name="connsiteY4" fmla="*/ 4275461 h 4275461"/>
                <a:gd name="connsiteX5" fmla="*/ 953807 w 3619883"/>
                <a:gd name="connsiteY5" fmla="*/ 4275461 h 4275461"/>
                <a:gd name="connsiteX6" fmla="*/ 829432 w 3619883"/>
                <a:gd name="connsiteY6" fmla="*/ 4275461 h 4275461"/>
                <a:gd name="connsiteX7" fmla="*/ 611484 w 3619883"/>
                <a:gd name="connsiteY7" fmla="*/ 4275461 h 4275461"/>
                <a:gd name="connsiteX8" fmla="*/ 573998 w 3619883"/>
                <a:gd name="connsiteY8" fmla="*/ 4275461 h 4275461"/>
                <a:gd name="connsiteX9" fmla="*/ 336164 w 3619883"/>
                <a:gd name="connsiteY9" fmla="*/ 4275461 h 4275461"/>
                <a:gd name="connsiteX10" fmla="*/ 189322 w 3619883"/>
                <a:gd name="connsiteY10" fmla="*/ 4275461 h 4275461"/>
                <a:gd name="connsiteX11" fmla="*/ 0 w 3619883"/>
                <a:gd name="connsiteY11" fmla="*/ 4275461 h 4275461"/>
                <a:gd name="connsiteX12" fmla="*/ 0 w 3619883"/>
                <a:gd name="connsiteY12" fmla="*/ 42229 h 4275461"/>
                <a:gd name="connsiteX13" fmla="*/ 42464 w 3619883"/>
                <a:gd name="connsiteY13" fmla="*/ 40518 h 4275461"/>
                <a:gd name="connsiteX14" fmla="*/ 137733 w 3619883"/>
                <a:gd name="connsiteY14" fmla="*/ 35355 h 4275461"/>
                <a:gd name="connsiteX15" fmla="*/ 270565 w 3619883"/>
                <a:gd name="connsiteY15" fmla="*/ 29759 h 4275461"/>
                <a:gd name="connsiteX16" fmla="*/ 479734 w 3619883"/>
                <a:gd name="connsiteY16" fmla="*/ 45455 h 4275461"/>
                <a:gd name="connsiteX17" fmla="*/ 524103 w 3619883"/>
                <a:gd name="connsiteY17" fmla="*/ 41625 h 4275461"/>
                <a:gd name="connsiteX18" fmla="*/ 624416 w 3619883"/>
                <a:gd name="connsiteY18" fmla="*/ 22696 h 4275461"/>
                <a:gd name="connsiteX19" fmla="*/ 657762 w 3619883"/>
                <a:gd name="connsiteY19" fmla="*/ 18351 h 4275461"/>
                <a:gd name="connsiteX20" fmla="*/ 690557 w 3619883"/>
                <a:gd name="connsiteY20" fmla="*/ 25792 h 4275461"/>
                <a:gd name="connsiteX21" fmla="*/ 745123 w 3619883"/>
                <a:gd name="connsiteY21" fmla="*/ 40157 h 4275461"/>
                <a:gd name="connsiteX22" fmla="*/ 789493 w 3619883"/>
                <a:gd name="connsiteY22" fmla="*/ 36327 h 4275461"/>
                <a:gd name="connsiteX23" fmla="*/ 854255 w 3619883"/>
                <a:gd name="connsiteY23" fmla="*/ 68887 h 4275461"/>
                <a:gd name="connsiteX24" fmla="*/ 897520 w 3619883"/>
                <a:gd name="connsiteY24" fmla="*/ 88629 h 4275461"/>
                <a:gd name="connsiteX25" fmla="*/ 940510 w 3619883"/>
                <a:gd name="connsiteY25" fmla="*/ 114265 h 4275461"/>
                <a:gd name="connsiteX26" fmla="*/ 1082712 w 3619883"/>
                <a:gd name="connsiteY26" fmla="*/ 144543 h 4275461"/>
                <a:gd name="connsiteX27" fmla="*/ 1205348 w 3619883"/>
                <a:gd name="connsiteY27" fmla="*/ 120753 h 4275461"/>
                <a:gd name="connsiteX28" fmla="*/ 1271764 w 3619883"/>
                <a:gd name="connsiteY28" fmla="*/ 117956 h 4275461"/>
                <a:gd name="connsiteX29" fmla="*/ 1315583 w 3619883"/>
                <a:gd name="connsiteY29" fmla="*/ 125912 h 4275461"/>
                <a:gd name="connsiteX30" fmla="*/ 1359125 w 3619883"/>
                <a:gd name="connsiteY30" fmla="*/ 139761 h 4275461"/>
                <a:gd name="connsiteX31" fmla="*/ 1391919 w 3619883"/>
                <a:gd name="connsiteY31" fmla="*/ 147202 h 4275461"/>
                <a:gd name="connsiteX32" fmla="*/ 1436563 w 3619883"/>
                <a:gd name="connsiteY32" fmla="*/ 137480 h 4275461"/>
                <a:gd name="connsiteX33" fmla="*/ 1471566 w 3619883"/>
                <a:gd name="connsiteY33" fmla="*/ 97777 h 4275461"/>
                <a:gd name="connsiteX34" fmla="*/ 1505739 w 3619883"/>
                <a:gd name="connsiteY34" fmla="*/ 75753 h 4275461"/>
                <a:gd name="connsiteX35" fmla="*/ 1590891 w 3619883"/>
                <a:gd name="connsiteY35" fmla="*/ 144702 h 4275461"/>
                <a:gd name="connsiteX36" fmla="*/ 1625616 w 3619883"/>
                <a:gd name="connsiteY36" fmla="*/ 110893 h 4275461"/>
                <a:gd name="connsiteX37" fmla="*/ 1658964 w 3619883"/>
                <a:gd name="connsiteY37" fmla="*/ 106547 h 4275461"/>
                <a:gd name="connsiteX38" fmla="*/ 1746598 w 3619883"/>
                <a:gd name="connsiteY38" fmla="*/ 122460 h 4275461"/>
                <a:gd name="connsiteX39" fmla="*/ 1811913 w 3619883"/>
                <a:gd name="connsiteY39" fmla="*/ 143234 h 4275461"/>
                <a:gd name="connsiteX40" fmla="*/ 1856557 w 3619883"/>
                <a:gd name="connsiteY40" fmla="*/ 133511 h 4275461"/>
                <a:gd name="connsiteX41" fmla="*/ 2066003 w 3619883"/>
                <a:gd name="connsiteY41" fmla="*/ 143313 h 4275461"/>
                <a:gd name="connsiteX42" fmla="*/ 2177615 w 3619883"/>
                <a:gd name="connsiteY42" fmla="*/ 119007 h 4275461"/>
                <a:gd name="connsiteX43" fmla="*/ 2255883 w 3619883"/>
                <a:gd name="connsiteY43" fmla="*/ 99047 h 4275461"/>
                <a:gd name="connsiteX44" fmla="*/ 2344622 w 3619883"/>
                <a:gd name="connsiteY44" fmla="*/ 91388 h 4275461"/>
                <a:gd name="connsiteX45" fmla="*/ 2455682 w 3619883"/>
                <a:gd name="connsiteY45" fmla="*/ 78869 h 4275461"/>
                <a:gd name="connsiteX46" fmla="*/ 2632609 w 3619883"/>
                <a:gd name="connsiteY46" fmla="*/ 75338 h 4275461"/>
                <a:gd name="connsiteX47" fmla="*/ 2742291 w 3619883"/>
                <a:gd name="connsiteY47" fmla="*/ 92282 h 4275461"/>
                <a:gd name="connsiteX48" fmla="*/ 2851974 w 3619883"/>
                <a:gd name="connsiteY48" fmla="*/ 109227 h 4275461"/>
                <a:gd name="connsiteX49" fmla="*/ 2907643 w 3619883"/>
                <a:gd name="connsiteY49" fmla="*/ 100020 h 4275461"/>
                <a:gd name="connsiteX50" fmla="*/ 2944022 w 3619883"/>
                <a:gd name="connsiteY50" fmla="*/ 30853 h 4275461"/>
                <a:gd name="connsiteX51" fmla="*/ 3022289 w 3619883"/>
                <a:gd name="connsiteY51" fmla="*/ 10893 h 4275461"/>
                <a:gd name="connsiteX52" fmla="*/ 3054807 w 3619883"/>
                <a:gd name="connsiteY52" fmla="*/ 24226 h 4275461"/>
                <a:gd name="connsiteX53" fmla="*/ 3141892 w 3619883"/>
                <a:gd name="connsiteY53" fmla="*/ 51925 h 4275461"/>
                <a:gd name="connsiteX54" fmla="*/ 3185711 w 3619883"/>
                <a:gd name="connsiteY54" fmla="*/ 59881 h 4275461"/>
                <a:gd name="connsiteX55" fmla="*/ 3219056 w 3619883"/>
                <a:gd name="connsiteY55" fmla="*/ 55536 h 4275461"/>
                <a:gd name="connsiteX56" fmla="*/ 3263425 w 3619883"/>
                <a:gd name="connsiteY56" fmla="*/ 51706 h 4275461"/>
                <a:gd name="connsiteX57" fmla="*/ 3296219 w 3619883"/>
                <a:gd name="connsiteY57" fmla="*/ 59147 h 4275461"/>
                <a:gd name="connsiteX58" fmla="*/ 3319094 w 3619883"/>
                <a:gd name="connsiteY58" fmla="*/ 42500 h 4275461"/>
                <a:gd name="connsiteX59" fmla="*/ 3420511 w 3619883"/>
                <a:gd name="connsiteY59" fmla="*/ 0 h 4275461"/>
                <a:gd name="connsiteX60" fmla="*/ 3453305 w 3619883"/>
                <a:gd name="connsiteY60" fmla="*/ 7440 h 4275461"/>
                <a:gd name="connsiteX61" fmla="*/ 3496571 w 3619883"/>
                <a:gd name="connsiteY61" fmla="*/ 27182 h 4275461"/>
                <a:gd name="connsiteX62" fmla="*/ 3602117 w 3619883"/>
                <a:gd name="connsiteY62" fmla="*/ 132521 h 4275461"/>
                <a:gd name="connsiteX63" fmla="*/ 3619883 w 3619883"/>
                <a:gd name="connsiteY63" fmla="*/ 140049 h 4275461"/>
                <a:gd name="connsiteX64" fmla="*/ 3619883 w 3619883"/>
                <a:gd name="connsiteY64" fmla="*/ 755612 h 4275461"/>
                <a:gd name="connsiteX0" fmla="*/ 3619883 w 3619883"/>
                <a:gd name="connsiteY0" fmla="*/ 755612 h 4275461"/>
                <a:gd name="connsiteX1" fmla="*/ 1427396 w 3619883"/>
                <a:gd name="connsiteY1" fmla="*/ 4275461 h 4275461"/>
                <a:gd name="connsiteX2" fmla="*/ 1210751 w 3619883"/>
                <a:gd name="connsiteY2" fmla="*/ 4275461 h 4275461"/>
                <a:gd name="connsiteX3" fmla="*/ 1140354 w 3619883"/>
                <a:gd name="connsiteY3" fmla="*/ 4275461 h 4275461"/>
                <a:gd name="connsiteX4" fmla="*/ 953807 w 3619883"/>
                <a:gd name="connsiteY4" fmla="*/ 4275461 h 4275461"/>
                <a:gd name="connsiteX5" fmla="*/ 829432 w 3619883"/>
                <a:gd name="connsiteY5" fmla="*/ 4275461 h 4275461"/>
                <a:gd name="connsiteX6" fmla="*/ 611484 w 3619883"/>
                <a:gd name="connsiteY6" fmla="*/ 4275461 h 4275461"/>
                <a:gd name="connsiteX7" fmla="*/ 573998 w 3619883"/>
                <a:gd name="connsiteY7" fmla="*/ 4275461 h 4275461"/>
                <a:gd name="connsiteX8" fmla="*/ 336164 w 3619883"/>
                <a:gd name="connsiteY8" fmla="*/ 4275461 h 4275461"/>
                <a:gd name="connsiteX9" fmla="*/ 189322 w 3619883"/>
                <a:gd name="connsiteY9" fmla="*/ 4275461 h 4275461"/>
                <a:gd name="connsiteX10" fmla="*/ 0 w 3619883"/>
                <a:gd name="connsiteY10" fmla="*/ 4275461 h 4275461"/>
                <a:gd name="connsiteX11" fmla="*/ 0 w 3619883"/>
                <a:gd name="connsiteY11" fmla="*/ 42229 h 4275461"/>
                <a:gd name="connsiteX12" fmla="*/ 42464 w 3619883"/>
                <a:gd name="connsiteY12" fmla="*/ 40518 h 4275461"/>
                <a:gd name="connsiteX13" fmla="*/ 137733 w 3619883"/>
                <a:gd name="connsiteY13" fmla="*/ 35355 h 4275461"/>
                <a:gd name="connsiteX14" fmla="*/ 270565 w 3619883"/>
                <a:gd name="connsiteY14" fmla="*/ 29759 h 4275461"/>
                <a:gd name="connsiteX15" fmla="*/ 479734 w 3619883"/>
                <a:gd name="connsiteY15" fmla="*/ 45455 h 4275461"/>
                <a:gd name="connsiteX16" fmla="*/ 524103 w 3619883"/>
                <a:gd name="connsiteY16" fmla="*/ 41625 h 4275461"/>
                <a:gd name="connsiteX17" fmla="*/ 624416 w 3619883"/>
                <a:gd name="connsiteY17" fmla="*/ 22696 h 4275461"/>
                <a:gd name="connsiteX18" fmla="*/ 657762 w 3619883"/>
                <a:gd name="connsiteY18" fmla="*/ 18351 h 4275461"/>
                <a:gd name="connsiteX19" fmla="*/ 690557 w 3619883"/>
                <a:gd name="connsiteY19" fmla="*/ 25792 h 4275461"/>
                <a:gd name="connsiteX20" fmla="*/ 745123 w 3619883"/>
                <a:gd name="connsiteY20" fmla="*/ 40157 h 4275461"/>
                <a:gd name="connsiteX21" fmla="*/ 789493 w 3619883"/>
                <a:gd name="connsiteY21" fmla="*/ 36327 h 4275461"/>
                <a:gd name="connsiteX22" fmla="*/ 854255 w 3619883"/>
                <a:gd name="connsiteY22" fmla="*/ 68887 h 4275461"/>
                <a:gd name="connsiteX23" fmla="*/ 897520 w 3619883"/>
                <a:gd name="connsiteY23" fmla="*/ 88629 h 4275461"/>
                <a:gd name="connsiteX24" fmla="*/ 940510 w 3619883"/>
                <a:gd name="connsiteY24" fmla="*/ 114265 h 4275461"/>
                <a:gd name="connsiteX25" fmla="*/ 1082712 w 3619883"/>
                <a:gd name="connsiteY25" fmla="*/ 144543 h 4275461"/>
                <a:gd name="connsiteX26" fmla="*/ 1205348 w 3619883"/>
                <a:gd name="connsiteY26" fmla="*/ 120753 h 4275461"/>
                <a:gd name="connsiteX27" fmla="*/ 1271764 w 3619883"/>
                <a:gd name="connsiteY27" fmla="*/ 117956 h 4275461"/>
                <a:gd name="connsiteX28" fmla="*/ 1315583 w 3619883"/>
                <a:gd name="connsiteY28" fmla="*/ 125912 h 4275461"/>
                <a:gd name="connsiteX29" fmla="*/ 1359125 w 3619883"/>
                <a:gd name="connsiteY29" fmla="*/ 139761 h 4275461"/>
                <a:gd name="connsiteX30" fmla="*/ 1391919 w 3619883"/>
                <a:gd name="connsiteY30" fmla="*/ 147202 h 4275461"/>
                <a:gd name="connsiteX31" fmla="*/ 1436563 w 3619883"/>
                <a:gd name="connsiteY31" fmla="*/ 137480 h 4275461"/>
                <a:gd name="connsiteX32" fmla="*/ 1471566 w 3619883"/>
                <a:gd name="connsiteY32" fmla="*/ 97777 h 4275461"/>
                <a:gd name="connsiteX33" fmla="*/ 1505739 w 3619883"/>
                <a:gd name="connsiteY33" fmla="*/ 75753 h 4275461"/>
                <a:gd name="connsiteX34" fmla="*/ 1590891 w 3619883"/>
                <a:gd name="connsiteY34" fmla="*/ 144702 h 4275461"/>
                <a:gd name="connsiteX35" fmla="*/ 1625616 w 3619883"/>
                <a:gd name="connsiteY35" fmla="*/ 110893 h 4275461"/>
                <a:gd name="connsiteX36" fmla="*/ 1658964 w 3619883"/>
                <a:gd name="connsiteY36" fmla="*/ 106547 h 4275461"/>
                <a:gd name="connsiteX37" fmla="*/ 1746598 w 3619883"/>
                <a:gd name="connsiteY37" fmla="*/ 122460 h 4275461"/>
                <a:gd name="connsiteX38" fmla="*/ 1811913 w 3619883"/>
                <a:gd name="connsiteY38" fmla="*/ 143234 h 4275461"/>
                <a:gd name="connsiteX39" fmla="*/ 1856557 w 3619883"/>
                <a:gd name="connsiteY39" fmla="*/ 133511 h 4275461"/>
                <a:gd name="connsiteX40" fmla="*/ 2066003 w 3619883"/>
                <a:gd name="connsiteY40" fmla="*/ 143313 h 4275461"/>
                <a:gd name="connsiteX41" fmla="*/ 2177615 w 3619883"/>
                <a:gd name="connsiteY41" fmla="*/ 119007 h 4275461"/>
                <a:gd name="connsiteX42" fmla="*/ 2255883 w 3619883"/>
                <a:gd name="connsiteY42" fmla="*/ 99047 h 4275461"/>
                <a:gd name="connsiteX43" fmla="*/ 2344622 w 3619883"/>
                <a:gd name="connsiteY43" fmla="*/ 91388 h 4275461"/>
                <a:gd name="connsiteX44" fmla="*/ 2455682 w 3619883"/>
                <a:gd name="connsiteY44" fmla="*/ 78869 h 4275461"/>
                <a:gd name="connsiteX45" fmla="*/ 2632609 w 3619883"/>
                <a:gd name="connsiteY45" fmla="*/ 75338 h 4275461"/>
                <a:gd name="connsiteX46" fmla="*/ 2742291 w 3619883"/>
                <a:gd name="connsiteY46" fmla="*/ 92282 h 4275461"/>
                <a:gd name="connsiteX47" fmla="*/ 2851974 w 3619883"/>
                <a:gd name="connsiteY47" fmla="*/ 109227 h 4275461"/>
                <a:gd name="connsiteX48" fmla="*/ 2907643 w 3619883"/>
                <a:gd name="connsiteY48" fmla="*/ 100020 h 4275461"/>
                <a:gd name="connsiteX49" fmla="*/ 2944022 w 3619883"/>
                <a:gd name="connsiteY49" fmla="*/ 30853 h 4275461"/>
                <a:gd name="connsiteX50" fmla="*/ 3022289 w 3619883"/>
                <a:gd name="connsiteY50" fmla="*/ 10893 h 4275461"/>
                <a:gd name="connsiteX51" fmla="*/ 3054807 w 3619883"/>
                <a:gd name="connsiteY51" fmla="*/ 24226 h 4275461"/>
                <a:gd name="connsiteX52" fmla="*/ 3141892 w 3619883"/>
                <a:gd name="connsiteY52" fmla="*/ 51925 h 4275461"/>
                <a:gd name="connsiteX53" fmla="*/ 3185711 w 3619883"/>
                <a:gd name="connsiteY53" fmla="*/ 59881 h 4275461"/>
                <a:gd name="connsiteX54" fmla="*/ 3219056 w 3619883"/>
                <a:gd name="connsiteY54" fmla="*/ 55536 h 4275461"/>
                <a:gd name="connsiteX55" fmla="*/ 3263425 w 3619883"/>
                <a:gd name="connsiteY55" fmla="*/ 51706 h 4275461"/>
                <a:gd name="connsiteX56" fmla="*/ 3296219 w 3619883"/>
                <a:gd name="connsiteY56" fmla="*/ 59147 h 4275461"/>
                <a:gd name="connsiteX57" fmla="*/ 3319094 w 3619883"/>
                <a:gd name="connsiteY57" fmla="*/ 42500 h 4275461"/>
                <a:gd name="connsiteX58" fmla="*/ 3420511 w 3619883"/>
                <a:gd name="connsiteY58" fmla="*/ 0 h 4275461"/>
                <a:gd name="connsiteX59" fmla="*/ 3453305 w 3619883"/>
                <a:gd name="connsiteY59" fmla="*/ 7440 h 4275461"/>
                <a:gd name="connsiteX60" fmla="*/ 3496571 w 3619883"/>
                <a:gd name="connsiteY60" fmla="*/ 27182 h 4275461"/>
                <a:gd name="connsiteX61" fmla="*/ 3602117 w 3619883"/>
                <a:gd name="connsiteY61" fmla="*/ 132521 h 4275461"/>
                <a:gd name="connsiteX62" fmla="*/ 3619883 w 3619883"/>
                <a:gd name="connsiteY62" fmla="*/ 140049 h 4275461"/>
                <a:gd name="connsiteX63" fmla="*/ 3619883 w 3619883"/>
                <a:gd name="connsiteY63" fmla="*/ 755612 h 4275461"/>
                <a:gd name="connsiteX0" fmla="*/ 3619883 w 3619883"/>
                <a:gd name="connsiteY0" fmla="*/ 755612 h 4275461"/>
                <a:gd name="connsiteX1" fmla="*/ 1210751 w 3619883"/>
                <a:gd name="connsiteY1" fmla="*/ 4275461 h 4275461"/>
                <a:gd name="connsiteX2" fmla="*/ 1140354 w 3619883"/>
                <a:gd name="connsiteY2" fmla="*/ 4275461 h 4275461"/>
                <a:gd name="connsiteX3" fmla="*/ 953807 w 3619883"/>
                <a:gd name="connsiteY3" fmla="*/ 4275461 h 4275461"/>
                <a:gd name="connsiteX4" fmla="*/ 829432 w 3619883"/>
                <a:gd name="connsiteY4" fmla="*/ 4275461 h 4275461"/>
                <a:gd name="connsiteX5" fmla="*/ 611484 w 3619883"/>
                <a:gd name="connsiteY5" fmla="*/ 4275461 h 4275461"/>
                <a:gd name="connsiteX6" fmla="*/ 573998 w 3619883"/>
                <a:gd name="connsiteY6" fmla="*/ 4275461 h 4275461"/>
                <a:gd name="connsiteX7" fmla="*/ 336164 w 3619883"/>
                <a:gd name="connsiteY7" fmla="*/ 4275461 h 4275461"/>
                <a:gd name="connsiteX8" fmla="*/ 189322 w 3619883"/>
                <a:gd name="connsiteY8" fmla="*/ 4275461 h 4275461"/>
                <a:gd name="connsiteX9" fmla="*/ 0 w 3619883"/>
                <a:gd name="connsiteY9" fmla="*/ 4275461 h 4275461"/>
                <a:gd name="connsiteX10" fmla="*/ 0 w 3619883"/>
                <a:gd name="connsiteY10" fmla="*/ 42229 h 4275461"/>
                <a:gd name="connsiteX11" fmla="*/ 42464 w 3619883"/>
                <a:gd name="connsiteY11" fmla="*/ 40518 h 4275461"/>
                <a:gd name="connsiteX12" fmla="*/ 137733 w 3619883"/>
                <a:gd name="connsiteY12" fmla="*/ 35355 h 4275461"/>
                <a:gd name="connsiteX13" fmla="*/ 270565 w 3619883"/>
                <a:gd name="connsiteY13" fmla="*/ 29759 h 4275461"/>
                <a:gd name="connsiteX14" fmla="*/ 479734 w 3619883"/>
                <a:gd name="connsiteY14" fmla="*/ 45455 h 4275461"/>
                <a:gd name="connsiteX15" fmla="*/ 524103 w 3619883"/>
                <a:gd name="connsiteY15" fmla="*/ 41625 h 4275461"/>
                <a:gd name="connsiteX16" fmla="*/ 624416 w 3619883"/>
                <a:gd name="connsiteY16" fmla="*/ 22696 h 4275461"/>
                <a:gd name="connsiteX17" fmla="*/ 657762 w 3619883"/>
                <a:gd name="connsiteY17" fmla="*/ 18351 h 4275461"/>
                <a:gd name="connsiteX18" fmla="*/ 690557 w 3619883"/>
                <a:gd name="connsiteY18" fmla="*/ 25792 h 4275461"/>
                <a:gd name="connsiteX19" fmla="*/ 745123 w 3619883"/>
                <a:gd name="connsiteY19" fmla="*/ 40157 h 4275461"/>
                <a:gd name="connsiteX20" fmla="*/ 789493 w 3619883"/>
                <a:gd name="connsiteY20" fmla="*/ 36327 h 4275461"/>
                <a:gd name="connsiteX21" fmla="*/ 854255 w 3619883"/>
                <a:gd name="connsiteY21" fmla="*/ 68887 h 4275461"/>
                <a:gd name="connsiteX22" fmla="*/ 897520 w 3619883"/>
                <a:gd name="connsiteY22" fmla="*/ 88629 h 4275461"/>
                <a:gd name="connsiteX23" fmla="*/ 940510 w 3619883"/>
                <a:gd name="connsiteY23" fmla="*/ 114265 h 4275461"/>
                <a:gd name="connsiteX24" fmla="*/ 1082712 w 3619883"/>
                <a:gd name="connsiteY24" fmla="*/ 144543 h 4275461"/>
                <a:gd name="connsiteX25" fmla="*/ 1205348 w 3619883"/>
                <a:gd name="connsiteY25" fmla="*/ 120753 h 4275461"/>
                <a:gd name="connsiteX26" fmla="*/ 1271764 w 3619883"/>
                <a:gd name="connsiteY26" fmla="*/ 117956 h 4275461"/>
                <a:gd name="connsiteX27" fmla="*/ 1315583 w 3619883"/>
                <a:gd name="connsiteY27" fmla="*/ 125912 h 4275461"/>
                <a:gd name="connsiteX28" fmla="*/ 1359125 w 3619883"/>
                <a:gd name="connsiteY28" fmla="*/ 139761 h 4275461"/>
                <a:gd name="connsiteX29" fmla="*/ 1391919 w 3619883"/>
                <a:gd name="connsiteY29" fmla="*/ 147202 h 4275461"/>
                <a:gd name="connsiteX30" fmla="*/ 1436563 w 3619883"/>
                <a:gd name="connsiteY30" fmla="*/ 137480 h 4275461"/>
                <a:gd name="connsiteX31" fmla="*/ 1471566 w 3619883"/>
                <a:gd name="connsiteY31" fmla="*/ 97777 h 4275461"/>
                <a:gd name="connsiteX32" fmla="*/ 1505739 w 3619883"/>
                <a:gd name="connsiteY32" fmla="*/ 75753 h 4275461"/>
                <a:gd name="connsiteX33" fmla="*/ 1590891 w 3619883"/>
                <a:gd name="connsiteY33" fmla="*/ 144702 h 4275461"/>
                <a:gd name="connsiteX34" fmla="*/ 1625616 w 3619883"/>
                <a:gd name="connsiteY34" fmla="*/ 110893 h 4275461"/>
                <a:gd name="connsiteX35" fmla="*/ 1658964 w 3619883"/>
                <a:gd name="connsiteY35" fmla="*/ 106547 h 4275461"/>
                <a:gd name="connsiteX36" fmla="*/ 1746598 w 3619883"/>
                <a:gd name="connsiteY36" fmla="*/ 122460 h 4275461"/>
                <a:gd name="connsiteX37" fmla="*/ 1811913 w 3619883"/>
                <a:gd name="connsiteY37" fmla="*/ 143234 h 4275461"/>
                <a:gd name="connsiteX38" fmla="*/ 1856557 w 3619883"/>
                <a:gd name="connsiteY38" fmla="*/ 133511 h 4275461"/>
                <a:gd name="connsiteX39" fmla="*/ 2066003 w 3619883"/>
                <a:gd name="connsiteY39" fmla="*/ 143313 h 4275461"/>
                <a:gd name="connsiteX40" fmla="*/ 2177615 w 3619883"/>
                <a:gd name="connsiteY40" fmla="*/ 119007 h 4275461"/>
                <a:gd name="connsiteX41" fmla="*/ 2255883 w 3619883"/>
                <a:gd name="connsiteY41" fmla="*/ 99047 h 4275461"/>
                <a:gd name="connsiteX42" fmla="*/ 2344622 w 3619883"/>
                <a:gd name="connsiteY42" fmla="*/ 91388 h 4275461"/>
                <a:gd name="connsiteX43" fmla="*/ 2455682 w 3619883"/>
                <a:gd name="connsiteY43" fmla="*/ 78869 h 4275461"/>
                <a:gd name="connsiteX44" fmla="*/ 2632609 w 3619883"/>
                <a:gd name="connsiteY44" fmla="*/ 75338 h 4275461"/>
                <a:gd name="connsiteX45" fmla="*/ 2742291 w 3619883"/>
                <a:gd name="connsiteY45" fmla="*/ 92282 h 4275461"/>
                <a:gd name="connsiteX46" fmla="*/ 2851974 w 3619883"/>
                <a:gd name="connsiteY46" fmla="*/ 109227 h 4275461"/>
                <a:gd name="connsiteX47" fmla="*/ 2907643 w 3619883"/>
                <a:gd name="connsiteY47" fmla="*/ 100020 h 4275461"/>
                <a:gd name="connsiteX48" fmla="*/ 2944022 w 3619883"/>
                <a:gd name="connsiteY48" fmla="*/ 30853 h 4275461"/>
                <a:gd name="connsiteX49" fmla="*/ 3022289 w 3619883"/>
                <a:gd name="connsiteY49" fmla="*/ 10893 h 4275461"/>
                <a:gd name="connsiteX50" fmla="*/ 3054807 w 3619883"/>
                <a:gd name="connsiteY50" fmla="*/ 24226 h 4275461"/>
                <a:gd name="connsiteX51" fmla="*/ 3141892 w 3619883"/>
                <a:gd name="connsiteY51" fmla="*/ 51925 h 4275461"/>
                <a:gd name="connsiteX52" fmla="*/ 3185711 w 3619883"/>
                <a:gd name="connsiteY52" fmla="*/ 59881 h 4275461"/>
                <a:gd name="connsiteX53" fmla="*/ 3219056 w 3619883"/>
                <a:gd name="connsiteY53" fmla="*/ 55536 h 4275461"/>
                <a:gd name="connsiteX54" fmla="*/ 3263425 w 3619883"/>
                <a:gd name="connsiteY54" fmla="*/ 51706 h 4275461"/>
                <a:gd name="connsiteX55" fmla="*/ 3296219 w 3619883"/>
                <a:gd name="connsiteY55" fmla="*/ 59147 h 4275461"/>
                <a:gd name="connsiteX56" fmla="*/ 3319094 w 3619883"/>
                <a:gd name="connsiteY56" fmla="*/ 42500 h 4275461"/>
                <a:gd name="connsiteX57" fmla="*/ 3420511 w 3619883"/>
                <a:gd name="connsiteY57" fmla="*/ 0 h 4275461"/>
                <a:gd name="connsiteX58" fmla="*/ 3453305 w 3619883"/>
                <a:gd name="connsiteY58" fmla="*/ 7440 h 4275461"/>
                <a:gd name="connsiteX59" fmla="*/ 3496571 w 3619883"/>
                <a:gd name="connsiteY59" fmla="*/ 27182 h 4275461"/>
                <a:gd name="connsiteX60" fmla="*/ 3602117 w 3619883"/>
                <a:gd name="connsiteY60" fmla="*/ 132521 h 4275461"/>
                <a:gd name="connsiteX61" fmla="*/ 3619883 w 3619883"/>
                <a:gd name="connsiteY61" fmla="*/ 140049 h 4275461"/>
                <a:gd name="connsiteX62" fmla="*/ 3619883 w 3619883"/>
                <a:gd name="connsiteY62" fmla="*/ 755612 h 4275461"/>
                <a:gd name="connsiteX0" fmla="*/ 3619883 w 3619883"/>
                <a:gd name="connsiteY0" fmla="*/ 755612 h 4275461"/>
                <a:gd name="connsiteX1" fmla="*/ 1140354 w 3619883"/>
                <a:gd name="connsiteY1" fmla="*/ 4275461 h 4275461"/>
                <a:gd name="connsiteX2" fmla="*/ 953807 w 3619883"/>
                <a:gd name="connsiteY2" fmla="*/ 4275461 h 4275461"/>
                <a:gd name="connsiteX3" fmla="*/ 829432 w 3619883"/>
                <a:gd name="connsiteY3" fmla="*/ 4275461 h 4275461"/>
                <a:gd name="connsiteX4" fmla="*/ 611484 w 3619883"/>
                <a:gd name="connsiteY4" fmla="*/ 4275461 h 4275461"/>
                <a:gd name="connsiteX5" fmla="*/ 573998 w 3619883"/>
                <a:gd name="connsiteY5" fmla="*/ 4275461 h 4275461"/>
                <a:gd name="connsiteX6" fmla="*/ 336164 w 3619883"/>
                <a:gd name="connsiteY6" fmla="*/ 4275461 h 4275461"/>
                <a:gd name="connsiteX7" fmla="*/ 189322 w 3619883"/>
                <a:gd name="connsiteY7" fmla="*/ 4275461 h 4275461"/>
                <a:gd name="connsiteX8" fmla="*/ 0 w 3619883"/>
                <a:gd name="connsiteY8" fmla="*/ 4275461 h 4275461"/>
                <a:gd name="connsiteX9" fmla="*/ 0 w 3619883"/>
                <a:gd name="connsiteY9" fmla="*/ 42229 h 4275461"/>
                <a:gd name="connsiteX10" fmla="*/ 42464 w 3619883"/>
                <a:gd name="connsiteY10" fmla="*/ 40518 h 4275461"/>
                <a:gd name="connsiteX11" fmla="*/ 137733 w 3619883"/>
                <a:gd name="connsiteY11" fmla="*/ 35355 h 4275461"/>
                <a:gd name="connsiteX12" fmla="*/ 270565 w 3619883"/>
                <a:gd name="connsiteY12" fmla="*/ 29759 h 4275461"/>
                <a:gd name="connsiteX13" fmla="*/ 479734 w 3619883"/>
                <a:gd name="connsiteY13" fmla="*/ 45455 h 4275461"/>
                <a:gd name="connsiteX14" fmla="*/ 524103 w 3619883"/>
                <a:gd name="connsiteY14" fmla="*/ 41625 h 4275461"/>
                <a:gd name="connsiteX15" fmla="*/ 624416 w 3619883"/>
                <a:gd name="connsiteY15" fmla="*/ 22696 h 4275461"/>
                <a:gd name="connsiteX16" fmla="*/ 657762 w 3619883"/>
                <a:gd name="connsiteY16" fmla="*/ 18351 h 4275461"/>
                <a:gd name="connsiteX17" fmla="*/ 690557 w 3619883"/>
                <a:gd name="connsiteY17" fmla="*/ 25792 h 4275461"/>
                <a:gd name="connsiteX18" fmla="*/ 745123 w 3619883"/>
                <a:gd name="connsiteY18" fmla="*/ 40157 h 4275461"/>
                <a:gd name="connsiteX19" fmla="*/ 789493 w 3619883"/>
                <a:gd name="connsiteY19" fmla="*/ 36327 h 4275461"/>
                <a:gd name="connsiteX20" fmla="*/ 854255 w 3619883"/>
                <a:gd name="connsiteY20" fmla="*/ 68887 h 4275461"/>
                <a:gd name="connsiteX21" fmla="*/ 897520 w 3619883"/>
                <a:gd name="connsiteY21" fmla="*/ 88629 h 4275461"/>
                <a:gd name="connsiteX22" fmla="*/ 940510 w 3619883"/>
                <a:gd name="connsiteY22" fmla="*/ 114265 h 4275461"/>
                <a:gd name="connsiteX23" fmla="*/ 1082712 w 3619883"/>
                <a:gd name="connsiteY23" fmla="*/ 144543 h 4275461"/>
                <a:gd name="connsiteX24" fmla="*/ 1205348 w 3619883"/>
                <a:gd name="connsiteY24" fmla="*/ 120753 h 4275461"/>
                <a:gd name="connsiteX25" fmla="*/ 1271764 w 3619883"/>
                <a:gd name="connsiteY25" fmla="*/ 117956 h 4275461"/>
                <a:gd name="connsiteX26" fmla="*/ 1315583 w 3619883"/>
                <a:gd name="connsiteY26" fmla="*/ 125912 h 4275461"/>
                <a:gd name="connsiteX27" fmla="*/ 1359125 w 3619883"/>
                <a:gd name="connsiteY27" fmla="*/ 139761 h 4275461"/>
                <a:gd name="connsiteX28" fmla="*/ 1391919 w 3619883"/>
                <a:gd name="connsiteY28" fmla="*/ 147202 h 4275461"/>
                <a:gd name="connsiteX29" fmla="*/ 1436563 w 3619883"/>
                <a:gd name="connsiteY29" fmla="*/ 137480 h 4275461"/>
                <a:gd name="connsiteX30" fmla="*/ 1471566 w 3619883"/>
                <a:gd name="connsiteY30" fmla="*/ 97777 h 4275461"/>
                <a:gd name="connsiteX31" fmla="*/ 1505739 w 3619883"/>
                <a:gd name="connsiteY31" fmla="*/ 75753 h 4275461"/>
                <a:gd name="connsiteX32" fmla="*/ 1590891 w 3619883"/>
                <a:gd name="connsiteY32" fmla="*/ 144702 h 4275461"/>
                <a:gd name="connsiteX33" fmla="*/ 1625616 w 3619883"/>
                <a:gd name="connsiteY33" fmla="*/ 110893 h 4275461"/>
                <a:gd name="connsiteX34" fmla="*/ 1658964 w 3619883"/>
                <a:gd name="connsiteY34" fmla="*/ 106547 h 4275461"/>
                <a:gd name="connsiteX35" fmla="*/ 1746598 w 3619883"/>
                <a:gd name="connsiteY35" fmla="*/ 122460 h 4275461"/>
                <a:gd name="connsiteX36" fmla="*/ 1811913 w 3619883"/>
                <a:gd name="connsiteY36" fmla="*/ 143234 h 4275461"/>
                <a:gd name="connsiteX37" fmla="*/ 1856557 w 3619883"/>
                <a:gd name="connsiteY37" fmla="*/ 133511 h 4275461"/>
                <a:gd name="connsiteX38" fmla="*/ 2066003 w 3619883"/>
                <a:gd name="connsiteY38" fmla="*/ 143313 h 4275461"/>
                <a:gd name="connsiteX39" fmla="*/ 2177615 w 3619883"/>
                <a:gd name="connsiteY39" fmla="*/ 119007 h 4275461"/>
                <a:gd name="connsiteX40" fmla="*/ 2255883 w 3619883"/>
                <a:gd name="connsiteY40" fmla="*/ 99047 h 4275461"/>
                <a:gd name="connsiteX41" fmla="*/ 2344622 w 3619883"/>
                <a:gd name="connsiteY41" fmla="*/ 91388 h 4275461"/>
                <a:gd name="connsiteX42" fmla="*/ 2455682 w 3619883"/>
                <a:gd name="connsiteY42" fmla="*/ 78869 h 4275461"/>
                <a:gd name="connsiteX43" fmla="*/ 2632609 w 3619883"/>
                <a:gd name="connsiteY43" fmla="*/ 75338 h 4275461"/>
                <a:gd name="connsiteX44" fmla="*/ 2742291 w 3619883"/>
                <a:gd name="connsiteY44" fmla="*/ 92282 h 4275461"/>
                <a:gd name="connsiteX45" fmla="*/ 2851974 w 3619883"/>
                <a:gd name="connsiteY45" fmla="*/ 109227 h 4275461"/>
                <a:gd name="connsiteX46" fmla="*/ 2907643 w 3619883"/>
                <a:gd name="connsiteY46" fmla="*/ 100020 h 4275461"/>
                <a:gd name="connsiteX47" fmla="*/ 2944022 w 3619883"/>
                <a:gd name="connsiteY47" fmla="*/ 30853 h 4275461"/>
                <a:gd name="connsiteX48" fmla="*/ 3022289 w 3619883"/>
                <a:gd name="connsiteY48" fmla="*/ 10893 h 4275461"/>
                <a:gd name="connsiteX49" fmla="*/ 3054807 w 3619883"/>
                <a:gd name="connsiteY49" fmla="*/ 24226 h 4275461"/>
                <a:gd name="connsiteX50" fmla="*/ 3141892 w 3619883"/>
                <a:gd name="connsiteY50" fmla="*/ 51925 h 4275461"/>
                <a:gd name="connsiteX51" fmla="*/ 3185711 w 3619883"/>
                <a:gd name="connsiteY51" fmla="*/ 59881 h 4275461"/>
                <a:gd name="connsiteX52" fmla="*/ 3219056 w 3619883"/>
                <a:gd name="connsiteY52" fmla="*/ 55536 h 4275461"/>
                <a:gd name="connsiteX53" fmla="*/ 3263425 w 3619883"/>
                <a:gd name="connsiteY53" fmla="*/ 51706 h 4275461"/>
                <a:gd name="connsiteX54" fmla="*/ 3296219 w 3619883"/>
                <a:gd name="connsiteY54" fmla="*/ 59147 h 4275461"/>
                <a:gd name="connsiteX55" fmla="*/ 3319094 w 3619883"/>
                <a:gd name="connsiteY55" fmla="*/ 42500 h 4275461"/>
                <a:gd name="connsiteX56" fmla="*/ 3420511 w 3619883"/>
                <a:gd name="connsiteY56" fmla="*/ 0 h 4275461"/>
                <a:gd name="connsiteX57" fmla="*/ 3453305 w 3619883"/>
                <a:gd name="connsiteY57" fmla="*/ 7440 h 4275461"/>
                <a:gd name="connsiteX58" fmla="*/ 3496571 w 3619883"/>
                <a:gd name="connsiteY58" fmla="*/ 27182 h 4275461"/>
                <a:gd name="connsiteX59" fmla="*/ 3602117 w 3619883"/>
                <a:gd name="connsiteY59" fmla="*/ 132521 h 4275461"/>
                <a:gd name="connsiteX60" fmla="*/ 3619883 w 3619883"/>
                <a:gd name="connsiteY60" fmla="*/ 140049 h 4275461"/>
                <a:gd name="connsiteX61" fmla="*/ 3619883 w 3619883"/>
                <a:gd name="connsiteY61" fmla="*/ 755612 h 4275461"/>
                <a:gd name="connsiteX0" fmla="*/ 3619883 w 3619883"/>
                <a:gd name="connsiteY0" fmla="*/ 755612 h 4275461"/>
                <a:gd name="connsiteX1" fmla="*/ 953807 w 3619883"/>
                <a:gd name="connsiteY1" fmla="*/ 4275461 h 4275461"/>
                <a:gd name="connsiteX2" fmla="*/ 829432 w 3619883"/>
                <a:gd name="connsiteY2" fmla="*/ 4275461 h 4275461"/>
                <a:gd name="connsiteX3" fmla="*/ 611484 w 3619883"/>
                <a:gd name="connsiteY3" fmla="*/ 4275461 h 4275461"/>
                <a:gd name="connsiteX4" fmla="*/ 573998 w 3619883"/>
                <a:gd name="connsiteY4" fmla="*/ 4275461 h 4275461"/>
                <a:gd name="connsiteX5" fmla="*/ 336164 w 3619883"/>
                <a:gd name="connsiteY5" fmla="*/ 4275461 h 4275461"/>
                <a:gd name="connsiteX6" fmla="*/ 189322 w 3619883"/>
                <a:gd name="connsiteY6" fmla="*/ 4275461 h 4275461"/>
                <a:gd name="connsiteX7" fmla="*/ 0 w 3619883"/>
                <a:gd name="connsiteY7" fmla="*/ 4275461 h 4275461"/>
                <a:gd name="connsiteX8" fmla="*/ 0 w 3619883"/>
                <a:gd name="connsiteY8" fmla="*/ 42229 h 4275461"/>
                <a:gd name="connsiteX9" fmla="*/ 42464 w 3619883"/>
                <a:gd name="connsiteY9" fmla="*/ 40518 h 4275461"/>
                <a:gd name="connsiteX10" fmla="*/ 137733 w 3619883"/>
                <a:gd name="connsiteY10" fmla="*/ 35355 h 4275461"/>
                <a:gd name="connsiteX11" fmla="*/ 270565 w 3619883"/>
                <a:gd name="connsiteY11" fmla="*/ 29759 h 4275461"/>
                <a:gd name="connsiteX12" fmla="*/ 479734 w 3619883"/>
                <a:gd name="connsiteY12" fmla="*/ 45455 h 4275461"/>
                <a:gd name="connsiteX13" fmla="*/ 524103 w 3619883"/>
                <a:gd name="connsiteY13" fmla="*/ 41625 h 4275461"/>
                <a:gd name="connsiteX14" fmla="*/ 624416 w 3619883"/>
                <a:gd name="connsiteY14" fmla="*/ 22696 h 4275461"/>
                <a:gd name="connsiteX15" fmla="*/ 657762 w 3619883"/>
                <a:gd name="connsiteY15" fmla="*/ 18351 h 4275461"/>
                <a:gd name="connsiteX16" fmla="*/ 690557 w 3619883"/>
                <a:gd name="connsiteY16" fmla="*/ 25792 h 4275461"/>
                <a:gd name="connsiteX17" fmla="*/ 745123 w 3619883"/>
                <a:gd name="connsiteY17" fmla="*/ 40157 h 4275461"/>
                <a:gd name="connsiteX18" fmla="*/ 789493 w 3619883"/>
                <a:gd name="connsiteY18" fmla="*/ 36327 h 4275461"/>
                <a:gd name="connsiteX19" fmla="*/ 854255 w 3619883"/>
                <a:gd name="connsiteY19" fmla="*/ 68887 h 4275461"/>
                <a:gd name="connsiteX20" fmla="*/ 897520 w 3619883"/>
                <a:gd name="connsiteY20" fmla="*/ 88629 h 4275461"/>
                <a:gd name="connsiteX21" fmla="*/ 940510 w 3619883"/>
                <a:gd name="connsiteY21" fmla="*/ 114265 h 4275461"/>
                <a:gd name="connsiteX22" fmla="*/ 1082712 w 3619883"/>
                <a:gd name="connsiteY22" fmla="*/ 144543 h 4275461"/>
                <a:gd name="connsiteX23" fmla="*/ 1205348 w 3619883"/>
                <a:gd name="connsiteY23" fmla="*/ 120753 h 4275461"/>
                <a:gd name="connsiteX24" fmla="*/ 1271764 w 3619883"/>
                <a:gd name="connsiteY24" fmla="*/ 117956 h 4275461"/>
                <a:gd name="connsiteX25" fmla="*/ 1315583 w 3619883"/>
                <a:gd name="connsiteY25" fmla="*/ 125912 h 4275461"/>
                <a:gd name="connsiteX26" fmla="*/ 1359125 w 3619883"/>
                <a:gd name="connsiteY26" fmla="*/ 139761 h 4275461"/>
                <a:gd name="connsiteX27" fmla="*/ 1391919 w 3619883"/>
                <a:gd name="connsiteY27" fmla="*/ 147202 h 4275461"/>
                <a:gd name="connsiteX28" fmla="*/ 1436563 w 3619883"/>
                <a:gd name="connsiteY28" fmla="*/ 137480 h 4275461"/>
                <a:gd name="connsiteX29" fmla="*/ 1471566 w 3619883"/>
                <a:gd name="connsiteY29" fmla="*/ 97777 h 4275461"/>
                <a:gd name="connsiteX30" fmla="*/ 1505739 w 3619883"/>
                <a:gd name="connsiteY30" fmla="*/ 75753 h 4275461"/>
                <a:gd name="connsiteX31" fmla="*/ 1590891 w 3619883"/>
                <a:gd name="connsiteY31" fmla="*/ 144702 h 4275461"/>
                <a:gd name="connsiteX32" fmla="*/ 1625616 w 3619883"/>
                <a:gd name="connsiteY32" fmla="*/ 110893 h 4275461"/>
                <a:gd name="connsiteX33" fmla="*/ 1658964 w 3619883"/>
                <a:gd name="connsiteY33" fmla="*/ 106547 h 4275461"/>
                <a:gd name="connsiteX34" fmla="*/ 1746598 w 3619883"/>
                <a:gd name="connsiteY34" fmla="*/ 122460 h 4275461"/>
                <a:gd name="connsiteX35" fmla="*/ 1811913 w 3619883"/>
                <a:gd name="connsiteY35" fmla="*/ 143234 h 4275461"/>
                <a:gd name="connsiteX36" fmla="*/ 1856557 w 3619883"/>
                <a:gd name="connsiteY36" fmla="*/ 133511 h 4275461"/>
                <a:gd name="connsiteX37" fmla="*/ 2066003 w 3619883"/>
                <a:gd name="connsiteY37" fmla="*/ 143313 h 4275461"/>
                <a:gd name="connsiteX38" fmla="*/ 2177615 w 3619883"/>
                <a:gd name="connsiteY38" fmla="*/ 119007 h 4275461"/>
                <a:gd name="connsiteX39" fmla="*/ 2255883 w 3619883"/>
                <a:gd name="connsiteY39" fmla="*/ 99047 h 4275461"/>
                <a:gd name="connsiteX40" fmla="*/ 2344622 w 3619883"/>
                <a:gd name="connsiteY40" fmla="*/ 91388 h 4275461"/>
                <a:gd name="connsiteX41" fmla="*/ 2455682 w 3619883"/>
                <a:gd name="connsiteY41" fmla="*/ 78869 h 4275461"/>
                <a:gd name="connsiteX42" fmla="*/ 2632609 w 3619883"/>
                <a:gd name="connsiteY42" fmla="*/ 75338 h 4275461"/>
                <a:gd name="connsiteX43" fmla="*/ 2742291 w 3619883"/>
                <a:gd name="connsiteY43" fmla="*/ 92282 h 4275461"/>
                <a:gd name="connsiteX44" fmla="*/ 2851974 w 3619883"/>
                <a:gd name="connsiteY44" fmla="*/ 109227 h 4275461"/>
                <a:gd name="connsiteX45" fmla="*/ 2907643 w 3619883"/>
                <a:gd name="connsiteY45" fmla="*/ 100020 h 4275461"/>
                <a:gd name="connsiteX46" fmla="*/ 2944022 w 3619883"/>
                <a:gd name="connsiteY46" fmla="*/ 30853 h 4275461"/>
                <a:gd name="connsiteX47" fmla="*/ 3022289 w 3619883"/>
                <a:gd name="connsiteY47" fmla="*/ 10893 h 4275461"/>
                <a:gd name="connsiteX48" fmla="*/ 3054807 w 3619883"/>
                <a:gd name="connsiteY48" fmla="*/ 24226 h 4275461"/>
                <a:gd name="connsiteX49" fmla="*/ 3141892 w 3619883"/>
                <a:gd name="connsiteY49" fmla="*/ 51925 h 4275461"/>
                <a:gd name="connsiteX50" fmla="*/ 3185711 w 3619883"/>
                <a:gd name="connsiteY50" fmla="*/ 59881 h 4275461"/>
                <a:gd name="connsiteX51" fmla="*/ 3219056 w 3619883"/>
                <a:gd name="connsiteY51" fmla="*/ 55536 h 4275461"/>
                <a:gd name="connsiteX52" fmla="*/ 3263425 w 3619883"/>
                <a:gd name="connsiteY52" fmla="*/ 51706 h 4275461"/>
                <a:gd name="connsiteX53" fmla="*/ 3296219 w 3619883"/>
                <a:gd name="connsiteY53" fmla="*/ 59147 h 4275461"/>
                <a:gd name="connsiteX54" fmla="*/ 3319094 w 3619883"/>
                <a:gd name="connsiteY54" fmla="*/ 42500 h 4275461"/>
                <a:gd name="connsiteX55" fmla="*/ 3420511 w 3619883"/>
                <a:gd name="connsiteY55" fmla="*/ 0 h 4275461"/>
                <a:gd name="connsiteX56" fmla="*/ 3453305 w 3619883"/>
                <a:gd name="connsiteY56" fmla="*/ 7440 h 4275461"/>
                <a:gd name="connsiteX57" fmla="*/ 3496571 w 3619883"/>
                <a:gd name="connsiteY57" fmla="*/ 27182 h 4275461"/>
                <a:gd name="connsiteX58" fmla="*/ 3602117 w 3619883"/>
                <a:gd name="connsiteY58" fmla="*/ 132521 h 4275461"/>
                <a:gd name="connsiteX59" fmla="*/ 3619883 w 3619883"/>
                <a:gd name="connsiteY59" fmla="*/ 140049 h 4275461"/>
                <a:gd name="connsiteX60" fmla="*/ 3619883 w 3619883"/>
                <a:gd name="connsiteY60" fmla="*/ 755612 h 4275461"/>
                <a:gd name="connsiteX0" fmla="*/ 3619883 w 3619883"/>
                <a:gd name="connsiteY0" fmla="*/ 755612 h 4275461"/>
                <a:gd name="connsiteX1" fmla="*/ 829432 w 3619883"/>
                <a:gd name="connsiteY1" fmla="*/ 4275461 h 4275461"/>
                <a:gd name="connsiteX2" fmla="*/ 611484 w 3619883"/>
                <a:gd name="connsiteY2" fmla="*/ 4275461 h 4275461"/>
                <a:gd name="connsiteX3" fmla="*/ 573998 w 3619883"/>
                <a:gd name="connsiteY3" fmla="*/ 4275461 h 4275461"/>
                <a:gd name="connsiteX4" fmla="*/ 336164 w 3619883"/>
                <a:gd name="connsiteY4" fmla="*/ 4275461 h 4275461"/>
                <a:gd name="connsiteX5" fmla="*/ 189322 w 3619883"/>
                <a:gd name="connsiteY5" fmla="*/ 4275461 h 4275461"/>
                <a:gd name="connsiteX6" fmla="*/ 0 w 3619883"/>
                <a:gd name="connsiteY6" fmla="*/ 4275461 h 4275461"/>
                <a:gd name="connsiteX7" fmla="*/ 0 w 3619883"/>
                <a:gd name="connsiteY7" fmla="*/ 42229 h 4275461"/>
                <a:gd name="connsiteX8" fmla="*/ 42464 w 3619883"/>
                <a:gd name="connsiteY8" fmla="*/ 40518 h 4275461"/>
                <a:gd name="connsiteX9" fmla="*/ 137733 w 3619883"/>
                <a:gd name="connsiteY9" fmla="*/ 35355 h 4275461"/>
                <a:gd name="connsiteX10" fmla="*/ 270565 w 3619883"/>
                <a:gd name="connsiteY10" fmla="*/ 29759 h 4275461"/>
                <a:gd name="connsiteX11" fmla="*/ 479734 w 3619883"/>
                <a:gd name="connsiteY11" fmla="*/ 45455 h 4275461"/>
                <a:gd name="connsiteX12" fmla="*/ 524103 w 3619883"/>
                <a:gd name="connsiteY12" fmla="*/ 41625 h 4275461"/>
                <a:gd name="connsiteX13" fmla="*/ 624416 w 3619883"/>
                <a:gd name="connsiteY13" fmla="*/ 22696 h 4275461"/>
                <a:gd name="connsiteX14" fmla="*/ 657762 w 3619883"/>
                <a:gd name="connsiteY14" fmla="*/ 18351 h 4275461"/>
                <a:gd name="connsiteX15" fmla="*/ 690557 w 3619883"/>
                <a:gd name="connsiteY15" fmla="*/ 25792 h 4275461"/>
                <a:gd name="connsiteX16" fmla="*/ 745123 w 3619883"/>
                <a:gd name="connsiteY16" fmla="*/ 40157 h 4275461"/>
                <a:gd name="connsiteX17" fmla="*/ 789493 w 3619883"/>
                <a:gd name="connsiteY17" fmla="*/ 36327 h 4275461"/>
                <a:gd name="connsiteX18" fmla="*/ 854255 w 3619883"/>
                <a:gd name="connsiteY18" fmla="*/ 68887 h 4275461"/>
                <a:gd name="connsiteX19" fmla="*/ 897520 w 3619883"/>
                <a:gd name="connsiteY19" fmla="*/ 88629 h 4275461"/>
                <a:gd name="connsiteX20" fmla="*/ 940510 w 3619883"/>
                <a:gd name="connsiteY20" fmla="*/ 114265 h 4275461"/>
                <a:gd name="connsiteX21" fmla="*/ 1082712 w 3619883"/>
                <a:gd name="connsiteY21" fmla="*/ 144543 h 4275461"/>
                <a:gd name="connsiteX22" fmla="*/ 1205348 w 3619883"/>
                <a:gd name="connsiteY22" fmla="*/ 120753 h 4275461"/>
                <a:gd name="connsiteX23" fmla="*/ 1271764 w 3619883"/>
                <a:gd name="connsiteY23" fmla="*/ 117956 h 4275461"/>
                <a:gd name="connsiteX24" fmla="*/ 1315583 w 3619883"/>
                <a:gd name="connsiteY24" fmla="*/ 125912 h 4275461"/>
                <a:gd name="connsiteX25" fmla="*/ 1359125 w 3619883"/>
                <a:gd name="connsiteY25" fmla="*/ 139761 h 4275461"/>
                <a:gd name="connsiteX26" fmla="*/ 1391919 w 3619883"/>
                <a:gd name="connsiteY26" fmla="*/ 147202 h 4275461"/>
                <a:gd name="connsiteX27" fmla="*/ 1436563 w 3619883"/>
                <a:gd name="connsiteY27" fmla="*/ 137480 h 4275461"/>
                <a:gd name="connsiteX28" fmla="*/ 1471566 w 3619883"/>
                <a:gd name="connsiteY28" fmla="*/ 97777 h 4275461"/>
                <a:gd name="connsiteX29" fmla="*/ 1505739 w 3619883"/>
                <a:gd name="connsiteY29" fmla="*/ 75753 h 4275461"/>
                <a:gd name="connsiteX30" fmla="*/ 1590891 w 3619883"/>
                <a:gd name="connsiteY30" fmla="*/ 144702 h 4275461"/>
                <a:gd name="connsiteX31" fmla="*/ 1625616 w 3619883"/>
                <a:gd name="connsiteY31" fmla="*/ 110893 h 4275461"/>
                <a:gd name="connsiteX32" fmla="*/ 1658964 w 3619883"/>
                <a:gd name="connsiteY32" fmla="*/ 106547 h 4275461"/>
                <a:gd name="connsiteX33" fmla="*/ 1746598 w 3619883"/>
                <a:gd name="connsiteY33" fmla="*/ 122460 h 4275461"/>
                <a:gd name="connsiteX34" fmla="*/ 1811913 w 3619883"/>
                <a:gd name="connsiteY34" fmla="*/ 143234 h 4275461"/>
                <a:gd name="connsiteX35" fmla="*/ 1856557 w 3619883"/>
                <a:gd name="connsiteY35" fmla="*/ 133511 h 4275461"/>
                <a:gd name="connsiteX36" fmla="*/ 2066003 w 3619883"/>
                <a:gd name="connsiteY36" fmla="*/ 143313 h 4275461"/>
                <a:gd name="connsiteX37" fmla="*/ 2177615 w 3619883"/>
                <a:gd name="connsiteY37" fmla="*/ 119007 h 4275461"/>
                <a:gd name="connsiteX38" fmla="*/ 2255883 w 3619883"/>
                <a:gd name="connsiteY38" fmla="*/ 99047 h 4275461"/>
                <a:gd name="connsiteX39" fmla="*/ 2344622 w 3619883"/>
                <a:gd name="connsiteY39" fmla="*/ 91388 h 4275461"/>
                <a:gd name="connsiteX40" fmla="*/ 2455682 w 3619883"/>
                <a:gd name="connsiteY40" fmla="*/ 78869 h 4275461"/>
                <a:gd name="connsiteX41" fmla="*/ 2632609 w 3619883"/>
                <a:gd name="connsiteY41" fmla="*/ 75338 h 4275461"/>
                <a:gd name="connsiteX42" fmla="*/ 2742291 w 3619883"/>
                <a:gd name="connsiteY42" fmla="*/ 92282 h 4275461"/>
                <a:gd name="connsiteX43" fmla="*/ 2851974 w 3619883"/>
                <a:gd name="connsiteY43" fmla="*/ 109227 h 4275461"/>
                <a:gd name="connsiteX44" fmla="*/ 2907643 w 3619883"/>
                <a:gd name="connsiteY44" fmla="*/ 100020 h 4275461"/>
                <a:gd name="connsiteX45" fmla="*/ 2944022 w 3619883"/>
                <a:gd name="connsiteY45" fmla="*/ 30853 h 4275461"/>
                <a:gd name="connsiteX46" fmla="*/ 3022289 w 3619883"/>
                <a:gd name="connsiteY46" fmla="*/ 10893 h 4275461"/>
                <a:gd name="connsiteX47" fmla="*/ 3054807 w 3619883"/>
                <a:gd name="connsiteY47" fmla="*/ 24226 h 4275461"/>
                <a:gd name="connsiteX48" fmla="*/ 3141892 w 3619883"/>
                <a:gd name="connsiteY48" fmla="*/ 51925 h 4275461"/>
                <a:gd name="connsiteX49" fmla="*/ 3185711 w 3619883"/>
                <a:gd name="connsiteY49" fmla="*/ 59881 h 4275461"/>
                <a:gd name="connsiteX50" fmla="*/ 3219056 w 3619883"/>
                <a:gd name="connsiteY50" fmla="*/ 55536 h 4275461"/>
                <a:gd name="connsiteX51" fmla="*/ 3263425 w 3619883"/>
                <a:gd name="connsiteY51" fmla="*/ 51706 h 4275461"/>
                <a:gd name="connsiteX52" fmla="*/ 3296219 w 3619883"/>
                <a:gd name="connsiteY52" fmla="*/ 59147 h 4275461"/>
                <a:gd name="connsiteX53" fmla="*/ 3319094 w 3619883"/>
                <a:gd name="connsiteY53" fmla="*/ 42500 h 4275461"/>
                <a:gd name="connsiteX54" fmla="*/ 3420511 w 3619883"/>
                <a:gd name="connsiteY54" fmla="*/ 0 h 4275461"/>
                <a:gd name="connsiteX55" fmla="*/ 3453305 w 3619883"/>
                <a:gd name="connsiteY55" fmla="*/ 7440 h 4275461"/>
                <a:gd name="connsiteX56" fmla="*/ 3496571 w 3619883"/>
                <a:gd name="connsiteY56" fmla="*/ 27182 h 4275461"/>
                <a:gd name="connsiteX57" fmla="*/ 3602117 w 3619883"/>
                <a:gd name="connsiteY57" fmla="*/ 132521 h 4275461"/>
                <a:gd name="connsiteX58" fmla="*/ 3619883 w 3619883"/>
                <a:gd name="connsiteY58" fmla="*/ 140049 h 4275461"/>
                <a:gd name="connsiteX59" fmla="*/ 3619883 w 3619883"/>
                <a:gd name="connsiteY59" fmla="*/ 755612 h 4275461"/>
                <a:gd name="connsiteX0" fmla="*/ 3619883 w 3619883"/>
                <a:gd name="connsiteY0" fmla="*/ 755612 h 4275461"/>
                <a:gd name="connsiteX1" fmla="*/ 611484 w 3619883"/>
                <a:gd name="connsiteY1" fmla="*/ 4275461 h 4275461"/>
                <a:gd name="connsiteX2" fmla="*/ 573998 w 3619883"/>
                <a:gd name="connsiteY2" fmla="*/ 4275461 h 4275461"/>
                <a:gd name="connsiteX3" fmla="*/ 336164 w 3619883"/>
                <a:gd name="connsiteY3" fmla="*/ 4275461 h 4275461"/>
                <a:gd name="connsiteX4" fmla="*/ 189322 w 3619883"/>
                <a:gd name="connsiteY4" fmla="*/ 4275461 h 4275461"/>
                <a:gd name="connsiteX5" fmla="*/ 0 w 3619883"/>
                <a:gd name="connsiteY5" fmla="*/ 4275461 h 4275461"/>
                <a:gd name="connsiteX6" fmla="*/ 0 w 3619883"/>
                <a:gd name="connsiteY6" fmla="*/ 42229 h 4275461"/>
                <a:gd name="connsiteX7" fmla="*/ 42464 w 3619883"/>
                <a:gd name="connsiteY7" fmla="*/ 40518 h 4275461"/>
                <a:gd name="connsiteX8" fmla="*/ 137733 w 3619883"/>
                <a:gd name="connsiteY8" fmla="*/ 35355 h 4275461"/>
                <a:gd name="connsiteX9" fmla="*/ 270565 w 3619883"/>
                <a:gd name="connsiteY9" fmla="*/ 29759 h 4275461"/>
                <a:gd name="connsiteX10" fmla="*/ 479734 w 3619883"/>
                <a:gd name="connsiteY10" fmla="*/ 45455 h 4275461"/>
                <a:gd name="connsiteX11" fmla="*/ 524103 w 3619883"/>
                <a:gd name="connsiteY11" fmla="*/ 41625 h 4275461"/>
                <a:gd name="connsiteX12" fmla="*/ 624416 w 3619883"/>
                <a:gd name="connsiteY12" fmla="*/ 22696 h 4275461"/>
                <a:gd name="connsiteX13" fmla="*/ 657762 w 3619883"/>
                <a:gd name="connsiteY13" fmla="*/ 18351 h 4275461"/>
                <a:gd name="connsiteX14" fmla="*/ 690557 w 3619883"/>
                <a:gd name="connsiteY14" fmla="*/ 25792 h 4275461"/>
                <a:gd name="connsiteX15" fmla="*/ 745123 w 3619883"/>
                <a:gd name="connsiteY15" fmla="*/ 40157 h 4275461"/>
                <a:gd name="connsiteX16" fmla="*/ 789493 w 3619883"/>
                <a:gd name="connsiteY16" fmla="*/ 36327 h 4275461"/>
                <a:gd name="connsiteX17" fmla="*/ 854255 w 3619883"/>
                <a:gd name="connsiteY17" fmla="*/ 68887 h 4275461"/>
                <a:gd name="connsiteX18" fmla="*/ 897520 w 3619883"/>
                <a:gd name="connsiteY18" fmla="*/ 88629 h 4275461"/>
                <a:gd name="connsiteX19" fmla="*/ 940510 w 3619883"/>
                <a:gd name="connsiteY19" fmla="*/ 114265 h 4275461"/>
                <a:gd name="connsiteX20" fmla="*/ 1082712 w 3619883"/>
                <a:gd name="connsiteY20" fmla="*/ 144543 h 4275461"/>
                <a:gd name="connsiteX21" fmla="*/ 1205348 w 3619883"/>
                <a:gd name="connsiteY21" fmla="*/ 120753 h 4275461"/>
                <a:gd name="connsiteX22" fmla="*/ 1271764 w 3619883"/>
                <a:gd name="connsiteY22" fmla="*/ 117956 h 4275461"/>
                <a:gd name="connsiteX23" fmla="*/ 1315583 w 3619883"/>
                <a:gd name="connsiteY23" fmla="*/ 125912 h 4275461"/>
                <a:gd name="connsiteX24" fmla="*/ 1359125 w 3619883"/>
                <a:gd name="connsiteY24" fmla="*/ 139761 h 4275461"/>
                <a:gd name="connsiteX25" fmla="*/ 1391919 w 3619883"/>
                <a:gd name="connsiteY25" fmla="*/ 147202 h 4275461"/>
                <a:gd name="connsiteX26" fmla="*/ 1436563 w 3619883"/>
                <a:gd name="connsiteY26" fmla="*/ 137480 h 4275461"/>
                <a:gd name="connsiteX27" fmla="*/ 1471566 w 3619883"/>
                <a:gd name="connsiteY27" fmla="*/ 97777 h 4275461"/>
                <a:gd name="connsiteX28" fmla="*/ 1505739 w 3619883"/>
                <a:gd name="connsiteY28" fmla="*/ 75753 h 4275461"/>
                <a:gd name="connsiteX29" fmla="*/ 1590891 w 3619883"/>
                <a:gd name="connsiteY29" fmla="*/ 144702 h 4275461"/>
                <a:gd name="connsiteX30" fmla="*/ 1625616 w 3619883"/>
                <a:gd name="connsiteY30" fmla="*/ 110893 h 4275461"/>
                <a:gd name="connsiteX31" fmla="*/ 1658964 w 3619883"/>
                <a:gd name="connsiteY31" fmla="*/ 106547 h 4275461"/>
                <a:gd name="connsiteX32" fmla="*/ 1746598 w 3619883"/>
                <a:gd name="connsiteY32" fmla="*/ 122460 h 4275461"/>
                <a:gd name="connsiteX33" fmla="*/ 1811913 w 3619883"/>
                <a:gd name="connsiteY33" fmla="*/ 143234 h 4275461"/>
                <a:gd name="connsiteX34" fmla="*/ 1856557 w 3619883"/>
                <a:gd name="connsiteY34" fmla="*/ 133511 h 4275461"/>
                <a:gd name="connsiteX35" fmla="*/ 2066003 w 3619883"/>
                <a:gd name="connsiteY35" fmla="*/ 143313 h 4275461"/>
                <a:gd name="connsiteX36" fmla="*/ 2177615 w 3619883"/>
                <a:gd name="connsiteY36" fmla="*/ 119007 h 4275461"/>
                <a:gd name="connsiteX37" fmla="*/ 2255883 w 3619883"/>
                <a:gd name="connsiteY37" fmla="*/ 99047 h 4275461"/>
                <a:gd name="connsiteX38" fmla="*/ 2344622 w 3619883"/>
                <a:gd name="connsiteY38" fmla="*/ 91388 h 4275461"/>
                <a:gd name="connsiteX39" fmla="*/ 2455682 w 3619883"/>
                <a:gd name="connsiteY39" fmla="*/ 78869 h 4275461"/>
                <a:gd name="connsiteX40" fmla="*/ 2632609 w 3619883"/>
                <a:gd name="connsiteY40" fmla="*/ 75338 h 4275461"/>
                <a:gd name="connsiteX41" fmla="*/ 2742291 w 3619883"/>
                <a:gd name="connsiteY41" fmla="*/ 92282 h 4275461"/>
                <a:gd name="connsiteX42" fmla="*/ 2851974 w 3619883"/>
                <a:gd name="connsiteY42" fmla="*/ 109227 h 4275461"/>
                <a:gd name="connsiteX43" fmla="*/ 2907643 w 3619883"/>
                <a:gd name="connsiteY43" fmla="*/ 100020 h 4275461"/>
                <a:gd name="connsiteX44" fmla="*/ 2944022 w 3619883"/>
                <a:gd name="connsiteY44" fmla="*/ 30853 h 4275461"/>
                <a:gd name="connsiteX45" fmla="*/ 3022289 w 3619883"/>
                <a:gd name="connsiteY45" fmla="*/ 10893 h 4275461"/>
                <a:gd name="connsiteX46" fmla="*/ 3054807 w 3619883"/>
                <a:gd name="connsiteY46" fmla="*/ 24226 h 4275461"/>
                <a:gd name="connsiteX47" fmla="*/ 3141892 w 3619883"/>
                <a:gd name="connsiteY47" fmla="*/ 51925 h 4275461"/>
                <a:gd name="connsiteX48" fmla="*/ 3185711 w 3619883"/>
                <a:gd name="connsiteY48" fmla="*/ 59881 h 4275461"/>
                <a:gd name="connsiteX49" fmla="*/ 3219056 w 3619883"/>
                <a:gd name="connsiteY49" fmla="*/ 55536 h 4275461"/>
                <a:gd name="connsiteX50" fmla="*/ 3263425 w 3619883"/>
                <a:gd name="connsiteY50" fmla="*/ 51706 h 4275461"/>
                <a:gd name="connsiteX51" fmla="*/ 3296219 w 3619883"/>
                <a:gd name="connsiteY51" fmla="*/ 59147 h 4275461"/>
                <a:gd name="connsiteX52" fmla="*/ 3319094 w 3619883"/>
                <a:gd name="connsiteY52" fmla="*/ 42500 h 4275461"/>
                <a:gd name="connsiteX53" fmla="*/ 3420511 w 3619883"/>
                <a:gd name="connsiteY53" fmla="*/ 0 h 4275461"/>
                <a:gd name="connsiteX54" fmla="*/ 3453305 w 3619883"/>
                <a:gd name="connsiteY54" fmla="*/ 7440 h 4275461"/>
                <a:gd name="connsiteX55" fmla="*/ 3496571 w 3619883"/>
                <a:gd name="connsiteY55" fmla="*/ 27182 h 4275461"/>
                <a:gd name="connsiteX56" fmla="*/ 3602117 w 3619883"/>
                <a:gd name="connsiteY56" fmla="*/ 132521 h 4275461"/>
                <a:gd name="connsiteX57" fmla="*/ 3619883 w 3619883"/>
                <a:gd name="connsiteY57" fmla="*/ 140049 h 4275461"/>
                <a:gd name="connsiteX58" fmla="*/ 3619883 w 3619883"/>
                <a:gd name="connsiteY58" fmla="*/ 755612 h 4275461"/>
                <a:gd name="connsiteX0" fmla="*/ 3619883 w 3619883"/>
                <a:gd name="connsiteY0" fmla="*/ 755612 h 4275461"/>
                <a:gd name="connsiteX1" fmla="*/ 573998 w 3619883"/>
                <a:gd name="connsiteY1" fmla="*/ 4275461 h 4275461"/>
                <a:gd name="connsiteX2" fmla="*/ 336164 w 3619883"/>
                <a:gd name="connsiteY2" fmla="*/ 4275461 h 4275461"/>
                <a:gd name="connsiteX3" fmla="*/ 189322 w 3619883"/>
                <a:gd name="connsiteY3" fmla="*/ 4275461 h 4275461"/>
                <a:gd name="connsiteX4" fmla="*/ 0 w 3619883"/>
                <a:gd name="connsiteY4" fmla="*/ 4275461 h 4275461"/>
                <a:gd name="connsiteX5" fmla="*/ 0 w 3619883"/>
                <a:gd name="connsiteY5" fmla="*/ 42229 h 4275461"/>
                <a:gd name="connsiteX6" fmla="*/ 42464 w 3619883"/>
                <a:gd name="connsiteY6" fmla="*/ 40518 h 4275461"/>
                <a:gd name="connsiteX7" fmla="*/ 137733 w 3619883"/>
                <a:gd name="connsiteY7" fmla="*/ 35355 h 4275461"/>
                <a:gd name="connsiteX8" fmla="*/ 270565 w 3619883"/>
                <a:gd name="connsiteY8" fmla="*/ 29759 h 4275461"/>
                <a:gd name="connsiteX9" fmla="*/ 479734 w 3619883"/>
                <a:gd name="connsiteY9" fmla="*/ 45455 h 4275461"/>
                <a:gd name="connsiteX10" fmla="*/ 524103 w 3619883"/>
                <a:gd name="connsiteY10" fmla="*/ 41625 h 4275461"/>
                <a:gd name="connsiteX11" fmla="*/ 624416 w 3619883"/>
                <a:gd name="connsiteY11" fmla="*/ 22696 h 4275461"/>
                <a:gd name="connsiteX12" fmla="*/ 657762 w 3619883"/>
                <a:gd name="connsiteY12" fmla="*/ 18351 h 4275461"/>
                <a:gd name="connsiteX13" fmla="*/ 690557 w 3619883"/>
                <a:gd name="connsiteY13" fmla="*/ 25792 h 4275461"/>
                <a:gd name="connsiteX14" fmla="*/ 745123 w 3619883"/>
                <a:gd name="connsiteY14" fmla="*/ 40157 h 4275461"/>
                <a:gd name="connsiteX15" fmla="*/ 789493 w 3619883"/>
                <a:gd name="connsiteY15" fmla="*/ 36327 h 4275461"/>
                <a:gd name="connsiteX16" fmla="*/ 854255 w 3619883"/>
                <a:gd name="connsiteY16" fmla="*/ 68887 h 4275461"/>
                <a:gd name="connsiteX17" fmla="*/ 897520 w 3619883"/>
                <a:gd name="connsiteY17" fmla="*/ 88629 h 4275461"/>
                <a:gd name="connsiteX18" fmla="*/ 940510 w 3619883"/>
                <a:gd name="connsiteY18" fmla="*/ 114265 h 4275461"/>
                <a:gd name="connsiteX19" fmla="*/ 1082712 w 3619883"/>
                <a:gd name="connsiteY19" fmla="*/ 144543 h 4275461"/>
                <a:gd name="connsiteX20" fmla="*/ 1205348 w 3619883"/>
                <a:gd name="connsiteY20" fmla="*/ 120753 h 4275461"/>
                <a:gd name="connsiteX21" fmla="*/ 1271764 w 3619883"/>
                <a:gd name="connsiteY21" fmla="*/ 117956 h 4275461"/>
                <a:gd name="connsiteX22" fmla="*/ 1315583 w 3619883"/>
                <a:gd name="connsiteY22" fmla="*/ 125912 h 4275461"/>
                <a:gd name="connsiteX23" fmla="*/ 1359125 w 3619883"/>
                <a:gd name="connsiteY23" fmla="*/ 139761 h 4275461"/>
                <a:gd name="connsiteX24" fmla="*/ 1391919 w 3619883"/>
                <a:gd name="connsiteY24" fmla="*/ 147202 h 4275461"/>
                <a:gd name="connsiteX25" fmla="*/ 1436563 w 3619883"/>
                <a:gd name="connsiteY25" fmla="*/ 137480 h 4275461"/>
                <a:gd name="connsiteX26" fmla="*/ 1471566 w 3619883"/>
                <a:gd name="connsiteY26" fmla="*/ 97777 h 4275461"/>
                <a:gd name="connsiteX27" fmla="*/ 1505739 w 3619883"/>
                <a:gd name="connsiteY27" fmla="*/ 75753 h 4275461"/>
                <a:gd name="connsiteX28" fmla="*/ 1590891 w 3619883"/>
                <a:gd name="connsiteY28" fmla="*/ 144702 h 4275461"/>
                <a:gd name="connsiteX29" fmla="*/ 1625616 w 3619883"/>
                <a:gd name="connsiteY29" fmla="*/ 110893 h 4275461"/>
                <a:gd name="connsiteX30" fmla="*/ 1658964 w 3619883"/>
                <a:gd name="connsiteY30" fmla="*/ 106547 h 4275461"/>
                <a:gd name="connsiteX31" fmla="*/ 1746598 w 3619883"/>
                <a:gd name="connsiteY31" fmla="*/ 122460 h 4275461"/>
                <a:gd name="connsiteX32" fmla="*/ 1811913 w 3619883"/>
                <a:gd name="connsiteY32" fmla="*/ 143234 h 4275461"/>
                <a:gd name="connsiteX33" fmla="*/ 1856557 w 3619883"/>
                <a:gd name="connsiteY33" fmla="*/ 133511 h 4275461"/>
                <a:gd name="connsiteX34" fmla="*/ 2066003 w 3619883"/>
                <a:gd name="connsiteY34" fmla="*/ 143313 h 4275461"/>
                <a:gd name="connsiteX35" fmla="*/ 2177615 w 3619883"/>
                <a:gd name="connsiteY35" fmla="*/ 119007 h 4275461"/>
                <a:gd name="connsiteX36" fmla="*/ 2255883 w 3619883"/>
                <a:gd name="connsiteY36" fmla="*/ 99047 h 4275461"/>
                <a:gd name="connsiteX37" fmla="*/ 2344622 w 3619883"/>
                <a:gd name="connsiteY37" fmla="*/ 91388 h 4275461"/>
                <a:gd name="connsiteX38" fmla="*/ 2455682 w 3619883"/>
                <a:gd name="connsiteY38" fmla="*/ 78869 h 4275461"/>
                <a:gd name="connsiteX39" fmla="*/ 2632609 w 3619883"/>
                <a:gd name="connsiteY39" fmla="*/ 75338 h 4275461"/>
                <a:gd name="connsiteX40" fmla="*/ 2742291 w 3619883"/>
                <a:gd name="connsiteY40" fmla="*/ 92282 h 4275461"/>
                <a:gd name="connsiteX41" fmla="*/ 2851974 w 3619883"/>
                <a:gd name="connsiteY41" fmla="*/ 109227 h 4275461"/>
                <a:gd name="connsiteX42" fmla="*/ 2907643 w 3619883"/>
                <a:gd name="connsiteY42" fmla="*/ 100020 h 4275461"/>
                <a:gd name="connsiteX43" fmla="*/ 2944022 w 3619883"/>
                <a:gd name="connsiteY43" fmla="*/ 30853 h 4275461"/>
                <a:gd name="connsiteX44" fmla="*/ 3022289 w 3619883"/>
                <a:gd name="connsiteY44" fmla="*/ 10893 h 4275461"/>
                <a:gd name="connsiteX45" fmla="*/ 3054807 w 3619883"/>
                <a:gd name="connsiteY45" fmla="*/ 24226 h 4275461"/>
                <a:gd name="connsiteX46" fmla="*/ 3141892 w 3619883"/>
                <a:gd name="connsiteY46" fmla="*/ 51925 h 4275461"/>
                <a:gd name="connsiteX47" fmla="*/ 3185711 w 3619883"/>
                <a:gd name="connsiteY47" fmla="*/ 59881 h 4275461"/>
                <a:gd name="connsiteX48" fmla="*/ 3219056 w 3619883"/>
                <a:gd name="connsiteY48" fmla="*/ 55536 h 4275461"/>
                <a:gd name="connsiteX49" fmla="*/ 3263425 w 3619883"/>
                <a:gd name="connsiteY49" fmla="*/ 51706 h 4275461"/>
                <a:gd name="connsiteX50" fmla="*/ 3296219 w 3619883"/>
                <a:gd name="connsiteY50" fmla="*/ 59147 h 4275461"/>
                <a:gd name="connsiteX51" fmla="*/ 3319094 w 3619883"/>
                <a:gd name="connsiteY51" fmla="*/ 42500 h 4275461"/>
                <a:gd name="connsiteX52" fmla="*/ 3420511 w 3619883"/>
                <a:gd name="connsiteY52" fmla="*/ 0 h 4275461"/>
                <a:gd name="connsiteX53" fmla="*/ 3453305 w 3619883"/>
                <a:gd name="connsiteY53" fmla="*/ 7440 h 4275461"/>
                <a:gd name="connsiteX54" fmla="*/ 3496571 w 3619883"/>
                <a:gd name="connsiteY54" fmla="*/ 27182 h 4275461"/>
                <a:gd name="connsiteX55" fmla="*/ 3602117 w 3619883"/>
                <a:gd name="connsiteY55" fmla="*/ 132521 h 4275461"/>
                <a:gd name="connsiteX56" fmla="*/ 3619883 w 3619883"/>
                <a:gd name="connsiteY56" fmla="*/ 140049 h 4275461"/>
                <a:gd name="connsiteX57" fmla="*/ 3619883 w 3619883"/>
                <a:gd name="connsiteY57" fmla="*/ 755612 h 4275461"/>
                <a:gd name="connsiteX0" fmla="*/ 3619883 w 3619883"/>
                <a:gd name="connsiteY0" fmla="*/ 755612 h 4275461"/>
                <a:gd name="connsiteX1" fmla="*/ 336164 w 3619883"/>
                <a:gd name="connsiteY1" fmla="*/ 4275461 h 4275461"/>
                <a:gd name="connsiteX2" fmla="*/ 189322 w 3619883"/>
                <a:gd name="connsiteY2" fmla="*/ 4275461 h 4275461"/>
                <a:gd name="connsiteX3" fmla="*/ 0 w 3619883"/>
                <a:gd name="connsiteY3" fmla="*/ 4275461 h 4275461"/>
                <a:gd name="connsiteX4" fmla="*/ 0 w 3619883"/>
                <a:gd name="connsiteY4" fmla="*/ 42229 h 4275461"/>
                <a:gd name="connsiteX5" fmla="*/ 42464 w 3619883"/>
                <a:gd name="connsiteY5" fmla="*/ 40518 h 4275461"/>
                <a:gd name="connsiteX6" fmla="*/ 137733 w 3619883"/>
                <a:gd name="connsiteY6" fmla="*/ 35355 h 4275461"/>
                <a:gd name="connsiteX7" fmla="*/ 270565 w 3619883"/>
                <a:gd name="connsiteY7" fmla="*/ 29759 h 4275461"/>
                <a:gd name="connsiteX8" fmla="*/ 479734 w 3619883"/>
                <a:gd name="connsiteY8" fmla="*/ 45455 h 4275461"/>
                <a:gd name="connsiteX9" fmla="*/ 524103 w 3619883"/>
                <a:gd name="connsiteY9" fmla="*/ 41625 h 4275461"/>
                <a:gd name="connsiteX10" fmla="*/ 624416 w 3619883"/>
                <a:gd name="connsiteY10" fmla="*/ 22696 h 4275461"/>
                <a:gd name="connsiteX11" fmla="*/ 657762 w 3619883"/>
                <a:gd name="connsiteY11" fmla="*/ 18351 h 4275461"/>
                <a:gd name="connsiteX12" fmla="*/ 690557 w 3619883"/>
                <a:gd name="connsiteY12" fmla="*/ 25792 h 4275461"/>
                <a:gd name="connsiteX13" fmla="*/ 745123 w 3619883"/>
                <a:gd name="connsiteY13" fmla="*/ 40157 h 4275461"/>
                <a:gd name="connsiteX14" fmla="*/ 789493 w 3619883"/>
                <a:gd name="connsiteY14" fmla="*/ 36327 h 4275461"/>
                <a:gd name="connsiteX15" fmla="*/ 854255 w 3619883"/>
                <a:gd name="connsiteY15" fmla="*/ 68887 h 4275461"/>
                <a:gd name="connsiteX16" fmla="*/ 897520 w 3619883"/>
                <a:gd name="connsiteY16" fmla="*/ 88629 h 4275461"/>
                <a:gd name="connsiteX17" fmla="*/ 940510 w 3619883"/>
                <a:gd name="connsiteY17" fmla="*/ 114265 h 4275461"/>
                <a:gd name="connsiteX18" fmla="*/ 1082712 w 3619883"/>
                <a:gd name="connsiteY18" fmla="*/ 144543 h 4275461"/>
                <a:gd name="connsiteX19" fmla="*/ 1205348 w 3619883"/>
                <a:gd name="connsiteY19" fmla="*/ 120753 h 4275461"/>
                <a:gd name="connsiteX20" fmla="*/ 1271764 w 3619883"/>
                <a:gd name="connsiteY20" fmla="*/ 117956 h 4275461"/>
                <a:gd name="connsiteX21" fmla="*/ 1315583 w 3619883"/>
                <a:gd name="connsiteY21" fmla="*/ 125912 h 4275461"/>
                <a:gd name="connsiteX22" fmla="*/ 1359125 w 3619883"/>
                <a:gd name="connsiteY22" fmla="*/ 139761 h 4275461"/>
                <a:gd name="connsiteX23" fmla="*/ 1391919 w 3619883"/>
                <a:gd name="connsiteY23" fmla="*/ 147202 h 4275461"/>
                <a:gd name="connsiteX24" fmla="*/ 1436563 w 3619883"/>
                <a:gd name="connsiteY24" fmla="*/ 137480 h 4275461"/>
                <a:gd name="connsiteX25" fmla="*/ 1471566 w 3619883"/>
                <a:gd name="connsiteY25" fmla="*/ 97777 h 4275461"/>
                <a:gd name="connsiteX26" fmla="*/ 1505739 w 3619883"/>
                <a:gd name="connsiteY26" fmla="*/ 75753 h 4275461"/>
                <a:gd name="connsiteX27" fmla="*/ 1590891 w 3619883"/>
                <a:gd name="connsiteY27" fmla="*/ 144702 h 4275461"/>
                <a:gd name="connsiteX28" fmla="*/ 1625616 w 3619883"/>
                <a:gd name="connsiteY28" fmla="*/ 110893 h 4275461"/>
                <a:gd name="connsiteX29" fmla="*/ 1658964 w 3619883"/>
                <a:gd name="connsiteY29" fmla="*/ 106547 h 4275461"/>
                <a:gd name="connsiteX30" fmla="*/ 1746598 w 3619883"/>
                <a:gd name="connsiteY30" fmla="*/ 122460 h 4275461"/>
                <a:gd name="connsiteX31" fmla="*/ 1811913 w 3619883"/>
                <a:gd name="connsiteY31" fmla="*/ 143234 h 4275461"/>
                <a:gd name="connsiteX32" fmla="*/ 1856557 w 3619883"/>
                <a:gd name="connsiteY32" fmla="*/ 133511 h 4275461"/>
                <a:gd name="connsiteX33" fmla="*/ 2066003 w 3619883"/>
                <a:gd name="connsiteY33" fmla="*/ 143313 h 4275461"/>
                <a:gd name="connsiteX34" fmla="*/ 2177615 w 3619883"/>
                <a:gd name="connsiteY34" fmla="*/ 119007 h 4275461"/>
                <a:gd name="connsiteX35" fmla="*/ 2255883 w 3619883"/>
                <a:gd name="connsiteY35" fmla="*/ 99047 h 4275461"/>
                <a:gd name="connsiteX36" fmla="*/ 2344622 w 3619883"/>
                <a:gd name="connsiteY36" fmla="*/ 91388 h 4275461"/>
                <a:gd name="connsiteX37" fmla="*/ 2455682 w 3619883"/>
                <a:gd name="connsiteY37" fmla="*/ 78869 h 4275461"/>
                <a:gd name="connsiteX38" fmla="*/ 2632609 w 3619883"/>
                <a:gd name="connsiteY38" fmla="*/ 75338 h 4275461"/>
                <a:gd name="connsiteX39" fmla="*/ 2742291 w 3619883"/>
                <a:gd name="connsiteY39" fmla="*/ 92282 h 4275461"/>
                <a:gd name="connsiteX40" fmla="*/ 2851974 w 3619883"/>
                <a:gd name="connsiteY40" fmla="*/ 109227 h 4275461"/>
                <a:gd name="connsiteX41" fmla="*/ 2907643 w 3619883"/>
                <a:gd name="connsiteY41" fmla="*/ 100020 h 4275461"/>
                <a:gd name="connsiteX42" fmla="*/ 2944022 w 3619883"/>
                <a:gd name="connsiteY42" fmla="*/ 30853 h 4275461"/>
                <a:gd name="connsiteX43" fmla="*/ 3022289 w 3619883"/>
                <a:gd name="connsiteY43" fmla="*/ 10893 h 4275461"/>
                <a:gd name="connsiteX44" fmla="*/ 3054807 w 3619883"/>
                <a:gd name="connsiteY44" fmla="*/ 24226 h 4275461"/>
                <a:gd name="connsiteX45" fmla="*/ 3141892 w 3619883"/>
                <a:gd name="connsiteY45" fmla="*/ 51925 h 4275461"/>
                <a:gd name="connsiteX46" fmla="*/ 3185711 w 3619883"/>
                <a:gd name="connsiteY46" fmla="*/ 59881 h 4275461"/>
                <a:gd name="connsiteX47" fmla="*/ 3219056 w 3619883"/>
                <a:gd name="connsiteY47" fmla="*/ 55536 h 4275461"/>
                <a:gd name="connsiteX48" fmla="*/ 3263425 w 3619883"/>
                <a:gd name="connsiteY48" fmla="*/ 51706 h 4275461"/>
                <a:gd name="connsiteX49" fmla="*/ 3296219 w 3619883"/>
                <a:gd name="connsiteY49" fmla="*/ 59147 h 4275461"/>
                <a:gd name="connsiteX50" fmla="*/ 3319094 w 3619883"/>
                <a:gd name="connsiteY50" fmla="*/ 42500 h 4275461"/>
                <a:gd name="connsiteX51" fmla="*/ 3420511 w 3619883"/>
                <a:gd name="connsiteY51" fmla="*/ 0 h 4275461"/>
                <a:gd name="connsiteX52" fmla="*/ 3453305 w 3619883"/>
                <a:gd name="connsiteY52" fmla="*/ 7440 h 4275461"/>
                <a:gd name="connsiteX53" fmla="*/ 3496571 w 3619883"/>
                <a:gd name="connsiteY53" fmla="*/ 27182 h 4275461"/>
                <a:gd name="connsiteX54" fmla="*/ 3602117 w 3619883"/>
                <a:gd name="connsiteY54" fmla="*/ 132521 h 4275461"/>
                <a:gd name="connsiteX55" fmla="*/ 3619883 w 3619883"/>
                <a:gd name="connsiteY55" fmla="*/ 140049 h 4275461"/>
                <a:gd name="connsiteX56" fmla="*/ 3619883 w 3619883"/>
                <a:gd name="connsiteY56" fmla="*/ 755612 h 4275461"/>
                <a:gd name="connsiteX0" fmla="*/ 3619883 w 3619883"/>
                <a:gd name="connsiteY0" fmla="*/ 755612 h 4275461"/>
                <a:gd name="connsiteX1" fmla="*/ 189322 w 3619883"/>
                <a:gd name="connsiteY1" fmla="*/ 4275461 h 4275461"/>
                <a:gd name="connsiteX2" fmla="*/ 0 w 3619883"/>
                <a:gd name="connsiteY2" fmla="*/ 4275461 h 4275461"/>
                <a:gd name="connsiteX3" fmla="*/ 0 w 3619883"/>
                <a:gd name="connsiteY3" fmla="*/ 42229 h 4275461"/>
                <a:gd name="connsiteX4" fmla="*/ 42464 w 3619883"/>
                <a:gd name="connsiteY4" fmla="*/ 40518 h 4275461"/>
                <a:gd name="connsiteX5" fmla="*/ 137733 w 3619883"/>
                <a:gd name="connsiteY5" fmla="*/ 35355 h 4275461"/>
                <a:gd name="connsiteX6" fmla="*/ 270565 w 3619883"/>
                <a:gd name="connsiteY6" fmla="*/ 29759 h 4275461"/>
                <a:gd name="connsiteX7" fmla="*/ 479734 w 3619883"/>
                <a:gd name="connsiteY7" fmla="*/ 45455 h 4275461"/>
                <a:gd name="connsiteX8" fmla="*/ 524103 w 3619883"/>
                <a:gd name="connsiteY8" fmla="*/ 41625 h 4275461"/>
                <a:gd name="connsiteX9" fmla="*/ 624416 w 3619883"/>
                <a:gd name="connsiteY9" fmla="*/ 22696 h 4275461"/>
                <a:gd name="connsiteX10" fmla="*/ 657762 w 3619883"/>
                <a:gd name="connsiteY10" fmla="*/ 18351 h 4275461"/>
                <a:gd name="connsiteX11" fmla="*/ 690557 w 3619883"/>
                <a:gd name="connsiteY11" fmla="*/ 25792 h 4275461"/>
                <a:gd name="connsiteX12" fmla="*/ 745123 w 3619883"/>
                <a:gd name="connsiteY12" fmla="*/ 40157 h 4275461"/>
                <a:gd name="connsiteX13" fmla="*/ 789493 w 3619883"/>
                <a:gd name="connsiteY13" fmla="*/ 36327 h 4275461"/>
                <a:gd name="connsiteX14" fmla="*/ 854255 w 3619883"/>
                <a:gd name="connsiteY14" fmla="*/ 68887 h 4275461"/>
                <a:gd name="connsiteX15" fmla="*/ 897520 w 3619883"/>
                <a:gd name="connsiteY15" fmla="*/ 88629 h 4275461"/>
                <a:gd name="connsiteX16" fmla="*/ 940510 w 3619883"/>
                <a:gd name="connsiteY16" fmla="*/ 114265 h 4275461"/>
                <a:gd name="connsiteX17" fmla="*/ 1082712 w 3619883"/>
                <a:gd name="connsiteY17" fmla="*/ 144543 h 4275461"/>
                <a:gd name="connsiteX18" fmla="*/ 1205348 w 3619883"/>
                <a:gd name="connsiteY18" fmla="*/ 120753 h 4275461"/>
                <a:gd name="connsiteX19" fmla="*/ 1271764 w 3619883"/>
                <a:gd name="connsiteY19" fmla="*/ 117956 h 4275461"/>
                <a:gd name="connsiteX20" fmla="*/ 1315583 w 3619883"/>
                <a:gd name="connsiteY20" fmla="*/ 125912 h 4275461"/>
                <a:gd name="connsiteX21" fmla="*/ 1359125 w 3619883"/>
                <a:gd name="connsiteY21" fmla="*/ 139761 h 4275461"/>
                <a:gd name="connsiteX22" fmla="*/ 1391919 w 3619883"/>
                <a:gd name="connsiteY22" fmla="*/ 147202 h 4275461"/>
                <a:gd name="connsiteX23" fmla="*/ 1436563 w 3619883"/>
                <a:gd name="connsiteY23" fmla="*/ 137480 h 4275461"/>
                <a:gd name="connsiteX24" fmla="*/ 1471566 w 3619883"/>
                <a:gd name="connsiteY24" fmla="*/ 97777 h 4275461"/>
                <a:gd name="connsiteX25" fmla="*/ 1505739 w 3619883"/>
                <a:gd name="connsiteY25" fmla="*/ 75753 h 4275461"/>
                <a:gd name="connsiteX26" fmla="*/ 1590891 w 3619883"/>
                <a:gd name="connsiteY26" fmla="*/ 144702 h 4275461"/>
                <a:gd name="connsiteX27" fmla="*/ 1625616 w 3619883"/>
                <a:gd name="connsiteY27" fmla="*/ 110893 h 4275461"/>
                <a:gd name="connsiteX28" fmla="*/ 1658964 w 3619883"/>
                <a:gd name="connsiteY28" fmla="*/ 106547 h 4275461"/>
                <a:gd name="connsiteX29" fmla="*/ 1746598 w 3619883"/>
                <a:gd name="connsiteY29" fmla="*/ 122460 h 4275461"/>
                <a:gd name="connsiteX30" fmla="*/ 1811913 w 3619883"/>
                <a:gd name="connsiteY30" fmla="*/ 143234 h 4275461"/>
                <a:gd name="connsiteX31" fmla="*/ 1856557 w 3619883"/>
                <a:gd name="connsiteY31" fmla="*/ 133511 h 4275461"/>
                <a:gd name="connsiteX32" fmla="*/ 2066003 w 3619883"/>
                <a:gd name="connsiteY32" fmla="*/ 143313 h 4275461"/>
                <a:gd name="connsiteX33" fmla="*/ 2177615 w 3619883"/>
                <a:gd name="connsiteY33" fmla="*/ 119007 h 4275461"/>
                <a:gd name="connsiteX34" fmla="*/ 2255883 w 3619883"/>
                <a:gd name="connsiteY34" fmla="*/ 99047 h 4275461"/>
                <a:gd name="connsiteX35" fmla="*/ 2344622 w 3619883"/>
                <a:gd name="connsiteY35" fmla="*/ 91388 h 4275461"/>
                <a:gd name="connsiteX36" fmla="*/ 2455682 w 3619883"/>
                <a:gd name="connsiteY36" fmla="*/ 78869 h 4275461"/>
                <a:gd name="connsiteX37" fmla="*/ 2632609 w 3619883"/>
                <a:gd name="connsiteY37" fmla="*/ 75338 h 4275461"/>
                <a:gd name="connsiteX38" fmla="*/ 2742291 w 3619883"/>
                <a:gd name="connsiteY38" fmla="*/ 92282 h 4275461"/>
                <a:gd name="connsiteX39" fmla="*/ 2851974 w 3619883"/>
                <a:gd name="connsiteY39" fmla="*/ 109227 h 4275461"/>
                <a:gd name="connsiteX40" fmla="*/ 2907643 w 3619883"/>
                <a:gd name="connsiteY40" fmla="*/ 100020 h 4275461"/>
                <a:gd name="connsiteX41" fmla="*/ 2944022 w 3619883"/>
                <a:gd name="connsiteY41" fmla="*/ 30853 h 4275461"/>
                <a:gd name="connsiteX42" fmla="*/ 3022289 w 3619883"/>
                <a:gd name="connsiteY42" fmla="*/ 10893 h 4275461"/>
                <a:gd name="connsiteX43" fmla="*/ 3054807 w 3619883"/>
                <a:gd name="connsiteY43" fmla="*/ 24226 h 4275461"/>
                <a:gd name="connsiteX44" fmla="*/ 3141892 w 3619883"/>
                <a:gd name="connsiteY44" fmla="*/ 51925 h 4275461"/>
                <a:gd name="connsiteX45" fmla="*/ 3185711 w 3619883"/>
                <a:gd name="connsiteY45" fmla="*/ 59881 h 4275461"/>
                <a:gd name="connsiteX46" fmla="*/ 3219056 w 3619883"/>
                <a:gd name="connsiteY46" fmla="*/ 55536 h 4275461"/>
                <a:gd name="connsiteX47" fmla="*/ 3263425 w 3619883"/>
                <a:gd name="connsiteY47" fmla="*/ 51706 h 4275461"/>
                <a:gd name="connsiteX48" fmla="*/ 3296219 w 3619883"/>
                <a:gd name="connsiteY48" fmla="*/ 59147 h 4275461"/>
                <a:gd name="connsiteX49" fmla="*/ 3319094 w 3619883"/>
                <a:gd name="connsiteY49" fmla="*/ 42500 h 4275461"/>
                <a:gd name="connsiteX50" fmla="*/ 3420511 w 3619883"/>
                <a:gd name="connsiteY50" fmla="*/ 0 h 4275461"/>
                <a:gd name="connsiteX51" fmla="*/ 3453305 w 3619883"/>
                <a:gd name="connsiteY51" fmla="*/ 7440 h 4275461"/>
                <a:gd name="connsiteX52" fmla="*/ 3496571 w 3619883"/>
                <a:gd name="connsiteY52" fmla="*/ 27182 h 4275461"/>
                <a:gd name="connsiteX53" fmla="*/ 3602117 w 3619883"/>
                <a:gd name="connsiteY53" fmla="*/ 132521 h 4275461"/>
                <a:gd name="connsiteX54" fmla="*/ 3619883 w 3619883"/>
                <a:gd name="connsiteY54" fmla="*/ 140049 h 4275461"/>
                <a:gd name="connsiteX55" fmla="*/ 3619883 w 3619883"/>
                <a:gd name="connsiteY55" fmla="*/ 755612 h 4275461"/>
                <a:gd name="connsiteX0" fmla="*/ 3619883 w 3619883"/>
                <a:gd name="connsiteY0" fmla="*/ 755612 h 4275461"/>
                <a:gd name="connsiteX1" fmla="*/ 0 w 3619883"/>
                <a:gd name="connsiteY1" fmla="*/ 4275461 h 4275461"/>
                <a:gd name="connsiteX2" fmla="*/ 0 w 3619883"/>
                <a:gd name="connsiteY2" fmla="*/ 42229 h 4275461"/>
                <a:gd name="connsiteX3" fmla="*/ 42464 w 3619883"/>
                <a:gd name="connsiteY3" fmla="*/ 40518 h 4275461"/>
                <a:gd name="connsiteX4" fmla="*/ 137733 w 3619883"/>
                <a:gd name="connsiteY4" fmla="*/ 35355 h 4275461"/>
                <a:gd name="connsiteX5" fmla="*/ 270565 w 3619883"/>
                <a:gd name="connsiteY5" fmla="*/ 29759 h 4275461"/>
                <a:gd name="connsiteX6" fmla="*/ 479734 w 3619883"/>
                <a:gd name="connsiteY6" fmla="*/ 45455 h 4275461"/>
                <a:gd name="connsiteX7" fmla="*/ 524103 w 3619883"/>
                <a:gd name="connsiteY7" fmla="*/ 41625 h 4275461"/>
                <a:gd name="connsiteX8" fmla="*/ 624416 w 3619883"/>
                <a:gd name="connsiteY8" fmla="*/ 22696 h 4275461"/>
                <a:gd name="connsiteX9" fmla="*/ 657762 w 3619883"/>
                <a:gd name="connsiteY9" fmla="*/ 18351 h 4275461"/>
                <a:gd name="connsiteX10" fmla="*/ 690557 w 3619883"/>
                <a:gd name="connsiteY10" fmla="*/ 25792 h 4275461"/>
                <a:gd name="connsiteX11" fmla="*/ 745123 w 3619883"/>
                <a:gd name="connsiteY11" fmla="*/ 40157 h 4275461"/>
                <a:gd name="connsiteX12" fmla="*/ 789493 w 3619883"/>
                <a:gd name="connsiteY12" fmla="*/ 36327 h 4275461"/>
                <a:gd name="connsiteX13" fmla="*/ 854255 w 3619883"/>
                <a:gd name="connsiteY13" fmla="*/ 68887 h 4275461"/>
                <a:gd name="connsiteX14" fmla="*/ 897520 w 3619883"/>
                <a:gd name="connsiteY14" fmla="*/ 88629 h 4275461"/>
                <a:gd name="connsiteX15" fmla="*/ 940510 w 3619883"/>
                <a:gd name="connsiteY15" fmla="*/ 114265 h 4275461"/>
                <a:gd name="connsiteX16" fmla="*/ 1082712 w 3619883"/>
                <a:gd name="connsiteY16" fmla="*/ 144543 h 4275461"/>
                <a:gd name="connsiteX17" fmla="*/ 1205348 w 3619883"/>
                <a:gd name="connsiteY17" fmla="*/ 120753 h 4275461"/>
                <a:gd name="connsiteX18" fmla="*/ 1271764 w 3619883"/>
                <a:gd name="connsiteY18" fmla="*/ 117956 h 4275461"/>
                <a:gd name="connsiteX19" fmla="*/ 1315583 w 3619883"/>
                <a:gd name="connsiteY19" fmla="*/ 125912 h 4275461"/>
                <a:gd name="connsiteX20" fmla="*/ 1359125 w 3619883"/>
                <a:gd name="connsiteY20" fmla="*/ 139761 h 4275461"/>
                <a:gd name="connsiteX21" fmla="*/ 1391919 w 3619883"/>
                <a:gd name="connsiteY21" fmla="*/ 147202 h 4275461"/>
                <a:gd name="connsiteX22" fmla="*/ 1436563 w 3619883"/>
                <a:gd name="connsiteY22" fmla="*/ 137480 h 4275461"/>
                <a:gd name="connsiteX23" fmla="*/ 1471566 w 3619883"/>
                <a:gd name="connsiteY23" fmla="*/ 97777 h 4275461"/>
                <a:gd name="connsiteX24" fmla="*/ 1505739 w 3619883"/>
                <a:gd name="connsiteY24" fmla="*/ 75753 h 4275461"/>
                <a:gd name="connsiteX25" fmla="*/ 1590891 w 3619883"/>
                <a:gd name="connsiteY25" fmla="*/ 144702 h 4275461"/>
                <a:gd name="connsiteX26" fmla="*/ 1625616 w 3619883"/>
                <a:gd name="connsiteY26" fmla="*/ 110893 h 4275461"/>
                <a:gd name="connsiteX27" fmla="*/ 1658964 w 3619883"/>
                <a:gd name="connsiteY27" fmla="*/ 106547 h 4275461"/>
                <a:gd name="connsiteX28" fmla="*/ 1746598 w 3619883"/>
                <a:gd name="connsiteY28" fmla="*/ 122460 h 4275461"/>
                <a:gd name="connsiteX29" fmla="*/ 1811913 w 3619883"/>
                <a:gd name="connsiteY29" fmla="*/ 143234 h 4275461"/>
                <a:gd name="connsiteX30" fmla="*/ 1856557 w 3619883"/>
                <a:gd name="connsiteY30" fmla="*/ 133511 h 4275461"/>
                <a:gd name="connsiteX31" fmla="*/ 2066003 w 3619883"/>
                <a:gd name="connsiteY31" fmla="*/ 143313 h 4275461"/>
                <a:gd name="connsiteX32" fmla="*/ 2177615 w 3619883"/>
                <a:gd name="connsiteY32" fmla="*/ 119007 h 4275461"/>
                <a:gd name="connsiteX33" fmla="*/ 2255883 w 3619883"/>
                <a:gd name="connsiteY33" fmla="*/ 99047 h 4275461"/>
                <a:gd name="connsiteX34" fmla="*/ 2344622 w 3619883"/>
                <a:gd name="connsiteY34" fmla="*/ 91388 h 4275461"/>
                <a:gd name="connsiteX35" fmla="*/ 2455682 w 3619883"/>
                <a:gd name="connsiteY35" fmla="*/ 78869 h 4275461"/>
                <a:gd name="connsiteX36" fmla="*/ 2632609 w 3619883"/>
                <a:gd name="connsiteY36" fmla="*/ 75338 h 4275461"/>
                <a:gd name="connsiteX37" fmla="*/ 2742291 w 3619883"/>
                <a:gd name="connsiteY37" fmla="*/ 92282 h 4275461"/>
                <a:gd name="connsiteX38" fmla="*/ 2851974 w 3619883"/>
                <a:gd name="connsiteY38" fmla="*/ 109227 h 4275461"/>
                <a:gd name="connsiteX39" fmla="*/ 2907643 w 3619883"/>
                <a:gd name="connsiteY39" fmla="*/ 100020 h 4275461"/>
                <a:gd name="connsiteX40" fmla="*/ 2944022 w 3619883"/>
                <a:gd name="connsiteY40" fmla="*/ 30853 h 4275461"/>
                <a:gd name="connsiteX41" fmla="*/ 3022289 w 3619883"/>
                <a:gd name="connsiteY41" fmla="*/ 10893 h 4275461"/>
                <a:gd name="connsiteX42" fmla="*/ 3054807 w 3619883"/>
                <a:gd name="connsiteY42" fmla="*/ 24226 h 4275461"/>
                <a:gd name="connsiteX43" fmla="*/ 3141892 w 3619883"/>
                <a:gd name="connsiteY43" fmla="*/ 51925 h 4275461"/>
                <a:gd name="connsiteX44" fmla="*/ 3185711 w 3619883"/>
                <a:gd name="connsiteY44" fmla="*/ 59881 h 4275461"/>
                <a:gd name="connsiteX45" fmla="*/ 3219056 w 3619883"/>
                <a:gd name="connsiteY45" fmla="*/ 55536 h 4275461"/>
                <a:gd name="connsiteX46" fmla="*/ 3263425 w 3619883"/>
                <a:gd name="connsiteY46" fmla="*/ 51706 h 4275461"/>
                <a:gd name="connsiteX47" fmla="*/ 3296219 w 3619883"/>
                <a:gd name="connsiteY47" fmla="*/ 59147 h 4275461"/>
                <a:gd name="connsiteX48" fmla="*/ 3319094 w 3619883"/>
                <a:gd name="connsiteY48" fmla="*/ 42500 h 4275461"/>
                <a:gd name="connsiteX49" fmla="*/ 3420511 w 3619883"/>
                <a:gd name="connsiteY49" fmla="*/ 0 h 4275461"/>
                <a:gd name="connsiteX50" fmla="*/ 3453305 w 3619883"/>
                <a:gd name="connsiteY50" fmla="*/ 7440 h 4275461"/>
                <a:gd name="connsiteX51" fmla="*/ 3496571 w 3619883"/>
                <a:gd name="connsiteY51" fmla="*/ 27182 h 4275461"/>
                <a:gd name="connsiteX52" fmla="*/ 3602117 w 3619883"/>
                <a:gd name="connsiteY52" fmla="*/ 132521 h 4275461"/>
                <a:gd name="connsiteX53" fmla="*/ 3619883 w 3619883"/>
                <a:gd name="connsiteY53" fmla="*/ 140049 h 4275461"/>
                <a:gd name="connsiteX54" fmla="*/ 3619883 w 3619883"/>
                <a:gd name="connsiteY54" fmla="*/ 755612 h 4275461"/>
                <a:gd name="connsiteX0" fmla="*/ 3619883 w 3619883"/>
                <a:gd name="connsiteY0" fmla="*/ 755612 h 755612"/>
                <a:gd name="connsiteX1" fmla="*/ 21113 w 3619883"/>
                <a:gd name="connsiteY1" fmla="*/ 580168 h 755612"/>
                <a:gd name="connsiteX2" fmla="*/ 0 w 3619883"/>
                <a:gd name="connsiteY2" fmla="*/ 42229 h 755612"/>
                <a:gd name="connsiteX3" fmla="*/ 42464 w 3619883"/>
                <a:gd name="connsiteY3" fmla="*/ 40518 h 755612"/>
                <a:gd name="connsiteX4" fmla="*/ 137733 w 3619883"/>
                <a:gd name="connsiteY4" fmla="*/ 35355 h 755612"/>
                <a:gd name="connsiteX5" fmla="*/ 270565 w 3619883"/>
                <a:gd name="connsiteY5" fmla="*/ 29759 h 755612"/>
                <a:gd name="connsiteX6" fmla="*/ 479734 w 3619883"/>
                <a:gd name="connsiteY6" fmla="*/ 45455 h 755612"/>
                <a:gd name="connsiteX7" fmla="*/ 524103 w 3619883"/>
                <a:gd name="connsiteY7" fmla="*/ 41625 h 755612"/>
                <a:gd name="connsiteX8" fmla="*/ 624416 w 3619883"/>
                <a:gd name="connsiteY8" fmla="*/ 22696 h 755612"/>
                <a:gd name="connsiteX9" fmla="*/ 657762 w 3619883"/>
                <a:gd name="connsiteY9" fmla="*/ 18351 h 755612"/>
                <a:gd name="connsiteX10" fmla="*/ 690557 w 3619883"/>
                <a:gd name="connsiteY10" fmla="*/ 25792 h 755612"/>
                <a:gd name="connsiteX11" fmla="*/ 745123 w 3619883"/>
                <a:gd name="connsiteY11" fmla="*/ 40157 h 755612"/>
                <a:gd name="connsiteX12" fmla="*/ 789493 w 3619883"/>
                <a:gd name="connsiteY12" fmla="*/ 36327 h 755612"/>
                <a:gd name="connsiteX13" fmla="*/ 854255 w 3619883"/>
                <a:gd name="connsiteY13" fmla="*/ 68887 h 755612"/>
                <a:gd name="connsiteX14" fmla="*/ 897520 w 3619883"/>
                <a:gd name="connsiteY14" fmla="*/ 88629 h 755612"/>
                <a:gd name="connsiteX15" fmla="*/ 940510 w 3619883"/>
                <a:gd name="connsiteY15" fmla="*/ 114265 h 755612"/>
                <a:gd name="connsiteX16" fmla="*/ 1082712 w 3619883"/>
                <a:gd name="connsiteY16" fmla="*/ 144543 h 755612"/>
                <a:gd name="connsiteX17" fmla="*/ 1205348 w 3619883"/>
                <a:gd name="connsiteY17" fmla="*/ 120753 h 755612"/>
                <a:gd name="connsiteX18" fmla="*/ 1271764 w 3619883"/>
                <a:gd name="connsiteY18" fmla="*/ 117956 h 755612"/>
                <a:gd name="connsiteX19" fmla="*/ 1315583 w 3619883"/>
                <a:gd name="connsiteY19" fmla="*/ 125912 h 755612"/>
                <a:gd name="connsiteX20" fmla="*/ 1359125 w 3619883"/>
                <a:gd name="connsiteY20" fmla="*/ 139761 h 755612"/>
                <a:gd name="connsiteX21" fmla="*/ 1391919 w 3619883"/>
                <a:gd name="connsiteY21" fmla="*/ 147202 h 755612"/>
                <a:gd name="connsiteX22" fmla="*/ 1436563 w 3619883"/>
                <a:gd name="connsiteY22" fmla="*/ 137480 h 755612"/>
                <a:gd name="connsiteX23" fmla="*/ 1471566 w 3619883"/>
                <a:gd name="connsiteY23" fmla="*/ 97777 h 755612"/>
                <a:gd name="connsiteX24" fmla="*/ 1505739 w 3619883"/>
                <a:gd name="connsiteY24" fmla="*/ 75753 h 755612"/>
                <a:gd name="connsiteX25" fmla="*/ 1590891 w 3619883"/>
                <a:gd name="connsiteY25" fmla="*/ 144702 h 755612"/>
                <a:gd name="connsiteX26" fmla="*/ 1625616 w 3619883"/>
                <a:gd name="connsiteY26" fmla="*/ 110893 h 755612"/>
                <a:gd name="connsiteX27" fmla="*/ 1658964 w 3619883"/>
                <a:gd name="connsiteY27" fmla="*/ 106547 h 755612"/>
                <a:gd name="connsiteX28" fmla="*/ 1746598 w 3619883"/>
                <a:gd name="connsiteY28" fmla="*/ 122460 h 755612"/>
                <a:gd name="connsiteX29" fmla="*/ 1811913 w 3619883"/>
                <a:gd name="connsiteY29" fmla="*/ 143234 h 755612"/>
                <a:gd name="connsiteX30" fmla="*/ 1856557 w 3619883"/>
                <a:gd name="connsiteY30" fmla="*/ 133511 h 755612"/>
                <a:gd name="connsiteX31" fmla="*/ 2066003 w 3619883"/>
                <a:gd name="connsiteY31" fmla="*/ 143313 h 755612"/>
                <a:gd name="connsiteX32" fmla="*/ 2177615 w 3619883"/>
                <a:gd name="connsiteY32" fmla="*/ 119007 h 755612"/>
                <a:gd name="connsiteX33" fmla="*/ 2255883 w 3619883"/>
                <a:gd name="connsiteY33" fmla="*/ 99047 h 755612"/>
                <a:gd name="connsiteX34" fmla="*/ 2344622 w 3619883"/>
                <a:gd name="connsiteY34" fmla="*/ 91388 h 755612"/>
                <a:gd name="connsiteX35" fmla="*/ 2455682 w 3619883"/>
                <a:gd name="connsiteY35" fmla="*/ 78869 h 755612"/>
                <a:gd name="connsiteX36" fmla="*/ 2632609 w 3619883"/>
                <a:gd name="connsiteY36" fmla="*/ 75338 h 755612"/>
                <a:gd name="connsiteX37" fmla="*/ 2742291 w 3619883"/>
                <a:gd name="connsiteY37" fmla="*/ 92282 h 755612"/>
                <a:gd name="connsiteX38" fmla="*/ 2851974 w 3619883"/>
                <a:gd name="connsiteY38" fmla="*/ 109227 h 755612"/>
                <a:gd name="connsiteX39" fmla="*/ 2907643 w 3619883"/>
                <a:gd name="connsiteY39" fmla="*/ 100020 h 755612"/>
                <a:gd name="connsiteX40" fmla="*/ 2944022 w 3619883"/>
                <a:gd name="connsiteY40" fmla="*/ 30853 h 755612"/>
                <a:gd name="connsiteX41" fmla="*/ 3022289 w 3619883"/>
                <a:gd name="connsiteY41" fmla="*/ 10893 h 755612"/>
                <a:gd name="connsiteX42" fmla="*/ 3054807 w 3619883"/>
                <a:gd name="connsiteY42" fmla="*/ 24226 h 755612"/>
                <a:gd name="connsiteX43" fmla="*/ 3141892 w 3619883"/>
                <a:gd name="connsiteY43" fmla="*/ 51925 h 755612"/>
                <a:gd name="connsiteX44" fmla="*/ 3185711 w 3619883"/>
                <a:gd name="connsiteY44" fmla="*/ 59881 h 755612"/>
                <a:gd name="connsiteX45" fmla="*/ 3219056 w 3619883"/>
                <a:gd name="connsiteY45" fmla="*/ 55536 h 755612"/>
                <a:gd name="connsiteX46" fmla="*/ 3263425 w 3619883"/>
                <a:gd name="connsiteY46" fmla="*/ 51706 h 755612"/>
                <a:gd name="connsiteX47" fmla="*/ 3296219 w 3619883"/>
                <a:gd name="connsiteY47" fmla="*/ 59147 h 755612"/>
                <a:gd name="connsiteX48" fmla="*/ 3319094 w 3619883"/>
                <a:gd name="connsiteY48" fmla="*/ 42500 h 755612"/>
                <a:gd name="connsiteX49" fmla="*/ 3420511 w 3619883"/>
                <a:gd name="connsiteY49" fmla="*/ 0 h 755612"/>
                <a:gd name="connsiteX50" fmla="*/ 3453305 w 3619883"/>
                <a:gd name="connsiteY50" fmla="*/ 7440 h 755612"/>
                <a:gd name="connsiteX51" fmla="*/ 3496571 w 3619883"/>
                <a:gd name="connsiteY51" fmla="*/ 27182 h 755612"/>
                <a:gd name="connsiteX52" fmla="*/ 3602117 w 3619883"/>
                <a:gd name="connsiteY52" fmla="*/ 132521 h 755612"/>
                <a:gd name="connsiteX53" fmla="*/ 3619883 w 3619883"/>
                <a:gd name="connsiteY53" fmla="*/ 140049 h 755612"/>
                <a:gd name="connsiteX54" fmla="*/ 3619883 w 3619883"/>
                <a:gd name="connsiteY54" fmla="*/ 755612 h 755612"/>
                <a:gd name="connsiteX0" fmla="*/ 3619883 w 3619883"/>
                <a:gd name="connsiteY0" fmla="*/ 755612 h 766576"/>
                <a:gd name="connsiteX1" fmla="*/ 4223 w 3619883"/>
                <a:gd name="connsiteY1" fmla="*/ 766576 h 766576"/>
                <a:gd name="connsiteX2" fmla="*/ 0 w 3619883"/>
                <a:gd name="connsiteY2" fmla="*/ 42229 h 766576"/>
                <a:gd name="connsiteX3" fmla="*/ 42464 w 3619883"/>
                <a:gd name="connsiteY3" fmla="*/ 40518 h 766576"/>
                <a:gd name="connsiteX4" fmla="*/ 137733 w 3619883"/>
                <a:gd name="connsiteY4" fmla="*/ 35355 h 766576"/>
                <a:gd name="connsiteX5" fmla="*/ 270565 w 3619883"/>
                <a:gd name="connsiteY5" fmla="*/ 29759 h 766576"/>
                <a:gd name="connsiteX6" fmla="*/ 479734 w 3619883"/>
                <a:gd name="connsiteY6" fmla="*/ 45455 h 766576"/>
                <a:gd name="connsiteX7" fmla="*/ 524103 w 3619883"/>
                <a:gd name="connsiteY7" fmla="*/ 41625 h 766576"/>
                <a:gd name="connsiteX8" fmla="*/ 624416 w 3619883"/>
                <a:gd name="connsiteY8" fmla="*/ 22696 h 766576"/>
                <a:gd name="connsiteX9" fmla="*/ 657762 w 3619883"/>
                <a:gd name="connsiteY9" fmla="*/ 18351 h 766576"/>
                <a:gd name="connsiteX10" fmla="*/ 690557 w 3619883"/>
                <a:gd name="connsiteY10" fmla="*/ 25792 h 766576"/>
                <a:gd name="connsiteX11" fmla="*/ 745123 w 3619883"/>
                <a:gd name="connsiteY11" fmla="*/ 40157 h 766576"/>
                <a:gd name="connsiteX12" fmla="*/ 789493 w 3619883"/>
                <a:gd name="connsiteY12" fmla="*/ 36327 h 766576"/>
                <a:gd name="connsiteX13" fmla="*/ 854255 w 3619883"/>
                <a:gd name="connsiteY13" fmla="*/ 68887 h 766576"/>
                <a:gd name="connsiteX14" fmla="*/ 897520 w 3619883"/>
                <a:gd name="connsiteY14" fmla="*/ 88629 h 766576"/>
                <a:gd name="connsiteX15" fmla="*/ 940510 w 3619883"/>
                <a:gd name="connsiteY15" fmla="*/ 114265 h 766576"/>
                <a:gd name="connsiteX16" fmla="*/ 1082712 w 3619883"/>
                <a:gd name="connsiteY16" fmla="*/ 144543 h 766576"/>
                <a:gd name="connsiteX17" fmla="*/ 1205348 w 3619883"/>
                <a:gd name="connsiteY17" fmla="*/ 120753 h 766576"/>
                <a:gd name="connsiteX18" fmla="*/ 1271764 w 3619883"/>
                <a:gd name="connsiteY18" fmla="*/ 117956 h 766576"/>
                <a:gd name="connsiteX19" fmla="*/ 1315583 w 3619883"/>
                <a:gd name="connsiteY19" fmla="*/ 125912 h 766576"/>
                <a:gd name="connsiteX20" fmla="*/ 1359125 w 3619883"/>
                <a:gd name="connsiteY20" fmla="*/ 139761 h 766576"/>
                <a:gd name="connsiteX21" fmla="*/ 1391919 w 3619883"/>
                <a:gd name="connsiteY21" fmla="*/ 147202 h 766576"/>
                <a:gd name="connsiteX22" fmla="*/ 1436563 w 3619883"/>
                <a:gd name="connsiteY22" fmla="*/ 137480 h 766576"/>
                <a:gd name="connsiteX23" fmla="*/ 1471566 w 3619883"/>
                <a:gd name="connsiteY23" fmla="*/ 97777 h 766576"/>
                <a:gd name="connsiteX24" fmla="*/ 1505739 w 3619883"/>
                <a:gd name="connsiteY24" fmla="*/ 75753 h 766576"/>
                <a:gd name="connsiteX25" fmla="*/ 1590891 w 3619883"/>
                <a:gd name="connsiteY25" fmla="*/ 144702 h 766576"/>
                <a:gd name="connsiteX26" fmla="*/ 1625616 w 3619883"/>
                <a:gd name="connsiteY26" fmla="*/ 110893 h 766576"/>
                <a:gd name="connsiteX27" fmla="*/ 1658964 w 3619883"/>
                <a:gd name="connsiteY27" fmla="*/ 106547 h 766576"/>
                <a:gd name="connsiteX28" fmla="*/ 1746598 w 3619883"/>
                <a:gd name="connsiteY28" fmla="*/ 122460 h 766576"/>
                <a:gd name="connsiteX29" fmla="*/ 1811913 w 3619883"/>
                <a:gd name="connsiteY29" fmla="*/ 143234 h 766576"/>
                <a:gd name="connsiteX30" fmla="*/ 1856557 w 3619883"/>
                <a:gd name="connsiteY30" fmla="*/ 133511 h 766576"/>
                <a:gd name="connsiteX31" fmla="*/ 2066003 w 3619883"/>
                <a:gd name="connsiteY31" fmla="*/ 143313 h 766576"/>
                <a:gd name="connsiteX32" fmla="*/ 2177615 w 3619883"/>
                <a:gd name="connsiteY32" fmla="*/ 119007 h 766576"/>
                <a:gd name="connsiteX33" fmla="*/ 2255883 w 3619883"/>
                <a:gd name="connsiteY33" fmla="*/ 99047 h 766576"/>
                <a:gd name="connsiteX34" fmla="*/ 2344622 w 3619883"/>
                <a:gd name="connsiteY34" fmla="*/ 91388 h 766576"/>
                <a:gd name="connsiteX35" fmla="*/ 2455682 w 3619883"/>
                <a:gd name="connsiteY35" fmla="*/ 78869 h 766576"/>
                <a:gd name="connsiteX36" fmla="*/ 2632609 w 3619883"/>
                <a:gd name="connsiteY36" fmla="*/ 75338 h 766576"/>
                <a:gd name="connsiteX37" fmla="*/ 2742291 w 3619883"/>
                <a:gd name="connsiteY37" fmla="*/ 92282 h 766576"/>
                <a:gd name="connsiteX38" fmla="*/ 2851974 w 3619883"/>
                <a:gd name="connsiteY38" fmla="*/ 109227 h 766576"/>
                <a:gd name="connsiteX39" fmla="*/ 2907643 w 3619883"/>
                <a:gd name="connsiteY39" fmla="*/ 100020 h 766576"/>
                <a:gd name="connsiteX40" fmla="*/ 2944022 w 3619883"/>
                <a:gd name="connsiteY40" fmla="*/ 30853 h 766576"/>
                <a:gd name="connsiteX41" fmla="*/ 3022289 w 3619883"/>
                <a:gd name="connsiteY41" fmla="*/ 10893 h 766576"/>
                <a:gd name="connsiteX42" fmla="*/ 3054807 w 3619883"/>
                <a:gd name="connsiteY42" fmla="*/ 24226 h 766576"/>
                <a:gd name="connsiteX43" fmla="*/ 3141892 w 3619883"/>
                <a:gd name="connsiteY43" fmla="*/ 51925 h 766576"/>
                <a:gd name="connsiteX44" fmla="*/ 3185711 w 3619883"/>
                <a:gd name="connsiteY44" fmla="*/ 59881 h 766576"/>
                <a:gd name="connsiteX45" fmla="*/ 3219056 w 3619883"/>
                <a:gd name="connsiteY45" fmla="*/ 55536 h 766576"/>
                <a:gd name="connsiteX46" fmla="*/ 3263425 w 3619883"/>
                <a:gd name="connsiteY46" fmla="*/ 51706 h 766576"/>
                <a:gd name="connsiteX47" fmla="*/ 3296219 w 3619883"/>
                <a:gd name="connsiteY47" fmla="*/ 59147 h 766576"/>
                <a:gd name="connsiteX48" fmla="*/ 3319094 w 3619883"/>
                <a:gd name="connsiteY48" fmla="*/ 42500 h 766576"/>
                <a:gd name="connsiteX49" fmla="*/ 3420511 w 3619883"/>
                <a:gd name="connsiteY49" fmla="*/ 0 h 766576"/>
                <a:gd name="connsiteX50" fmla="*/ 3453305 w 3619883"/>
                <a:gd name="connsiteY50" fmla="*/ 7440 h 766576"/>
                <a:gd name="connsiteX51" fmla="*/ 3496571 w 3619883"/>
                <a:gd name="connsiteY51" fmla="*/ 27182 h 766576"/>
                <a:gd name="connsiteX52" fmla="*/ 3602117 w 3619883"/>
                <a:gd name="connsiteY52" fmla="*/ 132521 h 766576"/>
                <a:gd name="connsiteX53" fmla="*/ 3619883 w 3619883"/>
                <a:gd name="connsiteY53" fmla="*/ 140049 h 766576"/>
                <a:gd name="connsiteX54" fmla="*/ 3619883 w 3619883"/>
                <a:gd name="connsiteY54" fmla="*/ 755612 h 76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619883" h="766576" extrusionOk="0">
                  <a:moveTo>
                    <a:pt x="3619883" y="755612"/>
                  </a:moveTo>
                  <a:lnTo>
                    <a:pt x="4223" y="766576"/>
                  </a:lnTo>
                  <a:cubicBezTo>
                    <a:pt x="2815" y="525127"/>
                    <a:pt x="1408" y="283678"/>
                    <a:pt x="0" y="42229"/>
                  </a:cubicBez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lnTo>
                    <a:pt x="1746598" y="122460"/>
                  </a:lnTo>
                  <a:cubicBezTo>
                    <a:pt x="1784954" y="129898"/>
                    <a:pt x="1777755" y="129229"/>
                    <a:pt x="1811913" y="143234"/>
                  </a:cubicBezTo>
                  <a:cubicBezTo>
                    <a:pt x="1826795" y="139993"/>
                    <a:pt x="1840838" y="135560"/>
                    <a:pt x="1856557" y="133511"/>
                  </a:cubicBezTo>
                  <a:cubicBezTo>
                    <a:pt x="1928018" y="124200"/>
                    <a:pt x="1988968" y="136755"/>
                    <a:pt x="2066003" y="143313"/>
                  </a:cubicBezTo>
                  <a:lnTo>
                    <a:pt x="2177615" y="119007"/>
                  </a:lnTo>
                  <a:cubicBezTo>
                    <a:pt x="2204144" y="112823"/>
                    <a:pt x="2229794" y="105701"/>
                    <a:pt x="2255883" y="99047"/>
                  </a:cubicBezTo>
                  <a:lnTo>
                    <a:pt x="2344622" y="91388"/>
                  </a:ln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lnTo>
                    <a:pt x="3619883" y="755612"/>
                  </a:lnTo>
                  <a:close/>
                </a:path>
              </a:pathLst>
            </a:custGeom>
            <a:solidFill>
              <a:schemeClr val="bg1">
                <a:lumMod val="85000"/>
              </a:schemeClr>
            </a:solidFill>
            <a:ln>
              <a:noFill/>
            </a:ln>
            <a:effectLst>
              <a:outerShdw blurRad="50800" dist="38100" dir="5400000" algn="t" rotWithShape="0">
                <a:prstClr val="black">
                  <a:alpha val="40000"/>
                </a:prst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00" b="0" i="0" u="none" strike="noStrike" cap="none" dirty="0">
                <a:latin typeface="Calibri"/>
                <a:ea typeface="Calibri"/>
                <a:cs typeface="Calibri"/>
                <a:sym typeface="Calibri"/>
              </a:endParaRPr>
            </a:p>
          </p:txBody>
        </p:sp>
      </p:grpSp>
    </p:spTree>
    <p:custDataLst>
      <p:tags r:id="rId1"/>
    </p:custDataLst>
    <p:extLst>
      <p:ext uri="{BB962C8B-B14F-4D97-AF65-F5344CB8AC3E}">
        <p14:creationId xmlns:p14="http://schemas.microsoft.com/office/powerpoint/2010/main" val="360000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p:tgtEl>
                                          <p:spTgt spid="13"/>
                                        </p:tgtEl>
                                        <p:attrNameLst>
                                          <p:attrName>ppt_y</p:attrName>
                                        </p:attrNameLst>
                                      </p:cBhvr>
                                      <p:tavLst>
                                        <p:tav tm="0">
                                          <p:val>
                                            <p:strVal val="#ppt_y-#ppt_h*1.125000"/>
                                          </p:val>
                                        </p:tav>
                                        <p:tav tm="100000">
                                          <p:val>
                                            <p:strVal val="#ppt_y"/>
                                          </p:val>
                                        </p:tav>
                                      </p:tavLst>
                                    </p:anim>
                                    <p:animEffect transition="in" filter="wipe(down)">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p:tgtEl>
                                          <p:spTgt spid="16"/>
                                        </p:tgtEl>
                                        <p:attrNameLst>
                                          <p:attrName>ppt_y</p:attrName>
                                        </p:attrNameLst>
                                      </p:cBhvr>
                                      <p:tavLst>
                                        <p:tav tm="0">
                                          <p:val>
                                            <p:strVal val="#ppt_y-#ppt_h*1.125000"/>
                                          </p:val>
                                        </p:tav>
                                        <p:tav tm="100000">
                                          <p:val>
                                            <p:strVal val="#ppt_y"/>
                                          </p:val>
                                        </p:tav>
                                      </p:tavLst>
                                    </p:anim>
                                    <p:animEffect transition="in" filter="wipe(down)">
                                      <p:cBhvr>
                                        <p:cTn id="21" dur="5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nodeType="click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
                                        <p:tgtEl>
                                          <p:spTgt spid="19"/>
                                        </p:tgtEl>
                                        <p:attrNameLst>
                                          <p:attrName>ppt_y</p:attrName>
                                        </p:attrNameLst>
                                      </p:cBhvr>
                                      <p:tavLst>
                                        <p:tav tm="0">
                                          <p:val>
                                            <p:strVal val="#ppt_y-#ppt_h*1.125000"/>
                                          </p:val>
                                        </p:tav>
                                        <p:tav tm="100000">
                                          <p:val>
                                            <p:strVal val="#ppt_y"/>
                                          </p:val>
                                        </p:tav>
                                      </p:tavLst>
                                    </p:anim>
                                    <p:animEffect transition="in" filter="wipe(down)">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8" fill="hold" nodeType="click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additive="base">
                                        <p:cTn id="32" dur="500"/>
                                        <p:tgtEl>
                                          <p:spTgt spid="22"/>
                                        </p:tgtEl>
                                        <p:attrNameLst>
                                          <p:attrName>ppt_x</p:attrName>
                                        </p:attrNameLst>
                                      </p:cBhvr>
                                      <p:tavLst>
                                        <p:tav tm="0">
                                          <p:val>
                                            <p:strVal val="#ppt_x-#ppt_w*1.125000"/>
                                          </p:val>
                                        </p:tav>
                                        <p:tav tm="100000">
                                          <p:val>
                                            <p:strVal val="#ppt_x"/>
                                          </p:val>
                                        </p:tav>
                                      </p:tavLst>
                                    </p:anim>
                                    <p:animEffect transition="in" filter="wipe(right)">
                                      <p:cBhvr>
                                        <p:cTn id="3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Anadolu’da Türk İslam Eserleri</a:t>
            </a:r>
            <a:endParaRPr lang="en-US" sz="2800" dirty="0">
              <a:solidFill>
                <a:schemeClr val="bg1"/>
              </a:solidFill>
            </a:endParaRPr>
          </a:p>
        </p:txBody>
      </p:sp>
      <p:pic>
        <p:nvPicPr>
          <p:cNvPr id="3" name="Resim 2"/>
          <p:cNvPicPr>
            <a:picLocks noChangeAspect="1"/>
          </p:cNvPicPr>
          <p:nvPr/>
        </p:nvPicPr>
        <p:blipFill rotWithShape="1">
          <a:blip r:embed="rId7">
            <a:extLst>
              <a:ext uri="{28A0092B-C50C-407E-A947-70E740481C1C}">
                <a14:useLocalDpi xmlns:a14="http://schemas.microsoft.com/office/drawing/2010/main" val="0"/>
              </a:ext>
            </a:extLst>
          </a:blip>
          <a:srcRect t="8047"/>
          <a:stretch/>
        </p:blipFill>
        <p:spPr>
          <a:xfrm>
            <a:off x="0" y="733425"/>
            <a:ext cx="12192000" cy="6115050"/>
          </a:xfrm>
          <a:prstGeom prst="rect">
            <a:avLst/>
          </a:prstGeom>
        </p:spPr>
      </p:pic>
      <p:sp>
        <p:nvSpPr>
          <p:cNvPr id="25" name="Köşeli Çift Ayraç 24"/>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Medrese nedir?</a:t>
            </a:r>
            <a:endParaRPr lang="tr-TR" sz="2400" dirty="0">
              <a:solidFill>
                <a:schemeClr val="tx1"/>
              </a:solidFill>
            </a:endParaRPr>
          </a:p>
        </p:txBody>
      </p:sp>
      <p:grpSp>
        <p:nvGrpSpPr>
          <p:cNvPr id="26" name="Grup 25"/>
          <p:cNvGrpSpPr/>
          <p:nvPr/>
        </p:nvGrpSpPr>
        <p:grpSpPr>
          <a:xfrm>
            <a:off x="118753" y="5814727"/>
            <a:ext cx="914437" cy="819703"/>
            <a:chOff x="313837" y="4957280"/>
            <a:chExt cx="914437" cy="819703"/>
          </a:xfrm>
        </p:grpSpPr>
        <p:grpSp>
          <p:nvGrpSpPr>
            <p:cNvPr id="27" name="Grup 26"/>
            <p:cNvGrpSpPr/>
            <p:nvPr/>
          </p:nvGrpSpPr>
          <p:grpSpPr>
            <a:xfrm>
              <a:off x="313837" y="4957280"/>
              <a:ext cx="914437" cy="819703"/>
              <a:chOff x="6709431" y="3270742"/>
              <a:chExt cx="1544353" cy="1384361"/>
            </a:xfrm>
            <a:solidFill>
              <a:schemeClr val="tx1">
                <a:lumMod val="65000"/>
                <a:lumOff val="35000"/>
              </a:schemeClr>
            </a:solidFill>
          </p:grpSpPr>
          <p:sp>
            <p:nvSpPr>
              <p:cNvPr id="2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31" name="Grup 30"/>
          <p:cNvGrpSpPr/>
          <p:nvPr/>
        </p:nvGrpSpPr>
        <p:grpSpPr>
          <a:xfrm>
            <a:off x="118753" y="704852"/>
            <a:ext cx="4974836" cy="2779750"/>
            <a:chOff x="0" y="3954696"/>
            <a:chExt cx="5529405" cy="2779750"/>
          </a:xfrm>
        </p:grpSpPr>
        <p:grpSp>
          <p:nvGrpSpPr>
            <p:cNvPr id="32" name="Grup 31"/>
            <p:cNvGrpSpPr/>
            <p:nvPr/>
          </p:nvGrpSpPr>
          <p:grpSpPr>
            <a:xfrm>
              <a:off x="0" y="3954696"/>
              <a:ext cx="5529405" cy="2779750"/>
              <a:chOff x="4794360" y="1721739"/>
              <a:chExt cx="6435332" cy="3235178"/>
            </a:xfrm>
          </p:grpSpPr>
          <p:sp>
            <p:nvSpPr>
              <p:cNvPr id="34" name="Yuvarlatılmış Dikdörtgen 33"/>
              <p:cNvSpPr/>
              <p:nvPr/>
            </p:nvSpPr>
            <p:spPr>
              <a:xfrm>
                <a:off x="4923693" y="2210635"/>
                <a:ext cx="6305999" cy="2746282"/>
              </a:xfrm>
              <a:prstGeom prst="roundRect">
                <a:avLst>
                  <a:gd name="adj" fmla="val 0"/>
                </a:avLst>
              </a:prstGeom>
              <a:solidFill>
                <a:schemeClr val="bg1">
                  <a:lumMod val="95000"/>
                </a:schemeClr>
              </a:solidFill>
              <a:ln w="28575">
                <a:solidFill>
                  <a:schemeClr val="bg1">
                    <a:lumMod val="65000"/>
                  </a:schemeClr>
                </a:solidFill>
              </a:ln>
              <a:effectLst>
                <a:innerShdw blurRad="101600" dist="50800" dir="2160000">
                  <a:prstClr val="black">
                    <a:alpha val="2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700" dirty="0" smtClean="0">
                  <a:solidFill>
                    <a:schemeClr val="tx1"/>
                  </a:solidFill>
                </a:endParaRPr>
              </a:p>
              <a:p>
                <a:pPr algn="ctr"/>
                <a:endParaRPr lang="tr-TR" sz="700" dirty="0">
                  <a:solidFill>
                    <a:schemeClr val="tx1"/>
                  </a:solidFill>
                </a:endParaRPr>
              </a:p>
              <a:p>
                <a:pPr algn="ctr"/>
                <a:endParaRPr lang="tr-TR" sz="700" dirty="0" smtClean="0">
                  <a:solidFill>
                    <a:schemeClr val="tx1"/>
                  </a:solidFill>
                </a:endParaRPr>
              </a:p>
              <a:p>
                <a:pPr algn="ctr"/>
                <a:endParaRPr lang="tr-TR" sz="700" dirty="0">
                  <a:solidFill>
                    <a:schemeClr val="tx1"/>
                  </a:solidFill>
                </a:endParaRPr>
              </a:p>
              <a:p>
                <a:pPr algn="ctr"/>
                <a:r>
                  <a:rPr lang="tr-TR" sz="2400" dirty="0" smtClean="0">
                    <a:solidFill>
                      <a:schemeClr val="tx1"/>
                    </a:solidFill>
                  </a:rPr>
                  <a:t>İslam </a:t>
                </a:r>
                <a:r>
                  <a:rPr lang="tr-TR" sz="2400" dirty="0">
                    <a:solidFill>
                      <a:schemeClr val="tx1"/>
                    </a:solidFill>
                  </a:rPr>
                  <a:t>dünyasında eğitim verilen okullara verilen isimdir. Medreselerde dinî derslerin yanında matematik, astronomi, tıp </a:t>
                </a:r>
                <a:r>
                  <a:rPr lang="tr-TR" sz="2400" dirty="0" smtClean="0">
                    <a:solidFill>
                      <a:schemeClr val="tx1"/>
                    </a:solidFill>
                  </a:rPr>
                  <a:t>gibi </a:t>
                </a:r>
                <a:r>
                  <a:rPr lang="tr-TR" sz="2400" dirty="0">
                    <a:solidFill>
                      <a:schemeClr val="tx1"/>
                    </a:solidFill>
                  </a:rPr>
                  <a:t>dersler de okutulmuştur.</a:t>
                </a:r>
              </a:p>
            </p:txBody>
          </p:sp>
          <p:pic>
            <p:nvPicPr>
              <p:cNvPr id="35" name="Resim 3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94360" y="1721739"/>
                <a:ext cx="2581131" cy="1097659"/>
              </a:xfrm>
              <a:prstGeom prst="rect">
                <a:avLst/>
              </a:prstGeom>
            </p:spPr>
          </p:pic>
        </p:grpSp>
        <p:sp>
          <p:nvSpPr>
            <p:cNvPr id="33" name="Yuvarlatılmış Dikdörtgen 32"/>
            <p:cNvSpPr/>
            <p:nvPr/>
          </p:nvSpPr>
          <p:spPr>
            <a:xfrm rot="20797498">
              <a:off x="351209" y="4145576"/>
              <a:ext cx="1678007" cy="545872"/>
            </a:xfrm>
            <a:prstGeom prst="roundRect">
              <a:avLst>
                <a:gd name="adj" fmla="val 0"/>
              </a:avLst>
            </a:prstGeom>
            <a:noFill/>
            <a:ln w="28575">
              <a:noFill/>
            </a:ln>
            <a:effectLst>
              <a:innerShdw blurRad="101600" dist="50800" dir="2160000">
                <a:prstClr val="black">
                  <a:alpha val="2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latin typeface="Open Sans" panose="020B0606030504020204" pitchFamily="34" charset="0"/>
                </a:rPr>
                <a:t>Medrese</a:t>
              </a:r>
              <a:endParaRPr lang="tr-TR" sz="2400" dirty="0">
                <a:solidFill>
                  <a:schemeClr val="tx1"/>
                </a:solidFill>
              </a:endParaRPr>
            </a:p>
          </p:txBody>
        </p:sp>
      </p:grpSp>
      <p:grpSp>
        <p:nvGrpSpPr>
          <p:cNvPr id="36" name="Grup 35"/>
          <p:cNvGrpSpPr/>
          <p:nvPr/>
        </p:nvGrpSpPr>
        <p:grpSpPr>
          <a:xfrm>
            <a:off x="6529814" y="991574"/>
            <a:ext cx="5662186" cy="3176080"/>
            <a:chOff x="3697810" y="936477"/>
            <a:chExt cx="4998477" cy="2224971"/>
          </a:xfrm>
        </p:grpSpPr>
        <p:pic>
          <p:nvPicPr>
            <p:cNvPr id="37" name="Picture 7"/>
            <p:cNvPicPr>
              <a:picLocks noChangeAspect="1" noChangeArrowheads="1"/>
            </p:cNvPicPr>
            <p:nvPr/>
          </p:nvPicPr>
          <p:blipFill>
            <a:blip r:embed="rId9" cstate="print"/>
            <a:srcRect/>
            <a:stretch>
              <a:fillRect/>
            </a:stretch>
          </p:blipFill>
          <p:spPr bwMode="auto">
            <a:xfrm>
              <a:off x="3697810" y="936477"/>
              <a:ext cx="4998477" cy="1960752"/>
            </a:xfrm>
            <a:prstGeom prst="rect">
              <a:avLst/>
            </a:prstGeom>
            <a:noFill/>
            <a:ln w="9525">
              <a:noFill/>
              <a:miter lim="800000"/>
              <a:headEnd/>
              <a:tailEnd/>
            </a:ln>
            <a:effectLst/>
          </p:spPr>
        </p:pic>
        <p:sp>
          <p:nvSpPr>
            <p:cNvPr id="38" name="Dikdörtgen 37"/>
            <p:cNvSpPr/>
            <p:nvPr/>
          </p:nvSpPr>
          <p:spPr>
            <a:xfrm>
              <a:off x="3944843" y="1026911"/>
              <a:ext cx="4510386" cy="2134537"/>
            </a:xfrm>
            <a:prstGeom prst="rect">
              <a:avLst/>
            </a:prstGeom>
          </p:spPr>
          <p:txBody>
            <a:bodyPr wrap="square">
              <a:spAutoFit/>
            </a:bodyPr>
            <a:lstStyle/>
            <a:p>
              <a:r>
                <a:rPr lang="tr-TR" sz="2400" dirty="0" smtClean="0"/>
                <a:t>Anadolu fethedildikten sonra gerek beylikler gerekse Türkiye Selçukluları eğitime önem vermiş ve Tokat, Erzurum, Kayseri, Sivas, Konya, Kırşehir, Amasya gibi illerde hemen medrese açmışlardır.</a:t>
              </a:r>
              <a:endParaRPr lang="tr-TR" sz="2400" dirty="0"/>
            </a:p>
            <a:p>
              <a:endParaRPr lang="tr-TR" sz="2400" dirty="0">
                <a:latin typeface="+mj-lt"/>
              </a:endParaRPr>
            </a:p>
            <a:p>
              <a:endParaRPr lang="tr-TR" sz="2400" dirty="0">
                <a:latin typeface="+mj-lt"/>
              </a:endParaRPr>
            </a:p>
          </p:txBody>
        </p:sp>
      </p:grpSp>
    </p:spTree>
    <p:custDataLst>
      <p:tags r:id="rId1"/>
    </p:custDataLst>
    <p:extLst>
      <p:ext uri="{BB962C8B-B14F-4D97-AF65-F5344CB8AC3E}">
        <p14:creationId xmlns:p14="http://schemas.microsoft.com/office/powerpoint/2010/main" val="4024109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wipe(left)">
                                      <p:cBhvr>
                                        <p:cTn id="13" dur="500"/>
                                        <p:tgtEl>
                                          <p:spTgt spid="2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25"/>
                                        </p:tgtEl>
                                      </p:cBhvr>
                                    </p:animEffect>
                                    <p:set>
                                      <p:cBhvr>
                                        <p:cTn id="18" dur="1" fill="hold">
                                          <p:stCondLst>
                                            <p:cond delay="499"/>
                                          </p:stCondLst>
                                        </p:cTn>
                                        <p:tgtEl>
                                          <p:spTgt spid="25"/>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26"/>
                                        </p:tgtEl>
                                        <p:attrNameLst>
                                          <p:attrName>ppt_w</p:attrName>
                                        </p:attrNameLst>
                                      </p:cBhvr>
                                      <p:tavLst>
                                        <p:tav tm="0">
                                          <p:val>
                                            <p:strVal val="ppt_w"/>
                                          </p:val>
                                        </p:tav>
                                        <p:tav tm="100000">
                                          <p:val>
                                            <p:fltVal val="0"/>
                                          </p:val>
                                        </p:tav>
                                      </p:tavLst>
                                    </p:anim>
                                    <p:anim calcmode="lin" valueType="num">
                                      <p:cBhvr>
                                        <p:cTn id="22" dur="500"/>
                                        <p:tgtEl>
                                          <p:spTgt spid="26"/>
                                        </p:tgtEl>
                                        <p:attrNameLst>
                                          <p:attrName>ppt_h</p:attrName>
                                        </p:attrNameLst>
                                      </p:cBhvr>
                                      <p:tavLst>
                                        <p:tav tm="0">
                                          <p:val>
                                            <p:strVal val="ppt_h"/>
                                          </p:val>
                                        </p:tav>
                                        <p:tav tm="100000">
                                          <p:val>
                                            <p:fltVal val="0"/>
                                          </p:val>
                                        </p:tav>
                                      </p:tavLst>
                                    </p:anim>
                                    <p:animEffect transition="out" filter="fade">
                                      <p:cBhvr>
                                        <p:cTn id="23" dur="500"/>
                                        <p:tgtEl>
                                          <p:spTgt spid="26"/>
                                        </p:tgtEl>
                                      </p:cBhvr>
                                    </p:animEffect>
                                    <p:set>
                                      <p:cBhvr>
                                        <p:cTn id="24" dur="1" fill="hold">
                                          <p:stCondLst>
                                            <p:cond delay="499"/>
                                          </p:stCondLst>
                                        </p:cTn>
                                        <p:tgtEl>
                                          <p:spTgt spid="2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p:cTn id="29" dur="500" fill="hold"/>
                                        <p:tgtEl>
                                          <p:spTgt spid="31"/>
                                        </p:tgtEl>
                                        <p:attrNameLst>
                                          <p:attrName>ppt_w</p:attrName>
                                        </p:attrNameLst>
                                      </p:cBhvr>
                                      <p:tavLst>
                                        <p:tav tm="0">
                                          <p:val>
                                            <p:fltVal val="0"/>
                                          </p:val>
                                        </p:tav>
                                        <p:tav tm="100000">
                                          <p:val>
                                            <p:strVal val="#ppt_w"/>
                                          </p:val>
                                        </p:tav>
                                      </p:tavLst>
                                    </p:anim>
                                    <p:anim calcmode="lin" valueType="num">
                                      <p:cBhvr>
                                        <p:cTn id="30" dur="500" fill="hold"/>
                                        <p:tgtEl>
                                          <p:spTgt spid="31"/>
                                        </p:tgtEl>
                                        <p:attrNameLst>
                                          <p:attrName>ppt_h</p:attrName>
                                        </p:attrNameLst>
                                      </p:cBhvr>
                                      <p:tavLst>
                                        <p:tav tm="0">
                                          <p:val>
                                            <p:fltVal val="0"/>
                                          </p:val>
                                        </p:tav>
                                        <p:tav tm="100000">
                                          <p:val>
                                            <p:strVal val="#ppt_h"/>
                                          </p:val>
                                        </p:tav>
                                      </p:tavLst>
                                    </p:anim>
                                    <p:animEffect transition="in" filter="fade">
                                      <p:cBhvr>
                                        <p:cTn id="31" dur="500"/>
                                        <p:tgtEl>
                                          <p:spTgt spid="31"/>
                                        </p:tgtEl>
                                      </p:cBhvr>
                                    </p:animEffect>
                                  </p:childTnLst>
                                  <p:subTnLst>
                                    <p:audio>
                                      <p:cMediaNode>
                                        <p:cTn display="0" masterRel="sameClick">
                                          <p:stCondLst>
                                            <p:cond evt="begin" delay="0">
                                              <p:tn val="27"/>
                                            </p:cond>
                                          </p:stCondLst>
                                          <p:endCondLst>
                                            <p:cond evt="onStopAudio" delay="0">
                                              <p:tgtEl>
                                                <p:sldTgt/>
                                              </p:tgtEl>
                                            </p:cond>
                                          </p:endCondLst>
                                        </p:cTn>
                                        <p:tgtEl>
                                          <p:sndTgt r:embed="rId5" name="suction.wav"/>
                                        </p:tgtEl>
                                      </p:cMediaNode>
                                    </p:audio>
                                  </p:sub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subTnLst>
                                    <p:audio>
                                      <p:cMediaNode>
                                        <p:cTn display="0" masterRel="sameClick">
                                          <p:stCondLst>
                                            <p:cond evt="begin" delay="0">
                                              <p:tn val="34"/>
                                            </p:cond>
                                          </p:stCondLst>
                                          <p:endCondLst>
                                            <p:cond evt="onStopAudio" delay="0">
                                              <p:tgtEl>
                                                <p:sldTgt/>
                                              </p:tgtEl>
                                            </p:cond>
                                          </p:endCondLst>
                                        </p:cTn>
                                        <p:tgtEl>
                                          <p:sndTgt r:embed="rId6"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7">
            <a:extLst>
              <a:ext uri="{28A0092B-C50C-407E-A947-70E740481C1C}">
                <a14:useLocalDpi xmlns:a14="http://schemas.microsoft.com/office/drawing/2010/main" val="0"/>
              </a:ext>
            </a:extLst>
          </a:blip>
          <a:srcRect t="7617"/>
          <a:stretch/>
        </p:blipFill>
        <p:spPr>
          <a:xfrm>
            <a:off x="0" y="714375"/>
            <a:ext cx="12192000" cy="6143625"/>
          </a:xfrm>
          <a:prstGeom prst="rect">
            <a:avLst/>
          </a:prstGeom>
        </p:spPr>
      </p:pic>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Anadolu’da Türk İslam Eserleri</a:t>
            </a:r>
            <a:endParaRPr lang="en-US" sz="2800" dirty="0">
              <a:solidFill>
                <a:schemeClr val="bg1"/>
              </a:solidFill>
            </a:endParaRPr>
          </a:p>
        </p:txBody>
      </p:sp>
      <p:sp>
        <p:nvSpPr>
          <p:cNvPr id="25" name="Köşeli Çift Ayraç 24"/>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Darüşşifa nedir?</a:t>
            </a:r>
            <a:endParaRPr lang="tr-TR" sz="2400" dirty="0">
              <a:solidFill>
                <a:schemeClr val="tx1"/>
              </a:solidFill>
            </a:endParaRPr>
          </a:p>
        </p:txBody>
      </p:sp>
      <p:grpSp>
        <p:nvGrpSpPr>
          <p:cNvPr id="26" name="Grup 25"/>
          <p:cNvGrpSpPr/>
          <p:nvPr/>
        </p:nvGrpSpPr>
        <p:grpSpPr>
          <a:xfrm>
            <a:off x="118753" y="5814727"/>
            <a:ext cx="914437" cy="819703"/>
            <a:chOff x="313837" y="4957280"/>
            <a:chExt cx="914437" cy="819703"/>
          </a:xfrm>
        </p:grpSpPr>
        <p:grpSp>
          <p:nvGrpSpPr>
            <p:cNvPr id="27" name="Grup 26"/>
            <p:cNvGrpSpPr/>
            <p:nvPr/>
          </p:nvGrpSpPr>
          <p:grpSpPr>
            <a:xfrm>
              <a:off x="313837" y="4957280"/>
              <a:ext cx="914437" cy="819703"/>
              <a:chOff x="6709431" y="3270742"/>
              <a:chExt cx="1544353" cy="1384361"/>
            </a:xfrm>
            <a:solidFill>
              <a:schemeClr val="tx1">
                <a:lumMod val="65000"/>
                <a:lumOff val="35000"/>
              </a:schemeClr>
            </a:solidFill>
          </p:grpSpPr>
          <p:sp>
            <p:nvSpPr>
              <p:cNvPr id="2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31" name="Grup 30"/>
          <p:cNvGrpSpPr/>
          <p:nvPr/>
        </p:nvGrpSpPr>
        <p:grpSpPr>
          <a:xfrm>
            <a:off x="118753" y="704852"/>
            <a:ext cx="4974836" cy="2779750"/>
            <a:chOff x="0" y="3954696"/>
            <a:chExt cx="5529405" cy="2779750"/>
          </a:xfrm>
        </p:grpSpPr>
        <p:grpSp>
          <p:nvGrpSpPr>
            <p:cNvPr id="32" name="Grup 31"/>
            <p:cNvGrpSpPr/>
            <p:nvPr/>
          </p:nvGrpSpPr>
          <p:grpSpPr>
            <a:xfrm>
              <a:off x="0" y="3954696"/>
              <a:ext cx="5529405" cy="2779750"/>
              <a:chOff x="4794360" y="1721739"/>
              <a:chExt cx="6435332" cy="3235178"/>
            </a:xfrm>
          </p:grpSpPr>
          <p:sp>
            <p:nvSpPr>
              <p:cNvPr id="34" name="Yuvarlatılmış Dikdörtgen 33"/>
              <p:cNvSpPr/>
              <p:nvPr/>
            </p:nvSpPr>
            <p:spPr>
              <a:xfrm>
                <a:off x="4923693" y="2210635"/>
                <a:ext cx="6305999" cy="2746282"/>
              </a:xfrm>
              <a:prstGeom prst="roundRect">
                <a:avLst>
                  <a:gd name="adj" fmla="val 0"/>
                </a:avLst>
              </a:prstGeom>
              <a:solidFill>
                <a:schemeClr val="bg1">
                  <a:lumMod val="95000"/>
                </a:schemeClr>
              </a:solidFill>
              <a:ln w="28575">
                <a:solidFill>
                  <a:schemeClr val="bg1">
                    <a:lumMod val="65000"/>
                  </a:schemeClr>
                </a:solidFill>
              </a:ln>
              <a:effectLst>
                <a:innerShdw blurRad="101600" dist="50800" dir="2160000">
                  <a:prstClr val="black">
                    <a:alpha val="2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700" dirty="0" smtClean="0">
                  <a:solidFill>
                    <a:schemeClr val="tx1"/>
                  </a:solidFill>
                </a:endParaRPr>
              </a:p>
              <a:p>
                <a:pPr algn="ctr"/>
                <a:endParaRPr lang="tr-TR" sz="700" dirty="0">
                  <a:solidFill>
                    <a:schemeClr val="tx1"/>
                  </a:solidFill>
                </a:endParaRPr>
              </a:p>
              <a:p>
                <a:pPr algn="ctr"/>
                <a:endParaRPr lang="tr-TR" sz="700" dirty="0" smtClean="0">
                  <a:solidFill>
                    <a:schemeClr val="tx1"/>
                  </a:solidFill>
                </a:endParaRPr>
              </a:p>
              <a:p>
                <a:pPr algn="ctr"/>
                <a:endParaRPr lang="tr-TR" sz="700" dirty="0">
                  <a:solidFill>
                    <a:schemeClr val="tx1"/>
                  </a:solidFill>
                </a:endParaRPr>
              </a:p>
              <a:p>
                <a:pPr algn="ctr"/>
                <a:r>
                  <a:rPr lang="tr-TR" sz="2400" dirty="0" smtClean="0">
                    <a:solidFill>
                      <a:schemeClr val="tx1"/>
                    </a:solidFill>
                  </a:rPr>
                  <a:t>Hastaların </a:t>
                </a:r>
                <a:r>
                  <a:rPr lang="tr-TR" sz="2400" dirty="0">
                    <a:solidFill>
                      <a:schemeClr val="tx1"/>
                    </a:solidFill>
                  </a:rPr>
                  <a:t>tedavi edildiği sağlık kurumlarıdır. Geçmişte bu yerlerde doktorlar hastaları ücretsiz tedavi </a:t>
                </a:r>
                <a:r>
                  <a:rPr lang="tr-TR" sz="2400" dirty="0" smtClean="0">
                    <a:solidFill>
                      <a:schemeClr val="tx1"/>
                    </a:solidFill>
                  </a:rPr>
                  <a:t>eder ve çeşitli ilaçlar </a:t>
                </a:r>
                <a:r>
                  <a:rPr lang="tr-TR" sz="2400" dirty="0">
                    <a:solidFill>
                      <a:schemeClr val="tx1"/>
                    </a:solidFill>
                  </a:rPr>
                  <a:t>hazırlanırdı. </a:t>
                </a:r>
              </a:p>
            </p:txBody>
          </p:sp>
          <p:pic>
            <p:nvPicPr>
              <p:cNvPr id="35" name="Resim 3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94360" y="1721739"/>
                <a:ext cx="2581131" cy="1097659"/>
              </a:xfrm>
              <a:prstGeom prst="rect">
                <a:avLst/>
              </a:prstGeom>
            </p:spPr>
          </p:pic>
        </p:grpSp>
        <p:sp>
          <p:nvSpPr>
            <p:cNvPr id="33" name="Yuvarlatılmış Dikdörtgen 32"/>
            <p:cNvSpPr/>
            <p:nvPr/>
          </p:nvSpPr>
          <p:spPr>
            <a:xfrm rot="20797498">
              <a:off x="348143" y="4122052"/>
              <a:ext cx="1904070" cy="545872"/>
            </a:xfrm>
            <a:prstGeom prst="roundRect">
              <a:avLst>
                <a:gd name="adj" fmla="val 0"/>
              </a:avLst>
            </a:prstGeom>
            <a:noFill/>
            <a:ln w="28575">
              <a:noFill/>
            </a:ln>
            <a:effectLst>
              <a:innerShdw blurRad="101600" dist="50800" dir="2160000">
                <a:prstClr val="black">
                  <a:alpha val="2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latin typeface="Open Sans" panose="020B0606030504020204" pitchFamily="34" charset="0"/>
                </a:rPr>
                <a:t>Darüşşifa</a:t>
              </a:r>
              <a:endParaRPr lang="tr-TR" sz="2400" dirty="0">
                <a:solidFill>
                  <a:schemeClr val="tx1"/>
                </a:solidFill>
              </a:endParaRPr>
            </a:p>
          </p:txBody>
        </p:sp>
      </p:grpSp>
      <p:grpSp>
        <p:nvGrpSpPr>
          <p:cNvPr id="36" name="Grup 35"/>
          <p:cNvGrpSpPr/>
          <p:nvPr/>
        </p:nvGrpSpPr>
        <p:grpSpPr>
          <a:xfrm>
            <a:off x="6529814" y="991574"/>
            <a:ext cx="5662186" cy="3176080"/>
            <a:chOff x="3697810" y="936477"/>
            <a:chExt cx="4998477" cy="2224971"/>
          </a:xfrm>
        </p:grpSpPr>
        <p:pic>
          <p:nvPicPr>
            <p:cNvPr id="37" name="Picture 7"/>
            <p:cNvPicPr>
              <a:picLocks noChangeAspect="1" noChangeArrowheads="1"/>
            </p:cNvPicPr>
            <p:nvPr/>
          </p:nvPicPr>
          <p:blipFill>
            <a:blip r:embed="rId9" cstate="print"/>
            <a:srcRect/>
            <a:stretch>
              <a:fillRect/>
            </a:stretch>
          </p:blipFill>
          <p:spPr bwMode="auto">
            <a:xfrm>
              <a:off x="3697810" y="936477"/>
              <a:ext cx="4998477" cy="1960752"/>
            </a:xfrm>
            <a:prstGeom prst="rect">
              <a:avLst/>
            </a:prstGeom>
            <a:noFill/>
            <a:ln w="9525">
              <a:noFill/>
              <a:miter lim="800000"/>
              <a:headEnd/>
              <a:tailEnd/>
            </a:ln>
            <a:effectLst/>
          </p:spPr>
        </p:pic>
        <p:sp>
          <p:nvSpPr>
            <p:cNvPr id="38" name="Dikdörtgen 37"/>
            <p:cNvSpPr/>
            <p:nvPr/>
          </p:nvSpPr>
          <p:spPr>
            <a:xfrm>
              <a:off x="3944843" y="1026911"/>
              <a:ext cx="4510386" cy="2134537"/>
            </a:xfrm>
            <a:prstGeom prst="rect">
              <a:avLst/>
            </a:prstGeom>
          </p:spPr>
          <p:txBody>
            <a:bodyPr wrap="square">
              <a:spAutoFit/>
            </a:bodyPr>
            <a:lstStyle/>
            <a:p>
              <a:r>
                <a:rPr lang="tr-TR" sz="2400" dirty="0" smtClean="0"/>
                <a:t>Hem beylikler hem de Türkiye Selçuklu Devleti Anadolu’da </a:t>
              </a:r>
              <a:r>
                <a:rPr lang="tr-TR" sz="2400" dirty="0" err="1" smtClean="0"/>
                <a:t>darüşşifahaneler</a:t>
              </a:r>
              <a:r>
                <a:rPr lang="tr-TR" sz="2400" dirty="0" smtClean="0"/>
                <a:t> kurarak halkın sağlık ihtiyacını gidermeye çalışmıştır.  Kayseri’deki </a:t>
              </a:r>
              <a:r>
                <a:rPr lang="tr-TR" sz="2400" dirty="0"/>
                <a:t>Gevher Nesibe Darüşşifası Anadolu’nun ilk tıp merkezi kabul edilir.</a:t>
              </a:r>
              <a:endParaRPr lang="tr-TR" sz="2400" dirty="0">
                <a:latin typeface="+mj-lt"/>
              </a:endParaRPr>
            </a:p>
            <a:p>
              <a:endParaRPr lang="tr-TR" sz="2400" dirty="0">
                <a:latin typeface="+mj-lt"/>
              </a:endParaRPr>
            </a:p>
          </p:txBody>
        </p:sp>
      </p:grpSp>
    </p:spTree>
    <p:custDataLst>
      <p:tags r:id="rId1"/>
    </p:custDataLst>
    <p:extLst>
      <p:ext uri="{BB962C8B-B14F-4D97-AF65-F5344CB8AC3E}">
        <p14:creationId xmlns:p14="http://schemas.microsoft.com/office/powerpoint/2010/main" val="253146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wipe(left)">
                                      <p:cBhvr>
                                        <p:cTn id="13" dur="500"/>
                                        <p:tgtEl>
                                          <p:spTgt spid="2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25"/>
                                        </p:tgtEl>
                                      </p:cBhvr>
                                    </p:animEffect>
                                    <p:set>
                                      <p:cBhvr>
                                        <p:cTn id="18" dur="1" fill="hold">
                                          <p:stCondLst>
                                            <p:cond delay="499"/>
                                          </p:stCondLst>
                                        </p:cTn>
                                        <p:tgtEl>
                                          <p:spTgt spid="25"/>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26"/>
                                        </p:tgtEl>
                                        <p:attrNameLst>
                                          <p:attrName>ppt_w</p:attrName>
                                        </p:attrNameLst>
                                      </p:cBhvr>
                                      <p:tavLst>
                                        <p:tav tm="0">
                                          <p:val>
                                            <p:strVal val="ppt_w"/>
                                          </p:val>
                                        </p:tav>
                                        <p:tav tm="100000">
                                          <p:val>
                                            <p:fltVal val="0"/>
                                          </p:val>
                                        </p:tav>
                                      </p:tavLst>
                                    </p:anim>
                                    <p:anim calcmode="lin" valueType="num">
                                      <p:cBhvr>
                                        <p:cTn id="22" dur="500"/>
                                        <p:tgtEl>
                                          <p:spTgt spid="26"/>
                                        </p:tgtEl>
                                        <p:attrNameLst>
                                          <p:attrName>ppt_h</p:attrName>
                                        </p:attrNameLst>
                                      </p:cBhvr>
                                      <p:tavLst>
                                        <p:tav tm="0">
                                          <p:val>
                                            <p:strVal val="ppt_h"/>
                                          </p:val>
                                        </p:tav>
                                        <p:tav tm="100000">
                                          <p:val>
                                            <p:fltVal val="0"/>
                                          </p:val>
                                        </p:tav>
                                      </p:tavLst>
                                    </p:anim>
                                    <p:animEffect transition="out" filter="fade">
                                      <p:cBhvr>
                                        <p:cTn id="23" dur="500"/>
                                        <p:tgtEl>
                                          <p:spTgt spid="26"/>
                                        </p:tgtEl>
                                      </p:cBhvr>
                                    </p:animEffect>
                                    <p:set>
                                      <p:cBhvr>
                                        <p:cTn id="24" dur="1" fill="hold">
                                          <p:stCondLst>
                                            <p:cond delay="499"/>
                                          </p:stCondLst>
                                        </p:cTn>
                                        <p:tgtEl>
                                          <p:spTgt spid="2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p:cTn id="29" dur="500" fill="hold"/>
                                        <p:tgtEl>
                                          <p:spTgt spid="31"/>
                                        </p:tgtEl>
                                        <p:attrNameLst>
                                          <p:attrName>ppt_w</p:attrName>
                                        </p:attrNameLst>
                                      </p:cBhvr>
                                      <p:tavLst>
                                        <p:tav tm="0">
                                          <p:val>
                                            <p:fltVal val="0"/>
                                          </p:val>
                                        </p:tav>
                                        <p:tav tm="100000">
                                          <p:val>
                                            <p:strVal val="#ppt_w"/>
                                          </p:val>
                                        </p:tav>
                                      </p:tavLst>
                                    </p:anim>
                                    <p:anim calcmode="lin" valueType="num">
                                      <p:cBhvr>
                                        <p:cTn id="30" dur="500" fill="hold"/>
                                        <p:tgtEl>
                                          <p:spTgt spid="31"/>
                                        </p:tgtEl>
                                        <p:attrNameLst>
                                          <p:attrName>ppt_h</p:attrName>
                                        </p:attrNameLst>
                                      </p:cBhvr>
                                      <p:tavLst>
                                        <p:tav tm="0">
                                          <p:val>
                                            <p:fltVal val="0"/>
                                          </p:val>
                                        </p:tav>
                                        <p:tav tm="100000">
                                          <p:val>
                                            <p:strVal val="#ppt_h"/>
                                          </p:val>
                                        </p:tav>
                                      </p:tavLst>
                                    </p:anim>
                                    <p:animEffect transition="in" filter="fade">
                                      <p:cBhvr>
                                        <p:cTn id="31" dur="500"/>
                                        <p:tgtEl>
                                          <p:spTgt spid="31"/>
                                        </p:tgtEl>
                                      </p:cBhvr>
                                    </p:animEffect>
                                  </p:childTnLst>
                                  <p:subTnLst>
                                    <p:audio>
                                      <p:cMediaNode>
                                        <p:cTn display="0" masterRel="sameClick">
                                          <p:stCondLst>
                                            <p:cond evt="begin" delay="0">
                                              <p:tn val="27"/>
                                            </p:cond>
                                          </p:stCondLst>
                                          <p:endCondLst>
                                            <p:cond evt="onStopAudio" delay="0">
                                              <p:tgtEl>
                                                <p:sldTgt/>
                                              </p:tgtEl>
                                            </p:cond>
                                          </p:endCondLst>
                                        </p:cTn>
                                        <p:tgtEl>
                                          <p:sndTgt r:embed="rId5" name="suction.wav"/>
                                        </p:tgtEl>
                                      </p:cMediaNode>
                                    </p:audio>
                                  </p:sub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subTnLst>
                                    <p:audio>
                                      <p:cMediaNode>
                                        <p:cTn display="0" masterRel="sameClick">
                                          <p:stCondLst>
                                            <p:cond evt="begin" delay="0">
                                              <p:tn val="34"/>
                                            </p:cond>
                                          </p:stCondLst>
                                          <p:endCondLst>
                                            <p:cond evt="onStopAudio" delay="0">
                                              <p:tgtEl>
                                                <p:sldTgt/>
                                              </p:tgtEl>
                                            </p:cond>
                                          </p:endCondLst>
                                        </p:cTn>
                                        <p:tgtEl>
                                          <p:sndTgt r:embed="rId6"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7">
            <a:extLst>
              <a:ext uri="{28A0092B-C50C-407E-A947-70E740481C1C}">
                <a14:useLocalDpi xmlns:a14="http://schemas.microsoft.com/office/drawing/2010/main" val="0"/>
              </a:ext>
            </a:extLst>
          </a:blip>
          <a:srcRect t="7318"/>
          <a:stretch/>
        </p:blipFill>
        <p:spPr>
          <a:xfrm>
            <a:off x="0" y="676274"/>
            <a:ext cx="12192000" cy="6163541"/>
          </a:xfrm>
          <a:prstGeom prst="rect">
            <a:avLst/>
          </a:prstGeom>
        </p:spPr>
      </p:pic>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Anadolu’da Türk İslam Eserleri</a:t>
            </a:r>
            <a:endParaRPr lang="en-US" sz="2800" dirty="0">
              <a:solidFill>
                <a:schemeClr val="bg1"/>
              </a:solidFill>
            </a:endParaRPr>
          </a:p>
        </p:txBody>
      </p:sp>
      <p:sp>
        <p:nvSpPr>
          <p:cNvPr id="25" name="Köşeli Çift Ayraç 24"/>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İmarethane nedir?</a:t>
            </a:r>
            <a:endParaRPr lang="tr-TR" sz="2400" dirty="0">
              <a:solidFill>
                <a:schemeClr val="tx1"/>
              </a:solidFill>
            </a:endParaRPr>
          </a:p>
        </p:txBody>
      </p:sp>
      <p:grpSp>
        <p:nvGrpSpPr>
          <p:cNvPr id="26" name="Grup 25"/>
          <p:cNvGrpSpPr/>
          <p:nvPr/>
        </p:nvGrpSpPr>
        <p:grpSpPr>
          <a:xfrm>
            <a:off x="118753" y="5814727"/>
            <a:ext cx="914437" cy="819703"/>
            <a:chOff x="313837" y="4957280"/>
            <a:chExt cx="914437" cy="819703"/>
          </a:xfrm>
        </p:grpSpPr>
        <p:grpSp>
          <p:nvGrpSpPr>
            <p:cNvPr id="27" name="Grup 26"/>
            <p:cNvGrpSpPr/>
            <p:nvPr/>
          </p:nvGrpSpPr>
          <p:grpSpPr>
            <a:xfrm>
              <a:off x="313837" y="4957280"/>
              <a:ext cx="914437" cy="819703"/>
              <a:chOff x="6709431" y="3270742"/>
              <a:chExt cx="1544353" cy="1384361"/>
            </a:xfrm>
            <a:solidFill>
              <a:schemeClr val="tx1">
                <a:lumMod val="65000"/>
                <a:lumOff val="35000"/>
              </a:schemeClr>
            </a:solidFill>
          </p:grpSpPr>
          <p:sp>
            <p:nvSpPr>
              <p:cNvPr id="2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31" name="Grup 30"/>
          <p:cNvGrpSpPr/>
          <p:nvPr/>
        </p:nvGrpSpPr>
        <p:grpSpPr>
          <a:xfrm>
            <a:off x="118753" y="704852"/>
            <a:ext cx="5091422" cy="2779750"/>
            <a:chOff x="0" y="3954696"/>
            <a:chExt cx="5658987" cy="2779750"/>
          </a:xfrm>
        </p:grpSpPr>
        <p:grpSp>
          <p:nvGrpSpPr>
            <p:cNvPr id="32" name="Grup 31"/>
            <p:cNvGrpSpPr/>
            <p:nvPr/>
          </p:nvGrpSpPr>
          <p:grpSpPr>
            <a:xfrm>
              <a:off x="0" y="3954696"/>
              <a:ext cx="5658987" cy="2779750"/>
              <a:chOff x="4794360" y="1721739"/>
              <a:chExt cx="6586145" cy="3235178"/>
            </a:xfrm>
          </p:grpSpPr>
          <p:sp>
            <p:nvSpPr>
              <p:cNvPr id="34" name="Yuvarlatılmış Dikdörtgen 33"/>
              <p:cNvSpPr/>
              <p:nvPr/>
            </p:nvSpPr>
            <p:spPr>
              <a:xfrm>
                <a:off x="4923693" y="2210635"/>
                <a:ext cx="6456812" cy="2746282"/>
              </a:xfrm>
              <a:prstGeom prst="roundRect">
                <a:avLst>
                  <a:gd name="adj" fmla="val 0"/>
                </a:avLst>
              </a:prstGeom>
              <a:solidFill>
                <a:schemeClr val="bg1">
                  <a:lumMod val="95000"/>
                </a:schemeClr>
              </a:solidFill>
              <a:ln w="28575">
                <a:solidFill>
                  <a:schemeClr val="bg1">
                    <a:lumMod val="65000"/>
                  </a:schemeClr>
                </a:solidFill>
              </a:ln>
              <a:effectLst>
                <a:innerShdw blurRad="101600" dist="50800" dir="2160000">
                  <a:prstClr val="black">
                    <a:alpha val="2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700" dirty="0" smtClean="0">
                  <a:solidFill>
                    <a:schemeClr val="tx1"/>
                  </a:solidFill>
                </a:endParaRPr>
              </a:p>
              <a:p>
                <a:pPr algn="ctr"/>
                <a:endParaRPr lang="tr-TR" sz="700" dirty="0">
                  <a:solidFill>
                    <a:schemeClr val="tx1"/>
                  </a:solidFill>
                </a:endParaRPr>
              </a:p>
              <a:p>
                <a:pPr algn="ctr"/>
                <a:endParaRPr lang="tr-TR" sz="700" dirty="0" smtClean="0">
                  <a:solidFill>
                    <a:schemeClr val="tx1"/>
                  </a:solidFill>
                </a:endParaRPr>
              </a:p>
              <a:p>
                <a:pPr algn="ctr"/>
                <a:endParaRPr lang="tr-TR" sz="700" dirty="0" smtClean="0">
                  <a:solidFill>
                    <a:schemeClr val="tx1"/>
                  </a:solidFill>
                </a:endParaRPr>
              </a:p>
              <a:p>
                <a:pPr algn="ctr"/>
                <a:r>
                  <a:rPr lang="tr-TR" sz="2400" dirty="0" smtClean="0">
                    <a:solidFill>
                      <a:schemeClr val="tx1"/>
                    </a:solidFill>
                  </a:rPr>
                  <a:t>Yoksullara</a:t>
                </a:r>
                <a:r>
                  <a:rPr lang="tr-TR" sz="2400" dirty="0">
                    <a:solidFill>
                      <a:schemeClr val="tx1"/>
                    </a:solidFill>
                  </a:rPr>
                  <a:t>, yolculara ve öğrencilere ücretsiz yemek dağıtılan hayır kurumlarıdır. İmarethaneler, toplumda yardımlaşma ve dayanışmayı güçlendirmiştir.</a:t>
                </a:r>
              </a:p>
            </p:txBody>
          </p:sp>
          <p:pic>
            <p:nvPicPr>
              <p:cNvPr id="35" name="Resim 3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94360" y="1721739"/>
                <a:ext cx="2946186" cy="1097658"/>
              </a:xfrm>
              <a:prstGeom prst="rect">
                <a:avLst/>
              </a:prstGeom>
            </p:spPr>
          </p:pic>
        </p:grpSp>
        <p:sp>
          <p:nvSpPr>
            <p:cNvPr id="33" name="Yuvarlatılmış Dikdörtgen 32"/>
            <p:cNvSpPr/>
            <p:nvPr/>
          </p:nvSpPr>
          <p:spPr>
            <a:xfrm rot="20797498">
              <a:off x="344868" y="4096930"/>
              <a:ext cx="2145492" cy="545872"/>
            </a:xfrm>
            <a:prstGeom prst="roundRect">
              <a:avLst>
                <a:gd name="adj" fmla="val 0"/>
              </a:avLst>
            </a:prstGeom>
            <a:noFill/>
            <a:ln w="28575">
              <a:noFill/>
            </a:ln>
            <a:effectLst>
              <a:innerShdw blurRad="101600" dist="50800" dir="2160000">
                <a:prstClr val="black">
                  <a:alpha val="2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latin typeface="Open Sans" panose="020B0606030504020204" pitchFamily="34" charset="0"/>
                </a:rPr>
                <a:t>İmarethane</a:t>
              </a:r>
              <a:endParaRPr lang="tr-TR" sz="2400" dirty="0">
                <a:solidFill>
                  <a:schemeClr val="tx1"/>
                </a:solidFill>
              </a:endParaRPr>
            </a:p>
          </p:txBody>
        </p:sp>
      </p:grpSp>
      <p:grpSp>
        <p:nvGrpSpPr>
          <p:cNvPr id="36" name="Grup 35"/>
          <p:cNvGrpSpPr/>
          <p:nvPr/>
        </p:nvGrpSpPr>
        <p:grpSpPr>
          <a:xfrm>
            <a:off x="6529814" y="1120022"/>
            <a:ext cx="5662186" cy="2313601"/>
            <a:chOff x="3697810" y="936477"/>
            <a:chExt cx="4998477" cy="1966239"/>
          </a:xfrm>
        </p:grpSpPr>
        <p:pic>
          <p:nvPicPr>
            <p:cNvPr id="37" name="Picture 7"/>
            <p:cNvPicPr>
              <a:picLocks noChangeAspect="1" noChangeArrowheads="1"/>
            </p:cNvPicPr>
            <p:nvPr/>
          </p:nvPicPr>
          <p:blipFill>
            <a:blip r:embed="rId9" cstate="print"/>
            <a:srcRect/>
            <a:stretch>
              <a:fillRect/>
            </a:stretch>
          </p:blipFill>
          <p:spPr bwMode="auto">
            <a:xfrm>
              <a:off x="3697810" y="936477"/>
              <a:ext cx="4998477" cy="1960752"/>
            </a:xfrm>
            <a:prstGeom prst="rect">
              <a:avLst/>
            </a:prstGeom>
            <a:noFill/>
            <a:ln w="9525">
              <a:noFill/>
              <a:miter lim="800000"/>
              <a:headEnd/>
              <a:tailEnd/>
            </a:ln>
            <a:effectLst/>
          </p:spPr>
        </p:pic>
        <p:sp>
          <p:nvSpPr>
            <p:cNvPr id="38" name="Dikdörtgen 37"/>
            <p:cNvSpPr/>
            <p:nvPr/>
          </p:nvSpPr>
          <p:spPr>
            <a:xfrm>
              <a:off x="3944843" y="1026911"/>
              <a:ext cx="4510386" cy="1875805"/>
            </a:xfrm>
            <a:prstGeom prst="rect">
              <a:avLst/>
            </a:prstGeom>
          </p:spPr>
          <p:txBody>
            <a:bodyPr wrap="square">
              <a:spAutoFit/>
            </a:bodyPr>
            <a:lstStyle/>
            <a:p>
              <a:r>
                <a:rPr lang="tr-TR" sz="2400" dirty="0" smtClean="0"/>
                <a:t>Sosyal devlet anlayışı ile yapılan imarethaneler genelde külliyelerin bir parçası olarak yapılmışlardır. Böylelikle medrese öğrencilerinin yemek ihtiyacı karşılanmıştır</a:t>
              </a:r>
              <a:endParaRPr lang="tr-TR" sz="2400" dirty="0"/>
            </a:p>
            <a:p>
              <a:endParaRPr lang="tr-TR" sz="2400" dirty="0">
                <a:latin typeface="+mj-lt"/>
              </a:endParaRPr>
            </a:p>
            <a:p>
              <a:endParaRPr lang="tr-TR" sz="2400" dirty="0">
                <a:latin typeface="+mj-lt"/>
              </a:endParaRPr>
            </a:p>
          </p:txBody>
        </p:sp>
      </p:grpSp>
    </p:spTree>
    <p:custDataLst>
      <p:tags r:id="rId1"/>
    </p:custDataLst>
    <p:extLst>
      <p:ext uri="{BB962C8B-B14F-4D97-AF65-F5344CB8AC3E}">
        <p14:creationId xmlns:p14="http://schemas.microsoft.com/office/powerpoint/2010/main" val="2010796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wipe(left)">
                                      <p:cBhvr>
                                        <p:cTn id="13" dur="500"/>
                                        <p:tgtEl>
                                          <p:spTgt spid="2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25"/>
                                        </p:tgtEl>
                                      </p:cBhvr>
                                    </p:animEffect>
                                    <p:set>
                                      <p:cBhvr>
                                        <p:cTn id="18" dur="1" fill="hold">
                                          <p:stCondLst>
                                            <p:cond delay="499"/>
                                          </p:stCondLst>
                                        </p:cTn>
                                        <p:tgtEl>
                                          <p:spTgt spid="25"/>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26"/>
                                        </p:tgtEl>
                                        <p:attrNameLst>
                                          <p:attrName>ppt_w</p:attrName>
                                        </p:attrNameLst>
                                      </p:cBhvr>
                                      <p:tavLst>
                                        <p:tav tm="0">
                                          <p:val>
                                            <p:strVal val="ppt_w"/>
                                          </p:val>
                                        </p:tav>
                                        <p:tav tm="100000">
                                          <p:val>
                                            <p:fltVal val="0"/>
                                          </p:val>
                                        </p:tav>
                                      </p:tavLst>
                                    </p:anim>
                                    <p:anim calcmode="lin" valueType="num">
                                      <p:cBhvr>
                                        <p:cTn id="22" dur="500"/>
                                        <p:tgtEl>
                                          <p:spTgt spid="26"/>
                                        </p:tgtEl>
                                        <p:attrNameLst>
                                          <p:attrName>ppt_h</p:attrName>
                                        </p:attrNameLst>
                                      </p:cBhvr>
                                      <p:tavLst>
                                        <p:tav tm="0">
                                          <p:val>
                                            <p:strVal val="ppt_h"/>
                                          </p:val>
                                        </p:tav>
                                        <p:tav tm="100000">
                                          <p:val>
                                            <p:fltVal val="0"/>
                                          </p:val>
                                        </p:tav>
                                      </p:tavLst>
                                    </p:anim>
                                    <p:animEffect transition="out" filter="fade">
                                      <p:cBhvr>
                                        <p:cTn id="23" dur="500"/>
                                        <p:tgtEl>
                                          <p:spTgt spid="26"/>
                                        </p:tgtEl>
                                      </p:cBhvr>
                                    </p:animEffect>
                                    <p:set>
                                      <p:cBhvr>
                                        <p:cTn id="24" dur="1" fill="hold">
                                          <p:stCondLst>
                                            <p:cond delay="499"/>
                                          </p:stCondLst>
                                        </p:cTn>
                                        <p:tgtEl>
                                          <p:spTgt spid="2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p:cTn id="29" dur="500" fill="hold"/>
                                        <p:tgtEl>
                                          <p:spTgt spid="31"/>
                                        </p:tgtEl>
                                        <p:attrNameLst>
                                          <p:attrName>ppt_w</p:attrName>
                                        </p:attrNameLst>
                                      </p:cBhvr>
                                      <p:tavLst>
                                        <p:tav tm="0">
                                          <p:val>
                                            <p:fltVal val="0"/>
                                          </p:val>
                                        </p:tav>
                                        <p:tav tm="100000">
                                          <p:val>
                                            <p:strVal val="#ppt_w"/>
                                          </p:val>
                                        </p:tav>
                                      </p:tavLst>
                                    </p:anim>
                                    <p:anim calcmode="lin" valueType="num">
                                      <p:cBhvr>
                                        <p:cTn id="30" dur="500" fill="hold"/>
                                        <p:tgtEl>
                                          <p:spTgt spid="31"/>
                                        </p:tgtEl>
                                        <p:attrNameLst>
                                          <p:attrName>ppt_h</p:attrName>
                                        </p:attrNameLst>
                                      </p:cBhvr>
                                      <p:tavLst>
                                        <p:tav tm="0">
                                          <p:val>
                                            <p:fltVal val="0"/>
                                          </p:val>
                                        </p:tav>
                                        <p:tav tm="100000">
                                          <p:val>
                                            <p:strVal val="#ppt_h"/>
                                          </p:val>
                                        </p:tav>
                                      </p:tavLst>
                                    </p:anim>
                                    <p:animEffect transition="in" filter="fade">
                                      <p:cBhvr>
                                        <p:cTn id="31" dur="500"/>
                                        <p:tgtEl>
                                          <p:spTgt spid="31"/>
                                        </p:tgtEl>
                                      </p:cBhvr>
                                    </p:animEffect>
                                  </p:childTnLst>
                                  <p:subTnLst>
                                    <p:audio>
                                      <p:cMediaNode>
                                        <p:cTn display="0" masterRel="sameClick">
                                          <p:stCondLst>
                                            <p:cond evt="begin" delay="0">
                                              <p:tn val="27"/>
                                            </p:cond>
                                          </p:stCondLst>
                                          <p:endCondLst>
                                            <p:cond evt="onStopAudio" delay="0">
                                              <p:tgtEl>
                                                <p:sldTgt/>
                                              </p:tgtEl>
                                            </p:cond>
                                          </p:endCondLst>
                                        </p:cTn>
                                        <p:tgtEl>
                                          <p:sndTgt r:embed="rId5" name="suction.wav"/>
                                        </p:tgtEl>
                                      </p:cMediaNode>
                                    </p:audio>
                                  </p:sub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subTnLst>
                                    <p:audio>
                                      <p:cMediaNode>
                                        <p:cTn display="0" masterRel="sameClick">
                                          <p:stCondLst>
                                            <p:cond evt="begin" delay="0">
                                              <p:tn val="34"/>
                                            </p:cond>
                                          </p:stCondLst>
                                          <p:endCondLst>
                                            <p:cond evt="onStopAudio" delay="0">
                                              <p:tgtEl>
                                                <p:sldTgt/>
                                              </p:tgtEl>
                                            </p:cond>
                                          </p:endCondLst>
                                        </p:cTn>
                                        <p:tgtEl>
                                          <p:sndTgt r:embed="rId6"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7">
            <a:extLst>
              <a:ext uri="{28A0092B-C50C-407E-A947-70E740481C1C}">
                <a14:useLocalDpi xmlns:a14="http://schemas.microsoft.com/office/drawing/2010/main" val="0"/>
              </a:ext>
            </a:extLst>
          </a:blip>
          <a:srcRect b="7082"/>
          <a:stretch/>
        </p:blipFill>
        <p:spPr>
          <a:xfrm>
            <a:off x="0" y="683213"/>
            <a:ext cx="12192000" cy="6179226"/>
          </a:xfrm>
          <a:prstGeom prst="rect">
            <a:avLst/>
          </a:prstGeom>
        </p:spPr>
      </p:pic>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Anadolu’da Türk İslam Eserleri</a:t>
            </a:r>
            <a:endParaRPr lang="en-US" sz="2800" dirty="0">
              <a:solidFill>
                <a:schemeClr val="bg1"/>
              </a:solidFill>
            </a:endParaRPr>
          </a:p>
        </p:txBody>
      </p:sp>
      <p:sp>
        <p:nvSpPr>
          <p:cNvPr id="25" name="Köşeli Çift Ayraç 24"/>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Külliye nedir?</a:t>
            </a:r>
            <a:endParaRPr lang="tr-TR" sz="2400" dirty="0">
              <a:solidFill>
                <a:schemeClr val="tx1"/>
              </a:solidFill>
            </a:endParaRPr>
          </a:p>
        </p:txBody>
      </p:sp>
      <p:grpSp>
        <p:nvGrpSpPr>
          <p:cNvPr id="26" name="Grup 25"/>
          <p:cNvGrpSpPr/>
          <p:nvPr/>
        </p:nvGrpSpPr>
        <p:grpSpPr>
          <a:xfrm>
            <a:off x="118753" y="5814727"/>
            <a:ext cx="914437" cy="819703"/>
            <a:chOff x="313837" y="4957280"/>
            <a:chExt cx="914437" cy="819703"/>
          </a:xfrm>
        </p:grpSpPr>
        <p:grpSp>
          <p:nvGrpSpPr>
            <p:cNvPr id="27" name="Grup 26"/>
            <p:cNvGrpSpPr/>
            <p:nvPr/>
          </p:nvGrpSpPr>
          <p:grpSpPr>
            <a:xfrm>
              <a:off x="313837" y="4957280"/>
              <a:ext cx="914437" cy="819703"/>
              <a:chOff x="6709431" y="3270742"/>
              <a:chExt cx="1544353" cy="1384361"/>
            </a:xfrm>
            <a:solidFill>
              <a:schemeClr val="tx1">
                <a:lumMod val="65000"/>
                <a:lumOff val="35000"/>
              </a:schemeClr>
            </a:solidFill>
          </p:grpSpPr>
          <p:sp>
            <p:nvSpPr>
              <p:cNvPr id="2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31" name="Grup 30"/>
          <p:cNvGrpSpPr/>
          <p:nvPr/>
        </p:nvGrpSpPr>
        <p:grpSpPr>
          <a:xfrm>
            <a:off x="118753" y="704852"/>
            <a:ext cx="5091422" cy="2779750"/>
            <a:chOff x="0" y="3954696"/>
            <a:chExt cx="5658987" cy="2779750"/>
          </a:xfrm>
        </p:grpSpPr>
        <p:grpSp>
          <p:nvGrpSpPr>
            <p:cNvPr id="32" name="Grup 31"/>
            <p:cNvGrpSpPr/>
            <p:nvPr/>
          </p:nvGrpSpPr>
          <p:grpSpPr>
            <a:xfrm>
              <a:off x="0" y="3954696"/>
              <a:ext cx="5658987" cy="2779750"/>
              <a:chOff x="4794360" y="1721739"/>
              <a:chExt cx="6586145" cy="3235178"/>
            </a:xfrm>
          </p:grpSpPr>
          <p:sp>
            <p:nvSpPr>
              <p:cNvPr id="34" name="Yuvarlatılmış Dikdörtgen 33"/>
              <p:cNvSpPr/>
              <p:nvPr/>
            </p:nvSpPr>
            <p:spPr>
              <a:xfrm>
                <a:off x="4923693" y="2210635"/>
                <a:ext cx="6456812" cy="2746282"/>
              </a:xfrm>
              <a:prstGeom prst="roundRect">
                <a:avLst>
                  <a:gd name="adj" fmla="val 0"/>
                </a:avLst>
              </a:prstGeom>
              <a:solidFill>
                <a:schemeClr val="bg1">
                  <a:lumMod val="95000"/>
                </a:schemeClr>
              </a:solidFill>
              <a:ln w="28575">
                <a:solidFill>
                  <a:schemeClr val="bg1">
                    <a:lumMod val="65000"/>
                  </a:schemeClr>
                </a:solidFill>
              </a:ln>
              <a:effectLst>
                <a:innerShdw blurRad="101600" dist="50800" dir="2160000">
                  <a:prstClr val="black">
                    <a:alpha val="2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700" dirty="0" smtClean="0">
                  <a:solidFill>
                    <a:schemeClr val="tx1"/>
                  </a:solidFill>
                </a:endParaRPr>
              </a:p>
              <a:p>
                <a:pPr algn="ctr"/>
                <a:endParaRPr lang="tr-TR" sz="700" dirty="0">
                  <a:solidFill>
                    <a:schemeClr val="tx1"/>
                  </a:solidFill>
                </a:endParaRPr>
              </a:p>
              <a:p>
                <a:pPr algn="ctr"/>
                <a:endParaRPr lang="tr-TR" sz="700" dirty="0" smtClean="0">
                  <a:solidFill>
                    <a:schemeClr val="tx1"/>
                  </a:solidFill>
                </a:endParaRPr>
              </a:p>
              <a:p>
                <a:pPr algn="ctr"/>
                <a:endParaRPr lang="tr-TR" sz="700" dirty="0" smtClean="0">
                  <a:solidFill>
                    <a:schemeClr val="tx1"/>
                  </a:solidFill>
                </a:endParaRPr>
              </a:p>
              <a:p>
                <a:pPr algn="ctr"/>
                <a:r>
                  <a:rPr lang="tr-TR" sz="2400" dirty="0" smtClean="0">
                    <a:solidFill>
                      <a:schemeClr val="tx1"/>
                    </a:solidFill>
                  </a:rPr>
                  <a:t>İbadet, </a:t>
                </a:r>
                <a:r>
                  <a:rPr lang="tr-TR" sz="2400" dirty="0">
                    <a:solidFill>
                      <a:schemeClr val="tx1"/>
                    </a:solidFill>
                  </a:rPr>
                  <a:t>eğitim, sağlık ve yardımlaşma gibi amaçlarla yapılan birden fazla yapının bir arada bulunduğu yerleşkedir.</a:t>
                </a:r>
              </a:p>
            </p:txBody>
          </p:sp>
          <p:pic>
            <p:nvPicPr>
              <p:cNvPr id="35" name="Resim 3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94360" y="1721739"/>
                <a:ext cx="2946186" cy="1097658"/>
              </a:xfrm>
              <a:prstGeom prst="rect">
                <a:avLst/>
              </a:prstGeom>
            </p:spPr>
          </p:pic>
        </p:grpSp>
        <p:sp>
          <p:nvSpPr>
            <p:cNvPr id="33" name="Yuvarlatılmış Dikdörtgen 32"/>
            <p:cNvSpPr/>
            <p:nvPr/>
          </p:nvSpPr>
          <p:spPr>
            <a:xfrm rot="20797498">
              <a:off x="344868" y="4096930"/>
              <a:ext cx="2145492" cy="545872"/>
            </a:xfrm>
            <a:prstGeom prst="roundRect">
              <a:avLst>
                <a:gd name="adj" fmla="val 0"/>
              </a:avLst>
            </a:prstGeom>
            <a:noFill/>
            <a:ln w="28575">
              <a:noFill/>
            </a:ln>
            <a:effectLst>
              <a:innerShdw blurRad="101600" dist="50800" dir="2160000">
                <a:prstClr val="black">
                  <a:alpha val="2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smtClean="0">
                  <a:solidFill>
                    <a:schemeClr val="tx1"/>
                  </a:solidFill>
                  <a:latin typeface="Open Sans" panose="020B0606030504020204" pitchFamily="34" charset="0"/>
                </a:rPr>
                <a:t>Külliye</a:t>
              </a:r>
              <a:endParaRPr lang="tr-TR" sz="2400" dirty="0">
                <a:solidFill>
                  <a:schemeClr val="tx1"/>
                </a:solidFill>
              </a:endParaRPr>
            </a:p>
          </p:txBody>
        </p:sp>
      </p:grpSp>
      <p:grpSp>
        <p:nvGrpSpPr>
          <p:cNvPr id="36" name="Grup 35"/>
          <p:cNvGrpSpPr/>
          <p:nvPr/>
        </p:nvGrpSpPr>
        <p:grpSpPr>
          <a:xfrm>
            <a:off x="6529814" y="1120022"/>
            <a:ext cx="5662186" cy="2784066"/>
            <a:chOff x="3697810" y="936477"/>
            <a:chExt cx="4998477" cy="2366069"/>
          </a:xfrm>
        </p:grpSpPr>
        <p:pic>
          <p:nvPicPr>
            <p:cNvPr id="37" name="Picture 7"/>
            <p:cNvPicPr>
              <a:picLocks noChangeAspect="1" noChangeArrowheads="1"/>
            </p:cNvPicPr>
            <p:nvPr/>
          </p:nvPicPr>
          <p:blipFill>
            <a:blip r:embed="rId9" cstate="print"/>
            <a:srcRect/>
            <a:stretch>
              <a:fillRect/>
            </a:stretch>
          </p:blipFill>
          <p:spPr bwMode="auto">
            <a:xfrm>
              <a:off x="3697810" y="936477"/>
              <a:ext cx="4998477" cy="1960752"/>
            </a:xfrm>
            <a:prstGeom prst="rect">
              <a:avLst/>
            </a:prstGeom>
            <a:noFill/>
            <a:ln w="9525">
              <a:noFill/>
              <a:miter lim="800000"/>
              <a:headEnd/>
              <a:tailEnd/>
            </a:ln>
            <a:effectLst/>
          </p:spPr>
        </p:pic>
        <p:sp>
          <p:nvSpPr>
            <p:cNvPr id="38" name="Dikdörtgen 37"/>
            <p:cNvSpPr/>
            <p:nvPr/>
          </p:nvSpPr>
          <p:spPr>
            <a:xfrm>
              <a:off x="3944843" y="1026911"/>
              <a:ext cx="4510386" cy="2275635"/>
            </a:xfrm>
            <a:prstGeom prst="rect">
              <a:avLst/>
            </a:prstGeom>
          </p:spPr>
          <p:txBody>
            <a:bodyPr wrap="square">
              <a:spAutoFit/>
            </a:bodyPr>
            <a:lstStyle/>
            <a:p>
              <a:r>
                <a:rPr lang="tr-TR" sz="2400" dirty="0" smtClean="0"/>
                <a:t>Anadolu’da camilerin etrafına medrese, imarethane, darüşşifa, kütüphane, hamam gibi binalar yapılarak külliyeler oluşturulmuş ve şehir imar hale getirilmiştir.</a:t>
              </a:r>
              <a:endParaRPr lang="tr-TR" sz="2400" dirty="0"/>
            </a:p>
            <a:p>
              <a:endParaRPr lang="tr-TR" sz="2400" dirty="0">
                <a:latin typeface="+mj-lt"/>
              </a:endParaRPr>
            </a:p>
            <a:p>
              <a:endParaRPr lang="tr-TR" sz="2400" dirty="0">
                <a:latin typeface="+mj-lt"/>
              </a:endParaRPr>
            </a:p>
          </p:txBody>
        </p:sp>
      </p:grpSp>
    </p:spTree>
    <p:custDataLst>
      <p:tags r:id="rId1"/>
    </p:custDataLst>
    <p:extLst>
      <p:ext uri="{BB962C8B-B14F-4D97-AF65-F5344CB8AC3E}">
        <p14:creationId xmlns:p14="http://schemas.microsoft.com/office/powerpoint/2010/main" val="173824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wipe(left)">
                                      <p:cBhvr>
                                        <p:cTn id="13" dur="500"/>
                                        <p:tgtEl>
                                          <p:spTgt spid="2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25"/>
                                        </p:tgtEl>
                                      </p:cBhvr>
                                    </p:animEffect>
                                    <p:set>
                                      <p:cBhvr>
                                        <p:cTn id="18" dur="1" fill="hold">
                                          <p:stCondLst>
                                            <p:cond delay="499"/>
                                          </p:stCondLst>
                                        </p:cTn>
                                        <p:tgtEl>
                                          <p:spTgt spid="25"/>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26"/>
                                        </p:tgtEl>
                                        <p:attrNameLst>
                                          <p:attrName>ppt_w</p:attrName>
                                        </p:attrNameLst>
                                      </p:cBhvr>
                                      <p:tavLst>
                                        <p:tav tm="0">
                                          <p:val>
                                            <p:strVal val="ppt_w"/>
                                          </p:val>
                                        </p:tav>
                                        <p:tav tm="100000">
                                          <p:val>
                                            <p:fltVal val="0"/>
                                          </p:val>
                                        </p:tav>
                                      </p:tavLst>
                                    </p:anim>
                                    <p:anim calcmode="lin" valueType="num">
                                      <p:cBhvr>
                                        <p:cTn id="22" dur="500"/>
                                        <p:tgtEl>
                                          <p:spTgt spid="26"/>
                                        </p:tgtEl>
                                        <p:attrNameLst>
                                          <p:attrName>ppt_h</p:attrName>
                                        </p:attrNameLst>
                                      </p:cBhvr>
                                      <p:tavLst>
                                        <p:tav tm="0">
                                          <p:val>
                                            <p:strVal val="ppt_h"/>
                                          </p:val>
                                        </p:tav>
                                        <p:tav tm="100000">
                                          <p:val>
                                            <p:fltVal val="0"/>
                                          </p:val>
                                        </p:tav>
                                      </p:tavLst>
                                    </p:anim>
                                    <p:animEffect transition="out" filter="fade">
                                      <p:cBhvr>
                                        <p:cTn id="23" dur="500"/>
                                        <p:tgtEl>
                                          <p:spTgt spid="26"/>
                                        </p:tgtEl>
                                      </p:cBhvr>
                                    </p:animEffect>
                                    <p:set>
                                      <p:cBhvr>
                                        <p:cTn id="24" dur="1" fill="hold">
                                          <p:stCondLst>
                                            <p:cond delay="499"/>
                                          </p:stCondLst>
                                        </p:cTn>
                                        <p:tgtEl>
                                          <p:spTgt spid="2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p:cTn id="29" dur="500" fill="hold"/>
                                        <p:tgtEl>
                                          <p:spTgt spid="31"/>
                                        </p:tgtEl>
                                        <p:attrNameLst>
                                          <p:attrName>ppt_w</p:attrName>
                                        </p:attrNameLst>
                                      </p:cBhvr>
                                      <p:tavLst>
                                        <p:tav tm="0">
                                          <p:val>
                                            <p:fltVal val="0"/>
                                          </p:val>
                                        </p:tav>
                                        <p:tav tm="100000">
                                          <p:val>
                                            <p:strVal val="#ppt_w"/>
                                          </p:val>
                                        </p:tav>
                                      </p:tavLst>
                                    </p:anim>
                                    <p:anim calcmode="lin" valueType="num">
                                      <p:cBhvr>
                                        <p:cTn id="30" dur="500" fill="hold"/>
                                        <p:tgtEl>
                                          <p:spTgt spid="31"/>
                                        </p:tgtEl>
                                        <p:attrNameLst>
                                          <p:attrName>ppt_h</p:attrName>
                                        </p:attrNameLst>
                                      </p:cBhvr>
                                      <p:tavLst>
                                        <p:tav tm="0">
                                          <p:val>
                                            <p:fltVal val="0"/>
                                          </p:val>
                                        </p:tav>
                                        <p:tav tm="100000">
                                          <p:val>
                                            <p:strVal val="#ppt_h"/>
                                          </p:val>
                                        </p:tav>
                                      </p:tavLst>
                                    </p:anim>
                                    <p:animEffect transition="in" filter="fade">
                                      <p:cBhvr>
                                        <p:cTn id="31" dur="500"/>
                                        <p:tgtEl>
                                          <p:spTgt spid="31"/>
                                        </p:tgtEl>
                                      </p:cBhvr>
                                    </p:animEffect>
                                  </p:childTnLst>
                                  <p:subTnLst>
                                    <p:audio>
                                      <p:cMediaNode>
                                        <p:cTn display="0" masterRel="sameClick">
                                          <p:stCondLst>
                                            <p:cond evt="begin" delay="0">
                                              <p:tn val="27"/>
                                            </p:cond>
                                          </p:stCondLst>
                                          <p:endCondLst>
                                            <p:cond evt="onStopAudio" delay="0">
                                              <p:tgtEl>
                                                <p:sldTgt/>
                                              </p:tgtEl>
                                            </p:cond>
                                          </p:endCondLst>
                                        </p:cTn>
                                        <p:tgtEl>
                                          <p:sndTgt r:embed="rId5" name="suction.wav"/>
                                        </p:tgtEl>
                                      </p:cMediaNode>
                                    </p:audio>
                                  </p:sub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subTnLst>
                                    <p:audio>
                                      <p:cMediaNode>
                                        <p:cTn display="0" masterRel="sameClick">
                                          <p:stCondLst>
                                            <p:cond evt="begin" delay="0">
                                              <p:tn val="34"/>
                                            </p:cond>
                                          </p:stCondLst>
                                          <p:endCondLst>
                                            <p:cond evt="onStopAudio" delay="0">
                                              <p:tgtEl>
                                                <p:sldTgt/>
                                              </p:tgtEl>
                                            </p:cond>
                                          </p:endCondLst>
                                        </p:cTn>
                                        <p:tgtEl>
                                          <p:sndTgt r:embed="rId6"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5">
            <a:extLst>
              <a:ext uri="{28A0092B-C50C-407E-A947-70E740481C1C}">
                <a14:useLocalDpi xmlns:a14="http://schemas.microsoft.com/office/drawing/2010/main" val="0"/>
              </a:ext>
            </a:extLst>
          </a:blip>
          <a:srcRect t="7421"/>
          <a:stretch/>
        </p:blipFill>
        <p:spPr>
          <a:xfrm>
            <a:off x="0" y="701336"/>
            <a:ext cx="12192000" cy="6156664"/>
          </a:xfrm>
          <a:prstGeom prst="rect">
            <a:avLst/>
          </a:prstGeom>
        </p:spPr>
      </p:pic>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Türkiye Selçuklularında Ticaret</a:t>
            </a:r>
            <a:endParaRPr lang="en-US" sz="2800" dirty="0">
              <a:solidFill>
                <a:schemeClr val="bg1"/>
              </a:solidFill>
            </a:endParaRPr>
          </a:p>
        </p:txBody>
      </p:sp>
      <p:pic>
        <p:nvPicPr>
          <p:cNvPr id="19" name="Graphic 27" descr="Line Arrow: Clockwise curve">
            <a:extLst>
              <a:ext uri="{FF2B5EF4-FFF2-40B4-BE49-F238E27FC236}">
                <a16:creationId xmlns:a16="http://schemas.microsoft.com/office/drawing/2014/main" id="{1549193F-245C-487D-98D9-9F7C9B54FE70}"/>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rot="5962092">
            <a:off x="5451497" y="809035"/>
            <a:ext cx="1077438" cy="1077438"/>
          </a:xfrm>
          <a:prstGeom prst="rect">
            <a:avLst/>
          </a:prstGeom>
        </p:spPr>
      </p:pic>
      <p:sp>
        <p:nvSpPr>
          <p:cNvPr id="20" name="Yuvarlatılmış Dikdörtgen 19"/>
          <p:cNvSpPr/>
          <p:nvPr/>
        </p:nvSpPr>
        <p:spPr>
          <a:xfrm>
            <a:off x="206672" y="782164"/>
            <a:ext cx="5235340" cy="1286334"/>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Devletlerin en büyük gelirlerinden biri ülkeye gelen ticaret mallarından alınan vergi geliridir.</a:t>
            </a:r>
            <a:endParaRPr lang="tr-TR" sz="2400" dirty="0">
              <a:solidFill>
                <a:schemeClr val="tx1"/>
              </a:solidFill>
            </a:endParaRPr>
          </a:p>
        </p:txBody>
      </p:sp>
      <p:sp>
        <p:nvSpPr>
          <p:cNvPr id="21" name="Yuvarlatılmış Dikdörtgen 20"/>
          <p:cNvSpPr/>
          <p:nvPr/>
        </p:nvSpPr>
        <p:spPr>
          <a:xfrm>
            <a:off x="6538419" y="782164"/>
            <a:ext cx="5582558" cy="1286334"/>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Türkiye Selçukluları da ticarete önem vermiş ve Anadolu’ya daha fazla ticaret malı gelmesi için tedbirler almıştır.</a:t>
            </a:r>
            <a:endParaRPr lang="tr-TR" sz="2400" dirty="0">
              <a:solidFill>
                <a:schemeClr val="tx1"/>
              </a:solidFill>
            </a:endParaRPr>
          </a:p>
        </p:txBody>
      </p:sp>
      <p:pic>
        <p:nvPicPr>
          <p:cNvPr id="4" name="Resim 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7967" y="2502904"/>
            <a:ext cx="4243526" cy="2314651"/>
          </a:xfrm>
          <a:prstGeom prst="rect">
            <a:avLst/>
          </a:prstGeom>
          <a:ln w="19050">
            <a:solidFill>
              <a:schemeClr val="bg1"/>
            </a:solidFill>
          </a:ln>
        </p:spPr>
      </p:pic>
      <p:pic>
        <p:nvPicPr>
          <p:cNvPr id="24" name="Google Shape;85;p13"/>
          <p:cNvPicPr preferRelativeResize="0"/>
          <p:nvPr/>
        </p:nvPicPr>
        <p:blipFill>
          <a:blip r:embed="rId9">
            <a:alphaModFix/>
          </a:blip>
          <a:stretch>
            <a:fillRect/>
          </a:stretch>
        </p:blipFill>
        <p:spPr>
          <a:xfrm>
            <a:off x="2420291" y="2150747"/>
            <a:ext cx="808102" cy="743418"/>
          </a:xfrm>
          <a:prstGeom prst="rect">
            <a:avLst/>
          </a:prstGeom>
          <a:ln>
            <a:noFill/>
          </a:ln>
          <a:effectLst>
            <a:outerShdw blurRad="292100" dist="139700" dir="2700000" algn="tl" rotWithShape="0">
              <a:srgbClr val="333333">
                <a:alpha val="65000"/>
              </a:srgbClr>
            </a:outerShdw>
          </a:effectLst>
        </p:spPr>
      </p:pic>
      <p:sp>
        <p:nvSpPr>
          <p:cNvPr id="40" name="Aynı Yanın Köşesi Yuvarlatılmış Dikdörtgen 23"/>
          <p:cNvSpPr/>
          <p:nvPr/>
        </p:nvSpPr>
        <p:spPr>
          <a:xfrm>
            <a:off x="206672" y="4637852"/>
            <a:ext cx="5164318" cy="2073666"/>
          </a:xfrm>
          <a:custGeom>
            <a:avLst/>
            <a:gdLst>
              <a:gd name="connsiteX0" fmla="*/ 0 w 3300637"/>
              <a:gd name="connsiteY0" fmla="*/ 0 h 1533612"/>
              <a:gd name="connsiteX1" fmla="*/ 3300637 w 3300637"/>
              <a:gd name="connsiteY1" fmla="*/ 0 h 1533612"/>
              <a:gd name="connsiteX2" fmla="*/ 3300637 w 3300637"/>
              <a:gd name="connsiteY2" fmla="*/ 0 h 1533612"/>
              <a:gd name="connsiteX3" fmla="*/ 3300637 w 3300637"/>
              <a:gd name="connsiteY3" fmla="*/ 1464369 h 1533612"/>
              <a:gd name="connsiteX4" fmla="*/ 3231394 w 3300637"/>
              <a:gd name="connsiteY4" fmla="*/ 1533612 h 1533612"/>
              <a:gd name="connsiteX5" fmla="*/ 69243 w 3300637"/>
              <a:gd name="connsiteY5" fmla="*/ 1533612 h 1533612"/>
              <a:gd name="connsiteX6" fmla="*/ 0 w 3300637"/>
              <a:gd name="connsiteY6" fmla="*/ 1464369 h 1533612"/>
              <a:gd name="connsiteX7" fmla="*/ 0 w 3300637"/>
              <a:gd name="connsiteY7" fmla="*/ 0 h 1533612"/>
              <a:gd name="connsiteX8" fmla="*/ 0 w 3300637"/>
              <a:gd name="connsiteY8" fmla="*/ 0 h 1533612"/>
              <a:gd name="connsiteX0" fmla="*/ 0 w 3300637"/>
              <a:gd name="connsiteY0" fmla="*/ 0 h 1724112"/>
              <a:gd name="connsiteX1" fmla="*/ 3300637 w 3300637"/>
              <a:gd name="connsiteY1" fmla="*/ 190500 h 1724112"/>
              <a:gd name="connsiteX2" fmla="*/ 3300637 w 3300637"/>
              <a:gd name="connsiteY2" fmla="*/ 190500 h 1724112"/>
              <a:gd name="connsiteX3" fmla="*/ 3300637 w 3300637"/>
              <a:gd name="connsiteY3" fmla="*/ 1654869 h 1724112"/>
              <a:gd name="connsiteX4" fmla="*/ 3231394 w 3300637"/>
              <a:gd name="connsiteY4" fmla="*/ 1724112 h 1724112"/>
              <a:gd name="connsiteX5" fmla="*/ 69243 w 3300637"/>
              <a:gd name="connsiteY5" fmla="*/ 1724112 h 1724112"/>
              <a:gd name="connsiteX6" fmla="*/ 0 w 3300637"/>
              <a:gd name="connsiteY6" fmla="*/ 1654869 h 1724112"/>
              <a:gd name="connsiteX7" fmla="*/ 0 w 3300637"/>
              <a:gd name="connsiteY7" fmla="*/ 190500 h 1724112"/>
              <a:gd name="connsiteX8" fmla="*/ 0 w 3300637"/>
              <a:gd name="connsiteY8" fmla="*/ 0 h 1724112"/>
              <a:gd name="connsiteX0" fmla="*/ 0 w 3300637"/>
              <a:gd name="connsiteY0" fmla="*/ 0 h 1988445"/>
              <a:gd name="connsiteX1" fmla="*/ 3300637 w 3300637"/>
              <a:gd name="connsiteY1" fmla="*/ 190500 h 1988445"/>
              <a:gd name="connsiteX2" fmla="*/ 3300637 w 3300637"/>
              <a:gd name="connsiteY2" fmla="*/ 190500 h 1988445"/>
              <a:gd name="connsiteX3" fmla="*/ 3275237 w 3300637"/>
              <a:gd name="connsiteY3" fmla="*/ 1985069 h 1988445"/>
              <a:gd name="connsiteX4" fmla="*/ 3231394 w 3300637"/>
              <a:gd name="connsiteY4" fmla="*/ 1724112 h 1988445"/>
              <a:gd name="connsiteX5" fmla="*/ 69243 w 3300637"/>
              <a:gd name="connsiteY5" fmla="*/ 1724112 h 1988445"/>
              <a:gd name="connsiteX6" fmla="*/ 0 w 3300637"/>
              <a:gd name="connsiteY6" fmla="*/ 1654869 h 1988445"/>
              <a:gd name="connsiteX7" fmla="*/ 0 w 3300637"/>
              <a:gd name="connsiteY7" fmla="*/ 190500 h 1988445"/>
              <a:gd name="connsiteX8" fmla="*/ 0 w 3300637"/>
              <a:gd name="connsiteY8" fmla="*/ 0 h 1988445"/>
              <a:gd name="connsiteX0" fmla="*/ 0 w 3541937"/>
              <a:gd name="connsiteY0" fmla="*/ 0 h 2038789"/>
              <a:gd name="connsiteX1" fmla="*/ 3300637 w 3541937"/>
              <a:gd name="connsiteY1" fmla="*/ 190500 h 2038789"/>
              <a:gd name="connsiteX2" fmla="*/ 3300637 w 3541937"/>
              <a:gd name="connsiteY2" fmla="*/ 190500 h 2038789"/>
              <a:gd name="connsiteX3" fmla="*/ 3541937 w 3541937"/>
              <a:gd name="connsiteY3" fmla="*/ 2035869 h 2038789"/>
              <a:gd name="connsiteX4" fmla="*/ 3231394 w 3541937"/>
              <a:gd name="connsiteY4" fmla="*/ 1724112 h 2038789"/>
              <a:gd name="connsiteX5" fmla="*/ 69243 w 3541937"/>
              <a:gd name="connsiteY5" fmla="*/ 1724112 h 2038789"/>
              <a:gd name="connsiteX6" fmla="*/ 0 w 3541937"/>
              <a:gd name="connsiteY6" fmla="*/ 1654869 h 2038789"/>
              <a:gd name="connsiteX7" fmla="*/ 0 w 3541937"/>
              <a:gd name="connsiteY7" fmla="*/ 190500 h 2038789"/>
              <a:gd name="connsiteX8" fmla="*/ 0 w 3541937"/>
              <a:gd name="connsiteY8" fmla="*/ 0 h 2038789"/>
              <a:gd name="connsiteX0" fmla="*/ 0 w 3541937"/>
              <a:gd name="connsiteY0" fmla="*/ 315806 h 2354595"/>
              <a:gd name="connsiteX1" fmla="*/ 3300637 w 3541937"/>
              <a:gd name="connsiteY1" fmla="*/ 506306 h 2354595"/>
              <a:gd name="connsiteX2" fmla="*/ 3300637 w 3541937"/>
              <a:gd name="connsiteY2" fmla="*/ 506306 h 2354595"/>
              <a:gd name="connsiteX3" fmla="*/ 3541937 w 3541937"/>
              <a:gd name="connsiteY3" fmla="*/ 2351675 h 2354595"/>
              <a:gd name="connsiteX4" fmla="*/ 3231394 w 3541937"/>
              <a:gd name="connsiteY4" fmla="*/ 2039918 h 2354595"/>
              <a:gd name="connsiteX5" fmla="*/ 69243 w 3541937"/>
              <a:gd name="connsiteY5" fmla="*/ 2039918 h 2354595"/>
              <a:gd name="connsiteX6" fmla="*/ 0 w 3541937"/>
              <a:gd name="connsiteY6" fmla="*/ 1970675 h 2354595"/>
              <a:gd name="connsiteX7" fmla="*/ 0 w 3541937"/>
              <a:gd name="connsiteY7" fmla="*/ 0 h 2354595"/>
              <a:gd name="connsiteX8" fmla="*/ 0 w 3541937"/>
              <a:gd name="connsiteY8" fmla="*/ 315806 h 2354595"/>
              <a:gd name="connsiteX0" fmla="*/ 281838 w 3541937"/>
              <a:gd name="connsiteY0" fmla="*/ 207312 h 2354595"/>
              <a:gd name="connsiteX1" fmla="*/ 3300637 w 3541937"/>
              <a:gd name="connsiteY1" fmla="*/ 506306 h 2354595"/>
              <a:gd name="connsiteX2" fmla="*/ 3300637 w 3541937"/>
              <a:gd name="connsiteY2" fmla="*/ 506306 h 2354595"/>
              <a:gd name="connsiteX3" fmla="*/ 3541937 w 3541937"/>
              <a:gd name="connsiteY3" fmla="*/ 2351675 h 2354595"/>
              <a:gd name="connsiteX4" fmla="*/ 3231394 w 3541937"/>
              <a:gd name="connsiteY4" fmla="*/ 2039918 h 2354595"/>
              <a:gd name="connsiteX5" fmla="*/ 69243 w 3541937"/>
              <a:gd name="connsiteY5" fmla="*/ 2039918 h 2354595"/>
              <a:gd name="connsiteX6" fmla="*/ 0 w 3541937"/>
              <a:gd name="connsiteY6" fmla="*/ 1970675 h 2354595"/>
              <a:gd name="connsiteX7" fmla="*/ 0 w 3541937"/>
              <a:gd name="connsiteY7" fmla="*/ 0 h 2354595"/>
              <a:gd name="connsiteX8" fmla="*/ 281838 w 3541937"/>
              <a:gd name="connsiteY8" fmla="*/ 207312 h 2354595"/>
              <a:gd name="connsiteX0" fmla="*/ 281838 w 3498863"/>
              <a:gd name="connsiteY0" fmla="*/ 207312 h 2043015"/>
              <a:gd name="connsiteX1" fmla="*/ 3300637 w 3498863"/>
              <a:gd name="connsiteY1" fmla="*/ 506306 h 2043015"/>
              <a:gd name="connsiteX2" fmla="*/ 3300637 w 3498863"/>
              <a:gd name="connsiteY2" fmla="*/ 506306 h 2043015"/>
              <a:gd name="connsiteX3" fmla="*/ 3498863 w 3498863"/>
              <a:gd name="connsiteY3" fmla="*/ 2017151 h 2043015"/>
              <a:gd name="connsiteX4" fmla="*/ 3231394 w 3498863"/>
              <a:gd name="connsiteY4" fmla="*/ 2039918 h 2043015"/>
              <a:gd name="connsiteX5" fmla="*/ 69243 w 3498863"/>
              <a:gd name="connsiteY5" fmla="*/ 2039918 h 2043015"/>
              <a:gd name="connsiteX6" fmla="*/ 0 w 3498863"/>
              <a:gd name="connsiteY6" fmla="*/ 1970675 h 2043015"/>
              <a:gd name="connsiteX7" fmla="*/ 0 w 3498863"/>
              <a:gd name="connsiteY7" fmla="*/ 0 h 2043015"/>
              <a:gd name="connsiteX8" fmla="*/ 281838 w 3498863"/>
              <a:gd name="connsiteY8" fmla="*/ 207312 h 2043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98863" h="2043015">
                <a:moveTo>
                  <a:pt x="281838" y="207312"/>
                </a:moveTo>
                <a:lnTo>
                  <a:pt x="3300637" y="506306"/>
                </a:lnTo>
                <a:lnTo>
                  <a:pt x="3300637" y="506306"/>
                </a:lnTo>
                <a:cubicBezTo>
                  <a:pt x="3381070" y="1121429"/>
                  <a:pt x="3418430" y="1402028"/>
                  <a:pt x="3498863" y="2017151"/>
                </a:cubicBezTo>
                <a:cubicBezTo>
                  <a:pt x="3498863" y="2055393"/>
                  <a:pt x="3269636" y="2039918"/>
                  <a:pt x="3231394" y="2039918"/>
                </a:cubicBezTo>
                <a:lnTo>
                  <a:pt x="69243" y="2039918"/>
                </a:lnTo>
                <a:cubicBezTo>
                  <a:pt x="31001" y="2039918"/>
                  <a:pt x="0" y="2008917"/>
                  <a:pt x="0" y="1970675"/>
                </a:cubicBezTo>
                <a:lnTo>
                  <a:pt x="0" y="0"/>
                </a:lnTo>
                <a:lnTo>
                  <a:pt x="281838" y="207312"/>
                </a:lnTo>
                <a:close/>
              </a:path>
            </a:pathLst>
          </a:custGeom>
          <a:solidFill>
            <a:srgbClr val="FFC000"/>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tr-TR" sz="2400" dirty="0" smtClean="0">
              <a:solidFill>
                <a:schemeClr val="tx1"/>
              </a:solidFill>
            </a:endParaRPr>
          </a:p>
          <a:p>
            <a:pPr algn="ctr"/>
            <a:r>
              <a:rPr lang="tr-TR" sz="2400" dirty="0" smtClean="0">
                <a:solidFill>
                  <a:schemeClr val="tx1"/>
                </a:solidFill>
              </a:rPr>
              <a:t>Tüccarlarla anlaşarak ülke sınırlarına girdikten sonra bir saldırı olursa zararlarının karşılanacağı garantisini verdi.</a:t>
            </a:r>
            <a:endParaRPr lang="tr-TR" sz="2400" dirty="0">
              <a:solidFill>
                <a:schemeClr val="tx1"/>
              </a:solidFill>
            </a:endParaRPr>
          </a:p>
        </p:txBody>
      </p:sp>
      <p:pic>
        <p:nvPicPr>
          <p:cNvPr id="5" name="Resim 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277712" y="2502903"/>
            <a:ext cx="4243526" cy="2314651"/>
          </a:xfrm>
          <a:prstGeom prst="rect">
            <a:avLst/>
          </a:prstGeom>
          <a:ln w="19050">
            <a:solidFill>
              <a:schemeClr val="bg1"/>
            </a:solidFill>
          </a:ln>
        </p:spPr>
      </p:pic>
      <p:pic>
        <p:nvPicPr>
          <p:cNvPr id="41" name="Google Shape;84;p13"/>
          <p:cNvPicPr preferRelativeResize="0"/>
          <p:nvPr/>
        </p:nvPicPr>
        <p:blipFill>
          <a:blip r:embed="rId11">
            <a:alphaModFix/>
          </a:blip>
          <a:stretch>
            <a:fillRect/>
          </a:stretch>
        </p:blipFill>
        <p:spPr>
          <a:xfrm>
            <a:off x="8963739" y="2128044"/>
            <a:ext cx="731917" cy="766121"/>
          </a:xfrm>
          <a:prstGeom prst="rect">
            <a:avLst/>
          </a:prstGeom>
          <a:noFill/>
          <a:ln>
            <a:noFill/>
          </a:ln>
        </p:spPr>
      </p:pic>
      <p:sp>
        <p:nvSpPr>
          <p:cNvPr id="42" name="Aynı Yanın Köşesi Yuvarlatılmış Dikdörtgen 23"/>
          <p:cNvSpPr/>
          <p:nvPr/>
        </p:nvSpPr>
        <p:spPr>
          <a:xfrm flipH="1">
            <a:off x="6609442" y="4637852"/>
            <a:ext cx="5424357" cy="2073666"/>
          </a:xfrm>
          <a:custGeom>
            <a:avLst/>
            <a:gdLst>
              <a:gd name="connsiteX0" fmla="*/ 0 w 3300637"/>
              <a:gd name="connsiteY0" fmla="*/ 0 h 1533612"/>
              <a:gd name="connsiteX1" fmla="*/ 3300637 w 3300637"/>
              <a:gd name="connsiteY1" fmla="*/ 0 h 1533612"/>
              <a:gd name="connsiteX2" fmla="*/ 3300637 w 3300637"/>
              <a:gd name="connsiteY2" fmla="*/ 0 h 1533612"/>
              <a:gd name="connsiteX3" fmla="*/ 3300637 w 3300637"/>
              <a:gd name="connsiteY3" fmla="*/ 1464369 h 1533612"/>
              <a:gd name="connsiteX4" fmla="*/ 3231394 w 3300637"/>
              <a:gd name="connsiteY4" fmla="*/ 1533612 h 1533612"/>
              <a:gd name="connsiteX5" fmla="*/ 69243 w 3300637"/>
              <a:gd name="connsiteY5" fmla="*/ 1533612 h 1533612"/>
              <a:gd name="connsiteX6" fmla="*/ 0 w 3300637"/>
              <a:gd name="connsiteY6" fmla="*/ 1464369 h 1533612"/>
              <a:gd name="connsiteX7" fmla="*/ 0 w 3300637"/>
              <a:gd name="connsiteY7" fmla="*/ 0 h 1533612"/>
              <a:gd name="connsiteX8" fmla="*/ 0 w 3300637"/>
              <a:gd name="connsiteY8" fmla="*/ 0 h 1533612"/>
              <a:gd name="connsiteX0" fmla="*/ 0 w 3300637"/>
              <a:gd name="connsiteY0" fmla="*/ 0 h 1724112"/>
              <a:gd name="connsiteX1" fmla="*/ 3300637 w 3300637"/>
              <a:gd name="connsiteY1" fmla="*/ 190500 h 1724112"/>
              <a:gd name="connsiteX2" fmla="*/ 3300637 w 3300637"/>
              <a:gd name="connsiteY2" fmla="*/ 190500 h 1724112"/>
              <a:gd name="connsiteX3" fmla="*/ 3300637 w 3300637"/>
              <a:gd name="connsiteY3" fmla="*/ 1654869 h 1724112"/>
              <a:gd name="connsiteX4" fmla="*/ 3231394 w 3300637"/>
              <a:gd name="connsiteY4" fmla="*/ 1724112 h 1724112"/>
              <a:gd name="connsiteX5" fmla="*/ 69243 w 3300637"/>
              <a:gd name="connsiteY5" fmla="*/ 1724112 h 1724112"/>
              <a:gd name="connsiteX6" fmla="*/ 0 w 3300637"/>
              <a:gd name="connsiteY6" fmla="*/ 1654869 h 1724112"/>
              <a:gd name="connsiteX7" fmla="*/ 0 w 3300637"/>
              <a:gd name="connsiteY7" fmla="*/ 190500 h 1724112"/>
              <a:gd name="connsiteX8" fmla="*/ 0 w 3300637"/>
              <a:gd name="connsiteY8" fmla="*/ 0 h 1724112"/>
              <a:gd name="connsiteX0" fmla="*/ 0 w 3300637"/>
              <a:gd name="connsiteY0" fmla="*/ 0 h 1988445"/>
              <a:gd name="connsiteX1" fmla="*/ 3300637 w 3300637"/>
              <a:gd name="connsiteY1" fmla="*/ 190500 h 1988445"/>
              <a:gd name="connsiteX2" fmla="*/ 3300637 w 3300637"/>
              <a:gd name="connsiteY2" fmla="*/ 190500 h 1988445"/>
              <a:gd name="connsiteX3" fmla="*/ 3275237 w 3300637"/>
              <a:gd name="connsiteY3" fmla="*/ 1985069 h 1988445"/>
              <a:gd name="connsiteX4" fmla="*/ 3231394 w 3300637"/>
              <a:gd name="connsiteY4" fmla="*/ 1724112 h 1988445"/>
              <a:gd name="connsiteX5" fmla="*/ 69243 w 3300637"/>
              <a:gd name="connsiteY5" fmla="*/ 1724112 h 1988445"/>
              <a:gd name="connsiteX6" fmla="*/ 0 w 3300637"/>
              <a:gd name="connsiteY6" fmla="*/ 1654869 h 1988445"/>
              <a:gd name="connsiteX7" fmla="*/ 0 w 3300637"/>
              <a:gd name="connsiteY7" fmla="*/ 190500 h 1988445"/>
              <a:gd name="connsiteX8" fmla="*/ 0 w 3300637"/>
              <a:gd name="connsiteY8" fmla="*/ 0 h 1988445"/>
              <a:gd name="connsiteX0" fmla="*/ 0 w 3541937"/>
              <a:gd name="connsiteY0" fmla="*/ 0 h 2038789"/>
              <a:gd name="connsiteX1" fmla="*/ 3300637 w 3541937"/>
              <a:gd name="connsiteY1" fmla="*/ 190500 h 2038789"/>
              <a:gd name="connsiteX2" fmla="*/ 3300637 w 3541937"/>
              <a:gd name="connsiteY2" fmla="*/ 190500 h 2038789"/>
              <a:gd name="connsiteX3" fmla="*/ 3541937 w 3541937"/>
              <a:gd name="connsiteY3" fmla="*/ 2035869 h 2038789"/>
              <a:gd name="connsiteX4" fmla="*/ 3231394 w 3541937"/>
              <a:gd name="connsiteY4" fmla="*/ 1724112 h 2038789"/>
              <a:gd name="connsiteX5" fmla="*/ 69243 w 3541937"/>
              <a:gd name="connsiteY5" fmla="*/ 1724112 h 2038789"/>
              <a:gd name="connsiteX6" fmla="*/ 0 w 3541937"/>
              <a:gd name="connsiteY6" fmla="*/ 1654869 h 2038789"/>
              <a:gd name="connsiteX7" fmla="*/ 0 w 3541937"/>
              <a:gd name="connsiteY7" fmla="*/ 190500 h 2038789"/>
              <a:gd name="connsiteX8" fmla="*/ 0 w 3541937"/>
              <a:gd name="connsiteY8" fmla="*/ 0 h 2038789"/>
              <a:gd name="connsiteX0" fmla="*/ 0 w 3541937"/>
              <a:gd name="connsiteY0" fmla="*/ 315806 h 2354595"/>
              <a:gd name="connsiteX1" fmla="*/ 3300637 w 3541937"/>
              <a:gd name="connsiteY1" fmla="*/ 506306 h 2354595"/>
              <a:gd name="connsiteX2" fmla="*/ 3300637 w 3541937"/>
              <a:gd name="connsiteY2" fmla="*/ 506306 h 2354595"/>
              <a:gd name="connsiteX3" fmla="*/ 3541937 w 3541937"/>
              <a:gd name="connsiteY3" fmla="*/ 2351675 h 2354595"/>
              <a:gd name="connsiteX4" fmla="*/ 3231394 w 3541937"/>
              <a:gd name="connsiteY4" fmla="*/ 2039918 h 2354595"/>
              <a:gd name="connsiteX5" fmla="*/ 69243 w 3541937"/>
              <a:gd name="connsiteY5" fmla="*/ 2039918 h 2354595"/>
              <a:gd name="connsiteX6" fmla="*/ 0 w 3541937"/>
              <a:gd name="connsiteY6" fmla="*/ 1970675 h 2354595"/>
              <a:gd name="connsiteX7" fmla="*/ 0 w 3541937"/>
              <a:gd name="connsiteY7" fmla="*/ 0 h 2354595"/>
              <a:gd name="connsiteX8" fmla="*/ 0 w 3541937"/>
              <a:gd name="connsiteY8" fmla="*/ 315806 h 2354595"/>
              <a:gd name="connsiteX0" fmla="*/ 281838 w 3541937"/>
              <a:gd name="connsiteY0" fmla="*/ 207312 h 2354595"/>
              <a:gd name="connsiteX1" fmla="*/ 3300637 w 3541937"/>
              <a:gd name="connsiteY1" fmla="*/ 506306 h 2354595"/>
              <a:gd name="connsiteX2" fmla="*/ 3300637 w 3541937"/>
              <a:gd name="connsiteY2" fmla="*/ 506306 h 2354595"/>
              <a:gd name="connsiteX3" fmla="*/ 3541937 w 3541937"/>
              <a:gd name="connsiteY3" fmla="*/ 2351675 h 2354595"/>
              <a:gd name="connsiteX4" fmla="*/ 3231394 w 3541937"/>
              <a:gd name="connsiteY4" fmla="*/ 2039918 h 2354595"/>
              <a:gd name="connsiteX5" fmla="*/ 69243 w 3541937"/>
              <a:gd name="connsiteY5" fmla="*/ 2039918 h 2354595"/>
              <a:gd name="connsiteX6" fmla="*/ 0 w 3541937"/>
              <a:gd name="connsiteY6" fmla="*/ 1970675 h 2354595"/>
              <a:gd name="connsiteX7" fmla="*/ 0 w 3541937"/>
              <a:gd name="connsiteY7" fmla="*/ 0 h 2354595"/>
              <a:gd name="connsiteX8" fmla="*/ 281838 w 3541937"/>
              <a:gd name="connsiteY8" fmla="*/ 207312 h 2354595"/>
              <a:gd name="connsiteX0" fmla="*/ 281838 w 3498863"/>
              <a:gd name="connsiteY0" fmla="*/ 207312 h 2043015"/>
              <a:gd name="connsiteX1" fmla="*/ 3300637 w 3498863"/>
              <a:gd name="connsiteY1" fmla="*/ 506306 h 2043015"/>
              <a:gd name="connsiteX2" fmla="*/ 3300637 w 3498863"/>
              <a:gd name="connsiteY2" fmla="*/ 506306 h 2043015"/>
              <a:gd name="connsiteX3" fmla="*/ 3498863 w 3498863"/>
              <a:gd name="connsiteY3" fmla="*/ 2017151 h 2043015"/>
              <a:gd name="connsiteX4" fmla="*/ 3231394 w 3498863"/>
              <a:gd name="connsiteY4" fmla="*/ 2039918 h 2043015"/>
              <a:gd name="connsiteX5" fmla="*/ 69243 w 3498863"/>
              <a:gd name="connsiteY5" fmla="*/ 2039918 h 2043015"/>
              <a:gd name="connsiteX6" fmla="*/ 0 w 3498863"/>
              <a:gd name="connsiteY6" fmla="*/ 1970675 h 2043015"/>
              <a:gd name="connsiteX7" fmla="*/ 0 w 3498863"/>
              <a:gd name="connsiteY7" fmla="*/ 0 h 2043015"/>
              <a:gd name="connsiteX8" fmla="*/ 281838 w 3498863"/>
              <a:gd name="connsiteY8" fmla="*/ 207312 h 2043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98863" h="2043015">
                <a:moveTo>
                  <a:pt x="281838" y="207312"/>
                </a:moveTo>
                <a:lnTo>
                  <a:pt x="3300637" y="506306"/>
                </a:lnTo>
                <a:lnTo>
                  <a:pt x="3300637" y="506306"/>
                </a:lnTo>
                <a:cubicBezTo>
                  <a:pt x="3381070" y="1121429"/>
                  <a:pt x="3418430" y="1402028"/>
                  <a:pt x="3498863" y="2017151"/>
                </a:cubicBezTo>
                <a:cubicBezTo>
                  <a:pt x="3498863" y="2055393"/>
                  <a:pt x="3269636" y="2039918"/>
                  <a:pt x="3231394" y="2039918"/>
                </a:cubicBezTo>
                <a:lnTo>
                  <a:pt x="69243" y="2039918"/>
                </a:lnTo>
                <a:cubicBezTo>
                  <a:pt x="31001" y="2039918"/>
                  <a:pt x="0" y="2008917"/>
                  <a:pt x="0" y="1970675"/>
                </a:cubicBezTo>
                <a:lnTo>
                  <a:pt x="0" y="0"/>
                </a:lnTo>
                <a:lnTo>
                  <a:pt x="281838" y="207312"/>
                </a:lnTo>
                <a:close/>
              </a:path>
            </a:pathLst>
          </a:custGeom>
          <a:solidFill>
            <a:srgbClr val="FFC000"/>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tr-TR" sz="2400" dirty="0" smtClean="0">
              <a:solidFill>
                <a:schemeClr val="tx1"/>
              </a:solidFill>
            </a:endParaRPr>
          </a:p>
          <a:p>
            <a:pPr algn="ctr"/>
            <a:r>
              <a:rPr lang="tr-TR" sz="2400" dirty="0" smtClean="0">
                <a:solidFill>
                  <a:schemeClr val="tx1"/>
                </a:solidFill>
              </a:rPr>
              <a:t>Ticaret yolları üzerinde</a:t>
            </a:r>
          </a:p>
          <a:p>
            <a:pPr algn="ctr"/>
            <a:r>
              <a:rPr lang="tr-TR" sz="2400" dirty="0" smtClean="0">
                <a:solidFill>
                  <a:schemeClr val="tx1"/>
                </a:solidFill>
              </a:rPr>
              <a:t>kervansaraylar yaparak tüccarların</a:t>
            </a:r>
          </a:p>
          <a:p>
            <a:pPr algn="ctr"/>
            <a:r>
              <a:rPr lang="tr-TR" sz="2400" dirty="0" smtClean="0">
                <a:solidFill>
                  <a:schemeClr val="tx1"/>
                </a:solidFill>
              </a:rPr>
              <a:t>ve hayvanlarının üç gün ücretsiz kalabileceği korunaklı yerler yaptı.</a:t>
            </a:r>
            <a:endParaRPr lang="tr-TR" sz="2400" dirty="0">
              <a:solidFill>
                <a:schemeClr val="tx1"/>
              </a:solidFill>
            </a:endParaRPr>
          </a:p>
        </p:txBody>
      </p:sp>
      <p:sp>
        <p:nvSpPr>
          <p:cNvPr id="43" name="Köşeli Çift Ayraç 42"/>
          <p:cNvSpPr/>
          <p:nvPr/>
        </p:nvSpPr>
        <p:spPr>
          <a:xfrm>
            <a:off x="866775" y="5817750"/>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Siz tüccar olsanız sigorta sisteminin olduğu ülkede mi yoksa olmadığı ülkede mi ticaret yaparsınız? Nedeniyle birlikte düşüncelerinizi açıklayınız.</a:t>
            </a:r>
            <a:endParaRPr lang="tr-TR" sz="2400" dirty="0">
              <a:solidFill>
                <a:schemeClr val="tx1"/>
              </a:solidFill>
            </a:endParaRPr>
          </a:p>
        </p:txBody>
      </p:sp>
      <p:grpSp>
        <p:nvGrpSpPr>
          <p:cNvPr id="44" name="Grup 43"/>
          <p:cNvGrpSpPr/>
          <p:nvPr/>
        </p:nvGrpSpPr>
        <p:grpSpPr>
          <a:xfrm>
            <a:off x="118753" y="5814727"/>
            <a:ext cx="914437" cy="819703"/>
            <a:chOff x="313837" y="4957280"/>
            <a:chExt cx="914437" cy="819703"/>
          </a:xfrm>
        </p:grpSpPr>
        <p:grpSp>
          <p:nvGrpSpPr>
            <p:cNvPr id="45" name="Grup 44"/>
            <p:cNvGrpSpPr/>
            <p:nvPr/>
          </p:nvGrpSpPr>
          <p:grpSpPr>
            <a:xfrm>
              <a:off x="313837" y="4957280"/>
              <a:ext cx="914437" cy="819703"/>
              <a:chOff x="6709431" y="3270742"/>
              <a:chExt cx="1544353" cy="1384361"/>
            </a:xfrm>
            <a:solidFill>
              <a:schemeClr val="tx1">
                <a:lumMod val="65000"/>
                <a:lumOff val="35000"/>
              </a:schemeClr>
            </a:solidFill>
          </p:grpSpPr>
          <p:sp>
            <p:nvSpPr>
              <p:cNvPr id="4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039425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Effect transition="in" filter="fade">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p:cTn id="18" dur="500" fill="hold"/>
                                        <p:tgtEl>
                                          <p:spTgt spid="24"/>
                                        </p:tgtEl>
                                        <p:attrNameLst>
                                          <p:attrName>ppt_w</p:attrName>
                                        </p:attrNameLst>
                                      </p:cBhvr>
                                      <p:tavLst>
                                        <p:tav tm="0">
                                          <p:val>
                                            <p:fltVal val="0"/>
                                          </p:val>
                                        </p:tav>
                                        <p:tav tm="100000">
                                          <p:val>
                                            <p:strVal val="#ppt_w"/>
                                          </p:val>
                                        </p:tav>
                                      </p:tavLst>
                                    </p:anim>
                                    <p:anim calcmode="lin" valueType="num">
                                      <p:cBhvr>
                                        <p:cTn id="19" dur="500" fill="hold"/>
                                        <p:tgtEl>
                                          <p:spTgt spid="24"/>
                                        </p:tgtEl>
                                        <p:attrNameLst>
                                          <p:attrName>ppt_h</p:attrName>
                                        </p:attrNameLst>
                                      </p:cBhvr>
                                      <p:tavLst>
                                        <p:tav tm="0">
                                          <p:val>
                                            <p:fltVal val="0"/>
                                          </p:val>
                                        </p:tav>
                                        <p:tav tm="100000">
                                          <p:val>
                                            <p:strVal val="#ppt_h"/>
                                          </p:val>
                                        </p:tav>
                                      </p:tavLst>
                                    </p:anim>
                                    <p:animEffect transition="in" filter="fade">
                                      <p:cBhvr>
                                        <p:cTn id="20" dur="500"/>
                                        <p:tgtEl>
                                          <p:spTgt spid="24"/>
                                        </p:tgtEl>
                                      </p:cBhvr>
                                    </p:animEffect>
                                  </p:childTnLst>
                                </p:cTn>
                              </p:par>
                            </p:childTnLst>
                          </p:cTn>
                        </p:par>
                        <p:par>
                          <p:cTn id="21" fill="hold">
                            <p:stCondLst>
                              <p:cond delay="500"/>
                            </p:stCondLst>
                            <p:childTnLst>
                              <p:par>
                                <p:cTn id="22" presetID="12" presetClass="entr" presetSubtype="1"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p:tgtEl>
                                          <p:spTgt spid="4"/>
                                        </p:tgtEl>
                                        <p:attrNameLst>
                                          <p:attrName>ppt_y</p:attrName>
                                        </p:attrNameLst>
                                      </p:cBhvr>
                                      <p:tavLst>
                                        <p:tav tm="0">
                                          <p:val>
                                            <p:strVal val="#ppt_y-#ppt_h*1.125000"/>
                                          </p:val>
                                        </p:tav>
                                        <p:tav tm="100000">
                                          <p:val>
                                            <p:strVal val="#ppt_y"/>
                                          </p:val>
                                        </p:tav>
                                      </p:tavLst>
                                    </p:anim>
                                    <p:animEffect transition="in" filter="wipe(down)">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p:cTn id="30" dur="500" fill="hold"/>
                                        <p:tgtEl>
                                          <p:spTgt spid="40"/>
                                        </p:tgtEl>
                                        <p:attrNameLst>
                                          <p:attrName>ppt_w</p:attrName>
                                        </p:attrNameLst>
                                      </p:cBhvr>
                                      <p:tavLst>
                                        <p:tav tm="0">
                                          <p:val>
                                            <p:fltVal val="0"/>
                                          </p:val>
                                        </p:tav>
                                        <p:tav tm="100000">
                                          <p:val>
                                            <p:strVal val="#ppt_w"/>
                                          </p:val>
                                        </p:tav>
                                      </p:tavLst>
                                    </p:anim>
                                    <p:anim calcmode="lin" valueType="num">
                                      <p:cBhvr>
                                        <p:cTn id="31" dur="500" fill="hold"/>
                                        <p:tgtEl>
                                          <p:spTgt spid="40"/>
                                        </p:tgtEl>
                                        <p:attrNameLst>
                                          <p:attrName>ppt_h</p:attrName>
                                        </p:attrNameLst>
                                      </p:cBhvr>
                                      <p:tavLst>
                                        <p:tav tm="0">
                                          <p:val>
                                            <p:fltVal val="0"/>
                                          </p:val>
                                        </p:tav>
                                        <p:tav tm="100000">
                                          <p:val>
                                            <p:strVal val="#ppt_h"/>
                                          </p:val>
                                        </p:tav>
                                      </p:tavLst>
                                    </p:anim>
                                    <p:animEffect transition="in" filter="fade">
                                      <p:cBhvr>
                                        <p:cTn id="32" dur="500"/>
                                        <p:tgtEl>
                                          <p:spTgt spid="40"/>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par>
                          <p:cTn id="40" fill="hold">
                            <p:stCondLst>
                              <p:cond delay="500"/>
                            </p:stCondLst>
                            <p:childTnLst>
                              <p:par>
                                <p:cTn id="41" presetID="22" presetClass="entr" presetSubtype="8" fill="hold" grpId="0" nodeType="after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wipe(left)">
                                      <p:cBhvr>
                                        <p:cTn id="43" dur="500"/>
                                        <p:tgtEl>
                                          <p:spTgt spid="4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xit" presetSubtype="2" fill="hold" grpId="1" nodeType="clickEffect">
                                  <p:stCondLst>
                                    <p:cond delay="0"/>
                                  </p:stCondLst>
                                  <p:childTnLst>
                                    <p:animEffect transition="out" filter="wipe(right)">
                                      <p:cBhvr>
                                        <p:cTn id="47" dur="500"/>
                                        <p:tgtEl>
                                          <p:spTgt spid="43"/>
                                        </p:tgtEl>
                                      </p:cBhvr>
                                    </p:animEffect>
                                    <p:set>
                                      <p:cBhvr>
                                        <p:cTn id="48" dur="1" fill="hold">
                                          <p:stCondLst>
                                            <p:cond delay="499"/>
                                          </p:stCondLst>
                                        </p:cTn>
                                        <p:tgtEl>
                                          <p:spTgt spid="43"/>
                                        </p:tgtEl>
                                        <p:attrNameLst>
                                          <p:attrName>style.visibility</p:attrName>
                                        </p:attrNameLst>
                                      </p:cBhvr>
                                      <p:to>
                                        <p:strVal val="hidden"/>
                                      </p:to>
                                    </p:set>
                                  </p:childTnLst>
                                </p:cTn>
                              </p:par>
                            </p:childTnLst>
                          </p:cTn>
                        </p:par>
                        <p:par>
                          <p:cTn id="49" fill="hold">
                            <p:stCondLst>
                              <p:cond delay="500"/>
                            </p:stCondLst>
                            <p:childTnLst>
                              <p:par>
                                <p:cTn id="50" presetID="53" presetClass="exit" presetSubtype="32" fill="hold" nodeType="afterEffect">
                                  <p:stCondLst>
                                    <p:cond delay="0"/>
                                  </p:stCondLst>
                                  <p:childTnLst>
                                    <p:anim calcmode="lin" valueType="num">
                                      <p:cBhvr>
                                        <p:cTn id="51" dur="500"/>
                                        <p:tgtEl>
                                          <p:spTgt spid="44"/>
                                        </p:tgtEl>
                                        <p:attrNameLst>
                                          <p:attrName>ppt_w</p:attrName>
                                        </p:attrNameLst>
                                      </p:cBhvr>
                                      <p:tavLst>
                                        <p:tav tm="0">
                                          <p:val>
                                            <p:strVal val="ppt_w"/>
                                          </p:val>
                                        </p:tav>
                                        <p:tav tm="100000">
                                          <p:val>
                                            <p:fltVal val="0"/>
                                          </p:val>
                                        </p:tav>
                                      </p:tavLst>
                                    </p:anim>
                                    <p:anim calcmode="lin" valueType="num">
                                      <p:cBhvr>
                                        <p:cTn id="52" dur="500"/>
                                        <p:tgtEl>
                                          <p:spTgt spid="44"/>
                                        </p:tgtEl>
                                        <p:attrNameLst>
                                          <p:attrName>ppt_h</p:attrName>
                                        </p:attrNameLst>
                                      </p:cBhvr>
                                      <p:tavLst>
                                        <p:tav tm="0">
                                          <p:val>
                                            <p:strVal val="ppt_h"/>
                                          </p:val>
                                        </p:tav>
                                        <p:tav tm="100000">
                                          <p:val>
                                            <p:fltVal val="0"/>
                                          </p:val>
                                        </p:tav>
                                      </p:tavLst>
                                    </p:anim>
                                    <p:animEffect transition="out" filter="fade">
                                      <p:cBhvr>
                                        <p:cTn id="53" dur="500"/>
                                        <p:tgtEl>
                                          <p:spTgt spid="44"/>
                                        </p:tgtEl>
                                      </p:cBhvr>
                                    </p:animEffect>
                                    <p:set>
                                      <p:cBhvr>
                                        <p:cTn id="54" dur="1" fill="hold">
                                          <p:stCondLst>
                                            <p:cond delay="499"/>
                                          </p:stCondLst>
                                        </p:cTn>
                                        <p:tgtEl>
                                          <p:spTgt spid="44"/>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p:cTn id="59" dur="500" fill="hold"/>
                                        <p:tgtEl>
                                          <p:spTgt spid="41"/>
                                        </p:tgtEl>
                                        <p:attrNameLst>
                                          <p:attrName>ppt_w</p:attrName>
                                        </p:attrNameLst>
                                      </p:cBhvr>
                                      <p:tavLst>
                                        <p:tav tm="0">
                                          <p:val>
                                            <p:fltVal val="0"/>
                                          </p:val>
                                        </p:tav>
                                        <p:tav tm="100000">
                                          <p:val>
                                            <p:strVal val="#ppt_w"/>
                                          </p:val>
                                        </p:tav>
                                      </p:tavLst>
                                    </p:anim>
                                    <p:anim calcmode="lin" valueType="num">
                                      <p:cBhvr>
                                        <p:cTn id="60" dur="500" fill="hold"/>
                                        <p:tgtEl>
                                          <p:spTgt spid="41"/>
                                        </p:tgtEl>
                                        <p:attrNameLst>
                                          <p:attrName>ppt_h</p:attrName>
                                        </p:attrNameLst>
                                      </p:cBhvr>
                                      <p:tavLst>
                                        <p:tav tm="0">
                                          <p:val>
                                            <p:fltVal val="0"/>
                                          </p:val>
                                        </p:tav>
                                        <p:tav tm="100000">
                                          <p:val>
                                            <p:strVal val="#ppt_h"/>
                                          </p:val>
                                        </p:tav>
                                      </p:tavLst>
                                    </p:anim>
                                    <p:animEffect transition="in" filter="fade">
                                      <p:cBhvr>
                                        <p:cTn id="61" dur="500"/>
                                        <p:tgtEl>
                                          <p:spTgt spid="41"/>
                                        </p:tgtEl>
                                      </p:cBhvr>
                                    </p:animEffect>
                                  </p:childTnLst>
                                </p:cTn>
                              </p:par>
                            </p:childTnLst>
                          </p:cTn>
                        </p:par>
                        <p:par>
                          <p:cTn id="62" fill="hold">
                            <p:stCondLst>
                              <p:cond delay="500"/>
                            </p:stCondLst>
                            <p:childTnLst>
                              <p:par>
                                <p:cTn id="63" presetID="12" presetClass="entr" presetSubtype="1" fill="hold" nodeType="after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500"/>
                                        <p:tgtEl>
                                          <p:spTgt spid="5"/>
                                        </p:tgtEl>
                                        <p:attrNameLst>
                                          <p:attrName>ppt_y</p:attrName>
                                        </p:attrNameLst>
                                      </p:cBhvr>
                                      <p:tavLst>
                                        <p:tav tm="0">
                                          <p:val>
                                            <p:strVal val="#ppt_y-#ppt_h*1.125000"/>
                                          </p:val>
                                        </p:tav>
                                        <p:tav tm="100000">
                                          <p:val>
                                            <p:strVal val="#ppt_y"/>
                                          </p:val>
                                        </p:tav>
                                      </p:tavLst>
                                    </p:anim>
                                    <p:animEffect transition="in" filter="wipe(down)">
                                      <p:cBhvr>
                                        <p:cTn id="66" dur="500"/>
                                        <p:tgtEl>
                                          <p:spTgt spid="5"/>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fltVal val="0"/>
                                          </p:val>
                                        </p:tav>
                                        <p:tav tm="100000">
                                          <p:val>
                                            <p:strVal val="#ppt_h"/>
                                          </p:val>
                                        </p:tav>
                                      </p:tavLst>
                                    </p:anim>
                                    <p:animEffect transition="in" filter="fade">
                                      <p:cBhvr>
                                        <p:cTn id="7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40" grpId="0" animBg="1"/>
      <p:bldP spid="42" grpId="0" animBg="1"/>
      <p:bldP spid="43" grpId="0" animBg="1"/>
      <p:bldP spid="43"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Türkiye Selçuklularında Ticaret</a:t>
            </a:r>
            <a:endParaRPr lang="en-US" sz="2800" dirty="0">
              <a:solidFill>
                <a:schemeClr val="bg1"/>
              </a:solidFill>
            </a:endParaRPr>
          </a:p>
        </p:txBody>
      </p:sp>
      <p:pic>
        <p:nvPicPr>
          <p:cNvPr id="22" name="Resim 21"/>
          <p:cNvPicPr>
            <a:picLocks noChangeAspect="1"/>
          </p:cNvPicPr>
          <p:nvPr/>
        </p:nvPicPr>
        <p:blipFill rotWithShape="1">
          <a:blip r:embed="rId4">
            <a:extLst>
              <a:ext uri="{28A0092B-C50C-407E-A947-70E740481C1C}">
                <a14:useLocalDpi xmlns:a14="http://schemas.microsoft.com/office/drawing/2010/main" val="0"/>
              </a:ext>
            </a:extLst>
          </a:blip>
          <a:srcRect l="4588" t="6737" r="4845" b="10305"/>
          <a:stretch/>
        </p:blipFill>
        <p:spPr>
          <a:xfrm>
            <a:off x="-17750" y="700970"/>
            <a:ext cx="12313307" cy="6157030"/>
          </a:xfrm>
          <a:prstGeom prst="rect">
            <a:avLst/>
          </a:prstGeom>
        </p:spPr>
      </p:pic>
      <p:sp>
        <p:nvSpPr>
          <p:cNvPr id="23" name="Yuvarlatılmış Dikdörtgen 22"/>
          <p:cNvSpPr/>
          <p:nvPr/>
        </p:nvSpPr>
        <p:spPr>
          <a:xfrm>
            <a:off x="66109" y="792521"/>
            <a:ext cx="5235340" cy="1286334"/>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Deniz ticareti amacı ile fetihler yapılmıştır. Bu amaçla Antalya, Alanya, Sinop, </a:t>
            </a:r>
            <a:r>
              <a:rPr lang="tr-TR" sz="2400" dirty="0" err="1" smtClean="0">
                <a:solidFill>
                  <a:schemeClr val="tx1"/>
                </a:solidFill>
              </a:rPr>
              <a:t>Suğdak</a:t>
            </a:r>
            <a:r>
              <a:rPr lang="tr-TR" sz="2400" dirty="0" smtClean="0">
                <a:solidFill>
                  <a:schemeClr val="tx1"/>
                </a:solidFill>
              </a:rPr>
              <a:t> alınmıştır.</a:t>
            </a:r>
            <a:endParaRPr lang="tr-TR" sz="2400" dirty="0">
              <a:solidFill>
                <a:schemeClr val="tx1"/>
              </a:solidFill>
            </a:endParaRPr>
          </a:p>
        </p:txBody>
      </p:sp>
      <p:pic>
        <p:nvPicPr>
          <p:cNvPr id="25" name="Graphic 27" descr="Line Arrow: Clockwise curve">
            <a:extLst>
              <a:ext uri="{FF2B5EF4-FFF2-40B4-BE49-F238E27FC236}">
                <a16:creationId xmlns:a16="http://schemas.microsoft.com/office/drawing/2014/main" id="{1549193F-245C-487D-98D9-9F7C9B54FE7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rot="19523364">
            <a:off x="2668145" y="4815593"/>
            <a:ext cx="709974" cy="709974"/>
          </a:xfrm>
          <a:prstGeom prst="rect">
            <a:avLst/>
          </a:prstGeom>
        </p:spPr>
      </p:pic>
      <p:pic>
        <p:nvPicPr>
          <p:cNvPr id="26" name="Resim 25"/>
          <p:cNvPicPr>
            <a:picLocks noChangeAspect="1"/>
          </p:cNvPicPr>
          <p:nvPr/>
        </p:nvPicPr>
        <p:blipFill rotWithShape="1">
          <a:blip r:embed="rId7" cstate="print">
            <a:extLst>
              <a:ext uri="{28A0092B-C50C-407E-A947-70E740481C1C}">
                <a14:useLocalDpi xmlns:a14="http://schemas.microsoft.com/office/drawing/2010/main" val="0"/>
              </a:ext>
            </a:extLst>
          </a:blip>
          <a:srcRect r="19755"/>
          <a:stretch/>
        </p:blipFill>
        <p:spPr>
          <a:xfrm>
            <a:off x="66109" y="2336785"/>
            <a:ext cx="4543609" cy="2402144"/>
          </a:xfrm>
          <a:prstGeom prst="rect">
            <a:avLst/>
          </a:prstGeom>
          <a:solidFill>
            <a:schemeClr val="bg1"/>
          </a:solidFill>
          <a:ln w="28575">
            <a:solidFill>
              <a:schemeClr val="bg1"/>
            </a:solidFill>
          </a:ln>
        </p:spPr>
      </p:pic>
      <p:pic>
        <p:nvPicPr>
          <p:cNvPr id="27" name="Graphic 27" descr="Line Arrow: Clockwise curve">
            <a:extLst>
              <a:ext uri="{FF2B5EF4-FFF2-40B4-BE49-F238E27FC236}">
                <a16:creationId xmlns:a16="http://schemas.microsoft.com/office/drawing/2014/main" id="{1549193F-245C-487D-98D9-9F7C9B54FE70}"/>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rot="7602151" flipH="1">
            <a:off x="6168840" y="3556713"/>
            <a:ext cx="695282" cy="709974"/>
          </a:xfrm>
          <a:prstGeom prst="rect">
            <a:avLst/>
          </a:prstGeom>
        </p:spPr>
      </p:pic>
      <p:pic>
        <p:nvPicPr>
          <p:cNvPr id="28" name="Resim 2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626707" y="4402583"/>
            <a:ext cx="4457296" cy="2431253"/>
          </a:xfrm>
          <a:prstGeom prst="rect">
            <a:avLst/>
          </a:prstGeom>
          <a:ln w="28575">
            <a:solidFill>
              <a:schemeClr val="bg1"/>
            </a:solidFill>
          </a:ln>
        </p:spPr>
      </p:pic>
      <p:pic>
        <p:nvPicPr>
          <p:cNvPr id="29" name="Graphic 27" descr="Line Arrow: Clockwise curve">
            <a:extLst>
              <a:ext uri="{FF2B5EF4-FFF2-40B4-BE49-F238E27FC236}">
                <a16:creationId xmlns:a16="http://schemas.microsoft.com/office/drawing/2014/main" id="{1549193F-245C-487D-98D9-9F7C9B54FE70}"/>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rot="6674886" flipH="1">
            <a:off x="6880532" y="1857507"/>
            <a:ext cx="695282" cy="709974"/>
          </a:xfrm>
          <a:prstGeom prst="rect">
            <a:avLst/>
          </a:prstGeom>
        </p:spPr>
      </p:pic>
      <p:pic>
        <p:nvPicPr>
          <p:cNvPr id="3" name="Resim 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663069" y="1884777"/>
            <a:ext cx="4470380" cy="2440374"/>
          </a:xfrm>
          <a:prstGeom prst="rect">
            <a:avLst/>
          </a:prstGeom>
          <a:ln w="28575">
            <a:solidFill>
              <a:schemeClr val="bg1"/>
            </a:solidFill>
          </a:ln>
        </p:spPr>
      </p:pic>
    </p:spTree>
    <p:custDataLst>
      <p:tags r:id="rId1"/>
    </p:custDataLst>
    <p:extLst>
      <p:ext uri="{BB962C8B-B14F-4D97-AF65-F5344CB8AC3E}">
        <p14:creationId xmlns:p14="http://schemas.microsoft.com/office/powerpoint/2010/main" val="188917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right)">
                                      <p:cBhvr>
                                        <p:cTn id="7" dur="500"/>
                                        <p:tgtEl>
                                          <p:spTgt spid="25"/>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p:tgtEl>
                                          <p:spTgt spid="26"/>
                                        </p:tgtEl>
                                        <p:attrNameLst>
                                          <p:attrName>ppt_y</p:attrName>
                                        </p:attrNameLst>
                                      </p:cBhvr>
                                      <p:tavLst>
                                        <p:tav tm="0">
                                          <p:val>
                                            <p:strVal val="#ppt_y+#ppt_h*1.125000"/>
                                          </p:val>
                                        </p:tav>
                                        <p:tav tm="100000">
                                          <p:val>
                                            <p:strVal val="#ppt_y"/>
                                          </p:val>
                                        </p:tav>
                                      </p:tavLst>
                                    </p:anim>
                                    <p:animEffect transition="in" filter="wipe(up)">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up)">
                                      <p:cBhvr>
                                        <p:cTn id="17" dur="500"/>
                                        <p:tgtEl>
                                          <p:spTgt spid="27"/>
                                        </p:tgtEl>
                                      </p:cBhvr>
                                    </p:animEffect>
                                  </p:childTnLst>
                                </p:cTn>
                              </p:par>
                            </p:childTnLst>
                          </p:cTn>
                        </p:par>
                        <p:par>
                          <p:cTn id="18" fill="hold">
                            <p:stCondLst>
                              <p:cond delay="500"/>
                            </p:stCondLst>
                            <p:childTnLst>
                              <p:par>
                                <p:cTn id="19" presetID="12" presetClass="entr" presetSubtype="1"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p:tgtEl>
                                          <p:spTgt spid="28"/>
                                        </p:tgtEl>
                                        <p:attrNameLst>
                                          <p:attrName>ppt_y</p:attrName>
                                        </p:attrNameLst>
                                      </p:cBhvr>
                                      <p:tavLst>
                                        <p:tav tm="0">
                                          <p:val>
                                            <p:strVal val="#ppt_y-#ppt_h*1.125000"/>
                                          </p:val>
                                        </p:tav>
                                        <p:tav tm="100000">
                                          <p:val>
                                            <p:strVal val="#ppt_y"/>
                                          </p:val>
                                        </p:tav>
                                      </p:tavLst>
                                    </p:anim>
                                    <p:animEffect transition="in" filter="wipe(down)">
                                      <p:cBhvr>
                                        <p:cTn id="22" dur="500"/>
                                        <p:tgtEl>
                                          <p:spTgt spid="2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up)">
                                      <p:cBhvr>
                                        <p:cTn id="27" dur="500"/>
                                        <p:tgtEl>
                                          <p:spTgt spid="29"/>
                                        </p:tgtEl>
                                      </p:cBhvr>
                                    </p:animEffect>
                                  </p:childTnLst>
                                </p:cTn>
                              </p:par>
                            </p:childTnLst>
                          </p:cTn>
                        </p:par>
                        <p:par>
                          <p:cTn id="28" fill="hold">
                            <p:stCondLst>
                              <p:cond delay="500"/>
                            </p:stCondLst>
                            <p:childTnLst>
                              <p:par>
                                <p:cTn id="29" presetID="1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p:tgtEl>
                                          <p:spTgt spid="3"/>
                                        </p:tgtEl>
                                        <p:attrNameLst>
                                          <p:attrName>ppt_x</p:attrName>
                                        </p:attrNameLst>
                                      </p:cBhvr>
                                      <p:tavLst>
                                        <p:tav tm="0">
                                          <p:val>
                                            <p:strVal val="#ppt_x-#ppt_w*1.125000"/>
                                          </p:val>
                                        </p:tav>
                                        <p:tav tm="100000">
                                          <p:val>
                                            <p:strVal val="#ppt_x"/>
                                          </p:val>
                                        </p:tav>
                                      </p:tavLst>
                                    </p:anim>
                                    <p:animEffect transition="in" filter="wipe(right)">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 name="Title 1"/>
          <p:cNvSpPr txBox="1">
            <a:spLocks/>
          </p:cNvSpPr>
          <p:nvPr/>
        </p:nvSpPr>
        <p:spPr>
          <a:xfrm>
            <a:off x="0" y="933450"/>
            <a:ext cx="12192000" cy="336232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rgbClr val="FF0000"/>
                </a:solidFill>
              </a:rPr>
              <a:t>UYGULANIŞI</a:t>
            </a:r>
          </a:p>
          <a:p>
            <a:pPr marL="342900" indent="-342900">
              <a:buFont typeface="Arial" panose="020B0604020202020204" pitchFamily="34" charset="0"/>
              <a:buChar char="•"/>
            </a:pPr>
            <a:r>
              <a:rPr lang="tr-TR" sz="2400" dirty="0" smtClean="0">
                <a:solidFill>
                  <a:schemeClr val="tx1"/>
                </a:solidFill>
              </a:rPr>
              <a:t>Bu etkinlikte iki öğrenci tahtaya çıkarılır.</a:t>
            </a:r>
          </a:p>
          <a:p>
            <a:pPr marL="342900" indent="-342900">
              <a:buFont typeface="Arial" panose="020B0604020202020204" pitchFamily="34" charset="0"/>
              <a:buChar char="•"/>
            </a:pPr>
            <a:r>
              <a:rPr lang="tr-TR" sz="2400" dirty="0" smtClean="0">
                <a:solidFill>
                  <a:schemeClr val="tx1"/>
                </a:solidFill>
              </a:rPr>
              <a:t>1. öğrenci sol taraftaki D ve Y harfine, 2. öğrenci ise sağ taraftaki D ve Y harfine basabilir.</a:t>
            </a:r>
          </a:p>
          <a:p>
            <a:pPr marL="342900" indent="-342900">
              <a:buFont typeface="Arial" panose="020B0604020202020204" pitchFamily="34" charset="0"/>
              <a:buChar char="•"/>
            </a:pPr>
            <a:r>
              <a:rPr lang="tr-TR" sz="2400" dirty="0" smtClean="0">
                <a:solidFill>
                  <a:schemeClr val="tx1"/>
                </a:solidFill>
              </a:rPr>
              <a:t>Soruyu önce hangi öğrenci doğru bir şekilde cevaplarsa o öğrenci kazanır. </a:t>
            </a:r>
          </a:p>
          <a:p>
            <a:pPr marL="342900" indent="-342900">
              <a:buFont typeface="Arial" panose="020B0604020202020204" pitchFamily="34" charset="0"/>
              <a:buChar char="•"/>
            </a:pPr>
            <a:r>
              <a:rPr lang="tr-TR" sz="2400" dirty="0" smtClean="0">
                <a:solidFill>
                  <a:schemeClr val="tx1"/>
                </a:solidFill>
              </a:rPr>
              <a:t>Kaybeden öğrencinin yerine başka bir öğrenci gelir.</a:t>
            </a:r>
          </a:p>
          <a:p>
            <a:pPr marL="342900" indent="-342900">
              <a:buFont typeface="Arial" panose="020B0604020202020204" pitchFamily="34" charset="0"/>
              <a:buChar char="•"/>
            </a:pPr>
            <a:r>
              <a:rPr lang="tr-TR" sz="2400" dirty="0" smtClean="0">
                <a:solidFill>
                  <a:schemeClr val="tx1"/>
                </a:solidFill>
              </a:rPr>
              <a:t>Soruya önce basan öğrenci eğer yanlış cevap verdiyse bu sefer o kaybeder ve onun yerine başka bir öğrenci gelir.</a:t>
            </a:r>
          </a:p>
          <a:p>
            <a:pPr marL="342900" indent="-342900">
              <a:buFont typeface="Arial" panose="020B0604020202020204" pitchFamily="34" charset="0"/>
              <a:buChar char="•"/>
            </a:pPr>
            <a:r>
              <a:rPr lang="tr-TR" sz="2400" dirty="0" smtClean="0">
                <a:solidFill>
                  <a:schemeClr val="tx1"/>
                </a:solidFill>
              </a:rPr>
              <a:t>Verilen süre sonunda iki öğrenci de cevap veremezse yerine yeni iki öğrenci seçilir.</a:t>
            </a:r>
          </a:p>
        </p:txBody>
      </p:sp>
      <p:pic>
        <p:nvPicPr>
          <p:cNvPr id="5" name="Resim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7"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4784940" y="5968745"/>
            <a:ext cx="1871362" cy="818356"/>
            <a:chOff x="10081839" y="4157577"/>
            <a:chExt cx="1871362" cy="818356"/>
          </a:xfrm>
        </p:grpSpPr>
        <p:sp>
          <p:nvSpPr>
            <p:cNvPr id="13"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4" name="Resim 13">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4830148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spcBef>
                <a:spcPct val="20000"/>
              </a:spcBef>
              <a:defRPr/>
            </a:pPr>
            <a:r>
              <a:rPr lang="tr-TR" sz="2400" dirty="0" err="1"/>
              <a:t>Miryokefalon</a:t>
            </a:r>
            <a:r>
              <a:rPr lang="tr-TR" sz="2400" dirty="0"/>
              <a:t> Savaşı'nın kazanılması, </a:t>
            </a:r>
            <a:r>
              <a:rPr lang="tr-TR" sz="2400" dirty="0" smtClean="0"/>
              <a:t>Doğu </a:t>
            </a:r>
            <a:r>
              <a:rPr lang="tr-TR" sz="2400" dirty="0" err="1" smtClean="0"/>
              <a:t>Roma'ın</a:t>
            </a:r>
            <a:r>
              <a:rPr lang="tr-TR" sz="2400" dirty="0" smtClean="0"/>
              <a:t> </a:t>
            </a:r>
            <a:r>
              <a:rPr lang="tr-TR" sz="2400" dirty="0"/>
              <a:t>Türkleri Anadolu'dan atma ümidini tamamen sona erdirmiş ve Anadolu'nun "Türk Yurdu" olduğunu kesinleştirmiştir.</a:t>
            </a:r>
            <a:endParaRPr lang="tr-TR" sz="2400" dirty="0">
              <a:latin typeface="Arial" charset="0"/>
              <a:cs typeface="Arial" charset="0"/>
            </a:endParaRPr>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3221357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spcBef>
                <a:spcPct val="20000"/>
              </a:spcBef>
              <a:defRPr/>
            </a:pPr>
            <a:r>
              <a:rPr lang="tr-TR" sz="2400" dirty="0"/>
              <a:t>Türkiye Selçuklularının kervansaraylarda tüccarlara üç gün ücretsiz konaklama ve yemek hizmeti sunması, devletin ticareti teşvik eden "sosyal devlet" anlayışına sahip olduğunu gösterir.</a:t>
            </a:r>
            <a:endParaRPr lang="tr-TR" sz="2400" dirty="0">
              <a:latin typeface="Arial" charset="0"/>
              <a:cs typeface="Arial" charset="0"/>
            </a:endParaRPr>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5624421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spcBef>
                <a:spcPct val="20000"/>
              </a:spcBef>
              <a:defRPr/>
            </a:pPr>
            <a:r>
              <a:rPr lang="tr-TR" sz="2400" dirty="0" err="1"/>
              <a:t>Yağıbasan</a:t>
            </a:r>
            <a:r>
              <a:rPr lang="tr-TR" sz="2400" dirty="0"/>
              <a:t> Medresesi, </a:t>
            </a:r>
            <a:r>
              <a:rPr lang="tr-TR" sz="2400" dirty="0" err="1"/>
              <a:t>Danişmentliler</a:t>
            </a:r>
            <a:r>
              <a:rPr lang="tr-TR" sz="2400" dirty="0"/>
              <a:t> tarafından sağlık hizmeti vermek amacıyla kurulmuştur.</a:t>
            </a:r>
            <a:endParaRPr lang="tr-TR" sz="2400" dirty="0">
              <a:latin typeface="Arial" charset="0"/>
              <a:cs typeface="Arial" charset="0"/>
            </a:endParaRPr>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349754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spcBef>
                <a:spcPct val="20000"/>
              </a:spcBef>
              <a:defRPr/>
            </a:pPr>
            <a:r>
              <a:rPr lang="tr-TR" sz="2400" dirty="0"/>
              <a:t>Anadolu'da yapılan cami, medrese, köprü ve çeşme gibi mimari eserler, Türklerin bu toprakları geçici bir işgal bölgesi değil, ebedi bir vatan olarak gördüklerinin kanıtıdır.</a:t>
            </a:r>
            <a:endParaRPr lang="tr-TR" sz="2400" dirty="0">
              <a:latin typeface="Arial" charset="0"/>
              <a:cs typeface="Arial" charset="0"/>
            </a:endParaRPr>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1764285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spcBef>
                <a:spcPct val="20000"/>
              </a:spcBef>
              <a:defRPr/>
            </a:pPr>
            <a:r>
              <a:rPr lang="tr-TR" sz="2400" dirty="0" err="1"/>
              <a:t>Kösedağ</a:t>
            </a:r>
            <a:r>
              <a:rPr lang="tr-TR" sz="2400" dirty="0"/>
              <a:t> Savaşı, Türkiye Selçuklu Devleti’nin en parlak askerî başarısıdır.</a:t>
            </a:r>
            <a:endParaRPr lang="tr-TR" sz="2400" dirty="0">
              <a:latin typeface="Arial" charset="0"/>
              <a:cs typeface="Arial" charset="0"/>
            </a:endParaRPr>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920069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Külliyeler sadece ibadet amacıyla kullanılan yapılardır.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3134079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Haçlı </a:t>
            </a:r>
            <a:r>
              <a:rPr lang="tr-TR" sz="2400" dirty="0" smtClean="0"/>
              <a:t>Saldırıları </a:t>
            </a:r>
            <a:r>
              <a:rPr lang="tr-TR" sz="2400" dirty="0"/>
              <a:t>sırasında Avrupalıların kağıt, matbaa ve pusulayı Müslümanlardan öğrenmesi, bu savaşların sadece yıkıma değil, aynı zamanda medeniyetler arası kültürel etkileşime de yol açtığını gösterir.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3076582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Darüşşifalar askerlerin eğitim gördüğü askerî kurumlardır.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2740114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Haçlı </a:t>
            </a:r>
            <a:r>
              <a:rPr lang="tr-TR" sz="2400" dirty="0" smtClean="0"/>
              <a:t>Saldırıları </a:t>
            </a:r>
            <a:r>
              <a:rPr lang="tr-TR" sz="2400" dirty="0"/>
              <a:t>sonucunda Avrupa’da kiliseye olan güven artmıştır.</a:t>
            </a:r>
            <a:endParaRPr lang="ko-KR" altLang="en-US" sz="32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8489963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Türkiye Selçuklu Devleti'nin Sinop ve Alanya'yı alarak tersaneler kurması, devletin uluslararası ticaret yollarını denetim altına alma ve deniz gücü olma stratejisini yansıtır.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8520244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608415"/>
            <a:ext cx="12192000" cy="592573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rgbClr val="FF0000"/>
                </a:solidFill>
              </a:rPr>
              <a:t>UYGULANIŞI</a:t>
            </a:r>
          </a:p>
          <a:p>
            <a:pPr marL="342900" indent="-342900">
              <a:buFont typeface="Arial" panose="020B0604020202020204" pitchFamily="34" charset="0"/>
              <a:buChar char="•"/>
            </a:pPr>
            <a:r>
              <a:rPr lang="tr-TR" sz="2400" dirty="0">
                <a:solidFill>
                  <a:schemeClr val="tx1"/>
                </a:solidFill>
              </a:rPr>
              <a:t>Bu etkinlikte iki grup oluşturulur.</a:t>
            </a:r>
          </a:p>
          <a:p>
            <a:pPr marL="342900" indent="-342900">
              <a:buFont typeface="Arial" panose="020B0604020202020204" pitchFamily="34" charset="0"/>
              <a:buChar char="•"/>
            </a:pPr>
            <a:r>
              <a:rPr lang="tr-TR" sz="2400" dirty="0">
                <a:solidFill>
                  <a:schemeClr val="tx1"/>
                </a:solidFill>
              </a:rPr>
              <a:t>A grubunun 1. öğrencisi ile B </a:t>
            </a:r>
            <a:r>
              <a:rPr lang="tr-TR" sz="2400" dirty="0" smtClean="0">
                <a:solidFill>
                  <a:schemeClr val="tx1"/>
                </a:solidFill>
              </a:rPr>
              <a:t>grubunun </a:t>
            </a:r>
            <a:r>
              <a:rPr lang="tr-TR" sz="2400" dirty="0">
                <a:solidFill>
                  <a:schemeClr val="tx1"/>
                </a:solidFill>
              </a:rPr>
              <a:t>1. öğrencisi tahtaya çıkar.</a:t>
            </a:r>
          </a:p>
          <a:p>
            <a:pPr marL="342900" indent="-342900">
              <a:buFont typeface="Arial" panose="020B0604020202020204" pitchFamily="34" charset="0"/>
              <a:buChar char="•"/>
            </a:pPr>
            <a:r>
              <a:rPr lang="tr-TR" sz="2400" dirty="0">
                <a:solidFill>
                  <a:schemeClr val="tx1"/>
                </a:solidFill>
              </a:rPr>
              <a:t>A grubunun öğrencileri A </a:t>
            </a:r>
            <a:r>
              <a:rPr lang="tr-TR" sz="2400" dirty="0" smtClean="0">
                <a:solidFill>
                  <a:schemeClr val="tx1"/>
                </a:solidFill>
              </a:rPr>
              <a:t>harfine, </a:t>
            </a:r>
            <a:r>
              <a:rPr lang="tr-TR" sz="2400" dirty="0">
                <a:solidFill>
                  <a:schemeClr val="tx1"/>
                </a:solidFill>
              </a:rPr>
              <a:t>B grubunun öğrencileri ise B harfine basabilir.</a:t>
            </a:r>
          </a:p>
          <a:p>
            <a:pPr marL="342900" indent="-342900">
              <a:buFont typeface="Arial" panose="020B0604020202020204" pitchFamily="34" charset="0"/>
              <a:buChar char="•"/>
            </a:pPr>
            <a:r>
              <a:rPr lang="tr-TR" sz="2400" dirty="0">
                <a:solidFill>
                  <a:schemeClr val="tx1"/>
                </a:solidFill>
              </a:rPr>
              <a:t>Çıkan açık uçlu sorunun cevabını bulan öğrenci 30 saniye içinde kendi harfine basmalıdır.</a:t>
            </a:r>
          </a:p>
          <a:p>
            <a:pPr marL="342900" indent="-342900">
              <a:buFont typeface="Arial" panose="020B0604020202020204" pitchFamily="34" charset="0"/>
              <a:buChar char="•"/>
            </a:pPr>
            <a:r>
              <a:rPr lang="tr-TR" sz="2400" dirty="0">
                <a:solidFill>
                  <a:schemeClr val="tx1"/>
                </a:solidFill>
              </a:rPr>
              <a:t>Kim önce basarsa sorunun cevabını o verecektir. A grubu önce bastıysa açılan pencerede A grubunun harfi </a:t>
            </a:r>
            <a:r>
              <a:rPr lang="tr-TR" sz="2400" dirty="0" smtClean="0">
                <a:solidFill>
                  <a:schemeClr val="tx1"/>
                </a:solidFill>
              </a:rPr>
              <a:t>olacak, </a:t>
            </a:r>
            <a:r>
              <a:rPr lang="tr-TR" sz="2400" dirty="0">
                <a:solidFill>
                  <a:schemeClr val="tx1"/>
                </a:solidFill>
              </a:rPr>
              <a:t>B grubunun harfi olmayacaktır. B grubu önce bastıysa B grubunun harfi </a:t>
            </a:r>
            <a:r>
              <a:rPr lang="tr-TR" sz="2400" dirty="0" smtClean="0">
                <a:solidFill>
                  <a:schemeClr val="tx1"/>
                </a:solidFill>
              </a:rPr>
              <a:t>olacak, </a:t>
            </a:r>
            <a:r>
              <a:rPr lang="tr-TR" sz="2400" dirty="0">
                <a:solidFill>
                  <a:schemeClr val="tx1"/>
                </a:solidFill>
              </a:rPr>
              <a:t>A grubunun harfi olmayacaktır.</a:t>
            </a:r>
          </a:p>
          <a:p>
            <a:pPr marL="342900" indent="-342900">
              <a:buFont typeface="Arial" panose="020B0604020202020204" pitchFamily="34" charset="0"/>
              <a:buChar char="•"/>
            </a:pPr>
            <a:r>
              <a:rPr lang="tr-TR" sz="2400" dirty="0">
                <a:solidFill>
                  <a:schemeClr val="tx1"/>
                </a:solidFill>
              </a:rPr>
              <a:t>Kim önce bastıysa soruya 10 saniye içinde cevap vermelidir. </a:t>
            </a:r>
          </a:p>
          <a:p>
            <a:pPr marL="342900" indent="-342900">
              <a:buFont typeface="Arial" panose="020B0604020202020204" pitchFamily="34" charset="0"/>
              <a:buChar char="•"/>
            </a:pPr>
            <a:r>
              <a:rPr lang="tr-TR" sz="2400" dirty="0">
                <a:solidFill>
                  <a:schemeClr val="tx1"/>
                </a:solidFill>
              </a:rPr>
              <a:t>Öğrenci cevabı verdikten sonra ‘‘Cevap’’ butonuna basılarak doğru cevap açılır.</a:t>
            </a:r>
          </a:p>
          <a:p>
            <a:pPr marL="342900" indent="-342900">
              <a:buFont typeface="Arial" panose="020B0604020202020204" pitchFamily="34" charset="0"/>
              <a:buChar char="•"/>
            </a:pPr>
            <a:r>
              <a:rPr lang="tr-TR" sz="2400" dirty="0">
                <a:solidFill>
                  <a:schemeClr val="tx1"/>
                </a:solidFill>
              </a:rPr>
              <a:t>Eğer 10 saniye içinde cevap vermezse ‘‘Soruya Dön’’ tuşu ile soruya tekrar dönülür. Bu sefer diğer öğrencinin </a:t>
            </a:r>
            <a:r>
              <a:rPr lang="tr-TR" sz="2400" dirty="0" smtClean="0">
                <a:solidFill>
                  <a:schemeClr val="tx1"/>
                </a:solidFill>
              </a:rPr>
              <a:t>cevaplaması </a:t>
            </a:r>
            <a:r>
              <a:rPr lang="tr-TR" sz="2400" dirty="0">
                <a:solidFill>
                  <a:schemeClr val="tx1"/>
                </a:solidFill>
              </a:rPr>
              <a:t>istenir. </a:t>
            </a:r>
          </a:p>
          <a:p>
            <a:pPr marL="342900" indent="-342900">
              <a:buFont typeface="Arial" panose="020B0604020202020204" pitchFamily="34" charset="0"/>
              <a:buChar char="•"/>
            </a:pPr>
            <a:r>
              <a:rPr lang="tr-TR" sz="2400" dirty="0">
                <a:solidFill>
                  <a:schemeClr val="tx1"/>
                </a:solidFill>
              </a:rPr>
              <a:t>Doğru cevap verildi ise gruplardan iki yeni öğrenci gelir ve ‘‘Yeni Soru’’ butonuna basılarak yeni soruya geçilir.</a:t>
            </a:r>
          </a:p>
        </p:txBody>
      </p:sp>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7"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5218577" y="5967389"/>
            <a:ext cx="1871362" cy="818356"/>
            <a:chOff x="10081839" y="4157577"/>
            <a:chExt cx="1871362" cy="818356"/>
          </a:xfrm>
        </p:grpSpPr>
        <p:sp>
          <p:nvSpPr>
            <p:cNvPr id="13"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4" name="Resim 13">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10277419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 action="ppaction://hlinkshowjump?jump=nextslide"/>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7"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“Anadolu’nun Doğu Kilidi” olarak bilinen, Selçuklular tarafından fethedilen önemli </a:t>
            </a:r>
            <a:r>
              <a:rPr lang="tr-TR" sz="2400" b="1" dirty="0" smtClean="0"/>
              <a:t>kaledir.</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28143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Ani Kalesi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4" name="Grup 3"/>
          <p:cNvGrpSpPr/>
          <p:nvPr/>
        </p:nvGrpSpPr>
        <p:grpSpPr>
          <a:xfrm>
            <a:off x="4184799" y="5864283"/>
            <a:ext cx="1886927" cy="818356"/>
            <a:chOff x="4044500" y="5864283"/>
            <a:chExt cx="1886927" cy="818356"/>
          </a:xfrm>
        </p:grpSpPr>
        <p:sp>
          <p:nvSpPr>
            <p:cNvPr id="29"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0" name="Resim 29">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26807300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Ani Kalesi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84799" y="5864283"/>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724882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Diyarbakır, Mardin ve Hasankeyf çevresinde hüküm süren ilk Türk beyliklerinden </a:t>
            </a:r>
            <a:r>
              <a:rPr lang="tr-TR" sz="2400" b="1" dirty="0" smtClean="0"/>
              <a:t>biridir.</a:t>
            </a:r>
            <a:endParaRPr lang="ko-KR" altLang="en-US" sz="2400" b="1" dirty="0"/>
          </a:p>
        </p:txBody>
      </p:sp>
      <p:grpSp>
        <p:nvGrpSpPr>
          <p:cNvPr id="72" name="Grup 71"/>
          <p:cNvGrpSpPr/>
          <p:nvPr/>
        </p:nvGrpSpPr>
        <p:grpSpPr>
          <a:xfrm>
            <a:off x="5167493" y="5975819"/>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4359590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err="1" smtClean="0"/>
              <a:t>Artuklular</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9" name="Grup 28"/>
          <p:cNvGrpSpPr/>
          <p:nvPr/>
        </p:nvGrpSpPr>
        <p:grpSpPr>
          <a:xfrm>
            <a:off x="4196210" y="5840174"/>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pic>
        <p:nvPicPr>
          <p:cNvPr id="2" name="Resim 1">
            <a:hlinkClick r:id="rId11" action="ppaction://hlinksldjump"/>
          </p:cNvPr>
          <p:cNvPicPr>
            <a:picLocks noChangeAspect="1"/>
          </p:cNvPicPr>
          <p:nvPr/>
        </p:nvPicPr>
        <p:blipFill>
          <a:blip r:embed="rId12"/>
          <a:stretch>
            <a:fillRect/>
          </a:stretch>
        </p:blipFill>
        <p:spPr>
          <a:xfrm>
            <a:off x="6165160" y="5831607"/>
            <a:ext cx="1871634" cy="823031"/>
          </a:xfrm>
          <a:prstGeom prst="rect">
            <a:avLst/>
          </a:prstGeom>
        </p:spPr>
      </p:pic>
      <p:sp>
        <p:nvSpPr>
          <p:cNvPr id="23"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019325757"/>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5" grpId="0"/>
      <p:bldP spid="26" grpId="0"/>
      <p:bldP spid="27" grpId="0"/>
      <p:bldP spid="28"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err="1" smtClean="0"/>
              <a:t>Artuklular</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4196210" y="5847450"/>
            <a:ext cx="1886927" cy="818356"/>
            <a:chOff x="4044500" y="5864283"/>
            <a:chExt cx="1886927" cy="818356"/>
          </a:xfrm>
        </p:grpSpPr>
        <p:sp>
          <p:nvSpPr>
            <p:cNvPr id="25"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pic>
        <p:nvPicPr>
          <p:cNvPr id="28" name="Resim 27">
            <a:hlinkClick r:id="rId11" action="ppaction://hlinksldjump"/>
          </p:cNvPr>
          <p:cNvPicPr>
            <a:picLocks noChangeAspect="1"/>
          </p:cNvPicPr>
          <p:nvPr/>
        </p:nvPicPr>
        <p:blipFill>
          <a:blip r:embed="rId12"/>
          <a:stretch>
            <a:fillRect/>
          </a:stretch>
        </p:blipFill>
        <p:spPr>
          <a:xfrm>
            <a:off x="6165160" y="5831607"/>
            <a:ext cx="1871634" cy="823031"/>
          </a:xfrm>
          <a:prstGeom prst="rect">
            <a:avLst/>
          </a:prstGeom>
        </p:spPr>
      </p:pic>
      <p:sp>
        <p:nvSpPr>
          <p:cNvPr id="23"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4"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2230987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İlk Türk </a:t>
            </a:r>
            <a:r>
              <a:rPr lang="tr-TR" sz="2400" b="1" dirty="0" smtClean="0"/>
              <a:t>denizcisi olarak kabul edilen kişidir.</a:t>
            </a:r>
            <a:endParaRPr lang="ko-KR" altLang="en-US" sz="2400" b="1" dirty="0"/>
          </a:p>
        </p:txBody>
      </p:sp>
      <p:grpSp>
        <p:nvGrpSpPr>
          <p:cNvPr id="72" name="Grup 71"/>
          <p:cNvGrpSpPr/>
          <p:nvPr/>
        </p:nvGrpSpPr>
        <p:grpSpPr>
          <a:xfrm>
            <a:off x="5167493"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5627973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Çaka Bey</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37219"/>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73215759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Çaka Bey</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37219"/>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096542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smtClean="0"/>
              <a:t>Anadolu’da Türk beylik ve devletlerinde hastaların tedavisi için yapılan binalar verilen isimdir.</a:t>
            </a:r>
            <a:endParaRPr lang="ko-KR" altLang="en-US" sz="2400" b="1" dirty="0"/>
          </a:p>
        </p:txBody>
      </p:sp>
      <p:grpSp>
        <p:nvGrpSpPr>
          <p:cNvPr id="75" name="Grup 74"/>
          <p:cNvGrpSpPr/>
          <p:nvPr/>
        </p:nvGrpSpPr>
        <p:grpSpPr>
          <a:xfrm>
            <a:off x="5167493" y="5977820"/>
            <a:ext cx="1871362" cy="818356"/>
            <a:chOff x="4784941" y="5969932"/>
            <a:chExt cx="1871362" cy="818356"/>
          </a:xfrm>
        </p:grpSpPr>
        <p:sp>
          <p:nvSpPr>
            <p:cNvPr id="76"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8" name="Resim 77">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9141676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Darüşşifa</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88327768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Darüşşifa</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89046817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Avrupalı Hristiyanların kutsal yerleri almak ve Türkleri Anadolu’dan atmak amacıyla düzenledikleri seferler.</a:t>
            </a:r>
            <a:endParaRPr lang="ko-KR" altLang="en-US" sz="2400" b="1" dirty="0"/>
          </a:p>
        </p:txBody>
      </p:sp>
      <p:grpSp>
        <p:nvGrpSpPr>
          <p:cNvPr id="72" name="Grup 71"/>
          <p:cNvGrpSpPr/>
          <p:nvPr/>
        </p:nvGrpSpPr>
        <p:grpSpPr>
          <a:xfrm>
            <a:off x="5230900" y="5975819"/>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59464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Haçlı </a:t>
            </a:r>
            <a:r>
              <a:rPr lang="tr-TR" altLang="ko-KR" sz="2400" dirty="0" smtClean="0"/>
              <a:t>Saldırıları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9557400"/>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Haçlı </a:t>
            </a:r>
            <a:r>
              <a:rPr lang="tr-TR" altLang="ko-KR" sz="2400" dirty="0" smtClean="0"/>
              <a:t>Saldırıları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74832655"/>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smtClean="0"/>
              <a:t>Yoksullara, öğrencilere ücretsiz yemek verilen kurumdur.</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281692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İmarethane</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64283"/>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35882786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İmarethane</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64283"/>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91672395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smtClean="0"/>
              <a:t>Tüccarların </a:t>
            </a:r>
            <a:r>
              <a:rPr lang="tr-TR" sz="2400" b="1" dirty="0"/>
              <a:t>ve kervanların ücretsiz konakladığı ticaret </a:t>
            </a:r>
            <a:r>
              <a:rPr lang="tr-TR" sz="2400" b="1" dirty="0" smtClean="0"/>
              <a:t>yapılarıdır.</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5053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Kervansaray</a:t>
            </a:r>
            <a:endParaRPr lang="ko-KR" altLang="en-US" sz="2400" dirty="0"/>
          </a:p>
          <a:p>
            <a:pPr algn="ctr"/>
            <a:endParaRPr lang="ko-KR" altLang="en-US" sz="2400" b="1"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64283"/>
            <a:ext cx="1871362" cy="818356"/>
            <a:chOff x="4784941" y="5969932"/>
            <a:chExt cx="1871362" cy="818356"/>
          </a:xfrm>
        </p:grpSpPr>
        <p:sp>
          <p:nvSpPr>
            <p:cNvPr id="27"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9589546"/>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Kervansaray</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64283"/>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01276840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smtClean="0"/>
              <a:t>Haçlılar için kutsal olan ve Müslümanların elinden almak istedikleri şehirdir?</a:t>
            </a:r>
            <a:endParaRPr lang="ko-KR" altLang="en-US" sz="2400" b="1" dirty="0"/>
          </a:p>
        </p:txBody>
      </p:sp>
      <p:grpSp>
        <p:nvGrpSpPr>
          <p:cNvPr id="72" name="Grup 71"/>
          <p:cNvGrpSpPr/>
          <p:nvPr/>
        </p:nvGrpSpPr>
        <p:grpSpPr>
          <a:xfrm>
            <a:off x="5230900" y="5903257"/>
            <a:ext cx="1871362" cy="818356"/>
            <a:chOff x="4784941" y="5969932"/>
            <a:chExt cx="1871362" cy="818356"/>
          </a:xfrm>
        </p:grpSpPr>
        <p:sp>
          <p:nvSpPr>
            <p:cNvPr id="75"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5802018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Kudüs</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76949994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Kudüs</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62661386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Merkezinde cami bulunan; medrese, darüşşifa, imaret gibi yapılardan oluşan yapı </a:t>
            </a:r>
            <a:r>
              <a:rPr lang="tr-TR" sz="2400" b="1" dirty="0" smtClean="0"/>
              <a:t>topluluğudur.</a:t>
            </a:r>
            <a:endParaRPr lang="ko-KR" altLang="en-US" sz="2400" b="1" dirty="0"/>
          </a:p>
        </p:txBody>
      </p:sp>
      <p:grpSp>
        <p:nvGrpSpPr>
          <p:cNvPr id="72" name="Grup 71"/>
          <p:cNvGrpSpPr/>
          <p:nvPr/>
        </p:nvGrpSpPr>
        <p:grpSpPr>
          <a:xfrm>
            <a:off x="5230900" y="5969932"/>
            <a:ext cx="1871362" cy="818356"/>
            <a:chOff x="4784941" y="5969932"/>
            <a:chExt cx="1871362" cy="818356"/>
          </a:xfrm>
        </p:grpSpPr>
        <p:sp>
          <p:nvSpPr>
            <p:cNvPr id="75"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475958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Külliye</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694"/>
            <a:ext cx="1871362" cy="818356"/>
            <a:chOff x="4784941" y="5969932"/>
            <a:chExt cx="1871362" cy="818356"/>
          </a:xfrm>
        </p:grpSpPr>
        <p:sp>
          <p:nvSpPr>
            <p:cNvPr id="27"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561002538"/>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Külliye</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694"/>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2587523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err="1" smtClean="0"/>
              <a:t>Artuklular</a:t>
            </a:r>
            <a:r>
              <a:rPr lang="tr-TR" sz="2400" b="1" dirty="0" smtClean="0"/>
              <a:t> tarafından yapılan dünyanın tek kemerli en büyük taş köprüsüdür.</a:t>
            </a:r>
            <a:endParaRPr lang="ko-KR" altLang="en-US" sz="2400" b="1" dirty="0"/>
          </a:p>
        </p:txBody>
      </p:sp>
      <p:grpSp>
        <p:nvGrpSpPr>
          <p:cNvPr id="72" name="Grup 71"/>
          <p:cNvGrpSpPr/>
          <p:nvPr/>
        </p:nvGrpSpPr>
        <p:grpSpPr>
          <a:xfrm>
            <a:off x="5230900" y="5969932"/>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42532657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Malabadi Köprüsü</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1" name="Grup 20"/>
          <p:cNvGrpSpPr/>
          <p:nvPr/>
        </p:nvGrpSpPr>
        <p:grpSpPr>
          <a:xfrm>
            <a:off x="5102751" y="5977820"/>
            <a:ext cx="1886927" cy="818356"/>
            <a:chOff x="4044500" y="5864283"/>
            <a:chExt cx="1886927" cy="818356"/>
          </a:xfrm>
        </p:grpSpPr>
        <p:sp>
          <p:nvSpPr>
            <p:cNvPr id="22" name="Google Shape;827;p11">
              <a:hlinkClick r:id="rId9"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3" name="Resim 22">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4"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3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3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4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4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85417636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6" grpId="0"/>
      <p:bldP spid="27" grpId="0"/>
      <p:bldP spid="28" grpId="0"/>
      <p:bldP spid="29" grpId="0"/>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Malabadi </a:t>
            </a:r>
            <a:r>
              <a:rPr lang="tr-TR" altLang="ko-KR" sz="2400" dirty="0"/>
              <a:t>K</a:t>
            </a:r>
            <a:r>
              <a:rPr lang="tr-TR" altLang="ko-KR" sz="2400" dirty="0" smtClean="0"/>
              <a:t>öprüsü</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1" name="Grup 20"/>
          <p:cNvGrpSpPr/>
          <p:nvPr/>
        </p:nvGrpSpPr>
        <p:grpSpPr>
          <a:xfrm>
            <a:off x="5102751" y="5977820"/>
            <a:ext cx="1886927" cy="818356"/>
            <a:chOff x="4044500" y="5864283"/>
            <a:chExt cx="1886927" cy="818356"/>
          </a:xfrm>
        </p:grpSpPr>
        <p:sp>
          <p:nvSpPr>
            <p:cNvPr id="24" name="Google Shape;827;p11">
              <a:hlinkClick r:id="rId9"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5" name="Resim 24">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2"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3"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3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3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4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4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29648297"/>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6" grpId="0"/>
      <p:bldP spid="27" grpId="0"/>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Türk toplumunda, komşuların birbirlerine yemek vermesi, aşure gününde aşurelerin dağıtılması, cenaze evlerine yemek götürülmesi, düğünlerde hediye verilmesi, ihtiyaç sahibi insanlar için aşevleri kurulması gibi uygulamalar görülmektedir.</a:t>
            </a:r>
            <a:br>
              <a:rPr lang="tr-TR" sz="2400" dirty="0"/>
            </a:br>
            <a:r>
              <a:rPr lang="tr-TR" sz="2400" b="1" dirty="0"/>
              <a:t>Bu uygulamaların toplumda aşağıdakilerden hangisinin gelişimine katkı sağladığı </a:t>
            </a:r>
            <a:r>
              <a:rPr lang="tr-TR" sz="2400" b="1" u="sng" dirty="0"/>
              <a:t>söylenemez</a:t>
            </a:r>
            <a:r>
              <a:rPr lang="tr-TR" sz="2400" b="1" dirty="0"/>
              <a:t>?</a:t>
            </a:r>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r>
              <a:rPr lang="tr-TR" sz="2400" b="1" dirty="0"/>
              <a:t/>
            </a:r>
            <a:br>
              <a:rPr lang="tr-TR" sz="2400" b="1" dirty="0"/>
            </a:br>
            <a:r>
              <a:rPr lang="tr-TR" sz="2400" dirty="0"/>
              <a:t> </a:t>
            </a:r>
            <a:r>
              <a:rPr lang="tr-TR" sz="2400" dirty="0" smtClean="0"/>
              <a:t>    Sosyal </a:t>
            </a:r>
            <a:r>
              <a:rPr lang="tr-TR" sz="2400" dirty="0"/>
              <a:t>yardımlaşma ve dayanışmanın</a:t>
            </a:r>
            <a:br>
              <a:rPr lang="tr-TR" sz="2400" dirty="0"/>
            </a:br>
            <a:r>
              <a:rPr lang="tr-TR" sz="2400" dirty="0"/>
              <a:t> </a:t>
            </a:r>
            <a:r>
              <a:rPr lang="tr-TR" sz="2400" dirty="0" smtClean="0"/>
              <a:t>    Toplumsal </a:t>
            </a:r>
            <a:r>
              <a:rPr lang="tr-TR" sz="2400" dirty="0"/>
              <a:t>birlik ve beraberliğin</a:t>
            </a:r>
            <a:br>
              <a:rPr lang="tr-TR" sz="2400" dirty="0"/>
            </a:br>
            <a:r>
              <a:rPr lang="tr-TR" sz="2400" dirty="0"/>
              <a:t> </a:t>
            </a:r>
            <a:r>
              <a:rPr lang="tr-TR" sz="2400" dirty="0" smtClean="0"/>
              <a:t>    </a:t>
            </a:r>
            <a:r>
              <a:rPr lang="tr-TR" sz="2400" dirty="0"/>
              <a:t>Şefkat ve merhametin</a:t>
            </a:r>
            <a:br>
              <a:rPr lang="tr-TR" sz="2400" dirty="0"/>
            </a:br>
            <a:r>
              <a:rPr lang="tr-TR" sz="2400" dirty="0"/>
              <a:t> </a:t>
            </a:r>
            <a:r>
              <a:rPr lang="tr-TR" sz="2400" dirty="0" smtClean="0"/>
              <a:t>    </a:t>
            </a:r>
            <a:r>
              <a:rPr lang="tr-TR" sz="2400" dirty="0"/>
              <a:t>Sağlıklı yaşama verilen değerin</a:t>
            </a:r>
            <a:endParaRPr lang="tr-TR" sz="48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7265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2024</a:t>
            </a:r>
            <a:endParaRPr lang="tr-TR" sz="2400" dirty="0" smtClean="0"/>
          </a:p>
        </p:txBody>
      </p:sp>
      <p:sp>
        <p:nvSpPr>
          <p:cNvPr id="15" name="Yuvarlatılmış Dikdörtgen 14"/>
          <p:cNvSpPr/>
          <p:nvPr/>
        </p:nvSpPr>
        <p:spPr>
          <a:xfrm>
            <a:off x="295403" y="487146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6" name="Yuvarlatılmış Dikdörtgen 15"/>
          <p:cNvSpPr/>
          <p:nvPr/>
        </p:nvSpPr>
        <p:spPr>
          <a:xfrm>
            <a:off x="295402" y="522817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7" name="Yuvarlatılmış Dikdörtgen 16"/>
          <p:cNvSpPr/>
          <p:nvPr/>
        </p:nvSpPr>
        <p:spPr>
          <a:xfrm>
            <a:off x="295226" y="559637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8" name="Yuvarlatılmış Dikdörtgen 17"/>
          <p:cNvSpPr/>
          <p:nvPr/>
        </p:nvSpPr>
        <p:spPr>
          <a:xfrm>
            <a:off x="306463" y="595841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9" name="Resim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9547" y="5940569"/>
            <a:ext cx="345083" cy="322350"/>
          </a:xfrm>
          <a:prstGeom prst="rect">
            <a:avLst/>
          </a:prstGeom>
        </p:spPr>
      </p:pic>
      <p:pic>
        <p:nvPicPr>
          <p:cNvPr id="20" name="Resim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4830390"/>
            <a:ext cx="344412" cy="329278"/>
          </a:xfrm>
          <a:prstGeom prst="rect">
            <a:avLst/>
          </a:prstGeom>
        </p:spPr>
      </p:pic>
      <p:pic>
        <p:nvPicPr>
          <p:cNvPr id="21" name="Resim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5195853"/>
            <a:ext cx="344412" cy="329278"/>
          </a:xfrm>
          <a:prstGeom prst="rect">
            <a:avLst/>
          </a:prstGeom>
        </p:spPr>
      </p:pic>
      <p:pic>
        <p:nvPicPr>
          <p:cNvPr id="22" name="Resim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5556678"/>
            <a:ext cx="344412" cy="329278"/>
          </a:xfrm>
          <a:prstGeom prst="rect">
            <a:avLst/>
          </a:prstGeom>
        </p:spPr>
      </p:pic>
      <p:pic>
        <p:nvPicPr>
          <p:cNvPr id="26" name="Resim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31" name="Grup 30"/>
          <p:cNvGrpSpPr/>
          <p:nvPr/>
        </p:nvGrpSpPr>
        <p:grpSpPr>
          <a:xfrm>
            <a:off x="10167416" y="5920791"/>
            <a:ext cx="1871362" cy="818356"/>
            <a:chOff x="4784941" y="5969932"/>
            <a:chExt cx="1871362" cy="818356"/>
          </a:xfrm>
        </p:grpSpPr>
        <p:sp>
          <p:nvSpPr>
            <p:cNvPr id="3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3" name="Resim 32">
              <a:hlinkClick r:id="" action="ppaction://hlinkshowjump?jump=nextslide"/>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pic>
        <p:nvPicPr>
          <p:cNvPr id="23" name="Resim 2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0" y="-656949"/>
            <a:ext cx="12192000" cy="8128677"/>
          </a:xfrm>
          <a:prstGeom prst="rect">
            <a:avLst/>
          </a:prstGeom>
        </p:spPr>
      </p:pic>
      <p:pic>
        <p:nvPicPr>
          <p:cNvPr id="24" name="Resim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1390" y="5211193"/>
            <a:ext cx="8051080" cy="914895"/>
          </a:xfrm>
          <a:prstGeom prst="rect">
            <a:avLst/>
          </a:prstGeom>
        </p:spPr>
      </p:pic>
    </p:spTree>
    <p:custDataLst>
      <p:tags r:id="rId1"/>
    </p:custDataLst>
    <p:extLst>
      <p:ext uri="{BB962C8B-B14F-4D97-AF65-F5344CB8AC3E}">
        <p14:creationId xmlns:p14="http://schemas.microsoft.com/office/powerpoint/2010/main" val="193983919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8"/>
                  </p:tgtEl>
                </p:cond>
              </p:nextCondLst>
            </p:seq>
            <p:seq concurrent="1" nextAc="seek">
              <p:cTn id="15" restart="whenNotActive" fill="hold" evtFilter="cancelBubble" nodeType="interactiveSeq">
                <p:stCondLst>
                  <p:cond evt="onClick" delay="0">
                    <p:tgtEl>
                      <p:spTgt spid="15"/>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500" fill="hold"/>
                                        <p:tgtEl>
                                          <p:spTgt spid="20"/>
                                        </p:tgtEl>
                                        <p:attrNameLst>
                                          <p:attrName>ppt_w</p:attrName>
                                        </p:attrNameLst>
                                      </p:cBhvr>
                                      <p:tavLst>
                                        <p:tav tm="0">
                                          <p:val>
                                            <p:fltVal val="0"/>
                                          </p:val>
                                        </p:tav>
                                        <p:tav tm="100000">
                                          <p:val>
                                            <p:strVal val="#ppt_w"/>
                                          </p:val>
                                        </p:tav>
                                      </p:tavLst>
                                    </p:anim>
                                    <p:anim calcmode="lin" valueType="num">
                                      <p:cBhvr>
                                        <p:cTn id="21" dur="500" fill="hold"/>
                                        <p:tgtEl>
                                          <p:spTgt spid="20"/>
                                        </p:tgtEl>
                                        <p:attrNameLst>
                                          <p:attrName>ppt_h</p:attrName>
                                        </p:attrNameLst>
                                      </p:cBhvr>
                                      <p:tavLst>
                                        <p:tav tm="0">
                                          <p:val>
                                            <p:fltVal val="0"/>
                                          </p:val>
                                        </p:tav>
                                        <p:tav tm="100000">
                                          <p:val>
                                            <p:strVal val="#ppt_h"/>
                                          </p:val>
                                        </p:tav>
                                      </p:tavLst>
                                    </p:anim>
                                    <p:animEffect transition="in" filter="fade">
                                      <p:cBhvr>
                                        <p:cTn id="22" dur="500"/>
                                        <p:tgtEl>
                                          <p:spTgt spid="20"/>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5"/>
                  </p:tgtEl>
                </p:cond>
              </p:nextCondLst>
            </p:seq>
            <p:seq concurrent="1" nextAc="seek">
              <p:cTn id="23" restart="whenNotActive" fill="hold" evtFilter="cancelBubble" nodeType="interactiveSeq">
                <p:stCondLst>
                  <p:cond evt="onClick" delay="0">
                    <p:tgtEl>
                      <p:spTgt spid="16"/>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6"/>
                  </p:tgtEl>
                </p:cond>
              </p:nextCondLst>
            </p:seq>
            <p:seq concurrent="1" nextAc="seek">
              <p:cTn id="31" restart="whenNotActive" fill="hold" evtFilter="cancelBubble" nodeType="interactiveSeq">
                <p:stCondLst>
                  <p:cond evt="onClick" delay="0">
                    <p:tgtEl>
                      <p:spTgt spid="17"/>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7"/>
                  </p:tgtEl>
                </p:cond>
              </p:nextCondLst>
            </p:seq>
          </p:childTnLst>
        </p:cTn>
      </p:par>
    </p:tnLst>
    <p:bldLst>
      <p:bldP spid="7"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Ahi Evran ve ailesi, Moğol baskısı nedeniyle Anadolu’ya gelerek yerleşti. Ahi Evran burada Ahilik Teşkilatını kurdu. Ahilik Teşkilatı, Anadolu’nun Türk yurdu olması konusunda önemli katkılar verdi. Bu teşkilatın amacı, halka geçimini sağlayacak iş edindirmek ve güzel ahlak sahibi olmayı öğretmekti. Halk bu teşkilat sayesinde çırak, kalfa ve usta ilişkisi içerisinde bilgi ve beceri kazanarak iş sahibi oldu.</a:t>
            </a:r>
            <a:br>
              <a:rPr lang="tr-TR" sz="2400" dirty="0"/>
            </a:br>
            <a:r>
              <a:rPr lang="tr-TR" sz="2400" b="1" dirty="0"/>
              <a:t>Buna göre, Ahilik Teşkilatı ile ilgili aşağıdakilerden hangisi söylenebilir?</a:t>
            </a:r>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a:p>
          <a:p>
            <a:pPr>
              <a:spcBef>
                <a:spcPct val="0"/>
              </a:spcBef>
            </a:pPr>
            <a:r>
              <a:rPr lang="tr-TR" sz="2400" b="1" dirty="0"/>
              <a:t/>
            </a:r>
            <a:br>
              <a:rPr lang="tr-TR" sz="2400" b="1" dirty="0"/>
            </a:br>
            <a:r>
              <a:rPr lang="tr-TR" sz="2400" dirty="0"/>
              <a:t> </a:t>
            </a:r>
            <a:r>
              <a:rPr lang="tr-TR" sz="2400" dirty="0" smtClean="0"/>
              <a:t>    </a:t>
            </a:r>
            <a:r>
              <a:rPr lang="tr-TR" sz="2400" dirty="0"/>
              <a:t>Anadolu’da birçok mimari eser yaptıkları</a:t>
            </a:r>
            <a:br>
              <a:rPr lang="tr-TR" sz="2400" dirty="0"/>
            </a:br>
            <a:r>
              <a:rPr lang="tr-TR" sz="2400" dirty="0"/>
              <a:t> </a:t>
            </a:r>
            <a:r>
              <a:rPr lang="tr-TR" sz="2400" dirty="0" smtClean="0"/>
              <a:t>    </a:t>
            </a:r>
            <a:r>
              <a:rPr lang="tr-TR" sz="2400" dirty="0"/>
              <a:t>Moğolların, Anadolu’yu işgal etmesini önledikleri</a:t>
            </a:r>
            <a:br>
              <a:rPr lang="tr-TR" sz="2400" dirty="0"/>
            </a:br>
            <a:r>
              <a:rPr lang="tr-TR" sz="2400" dirty="0"/>
              <a:t> </a:t>
            </a:r>
            <a:r>
              <a:rPr lang="tr-TR" sz="2400" dirty="0" smtClean="0"/>
              <a:t>    </a:t>
            </a:r>
            <a:r>
              <a:rPr lang="tr-TR" sz="2400" dirty="0"/>
              <a:t>Mesleki eğitim alanında çalışmalar yaptıkları</a:t>
            </a:r>
            <a:br>
              <a:rPr lang="tr-TR" sz="2400" dirty="0"/>
            </a:br>
            <a:r>
              <a:rPr lang="tr-TR" sz="2400" dirty="0"/>
              <a:t> </a:t>
            </a:r>
            <a:r>
              <a:rPr lang="tr-TR" sz="2400" dirty="0" smtClean="0"/>
              <a:t>    </a:t>
            </a:r>
            <a:r>
              <a:rPr lang="tr-TR" sz="2400" dirty="0"/>
              <a:t>Türk töresini yazılı hâle getirdikleri</a:t>
            </a:r>
            <a:endParaRPr lang="tr-TR" sz="88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409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2024</a:t>
            </a:r>
            <a:endParaRPr lang="tr-TR" sz="2400" dirty="0" smtClean="0"/>
          </a:p>
        </p:txBody>
      </p:sp>
      <p:sp>
        <p:nvSpPr>
          <p:cNvPr id="19" name="Yuvarlatılmış Dikdörtgen 18"/>
          <p:cNvSpPr/>
          <p:nvPr/>
        </p:nvSpPr>
        <p:spPr>
          <a:xfrm>
            <a:off x="299619" y="540025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20" name="Yuvarlatılmış Dikdörtgen 19"/>
          <p:cNvSpPr/>
          <p:nvPr/>
        </p:nvSpPr>
        <p:spPr>
          <a:xfrm>
            <a:off x="306641" y="504175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21" name="Yuvarlatılmış Dikdörtgen 20"/>
          <p:cNvSpPr/>
          <p:nvPr/>
        </p:nvSpPr>
        <p:spPr>
          <a:xfrm>
            <a:off x="299442" y="612516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22" name="Yuvarlatılmış Dikdörtgen 21"/>
          <p:cNvSpPr/>
          <p:nvPr/>
        </p:nvSpPr>
        <p:spPr>
          <a:xfrm>
            <a:off x="299619" y="576209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23" name="Resim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808" y="5726399"/>
            <a:ext cx="345083" cy="322350"/>
          </a:xfrm>
          <a:prstGeom prst="rect">
            <a:avLst/>
          </a:prstGeom>
        </p:spPr>
      </p:pic>
      <p:pic>
        <p:nvPicPr>
          <p:cNvPr id="24" name="Resim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360405"/>
            <a:ext cx="344412" cy="329278"/>
          </a:xfrm>
          <a:prstGeom prst="rect">
            <a:avLst/>
          </a:prstGeom>
        </p:spPr>
      </p:pic>
      <p:pic>
        <p:nvPicPr>
          <p:cNvPr id="25" name="Resim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006261"/>
            <a:ext cx="344412" cy="329278"/>
          </a:xfrm>
          <a:prstGeom prst="rect">
            <a:avLst/>
          </a:prstGeom>
        </p:spPr>
      </p:pic>
      <p:pic>
        <p:nvPicPr>
          <p:cNvPr id="26" name="Resim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6085466"/>
            <a:ext cx="344412" cy="329278"/>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7" name="Grup 26"/>
          <p:cNvGrpSpPr/>
          <p:nvPr/>
        </p:nvGrpSpPr>
        <p:grpSpPr>
          <a:xfrm>
            <a:off x="10167416" y="5920791"/>
            <a:ext cx="1871362" cy="818356"/>
            <a:chOff x="4784941" y="5969932"/>
            <a:chExt cx="1871362" cy="818356"/>
          </a:xfrm>
        </p:grpSpPr>
        <p:sp>
          <p:nvSpPr>
            <p:cNvPr id="2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765054340"/>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22"/>
                  </p:tgtEl>
                </p:cond>
              </p:nextCondLst>
            </p:seq>
            <p:seq concurrent="1" nextAc="seek">
              <p:cTn id="15" restart="whenNotActive" fill="hold" evtFilter="cancelBubble" nodeType="interactiveSeq">
                <p:stCondLst>
                  <p:cond evt="onClick" delay="0">
                    <p:tgtEl>
                      <p:spTgt spid="19"/>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 calcmode="lin" valueType="num">
                                      <p:cBhvr>
                                        <p:cTn id="20" dur="500" fill="hold"/>
                                        <p:tgtEl>
                                          <p:spTgt spid="24"/>
                                        </p:tgtEl>
                                        <p:attrNameLst>
                                          <p:attrName>ppt_w</p:attrName>
                                        </p:attrNameLst>
                                      </p:cBhvr>
                                      <p:tavLst>
                                        <p:tav tm="0">
                                          <p:val>
                                            <p:fltVal val="0"/>
                                          </p:val>
                                        </p:tav>
                                        <p:tav tm="100000">
                                          <p:val>
                                            <p:strVal val="#ppt_w"/>
                                          </p:val>
                                        </p:tav>
                                      </p:tavLst>
                                    </p:anim>
                                    <p:anim calcmode="lin" valueType="num">
                                      <p:cBhvr>
                                        <p:cTn id="21" dur="500" fill="hold"/>
                                        <p:tgtEl>
                                          <p:spTgt spid="24"/>
                                        </p:tgtEl>
                                        <p:attrNameLst>
                                          <p:attrName>ppt_h</p:attrName>
                                        </p:attrNameLst>
                                      </p:cBhvr>
                                      <p:tavLst>
                                        <p:tav tm="0">
                                          <p:val>
                                            <p:fltVal val="0"/>
                                          </p:val>
                                        </p:tav>
                                        <p:tav tm="100000">
                                          <p:val>
                                            <p:strVal val="#ppt_h"/>
                                          </p:val>
                                        </p:tav>
                                      </p:tavLst>
                                    </p:anim>
                                    <p:animEffect transition="in" filter="fade">
                                      <p:cBhvr>
                                        <p:cTn id="22" dur="500"/>
                                        <p:tgtEl>
                                          <p:spTgt spid="24"/>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9"/>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transition="in" filter="fade">
                                      <p:cBhvr>
                                        <p:cTn id="30" dur="500"/>
                                        <p:tgtEl>
                                          <p:spTgt spid="25"/>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0"/>
                  </p:tgtEl>
                </p:cond>
              </p:nextCondLst>
            </p:seq>
            <p:seq concurrent="1" nextAc="seek">
              <p:cTn id="31" restart="whenNotActive" fill="hold" evtFilter="cancelBubble" nodeType="interactiveSeq">
                <p:stCondLst>
                  <p:cond evt="onClick" delay="0">
                    <p:tgtEl>
                      <p:spTgt spid="21"/>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p:cTn id="36" dur="500" fill="hold"/>
                                        <p:tgtEl>
                                          <p:spTgt spid="26"/>
                                        </p:tgtEl>
                                        <p:attrNameLst>
                                          <p:attrName>ppt_w</p:attrName>
                                        </p:attrNameLst>
                                      </p:cBhvr>
                                      <p:tavLst>
                                        <p:tav tm="0">
                                          <p:val>
                                            <p:fltVal val="0"/>
                                          </p:val>
                                        </p:tav>
                                        <p:tav tm="100000">
                                          <p:val>
                                            <p:strVal val="#ppt_w"/>
                                          </p:val>
                                        </p:tav>
                                      </p:tavLst>
                                    </p:anim>
                                    <p:anim calcmode="lin" valueType="num">
                                      <p:cBhvr>
                                        <p:cTn id="37" dur="500" fill="hold"/>
                                        <p:tgtEl>
                                          <p:spTgt spid="26"/>
                                        </p:tgtEl>
                                        <p:attrNameLst>
                                          <p:attrName>ppt_h</p:attrName>
                                        </p:attrNameLst>
                                      </p:cBhvr>
                                      <p:tavLst>
                                        <p:tav tm="0">
                                          <p:val>
                                            <p:fltVal val="0"/>
                                          </p:val>
                                        </p:tav>
                                        <p:tav tm="100000">
                                          <p:val>
                                            <p:strVal val="#ppt_h"/>
                                          </p:val>
                                        </p:tav>
                                      </p:tavLst>
                                    </p:anim>
                                    <p:animEffect transition="in" filter="fade">
                                      <p:cBhvr>
                                        <p:cTn id="38" dur="500"/>
                                        <p:tgtEl>
                                          <p:spTgt spid="26"/>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1"/>
                  </p:tgtEl>
                </p:cond>
              </p:nextCondLst>
            </p:seq>
          </p:childTnLst>
        </p:cTn>
      </p:par>
    </p:tnLst>
    <p:bldLst>
      <p:bldP spid="7"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Malazgirt Savaşı ile Anadolu’ya giren Türkler; fethettikleri yerlerde kervansaray, medrese, cami, han, külliye gibi yapılar inşa ederek kalıcı eserler bıraktılar. Anadolu’da ticaret yapan tüccarların konaklayabileceği kervansaraylar sayesinde ticaret yollarının güvenliğini sağladılar. Medreselerde bilim ve sanata önem vererek bilim insanları ve düşünürlerin yetişmesini sağladılar.</a:t>
            </a:r>
          </a:p>
          <a:p>
            <a:pPr>
              <a:spcBef>
                <a:spcPct val="0"/>
              </a:spcBef>
            </a:pPr>
            <a:r>
              <a:rPr lang="tr-TR" sz="2400" dirty="0"/>
              <a:t/>
            </a:r>
            <a:br>
              <a:rPr lang="tr-TR" sz="2400" dirty="0"/>
            </a:br>
            <a:r>
              <a:rPr lang="tr-TR" sz="2400" b="1" dirty="0"/>
              <a:t>Bu uygulamaların temel amacı aşağıdakilerden hangisidir?</a:t>
            </a:r>
            <a:br>
              <a:rPr lang="tr-TR" sz="2400" b="1" dirty="0"/>
            </a:br>
            <a:endParaRPr lang="tr-TR" sz="2400" b="1" dirty="0" smtClean="0"/>
          </a:p>
          <a:p>
            <a:pPr>
              <a:spcBef>
                <a:spcPct val="0"/>
              </a:spcBef>
            </a:pPr>
            <a:endParaRPr lang="tr-TR" sz="2400" b="1" dirty="0" smtClean="0"/>
          </a:p>
          <a:p>
            <a:pPr>
              <a:spcBef>
                <a:spcPct val="0"/>
              </a:spcBef>
            </a:pPr>
            <a:endParaRPr lang="tr-TR" sz="2400" b="1" dirty="0"/>
          </a:p>
          <a:p>
            <a:pPr>
              <a:spcBef>
                <a:spcPct val="0"/>
              </a:spcBef>
            </a:pPr>
            <a:r>
              <a:rPr lang="tr-TR" sz="2400" dirty="0"/>
              <a:t> </a:t>
            </a:r>
            <a:r>
              <a:rPr lang="tr-TR" sz="2400" dirty="0" smtClean="0"/>
              <a:t>    </a:t>
            </a:r>
            <a:r>
              <a:rPr lang="tr-TR" sz="2400" dirty="0"/>
              <a:t>Anadolu’da Türk siyasi birliğini kurmak</a:t>
            </a:r>
            <a:br>
              <a:rPr lang="tr-TR" sz="2400" dirty="0"/>
            </a:br>
            <a:r>
              <a:rPr lang="tr-TR" sz="2400" dirty="0"/>
              <a:t> </a:t>
            </a:r>
            <a:r>
              <a:rPr lang="tr-TR" sz="2400" dirty="0" smtClean="0"/>
              <a:t>    </a:t>
            </a:r>
            <a:r>
              <a:rPr lang="tr-TR" sz="2400" dirty="0"/>
              <a:t>Anadolu’yu yurt edinmek</a:t>
            </a:r>
            <a:br>
              <a:rPr lang="tr-TR" sz="2400" dirty="0"/>
            </a:br>
            <a:r>
              <a:rPr lang="tr-TR" sz="2400" dirty="0"/>
              <a:t> </a:t>
            </a:r>
            <a:r>
              <a:rPr lang="tr-TR" sz="2400" dirty="0" smtClean="0"/>
              <a:t>    </a:t>
            </a:r>
            <a:r>
              <a:rPr lang="tr-TR" sz="2400" dirty="0"/>
              <a:t>Halifeliğin birleştirici gücünden yararlanmak</a:t>
            </a:r>
            <a:br>
              <a:rPr lang="tr-TR" sz="2400" dirty="0"/>
            </a:br>
            <a:r>
              <a:rPr lang="tr-TR" sz="2400" dirty="0"/>
              <a:t> </a:t>
            </a:r>
            <a:r>
              <a:rPr lang="tr-TR" sz="2400" dirty="0" smtClean="0"/>
              <a:t>    </a:t>
            </a:r>
            <a:r>
              <a:rPr lang="tr-TR" sz="2400" dirty="0"/>
              <a:t>Moğol Devleti’nin güvenliğini sağlamak</a:t>
            </a:r>
            <a:endParaRPr lang="tr-TR" sz="72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2023</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631870350"/>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Anadolu’yu elinde tutan </a:t>
            </a:r>
            <a:r>
              <a:rPr lang="tr-TR" sz="2400" dirty="0" smtClean="0"/>
              <a:t>Doğu </a:t>
            </a:r>
            <a:r>
              <a:rPr lang="tr-TR" sz="2400" dirty="0" err="1" smtClean="0"/>
              <a:t>Roma’a</a:t>
            </a:r>
            <a:r>
              <a:rPr lang="tr-TR" sz="2400" dirty="0" smtClean="0"/>
              <a:t> </a:t>
            </a:r>
            <a:r>
              <a:rPr lang="tr-TR" sz="2400" dirty="0"/>
              <a:t>karşı askerî başarılar kazanan Selçuklu hükümdarı Sultan Alparslan, boy beylerine “Anadolu’da nereyi fethederseniz orası sizindir. Fethettiğiniz yerlerde beyliğinizi kurunuz.” diye emreder. Böylece; Erzurum çevresinde </a:t>
            </a:r>
            <a:r>
              <a:rPr lang="tr-TR" sz="2400" dirty="0" err="1"/>
              <a:t>Saltuklular</a:t>
            </a:r>
            <a:r>
              <a:rPr lang="tr-TR" sz="2400" dirty="0"/>
              <a:t>, Sivas çevresinde </a:t>
            </a:r>
            <a:r>
              <a:rPr lang="tr-TR" sz="2400" dirty="0" err="1"/>
              <a:t>Danişmentliler</a:t>
            </a:r>
            <a:r>
              <a:rPr lang="tr-TR" sz="2400" dirty="0"/>
              <a:t>, Diyarbakır çevresinde </a:t>
            </a:r>
            <a:r>
              <a:rPr lang="tr-TR" sz="2400" dirty="0" err="1"/>
              <a:t>Artuklular</a:t>
            </a:r>
            <a:r>
              <a:rPr lang="tr-TR" sz="2400" dirty="0"/>
              <a:t> ve Erzincan çevresinde </a:t>
            </a:r>
            <a:r>
              <a:rPr lang="tr-TR" sz="2400" dirty="0" err="1"/>
              <a:t>Mengücekliler</a:t>
            </a:r>
            <a:r>
              <a:rPr lang="tr-TR" sz="2400" dirty="0"/>
              <a:t> kurulur.</a:t>
            </a:r>
          </a:p>
          <a:p>
            <a:pPr>
              <a:spcBef>
                <a:spcPct val="0"/>
              </a:spcBef>
            </a:pPr>
            <a:r>
              <a:rPr lang="tr-TR" sz="2400" dirty="0"/>
              <a:t/>
            </a:r>
            <a:br>
              <a:rPr lang="tr-TR" sz="2400" dirty="0"/>
            </a:br>
            <a:r>
              <a:rPr lang="tr-TR" sz="2400" b="1" dirty="0"/>
              <a:t>Buna göre, Sultan Alparslan’ın aşağıdakilerden hangisini amaçladığı söylenemez?</a:t>
            </a:r>
          </a:p>
          <a:p>
            <a:pPr>
              <a:spcBef>
                <a:spcPct val="0"/>
              </a:spcBef>
            </a:pPr>
            <a:endParaRPr lang="tr-TR" sz="2400" b="1" dirty="0"/>
          </a:p>
          <a:p>
            <a:pPr>
              <a:spcBef>
                <a:spcPct val="0"/>
              </a:spcBef>
            </a:pPr>
            <a:endParaRPr lang="tr-TR" sz="2400" b="1" dirty="0" smtClean="0"/>
          </a:p>
          <a:p>
            <a:pPr>
              <a:spcBef>
                <a:spcPct val="0"/>
              </a:spcBef>
            </a:pPr>
            <a:r>
              <a:rPr lang="tr-TR" sz="2400" b="1" dirty="0"/>
              <a:t/>
            </a:r>
            <a:br>
              <a:rPr lang="tr-TR" sz="2400" b="1" dirty="0"/>
            </a:br>
            <a:r>
              <a:rPr lang="tr-TR" sz="2400" dirty="0"/>
              <a:t> </a:t>
            </a:r>
            <a:r>
              <a:rPr lang="tr-TR" sz="2400" dirty="0" smtClean="0"/>
              <a:t>    </a:t>
            </a:r>
            <a:r>
              <a:rPr lang="tr-TR" sz="2400" dirty="0"/>
              <a:t>Anadolu’yu Türkleştirmeyi</a:t>
            </a:r>
            <a:br>
              <a:rPr lang="tr-TR" sz="2400" dirty="0"/>
            </a:br>
            <a:r>
              <a:rPr lang="tr-TR" sz="2400" dirty="0"/>
              <a:t> </a:t>
            </a:r>
            <a:r>
              <a:rPr lang="tr-TR" sz="2400" dirty="0" smtClean="0"/>
              <a:t>    </a:t>
            </a:r>
            <a:r>
              <a:rPr lang="tr-TR" sz="2400" dirty="0"/>
              <a:t>Fetihleri teşvik etmeyi</a:t>
            </a:r>
            <a:br>
              <a:rPr lang="tr-TR" sz="2400" dirty="0"/>
            </a:br>
            <a:r>
              <a:rPr lang="tr-TR" sz="2400" dirty="0"/>
              <a:t> </a:t>
            </a:r>
            <a:r>
              <a:rPr lang="tr-TR" sz="2400" dirty="0" smtClean="0"/>
              <a:t>    </a:t>
            </a:r>
            <a:r>
              <a:rPr lang="tr-TR" sz="2400" dirty="0" smtClean="0"/>
              <a:t>Doğu Roma </a:t>
            </a:r>
            <a:r>
              <a:rPr lang="tr-TR" sz="2400" dirty="0"/>
              <a:t>hâkimiyetini zayıflatmayı</a:t>
            </a:r>
            <a:br>
              <a:rPr lang="tr-TR" sz="2400" dirty="0"/>
            </a:br>
            <a:r>
              <a:rPr lang="tr-TR" sz="2400" dirty="0"/>
              <a:t> </a:t>
            </a:r>
            <a:r>
              <a:rPr lang="tr-TR" sz="2400" dirty="0" smtClean="0"/>
              <a:t>    </a:t>
            </a:r>
            <a:r>
              <a:rPr lang="tr-TR" sz="2400" dirty="0"/>
              <a:t>Taht kavgalarını önlemeyi</a:t>
            </a:r>
            <a:endParaRPr lang="tr-TR" sz="60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2023</a:t>
            </a:r>
            <a:endParaRPr lang="tr-TR" sz="2400" dirty="0" smtClean="0"/>
          </a:p>
        </p:txBody>
      </p:sp>
      <p:sp>
        <p:nvSpPr>
          <p:cNvPr id="11" name="Yuvarlatılmış Dikdörtgen 10"/>
          <p:cNvSpPr/>
          <p:nvPr/>
        </p:nvSpPr>
        <p:spPr>
          <a:xfrm>
            <a:off x="301118" y="505593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01117" y="5412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3" name="Yuvarlatılmış Dikdörtgen 12"/>
          <p:cNvSpPr/>
          <p:nvPr/>
        </p:nvSpPr>
        <p:spPr>
          <a:xfrm>
            <a:off x="300941" y="578084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178" y="614288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5262" y="6125039"/>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01486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370798"/>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741148"/>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722042377"/>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Türkiye Selçukluları, birçok medrese inşa ettirmişlerdir. Konya’da İnce Minareli Medrese, Kırşehir’de </a:t>
            </a:r>
            <a:r>
              <a:rPr lang="tr-TR" sz="2400" dirty="0" err="1"/>
              <a:t>Cacabey</a:t>
            </a:r>
            <a:r>
              <a:rPr lang="tr-TR" sz="2400" dirty="0"/>
              <a:t> Medresesi, Erzurum’da Yakutiye Medresesi ve Anadolu’da inşa edilen birçok medrese buna örnektir.</a:t>
            </a:r>
            <a:br>
              <a:rPr lang="tr-TR" sz="2400" dirty="0"/>
            </a:br>
            <a:r>
              <a:rPr lang="tr-TR" sz="2400" b="1" dirty="0"/>
              <a:t>Bu bilgi, Türkiye Selçuklularının aşağıdakilerden hangisine verdiği önemi göstermektedir?</a:t>
            </a:r>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r>
              <a:rPr lang="tr-TR" sz="2400" b="1" dirty="0"/>
              <a:t/>
            </a:r>
            <a:br>
              <a:rPr lang="tr-TR" sz="2400" b="1" dirty="0"/>
            </a:br>
            <a:r>
              <a:rPr lang="tr-TR" sz="2400" dirty="0"/>
              <a:t> </a:t>
            </a:r>
            <a:r>
              <a:rPr lang="tr-TR" sz="2400" dirty="0" smtClean="0"/>
              <a:t>    </a:t>
            </a:r>
            <a:r>
              <a:rPr lang="tr-TR" sz="2400" dirty="0"/>
              <a:t>Orduya</a:t>
            </a:r>
          </a:p>
          <a:p>
            <a:pPr>
              <a:spcBef>
                <a:spcPct val="0"/>
              </a:spcBef>
            </a:pPr>
            <a:r>
              <a:rPr lang="tr-TR" sz="2400" dirty="0"/>
              <a:t> </a:t>
            </a:r>
            <a:r>
              <a:rPr lang="tr-TR" sz="2400" dirty="0" smtClean="0"/>
              <a:t>    </a:t>
            </a:r>
            <a:r>
              <a:rPr lang="tr-TR" sz="2400" dirty="0"/>
              <a:t>Ticarete</a:t>
            </a:r>
            <a:br>
              <a:rPr lang="tr-TR" sz="2400" dirty="0"/>
            </a:br>
            <a:r>
              <a:rPr lang="tr-TR" sz="2400" dirty="0"/>
              <a:t> </a:t>
            </a:r>
            <a:r>
              <a:rPr lang="tr-TR" sz="2400" dirty="0" smtClean="0"/>
              <a:t>    </a:t>
            </a:r>
            <a:r>
              <a:rPr lang="tr-TR" sz="2400" dirty="0"/>
              <a:t>Bilime </a:t>
            </a:r>
          </a:p>
          <a:p>
            <a:pPr>
              <a:spcBef>
                <a:spcPct val="0"/>
              </a:spcBef>
            </a:pPr>
            <a:r>
              <a:rPr lang="tr-TR" sz="2400" dirty="0"/>
              <a:t> </a:t>
            </a:r>
            <a:r>
              <a:rPr lang="tr-TR" sz="2400" dirty="0" smtClean="0"/>
              <a:t>    </a:t>
            </a:r>
            <a:r>
              <a:rPr lang="tr-TR" sz="2400" dirty="0"/>
              <a:t>Ulaşıma</a:t>
            </a:r>
            <a:endParaRPr lang="tr-TR" sz="48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409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2022</a:t>
            </a:r>
            <a:endParaRPr lang="tr-TR" sz="2400" dirty="0" smtClean="0"/>
          </a:p>
        </p:txBody>
      </p:sp>
      <p:sp>
        <p:nvSpPr>
          <p:cNvPr id="19" name="Yuvarlatılmış Dikdörtgen 18"/>
          <p:cNvSpPr/>
          <p:nvPr/>
        </p:nvSpPr>
        <p:spPr>
          <a:xfrm>
            <a:off x="299619" y="540025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20" name="Yuvarlatılmış Dikdörtgen 19"/>
          <p:cNvSpPr/>
          <p:nvPr/>
        </p:nvSpPr>
        <p:spPr>
          <a:xfrm>
            <a:off x="306641" y="504175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21" name="Yuvarlatılmış Dikdörtgen 20"/>
          <p:cNvSpPr/>
          <p:nvPr/>
        </p:nvSpPr>
        <p:spPr>
          <a:xfrm>
            <a:off x="299442" y="612516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22" name="Yuvarlatılmış Dikdörtgen 21"/>
          <p:cNvSpPr/>
          <p:nvPr/>
        </p:nvSpPr>
        <p:spPr>
          <a:xfrm>
            <a:off x="299619" y="576209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23" name="Resim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808" y="5726399"/>
            <a:ext cx="345083" cy="322350"/>
          </a:xfrm>
          <a:prstGeom prst="rect">
            <a:avLst/>
          </a:prstGeom>
        </p:spPr>
      </p:pic>
      <p:pic>
        <p:nvPicPr>
          <p:cNvPr id="24" name="Resim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360405"/>
            <a:ext cx="344412" cy="329278"/>
          </a:xfrm>
          <a:prstGeom prst="rect">
            <a:avLst/>
          </a:prstGeom>
        </p:spPr>
      </p:pic>
      <p:pic>
        <p:nvPicPr>
          <p:cNvPr id="25" name="Resim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006261"/>
            <a:ext cx="344412" cy="329278"/>
          </a:xfrm>
          <a:prstGeom prst="rect">
            <a:avLst/>
          </a:prstGeom>
        </p:spPr>
      </p:pic>
      <p:pic>
        <p:nvPicPr>
          <p:cNvPr id="26" name="Resim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6085466"/>
            <a:ext cx="344412" cy="329278"/>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7" name="Grup 26"/>
          <p:cNvGrpSpPr/>
          <p:nvPr/>
        </p:nvGrpSpPr>
        <p:grpSpPr>
          <a:xfrm>
            <a:off x="10167416" y="5920791"/>
            <a:ext cx="1871362" cy="818356"/>
            <a:chOff x="4784941" y="5969932"/>
            <a:chExt cx="1871362" cy="818356"/>
          </a:xfrm>
        </p:grpSpPr>
        <p:sp>
          <p:nvSpPr>
            <p:cNvPr id="2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74079674"/>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22"/>
                  </p:tgtEl>
                </p:cond>
              </p:nextCondLst>
            </p:seq>
            <p:seq concurrent="1" nextAc="seek">
              <p:cTn id="15" restart="whenNotActive" fill="hold" evtFilter="cancelBubble" nodeType="interactiveSeq">
                <p:stCondLst>
                  <p:cond evt="onClick" delay="0">
                    <p:tgtEl>
                      <p:spTgt spid="19"/>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 calcmode="lin" valueType="num">
                                      <p:cBhvr>
                                        <p:cTn id="20" dur="500" fill="hold"/>
                                        <p:tgtEl>
                                          <p:spTgt spid="24"/>
                                        </p:tgtEl>
                                        <p:attrNameLst>
                                          <p:attrName>ppt_w</p:attrName>
                                        </p:attrNameLst>
                                      </p:cBhvr>
                                      <p:tavLst>
                                        <p:tav tm="0">
                                          <p:val>
                                            <p:fltVal val="0"/>
                                          </p:val>
                                        </p:tav>
                                        <p:tav tm="100000">
                                          <p:val>
                                            <p:strVal val="#ppt_w"/>
                                          </p:val>
                                        </p:tav>
                                      </p:tavLst>
                                    </p:anim>
                                    <p:anim calcmode="lin" valueType="num">
                                      <p:cBhvr>
                                        <p:cTn id="21" dur="500" fill="hold"/>
                                        <p:tgtEl>
                                          <p:spTgt spid="24"/>
                                        </p:tgtEl>
                                        <p:attrNameLst>
                                          <p:attrName>ppt_h</p:attrName>
                                        </p:attrNameLst>
                                      </p:cBhvr>
                                      <p:tavLst>
                                        <p:tav tm="0">
                                          <p:val>
                                            <p:fltVal val="0"/>
                                          </p:val>
                                        </p:tav>
                                        <p:tav tm="100000">
                                          <p:val>
                                            <p:strVal val="#ppt_h"/>
                                          </p:val>
                                        </p:tav>
                                      </p:tavLst>
                                    </p:anim>
                                    <p:animEffect transition="in" filter="fade">
                                      <p:cBhvr>
                                        <p:cTn id="22" dur="500"/>
                                        <p:tgtEl>
                                          <p:spTgt spid="24"/>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9"/>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transition="in" filter="fade">
                                      <p:cBhvr>
                                        <p:cTn id="30" dur="500"/>
                                        <p:tgtEl>
                                          <p:spTgt spid="25"/>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0"/>
                  </p:tgtEl>
                </p:cond>
              </p:nextCondLst>
            </p:seq>
            <p:seq concurrent="1" nextAc="seek">
              <p:cTn id="31" restart="whenNotActive" fill="hold" evtFilter="cancelBubble" nodeType="interactiveSeq">
                <p:stCondLst>
                  <p:cond evt="onClick" delay="0">
                    <p:tgtEl>
                      <p:spTgt spid="21"/>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p:cTn id="36" dur="500" fill="hold"/>
                                        <p:tgtEl>
                                          <p:spTgt spid="26"/>
                                        </p:tgtEl>
                                        <p:attrNameLst>
                                          <p:attrName>ppt_w</p:attrName>
                                        </p:attrNameLst>
                                      </p:cBhvr>
                                      <p:tavLst>
                                        <p:tav tm="0">
                                          <p:val>
                                            <p:fltVal val="0"/>
                                          </p:val>
                                        </p:tav>
                                        <p:tav tm="100000">
                                          <p:val>
                                            <p:strVal val="#ppt_w"/>
                                          </p:val>
                                        </p:tav>
                                      </p:tavLst>
                                    </p:anim>
                                    <p:anim calcmode="lin" valueType="num">
                                      <p:cBhvr>
                                        <p:cTn id="37" dur="500" fill="hold"/>
                                        <p:tgtEl>
                                          <p:spTgt spid="26"/>
                                        </p:tgtEl>
                                        <p:attrNameLst>
                                          <p:attrName>ppt_h</p:attrName>
                                        </p:attrNameLst>
                                      </p:cBhvr>
                                      <p:tavLst>
                                        <p:tav tm="0">
                                          <p:val>
                                            <p:fltVal val="0"/>
                                          </p:val>
                                        </p:tav>
                                        <p:tav tm="100000">
                                          <p:val>
                                            <p:strVal val="#ppt_h"/>
                                          </p:val>
                                        </p:tav>
                                      </p:tavLst>
                                    </p:anim>
                                    <p:animEffect transition="in" filter="fade">
                                      <p:cBhvr>
                                        <p:cTn id="38" dur="500"/>
                                        <p:tgtEl>
                                          <p:spTgt spid="26"/>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1"/>
                  </p:tgtEl>
                </p:cond>
              </p:nextCondLst>
            </p:seq>
          </p:childTnLst>
        </p:cTn>
      </p:par>
    </p:tnLst>
    <p:bldLst>
      <p:bldP spid="7"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b="1" dirty="0"/>
              <a:t>Türkiye Selçuklu Devleti Dönemi’nde darüşşifa veya şifahane adı verilen yapıların inşa edilmesi aşağıdakilerden hangisine verilen önemi gösterir?</a:t>
            </a:r>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a:p>
          <a:p>
            <a:pPr>
              <a:spcBef>
                <a:spcPct val="0"/>
              </a:spcBef>
            </a:pPr>
            <a:r>
              <a:rPr lang="tr-TR" sz="2400" b="1" dirty="0"/>
              <a:t/>
            </a:r>
            <a:br>
              <a:rPr lang="tr-TR" sz="2400" b="1" dirty="0"/>
            </a:br>
            <a:r>
              <a:rPr lang="tr-TR" sz="2400" dirty="0"/>
              <a:t>  </a:t>
            </a:r>
            <a:r>
              <a:rPr lang="tr-TR" sz="2400" dirty="0" smtClean="0"/>
              <a:t>   Askerliğe </a:t>
            </a:r>
            <a:endParaRPr lang="tr-TR" sz="2400" dirty="0"/>
          </a:p>
          <a:p>
            <a:pPr>
              <a:spcBef>
                <a:spcPct val="0"/>
              </a:spcBef>
            </a:pPr>
            <a:r>
              <a:rPr lang="tr-TR" sz="2400" dirty="0"/>
              <a:t> </a:t>
            </a:r>
            <a:r>
              <a:rPr lang="tr-TR" sz="2400" dirty="0" smtClean="0"/>
              <a:t>    </a:t>
            </a:r>
            <a:r>
              <a:rPr lang="tr-TR" sz="2400" dirty="0"/>
              <a:t>Ekonomiye</a:t>
            </a:r>
            <a:br>
              <a:rPr lang="tr-TR" sz="2400" dirty="0"/>
            </a:br>
            <a:r>
              <a:rPr lang="tr-TR" sz="2400" dirty="0"/>
              <a:t> </a:t>
            </a:r>
            <a:r>
              <a:rPr lang="tr-TR" sz="2400" dirty="0" smtClean="0"/>
              <a:t>    </a:t>
            </a:r>
            <a:r>
              <a:rPr lang="tr-TR" sz="2400" dirty="0"/>
              <a:t>Sağlığa </a:t>
            </a:r>
          </a:p>
          <a:p>
            <a:pPr>
              <a:spcBef>
                <a:spcPct val="0"/>
              </a:spcBef>
            </a:pPr>
            <a:r>
              <a:rPr lang="tr-TR" sz="2400" dirty="0"/>
              <a:t> </a:t>
            </a:r>
            <a:r>
              <a:rPr lang="tr-TR" sz="2400" dirty="0" smtClean="0"/>
              <a:t>    Sanata</a:t>
            </a:r>
            <a:endParaRPr lang="tr-TR" sz="40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409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2021</a:t>
            </a:r>
            <a:endParaRPr lang="tr-TR" sz="2400" dirty="0" smtClean="0"/>
          </a:p>
        </p:txBody>
      </p:sp>
      <p:sp>
        <p:nvSpPr>
          <p:cNvPr id="19" name="Yuvarlatılmış Dikdörtgen 18"/>
          <p:cNvSpPr/>
          <p:nvPr/>
        </p:nvSpPr>
        <p:spPr>
          <a:xfrm>
            <a:off x="299619" y="540025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20" name="Yuvarlatılmış Dikdörtgen 19"/>
          <p:cNvSpPr/>
          <p:nvPr/>
        </p:nvSpPr>
        <p:spPr>
          <a:xfrm>
            <a:off x="306641" y="504175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21" name="Yuvarlatılmış Dikdörtgen 20"/>
          <p:cNvSpPr/>
          <p:nvPr/>
        </p:nvSpPr>
        <p:spPr>
          <a:xfrm>
            <a:off x="299442" y="612516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22" name="Yuvarlatılmış Dikdörtgen 21"/>
          <p:cNvSpPr/>
          <p:nvPr/>
        </p:nvSpPr>
        <p:spPr>
          <a:xfrm>
            <a:off x="299619" y="576209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23" name="Resim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808" y="5726399"/>
            <a:ext cx="345083" cy="322350"/>
          </a:xfrm>
          <a:prstGeom prst="rect">
            <a:avLst/>
          </a:prstGeom>
        </p:spPr>
      </p:pic>
      <p:pic>
        <p:nvPicPr>
          <p:cNvPr id="24" name="Resim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360405"/>
            <a:ext cx="344412" cy="329278"/>
          </a:xfrm>
          <a:prstGeom prst="rect">
            <a:avLst/>
          </a:prstGeom>
        </p:spPr>
      </p:pic>
      <p:pic>
        <p:nvPicPr>
          <p:cNvPr id="25" name="Resim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006261"/>
            <a:ext cx="344412" cy="329278"/>
          </a:xfrm>
          <a:prstGeom prst="rect">
            <a:avLst/>
          </a:prstGeom>
        </p:spPr>
      </p:pic>
      <p:pic>
        <p:nvPicPr>
          <p:cNvPr id="26" name="Resim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6085466"/>
            <a:ext cx="344412" cy="329278"/>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7" name="Grup 26"/>
          <p:cNvGrpSpPr/>
          <p:nvPr/>
        </p:nvGrpSpPr>
        <p:grpSpPr>
          <a:xfrm>
            <a:off x="10167416" y="5920791"/>
            <a:ext cx="1871362" cy="818356"/>
            <a:chOff x="4784941" y="5969932"/>
            <a:chExt cx="1871362" cy="818356"/>
          </a:xfrm>
        </p:grpSpPr>
        <p:sp>
          <p:nvSpPr>
            <p:cNvPr id="2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279133524"/>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22"/>
                  </p:tgtEl>
                </p:cond>
              </p:nextCondLst>
            </p:seq>
            <p:seq concurrent="1" nextAc="seek">
              <p:cTn id="15" restart="whenNotActive" fill="hold" evtFilter="cancelBubble" nodeType="interactiveSeq">
                <p:stCondLst>
                  <p:cond evt="onClick" delay="0">
                    <p:tgtEl>
                      <p:spTgt spid="19"/>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 calcmode="lin" valueType="num">
                                      <p:cBhvr>
                                        <p:cTn id="20" dur="500" fill="hold"/>
                                        <p:tgtEl>
                                          <p:spTgt spid="24"/>
                                        </p:tgtEl>
                                        <p:attrNameLst>
                                          <p:attrName>ppt_w</p:attrName>
                                        </p:attrNameLst>
                                      </p:cBhvr>
                                      <p:tavLst>
                                        <p:tav tm="0">
                                          <p:val>
                                            <p:fltVal val="0"/>
                                          </p:val>
                                        </p:tav>
                                        <p:tav tm="100000">
                                          <p:val>
                                            <p:strVal val="#ppt_w"/>
                                          </p:val>
                                        </p:tav>
                                      </p:tavLst>
                                    </p:anim>
                                    <p:anim calcmode="lin" valueType="num">
                                      <p:cBhvr>
                                        <p:cTn id="21" dur="500" fill="hold"/>
                                        <p:tgtEl>
                                          <p:spTgt spid="24"/>
                                        </p:tgtEl>
                                        <p:attrNameLst>
                                          <p:attrName>ppt_h</p:attrName>
                                        </p:attrNameLst>
                                      </p:cBhvr>
                                      <p:tavLst>
                                        <p:tav tm="0">
                                          <p:val>
                                            <p:fltVal val="0"/>
                                          </p:val>
                                        </p:tav>
                                        <p:tav tm="100000">
                                          <p:val>
                                            <p:strVal val="#ppt_h"/>
                                          </p:val>
                                        </p:tav>
                                      </p:tavLst>
                                    </p:anim>
                                    <p:animEffect transition="in" filter="fade">
                                      <p:cBhvr>
                                        <p:cTn id="22" dur="500"/>
                                        <p:tgtEl>
                                          <p:spTgt spid="24"/>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9"/>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transition="in" filter="fade">
                                      <p:cBhvr>
                                        <p:cTn id="30" dur="500"/>
                                        <p:tgtEl>
                                          <p:spTgt spid="25"/>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0"/>
                  </p:tgtEl>
                </p:cond>
              </p:nextCondLst>
            </p:seq>
            <p:seq concurrent="1" nextAc="seek">
              <p:cTn id="31" restart="whenNotActive" fill="hold" evtFilter="cancelBubble" nodeType="interactiveSeq">
                <p:stCondLst>
                  <p:cond evt="onClick" delay="0">
                    <p:tgtEl>
                      <p:spTgt spid="21"/>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p:cTn id="36" dur="500" fill="hold"/>
                                        <p:tgtEl>
                                          <p:spTgt spid="26"/>
                                        </p:tgtEl>
                                        <p:attrNameLst>
                                          <p:attrName>ppt_w</p:attrName>
                                        </p:attrNameLst>
                                      </p:cBhvr>
                                      <p:tavLst>
                                        <p:tav tm="0">
                                          <p:val>
                                            <p:fltVal val="0"/>
                                          </p:val>
                                        </p:tav>
                                        <p:tav tm="100000">
                                          <p:val>
                                            <p:strVal val="#ppt_w"/>
                                          </p:val>
                                        </p:tav>
                                      </p:tavLst>
                                    </p:anim>
                                    <p:anim calcmode="lin" valueType="num">
                                      <p:cBhvr>
                                        <p:cTn id="37" dur="500" fill="hold"/>
                                        <p:tgtEl>
                                          <p:spTgt spid="26"/>
                                        </p:tgtEl>
                                        <p:attrNameLst>
                                          <p:attrName>ppt_h</p:attrName>
                                        </p:attrNameLst>
                                      </p:cBhvr>
                                      <p:tavLst>
                                        <p:tav tm="0">
                                          <p:val>
                                            <p:fltVal val="0"/>
                                          </p:val>
                                        </p:tav>
                                        <p:tav tm="100000">
                                          <p:val>
                                            <p:strVal val="#ppt_h"/>
                                          </p:val>
                                        </p:tav>
                                      </p:tavLst>
                                    </p:anim>
                                    <p:animEffect transition="in" filter="fade">
                                      <p:cBhvr>
                                        <p:cTn id="38" dur="500"/>
                                        <p:tgtEl>
                                          <p:spTgt spid="26"/>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1"/>
                  </p:tgtEl>
                </p:cond>
              </p:nextCondLst>
            </p:seq>
          </p:childTnLst>
        </p:cTn>
      </p:par>
    </p:tnLst>
    <p:bldLst>
      <p:bldP spid="7"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Malazgirt Savaşı ile Anadolu’ya giren Türkler, fethettikleri yerlerde kervansaray, medrese, cami, han, külliye gibi yapılar inşa ederek kalıcı eserler bıraktılar. Anadolu’da ticaret yapan tüccarların konaklayabileceği kervansaraylar sayesinde yolların güvenliğini sağladılar. Medreselerde bilim ve sanata önem vererek </a:t>
            </a:r>
            <a:r>
              <a:rPr lang="tr-TR" sz="2400" dirty="0" err="1"/>
              <a:t>Caca</a:t>
            </a:r>
            <a:r>
              <a:rPr lang="tr-TR" sz="2400" dirty="0"/>
              <a:t> Bey, El </a:t>
            </a:r>
            <a:r>
              <a:rPr lang="tr-TR" sz="2400" dirty="0" err="1"/>
              <a:t>Cezeri</a:t>
            </a:r>
            <a:r>
              <a:rPr lang="tr-TR" sz="2400" dirty="0"/>
              <a:t> gibi bilim insanları ve Ahi Evran, Mevlana gibi düşünürleri yetişmesini sağladılar.</a:t>
            </a:r>
          </a:p>
          <a:p>
            <a:pPr>
              <a:spcBef>
                <a:spcPct val="0"/>
              </a:spcBef>
            </a:pPr>
            <a:r>
              <a:rPr lang="tr-TR" sz="2400" dirty="0"/>
              <a:t/>
            </a:r>
            <a:br>
              <a:rPr lang="tr-TR" sz="2400" dirty="0"/>
            </a:br>
            <a:r>
              <a:rPr lang="tr-TR" sz="2400" b="1" dirty="0"/>
              <a:t>Buna göre Anadolu’yu yurt edinen Türkler ile ilgili olarak aşağıdakilerden hangisi söylenemez?</a:t>
            </a:r>
            <a:br>
              <a:rPr lang="tr-TR" sz="2400" b="1" dirty="0"/>
            </a:br>
            <a:endParaRPr lang="tr-TR" sz="2400" b="1" dirty="0"/>
          </a:p>
          <a:p>
            <a:pPr>
              <a:spcBef>
                <a:spcPct val="0"/>
              </a:spcBef>
            </a:pPr>
            <a:endParaRPr lang="tr-TR" sz="2400" b="1" dirty="0"/>
          </a:p>
          <a:p>
            <a:pPr>
              <a:spcBef>
                <a:spcPct val="0"/>
              </a:spcBef>
            </a:pPr>
            <a:r>
              <a:rPr lang="tr-TR" sz="2400" dirty="0" smtClean="0"/>
              <a:t>     </a:t>
            </a:r>
            <a:r>
              <a:rPr lang="tr-TR" sz="2400" dirty="0"/>
              <a:t>İmar faaliyetlerine önem vermişlerdir.</a:t>
            </a:r>
            <a:br>
              <a:rPr lang="tr-TR" sz="2400" dirty="0"/>
            </a:br>
            <a:r>
              <a:rPr lang="tr-TR" sz="2400" dirty="0"/>
              <a:t> </a:t>
            </a:r>
            <a:r>
              <a:rPr lang="tr-TR" sz="2400" dirty="0" smtClean="0"/>
              <a:t>    </a:t>
            </a:r>
            <a:r>
              <a:rPr lang="tr-TR" sz="2400" dirty="0"/>
              <a:t>Ticaretin gelişmesini sağlamışlardır.</a:t>
            </a:r>
            <a:br>
              <a:rPr lang="tr-TR" sz="2400" dirty="0"/>
            </a:br>
            <a:r>
              <a:rPr lang="tr-TR" sz="2400" dirty="0"/>
              <a:t> </a:t>
            </a:r>
            <a:r>
              <a:rPr lang="tr-TR" sz="2400" dirty="0" smtClean="0"/>
              <a:t>    </a:t>
            </a:r>
            <a:r>
              <a:rPr lang="tr-TR" sz="2400" dirty="0"/>
              <a:t>İlmî çalışmaları desteklemişlerdir.</a:t>
            </a:r>
            <a:br>
              <a:rPr lang="tr-TR" sz="2400" dirty="0"/>
            </a:br>
            <a:r>
              <a:rPr lang="tr-TR" sz="2400" dirty="0"/>
              <a:t> </a:t>
            </a:r>
            <a:r>
              <a:rPr lang="tr-TR" sz="2400" dirty="0" smtClean="0"/>
              <a:t>    </a:t>
            </a:r>
            <a:r>
              <a:rPr lang="tr-TR" sz="2400" dirty="0"/>
              <a:t>Yazılı hukuk kuralları oluşturmuşlardır.</a:t>
            </a:r>
            <a:endParaRPr lang="tr-TR" sz="32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2021</a:t>
            </a:r>
            <a:endParaRPr lang="tr-TR" sz="2400" dirty="0" smtClean="0"/>
          </a:p>
        </p:txBody>
      </p:sp>
      <p:sp>
        <p:nvSpPr>
          <p:cNvPr id="11" name="Yuvarlatılmış Dikdörtgen 10"/>
          <p:cNvSpPr/>
          <p:nvPr/>
        </p:nvSpPr>
        <p:spPr>
          <a:xfrm>
            <a:off x="301118" y="505593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01117" y="5412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3" name="Yuvarlatılmış Dikdörtgen 12"/>
          <p:cNvSpPr/>
          <p:nvPr/>
        </p:nvSpPr>
        <p:spPr>
          <a:xfrm>
            <a:off x="300941" y="578084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178" y="614288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5262" y="6125039"/>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01486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370798"/>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741148"/>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455196196"/>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b="1" dirty="0"/>
              <a:t>Türkiye Selçuklu Devleti’nde kervansaraylar aşağıdakilerden hangisini geliştirmek amacıyla yapılmıştır?</a:t>
            </a:r>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r>
              <a:rPr lang="tr-TR" sz="2400" dirty="0"/>
              <a:t/>
            </a:r>
            <a:br>
              <a:rPr lang="tr-TR" sz="2400" dirty="0"/>
            </a:br>
            <a:r>
              <a:rPr lang="tr-TR" sz="2400" dirty="0" smtClean="0"/>
              <a:t>     </a:t>
            </a:r>
            <a:r>
              <a:rPr lang="tr-TR" sz="2400" dirty="0"/>
              <a:t>Eğitimi </a:t>
            </a:r>
          </a:p>
          <a:p>
            <a:pPr>
              <a:spcBef>
                <a:spcPct val="0"/>
              </a:spcBef>
            </a:pPr>
            <a:r>
              <a:rPr lang="tr-TR" sz="2400" dirty="0"/>
              <a:t> </a:t>
            </a:r>
            <a:r>
              <a:rPr lang="tr-TR" sz="2400" dirty="0" smtClean="0"/>
              <a:t>    </a:t>
            </a:r>
            <a:r>
              <a:rPr lang="tr-TR" sz="2400" dirty="0"/>
              <a:t>Ticareti</a:t>
            </a:r>
            <a:br>
              <a:rPr lang="tr-TR" sz="2400" dirty="0"/>
            </a:br>
            <a:r>
              <a:rPr lang="tr-TR" sz="2400" dirty="0"/>
              <a:t> </a:t>
            </a:r>
            <a:r>
              <a:rPr lang="tr-TR" sz="2400" dirty="0" smtClean="0"/>
              <a:t>    </a:t>
            </a:r>
            <a:r>
              <a:rPr lang="tr-TR" sz="2400" dirty="0"/>
              <a:t>Sanatı </a:t>
            </a:r>
          </a:p>
          <a:p>
            <a:pPr>
              <a:spcBef>
                <a:spcPct val="0"/>
              </a:spcBef>
            </a:pPr>
            <a:r>
              <a:rPr lang="tr-TR" sz="2400" dirty="0"/>
              <a:t> </a:t>
            </a:r>
            <a:r>
              <a:rPr lang="tr-TR" sz="2400" dirty="0" smtClean="0"/>
              <a:t>    Hukuku</a:t>
            </a:r>
            <a:endParaRPr lang="tr-TR" sz="24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2021</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856232032"/>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b="1" dirty="0"/>
              <a:t>Aşağıdakilerden hangisi </a:t>
            </a:r>
            <a:r>
              <a:rPr lang="tr-TR" sz="2400" b="1" dirty="0" smtClean="0"/>
              <a:t>Haçlı </a:t>
            </a:r>
            <a:r>
              <a:rPr lang="tr-TR" sz="2400" b="1" dirty="0" err="1" smtClean="0"/>
              <a:t>Saldırılarınin</a:t>
            </a:r>
            <a:r>
              <a:rPr lang="tr-TR" sz="2400" b="1" dirty="0" smtClean="0"/>
              <a:t> </a:t>
            </a:r>
            <a:r>
              <a:rPr lang="tr-TR" sz="2400" b="1" dirty="0"/>
              <a:t>“siyasi nedenlerinden” biridir?</a:t>
            </a:r>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a:p>
          <a:p>
            <a:pPr>
              <a:spcBef>
                <a:spcPct val="0"/>
              </a:spcBef>
            </a:pPr>
            <a:r>
              <a:rPr lang="tr-TR" sz="2400" dirty="0"/>
              <a:t/>
            </a:r>
            <a:br>
              <a:rPr lang="tr-TR" sz="2400" dirty="0"/>
            </a:br>
            <a:r>
              <a:rPr lang="tr-TR" sz="2400" dirty="0"/>
              <a:t> </a:t>
            </a:r>
            <a:r>
              <a:rPr lang="tr-TR" sz="2400" dirty="0" smtClean="0"/>
              <a:t>    </a:t>
            </a:r>
            <a:r>
              <a:rPr lang="tr-TR" sz="2400" dirty="0"/>
              <a:t>Müslümanların elindeki kutsal yerleri alma düşüncesi</a:t>
            </a:r>
            <a:br>
              <a:rPr lang="tr-TR" sz="2400" dirty="0"/>
            </a:br>
            <a:r>
              <a:rPr lang="tr-TR" sz="2400" dirty="0"/>
              <a:t> </a:t>
            </a:r>
            <a:r>
              <a:rPr lang="tr-TR" sz="2400" dirty="0" smtClean="0"/>
              <a:t>    </a:t>
            </a:r>
            <a:r>
              <a:rPr lang="tr-TR" sz="2400" dirty="0"/>
              <a:t>Avrupalıların Hristiyanlığı yayma amacı</a:t>
            </a:r>
            <a:br>
              <a:rPr lang="tr-TR" sz="2400" dirty="0"/>
            </a:br>
            <a:r>
              <a:rPr lang="tr-TR" sz="2400" dirty="0"/>
              <a:t> </a:t>
            </a:r>
            <a:r>
              <a:rPr lang="tr-TR" sz="2400" dirty="0" smtClean="0"/>
              <a:t>    </a:t>
            </a:r>
            <a:r>
              <a:rPr lang="tr-TR" sz="2400" dirty="0" smtClean="0"/>
              <a:t>Doğu </a:t>
            </a:r>
            <a:r>
              <a:rPr lang="tr-TR" sz="2400" dirty="0" err="1" smtClean="0"/>
              <a:t>Roma’ın</a:t>
            </a:r>
            <a:r>
              <a:rPr lang="tr-TR" sz="2400" dirty="0" smtClean="0"/>
              <a:t> </a:t>
            </a:r>
            <a:r>
              <a:rPr lang="tr-TR" sz="2400" dirty="0"/>
              <a:t>Türklere karşı Avrupalılardan yardım istemesi</a:t>
            </a:r>
            <a:br>
              <a:rPr lang="tr-TR" sz="2400" dirty="0"/>
            </a:br>
            <a:r>
              <a:rPr lang="tr-TR" sz="2400" dirty="0"/>
              <a:t> </a:t>
            </a:r>
            <a:r>
              <a:rPr lang="tr-TR" sz="2400" dirty="0" smtClean="0"/>
              <a:t>    </a:t>
            </a:r>
            <a:r>
              <a:rPr lang="tr-TR" sz="2400" dirty="0"/>
              <a:t>Doğu’nun zenginliklerini ele geçirme </a:t>
            </a:r>
            <a:r>
              <a:rPr lang="tr-TR" sz="2400" dirty="0" smtClean="0"/>
              <a:t>arzusu</a:t>
            </a:r>
            <a:endParaRPr lang="tr-TR" sz="24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409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2020</a:t>
            </a:r>
            <a:endParaRPr lang="tr-TR" sz="2400" dirty="0" smtClean="0"/>
          </a:p>
        </p:txBody>
      </p:sp>
      <p:sp>
        <p:nvSpPr>
          <p:cNvPr id="19" name="Yuvarlatılmış Dikdörtgen 18"/>
          <p:cNvSpPr/>
          <p:nvPr/>
        </p:nvSpPr>
        <p:spPr>
          <a:xfrm>
            <a:off x="299619" y="540025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20" name="Yuvarlatılmış Dikdörtgen 19"/>
          <p:cNvSpPr/>
          <p:nvPr/>
        </p:nvSpPr>
        <p:spPr>
          <a:xfrm>
            <a:off x="306641" y="504175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21" name="Yuvarlatılmış Dikdörtgen 20"/>
          <p:cNvSpPr/>
          <p:nvPr/>
        </p:nvSpPr>
        <p:spPr>
          <a:xfrm>
            <a:off x="299442" y="612516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22" name="Yuvarlatılmış Dikdörtgen 21"/>
          <p:cNvSpPr/>
          <p:nvPr/>
        </p:nvSpPr>
        <p:spPr>
          <a:xfrm>
            <a:off x="299619" y="576209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23" name="Resim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808" y="5726399"/>
            <a:ext cx="345083" cy="322350"/>
          </a:xfrm>
          <a:prstGeom prst="rect">
            <a:avLst/>
          </a:prstGeom>
        </p:spPr>
      </p:pic>
      <p:pic>
        <p:nvPicPr>
          <p:cNvPr id="24" name="Resim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360405"/>
            <a:ext cx="344412" cy="329278"/>
          </a:xfrm>
          <a:prstGeom prst="rect">
            <a:avLst/>
          </a:prstGeom>
        </p:spPr>
      </p:pic>
      <p:pic>
        <p:nvPicPr>
          <p:cNvPr id="25" name="Resim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006261"/>
            <a:ext cx="344412" cy="329278"/>
          </a:xfrm>
          <a:prstGeom prst="rect">
            <a:avLst/>
          </a:prstGeom>
        </p:spPr>
      </p:pic>
      <p:pic>
        <p:nvPicPr>
          <p:cNvPr id="26" name="Resim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6085466"/>
            <a:ext cx="344412" cy="329278"/>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7" name="Grup 26"/>
          <p:cNvGrpSpPr/>
          <p:nvPr/>
        </p:nvGrpSpPr>
        <p:grpSpPr>
          <a:xfrm>
            <a:off x="10167416" y="5920791"/>
            <a:ext cx="1871362" cy="818356"/>
            <a:chOff x="4784941" y="5969932"/>
            <a:chExt cx="1871362" cy="818356"/>
          </a:xfrm>
        </p:grpSpPr>
        <p:sp>
          <p:nvSpPr>
            <p:cNvPr id="2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541873020"/>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22"/>
                  </p:tgtEl>
                </p:cond>
              </p:nextCondLst>
            </p:seq>
            <p:seq concurrent="1" nextAc="seek">
              <p:cTn id="15" restart="whenNotActive" fill="hold" evtFilter="cancelBubble" nodeType="interactiveSeq">
                <p:stCondLst>
                  <p:cond evt="onClick" delay="0">
                    <p:tgtEl>
                      <p:spTgt spid="19"/>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 calcmode="lin" valueType="num">
                                      <p:cBhvr>
                                        <p:cTn id="20" dur="500" fill="hold"/>
                                        <p:tgtEl>
                                          <p:spTgt spid="24"/>
                                        </p:tgtEl>
                                        <p:attrNameLst>
                                          <p:attrName>ppt_w</p:attrName>
                                        </p:attrNameLst>
                                      </p:cBhvr>
                                      <p:tavLst>
                                        <p:tav tm="0">
                                          <p:val>
                                            <p:fltVal val="0"/>
                                          </p:val>
                                        </p:tav>
                                        <p:tav tm="100000">
                                          <p:val>
                                            <p:strVal val="#ppt_w"/>
                                          </p:val>
                                        </p:tav>
                                      </p:tavLst>
                                    </p:anim>
                                    <p:anim calcmode="lin" valueType="num">
                                      <p:cBhvr>
                                        <p:cTn id="21" dur="500" fill="hold"/>
                                        <p:tgtEl>
                                          <p:spTgt spid="24"/>
                                        </p:tgtEl>
                                        <p:attrNameLst>
                                          <p:attrName>ppt_h</p:attrName>
                                        </p:attrNameLst>
                                      </p:cBhvr>
                                      <p:tavLst>
                                        <p:tav tm="0">
                                          <p:val>
                                            <p:fltVal val="0"/>
                                          </p:val>
                                        </p:tav>
                                        <p:tav tm="100000">
                                          <p:val>
                                            <p:strVal val="#ppt_h"/>
                                          </p:val>
                                        </p:tav>
                                      </p:tavLst>
                                    </p:anim>
                                    <p:animEffect transition="in" filter="fade">
                                      <p:cBhvr>
                                        <p:cTn id="22" dur="500"/>
                                        <p:tgtEl>
                                          <p:spTgt spid="24"/>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9"/>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transition="in" filter="fade">
                                      <p:cBhvr>
                                        <p:cTn id="30" dur="500"/>
                                        <p:tgtEl>
                                          <p:spTgt spid="25"/>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0"/>
                  </p:tgtEl>
                </p:cond>
              </p:nextCondLst>
            </p:seq>
            <p:seq concurrent="1" nextAc="seek">
              <p:cTn id="31" restart="whenNotActive" fill="hold" evtFilter="cancelBubble" nodeType="interactiveSeq">
                <p:stCondLst>
                  <p:cond evt="onClick" delay="0">
                    <p:tgtEl>
                      <p:spTgt spid="21"/>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p:cTn id="36" dur="500" fill="hold"/>
                                        <p:tgtEl>
                                          <p:spTgt spid="26"/>
                                        </p:tgtEl>
                                        <p:attrNameLst>
                                          <p:attrName>ppt_w</p:attrName>
                                        </p:attrNameLst>
                                      </p:cBhvr>
                                      <p:tavLst>
                                        <p:tav tm="0">
                                          <p:val>
                                            <p:fltVal val="0"/>
                                          </p:val>
                                        </p:tav>
                                        <p:tav tm="100000">
                                          <p:val>
                                            <p:strVal val="#ppt_w"/>
                                          </p:val>
                                        </p:tav>
                                      </p:tavLst>
                                    </p:anim>
                                    <p:anim calcmode="lin" valueType="num">
                                      <p:cBhvr>
                                        <p:cTn id="37" dur="500" fill="hold"/>
                                        <p:tgtEl>
                                          <p:spTgt spid="26"/>
                                        </p:tgtEl>
                                        <p:attrNameLst>
                                          <p:attrName>ppt_h</p:attrName>
                                        </p:attrNameLst>
                                      </p:cBhvr>
                                      <p:tavLst>
                                        <p:tav tm="0">
                                          <p:val>
                                            <p:fltVal val="0"/>
                                          </p:val>
                                        </p:tav>
                                        <p:tav tm="100000">
                                          <p:val>
                                            <p:strVal val="#ppt_h"/>
                                          </p:val>
                                        </p:tav>
                                      </p:tavLst>
                                    </p:anim>
                                    <p:animEffect transition="in" filter="fade">
                                      <p:cBhvr>
                                        <p:cTn id="38" dur="500"/>
                                        <p:tgtEl>
                                          <p:spTgt spid="26"/>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1"/>
                  </p:tgtEl>
                </p:cond>
              </p:nextCondLst>
            </p:seq>
          </p:childTnLst>
        </p:cTn>
      </p:par>
    </p:tnLst>
    <p:bldLst>
      <p:bldP spid="7"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altLang="tr-TR" sz="2400" b="1" dirty="0"/>
              <a:t>İlk Türk beylikleri ve Selçukludan günümüze kalan aşağıdaki eserlerden hangisi bir eğitim kurumudur?</a:t>
            </a:r>
          </a:p>
          <a:p>
            <a:endParaRPr lang="tr-TR" altLang="tr-TR" sz="2400" b="1" dirty="0"/>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a:p>
          <a:p>
            <a:r>
              <a:rPr lang="tr-TR" altLang="tr-TR" sz="2400" dirty="0"/>
              <a:t> </a:t>
            </a:r>
            <a:r>
              <a:rPr lang="tr-TR" altLang="tr-TR" sz="2400" dirty="0" smtClean="0"/>
              <a:t>    </a:t>
            </a:r>
            <a:r>
              <a:rPr lang="tr-TR" altLang="tr-TR" sz="2400" dirty="0"/>
              <a:t>Divriği Darüşşifası</a:t>
            </a:r>
          </a:p>
          <a:p>
            <a:r>
              <a:rPr lang="tr-TR" altLang="tr-TR" sz="2400" dirty="0"/>
              <a:t> </a:t>
            </a:r>
            <a:r>
              <a:rPr lang="tr-TR" altLang="tr-TR" sz="2400" dirty="0" smtClean="0"/>
              <a:t>    </a:t>
            </a:r>
            <a:r>
              <a:rPr lang="tr-TR" altLang="tr-TR" sz="2400" dirty="0" err="1"/>
              <a:t>Yağıbasan</a:t>
            </a:r>
            <a:r>
              <a:rPr lang="tr-TR" altLang="tr-TR" sz="2400" dirty="0"/>
              <a:t> Medresesi</a:t>
            </a:r>
          </a:p>
          <a:p>
            <a:r>
              <a:rPr lang="tr-TR" altLang="tr-TR" sz="2400" dirty="0"/>
              <a:t> </a:t>
            </a:r>
            <a:r>
              <a:rPr lang="tr-TR" altLang="tr-TR" sz="2400" dirty="0" smtClean="0"/>
              <a:t>    </a:t>
            </a:r>
            <a:r>
              <a:rPr lang="tr-TR" altLang="tr-TR" sz="2400" dirty="0"/>
              <a:t>Malabadi Köprüsü</a:t>
            </a:r>
          </a:p>
          <a:p>
            <a:r>
              <a:rPr lang="tr-TR" altLang="tr-TR" sz="2400" dirty="0"/>
              <a:t> </a:t>
            </a:r>
            <a:r>
              <a:rPr lang="tr-TR" altLang="tr-TR" sz="2400" dirty="0" smtClean="0"/>
              <a:t>    </a:t>
            </a:r>
            <a:r>
              <a:rPr lang="tr-TR" altLang="tr-TR" sz="2400" dirty="0" err="1"/>
              <a:t>Zazadin</a:t>
            </a:r>
            <a:r>
              <a:rPr lang="tr-TR" altLang="tr-TR" sz="2400" dirty="0"/>
              <a:t> Hanı</a:t>
            </a:r>
            <a:endParaRPr lang="tr-TR" altLang="tr-TR" sz="24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2018</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515501745"/>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altLang="tr-TR" sz="2400" b="1" dirty="0"/>
              <a:t>Aşağıdaki savaşlardan hangisi Türkiye Selçukluları için olumsuz sonuçlar doğurmuştur?</a:t>
            </a:r>
          </a:p>
          <a:p>
            <a:endParaRPr lang="tr-TR" altLang="tr-TR" sz="2400" b="1" dirty="0"/>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a:p>
          <a:p>
            <a:endParaRPr lang="tr-TR" altLang="tr-TR" sz="2400" b="1" dirty="0"/>
          </a:p>
          <a:p>
            <a:endParaRPr lang="tr-TR" altLang="tr-TR" sz="2400" b="1" dirty="0"/>
          </a:p>
          <a:p>
            <a:r>
              <a:rPr lang="tr-TR" altLang="tr-TR" sz="2400" dirty="0"/>
              <a:t> </a:t>
            </a:r>
            <a:r>
              <a:rPr lang="tr-TR" altLang="tr-TR" sz="2400" dirty="0" smtClean="0"/>
              <a:t>    </a:t>
            </a:r>
            <a:r>
              <a:rPr lang="tr-TR" altLang="tr-TR" sz="2400" dirty="0" err="1"/>
              <a:t>Kösedağ</a:t>
            </a:r>
            <a:r>
              <a:rPr lang="tr-TR" altLang="tr-TR" sz="2400" dirty="0"/>
              <a:t> </a:t>
            </a:r>
          </a:p>
          <a:p>
            <a:r>
              <a:rPr lang="tr-TR" altLang="tr-TR" sz="2400" dirty="0"/>
              <a:t> </a:t>
            </a:r>
            <a:r>
              <a:rPr lang="tr-TR" altLang="tr-TR" sz="2400" dirty="0" smtClean="0"/>
              <a:t>    </a:t>
            </a:r>
            <a:r>
              <a:rPr lang="tr-TR" altLang="tr-TR" sz="2400" dirty="0"/>
              <a:t>Malazgirt</a:t>
            </a:r>
          </a:p>
          <a:p>
            <a:r>
              <a:rPr lang="tr-TR" altLang="tr-TR" sz="2400" dirty="0"/>
              <a:t> </a:t>
            </a:r>
            <a:r>
              <a:rPr lang="tr-TR" altLang="tr-TR" sz="2400" dirty="0" smtClean="0"/>
              <a:t>    </a:t>
            </a:r>
            <a:r>
              <a:rPr lang="tr-TR" altLang="tr-TR" sz="2400" dirty="0"/>
              <a:t>Pasinler </a:t>
            </a:r>
          </a:p>
          <a:p>
            <a:r>
              <a:rPr lang="tr-TR" altLang="tr-TR" sz="2400" dirty="0" smtClean="0"/>
              <a:t>     </a:t>
            </a:r>
            <a:r>
              <a:rPr lang="tr-TR" altLang="tr-TR" sz="2400" dirty="0" err="1"/>
              <a:t>Miryokefalon</a:t>
            </a:r>
            <a:endParaRPr lang="tr-TR" altLang="tr-TR" sz="24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912927" y="153085"/>
            <a:ext cx="1662547"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2018</a:t>
            </a:r>
            <a:endParaRPr lang="tr-TR" sz="2400" dirty="0" smtClean="0"/>
          </a:p>
        </p:txBody>
      </p:sp>
      <p:sp>
        <p:nvSpPr>
          <p:cNvPr id="13" name="Yuvarlatılmış Dikdörtgen 12"/>
          <p:cNvSpPr/>
          <p:nvPr/>
        </p:nvSpPr>
        <p:spPr>
          <a:xfrm>
            <a:off x="293269" y="522537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293268"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5" name="Yuvarlatılmış Dikdörtgen 14"/>
          <p:cNvSpPr/>
          <p:nvPr/>
        </p:nvSpPr>
        <p:spPr>
          <a:xfrm>
            <a:off x="293092"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6" name="Yuvarlatılmış Dikdörtgen 15"/>
          <p:cNvSpPr/>
          <p:nvPr/>
        </p:nvSpPr>
        <p:spPr>
          <a:xfrm>
            <a:off x="293269" y="485718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pic>
        <p:nvPicPr>
          <p:cNvPr id="20" name="Resim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3092" y="4821487"/>
            <a:ext cx="323673" cy="322350"/>
          </a:xfrm>
          <a:prstGeom prst="rect">
            <a:avLst/>
          </a:prstGeom>
        </p:spPr>
      </p:pic>
      <p:pic>
        <p:nvPicPr>
          <p:cNvPr id="21" name="Resim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185533"/>
            <a:ext cx="323674" cy="329278"/>
          </a:xfrm>
          <a:prstGeom prst="rect">
            <a:avLst/>
          </a:prstGeom>
        </p:spPr>
      </p:pic>
      <p:pic>
        <p:nvPicPr>
          <p:cNvPr id="22" name="Resim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540244"/>
            <a:ext cx="323674" cy="329278"/>
          </a:xfrm>
          <a:prstGeom prst="rect">
            <a:avLst/>
          </a:prstGeom>
        </p:spPr>
      </p:pic>
      <p:pic>
        <p:nvPicPr>
          <p:cNvPr id="23" name="Resim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910594"/>
            <a:ext cx="323674" cy="329278"/>
          </a:xfrm>
          <a:prstGeom prst="rect">
            <a:avLst/>
          </a:prstGeom>
        </p:spPr>
      </p:pic>
      <p:grpSp>
        <p:nvGrpSpPr>
          <p:cNvPr id="29" name="Grup 28"/>
          <p:cNvGrpSpPr/>
          <p:nvPr/>
        </p:nvGrpSpPr>
        <p:grpSpPr>
          <a:xfrm>
            <a:off x="10167416" y="5920791"/>
            <a:ext cx="1871362" cy="818356"/>
            <a:chOff x="4784941" y="5969932"/>
            <a:chExt cx="1871362" cy="818356"/>
          </a:xfrm>
        </p:grpSpPr>
        <p:sp>
          <p:nvSpPr>
            <p:cNvPr id="30"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pic>
        <p:nvPicPr>
          <p:cNvPr id="17" name="Resim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8" name="Rectangle: Rounded Corners 111">
            <a:hlinkClick r:id="rId11"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9"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3775221064"/>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6"/>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6"/>
                  </p:tgtEl>
                </p:cond>
              </p:nextCondLst>
            </p:seq>
            <p:seq concurrent="1" nextAc="seek">
              <p:cTn id="15" restart="whenNotActive" fill="hold" evtFilter="cancelBubble" nodeType="interactiveSeq">
                <p:stCondLst>
                  <p:cond evt="onClick" delay="0">
                    <p:tgtEl>
                      <p:spTgt spid="13"/>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seq concurrent="1" nextAc="seek">
              <p:cTn id="23" restart="whenNotActive" fill="hold" evtFilter="cancelBubble" nodeType="interactiveSeq">
                <p:stCondLst>
                  <p:cond evt="onClick" delay="0">
                    <p:tgtEl>
                      <p:spTgt spid="14"/>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ppt_w</p:attrName>
                                        </p:attrNameLst>
                                      </p:cBhvr>
                                      <p:tavLst>
                                        <p:tav tm="0">
                                          <p:val>
                                            <p:fltVal val="0"/>
                                          </p:val>
                                        </p:tav>
                                        <p:tav tm="100000">
                                          <p:val>
                                            <p:strVal val="#ppt_w"/>
                                          </p:val>
                                        </p:tav>
                                      </p:tavLst>
                                    </p:anim>
                                    <p:anim calcmode="lin" valueType="num">
                                      <p:cBhvr>
                                        <p:cTn id="29" dur="500" fill="hold"/>
                                        <p:tgtEl>
                                          <p:spTgt spid="22"/>
                                        </p:tgtEl>
                                        <p:attrNameLst>
                                          <p:attrName>ppt_h</p:attrName>
                                        </p:attrNameLst>
                                      </p:cBhvr>
                                      <p:tavLst>
                                        <p:tav tm="0">
                                          <p:val>
                                            <p:fltVal val="0"/>
                                          </p:val>
                                        </p:tav>
                                        <p:tav tm="100000">
                                          <p:val>
                                            <p:strVal val="#ppt_h"/>
                                          </p:val>
                                        </p:tav>
                                      </p:tavLst>
                                    </p:anim>
                                    <p:animEffect transition="in" filter="fade">
                                      <p:cBhvr>
                                        <p:cTn id="30" dur="500"/>
                                        <p:tgtEl>
                                          <p:spTgt spid="22"/>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4"/>
                  </p:tgtEl>
                </p:cond>
              </p:nextCondLst>
            </p:seq>
            <p:seq concurrent="1" nextAc="seek">
              <p:cTn id="31" restart="whenNotActive" fill="hold" evtFilter="cancelBubble" nodeType="interactiveSeq">
                <p:stCondLst>
                  <p:cond evt="onClick" delay="0">
                    <p:tgtEl>
                      <p:spTgt spid="15"/>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500" fill="hold"/>
                                        <p:tgtEl>
                                          <p:spTgt spid="23"/>
                                        </p:tgtEl>
                                        <p:attrNameLst>
                                          <p:attrName>ppt_w</p:attrName>
                                        </p:attrNameLst>
                                      </p:cBhvr>
                                      <p:tavLst>
                                        <p:tav tm="0">
                                          <p:val>
                                            <p:fltVal val="0"/>
                                          </p:val>
                                        </p:tav>
                                        <p:tav tm="100000">
                                          <p:val>
                                            <p:strVal val="#ppt_w"/>
                                          </p:val>
                                        </p:tav>
                                      </p:tavLst>
                                    </p:anim>
                                    <p:anim calcmode="lin" valueType="num">
                                      <p:cBhvr>
                                        <p:cTn id="37" dur="500" fill="hold"/>
                                        <p:tgtEl>
                                          <p:spTgt spid="23"/>
                                        </p:tgtEl>
                                        <p:attrNameLst>
                                          <p:attrName>ppt_h</p:attrName>
                                        </p:attrNameLst>
                                      </p:cBhvr>
                                      <p:tavLst>
                                        <p:tav tm="0">
                                          <p:val>
                                            <p:fltVal val="0"/>
                                          </p:val>
                                        </p:tav>
                                        <p:tav tm="100000">
                                          <p:val>
                                            <p:strVal val="#ppt_h"/>
                                          </p:val>
                                        </p:tav>
                                      </p:tavLst>
                                    </p:anim>
                                    <p:animEffect transition="in" filter="fade">
                                      <p:cBhvr>
                                        <p:cTn id="38" dur="500"/>
                                        <p:tgtEl>
                                          <p:spTgt spid="23"/>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5"/>
                  </p:tgtEl>
                </p:cond>
              </p:nextCondLst>
            </p:seq>
          </p:childTnLst>
        </p:cTn>
      </p:par>
    </p:tnLst>
    <p:bldLst>
      <p:bldP spid="7"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altLang="tr-TR" sz="2400" b="1" dirty="0"/>
              <a:t>Aşağıdakilerden hangisi Malazgirt Savaşı’ndan sonra Anadolu’da kurulan ilk Türk beyliklerinden biridir?</a:t>
            </a:r>
          </a:p>
          <a:p>
            <a:endParaRPr lang="tr-TR" altLang="tr-TR" sz="2400" b="1" dirty="0"/>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a:p>
          <a:p>
            <a:r>
              <a:rPr lang="tr-TR" altLang="tr-TR" sz="2400" dirty="0" smtClean="0"/>
              <a:t>     </a:t>
            </a:r>
            <a:r>
              <a:rPr lang="tr-TR" altLang="tr-TR" sz="2400" dirty="0" err="1"/>
              <a:t>Germiyanoğulları</a:t>
            </a:r>
            <a:endParaRPr lang="tr-TR" altLang="tr-TR" sz="2400" dirty="0"/>
          </a:p>
          <a:p>
            <a:r>
              <a:rPr lang="tr-TR" altLang="tr-TR" sz="2400" dirty="0"/>
              <a:t> </a:t>
            </a:r>
            <a:r>
              <a:rPr lang="tr-TR" altLang="tr-TR" sz="2400" dirty="0" smtClean="0"/>
              <a:t>    </a:t>
            </a:r>
            <a:r>
              <a:rPr lang="tr-TR" altLang="tr-TR" sz="2400" dirty="0" err="1"/>
              <a:t>Saltuklular</a:t>
            </a:r>
            <a:endParaRPr lang="tr-TR" altLang="tr-TR" sz="2400" dirty="0"/>
          </a:p>
          <a:p>
            <a:r>
              <a:rPr lang="tr-TR" altLang="tr-TR" sz="2400" dirty="0"/>
              <a:t> </a:t>
            </a:r>
            <a:r>
              <a:rPr lang="tr-TR" altLang="tr-TR" sz="2400" dirty="0" smtClean="0"/>
              <a:t>    </a:t>
            </a:r>
            <a:r>
              <a:rPr lang="tr-TR" altLang="tr-TR" sz="2400" dirty="0" err="1"/>
              <a:t>Candaroğulları</a:t>
            </a:r>
            <a:endParaRPr lang="tr-TR" altLang="tr-TR" sz="2400" dirty="0"/>
          </a:p>
          <a:p>
            <a:r>
              <a:rPr lang="tr-TR" altLang="tr-TR" sz="2400" dirty="0"/>
              <a:t> </a:t>
            </a:r>
            <a:r>
              <a:rPr lang="tr-TR" altLang="tr-TR" sz="2400" dirty="0" smtClean="0"/>
              <a:t>    </a:t>
            </a:r>
            <a:r>
              <a:rPr lang="tr-TR" altLang="tr-TR" sz="2400" dirty="0" err="1"/>
              <a:t>Eretna</a:t>
            </a:r>
            <a:r>
              <a:rPr lang="tr-TR" altLang="tr-TR" sz="2400" dirty="0"/>
              <a:t> </a:t>
            </a:r>
            <a:r>
              <a:rPr lang="tr-TR" altLang="tr-TR" sz="2400" dirty="0" smtClean="0"/>
              <a:t>Devleti</a:t>
            </a:r>
            <a:endParaRPr lang="tr-TR" altLang="tr-TR" sz="24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2017</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236815468"/>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altLang="tr-TR" sz="2400" dirty="0" err="1"/>
              <a:t>Miryokefalon</a:t>
            </a:r>
            <a:r>
              <a:rPr lang="tr-TR" altLang="tr-TR" sz="2400" dirty="0"/>
              <a:t> Zaferi’nden sonra - - - -</a:t>
            </a:r>
          </a:p>
          <a:p>
            <a:r>
              <a:rPr lang="tr-TR" altLang="tr-TR" sz="2400" b="1" dirty="0"/>
              <a:t>Bu cümlenin aşağıdaki ifadelerden hangisi ile tamamlanması doğru olur?</a:t>
            </a:r>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smtClean="0"/>
          </a:p>
          <a:p>
            <a:endParaRPr lang="tr-TR" altLang="tr-TR" sz="2400" b="1" dirty="0"/>
          </a:p>
          <a:p>
            <a:endParaRPr lang="tr-TR" altLang="tr-TR" sz="2400" b="1" dirty="0"/>
          </a:p>
          <a:p>
            <a:r>
              <a:rPr lang="tr-TR" altLang="tr-TR" sz="2400" dirty="0"/>
              <a:t> </a:t>
            </a:r>
            <a:r>
              <a:rPr lang="tr-TR" altLang="tr-TR" sz="2400" dirty="0" smtClean="0"/>
              <a:t>    </a:t>
            </a:r>
            <a:r>
              <a:rPr lang="tr-TR" altLang="tr-TR" sz="2400" dirty="0"/>
              <a:t>Türkiye Selçukluları, Moğol hâkimiyetine girmiştir.</a:t>
            </a:r>
          </a:p>
          <a:p>
            <a:r>
              <a:rPr lang="tr-TR" altLang="tr-TR" sz="2400" dirty="0"/>
              <a:t> </a:t>
            </a:r>
            <a:r>
              <a:rPr lang="tr-TR" altLang="tr-TR" sz="2400" dirty="0" smtClean="0"/>
              <a:t>    </a:t>
            </a:r>
            <a:r>
              <a:rPr lang="tr-TR" altLang="tr-TR" sz="2400" dirty="0"/>
              <a:t>Anadolu Türk birliği dağılmıştır.</a:t>
            </a:r>
          </a:p>
          <a:p>
            <a:r>
              <a:rPr lang="tr-TR" altLang="tr-TR" sz="2400" dirty="0"/>
              <a:t> </a:t>
            </a:r>
            <a:r>
              <a:rPr lang="tr-TR" altLang="tr-TR" sz="2400" dirty="0" smtClean="0"/>
              <a:t>    </a:t>
            </a:r>
            <a:r>
              <a:rPr lang="tr-TR" altLang="tr-TR" sz="2400" dirty="0"/>
              <a:t>Anadolu’nun Türk yurdu olduğu kesinleşmiştir.</a:t>
            </a:r>
          </a:p>
          <a:p>
            <a:r>
              <a:rPr lang="tr-TR" altLang="tr-TR" sz="2400" dirty="0"/>
              <a:t> </a:t>
            </a:r>
            <a:r>
              <a:rPr lang="tr-TR" altLang="tr-TR" sz="2400" dirty="0" smtClean="0"/>
              <a:t>    </a:t>
            </a:r>
            <a:r>
              <a:rPr lang="tr-TR" altLang="tr-TR" sz="2400" dirty="0"/>
              <a:t>Anadolu kapıları Türklere açılmıştır</a:t>
            </a:r>
            <a:r>
              <a:rPr lang="tr-TR" altLang="tr-TR" sz="2400" dirty="0" smtClean="0"/>
              <a:t>.</a:t>
            </a:r>
            <a:endParaRPr lang="tr-TR" altLang="tr-TR" sz="24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409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2017</a:t>
            </a:r>
            <a:endParaRPr lang="tr-TR" sz="2400" dirty="0" smtClean="0"/>
          </a:p>
        </p:txBody>
      </p:sp>
      <p:sp>
        <p:nvSpPr>
          <p:cNvPr id="19" name="Yuvarlatılmış Dikdörtgen 18"/>
          <p:cNvSpPr/>
          <p:nvPr/>
        </p:nvSpPr>
        <p:spPr>
          <a:xfrm>
            <a:off x="299619" y="540025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20" name="Yuvarlatılmış Dikdörtgen 19"/>
          <p:cNvSpPr/>
          <p:nvPr/>
        </p:nvSpPr>
        <p:spPr>
          <a:xfrm>
            <a:off x="306641" y="504175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21" name="Yuvarlatılmış Dikdörtgen 20"/>
          <p:cNvSpPr/>
          <p:nvPr/>
        </p:nvSpPr>
        <p:spPr>
          <a:xfrm>
            <a:off x="299442" y="612516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22" name="Yuvarlatılmış Dikdörtgen 21"/>
          <p:cNvSpPr/>
          <p:nvPr/>
        </p:nvSpPr>
        <p:spPr>
          <a:xfrm>
            <a:off x="299619" y="576209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23" name="Resim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808" y="5726399"/>
            <a:ext cx="345083" cy="322350"/>
          </a:xfrm>
          <a:prstGeom prst="rect">
            <a:avLst/>
          </a:prstGeom>
        </p:spPr>
      </p:pic>
      <p:pic>
        <p:nvPicPr>
          <p:cNvPr id="24" name="Resim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360405"/>
            <a:ext cx="344412" cy="329278"/>
          </a:xfrm>
          <a:prstGeom prst="rect">
            <a:avLst/>
          </a:prstGeom>
        </p:spPr>
      </p:pic>
      <p:pic>
        <p:nvPicPr>
          <p:cNvPr id="25" name="Resim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006261"/>
            <a:ext cx="344412" cy="329278"/>
          </a:xfrm>
          <a:prstGeom prst="rect">
            <a:avLst/>
          </a:prstGeom>
        </p:spPr>
      </p:pic>
      <p:pic>
        <p:nvPicPr>
          <p:cNvPr id="26" name="Resim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6085466"/>
            <a:ext cx="344412" cy="329278"/>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7" name="Grup 26"/>
          <p:cNvGrpSpPr/>
          <p:nvPr/>
        </p:nvGrpSpPr>
        <p:grpSpPr>
          <a:xfrm>
            <a:off x="10167416" y="5920791"/>
            <a:ext cx="1871362" cy="818356"/>
            <a:chOff x="4784941" y="5969932"/>
            <a:chExt cx="1871362" cy="818356"/>
          </a:xfrm>
        </p:grpSpPr>
        <p:sp>
          <p:nvSpPr>
            <p:cNvPr id="2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893257934"/>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22"/>
                  </p:tgtEl>
                </p:cond>
              </p:nextCondLst>
            </p:seq>
            <p:seq concurrent="1" nextAc="seek">
              <p:cTn id="15" restart="whenNotActive" fill="hold" evtFilter="cancelBubble" nodeType="interactiveSeq">
                <p:stCondLst>
                  <p:cond evt="onClick" delay="0">
                    <p:tgtEl>
                      <p:spTgt spid="19"/>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 calcmode="lin" valueType="num">
                                      <p:cBhvr>
                                        <p:cTn id="20" dur="500" fill="hold"/>
                                        <p:tgtEl>
                                          <p:spTgt spid="24"/>
                                        </p:tgtEl>
                                        <p:attrNameLst>
                                          <p:attrName>ppt_w</p:attrName>
                                        </p:attrNameLst>
                                      </p:cBhvr>
                                      <p:tavLst>
                                        <p:tav tm="0">
                                          <p:val>
                                            <p:fltVal val="0"/>
                                          </p:val>
                                        </p:tav>
                                        <p:tav tm="100000">
                                          <p:val>
                                            <p:strVal val="#ppt_w"/>
                                          </p:val>
                                        </p:tav>
                                      </p:tavLst>
                                    </p:anim>
                                    <p:anim calcmode="lin" valueType="num">
                                      <p:cBhvr>
                                        <p:cTn id="21" dur="500" fill="hold"/>
                                        <p:tgtEl>
                                          <p:spTgt spid="24"/>
                                        </p:tgtEl>
                                        <p:attrNameLst>
                                          <p:attrName>ppt_h</p:attrName>
                                        </p:attrNameLst>
                                      </p:cBhvr>
                                      <p:tavLst>
                                        <p:tav tm="0">
                                          <p:val>
                                            <p:fltVal val="0"/>
                                          </p:val>
                                        </p:tav>
                                        <p:tav tm="100000">
                                          <p:val>
                                            <p:strVal val="#ppt_h"/>
                                          </p:val>
                                        </p:tav>
                                      </p:tavLst>
                                    </p:anim>
                                    <p:animEffect transition="in" filter="fade">
                                      <p:cBhvr>
                                        <p:cTn id="22" dur="500"/>
                                        <p:tgtEl>
                                          <p:spTgt spid="24"/>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9"/>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transition="in" filter="fade">
                                      <p:cBhvr>
                                        <p:cTn id="30" dur="500"/>
                                        <p:tgtEl>
                                          <p:spTgt spid="25"/>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0"/>
                  </p:tgtEl>
                </p:cond>
              </p:nextCondLst>
            </p:seq>
            <p:seq concurrent="1" nextAc="seek">
              <p:cTn id="31" restart="whenNotActive" fill="hold" evtFilter="cancelBubble" nodeType="interactiveSeq">
                <p:stCondLst>
                  <p:cond evt="onClick" delay="0">
                    <p:tgtEl>
                      <p:spTgt spid="21"/>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p:cTn id="36" dur="500" fill="hold"/>
                                        <p:tgtEl>
                                          <p:spTgt spid="26"/>
                                        </p:tgtEl>
                                        <p:attrNameLst>
                                          <p:attrName>ppt_w</p:attrName>
                                        </p:attrNameLst>
                                      </p:cBhvr>
                                      <p:tavLst>
                                        <p:tav tm="0">
                                          <p:val>
                                            <p:fltVal val="0"/>
                                          </p:val>
                                        </p:tav>
                                        <p:tav tm="100000">
                                          <p:val>
                                            <p:strVal val="#ppt_w"/>
                                          </p:val>
                                        </p:tav>
                                      </p:tavLst>
                                    </p:anim>
                                    <p:anim calcmode="lin" valueType="num">
                                      <p:cBhvr>
                                        <p:cTn id="37" dur="500" fill="hold"/>
                                        <p:tgtEl>
                                          <p:spTgt spid="26"/>
                                        </p:tgtEl>
                                        <p:attrNameLst>
                                          <p:attrName>ppt_h</p:attrName>
                                        </p:attrNameLst>
                                      </p:cBhvr>
                                      <p:tavLst>
                                        <p:tav tm="0">
                                          <p:val>
                                            <p:fltVal val="0"/>
                                          </p:val>
                                        </p:tav>
                                        <p:tav tm="100000">
                                          <p:val>
                                            <p:strVal val="#ppt_h"/>
                                          </p:val>
                                        </p:tav>
                                      </p:tavLst>
                                    </p:anim>
                                    <p:animEffect transition="in" filter="fade">
                                      <p:cBhvr>
                                        <p:cTn id="38" dur="500"/>
                                        <p:tgtEl>
                                          <p:spTgt spid="26"/>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1"/>
                  </p:tgtEl>
                </p:cond>
              </p:nextCondLst>
            </p:seq>
          </p:childTnLst>
        </p:cTn>
      </p:par>
    </p:tnLst>
    <p:bldLst>
      <p:bldP spid="7"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altLang="tr-TR" sz="2400" b="1" dirty="0"/>
              <a:t>“ </a:t>
            </a:r>
            <a:r>
              <a:rPr lang="tr-TR" altLang="tr-TR" sz="2400" dirty="0" err="1"/>
              <a:t>Kösedağ</a:t>
            </a:r>
            <a:r>
              <a:rPr lang="tr-TR" altLang="tr-TR" sz="2400" dirty="0"/>
              <a:t> Savaşı’ndan sonra Anadolu’da siyasi birlik parçalandı.</a:t>
            </a:r>
            <a:r>
              <a:rPr lang="tr-TR" altLang="tr-TR" sz="2400" b="1" dirty="0"/>
              <a:t>” diyen bir öğrenci bu iddiasını, savaşın aşağıdaki sonuçlarından hangisine dayanarak savunabilir?  </a:t>
            </a:r>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a:p>
          <a:p>
            <a:endParaRPr lang="tr-TR" altLang="tr-TR" sz="2400" b="1" dirty="0"/>
          </a:p>
          <a:p>
            <a:r>
              <a:rPr lang="tr-TR" altLang="tr-TR" sz="2400" dirty="0"/>
              <a:t> </a:t>
            </a:r>
            <a:r>
              <a:rPr lang="tr-TR" altLang="tr-TR" sz="2400" dirty="0" smtClean="0"/>
              <a:t>    </a:t>
            </a:r>
            <a:r>
              <a:rPr lang="tr-TR" altLang="tr-TR" sz="2400" dirty="0"/>
              <a:t>Türkiye Selçuklularının Moğollara yıllık vergi vermesine</a:t>
            </a:r>
          </a:p>
          <a:p>
            <a:r>
              <a:rPr lang="tr-TR" altLang="tr-TR" sz="2400" dirty="0"/>
              <a:t> </a:t>
            </a:r>
            <a:r>
              <a:rPr lang="tr-TR" altLang="tr-TR" sz="2400" dirty="0" smtClean="0"/>
              <a:t>    </a:t>
            </a:r>
            <a:r>
              <a:rPr lang="tr-TR" altLang="tr-TR" sz="2400" dirty="0"/>
              <a:t>Anadolu ekonomisi ve ticaretinin büyük zarar görmesine</a:t>
            </a:r>
          </a:p>
          <a:p>
            <a:r>
              <a:rPr lang="tr-TR" altLang="tr-TR" sz="2400" dirty="0"/>
              <a:t> </a:t>
            </a:r>
            <a:r>
              <a:rPr lang="tr-TR" altLang="tr-TR" sz="2400" dirty="0" smtClean="0"/>
              <a:t>    </a:t>
            </a:r>
            <a:r>
              <a:rPr lang="tr-TR" altLang="tr-TR" sz="2400" dirty="0"/>
              <a:t>Birçok Türk şehrinde bilim ve kültür faaliyetlerinin durmasına</a:t>
            </a:r>
          </a:p>
          <a:p>
            <a:r>
              <a:rPr lang="tr-TR" altLang="tr-TR" sz="2400" dirty="0"/>
              <a:t> </a:t>
            </a:r>
            <a:r>
              <a:rPr lang="tr-TR" altLang="tr-TR" sz="2400" dirty="0" smtClean="0"/>
              <a:t>    </a:t>
            </a:r>
            <a:r>
              <a:rPr lang="tr-TR" altLang="tr-TR" sz="2400" dirty="0"/>
              <a:t>Anadolu’da Türk beyliklerinin </a:t>
            </a:r>
            <a:r>
              <a:rPr lang="tr-TR" altLang="tr-TR" sz="2400" dirty="0" smtClean="0"/>
              <a:t>kurulmasına</a:t>
            </a:r>
            <a:endParaRPr lang="tr-TR" altLang="tr-TR" sz="24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2016</a:t>
            </a:r>
            <a:endParaRPr lang="tr-TR" sz="2400" dirty="0" smtClean="0"/>
          </a:p>
        </p:txBody>
      </p:sp>
      <p:sp>
        <p:nvSpPr>
          <p:cNvPr id="11" name="Yuvarlatılmış Dikdörtgen 10"/>
          <p:cNvSpPr/>
          <p:nvPr/>
        </p:nvSpPr>
        <p:spPr>
          <a:xfrm>
            <a:off x="301118" y="505593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01117" y="5412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3" name="Yuvarlatılmış Dikdörtgen 12"/>
          <p:cNvSpPr/>
          <p:nvPr/>
        </p:nvSpPr>
        <p:spPr>
          <a:xfrm>
            <a:off x="300941" y="578084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178" y="614288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5262" y="6125039"/>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01486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370798"/>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741148"/>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567233344"/>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altLang="tr-TR" sz="2400" b="1" dirty="0"/>
              <a:t>Türkiye Selçuklu Devleti Dönemi’nde görülen aşağıdaki gelişmelerden hangisinin Anadolu’nun Türkleşmesine katkı sağladığı </a:t>
            </a:r>
            <a:r>
              <a:rPr lang="tr-TR" altLang="tr-TR" sz="2400" b="1" u="sng" dirty="0"/>
              <a:t>savunulamaz</a:t>
            </a:r>
            <a:r>
              <a:rPr lang="tr-TR" altLang="tr-TR" sz="2400" b="1" dirty="0"/>
              <a:t>?</a:t>
            </a:r>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smtClean="0"/>
          </a:p>
          <a:p>
            <a:endParaRPr lang="tr-TR" altLang="tr-TR" sz="2400" b="1" dirty="0"/>
          </a:p>
          <a:p>
            <a:endParaRPr lang="tr-TR" altLang="tr-TR" sz="2400" b="1" dirty="0"/>
          </a:p>
          <a:p>
            <a:r>
              <a:rPr lang="tr-TR" altLang="tr-TR" sz="2400" dirty="0"/>
              <a:t> </a:t>
            </a:r>
            <a:r>
              <a:rPr lang="tr-TR" altLang="tr-TR" sz="2400" dirty="0" smtClean="0"/>
              <a:t>    </a:t>
            </a:r>
            <a:r>
              <a:rPr lang="tr-TR" altLang="tr-TR" sz="2400" dirty="0" err="1"/>
              <a:t>Miryokefalon</a:t>
            </a:r>
            <a:r>
              <a:rPr lang="tr-TR" altLang="tr-TR" sz="2400" dirty="0"/>
              <a:t> Savaşı’nın kazanılması</a:t>
            </a:r>
          </a:p>
          <a:p>
            <a:r>
              <a:rPr lang="tr-TR" altLang="tr-TR" sz="2400" dirty="0"/>
              <a:t> </a:t>
            </a:r>
            <a:r>
              <a:rPr lang="tr-TR" altLang="tr-TR" sz="2400" dirty="0" smtClean="0"/>
              <a:t>    </a:t>
            </a:r>
            <a:r>
              <a:rPr lang="tr-TR" altLang="tr-TR" sz="2400" dirty="0" smtClean="0"/>
              <a:t>Haçlı </a:t>
            </a:r>
            <a:r>
              <a:rPr lang="tr-TR" altLang="tr-TR" sz="2400" dirty="0" err="1" smtClean="0"/>
              <a:t>Saldırıları’ne</a:t>
            </a:r>
            <a:r>
              <a:rPr lang="tr-TR" altLang="tr-TR" sz="2400" dirty="0" smtClean="0"/>
              <a:t> </a:t>
            </a:r>
            <a:r>
              <a:rPr lang="tr-TR" altLang="tr-TR" sz="2400" dirty="0"/>
              <a:t>karşı mücadele edilmesi</a:t>
            </a:r>
          </a:p>
          <a:p>
            <a:r>
              <a:rPr lang="tr-TR" altLang="tr-TR" sz="2400" dirty="0"/>
              <a:t> </a:t>
            </a:r>
            <a:r>
              <a:rPr lang="tr-TR" altLang="tr-TR" sz="2400" dirty="0" smtClean="0"/>
              <a:t>    </a:t>
            </a:r>
            <a:r>
              <a:rPr lang="tr-TR" altLang="tr-TR" sz="2400" dirty="0"/>
              <a:t>Anadolu’daki Türk beyliklerine son verilmesi</a:t>
            </a:r>
          </a:p>
          <a:p>
            <a:r>
              <a:rPr lang="tr-TR" altLang="tr-TR" sz="2400" dirty="0"/>
              <a:t> </a:t>
            </a:r>
            <a:r>
              <a:rPr lang="tr-TR" altLang="tr-TR" sz="2400" dirty="0" smtClean="0"/>
              <a:t>    </a:t>
            </a:r>
            <a:r>
              <a:rPr lang="tr-TR" altLang="tr-TR" sz="2400" dirty="0"/>
              <a:t>Dinî ve sosyal kurumlar inşa edilerek ülkenin imarına çalışılması</a:t>
            </a: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409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2016</a:t>
            </a:r>
            <a:endParaRPr lang="tr-TR" sz="2400" dirty="0" smtClean="0"/>
          </a:p>
        </p:txBody>
      </p:sp>
      <p:sp>
        <p:nvSpPr>
          <p:cNvPr id="19" name="Yuvarlatılmış Dikdörtgen 18"/>
          <p:cNvSpPr/>
          <p:nvPr/>
        </p:nvSpPr>
        <p:spPr>
          <a:xfrm>
            <a:off x="299619" y="540025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20" name="Yuvarlatılmış Dikdörtgen 19"/>
          <p:cNvSpPr/>
          <p:nvPr/>
        </p:nvSpPr>
        <p:spPr>
          <a:xfrm>
            <a:off x="306641" y="504175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21" name="Yuvarlatılmış Dikdörtgen 20"/>
          <p:cNvSpPr/>
          <p:nvPr/>
        </p:nvSpPr>
        <p:spPr>
          <a:xfrm>
            <a:off x="299442" y="612516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22" name="Yuvarlatılmış Dikdörtgen 21"/>
          <p:cNvSpPr/>
          <p:nvPr/>
        </p:nvSpPr>
        <p:spPr>
          <a:xfrm>
            <a:off x="299619" y="576209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23" name="Resim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808" y="5726399"/>
            <a:ext cx="345083" cy="322350"/>
          </a:xfrm>
          <a:prstGeom prst="rect">
            <a:avLst/>
          </a:prstGeom>
        </p:spPr>
      </p:pic>
      <p:pic>
        <p:nvPicPr>
          <p:cNvPr id="24" name="Resim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360405"/>
            <a:ext cx="344412" cy="329278"/>
          </a:xfrm>
          <a:prstGeom prst="rect">
            <a:avLst/>
          </a:prstGeom>
        </p:spPr>
      </p:pic>
      <p:pic>
        <p:nvPicPr>
          <p:cNvPr id="25" name="Resim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006261"/>
            <a:ext cx="344412" cy="329278"/>
          </a:xfrm>
          <a:prstGeom prst="rect">
            <a:avLst/>
          </a:prstGeom>
        </p:spPr>
      </p:pic>
      <p:pic>
        <p:nvPicPr>
          <p:cNvPr id="26" name="Resim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6085466"/>
            <a:ext cx="344412" cy="329278"/>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7" name="Grup 26"/>
          <p:cNvGrpSpPr/>
          <p:nvPr/>
        </p:nvGrpSpPr>
        <p:grpSpPr>
          <a:xfrm>
            <a:off x="10167416" y="5920791"/>
            <a:ext cx="1871362" cy="818356"/>
            <a:chOff x="4784941" y="5969932"/>
            <a:chExt cx="1871362" cy="818356"/>
          </a:xfrm>
        </p:grpSpPr>
        <p:sp>
          <p:nvSpPr>
            <p:cNvPr id="2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789597826"/>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22"/>
                  </p:tgtEl>
                </p:cond>
              </p:nextCondLst>
            </p:seq>
            <p:seq concurrent="1" nextAc="seek">
              <p:cTn id="15" restart="whenNotActive" fill="hold" evtFilter="cancelBubble" nodeType="interactiveSeq">
                <p:stCondLst>
                  <p:cond evt="onClick" delay="0">
                    <p:tgtEl>
                      <p:spTgt spid="19"/>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 calcmode="lin" valueType="num">
                                      <p:cBhvr>
                                        <p:cTn id="20" dur="500" fill="hold"/>
                                        <p:tgtEl>
                                          <p:spTgt spid="24"/>
                                        </p:tgtEl>
                                        <p:attrNameLst>
                                          <p:attrName>ppt_w</p:attrName>
                                        </p:attrNameLst>
                                      </p:cBhvr>
                                      <p:tavLst>
                                        <p:tav tm="0">
                                          <p:val>
                                            <p:fltVal val="0"/>
                                          </p:val>
                                        </p:tav>
                                        <p:tav tm="100000">
                                          <p:val>
                                            <p:strVal val="#ppt_w"/>
                                          </p:val>
                                        </p:tav>
                                      </p:tavLst>
                                    </p:anim>
                                    <p:anim calcmode="lin" valueType="num">
                                      <p:cBhvr>
                                        <p:cTn id="21" dur="500" fill="hold"/>
                                        <p:tgtEl>
                                          <p:spTgt spid="24"/>
                                        </p:tgtEl>
                                        <p:attrNameLst>
                                          <p:attrName>ppt_h</p:attrName>
                                        </p:attrNameLst>
                                      </p:cBhvr>
                                      <p:tavLst>
                                        <p:tav tm="0">
                                          <p:val>
                                            <p:fltVal val="0"/>
                                          </p:val>
                                        </p:tav>
                                        <p:tav tm="100000">
                                          <p:val>
                                            <p:strVal val="#ppt_h"/>
                                          </p:val>
                                        </p:tav>
                                      </p:tavLst>
                                    </p:anim>
                                    <p:animEffect transition="in" filter="fade">
                                      <p:cBhvr>
                                        <p:cTn id="22" dur="500"/>
                                        <p:tgtEl>
                                          <p:spTgt spid="24"/>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9"/>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transition="in" filter="fade">
                                      <p:cBhvr>
                                        <p:cTn id="30" dur="500"/>
                                        <p:tgtEl>
                                          <p:spTgt spid="25"/>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0"/>
                  </p:tgtEl>
                </p:cond>
              </p:nextCondLst>
            </p:seq>
            <p:seq concurrent="1" nextAc="seek">
              <p:cTn id="31" restart="whenNotActive" fill="hold" evtFilter="cancelBubble" nodeType="interactiveSeq">
                <p:stCondLst>
                  <p:cond evt="onClick" delay="0">
                    <p:tgtEl>
                      <p:spTgt spid="21"/>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p:cTn id="36" dur="500" fill="hold"/>
                                        <p:tgtEl>
                                          <p:spTgt spid="26"/>
                                        </p:tgtEl>
                                        <p:attrNameLst>
                                          <p:attrName>ppt_w</p:attrName>
                                        </p:attrNameLst>
                                      </p:cBhvr>
                                      <p:tavLst>
                                        <p:tav tm="0">
                                          <p:val>
                                            <p:fltVal val="0"/>
                                          </p:val>
                                        </p:tav>
                                        <p:tav tm="100000">
                                          <p:val>
                                            <p:strVal val="#ppt_w"/>
                                          </p:val>
                                        </p:tav>
                                      </p:tavLst>
                                    </p:anim>
                                    <p:anim calcmode="lin" valueType="num">
                                      <p:cBhvr>
                                        <p:cTn id="37" dur="500" fill="hold"/>
                                        <p:tgtEl>
                                          <p:spTgt spid="26"/>
                                        </p:tgtEl>
                                        <p:attrNameLst>
                                          <p:attrName>ppt_h</p:attrName>
                                        </p:attrNameLst>
                                      </p:cBhvr>
                                      <p:tavLst>
                                        <p:tav tm="0">
                                          <p:val>
                                            <p:fltVal val="0"/>
                                          </p:val>
                                        </p:tav>
                                        <p:tav tm="100000">
                                          <p:val>
                                            <p:strVal val="#ppt_h"/>
                                          </p:val>
                                        </p:tav>
                                      </p:tavLst>
                                    </p:anim>
                                    <p:animEffect transition="in" filter="fade">
                                      <p:cBhvr>
                                        <p:cTn id="38" dur="500"/>
                                        <p:tgtEl>
                                          <p:spTgt spid="26"/>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1"/>
                  </p:tgtEl>
                </p:cond>
              </p:nextCondLst>
            </p:seq>
          </p:childTnLst>
        </p:cTn>
      </p:par>
    </p:tnLst>
    <p:bldLst>
      <p:bldP spid="7"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altLang="tr-TR" sz="2400" b="1" dirty="0"/>
              <a:t>Türkiye Selçukluları Dönemi’nde aşağıdaki şehirlerden hangisinin fethinin ülkenin deniz ticaretinin gelişmesine katkı sağladığı </a:t>
            </a:r>
            <a:r>
              <a:rPr lang="tr-TR" altLang="tr-TR" sz="2400" b="1" u="sng" dirty="0"/>
              <a:t>söylenemez</a:t>
            </a:r>
            <a:r>
              <a:rPr lang="tr-TR" altLang="tr-TR" sz="2400" b="1" dirty="0"/>
              <a:t>?</a:t>
            </a:r>
          </a:p>
          <a:p>
            <a:endParaRPr lang="tr-TR" altLang="tr-TR" sz="2400" b="1" dirty="0"/>
          </a:p>
          <a:p>
            <a:endParaRPr lang="tr-TR" altLang="tr-TR" sz="2400" b="1" dirty="0"/>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a:p>
          <a:p>
            <a:endParaRPr lang="tr-TR" altLang="tr-TR" sz="2400" b="1" dirty="0"/>
          </a:p>
          <a:p>
            <a:r>
              <a:rPr lang="tr-TR" altLang="tr-TR" sz="2400" dirty="0"/>
              <a:t> </a:t>
            </a:r>
            <a:r>
              <a:rPr lang="tr-TR" altLang="tr-TR" sz="2400" dirty="0" smtClean="0"/>
              <a:t>    </a:t>
            </a:r>
            <a:r>
              <a:rPr lang="tr-TR" altLang="tr-TR" sz="2400" dirty="0"/>
              <a:t>Konya </a:t>
            </a:r>
          </a:p>
          <a:p>
            <a:r>
              <a:rPr lang="tr-TR" altLang="tr-TR" sz="2400" dirty="0"/>
              <a:t> </a:t>
            </a:r>
            <a:r>
              <a:rPr lang="tr-TR" altLang="tr-TR" sz="2400" dirty="0" smtClean="0"/>
              <a:t>    </a:t>
            </a:r>
            <a:r>
              <a:rPr lang="tr-TR" altLang="tr-TR" sz="2400" dirty="0"/>
              <a:t>Samsun</a:t>
            </a:r>
          </a:p>
          <a:p>
            <a:r>
              <a:rPr lang="tr-TR" altLang="tr-TR" sz="2400" dirty="0"/>
              <a:t> </a:t>
            </a:r>
            <a:r>
              <a:rPr lang="tr-TR" altLang="tr-TR" sz="2400" dirty="0" smtClean="0"/>
              <a:t>    </a:t>
            </a:r>
            <a:r>
              <a:rPr lang="tr-TR" altLang="tr-TR" sz="2400" dirty="0"/>
              <a:t>Alanya </a:t>
            </a:r>
          </a:p>
          <a:p>
            <a:r>
              <a:rPr lang="tr-TR" altLang="tr-TR" sz="2400" dirty="0"/>
              <a:t> </a:t>
            </a:r>
            <a:r>
              <a:rPr lang="tr-TR" altLang="tr-TR" sz="2400" dirty="0" smtClean="0"/>
              <a:t>    Sinop</a:t>
            </a:r>
            <a:endParaRPr lang="tr-TR" altLang="tr-TR" sz="24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912927" y="153085"/>
            <a:ext cx="1662547"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2015</a:t>
            </a:r>
            <a:endParaRPr lang="tr-TR" sz="2400" dirty="0" smtClean="0"/>
          </a:p>
        </p:txBody>
      </p:sp>
      <p:sp>
        <p:nvSpPr>
          <p:cNvPr id="13" name="Yuvarlatılmış Dikdörtgen 12"/>
          <p:cNvSpPr/>
          <p:nvPr/>
        </p:nvSpPr>
        <p:spPr>
          <a:xfrm>
            <a:off x="293269" y="522537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293268"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5" name="Yuvarlatılmış Dikdörtgen 14"/>
          <p:cNvSpPr/>
          <p:nvPr/>
        </p:nvSpPr>
        <p:spPr>
          <a:xfrm>
            <a:off x="293092"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6" name="Yuvarlatılmış Dikdörtgen 15"/>
          <p:cNvSpPr/>
          <p:nvPr/>
        </p:nvSpPr>
        <p:spPr>
          <a:xfrm>
            <a:off x="293269" y="485718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pic>
        <p:nvPicPr>
          <p:cNvPr id="20" name="Resim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3092" y="4821487"/>
            <a:ext cx="323673" cy="322350"/>
          </a:xfrm>
          <a:prstGeom prst="rect">
            <a:avLst/>
          </a:prstGeom>
        </p:spPr>
      </p:pic>
      <p:pic>
        <p:nvPicPr>
          <p:cNvPr id="21" name="Resim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185533"/>
            <a:ext cx="323674" cy="329278"/>
          </a:xfrm>
          <a:prstGeom prst="rect">
            <a:avLst/>
          </a:prstGeom>
        </p:spPr>
      </p:pic>
      <p:pic>
        <p:nvPicPr>
          <p:cNvPr id="22" name="Resim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540244"/>
            <a:ext cx="323674" cy="329278"/>
          </a:xfrm>
          <a:prstGeom prst="rect">
            <a:avLst/>
          </a:prstGeom>
        </p:spPr>
      </p:pic>
      <p:pic>
        <p:nvPicPr>
          <p:cNvPr id="23" name="Resim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910594"/>
            <a:ext cx="323674" cy="329278"/>
          </a:xfrm>
          <a:prstGeom prst="rect">
            <a:avLst/>
          </a:prstGeom>
        </p:spPr>
      </p:pic>
      <p:grpSp>
        <p:nvGrpSpPr>
          <p:cNvPr id="29" name="Grup 28"/>
          <p:cNvGrpSpPr/>
          <p:nvPr/>
        </p:nvGrpSpPr>
        <p:grpSpPr>
          <a:xfrm>
            <a:off x="10167416" y="5920791"/>
            <a:ext cx="1871362" cy="818356"/>
            <a:chOff x="4784941" y="5969932"/>
            <a:chExt cx="1871362" cy="818356"/>
          </a:xfrm>
        </p:grpSpPr>
        <p:sp>
          <p:nvSpPr>
            <p:cNvPr id="30"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pic>
        <p:nvPicPr>
          <p:cNvPr id="17" name="Resim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8" name="Rectangle: Rounded Corners 111">
            <a:hlinkClick r:id="rId11"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9"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1900417733"/>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6"/>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6"/>
                  </p:tgtEl>
                </p:cond>
              </p:nextCondLst>
            </p:seq>
            <p:seq concurrent="1" nextAc="seek">
              <p:cTn id="15" restart="whenNotActive" fill="hold" evtFilter="cancelBubble" nodeType="interactiveSeq">
                <p:stCondLst>
                  <p:cond evt="onClick" delay="0">
                    <p:tgtEl>
                      <p:spTgt spid="13"/>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seq concurrent="1" nextAc="seek">
              <p:cTn id="23" restart="whenNotActive" fill="hold" evtFilter="cancelBubble" nodeType="interactiveSeq">
                <p:stCondLst>
                  <p:cond evt="onClick" delay="0">
                    <p:tgtEl>
                      <p:spTgt spid="14"/>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ppt_w</p:attrName>
                                        </p:attrNameLst>
                                      </p:cBhvr>
                                      <p:tavLst>
                                        <p:tav tm="0">
                                          <p:val>
                                            <p:fltVal val="0"/>
                                          </p:val>
                                        </p:tav>
                                        <p:tav tm="100000">
                                          <p:val>
                                            <p:strVal val="#ppt_w"/>
                                          </p:val>
                                        </p:tav>
                                      </p:tavLst>
                                    </p:anim>
                                    <p:anim calcmode="lin" valueType="num">
                                      <p:cBhvr>
                                        <p:cTn id="29" dur="500" fill="hold"/>
                                        <p:tgtEl>
                                          <p:spTgt spid="22"/>
                                        </p:tgtEl>
                                        <p:attrNameLst>
                                          <p:attrName>ppt_h</p:attrName>
                                        </p:attrNameLst>
                                      </p:cBhvr>
                                      <p:tavLst>
                                        <p:tav tm="0">
                                          <p:val>
                                            <p:fltVal val="0"/>
                                          </p:val>
                                        </p:tav>
                                        <p:tav tm="100000">
                                          <p:val>
                                            <p:strVal val="#ppt_h"/>
                                          </p:val>
                                        </p:tav>
                                      </p:tavLst>
                                    </p:anim>
                                    <p:animEffect transition="in" filter="fade">
                                      <p:cBhvr>
                                        <p:cTn id="30" dur="500"/>
                                        <p:tgtEl>
                                          <p:spTgt spid="22"/>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4"/>
                  </p:tgtEl>
                </p:cond>
              </p:nextCondLst>
            </p:seq>
            <p:seq concurrent="1" nextAc="seek">
              <p:cTn id="31" restart="whenNotActive" fill="hold" evtFilter="cancelBubble" nodeType="interactiveSeq">
                <p:stCondLst>
                  <p:cond evt="onClick" delay="0">
                    <p:tgtEl>
                      <p:spTgt spid="15"/>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500" fill="hold"/>
                                        <p:tgtEl>
                                          <p:spTgt spid="23"/>
                                        </p:tgtEl>
                                        <p:attrNameLst>
                                          <p:attrName>ppt_w</p:attrName>
                                        </p:attrNameLst>
                                      </p:cBhvr>
                                      <p:tavLst>
                                        <p:tav tm="0">
                                          <p:val>
                                            <p:fltVal val="0"/>
                                          </p:val>
                                        </p:tav>
                                        <p:tav tm="100000">
                                          <p:val>
                                            <p:strVal val="#ppt_w"/>
                                          </p:val>
                                        </p:tav>
                                      </p:tavLst>
                                    </p:anim>
                                    <p:anim calcmode="lin" valueType="num">
                                      <p:cBhvr>
                                        <p:cTn id="37" dur="500" fill="hold"/>
                                        <p:tgtEl>
                                          <p:spTgt spid="23"/>
                                        </p:tgtEl>
                                        <p:attrNameLst>
                                          <p:attrName>ppt_h</p:attrName>
                                        </p:attrNameLst>
                                      </p:cBhvr>
                                      <p:tavLst>
                                        <p:tav tm="0">
                                          <p:val>
                                            <p:fltVal val="0"/>
                                          </p:val>
                                        </p:tav>
                                        <p:tav tm="100000">
                                          <p:val>
                                            <p:strVal val="#ppt_h"/>
                                          </p:val>
                                        </p:tav>
                                      </p:tavLst>
                                    </p:anim>
                                    <p:animEffect transition="in" filter="fade">
                                      <p:cBhvr>
                                        <p:cTn id="38" dur="500"/>
                                        <p:tgtEl>
                                          <p:spTgt spid="23"/>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5"/>
                  </p:tgtEl>
                </p:cond>
              </p:nextCondLst>
            </p:seq>
          </p:childTnLst>
        </p:cTn>
      </p:par>
    </p:tnLst>
    <p:bldLst>
      <p:bldP spid="7"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altLang="tr-TR" sz="2400" b="1" dirty="0"/>
              <a:t>“</a:t>
            </a:r>
            <a:r>
              <a:rPr lang="tr-TR" altLang="tr-TR" sz="2400" dirty="0"/>
              <a:t>Türkiye Selçuklu Devleti Dönemi’nde </a:t>
            </a:r>
            <a:r>
              <a:rPr lang="en-US" altLang="tr-TR" sz="2400" dirty="0" err="1"/>
              <a:t>Anadolu’da</a:t>
            </a:r>
            <a:r>
              <a:rPr lang="en-US" altLang="tr-TR" sz="2400" dirty="0"/>
              <a:t> </a:t>
            </a:r>
            <a:r>
              <a:rPr lang="en-US" altLang="tr-TR" sz="2400" dirty="0" err="1"/>
              <a:t>zengin</a:t>
            </a:r>
            <a:r>
              <a:rPr lang="en-US" altLang="tr-TR" sz="2400" dirty="0"/>
              <a:t> </a:t>
            </a:r>
            <a:r>
              <a:rPr lang="en-US" altLang="tr-TR" sz="2400" dirty="0" err="1"/>
              <a:t>bir</a:t>
            </a:r>
            <a:r>
              <a:rPr lang="en-US" altLang="tr-TR" sz="2400" dirty="0"/>
              <a:t> </a:t>
            </a:r>
            <a:r>
              <a:rPr lang="en-US" altLang="tr-TR" sz="2400" dirty="0" err="1"/>
              <a:t>ticaret</a:t>
            </a:r>
            <a:r>
              <a:rPr lang="en-US" altLang="tr-TR" sz="2400" dirty="0"/>
              <a:t> </a:t>
            </a:r>
            <a:r>
              <a:rPr lang="en-US" altLang="tr-TR" sz="2400" dirty="0" err="1"/>
              <a:t>hayatı</a:t>
            </a:r>
            <a:r>
              <a:rPr lang="en-US" altLang="tr-TR" sz="2400" dirty="0"/>
              <a:t> </a:t>
            </a:r>
            <a:r>
              <a:rPr lang="en-US" altLang="tr-TR" sz="2400" dirty="0" err="1"/>
              <a:t>yaşanmaktaydı</a:t>
            </a:r>
            <a:r>
              <a:rPr lang="en-US" altLang="tr-TR" sz="2400" dirty="0"/>
              <a:t>.</a:t>
            </a:r>
            <a:r>
              <a:rPr lang="en-US" altLang="tr-TR" sz="2400" b="1" dirty="0"/>
              <a:t>”</a:t>
            </a:r>
            <a:r>
              <a:rPr lang="tr-TR" altLang="tr-TR" sz="2400" b="1" dirty="0"/>
              <a:t> </a:t>
            </a:r>
          </a:p>
          <a:p>
            <a:r>
              <a:rPr lang="tr-TR" altLang="tr-TR" sz="2400" b="1" dirty="0"/>
              <a:t>diyen bir öğrenci, bu iddiasına Türkiye Selçuklularından kalma aşağıdaki mimari eserlerden hangisini kanıt gösterebilir?</a:t>
            </a:r>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a:p>
          <a:p>
            <a:endParaRPr lang="tr-TR" altLang="tr-TR" sz="2400" b="1" dirty="0" smtClean="0"/>
          </a:p>
          <a:p>
            <a:endParaRPr lang="tr-TR" altLang="tr-TR" sz="2400" b="1" dirty="0"/>
          </a:p>
          <a:p>
            <a:r>
              <a:rPr lang="tr-TR" altLang="tr-TR" sz="2400" dirty="0"/>
              <a:t> </a:t>
            </a:r>
            <a:r>
              <a:rPr lang="tr-TR" altLang="tr-TR" sz="2400" dirty="0" smtClean="0"/>
              <a:t>    </a:t>
            </a:r>
            <a:r>
              <a:rPr lang="tr-TR" altLang="tr-TR" sz="2400" dirty="0"/>
              <a:t>Camileri </a:t>
            </a:r>
          </a:p>
          <a:p>
            <a:r>
              <a:rPr lang="tr-TR" altLang="tr-TR" sz="2400" dirty="0"/>
              <a:t> </a:t>
            </a:r>
            <a:r>
              <a:rPr lang="tr-TR" altLang="tr-TR" sz="2400" dirty="0" smtClean="0"/>
              <a:t>    </a:t>
            </a:r>
            <a:r>
              <a:rPr lang="tr-TR" altLang="tr-TR" sz="2400" dirty="0"/>
              <a:t>Hamamları</a:t>
            </a:r>
          </a:p>
          <a:p>
            <a:r>
              <a:rPr lang="tr-TR" altLang="tr-TR" sz="2400" dirty="0"/>
              <a:t> </a:t>
            </a:r>
            <a:r>
              <a:rPr lang="tr-TR" altLang="tr-TR" sz="2400" dirty="0" smtClean="0"/>
              <a:t>    </a:t>
            </a:r>
            <a:r>
              <a:rPr lang="tr-TR" altLang="tr-TR" sz="2400" dirty="0"/>
              <a:t>Türbeleri </a:t>
            </a:r>
          </a:p>
          <a:p>
            <a:r>
              <a:rPr lang="tr-TR" altLang="tr-TR" sz="2400" dirty="0"/>
              <a:t> </a:t>
            </a:r>
            <a:r>
              <a:rPr lang="tr-TR" altLang="tr-TR" sz="2400" dirty="0" smtClean="0"/>
              <a:t>    Kervansarayları</a:t>
            </a:r>
            <a:endParaRPr lang="tr-TR" altLang="tr-TR" sz="2400" b="1"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2015</a:t>
            </a:r>
            <a:endParaRPr lang="tr-TR" sz="2400" dirty="0" smtClean="0"/>
          </a:p>
        </p:txBody>
      </p:sp>
      <p:sp>
        <p:nvSpPr>
          <p:cNvPr id="11" name="Yuvarlatılmış Dikdörtgen 10"/>
          <p:cNvSpPr/>
          <p:nvPr/>
        </p:nvSpPr>
        <p:spPr>
          <a:xfrm>
            <a:off x="301118" y="505593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01117" y="5412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3" name="Yuvarlatılmış Dikdörtgen 12"/>
          <p:cNvSpPr/>
          <p:nvPr/>
        </p:nvSpPr>
        <p:spPr>
          <a:xfrm>
            <a:off x="300941" y="578084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178" y="614288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5262" y="6125039"/>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01486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370798"/>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741148"/>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857936396"/>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1076324"/>
            <a:ext cx="12192000" cy="57816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300" dirty="0" smtClean="0">
                <a:solidFill>
                  <a:srgbClr val="FF0000"/>
                </a:solidFill>
              </a:rPr>
              <a:t>UYGULANIŞI</a:t>
            </a:r>
          </a:p>
          <a:p>
            <a:pPr marL="342900" indent="-342900">
              <a:buFont typeface="Arial" panose="020B0604020202020204" pitchFamily="34" charset="0"/>
              <a:buChar char="•"/>
            </a:pPr>
            <a:r>
              <a:rPr lang="tr-TR" sz="2300" dirty="0" smtClean="0">
                <a:solidFill>
                  <a:schemeClr val="tx1"/>
                </a:solidFill>
              </a:rPr>
              <a:t>Sınıftaki öğrenci sayısına göre 2, 3, 4 ya da 5 grup oluşturulur.</a:t>
            </a:r>
          </a:p>
          <a:p>
            <a:pPr marL="342900" indent="-342900">
              <a:buFont typeface="Arial" panose="020B0604020202020204" pitchFamily="34" charset="0"/>
              <a:buChar char="•"/>
            </a:pPr>
            <a:r>
              <a:rPr lang="tr-TR" sz="2300" dirty="0" smtClean="0">
                <a:solidFill>
                  <a:schemeClr val="tx1"/>
                </a:solidFill>
              </a:rPr>
              <a:t>Gruplar kendilerine bir grubun adını seçer ya da kendilerine yeni bir grup ismi verirler.</a:t>
            </a:r>
          </a:p>
          <a:p>
            <a:pPr marL="342900" indent="-342900">
              <a:buFont typeface="Arial" panose="020B0604020202020204" pitchFamily="34" charset="0"/>
              <a:buChar char="•"/>
            </a:pPr>
            <a:r>
              <a:rPr lang="tr-TR" sz="2300" dirty="0" smtClean="0">
                <a:solidFill>
                  <a:schemeClr val="tx1"/>
                </a:solidFill>
              </a:rPr>
              <a:t>A grubundan bir öğrenci Çevir butonuna basarak çarkı çevirir.</a:t>
            </a:r>
          </a:p>
          <a:p>
            <a:pPr marL="342900" indent="-342900">
              <a:buFont typeface="Arial" panose="020B0604020202020204" pitchFamily="34" charset="0"/>
              <a:buChar char="•"/>
            </a:pPr>
            <a:r>
              <a:rPr lang="tr-TR" sz="2300" dirty="0" smtClean="0">
                <a:solidFill>
                  <a:schemeClr val="tx1"/>
                </a:solidFill>
              </a:rPr>
              <a:t>Çark durduktan sonra kaç puan çıkarsa çıkacak olan soruyu bilen grup o puanı alacaktır.</a:t>
            </a:r>
          </a:p>
          <a:p>
            <a:pPr marL="342900" indent="-342900">
              <a:buFont typeface="Arial" panose="020B0604020202020204" pitchFamily="34" charset="0"/>
              <a:buChar char="•"/>
            </a:pPr>
            <a:r>
              <a:rPr lang="tr-TR" sz="2300" dirty="0" smtClean="0">
                <a:solidFill>
                  <a:schemeClr val="tx1"/>
                </a:solidFill>
              </a:rPr>
              <a:t>Soru butonuna basılarak soru tablosuna geçilir.</a:t>
            </a:r>
          </a:p>
          <a:p>
            <a:pPr marL="342900" indent="-342900">
              <a:buFont typeface="Arial" panose="020B0604020202020204" pitchFamily="34" charset="0"/>
              <a:buChar char="•"/>
            </a:pPr>
            <a:r>
              <a:rPr lang="tr-TR" sz="2300" dirty="0" smtClean="0">
                <a:solidFill>
                  <a:schemeClr val="tx1"/>
                </a:solidFill>
              </a:rPr>
              <a:t>A grubu hangi numaralı soruyu istiyorsa o numara tıklanır.</a:t>
            </a:r>
          </a:p>
          <a:p>
            <a:pPr marL="342900" indent="-342900">
              <a:buFont typeface="Arial" panose="020B0604020202020204" pitchFamily="34" charset="0"/>
              <a:buChar char="•"/>
            </a:pPr>
            <a:r>
              <a:rPr lang="tr-TR" sz="2300" dirty="0" smtClean="0">
                <a:solidFill>
                  <a:schemeClr val="tx1"/>
                </a:solidFill>
              </a:rPr>
              <a:t>Çıkan soruyu 1 dakika içinde cevaplar. </a:t>
            </a:r>
          </a:p>
          <a:p>
            <a:pPr marL="342900" indent="-342900">
              <a:buFont typeface="Arial" panose="020B0604020202020204" pitchFamily="34" charset="0"/>
              <a:buChar char="•"/>
            </a:pPr>
            <a:r>
              <a:rPr lang="tr-TR" sz="2300" dirty="0" smtClean="0">
                <a:solidFill>
                  <a:schemeClr val="tx1"/>
                </a:solidFill>
              </a:rPr>
              <a:t>Çark görseline basılarak puan tablosu sayfasına gelinir. Eğer grup soruyu bildiyse çarktaki puan A grubunun puan bölümüne yazılır. </a:t>
            </a:r>
          </a:p>
          <a:p>
            <a:pPr marL="342900" indent="-342900">
              <a:buFont typeface="Arial" panose="020B0604020202020204" pitchFamily="34" charset="0"/>
              <a:buChar char="•"/>
            </a:pPr>
            <a:r>
              <a:rPr lang="tr-TR" sz="2300" dirty="0" smtClean="0">
                <a:solidFill>
                  <a:schemeClr val="tx1"/>
                </a:solidFill>
              </a:rPr>
              <a:t>Sıra ile diğer gruplar aynı işlemi yaparlar.</a:t>
            </a:r>
          </a:p>
          <a:p>
            <a:pPr marL="342900" indent="-342900">
              <a:buFont typeface="Arial" panose="020B0604020202020204" pitchFamily="34" charset="0"/>
              <a:buChar char="•"/>
            </a:pPr>
            <a:r>
              <a:rPr lang="tr-TR" sz="2300" dirty="0" smtClean="0">
                <a:solidFill>
                  <a:schemeClr val="tx1"/>
                </a:solidFill>
              </a:rPr>
              <a:t>Çarkta ‘‘Pas’’ gelirse o gruba soru sorulmaz ve diğer gruba geçilir.</a:t>
            </a:r>
          </a:p>
          <a:p>
            <a:pPr marL="342900" indent="-342900">
              <a:buFont typeface="Arial" panose="020B0604020202020204" pitchFamily="34" charset="0"/>
              <a:buChar char="•"/>
            </a:pPr>
            <a:r>
              <a:rPr lang="tr-TR" sz="2300" dirty="0" smtClean="0">
                <a:solidFill>
                  <a:schemeClr val="tx1"/>
                </a:solidFill>
              </a:rPr>
              <a:t>Çarkta ‘‘İflas’’ gelirse o grubun topladığı puanlar silinir.</a:t>
            </a:r>
          </a:p>
          <a:p>
            <a:pPr marL="342900" indent="-342900">
              <a:buFont typeface="Arial" panose="020B0604020202020204" pitchFamily="34" charset="0"/>
              <a:buChar char="•"/>
            </a:pPr>
            <a:r>
              <a:rPr lang="tr-TR" sz="2300" dirty="0" smtClean="0">
                <a:solidFill>
                  <a:schemeClr val="tx1"/>
                </a:solidFill>
              </a:rPr>
              <a:t>Çarkta ‘‘Takas’ gelirse ve o grup soruyu bilirse istediği bir grubun tüm puanlarını alarak kendi grubuna ekler</a:t>
            </a:r>
          </a:p>
          <a:p>
            <a:pPr marL="342900" indent="-342900">
              <a:buFont typeface="Arial" panose="020B0604020202020204" pitchFamily="34" charset="0"/>
              <a:buChar char="•"/>
            </a:pPr>
            <a:r>
              <a:rPr lang="tr-TR" sz="2300" dirty="0">
                <a:solidFill>
                  <a:schemeClr val="tx1"/>
                </a:solidFill>
              </a:rPr>
              <a:t>Çarkta ‘‘</a:t>
            </a:r>
            <a:r>
              <a:rPr lang="tr-TR" sz="2300" dirty="0" err="1">
                <a:solidFill>
                  <a:schemeClr val="tx1"/>
                </a:solidFill>
              </a:rPr>
              <a:t>2X</a:t>
            </a:r>
            <a:r>
              <a:rPr lang="tr-TR" sz="2300" dirty="0">
                <a:solidFill>
                  <a:schemeClr val="tx1"/>
                </a:solidFill>
              </a:rPr>
              <a:t>’’ gelirse ve o grup soruyu bilirse o grubun o ana kadar topladığı puanlar iki katına çıkarılır. Eğer grubun puanı yoksa 200 puan eklenir.</a:t>
            </a:r>
          </a:p>
          <a:p>
            <a:pPr marL="342900" indent="-342900">
              <a:buFont typeface="Arial" panose="020B0604020202020204" pitchFamily="34" charset="0"/>
              <a:buChar char="•"/>
            </a:pPr>
            <a:endParaRPr lang="tr-TR" sz="2300" dirty="0" smtClean="0">
              <a:solidFill>
                <a:schemeClr val="tx1"/>
              </a:solidFill>
            </a:endParaRPr>
          </a:p>
        </p:txBody>
      </p:sp>
      <p:pic>
        <p:nvPicPr>
          <p:cNvPr id="7" name="Resi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17164" y="0"/>
            <a:ext cx="5757671" cy="654281"/>
          </a:xfrm>
          <a:prstGeom prst="rect">
            <a:avLst/>
          </a:prstGeom>
        </p:spPr>
      </p:pic>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10081839" y="4157577"/>
            <a:ext cx="1871362" cy="818356"/>
            <a:chOff x="10081839" y="4157577"/>
            <a:chExt cx="1871362" cy="818356"/>
          </a:xfrm>
        </p:grpSpPr>
        <p:sp>
          <p:nvSpPr>
            <p:cNvPr id="10"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 name="Resim 2">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492312037"/>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TheWheel">
            <a:extLst>
              <a:ext uri="{FF2B5EF4-FFF2-40B4-BE49-F238E27FC236}">
                <a16:creationId xmlns:a16="http://schemas.microsoft.com/office/drawing/2014/main" id="{19E6DC52-EBDA-4FD4-AD7D-D3853454DDDF}"/>
              </a:ext>
            </a:extLst>
          </p:cNvPr>
          <p:cNvGrpSpPr/>
          <p:nvPr/>
        </p:nvGrpSpPr>
        <p:grpSpPr>
          <a:xfrm>
            <a:off x="2140016" y="870805"/>
            <a:ext cx="5876543" cy="5876544"/>
            <a:chOff x="2368296" y="472821"/>
            <a:chExt cx="4407408" cy="4407408"/>
          </a:xfrm>
        </p:grpSpPr>
        <p:sp>
          <p:nvSpPr>
            <p:cNvPr id="18" name="WheelTrim"/>
            <p:cNvSpPr/>
            <p:nvPr/>
          </p:nvSpPr>
          <p:spPr>
            <a:xfrm rot="450000">
              <a:off x="2368296" y="472821"/>
              <a:ext cx="4407408" cy="4407408"/>
            </a:xfrm>
            <a:prstGeom prst="ellipse">
              <a:avLst/>
            </a:prstGeom>
            <a:gradFill flip="none" rotWithShape="1">
              <a:gsLst>
                <a:gs pos="66000">
                  <a:srgbClr val="B6D1F8"/>
                </a:gs>
                <a:gs pos="73000">
                  <a:srgbClr val="1B0B7B"/>
                </a:gs>
              </a:gsLst>
              <a:path path="circle">
                <a:fillToRect l="50000" t="50000" r="50000" b="50000"/>
              </a:path>
              <a:tileRect/>
            </a:gra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9" name="Oval 18"/>
            <p:cNvSpPr/>
            <p:nvPr/>
          </p:nvSpPr>
          <p:spPr>
            <a:xfrm rot="450000">
              <a:off x="2477993" y="586515"/>
              <a:ext cx="4178808" cy="4178808"/>
            </a:xfrm>
            <a:prstGeom prst="ellipse">
              <a:avLst/>
            </a:prstGeom>
            <a:solidFill>
              <a:srgbClr val="C1A63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6" name="5Wedge">
              <a:extLst>
                <a:ext uri="{FF2B5EF4-FFF2-40B4-BE49-F238E27FC236}">
                  <a16:creationId xmlns:a16="http://schemas.microsoft.com/office/drawing/2014/main" id="{D645265E-FA22-42A6-9DAE-4ABF17D29740}"/>
                </a:ext>
              </a:extLst>
            </p:cNvPr>
            <p:cNvSpPr/>
            <p:nvPr/>
          </p:nvSpPr>
          <p:spPr>
            <a:xfrm rot="16620000">
              <a:off x="5558569" y="2525018"/>
              <a:ext cx="380078" cy="629532"/>
            </a:xfrm>
            <a:prstGeom prst="trapezoid">
              <a:avLst/>
            </a:prstGeom>
            <a:solidFill>
              <a:srgbClr val="AB79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267" b="1" dirty="0">
                <a:latin typeface="Corbel" panose="020B0503020204020204" pitchFamily="34" charset="0"/>
              </a:endParaRPr>
            </a:p>
          </p:txBody>
        </p:sp>
      </p:grpSp>
      <p:grpSp>
        <p:nvGrpSpPr>
          <p:cNvPr id="27" name="Group 3"/>
          <p:cNvGrpSpPr>
            <a:grpSpLocks/>
          </p:cNvGrpSpPr>
          <p:nvPr/>
        </p:nvGrpSpPr>
        <p:grpSpPr bwMode="auto">
          <a:xfrm rot="-369975">
            <a:off x="1903672" y="626908"/>
            <a:ext cx="6356821" cy="6363903"/>
            <a:chOff x="108" y="111"/>
            <a:chExt cx="3064" cy="3111"/>
          </a:xfrm>
        </p:grpSpPr>
        <p:pic>
          <p:nvPicPr>
            <p:cNvPr id="28" name="Picture 4"/>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rot="369975">
              <a:off x="108" y="111"/>
              <a:ext cx="3064" cy="3111"/>
            </a:xfrm>
            <a:prstGeom prst="ellipse">
              <a:avLst/>
            </a:prstGeom>
            <a:ln>
              <a:noFill/>
            </a:ln>
            <a:effectLst>
              <a:softEdge rad="63500"/>
            </a:effectLst>
            <a:scene3d>
              <a:camera prst="perspectiveFront"/>
              <a:lightRig rig="threePt" dir="t"/>
            </a:scene3d>
          </p:spPr>
        </p:pic>
        <p:sp>
          <p:nvSpPr>
            <p:cNvPr id="29" name="Text Box 7"/>
            <p:cNvSpPr txBox="1">
              <a:spLocks noChangeArrowheads="1"/>
            </p:cNvSpPr>
            <p:nvPr/>
          </p:nvSpPr>
          <p:spPr bwMode="auto">
            <a:xfrm rot="-5174897">
              <a:off x="2321" y="1333"/>
              <a:ext cx="1201"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latin typeface="Verdana" panose="020B0604030504040204" pitchFamily="34" charset="0"/>
              </a:endParaRPr>
            </a:p>
          </p:txBody>
        </p:sp>
        <p:sp>
          <p:nvSpPr>
            <p:cNvPr id="30" name="Text Box 13"/>
            <p:cNvSpPr txBox="1">
              <a:spLocks noChangeArrowheads="1"/>
            </p:cNvSpPr>
            <p:nvPr/>
          </p:nvSpPr>
          <p:spPr bwMode="auto">
            <a:xfrm rot="-7212679">
              <a:off x="2640" y="1060"/>
              <a:ext cx="528"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solidFill>
                  <a:schemeClr val="bg1"/>
                </a:solidFill>
                <a:latin typeface="Verdana" panose="020B0604030504040204" pitchFamily="34" charset="0"/>
              </a:endParaRPr>
            </a:p>
          </p:txBody>
        </p:sp>
      </p:grpSp>
      <p:sp>
        <p:nvSpPr>
          <p:cNvPr id="32" name="Text Box 53">
            <a:hlinkClick r:id="" action="ppaction://hlinkshowjump?jump=nextslide" highlightClick="1"/>
          </p:cNvPr>
          <p:cNvSpPr txBox="1">
            <a:spLocks noChangeArrowheads="1"/>
          </p:cNvSpPr>
          <p:nvPr/>
        </p:nvSpPr>
        <p:spPr bwMode="auto">
          <a:xfrm>
            <a:off x="366442" y="5845835"/>
            <a:ext cx="1143000" cy="461665"/>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a:spAutoFit/>
          </a:bodyPr>
          <a:lstStyle/>
          <a:p>
            <a:pPr algn="ctr">
              <a:spcBef>
                <a:spcPct val="50000"/>
              </a:spcBef>
              <a:defRPr/>
            </a:pPr>
            <a:r>
              <a:rPr lang="tr-TR" sz="2400" b="1" dirty="0">
                <a:solidFill>
                  <a:schemeClr val="bg1"/>
                </a:solidFill>
              </a:rPr>
              <a:t>Soru</a:t>
            </a:r>
          </a:p>
        </p:txBody>
      </p:sp>
      <p:sp>
        <p:nvSpPr>
          <p:cNvPr id="33" name="WheelArrow">
            <a:extLst>
              <a:ext uri="{FF2B5EF4-FFF2-40B4-BE49-F238E27FC236}">
                <a16:creationId xmlns:a16="http://schemas.microsoft.com/office/drawing/2014/main" id="{246D1A37-5769-4A68-82D4-202B2A0CBD1E}"/>
              </a:ext>
            </a:extLst>
          </p:cNvPr>
          <p:cNvSpPr/>
          <p:nvPr/>
        </p:nvSpPr>
        <p:spPr>
          <a:xfrm rot="10800000">
            <a:off x="4905664" y="682601"/>
            <a:ext cx="291221" cy="398521"/>
          </a:xfrm>
          <a:prstGeom prst="triangle">
            <a:avLst/>
          </a:prstGeom>
          <a:solidFill>
            <a:schemeClr val="bg1">
              <a:lumMod val="95000"/>
            </a:schemeClr>
          </a:solidFill>
          <a:effectLst>
            <a:glow rad="38100">
              <a:schemeClr val="accent6">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prstClr val="white"/>
              </a:solidFill>
            </a:endParaRPr>
          </a:p>
        </p:txBody>
      </p:sp>
      <p:sp>
        <p:nvSpPr>
          <p:cNvPr id="34" name="Rectangle 2"/>
          <p:cNvSpPr>
            <a:spLocks noChangeArrowheads="1"/>
          </p:cNvSpPr>
          <p:nvPr/>
        </p:nvSpPr>
        <p:spPr bwMode="auto">
          <a:xfrm>
            <a:off x="8647133" y="787399"/>
            <a:ext cx="3291131" cy="6010275"/>
          </a:xfrm>
          <a:prstGeom prst="rect">
            <a:avLst/>
          </a:prstGeom>
          <a:solidFill>
            <a:srgbClr val="996633">
              <a:alpha val="66000"/>
            </a:srgbClr>
          </a:solidFill>
          <a:ln w="9525">
            <a:noFill/>
            <a:miter lim="800000"/>
            <a:headEnd/>
            <a:tailEnd/>
          </a:ln>
          <a:effectLst/>
          <a:scene3d>
            <a:camera prst="orthographicFront">
              <a:rot lat="0" lon="0" rev="0"/>
            </a:camera>
            <a:lightRig rig="glow" dir="t">
              <a:rot lat="0" lon="0" rev="14100000"/>
            </a:lightRig>
          </a:scene3d>
          <a:sp3d prstMaterial="softEdge">
            <a:bevelT w="127000" prst="artDeco"/>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5" name="Line 22"/>
          <p:cNvSpPr>
            <a:spLocks noChangeShapeType="1"/>
          </p:cNvSpPr>
          <p:nvPr/>
        </p:nvSpPr>
        <p:spPr bwMode="auto">
          <a:xfrm>
            <a:off x="8986447" y="5276850"/>
            <a:ext cx="266700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tr-TR"/>
          </a:p>
        </p:txBody>
      </p:sp>
      <p:sp>
        <p:nvSpPr>
          <p:cNvPr id="36" name="WordArt 39"/>
          <p:cNvSpPr>
            <a:spLocks noChangeArrowheads="1" noChangeShapeType="1" noTextEdit="1"/>
          </p:cNvSpPr>
          <p:nvPr/>
        </p:nvSpPr>
        <p:spPr bwMode="auto">
          <a:xfrm>
            <a:off x="8843684" y="1039813"/>
            <a:ext cx="1785938" cy="5381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66667"/>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YARIŞMACILAR</a:t>
            </a:r>
          </a:p>
        </p:txBody>
      </p:sp>
      <p:sp>
        <p:nvSpPr>
          <p:cNvPr id="37" name="WordArt 50"/>
          <p:cNvSpPr>
            <a:spLocks noChangeArrowheads="1" noChangeShapeType="1" noTextEdit="1"/>
          </p:cNvSpPr>
          <p:nvPr/>
        </p:nvSpPr>
        <p:spPr bwMode="auto">
          <a:xfrm>
            <a:off x="10857875" y="1052513"/>
            <a:ext cx="914400" cy="4619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70791"/>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PUANLAR</a:t>
            </a:r>
          </a:p>
        </p:txBody>
      </p:sp>
      <p:grpSp>
        <p:nvGrpSpPr>
          <p:cNvPr id="38" name="Group 16"/>
          <p:cNvGrpSpPr>
            <a:grpSpLocks noChangeAspect="1"/>
          </p:cNvGrpSpPr>
          <p:nvPr/>
        </p:nvGrpSpPr>
        <p:grpSpPr bwMode="auto">
          <a:xfrm>
            <a:off x="9689431" y="5455444"/>
            <a:ext cx="1476375" cy="1223963"/>
            <a:chOff x="3944" y="3285"/>
            <a:chExt cx="1205" cy="997"/>
          </a:xfrm>
        </p:grpSpPr>
        <p:pic>
          <p:nvPicPr>
            <p:cNvPr id="39" name="Picture 18" descr="j023228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043" y="3285"/>
              <a:ext cx="979" cy="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WordArt 19"/>
            <p:cNvSpPr>
              <a:spLocks noChangeArrowheads="1" noChangeShapeType="1" noTextEdit="1"/>
            </p:cNvSpPr>
            <p:nvPr/>
          </p:nvSpPr>
          <p:spPr bwMode="auto">
            <a:xfrm>
              <a:off x="3944" y="3603"/>
              <a:ext cx="1205" cy="343"/>
            </a:xfrm>
            <a:prstGeom prst="rect">
              <a:avLst/>
            </a:prstGeom>
          </p:spPr>
          <p:txBody>
            <a:bodyPr wrap="none" fromWordArt="1">
              <a:prstTxWarp prst="textPlain">
                <a:avLst>
                  <a:gd name="adj" fmla="val 50000"/>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tr-TR" sz="3200" b="1" i="1" kern="10" spc="50" dirty="0">
                  <a:ln w="11430"/>
                  <a:solidFill>
                    <a:srgbClr val="CC3300"/>
                  </a:solidFill>
                  <a:effectLst>
                    <a:outerShdw blurRad="76200" dist="50800" dir="5400000" algn="tl" rotWithShape="0">
                      <a:srgbClr val="000000">
                        <a:alpha val="65000"/>
                      </a:srgbClr>
                    </a:outerShdw>
                  </a:effectLst>
                  <a:latin typeface="Arial"/>
                  <a:cs typeface="Arial"/>
                </a:rPr>
                <a:t>ÇEVİR</a:t>
              </a:r>
            </a:p>
          </p:txBody>
        </p:sp>
      </p:grpSp>
      <p:pic>
        <p:nvPicPr>
          <p:cNvPr id="2" name="Resim 1"/>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318049" y="0"/>
            <a:ext cx="5757671" cy="654281"/>
          </a:xfrm>
          <a:prstGeom prst="rect">
            <a:avLst/>
          </a:prstGeom>
        </p:spPr>
      </p:pic>
      <p:pic>
        <p:nvPicPr>
          <p:cNvPr id="31" name="Resim 30"/>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0" name="Rectangle: Rounded Corners 111">
            <a:hlinkClick r:id="rId2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52" name="Rectangle: Rounded Corners 111">
            <a:hlinkClick r:id="rId2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2"/>
    </p:custDataLst>
    <p:controls>
      <mc:AlternateContent xmlns:mc="http://schemas.openxmlformats.org/markup-compatibility/2006">
        <mc:Choice xmlns:v="urn:schemas-microsoft-com:vml" Requires="v">
          <p:control spid="5542" name="TextBox1" r:id="rId3" imgW="990720" imgH="380880"/>
        </mc:Choice>
        <mc:Fallback>
          <p:control name="TextBox1" r:id="rId3" imgW="990720" imgH="380880">
            <p:pic>
              <p:nvPicPr>
                <p:cNvPr id="41" name="TextBox1"/>
                <p:cNvPicPr preferRelativeResize="0">
                  <a:picLocks noChangeArrowheads="1" noChangeShapeType="1"/>
                </p:cNvPicPr>
                <p:nvPr/>
              </p:nvPicPr>
              <p:blipFill>
                <a:blip r:embed="rId22"/>
                <a:srcRect/>
                <a:stretch>
                  <a:fillRect/>
                </a:stretch>
              </p:blipFill>
              <p:spPr bwMode="auto">
                <a:xfrm>
                  <a:off x="10857875" y="31654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543" name="TextBox2" r:id="rId4" imgW="990720" imgH="380880"/>
        </mc:Choice>
        <mc:Fallback>
          <p:control name="TextBox2" r:id="rId4" imgW="990720" imgH="380880">
            <p:pic>
              <p:nvPicPr>
                <p:cNvPr id="42" name="TextBox2"/>
                <p:cNvPicPr preferRelativeResize="0">
                  <a:picLocks noChangeArrowheads="1" noChangeShapeType="1"/>
                </p:cNvPicPr>
                <p:nvPr/>
              </p:nvPicPr>
              <p:blipFill>
                <a:blip r:embed="rId22"/>
                <a:srcRect/>
                <a:stretch>
                  <a:fillRect/>
                </a:stretch>
              </p:blipFill>
              <p:spPr bwMode="auto">
                <a:xfrm>
                  <a:off x="10857875" y="38893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544" name="TextBox3" r:id="rId5" imgW="990720" imgH="380880"/>
        </mc:Choice>
        <mc:Fallback>
          <p:control name="TextBox3" r:id="rId5" imgW="990720" imgH="380880">
            <p:pic>
              <p:nvPicPr>
                <p:cNvPr id="43" name="TextBox3"/>
                <p:cNvPicPr preferRelativeResize="0">
                  <a:picLocks noChangeArrowheads="1" noChangeShapeType="1"/>
                </p:cNvPicPr>
                <p:nvPr/>
              </p:nvPicPr>
              <p:blipFill>
                <a:blip r:embed="rId22"/>
                <a:srcRect/>
                <a:stretch>
                  <a:fillRect/>
                </a:stretch>
              </p:blipFill>
              <p:spPr bwMode="auto">
                <a:xfrm>
                  <a:off x="10857875" y="24161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545" name="TextBox4" r:id="rId6" imgW="990720" imgH="380880"/>
        </mc:Choice>
        <mc:Fallback>
          <p:control name="TextBox4" r:id="rId6" imgW="990720" imgH="380880">
            <p:pic>
              <p:nvPicPr>
                <p:cNvPr id="44" name="TextBox4"/>
                <p:cNvPicPr preferRelativeResize="0">
                  <a:picLocks noChangeArrowheads="1" noChangeShapeType="1"/>
                </p:cNvPicPr>
                <p:nvPr/>
              </p:nvPicPr>
              <p:blipFill>
                <a:blip r:embed="rId22"/>
                <a:srcRect/>
                <a:stretch>
                  <a:fillRect/>
                </a:stretch>
              </p:blipFill>
              <p:spPr bwMode="auto">
                <a:xfrm>
                  <a:off x="10857875" y="17049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546" name="TextBox9" r:id="rId7" imgW="1905120" imgH="380880"/>
        </mc:Choice>
        <mc:Fallback>
          <p:control name="TextBox9" r:id="rId7" imgW="1905120" imgH="380880">
            <p:pic>
              <p:nvPicPr>
                <p:cNvPr id="45" name="TextBox9"/>
                <p:cNvPicPr preferRelativeResize="0">
                  <a:picLocks noChangeArrowheads="1" noChangeShapeType="1"/>
                </p:cNvPicPr>
                <p:nvPr/>
              </p:nvPicPr>
              <p:blipFill>
                <a:blip r:embed="rId23"/>
                <a:srcRect/>
                <a:stretch>
                  <a:fillRect/>
                </a:stretch>
              </p:blipFill>
              <p:spPr bwMode="auto">
                <a:xfrm>
                  <a:off x="8767484" y="16922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547" name="TextBox10" r:id="rId8" imgW="1905120" imgH="380880"/>
        </mc:Choice>
        <mc:Fallback>
          <p:control name="TextBox10" r:id="rId8" imgW="1905120" imgH="380880">
            <p:pic>
              <p:nvPicPr>
                <p:cNvPr id="46" name="TextBox10"/>
                <p:cNvPicPr preferRelativeResize="0">
                  <a:picLocks noChangeArrowheads="1" noChangeShapeType="1"/>
                </p:cNvPicPr>
                <p:nvPr/>
              </p:nvPicPr>
              <p:blipFill>
                <a:blip r:embed="rId24"/>
                <a:srcRect/>
                <a:stretch>
                  <a:fillRect/>
                </a:stretch>
              </p:blipFill>
              <p:spPr bwMode="auto">
                <a:xfrm>
                  <a:off x="8767484" y="24034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548" name="TextBox11" r:id="rId9" imgW="1905120" imgH="380880"/>
        </mc:Choice>
        <mc:Fallback>
          <p:control name="TextBox11" r:id="rId9" imgW="1905120" imgH="380880">
            <p:pic>
              <p:nvPicPr>
                <p:cNvPr id="47" name="TextBox11"/>
                <p:cNvPicPr preferRelativeResize="0">
                  <a:picLocks noChangeArrowheads="1" noChangeShapeType="1"/>
                </p:cNvPicPr>
                <p:nvPr/>
              </p:nvPicPr>
              <p:blipFill>
                <a:blip r:embed="rId25"/>
                <a:srcRect/>
                <a:stretch>
                  <a:fillRect/>
                </a:stretch>
              </p:blipFill>
              <p:spPr bwMode="auto">
                <a:xfrm>
                  <a:off x="8767484" y="31527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549" name="TextBox12" r:id="rId10" imgW="1905120" imgH="380880"/>
        </mc:Choice>
        <mc:Fallback>
          <p:control name="TextBox12" r:id="rId10" imgW="1905120" imgH="380880">
            <p:pic>
              <p:nvPicPr>
                <p:cNvPr id="48" name="TextBox12"/>
                <p:cNvPicPr preferRelativeResize="0">
                  <a:picLocks noChangeArrowheads="1" noChangeShapeType="1"/>
                </p:cNvPicPr>
                <p:nvPr/>
              </p:nvPicPr>
              <p:blipFill>
                <a:blip r:embed="rId26"/>
                <a:srcRect/>
                <a:stretch>
                  <a:fillRect/>
                </a:stretch>
              </p:blipFill>
              <p:spPr bwMode="auto">
                <a:xfrm>
                  <a:off x="8767484" y="38766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550" name="TextBox5" r:id="rId11" imgW="990720" imgH="380880"/>
        </mc:Choice>
        <mc:Fallback>
          <p:control name="TextBox5" r:id="rId11" imgW="990720" imgH="380880">
            <p:pic>
              <p:nvPicPr>
                <p:cNvPr id="49" name="TextBox5"/>
                <p:cNvPicPr preferRelativeResize="0">
                  <a:picLocks noChangeArrowheads="1" noChangeShapeType="1"/>
                </p:cNvPicPr>
                <p:nvPr/>
              </p:nvPicPr>
              <p:blipFill>
                <a:blip r:embed="rId22"/>
                <a:srcRect/>
                <a:stretch>
                  <a:fillRect/>
                </a:stretch>
              </p:blipFill>
              <p:spPr bwMode="auto">
                <a:xfrm>
                  <a:off x="10874263" y="4625974"/>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551" name="TextBox7" r:id="rId12" imgW="1905120" imgH="380880"/>
        </mc:Choice>
        <mc:Fallback>
          <p:control name="TextBox7" r:id="rId12" imgW="1905120" imgH="380880">
            <p:pic>
              <p:nvPicPr>
                <p:cNvPr id="51" name="TextBox7"/>
                <p:cNvPicPr preferRelativeResize="0">
                  <a:picLocks noChangeArrowheads="1" noChangeShapeType="1"/>
                </p:cNvPicPr>
                <p:nvPr/>
              </p:nvPicPr>
              <p:blipFill>
                <a:blip r:embed="rId27"/>
                <a:srcRect/>
                <a:stretch>
                  <a:fillRect/>
                </a:stretch>
              </p:blipFill>
              <p:spPr bwMode="auto">
                <a:xfrm>
                  <a:off x="8783872" y="4613274"/>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171444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8" presetClass="emph" presetSubtype="0" fill="hold" nodeType="clickEffect">
                                  <p:stCondLst>
                                    <p:cond delay="0"/>
                                  </p:stCondLst>
                                  <p:childTnLst>
                                    <p:animRot by="28800000">
                                      <p:cBhvr>
                                        <p:cTn id="6" dur="2000" fill="hold"/>
                                        <p:tgtEl>
                                          <p:spTgt spid="27"/>
                                        </p:tgtEl>
                                        <p:attrNameLst>
                                          <p:attrName>r</p:attrName>
                                        </p:attrNameLst>
                                      </p:cBhvr>
                                    </p:animRot>
                                  </p:childTnLst>
                                  <p:subTnLst>
                                    <p:audio>
                                      <p:cMediaNode>
                                        <p:cTn display="0" masterRel="sameClick">
                                          <p:stCondLst>
                                            <p:cond evt="begin" delay="0">
                                              <p:tn val="5"/>
                                            </p:cond>
                                          </p:stCondLst>
                                          <p:endCondLst>
                                            <p:cond evt="onStopAudio" delay="0">
                                              <p:tgtEl>
                                                <p:sldTgt/>
                                              </p:tgtEl>
                                            </p:cond>
                                          </p:endCondLst>
                                        </p:cTn>
                                        <p:tgtEl>
                                          <p:sndTgt r:embed="rId15" name="spin_around5.wav"/>
                                        </p:tgtEl>
                                      </p:cMediaNode>
                                    </p:audio>
                                  </p:sub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31200000">
                                      <p:cBhvr>
                                        <p:cTn id="10" dur="2000" fill="hold"/>
                                        <p:tgtEl>
                                          <p:spTgt spid="27"/>
                                        </p:tgtEl>
                                        <p:attrNameLst>
                                          <p:attrName>r</p:attrName>
                                        </p:attrNameLst>
                                      </p:cBhvr>
                                    </p:animRot>
                                  </p:childTnLst>
                                  <p:subTnLst>
                                    <p:audio>
                                      <p:cMediaNode>
                                        <p:cTn display="0" masterRel="sameClick">
                                          <p:stCondLst>
                                            <p:cond evt="begin" delay="0">
                                              <p:tn val="9"/>
                                            </p:cond>
                                          </p:stCondLst>
                                          <p:endCondLst>
                                            <p:cond evt="onStopAudio" delay="0">
                                              <p:tgtEl>
                                                <p:sldTgt/>
                                              </p:tgtEl>
                                            </p:cond>
                                          </p:endCondLst>
                                        </p:cTn>
                                        <p:tgtEl>
                                          <p:sndTgt r:embed="rId15" name="spin_around5.wav"/>
                                        </p:tgtEl>
                                      </p:cMediaNode>
                                    </p:audio>
                                  </p:sub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31200000">
                                      <p:cBhvr>
                                        <p:cTn id="14" dur="2000" fill="hold"/>
                                        <p:tgtEl>
                                          <p:spTgt spid="27"/>
                                        </p:tgtEl>
                                        <p:attrNameLst>
                                          <p:attrName>r</p:attrName>
                                        </p:attrNameLst>
                                      </p:cBhvr>
                                    </p:animRot>
                                  </p:childTnLst>
                                  <p:subTnLst>
                                    <p:audio>
                                      <p:cMediaNode>
                                        <p:cTn display="0" masterRel="sameClick">
                                          <p:stCondLst>
                                            <p:cond evt="begin" delay="0">
                                              <p:tn val="13"/>
                                            </p:cond>
                                          </p:stCondLst>
                                          <p:endCondLst>
                                            <p:cond evt="onStopAudio" delay="0">
                                              <p:tgtEl>
                                                <p:sldTgt/>
                                              </p:tgtEl>
                                            </p:cond>
                                          </p:endCondLst>
                                        </p:cTn>
                                        <p:tgtEl>
                                          <p:sndTgt r:embed="rId15" name="spin_around5.wav"/>
                                        </p:tgtEl>
                                      </p:cMediaNode>
                                    </p:audio>
                                  </p:subTnLst>
                                </p:cTn>
                              </p:par>
                            </p:childTnLst>
                          </p:cTn>
                        </p:par>
                      </p:childTnLst>
                    </p:cTn>
                  </p:par>
                  <p:par>
                    <p:cTn id="15" fill="hold">
                      <p:stCondLst>
                        <p:cond delay="indefinite"/>
                      </p:stCondLst>
                      <p:childTnLst>
                        <p:par>
                          <p:cTn id="16" fill="hold">
                            <p:stCondLst>
                              <p:cond delay="0"/>
                            </p:stCondLst>
                            <p:childTnLst>
                              <p:par>
                                <p:cTn id="17" presetID="8" presetClass="emph" presetSubtype="0" fill="hold" nodeType="clickEffect">
                                  <p:stCondLst>
                                    <p:cond delay="0"/>
                                  </p:stCondLst>
                                  <p:childTnLst>
                                    <p:animRot by="28800000">
                                      <p:cBhvr>
                                        <p:cTn id="18" dur="2000" fill="hold"/>
                                        <p:tgtEl>
                                          <p:spTgt spid="27"/>
                                        </p:tgtEl>
                                        <p:attrNameLst>
                                          <p:attrName>r</p:attrName>
                                        </p:attrNameLst>
                                      </p:cBhvr>
                                    </p:animRot>
                                  </p:childTnLst>
                                  <p:subTnLst>
                                    <p:audio>
                                      <p:cMediaNode>
                                        <p:cTn display="0" masterRel="sameClick">
                                          <p:stCondLst>
                                            <p:cond evt="begin" delay="0">
                                              <p:tn val="17"/>
                                            </p:cond>
                                          </p:stCondLst>
                                          <p:endCondLst>
                                            <p:cond evt="onStopAudio" delay="0">
                                              <p:tgtEl>
                                                <p:sldTgt/>
                                              </p:tgtEl>
                                            </p:cond>
                                          </p:endCondLst>
                                        </p:cTn>
                                        <p:tgtEl>
                                          <p:sndTgt r:embed="rId15" name="spin_around5.wav"/>
                                        </p:tgtEl>
                                      </p:cMediaNode>
                                    </p:audio>
                                  </p:subTnLst>
                                </p:cTn>
                              </p:par>
                            </p:childTnLst>
                          </p:cTn>
                        </p:par>
                      </p:childTnLst>
                    </p:cTn>
                  </p:par>
                  <p:par>
                    <p:cTn id="19" fill="hold">
                      <p:stCondLst>
                        <p:cond delay="indefinite"/>
                      </p:stCondLst>
                      <p:childTnLst>
                        <p:par>
                          <p:cTn id="20" fill="hold">
                            <p:stCondLst>
                              <p:cond delay="0"/>
                            </p:stCondLst>
                            <p:childTnLst>
                              <p:par>
                                <p:cTn id="21" presetID="8" presetClass="emph" presetSubtype="0" fill="hold" nodeType="clickEffect">
                                  <p:stCondLst>
                                    <p:cond delay="0"/>
                                  </p:stCondLst>
                                  <p:childTnLst>
                                    <p:animRot by="31200000">
                                      <p:cBhvr>
                                        <p:cTn id="22" dur="2000" fill="hold"/>
                                        <p:tgtEl>
                                          <p:spTgt spid="27"/>
                                        </p:tgtEl>
                                        <p:attrNameLst>
                                          <p:attrName>r</p:attrName>
                                        </p:attrNameLst>
                                      </p:cBhvr>
                                    </p:animRot>
                                  </p:childTnLst>
                                  <p:subTnLst>
                                    <p:audio>
                                      <p:cMediaNode>
                                        <p:cTn display="0" masterRel="sameClick">
                                          <p:stCondLst>
                                            <p:cond evt="begin" delay="0">
                                              <p:tn val="21"/>
                                            </p:cond>
                                          </p:stCondLst>
                                          <p:endCondLst>
                                            <p:cond evt="onStopAudio" delay="0">
                                              <p:tgtEl>
                                                <p:sldTgt/>
                                              </p:tgtEl>
                                            </p:cond>
                                          </p:endCondLst>
                                        </p:cTn>
                                        <p:tgtEl>
                                          <p:sndTgt r:embed="rId15" name="spin_around5.wav"/>
                                        </p:tgtEl>
                                      </p:cMediaNode>
                                    </p:audio>
                                  </p:subTnLst>
                                </p:cTn>
                              </p:par>
                            </p:childTnLst>
                          </p:cTn>
                        </p:par>
                      </p:childTnLst>
                    </p:cTn>
                  </p:par>
                  <p:par>
                    <p:cTn id="23" fill="hold">
                      <p:stCondLst>
                        <p:cond delay="indefinite"/>
                      </p:stCondLst>
                      <p:childTnLst>
                        <p:par>
                          <p:cTn id="24" fill="hold">
                            <p:stCondLst>
                              <p:cond delay="0"/>
                            </p:stCondLst>
                            <p:childTnLst>
                              <p:par>
                                <p:cTn id="25" presetID="8" presetClass="emph" presetSubtype="0" fill="hold" nodeType="clickEffect">
                                  <p:stCondLst>
                                    <p:cond delay="0"/>
                                  </p:stCondLst>
                                  <p:childTnLst>
                                    <p:animRot by="24000000">
                                      <p:cBhvr>
                                        <p:cTn id="26" dur="2000" fill="hold"/>
                                        <p:tgtEl>
                                          <p:spTgt spid="27"/>
                                        </p:tgtEl>
                                        <p:attrNameLst>
                                          <p:attrName>r</p:attrName>
                                        </p:attrNameLst>
                                      </p:cBhvr>
                                    </p:animRot>
                                  </p:childTnLst>
                                  <p:subTnLst>
                                    <p:audio>
                                      <p:cMediaNode>
                                        <p:cTn display="0" masterRel="sameClick">
                                          <p:stCondLst>
                                            <p:cond evt="begin" delay="0">
                                              <p:tn val="25"/>
                                            </p:cond>
                                          </p:stCondLst>
                                          <p:endCondLst>
                                            <p:cond evt="onStopAudio" delay="0">
                                              <p:tgtEl>
                                                <p:sldTgt/>
                                              </p:tgtEl>
                                            </p:cond>
                                          </p:endCondLst>
                                        </p:cTn>
                                        <p:tgtEl>
                                          <p:sndTgt r:embed="rId15" name="spin_around5.wav"/>
                                        </p:tgtEl>
                                      </p:cMediaNode>
                                    </p:audio>
                                  </p:subTnLst>
                                </p:cTn>
                              </p:par>
                            </p:childTnLst>
                          </p:cTn>
                        </p:par>
                      </p:childTnLst>
                    </p:cTn>
                  </p:par>
                  <p:par>
                    <p:cTn id="27" fill="hold">
                      <p:stCondLst>
                        <p:cond delay="indefinite"/>
                      </p:stCondLst>
                      <p:childTnLst>
                        <p:par>
                          <p:cTn id="28" fill="hold">
                            <p:stCondLst>
                              <p:cond delay="0"/>
                            </p:stCondLst>
                            <p:childTnLst>
                              <p:par>
                                <p:cTn id="29" presetID="8" presetClass="emph" presetSubtype="0" fill="hold" nodeType="clickEffect">
                                  <p:stCondLst>
                                    <p:cond delay="0"/>
                                  </p:stCondLst>
                                  <p:childTnLst>
                                    <p:animRot by="24000000">
                                      <p:cBhvr>
                                        <p:cTn id="30" dur="2000" fill="hold"/>
                                        <p:tgtEl>
                                          <p:spTgt spid="27"/>
                                        </p:tgtEl>
                                        <p:attrNameLst>
                                          <p:attrName>r</p:attrName>
                                        </p:attrNameLst>
                                      </p:cBhvr>
                                    </p:animRot>
                                  </p:childTnLst>
                                  <p:subTnLst>
                                    <p:audio>
                                      <p:cMediaNode>
                                        <p:cTn display="0" masterRel="sameClick">
                                          <p:stCondLst>
                                            <p:cond evt="begin" delay="0">
                                              <p:tn val="29"/>
                                            </p:cond>
                                          </p:stCondLst>
                                          <p:endCondLst>
                                            <p:cond evt="onStopAudio" delay="0">
                                              <p:tgtEl>
                                                <p:sldTgt/>
                                              </p:tgtEl>
                                            </p:cond>
                                          </p:endCondLst>
                                        </p:cTn>
                                        <p:tgtEl>
                                          <p:sndTgt r:embed="rId15" name="spin_around5.wav"/>
                                        </p:tgtEl>
                                      </p:cMediaNode>
                                    </p:audio>
                                  </p:subTnLst>
                                </p:cTn>
                              </p:par>
                            </p:childTnLst>
                          </p:cTn>
                        </p:par>
                      </p:childTnLst>
                    </p:cTn>
                  </p:par>
                  <p:par>
                    <p:cTn id="31" fill="hold">
                      <p:stCondLst>
                        <p:cond delay="indefinite"/>
                      </p:stCondLst>
                      <p:childTnLst>
                        <p:par>
                          <p:cTn id="32" fill="hold">
                            <p:stCondLst>
                              <p:cond delay="0"/>
                            </p:stCondLst>
                            <p:childTnLst>
                              <p:par>
                                <p:cTn id="33" presetID="8" presetClass="emph" presetSubtype="0" fill="hold" nodeType="clickEffect">
                                  <p:stCondLst>
                                    <p:cond delay="0"/>
                                  </p:stCondLst>
                                  <p:childTnLst>
                                    <p:animRot by="33600000">
                                      <p:cBhvr>
                                        <p:cTn id="34" dur="2000" fill="hold"/>
                                        <p:tgtEl>
                                          <p:spTgt spid="27"/>
                                        </p:tgtEl>
                                        <p:attrNameLst>
                                          <p:attrName>r</p:attrName>
                                        </p:attrNameLst>
                                      </p:cBhvr>
                                    </p:animRot>
                                  </p:childTnLst>
                                  <p:subTnLst>
                                    <p:audio>
                                      <p:cMediaNode>
                                        <p:cTn display="0" masterRel="sameClick">
                                          <p:stCondLst>
                                            <p:cond evt="begin" delay="0">
                                              <p:tn val="33"/>
                                            </p:cond>
                                          </p:stCondLst>
                                          <p:endCondLst>
                                            <p:cond evt="onStopAudio" delay="0">
                                              <p:tgtEl>
                                                <p:sldTgt/>
                                              </p:tgtEl>
                                            </p:cond>
                                          </p:endCondLst>
                                        </p:cTn>
                                        <p:tgtEl>
                                          <p:sndTgt r:embed="rId15" name="spin_around5.wav"/>
                                        </p:tgtEl>
                                      </p:cMediaNode>
                                    </p:audio>
                                  </p:subTnLst>
                                </p:cTn>
                              </p:par>
                            </p:childTnLst>
                          </p:cTn>
                        </p:par>
                      </p:childTnLst>
                    </p:cTn>
                  </p:par>
                  <p:par>
                    <p:cTn id="35" fill="hold">
                      <p:stCondLst>
                        <p:cond delay="indefinite"/>
                      </p:stCondLst>
                      <p:childTnLst>
                        <p:par>
                          <p:cTn id="36" fill="hold">
                            <p:stCondLst>
                              <p:cond delay="0"/>
                            </p:stCondLst>
                            <p:childTnLst>
                              <p:par>
                                <p:cTn id="37" presetID="8" presetClass="emph" presetSubtype="0" fill="hold" nodeType="clickEffect">
                                  <p:stCondLst>
                                    <p:cond delay="0"/>
                                  </p:stCondLst>
                                  <p:childTnLst>
                                    <p:animRot by="24000000">
                                      <p:cBhvr>
                                        <p:cTn id="38" dur="2000" fill="hold"/>
                                        <p:tgtEl>
                                          <p:spTgt spid="27"/>
                                        </p:tgtEl>
                                        <p:attrNameLst>
                                          <p:attrName>r</p:attrName>
                                        </p:attrNameLst>
                                      </p:cBhvr>
                                    </p:animRot>
                                  </p:childTnLst>
                                  <p:subTnLst>
                                    <p:audio>
                                      <p:cMediaNode>
                                        <p:cTn display="0" masterRel="sameClick">
                                          <p:stCondLst>
                                            <p:cond evt="begin" delay="0">
                                              <p:tn val="37"/>
                                            </p:cond>
                                          </p:stCondLst>
                                          <p:endCondLst>
                                            <p:cond evt="onStopAudio" delay="0">
                                              <p:tgtEl>
                                                <p:sldTgt/>
                                              </p:tgtEl>
                                            </p:cond>
                                          </p:endCondLst>
                                        </p:cTn>
                                        <p:tgtEl>
                                          <p:sndTgt r:embed="rId15" name="spin_around5.wav"/>
                                        </p:tgtEl>
                                      </p:cMediaNode>
                                    </p:audio>
                                  </p:subTnLst>
                                </p:cTn>
                              </p:par>
                            </p:childTnLst>
                          </p:cTn>
                        </p:par>
                      </p:childTnLst>
                    </p:cTn>
                  </p:par>
                  <p:par>
                    <p:cTn id="39" fill="hold">
                      <p:stCondLst>
                        <p:cond delay="indefinite"/>
                      </p:stCondLst>
                      <p:childTnLst>
                        <p:par>
                          <p:cTn id="40" fill="hold">
                            <p:stCondLst>
                              <p:cond delay="0"/>
                            </p:stCondLst>
                            <p:childTnLst>
                              <p:par>
                                <p:cTn id="41" presetID="8" presetClass="emph" presetSubtype="0" fill="hold" nodeType="clickEffect">
                                  <p:stCondLst>
                                    <p:cond delay="0"/>
                                  </p:stCondLst>
                                  <p:childTnLst>
                                    <p:animRot by="31200000">
                                      <p:cBhvr>
                                        <p:cTn id="42" dur="2000" fill="hold"/>
                                        <p:tgtEl>
                                          <p:spTgt spid="27"/>
                                        </p:tgtEl>
                                        <p:attrNameLst>
                                          <p:attrName>r</p:attrName>
                                        </p:attrNameLst>
                                      </p:cBhvr>
                                    </p:animRot>
                                  </p:childTnLst>
                                  <p:subTnLst>
                                    <p:audio>
                                      <p:cMediaNode>
                                        <p:cTn display="0" masterRel="sameClick">
                                          <p:stCondLst>
                                            <p:cond evt="begin" delay="0">
                                              <p:tn val="41"/>
                                            </p:cond>
                                          </p:stCondLst>
                                          <p:endCondLst>
                                            <p:cond evt="onStopAudio" delay="0">
                                              <p:tgtEl>
                                                <p:sldTgt/>
                                              </p:tgtEl>
                                            </p:cond>
                                          </p:endCondLst>
                                        </p:cTn>
                                        <p:tgtEl>
                                          <p:sndTgt r:embed="rId15" name="spin_around5.wav"/>
                                        </p:tgtEl>
                                      </p:cMediaNode>
                                    </p:audio>
                                  </p:subTnLst>
                                </p:cTn>
                              </p:par>
                            </p:childTnLst>
                          </p:cTn>
                        </p:par>
                      </p:childTnLst>
                    </p:cTn>
                  </p:par>
                  <p:par>
                    <p:cTn id="43" fill="hold">
                      <p:stCondLst>
                        <p:cond delay="indefinite"/>
                      </p:stCondLst>
                      <p:childTnLst>
                        <p:par>
                          <p:cTn id="44" fill="hold">
                            <p:stCondLst>
                              <p:cond delay="0"/>
                            </p:stCondLst>
                            <p:childTnLst>
                              <p:par>
                                <p:cTn id="45" presetID="8" presetClass="emph" presetSubtype="0" fill="hold" nodeType="clickEffect">
                                  <p:stCondLst>
                                    <p:cond delay="0"/>
                                  </p:stCondLst>
                                  <p:childTnLst>
                                    <p:animRot by="24000000">
                                      <p:cBhvr>
                                        <p:cTn id="46" dur="2000" fill="hold"/>
                                        <p:tgtEl>
                                          <p:spTgt spid="27"/>
                                        </p:tgtEl>
                                        <p:attrNameLst>
                                          <p:attrName>r</p:attrName>
                                        </p:attrNameLst>
                                      </p:cBhvr>
                                    </p:animRot>
                                  </p:childTnLst>
                                  <p:subTnLst>
                                    <p:audio>
                                      <p:cMediaNode>
                                        <p:cTn display="0" masterRel="sameClick">
                                          <p:stCondLst>
                                            <p:cond evt="begin" delay="0">
                                              <p:tn val="45"/>
                                            </p:cond>
                                          </p:stCondLst>
                                          <p:endCondLst>
                                            <p:cond evt="onStopAudio" delay="0">
                                              <p:tgtEl>
                                                <p:sldTgt/>
                                              </p:tgtEl>
                                            </p:cond>
                                          </p:endCondLst>
                                        </p:cTn>
                                        <p:tgtEl>
                                          <p:sndTgt r:embed="rId15" name="spin_around5.wav"/>
                                        </p:tgtEl>
                                      </p:cMediaNode>
                                    </p:audio>
                                  </p:subTnLst>
                                </p:cTn>
                              </p:par>
                            </p:childTnLst>
                          </p:cTn>
                        </p:par>
                      </p:childTnLst>
                    </p:cTn>
                  </p:par>
                  <p:par>
                    <p:cTn id="47" fill="hold">
                      <p:stCondLst>
                        <p:cond delay="indefinite"/>
                      </p:stCondLst>
                      <p:childTnLst>
                        <p:par>
                          <p:cTn id="48" fill="hold">
                            <p:stCondLst>
                              <p:cond delay="0"/>
                            </p:stCondLst>
                            <p:childTnLst>
                              <p:par>
                                <p:cTn id="49" presetID="8" presetClass="emph" presetSubtype="0" fill="hold" nodeType="clickEffect">
                                  <p:stCondLst>
                                    <p:cond delay="0"/>
                                  </p:stCondLst>
                                  <p:childTnLst>
                                    <p:animRot by="33600000">
                                      <p:cBhvr>
                                        <p:cTn id="50" dur="2000" fill="hold"/>
                                        <p:tgtEl>
                                          <p:spTgt spid="27"/>
                                        </p:tgtEl>
                                        <p:attrNameLst>
                                          <p:attrName>r</p:attrName>
                                        </p:attrNameLst>
                                      </p:cBhvr>
                                    </p:animRot>
                                  </p:childTnLst>
                                  <p:subTnLst>
                                    <p:audio>
                                      <p:cMediaNode>
                                        <p:cTn display="0" masterRel="sameClick">
                                          <p:stCondLst>
                                            <p:cond evt="begin" delay="0">
                                              <p:tn val="49"/>
                                            </p:cond>
                                          </p:stCondLst>
                                          <p:endCondLst>
                                            <p:cond evt="onStopAudio" delay="0">
                                              <p:tgtEl>
                                                <p:sldTgt/>
                                              </p:tgtEl>
                                            </p:cond>
                                          </p:endCondLst>
                                        </p:cTn>
                                        <p:tgtEl>
                                          <p:sndTgt r:embed="rId15" name="spin_around5.wav"/>
                                        </p:tgtEl>
                                      </p:cMediaNode>
                                    </p:audio>
                                  </p:subTnLst>
                                </p:cTn>
                              </p:par>
                            </p:childTnLst>
                          </p:cTn>
                        </p:par>
                      </p:childTnLst>
                    </p:cTn>
                  </p:par>
                  <p:par>
                    <p:cTn id="51" fill="hold">
                      <p:stCondLst>
                        <p:cond delay="indefinite"/>
                      </p:stCondLst>
                      <p:childTnLst>
                        <p:par>
                          <p:cTn id="52" fill="hold">
                            <p:stCondLst>
                              <p:cond delay="0"/>
                            </p:stCondLst>
                            <p:childTnLst>
                              <p:par>
                                <p:cTn id="53" presetID="8" presetClass="emph" presetSubtype="0" fill="hold" nodeType="clickEffect">
                                  <p:stCondLst>
                                    <p:cond delay="0"/>
                                  </p:stCondLst>
                                  <p:childTnLst>
                                    <p:animRot by="26400000">
                                      <p:cBhvr>
                                        <p:cTn id="54" dur="2000" fill="hold"/>
                                        <p:tgtEl>
                                          <p:spTgt spid="27"/>
                                        </p:tgtEl>
                                        <p:attrNameLst>
                                          <p:attrName>r</p:attrName>
                                        </p:attrNameLst>
                                      </p:cBhvr>
                                    </p:animRot>
                                  </p:childTnLst>
                                  <p:subTnLst>
                                    <p:audio>
                                      <p:cMediaNode>
                                        <p:cTn display="0" masterRel="sameClick">
                                          <p:stCondLst>
                                            <p:cond evt="begin" delay="0">
                                              <p:tn val="53"/>
                                            </p:cond>
                                          </p:stCondLst>
                                          <p:endCondLst>
                                            <p:cond evt="onStopAudio" delay="0">
                                              <p:tgtEl>
                                                <p:sldTgt/>
                                              </p:tgtEl>
                                            </p:cond>
                                          </p:endCondLst>
                                        </p:cTn>
                                        <p:tgtEl>
                                          <p:sndTgt r:embed="rId15" name="spin_around5.wav"/>
                                        </p:tgtEl>
                                      </p:cMediaNode>
                                    </p:audio>
                                  </p:subTnLst>
                                </p:cTn>
                              </p:par>
                            </p:childTnLst>
                          </p:cTn>
                        </p:par>
                      </p:childTnLst>
                    </p:cTn>
                  </p:par>
                  <p:par>
                    <p:cTn id="55" fill="hold">
                      <p:stCondLst>
                        <p:cond delay="indefinite"/>
                      </p:stCondLst>
                      <p:childTnLst>
                        <p:par>
                          <p:cTn id="56" fill="hold">
                            <p:stCondLst>
                              <p:cond delay="0"/>
                            </p:stCondLst>
                            <p:childTnLst>
                              <p:par>
                                <p:cTn id="57" presetID="8" presetClass="emph" presetSubtype="0" fill="hold" nodeType="clickEffect">
                                  <p:stCondLst>
                                    <p:cond delay="0"/>
                                  </p:stCondLst>
                                  <p:childTnLst>
                                    <p:animRot by="26400000">
                                      <p:cBhvr>
                                        <p:cTn id="58" dur="2000" fill="hold"/>
                                        <p:tgtEl>
                                          <p:spTgt spid="27"/>
                                        </p:tgtEl>
                                        <p:attrNameLst>
                                          <p:attrName>r</p:attrName>
                                        </p:attrNameLst>
                                      </p:cBhvr>
                                    </p:animRot>
                                  </p:childTnLst>
                                  <p:subTnLst>
                                    <p:audio>
                                      <p:cMediaNode>
                                        <p:cTn display="0" masterRel="sameClick">
                                          <p:stCondLst>
                                            <p:cond evt="begin" delay="0">
                                              <p:tn val="57"/>
                                            </p:cond>
                                          </p:stCondLst>
                                          <p:endCondLst>
                                            <p:cond evt="onStopAudio" delay="0">
                                              <p:tgtEl>
                                                <p:sldTgt/>
                                              </p:tgtEl>
                                            </p:cond>
                                          </p:endCondLst>
                                        </p:cTn>
                                        <p:tgtEl>
                                          <p:sndTgt r:embed="rId15" name="spin_around5.wav"/>
                                        </p:tgtEl>
                                      </p:cMediaNode>
                                    </p:audio>
                                  </p:subTnLst>
                                </p:cTn>
                              </p:par>
                            </p:childTnLst>
                          </p:cTn>
                        </p:par>
                      </p:childTnLst>
                    </p:cTn>
                  </p:par>
                  <p:par>
                    <p:cTn id="59" fill="hold">
                      <p:stCondLst>
                        <p:cond delay="indefinite"/>
                      </p:stCondLst>
                      <p:childTnLst>
                        <p:par>
                          <p:cTn id="60" fill="hold">
                            <p:stCondLst>
                              <p:cond delay="0"/>
                            </p:stCondLst>
                            <p:childTnLst>
                              <p:par>
                                <p:cTn id="61" presetID="8" presetClass="emph" presetSubtype="0" fill="hold" nodeType="clickEffect">
                                  <p:stCondLst>
                                    <p:cond delay="0"/>
                                  </p:stCondLst>
                                  <p:childTnLst>
                                    <p:animRot by="28800000">
                                      <p:cBhvr>
                                        <p:cTn id="62" dur="2000" fill="hold"/>
                                        <p:tgtEl>
                                          <p:spTgt spid="27"/>
                                        </p:tgtEl>
                                        <p:attrNameLst>
                                          <p:attrName>r</p:attrName>
                                        </p:attrNameLst>
                                      </p:cBhvr>
                                    </p:animRot>
                                  </p:childTnLst>
                                  <p:subTnLst>
                                    <p:audio>
                                      <p:cMediaNode>
                                        <p:cTn display="0" masterRel="sameClick">
                                          <p:stCondLst>
                                            <p:cond evt="begin" delay="0">
                                              <p:tn val="61"/>
                                            </p:cond>
                                          </p:stCondLst>
                                          <p:endCondLst>
                                            <p:cond evt="onStopAudio" delay="0">
                                              <p:tgtEl>
                                                <p:sldTgt/>
                                              </p:tgtEl>
                                            </p:cond>
                                          </p:endCondLst>
                                        </p:cTn>
                                        <p:tgtEl>
                                          <p:sndTgt r:embed="rId15" name="spin_around5.wav"/>
                                        </p:tgtEl>
                                      </p:cMediaNode>
                                    </p:audio>
                                  </p:subTnLst>
                                </p:cTn>
                              </p:par>
                            </p:childTnLst>
                          </p:cTn>
                        </p:par>
                      </p:childTnLst>
                    </p:cTn>
                  </p:par>
                </p:childTnLst>
              </p:cTn>
              <p:nextCondLst>
                <p:cond evt="onClick" delay="0">
                  <p:tgtEl>
                    <p:spTgt spid="38"/>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4" cstate="print">
            <a:extLst>
              <a:ext uri="{28A0092B-C50C-407E-A947-70E740481C1C}">
                <a14:useLocalDpi xmlns:a14="http://schemas.microsoft.com/office/drawing/2010/main" val="0"/>
              </a:ext>
            </a:extLst>
          </a:blip>
          <a:srcRect t="12984"/>
          <a:stretch/>
        </p:blipFill>
        <p:spPr>
          <a:xfrm>
            <a:off x="0" y="711200"/>
            <a:ext cx="12192000" cy="7072602"/>
          </a:xfrm>
          <a:prstGeom prst="rect">
            <a:avLst/>
          </a:prstGeom>
        </p:spPr>
      </p:pic>
      <p:pic>
        <p:nvPicPr>
          <p:cNvPr id="4" name="Resi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83227" y="-11473"/>
            <a:ext cx="6465574" cy="734724"/>
          </a:xfrm>
          <a:prstGeom prst="rect">
            <a:avLst/>
          </a:prstGeom>
        </p:spPr>
      </p:pic>
      <p:pic>
        <p:nvPicPr>
          <p:cNvPr id="9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6">
            <a:alphaModFix/>
          </a:blip>
          <a:srcRect b="60097"/>
          <a:stretch/>
        </p:blipFill>
        <p:spPr>
          <a:xfrm>
            <a:off x="0" y="5118100"/>
            <a:ext cx="12192000" cy="1912191"/>
          </a:xfrm>
          <a:prstGeom prst="rect">
            <a:avLst/>
          </a:prstGeom>
          <a:noFill/>
          <a:ln>
            <a:noFill/>
          </a:ln>
        </p:spPr>
      </p:pic>
      <p:pic>
        <p:nvPicPr>
          <p:cNvPr id="25" name="Resim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6"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56234" y="1929603"/>
            <a:ext cx="1521991" cy="754859"/>
          </a:xfrm>
          <a:prstGeom prst="rect">
            <a:avLst/>
          </a:prstGeom>
        </p:spPr>
      </p:pic>
      <p:pic>
        <p:nvPicPr>
          <p:cNvPr id="5" name="Resim 4">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722104" y="1929602"/>
            <a:ext cx="1521991" cy="754859"/>
          </a:xfrm>
          <a:prstGeom prst="rect">
            <a:avLst/>
          </a:prstGeom>
        </p:spPr>
      </p:pic>
      <p:pic>
        <p:nvPicPr>
          <p:cNvPr id="6" name="Resim 5">
            <a:hlinkClick r:id="rId14" action="ppaction://hlinksldjump"/>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87974" y="1929602"/>
            <a:ext cx="1521991" cy="754859"/>
          </a:xfrm>
          <a:prstGeom prst="rect">
            <a:avLst/>
          </a:prstGeom>
        </p:spPr>
      </p:pic>
      <p:pic>
        <p:nvPicPr>
          <p:cNvPr id="7" name="Resim 6">
            <a:hlinkClick r:id="rId16" action="ppaction://hlinksldjump"/>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037252" y="1929602"/>
            <a:ext cx="1521991" cy="754859"/>
          </a:xfrm>
          <a:prstGeom prst="rect">
            <a:avLst/>
          </a:prstGeom>
        </p:spPr>
      </p:pic>
      <p:pic>
        <p:nvPicPr>
          <p:cNvPr id="9" name="Resim 8">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8687805" y="1929601"/>
            <a:ext cx="1521991" cy="754859"/>
          </a:xfrm>
          <a:prstGeom prst="rect">
            <a:avLst/>
          </a:prstGeom>
        </p:spPr>
      </p:pic>
      <p:pic>
        <p:nvPicPr>
          <p:cNvPr id="10" name="Resim 9">
            <a:hlinkClick r:id="rId20" action="ppaction://hlinksldjump"/>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056234" y="2716076"/>
            <a:ext cx="1521991" cy="754859"/>
          </a:xfrm>
          <a:prstGeom prst="rect">
            <a:avLst/>
          </a:prstGeom>
        </p:spPr>
      </p:pic>
      <p:pic>
        <p:nvPicPr>
          <p:cNvPr id="11" name="Resim 10">
            <a:hlinkClick r:id="rId22" action="ppaction://hlinksldjump"/>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722103" y="2716076"/>
            <a:ext cx="1521991" cy="754859"/>
          </a:xfrm>
          <a:prstGeom prst="rect">
            <a:avLst/>
          </a:prstGeom>
        </p:spPr>
      </p:pic>
      <p:pic>
        <p:nvPicPr>
          <p:cNvPr id="12" name="Resim 11">
            <a:hlinkClick r:id="rId24" action="ppaction://hlinksldjump"/>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5387974" y="2716076"/>
            <a:ext cx="1521991" cy="754859"/>
          </a:xfrm>
          <a:prstGeom prst="rect">
            <a:avLst/>
          </a:prstGeom>
        </p:spPr>
      </p:pic>
      <p:pic>
        <p:nvPicPr>
          <p:cNvPr id="13" name="Resim 12">
            <a:hlinkClick r:id="rId26" action="ppaction://hlinksldjump"/>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7037251" y="2716076"/>
            <a:ext cx="1521991" cy="754859"/>
          </a:xfrm>
          <a:prstGeom prst="rect">
            <a:avLst/>
          </a:prstGeom>
        </p:spPr>
      </p:pic>
      <p:pic>
        <p:nvPicPr>
          <p:cNvPr id="14" name="Resim 13">
            <a:hlinkClick r:id="rId28" action="ppaction://hlinksldjump"/>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8686528" y="2716076"/>
            <a:ext cx="1521991" cy="754859"/>
          </a:xfrm>
          <a:prstGeom prst="rect">
            <a:avLst/>
          </a:prstGeom>
        </p:spPr>
      </p:pic>
      <p:pic>
        <p:nvPicPr>
          <p:cNvPr id="15" name="Resim 14">
            <a:hlinkClick r:id="rId30" action="ppaction://hlinksldjump"/>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2056232" y="3499751"/>
            <a:ext cx="1521991" cy="754859"/>
          </a:xfrm>
          <a:prstGeom prst="rect">
            <a:avLst/>
          </a:prstGeom>
        </p:spPr>
      </p:pic>
      <p:pic>
        <p:nvPicPr>
          <p:cNvPr id="16" name="Resim 15">
            <a:hlinkClick r:id="rId32" action="ppaction://hlinksldjump"/>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3722102" y="3499770"/>
            <a:ext cx="1521991" cy="754859"/>
          </a:xfrm>
          <a:prstGeom prst="rect">
            <a:avLst/>
          </a:prstGeom>
        </p:spPr>
      </p:pic>
      <p:pic>
        <p:nvPicPr>
          <p:cNvPr id="17" name="Resim 16">
            <a:hlinkClick r:id="rId34" action="ppaction://hlinksldjump"/>
          </p:cNvPr>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5387972" y="3499752"/>
            <a:ext cx="1521991" cy="754859"/>
          </a:xfrm>
          <a:prstGeom prst="rect">
            <a:avLst/>
          </a:prstGeom>
        </p:spPr>
      </p:pic>
      <p:pic>
        <p:nvPicPr>
          <p:cNvPr id="18" name="Resim 17">
            <a:hlinkClick r:id="rId36" action="ppaction://hlinksldjump"/>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7053842" y="3499751"/>
            <a:ext cx="1521991" cy="754859"/>
          </a:xfrm>
          <a:prstGeom prst="rect">
            <a:avLst/>
          </a:prstGeom>
        </p:spPr>
      </p:pic>
      <p:pic>
        <p:nvPicPr>
          <p:cNvPr id="19" name="Resim 18">
            <a:hlinkClick r:id="rId38" action="ppaction://hlinksldjump"/>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8686527" y="3499751"/>
            <a:ext cx="1521991" cy="754859"/>
          </a:xfrm>
          <a:prstGeom prst="rect">
            <a:avLst/>
          </a:prstGeom>
        </p:spPr>
      </p:pic>
      <p:pic>
        <p:nvPicPr>
          <p:cNvPr id="20" name="Resim 19">
            <a:hlinkClick r:id="rId40" action="ppaction://hlinksldjump"/>
          </p:cNvPr>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2056232" y="4253956"/>
            <a:ext cx="1521991" cy="754859"/>
          </a:xfrm>
          <a:prstGeom prst="rect">
            <a:avLst/>
          </a:prstGeom>
        </p:spPr>
      </p:pic>
      <p:pic>
        <p:nvPicPr>
          <p:cNvPr id="21" name="Resim 20">
            <a:hlinkClick r:id="rId42" action="ppaction://hlinksldjump"/>
          </p:cNvPr>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3722102" y="4253955"/>
            <a:ext cx="1521991" cy="754859"/>
          </a:xfrm>
          <a:prstGeom prst="rect">
            <a:avLst/>
          </a:prstGeom>
        </p:spPr>
      </p:pic>
      <p:pic>
        <p:nvPicPr>
          <p:cNvPr id="22" name="Resim 21">
            <a:hlinkClick r:id="rId44" action="ppaction://hlinksldjump"/>
          </p:cNvPr>
          <p:cNvPicPr>
            <a:picLocks noChangeAspect="1"/>
          </p:cNvPicPr>
          <p:nvPr/>
        </p:nvPicPr>
        <p:blipFill>
          <a:blip r:embed="rId45">
            <a:extLst>
              <a:ext uri="{28A0092B-C50C-407E-A947-70E740481C1C}">
                <a14:useLocalDpi xmlns:a14="http://schemas.microsoft.com/office/drawing/2010/main" val="0"/>
              </a:ext>
            </a:extLst>
          </a:blip>
          <a:stretch>
            <a:fillRect/>
          </a:stretch>
        </p:blipFill>
        <p:spPr>
          <a:xfrm>
            <a:off x="5387972" y="4253937"/>
            <a:ext cx="1521991" cy="754859"/>
          </a:xfrm>
          <a:prstGeom prst="rect">
            <a:avLst/>
          </a:prstGeom>
        </p:spPr>
      </p:pic>
      <p:pic>
        <p:nvPicPr>
          <p:cNvPr id="23" name="Resim 22">
            <a:hlinkClick r:id="rId46" action="ppaction://hlinksldjump"/>
          </p:cNvPr>
          <p:cNvPicPr>
            <a:picLocks noChangeAspect="1"/>
          </p:cNvPicPr>
          <p:nvPr/>
        </p:nvPicPr>
        <p:blipFill>
          <a:blip r:embed="rId47">
            <a:extLst>
              <a:ext uri="{28A0092B-C50C-407E-A947-70E740481C1C}">
                <a14:useLocalDpi xmlns:a14="http://schemas.microsoft.com/office/drawing/2010/main" val="0"/>
              </a:ext>
            </a:extLst>
          </a:blip>
          <a:stretch>
            <a:fillRect/>
          </a:stretch>
        </p:blipFill>
        <p:spPr>
          <a:xfrm>
            <a:off x="7053842" y="4257677"/>
            <a:ext cx="1521991" cy="754859"/>
          </a:xfrm>
          <a:prstGeom prst="rect">
            <a:avLst/>
          </a:prstGeom>
        </p:spPr>
      </p:pic>
      <p:pic>
        <p:nvPicPr>
          <p:cNvPr id="24" name="Resim 23">
            <a:hlinkClick r:id="rId48" action="ppaction://hlinksldjump"/>
          </p:cNvPr>
          <p:cNvPicPr>
            <a:picLocks noChangeAspect="1"/>
          </p:cNvPicPr>
          <p:nvPr/>
        </p:nvPicPr>
        <p:blipFill>
          <a:blip r:embed="rId49">
            <a:extLst>
              <a:ext uri="{28A0092B-C50C-407E-A947-70E740481C1C}">
                <a14:useLocalDpi xmlns:a14="http://schemas.microsoft.com/office/drawing/2010/main" val="0"/>
              </a:ext>
            </a:extLst>
          </a:blip>
          <a:stretch>
            <a:fillRect/>
          </a:stretch>
        </p:blipFill>
        <p:spPr>
          <a:xfrm>
            <a:off x="8686526" y="4253937"/>
            <a:ext cx="1521991" cy="754859"/>
          </a:xfrm>
          <a:prstGeom prst="rect">
            <a:avLst/>
          </a:prstGeom>
        </p:spPr>
      </p:pic>
    </p:spTree>
    <p:custDataLst>
      <p:tags r:id="rId1"/>
    </p:custDataLst>
    <p:extLst>
      <p:ext uri="{BB962C8B-B14F-4D97-AF65-F5344CB8AC3E}">
        <p14:creationId xmlns:p14="http://schemas.microsoft.com/office/powerpoint/2010/main" val="30555434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14" restart="whenNotActive" fill="hold" evtFilter="cancelBubble" nodeType="interactiveSeq">
                <p:stCondLst>
                  <p:cond evt="onClick" delay="0">
                    <p:tgtEl>
                      <p:spTgt spid="6"/>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20" restart="whenNotActive" fill="hold" evtFilter="cancelBubble" nodeType="interactiveSeq">
                <p:stCondLst>
                  <p:cond evt="onClick" delay="0">
                    <p:tgtEl>
                      <p:spTgt spid="7"/>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9"/>
                                        </p:tgtEl>
                                      </p:cBhvr>
                                    </p:animEffect>
                                    <p:set>
                                      <p:cBhvr>
                                        <p:cTn id="31"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32" restart="whenNotActive" fill="hold" evtFilter="cancelBubble" nodeType="interactiveSeq">
                <p:stCondLst>
                  <p:cond evt="onClick" delay="0">
                    <p:tgtEl>
                      <p:spTgt spid="10"/>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38" restart="whenNotActive" fill="hold" evtFilter="cancelBubble" nodeType="interactiveSeq">
                <p:stCondLst>
                  <p:cond evt="onClick" delay="0">
                    <p:tgtEl>
                      <p:spTgt spid="11"/>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11"/>
                                        </p:tgtEl>
                                      </p:cBhvr>
                                    </p:animEffect>
                                    <p:set>
                                      <p:cBhvr>
                                        <p:cTn id="4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44" restart="whenNotActive" fill="hold" evtFilter="cancelBubble" nodeType="interactiveSeq">
                <p:stCondLst>
                  <p:cond evt="onClick" delay="0">
                    <p:tgtEl>
                      <p:spTgt spid="12"/>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nodeType="clickEffect">
                                  <p:stCondLst>
                                    <p:cond delay="0"/>
                                  </p:stCondLst>
                                  <p:childTnLst>
                                    <p:animEffect transition="out" filter="fade">
                                      <p:cBhvr>
                                        <p:cTn id="48" dur="500"/>
                                        <p:tgtEl>
                                          <p:spTgt spid="12"/>
                                        </p:tgtEl>
                                      </p:cBhvr>
                                    </p:animEffect>
                                    <p:set>
                                      <p:cBhvr>
                                        <p:cTn id="49"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50" restart="whenNotActive" fill="hold" evtFilter="cancelBubble" nodeType="interactiveSeq">
                <p:stCondLst>
                  <p:cond evt="onClick" delay="0">
                    <p:tgtEl>
                      <p:spTgt spid="13"/>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nodeType="clickEffect">
                                  <p:stCondLst>
                                    <p:cond delay="0"/>
                                  </p:stCondLst>
                                  <p:childTnLst>
                                    <p:animEffect transition="out" filter="fade">
                                      <p:cBhvr>
                                        <p:cTn id="54" dur="500"/>
                                        <p:tgtEl>
                                          <p:spTgt spid="13"/>
                                        </p:tgtEl>
                                      </p:cBhvr>
                                    </p:animEffect>
                                    <p:set>
                                      <p:cBhvr>
                                        <p:cTn id="55"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56" restart="whenNotActive" fill="hold" evtFilter="cancelBubble" nodeType="interactiveSeq">
                <p:stCondLst>
                  <p:cond evt="onClick" delay="0">
                    <p:tgtEl>
                      <p:spTgt spid="14"/>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nodeType="clickEffect">
                                  <p:stCondLst>
                                    <p:cond delay="0"/>
                                  </p:stCondLst>
                                  <p:childTnLst>
                                    <p:animEffect transition="out" filter="fade">
                                      <p:cBhvr>
                                        <p:cTn id="60" dur="500"/>
                                        <p:tgtEl>
                                          <p:spTgt spid="14"/>
                                        </p:tgtEl>
                                      </p:cBhvr>
                                    </p:animEffect>
                                    <p:set>
                                      <p:cBhvr>
                                        <p:cTn id="61"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62" restart="whenNotActive" fill="hold" evtFilter="cancelBubble" nodeType="interactiveSeq">
                <p:stCondLst>
                  <p:cond evt="onClick" delay="0">
                    <p:tgtEl>
                      <p:spTgt spid="15"/>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15"/>
                                        </p:tgtEl>
                                      </p:cBhvr>
                                    </p:animEffect>
                                    <p:set>
                                      <p:cBhvr>
                                        <p:cTn id="67"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68" restart="whenNotActive" fill="hold" evtFilter="cancelBubble" nodeType="interactiveSeq">
                <p:stCondLst>
                  <p:cond evt="onClick" delay="0">
                    <p:tgtEl>
                      <p:spTgt spid="16"/>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nodeType="clickEffect">
                                  <p:stCondLst>
                                    <p:cond delay="0"/>
                                  </p:stCondLst>
                                  <p:childTnLst>
                                    <p:animEffect transition="out" filter="fade">
                                      <p:cBhvr>
                                        <p:cTn id="72" dur="500"/>
                                        <p:tgtEl>
                                          <p:spTgt spid="16"/>
                                        </p:tgtEl>
                                      </p:cBhvr>
                                    </p:animEffect>
                                    <p:set>
                                      <p:cBhvr>
                                        <p:cTn id="73"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74" restart="whenNotActive" fill="hold" evtFilter="cancelBubble" nodeType="interactiveSeq">
                <p:stCondLst>
                  <p:cond evt="onClick" delay="0">
                    <p:tgtEl>
                      <p:spTgt spid="17"/>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nodeType="clickEffect">
                                  <p:stCondLst>
                                    <p:cond delay="0"/>
                                  </p:stCondLst>
                                  <p:childTnLst>
                                    <p:animEffect transition="out" filter="fade">
                                      <p:cBhvr>
                                        <p:cTn id="78" dur="500"/>
                                        <p:tgtEl>
                                          <p:spTgt spid="17"/>
                                        </p:tgtEl>
                                      </p:cBhvr>
                                    </p:animEffect>
                                    <p:set>
                                      <p:cBhvr>
                                        <p:cTn id="79"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80" restart="whenNotActive" fill="hold" evtFilter="cancelBubble" nodeType="interactiveSeq">
                <p:stCondLst>
                  <p:cond evt="onClick" delay="0">
                    <p:tgtEl>
                      <p:spTgt spid="18"/>
                    </p:tgtEl>
                  </p:cond>
                </p:stCondLst>
                <p:endSync evt="end" delay="0">
                  <p:rtn val="all"/>
                </p:endSync>
                <p:childTnLst>
                  <p:par>
                    <p:cTn id="81" fill="hold">
                      <p:stCondLst>
                        <p:cond delay="0"/>
                      </p:stCondLst>
                      <p:childTnLst>
                        <p:par>
                          <p:cTn id="82" fill="hold">
                            <p:stCondLst>
                              <p:cond delay="0"/>
                            </p:stCondLst>
                            <p:childTnLst>
                              <p:par>
                                <p:cTn id="83" presetID="10" presetClass="exit" presetSubtype="0" fill="hold" nodeType="clickEffect">
                                  <p:stCondLst>
                                    <p:cond delay="0"/>
                                  </p:stCondLst>
                                  <p:childTnLst>
                                    <p:animEffect transition="out" filter="fade">
                                      <p:cBhvr>
                                        <p:cTn id="84" dur="500"/>
                                        <p:tgtEl>
                                          <p:spTgt spid="18"/>
                                        </p:tgtEl>
                                      </p:cBhvr>
                                    </p:animEffect>
                                    <p:set>
                                      <p:cBhvr>
                                        <p:cTn id="8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86" restart="whenNotActive" fill="hold" evtFilter="cancelBubble" nodeType="interactiveSeq">
                <p:stCondLst>
                  <p:cond evt="onClick" delay="0">
                    <p:tgtEl>
                      <p:spTgt spid="19"/>
                    </p:tgtEl>
                  </p:cond>
                </p:stCondLst>
                <p:endSync evt="end" delay="0">
                  <p:rtn val="all"/>
                </p:endSync>
                <p:childTnLst>
                  <p:par>
                    <p:cTn id="87" fill="hold">
                      <p:stCondLst>
                        <p:cond delay="0"/>
                      </p:stCondLst>
                      <p:childTnLst>
                        <p:par>
                          <p:cTn id="88" fill="hold">
                            <p:stCondLst>
                              <p:cond delay="0"/>
                            </p:stCondLst>
                            <p:childTnLst>
                              <p:par>
                                <p:cTn id="89" presetID="10" presetClass="exit" presetSubtype="0" fill="hold" nodeType="clickEffect">
                                  <p:stCondLst>
                                    <p:cond delay="0"/>
                                  </p:stCondLst>
                                  <p:childTnLst>
                                    <p:animEffect transition="out" filter="fade">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2" restart="whenNotActive" fill="hold" evtFilter="cancelBubble" nodeType="interactiveSeq">
                <p:stCondLst>
                  <p:cond evt="onClick" delay="0">
                    <p:tgtEl>
                      <p:spTgt spid="20"/>
                    </p:tgtEl>
                  </p:cond>
                </p:stCondLst>
                <p:endSync evt="end" delay="0">
                  <p:rtn val="all"/>
                </p:endSync>
                <p:childTnLst>
                  <p:par>
                    <p:cTn id="93" fill="hold">
                      <p:stCondLst>
                        <p:cond delay="0"/>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20"/>
                                        </p:tgtEl>
                                      </p:cBhvr>
                                    </p:animEffect>
                                    <p:set>
                                      <p:cBhvr>
                                        <p:cTn id="97"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98" restart="whenNotActive" fill="hold" evtFilter="cancelBubble" nodeType="interactiveSeq">
                <p:stCondLst>
                  <p:cond evt="onClick" delay="0">
                    <p:tgtEl>
                      <p:spTgt spid="21"/>
                    </p:tgtEl>
                  </p:cond>
                </p:stCondLst>
                <p:endSync evt="end" delay="0">
                  <p:rtn val="all"/>
                </p:endSync>
                <p:childTnLst>
                  <p:par>
                    <p:cTn id="99" fill="hold">
                      <p:stCondLst>
                        <p:cond delay="0"/>
                      </p:stCondLst>
                      <p:childTnLst>
                        <p:par>
                          <p:cTn id="100" fill="hold">
                            <p:stCondLst>
                              <p:cond delay="0"/>
                            </p:stCondLst>
                            <p:childTnLst>
                              <p:par>
                                <p:cTn id="101" presetID="10" presetClass="exit" presetSubtype="0" fill="hold" nodeType="clickEffect">
                                  <p:stCondLst>
                                    <p:cond delay="0"/>
                                  </p:stCondLst>
                                  <p:childTnLst>
                                    <p:animEffect transition="out" filter="fade">
                                      <p:cBhvr>
                                        <p:cTn id="102" dur="500"/>
                                        <p:tgtEl>
                                          <p:spTgt spid="21"/>
                                        </p:tgtEl>
                                      </p:cBhvr>
                                    </p:animEffect>
                                    <p:set>
                                      <p:cBhvr>
                                        <p:cTn id="103"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04" restart="whenNotActive" fill="hold" evtFilter="cancelBubble" nodeType="interactiveSeq">
                <p:stCondLst>
                  <p:cond evt="onClick" delay="0">
                    <p:tgtEl>
                      <p:spTgt spid="22"/>
                    </p:tgtEl>
                  </p:cond>
                </p:stCondLst>
                <p:endSync evt="end" delay="0">
                  <p:rtn val="all"/>
                </p:endSync>
                <p:childTnLst>
                  <p:par>
                    <p:cTn id="105" fill="hold">
                      <p:stCondLst>
                        <p:cond delay="0"/>
                      </p:stCondLst>
                      <p:childTnLst>
                        <p:par>
                          <p:cTn id="106" fill="hold">
                            <p:stCondLst>
                              <p:cond delay="0"/>
                            </p:stCondLst>
                            <p:childTnLst>
                              <p:par>
                                <p:cTn id="107" presetID="10" presetClass="exit" presetSubtype="0" fill="hold" nodeType="clickEffect">
                                  <p:stCondLst>
                                    <p:cond delay="0"/>
                                  </p:stCondLst>
                                  <p:childTnLst>
                                    <p:animEffect transition="out" filter="fade">
                                      <p:cBhvr>
                                        <p:cTn id="108" dur="500"/>
                                        <p:tgtEl>
                                          <p:spTgt spid="22"/>
                                        </p:tgtEl>
                                      </p:cBhvr>
                                    </p:animEffect>
                                    <p:set>
                                      <p:cBhvr>
                                        <p:cTn id="109"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110" restart="whenNotActive" fill="hold" evtFilter="cancelBubble" nodeType="interactiveSeq">
                <p:stCondLst>
                  <p:cond evt="onClick" delay="0">
                    <p:tgtEl>
                      <p:spTgt spid="23"/>
                    </p:tgtEl>
                  </p:cond>
                </p:stCondLst>
                <p:endSync evt="end" delay="0">
                  <p:rtn val="all"/>
                </p:endSync>
                <p:childTnLst>
                  <p:par>
                    <p:cTn id="111" fill="hold">
                      <p:stCondLst>
                        <p:cond delay="0"/>
                      </p:stCondLst>
                      <p:childTnLst>
                        <p:par>
                          <p:cTn id="112" fill="hold">
                            <p:stCondLst>
                              <p:cond delay="0"/>
                            </p:stCondLst>
                            <p:childTnLst>
                              <p:par>
                                <p:cTn id="113" presetID="10" presetClass="exit" presetSubtype="0" fill="hold" nodeType="clickEffect">
                                  <p:stCondLst>
                                    <p:cond delay="0"/>
                                  </p:stCondLst>
                                  <p:childTnLst>
                                    <p:animEffect transition="out" filter="fade">
                                      <p:cBhvr>
                                        <p:cTn id="114" dur="500"/>
                                        <p:tgtEl>
                                          <p:spTgt spid="23"/>
                                        </p:tgtEl>
                                      </p:cBhvr>
                                    </p:animEffect>
                                    <p:set>
                                      <p:cBhvr>
                                        <p:cTn id="115"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16" restart="whenNotActive" fill="hold" evtFilter="cancelBubble" nodeType="interactiveSeq">
                <p:stCondLst>
                  <p:cond evt="onClick" delay="0">
                    <p:tgtEl>
                      <p:spTgt spid="24"/>
                    </p:tgtEl>
                  </p:cond>
                </p:stCondLst>
                <p:endSync evt="end" delay="0">
                  <p:rtn val="all"/>
                </p:endSync>
                <p:childTnLst>
                  <p:par>
                    <p:cTn id="117" fill="hold">
                      <p:stCondLst>
                        <p:cond delay="0"/>
                      </p:stCondLst>
                      <p:childTnLst>
                        <p:par>
                          <p:cTn id="118" fill="hold">
                            <p:stCondLst>
                              <p:cond delay="0"/>
                            </p:stCondLst>
                            <p:childTnLst>
                              <p:par>
                                <p:cTn id="119" presetID="10" presetClass="exit" presetSubtype="0" fill="hold" nodeType="clickEffect">
                                  <p:stCondLst>
                                    <p:cond delay="0"/>
                                  </p:stCondLst>
                                  <p:childTnLst>
                                    <p:animEffect transition="out" filter="fade">
                                      <p:cBhvr>
                                        <p:cTn id="120" dur="500"/>
                                        <p:tgtEl>
                                          <p:spTgt spid="24"/>
                                        </p:tgtEl>
                                      </p:cBhvr>
                                    </p:animEffect>
                                    <p:set>
                                      <p:cBhvr>
                                        <p:cTn id="121"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Pasinler Savaşı'nın kazanılmasıyla </a:t>
            </a:r>
            <a:r>
              <a:rPr lang="tr-TR" sz="2400" b="1" dirty="0" smtClean="0"/>
              <a:t>Doğu Roma’nın </a:t>
            </a:r>
            <a:r>
              <a:rPr lang="tr-TR" sz="2400" b="1" dirty="0"/>
              <a:t>Anadolu'daki tüm askeri varlığı sona ermiş ve Anadolu tamamen Türk yurdu olmuştur.</a:t>
            </a:r>
            <a:endParaRPr lang="tr-TR" sz="3200" b="1" dirty="0"/>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27"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1">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Resim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3"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5"/>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0"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1"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5"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2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3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4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28"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42743885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3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4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5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6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7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28"/>
                                        </p:tgtEl>
                                        <p:attrNameLst>
                                          <p:attrName>style.visibility</p:attrName>
                                        </p:attrNameLst>
                                      </p:cBhvr>
                                      <p:to>
                                        <p:strVal val="visible"/>
                                      </p:to>
                                    </p:set>
                                    <p:animEffect transition="in" filter="wipe(down)">
                                      <p:cBhvr>
                                        <p:cTn id="186" dur="290">
                                          <p:stCondLst>
                                            <p:cond delay="0"/>
                                          </p:stCondLst>
                                        </p:cTn>
                                        <p:tgtEl>
                                          <p:spTgt spid="28"/>
                                        </p:tgtEl>
                                      </p:cBhvr>
                                    </p:animEffect>
                                    <p:anim calcmode="lin" valueType="num">
                                      <p:cBhvr>
                                        <p:cTn id="187" dur="911"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28"/>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28"/>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28"/>
                                        </p:tgtEl>
                                        <p:attrNameLst>
                                          <p:attrName>ppt_y</p:attrName>
                                        </p:attrNameLst>
                                      </p:cBhvr>
                                      <p:tavLst>
                                        <p:tav tm="0" fmla="#ppt_y-sin(pi*$)/81">
                                          <p:val>
                                            <p:fltVal val="0"/>
                                          </p:val>
                                        </p:tav>
                                        <p:tav tm="100000">
                                          <p:val>
                                            <p:fltVal val="1"/>
                                          </p:val>
                                        </p:tav>
                                      </p:tavLst>
                                    </p:anim>
                                    <p:animScale>
                                      <p:cBhvr>
                                        <p:cTn id="192" dur="13">
                                          <p:stCondLst>
                                            <p:cond delay="325"/>
                                          </p:stCondLst>
                                        </p:cTn>
                                        <p:tgtEl>
                                          <p:spTgt spid="28"/>
                                        </p:tgtEl>
                                      </p:cBhvr>
                                      <p:to x="100000" y="60000"/>
                                    </p:animScale>
                                    <p:animScale>
                                      <p:cBhvr>
                                        <p:cTn id="193" dur="83" decel="50000">
                                          <p:stCondLst>
                                            <p:cond delay="338"/>
                                          </p:stCondLst>
                                        </p:cTn>
                                        <p:tgtEl>
                                          <p:spTgt spid="28"/>
                                        </p:tgtEl>
                                      </p:cBhvr>
                                      <p:to x="100000" y="100000"/>
                                    </p:animScale>
                                    <p:animScale>
                                      <p:cBhvr>
                                        <p:cTn id="194" dur="13">
                                          <p:stCondLst>
                                            <p:cond delay="656"/>
                                          </p:stCondLst>
                                        </p:cTn>
                                        <p:tgtEl>
                                          <p:spTgt spid="28"/>
                                        </p:tgtEl>
                                      </p:cBhvr>
                                      <p:to x="100000" y="80000"/>
                                    </p:animScale>
                                    <p:animScale>
                                      <p:cBhvr>
                                        <p:cTn id="195" dur="83" decel="50000">
                                          <p:stCondLst>
                                            <p:cond delay="669"/>
                                          </p:stCondLst>
                                        </p:cTn>
                                        <p:tgtEl>
                                          <p:spTgt spid="28"/>
                                        </p:tgtEl>
                                      </p:cBhvr>
                                      <p:to x="100000" y="100000"/>
                                    </p:animScale>
                                    <p:animScale>
                                      <p:cBhvr>
                                        <p:cTn id="196" dur="13">
                                          <p:stCondLst>
                                            <p:cond delay="821"/>
                                          </p:stCondLst>
                                        </p:cTn>
                                        <p:tgtEl>
                                          <p:spTgt spid="28"/>
                                        </p:tgtEl>
                                      </p:cBhvr>
                                      <p:to x="100000" y="90000"/>
                                    </p:animScale>
                                    <p:animScale>
                                      <p:cBhvr>
                                        <p:cTn id="197" dur="83" decel="50000">
                                          <p:stCondLst>
                                            <p:cond delay="834"/>
                                          </p:stCondLst>
                                        </p:cTn>
                                        <p:tgtEl>
                                          <p:spTgt spid="28"/>
                                        </p:tgtEl>
                                      </p:cBhvr>
                                      <p:to x="100000" y="100000"/>
                                    </p:animScale>
                                    <p:animScale>
                                      <p:cBhvr>
                                        <p:cTn id="198" dur="13">
                                          <p:stCondLst>
                                            <p:cond delay="904"/>
                                          </p:stCondLst>
                                        </p:cTn>
                                        <p:tgtEl>
                                          <p:spTgt spid="28"/>
                                        </p:tgtEl>
                                      </p:cBhvr>
                                      <p:to x="100000" y="95000"/>
                                    </p:animScale>
                                    <p:animScale>
                                      <p:cBhvr>
                                        <p:cTn id="199" dur="83" decel="50000">
                                          <p:stCondLst>
                                            <p:cond delay="917"/>
                                          </p:stCondLst>
                                        </p:cTn>
                                        <p:tgtEl>
                                          <p:spTgt spid="28"/>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childTnLst>
        </p:cTn>
      </p:par>
    </p:tnLst>
    <p:bldLst>
      <p:bldP spid="21" grpId="0"/>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Malazgirt Savaşı'ndan sonra Anadolu'da Türk beyliklerinin kurulması, Anadolu'nun Türkleşme ve İslamlaşma sürecini hızlandıran bir faktördür.</a:t>
            </a:r>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3610107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buFontTx/>
              <a:buNone/>
            </a:pPr>
            <a:r>
              <a:rPr lang="tr-TR" sz="2400" dirty="0"/>
              <a:t>Türk beylerine fetih izni verilmesi</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Haçlı </a:t>
            </a:r>
            <a:r>
              <a:rPr lang="tr-TR" sz="2400" dirty="0" smtClean="0"/>
              <a:t>Saldırılarının </a:t>
            </a:r>
            <a:r>
              <a:rPr lang="tr-TR" sz="2400" dirty="0"/>
              <a:t>başlaması</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Anadolu’nun coğrafi şartlarının sert olması</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Doğu Roma’nın </a:t>
            </a:r>
            <a:r>
              <a:rPr lang="tr-TR" sz="2400" dirty="0"/>
              <a:t>asker sayısının azalması</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buFontTx/>
              <a:buNone/>
            </a:pPr>
            <a:r>
              <a:rPr lang="tr-TR" sz="2400" b="1" dirty="0"/>
              <a:t>Malazgirt Zaferi’nden sonra Türklerin Anadolu’ya kalıcı olarak yerleşmeye başlamasında aşağıdakilerden hangisi en etkili olmuştur</a:t>
            </a:r>
            <a:r>
              <a:rPr lang="tr-TR" sz="2400" b="1" dirty="0" smtClean="0"/>
              <a:t>?</a:t>
            </a:r>
            <a:endParaRPr lang="tr-TR" alt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141830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a:t>Danişmentlilerin</a:t>
            </a:r>
            <a:r>
              <a:rPr lang="tr-TR" sz="2400" dirty="0"/>
              <a:t> denizciliğe önem </a:t>
            </a:r>
            <a:r>
              <a:rPr lang="tr-TR" sz="2400" dirty="0" smtClean="0"/>
              <a:t>verdiğine</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Eğitime önem verildiğine</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Ticaretin geliştiğine</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Askerî fetihlerin arttığına</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spcBef>
                <a:spcPct val="0"/>
              </a:spcBef>
              <a:buNone/>
            </a:pPr>
            <a:r>
              <a:rPr lang="tr-TR" sz="2400" b="1" dirty="0" err="1"/>
              <a:t>Yağıbasan</a:t>
            </a:r>
            <a:r>
              <a:rPr lang="tr-TR" sz="2400" b="1" dirty="0"/>
              <a:t> Medresesi’nin yapılmış olması aşağıdakilerden hangisine kanıt gösterilebilir</a:t>
            </a:r>
            <a:r>
              <a:rPr lang="tr-TR" sz="2400" b="1" dirty="0" smtClean="0"/>
              <a:t>?</a:t>
            </a:r>
            <a:endParaRPr lang="tr-TR" alt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0951613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Medrese</a:t>
            </a:r>
            <a:r>
              <a:rPr lang="tr-TR" altLang="tr-TR" sz="2400" dirty="0" smtClean="0"/>
              <a:t> </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Kervansaray</a:t>
            </a:r>
            <a:endParaRPr lang="pt-B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Darüşşifa</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Bedesten</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a:t>Aşağıdaki yapılardan hangisi sağlık alanına yönelik </a:t>
            </a:r>
            <a:r>
              <a:rPr lang="tr-TR" sz="2400" b="1" dirty="0" smtClean="0"/>
              <a:t>hizmet vermiştir?</a:t>
            </a:r>
            <a:endParaRPr lang="tr-TR" alt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794655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Sadece ibadet amaçlı yapıldığını</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Askerî savunma için </a:t>
            </a:r>
            <a:r>
              <a:rPr lang="tr-TR" sz="2400" dirty="0" smtClean="0"/>
              <a:t>kurulduğunu</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Ticaret merkezleri olduğunu</a:t>
            </a:r>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Halkın farklı ihtiyaçlarını karşılamayı amaçladığını</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spcBef>
                <a:spcPct val="0"/>
              </a:spcBef>
            </a:pPr>
            <a:r>
              <a:rPr lang="tr-TR" sz="2400" b="1" dirty="0"/>
              <a:t>Külliyelerin birden fazla yapıyı içinde barındırması aşağıdakilerden hangisini göstermektedir</a:t>
            </a:r>
            <a:r>
              <a:rPr lang="tr-TR" sz="2400" b="1" dirty="0" smtClean="0"/>
              <a:t>?</a:t>
            </a:r>
            <a:endParaRPr lang="tr-TR" alt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978819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Türk-İslam devletlerinde öğrencilerin eğitim gördüğü okuldur.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Medrese</a:t>
            </a:r>
            <a:endParaRPr lang="tr-TR" sz="2400"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2">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88" name="Resim 87">
            <a:hlinkClick r:id="rId13"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Tree>
    <p:custDataLst>
      <p:tags r:id="rId1"/>
    </p:custDataLst>
    <p:extLst>
      <p:ext uri="{BB962C8B-B14F-4D97-AF65-F5344CB8AC3E}">
        <p14:creationId xmlns:p14="http://schemas.microsoft.com/office/powerpoint/2010/main" val="10337602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88"/>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err="1"/>
              <a:t>Yağıbasan</a:t>
            </a:r>
            <a:r>
              <a:rPr lang="tr-TR" sz="2400" b="1" dirty="0"/>
              <a:t> Medresesi'nin kurulması, </a:t>
            </a:r>
            <a:r>
              <a:rPr lang="tr-TR" sz="2400" b="1" dirty="0" err="1"/>
              <a:t>Danişmentlilerin</a:t>
            </a:r>
            <a:r>
              <a:rPr lang="tr-TR" sz="2400" b="1" dirty="0"/>
              <a:t> ticarete eğitimden daha fazla önem verdiğini gösterir.</a:t>
            </a:r>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4061390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Fethedilen bölgelerin kalıcı Türk yurdu olması amacıyla, göçebe Türkmenlerin bu bölgelere yerleştirilmesi ve orada kalıcı olarak yaşamalarının sağlanması faaliyetidir.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İskan/Yerleştirme</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8100082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2450" fill="hold" nodeType="afterEffect">
                                  <p:stCondLst>
                                    <p:cond delay="0"/>
                                  </p:st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Büyük Selçuklu Sultanı Alparslan ile </a:t>
            </a:r>
            <a:r>
              <a:rPr lang="tr-TR" sz="2400" b="1" dirty="0" smtClean="0"/>
              <a:t>Doğu Roma </a:t>
            </a:r>
            <a:r>
              <a:rPr lang="tr-TR" sz="2400" b="1" dirty="0"/>
              <a:t>İmparatoru Romen </a:t>
            </a:r>
            <a:r>
              <a:rPr lang="tr-TR" sz="2400" b="1" dirty="0" err="1"/>
              <a:t>Diyojen</a:t>
            </a:r>
            <a:r>
              <a:rPr lang="tr-TR" sz="2400" b="1" dirty="0"/>
              <a:t> arasında yapılan savaştır. Sonucunda Anadolu'nun kapıları Türklere açılmış ve Anadolu Türk yurdu olmaya başlamıştır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Malazgirt Savaşı</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9784589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dirty="0"/>
              <a:t>Eğitim</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Sağlık</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Ulaşım ve ticaret</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Din</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lvl="0" eaLnBrk="0" fontAlgn="base" hangingPunct="0">
              <a:spcBef>
                <a:spcPct val="0"/>
              </a:spcBef>
              <a:spcAft>
                <a:spcPct val="0"/>
              </a:spcAft>
            </a:pPr>
            <a:r>
              <a:rPr lang="tr-TR" sz="2400" b="1" dirty="0"/>
              <a:t>Malabadi Köprüsü’nün inşa edilmesi aşağıdaki alanlardan hangisine doğrudan katkı sağlamıştır</a:t>
            </a:r>
            <a:r>
              <a:rPr lang="tr-TR" sz="2400" b="1" dirty="0" smtClean="0"/>
              <a:t>?</a:t>
            </a:r>
            <a:endParaRPr lang="tr-TR" altLang="tr-TR" sz="3600" b="1" dirty="0">
              <a:solidFill>
                <a:schemeClr val="tx1"/>
              </a:solidFill>
              <a:latin typeface="Arial" panose="020B0604020202020204" pitchFamily="34" charset="0"/>
            </a:endParaRP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839025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Türkiye Selçuklu Sultanı II. </a:t>
            </a:r>
            <a:r>
              <a:rPr lang="tr-TR" sz="2400" b="1" dirty="0" err="1"/>
              <a:t>Kılıçarslan</a:t>
            </a:r>
            <a:r>
              <a:rPr lang="tr-TR" sz="2400" b="1" dirty="0"/>
              <a:t> ile </a:t>
            </a:r>
            <a:r>
              <a:rPr lang="tr-TR" sz="2400" b="1" dirty="0" smtClean="0"/>
              <a:t>Doğu Roma </a:t>
            </a:r>
            <a:r>
              <a:rPr lang="tr-TR" sz="2400" b="1" dirty="0"/>
              <a:t>arasında yapılan savaştır. Bu zaferle Anadolu'nun Türk yurdu olduğu kesinleşmiş ve </a:t>
            </a:r>
            <a:r>
              <a:rPr lang="tr-TR" sz="2400" b="1" dirty="0" smtClean="0"/>
              <a:t>Doğu Roma’nın </a:t>
            </a:r>
            <a:r>
              <a:rPr lang="tr-TR" sz="2400" b="1" dirty="0"/>
              <a:t>Türkleri Anadolu'dan atma ümidi sona </a:t>
            </a:r>
            <a:r>
              <a:rPr lang="tr-TR" sz="2400" b="1" dirty="0" smtClean="0"/>
              <a:t>ermiştir.</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smtClean="0"/>
              <a:t>Miryokefalon</a:t>
            </a:r>
            <a:r>
              <a:rPr lang="tr-TR" sz="2400" dirty="0" smtClean="0"/>
              <a:t> Savaşı</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7650790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Anadolu’nun kapıları Türklere açılmıştır.</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Doğu Roma </a:t>
            </a:r>
            <a:r>
              <a:rPr lang="tr-TR" sz="2400" dirty="0"/>
              <a:t>Anadolu’yu geri almıştır.</a:t>
            </a:r>
            <a:br>
              <a:rPr lang="tr-TR" sz="2400" dirty="0"/>
            </a:b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Haçlı </a:t>
            </a:r>
            <a:r>
              <a:rPr lang="tr-TR" sz="2400" dirty="0" smtClean="0"/>
              <a:t>Saldırıları </a:t>
            </a:r>
            <a:r>
              <a:rPr lang="tr-TR" sz="2400" dirty="0"/>
              <a:t>sona ermiştir.</a:t>
            </a:r>
            <a:endParaRPr lang="tr-TR" sz="2400" b="1"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Anadolu’nun Türk yurdu olduğu </a:t>
            </a:r>
            <a:r>
              <a:rPr lang="tr-TR" sz="2400" dirty="0" smtClean="0"/>
              <a:t>kesinleşmiştir.</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err="1"/>
              <a:t>Miryokefalon</a:t>
            </a:r>
            <a:r>
              <a:rPr lang="tr-TR" sz="2400" b="1" dirty="0"/>
              <a:t> Savaşı’nın önemi aşağıdakilerden hangisinde doğru verilmiştir</a:t>
            </a:r>
            <a:r>
              <a:rPr lang="tr-TR" sz="2400" b="1" dirty="0" smtClean="0"/>
              <a:t>?</a:t>
            </a:r>
            <a:endParaRPr 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5402950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Anadolu için </a:t>
            </a:r>
            <a:r>
              <a:rPr lang="tr-TR" sz="2400" b="1" dirty="0" smtClean="0"/>
              <a:t>Doğu Roma </a:t>
            </a:r>
            <a:r>
              <a:rPr lang="tr-TR" sz="2400" b="1" dirty="0" smtClean="0"/>
              <a:t>ile yapılan ilk savaş hangisidir?</a:t>
            </a:r>
            <a:endParaRPr lang="tr-TR" sz="3200" b="1" dirty="0"/>
          </a:p>
        </p:txBody>
      </p:sp>
      <p:sp>
        <p:nvSpPr>
          <p:cNvPr id="28" name="Altıgen 27"/>
          <p:cNvSpPr/>
          <p:nvPr/>
        </p:nvSpPr>
        <p:spPr>
          <a:xfrm>
            <a:off x="8106564" y="3565155"/>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Pasinler</a:t>
            </a:r>
            <a:endParaRPr lang="tr-TR" sz="2400" dirty="0"/>
          </a:p>
        </p:txBody>
      </p:sp>
      <p:sp>
        <p:nvSpPr>
          <p:cNvPr id="29" name="Altıgen 28"/>
          <p:cNvSpPr/>
          <p:nvPr/>
        </p:nvSpPr>
        <p:spPr>
          <a:xfrm>
            <a:off x="50798" y="3579969"/>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smtClean="0"/>
              <a:t>Kösedağ</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Malazgirt</a:t>
            </a:r>
            <a:endParaRPr lang="tr-TR" sz="2400" dirty="0"/>
          </a:p>
        </p:txBody>
      </p:sp>
      <p:sp>
        <p:nvSpPr>
          <p:cNvPr id="20"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1747345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6"/>
                                        </p:tgtEl>
                                        <p:attrNameLst>
                                          <p:attrName>style.visibility</p:attrName>
                                        </p:attrNameLst>
                                      </p:cBhvr>
                                      <p:to>
                                        <p:strVal val="visible"/>
                                      </p:to>
                                    </p:set>
                                    <p:animEffect transition="in" filter="wipe(down)">
                                      <p:cBhvr>
                                        <p:cTn id="186" dur="290">
                                          <p:stCondLst>
                                            <p:cond delay="0"/>
                                          </p:stCondLst>
                                        </p:cTn>
                                        <p:tgtEl>
                                          <p:spTgt spid="96"/>
                                        </p:tgtEl>
                                      </p:cBhvr>
                                    </p:animEffect>
                                    <p:anim calcmode="lin" valueType="num">
                                      <p:cBhvr>
                                        <p:cTn id="18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192" dur="13">
                                          <p:stCondLst>
                                            <p:cond delay="325"/>
                                          </p:stCondLst>
                                        </p:cTn>
                                        <p:tgtEl>
                                          <p:spTgt spid="96"/>
                                        </p:tgtEl>
                                      </p:cBhvr>
                                      <p:to x="100000" y="60000"/>
                                    </p:animScale>
                                    <p:animScale>
                                      <p:cBhvr>
                                        <p:cTn id="193" dur="83" decel="50000">
                                          <p:stCondLst>
                                            <p:cond delay="338"/>
                                          </p:stCondLst>
                                        </p:cTn>
                                        <p:tgtEl>
                                          <p:spTgt spid="96"/>
                                        </p:tgtEl>
                                      </p:cBhvr>
                                      <p:to x="100000" y="100000"/>
                                    </p:animScale>
                                    <p:animScale>
                                      <p:cBhvr>
                                        <p:cTn id="194" dur="13">
                                          <p:stCondLst>
                                            <p:cond delay="656"/>
                                          </p:stCondLst>
                                        </p:cTn>
                                        <p:tgtEl>
                                          <p:spTgt spid="96"/>
                                        </p:tgtEl>
                                      </p:cBhvr>
                                      <p:to x="100000" y="80000"/>
                                    </p:animScale>
                                    <p:animScale>
                                      <p:cBhvr>
                                        <p:cTn id="195" dur="83" decel="50000">
                                          <p:stCondLst>
                                            <p:cond delay="669"/>
                                          </p:stCondLst>
                                        </p:cTn>
                                        <p:tgtEl>
                                          <p:spTgt spid="96"/>
                                        </p:tgtEl>
                                      </p:cBhvr>
                                      <p:to x="100000" y="100000"/>
                                    </p:animScale>
                                    <p:animScale>
                                      <p:cBhvr>
                                        <p:cTn id="196" dur="13">
                                          <p:stCondLst>
                                            <p:cond delay="821"/>
                                          </p:stCondLst>
                                        </p:cTn>
                                        <p:tgtEl>
                                          <p:spTgt spid="96"/>
                                        </p:tgtEl>
                                      </p:cBhvr>
                                      <p:to x="100000" y="90000"/>
                                    </p:animScale>
                                    <p:animScale>
                                      <p:cBhvr>
                                        <p:cTn id="197" dur="83" decel="50000">
                                          <p:stCondLst>
                                            <p:cond delay="834"/>
                                          </p:stCondLst>
                                        </p:cTn>
                                        <p:tgtEl>
                                          <p:spTgt spid="96"/>
                                        </p:tgtEl>
                                      </p:cBhvr>
                                      <p:to x="100000" y="100000"/>
                                    </p:animScale>
                                    <p:animScale>
                                      <p:cBhvr>
                                        <p:cTn id="198" dur="13">
                                          <p:stCondLst>
                                            <p:cond delay="904"/>
                                          </p:stCondLst>
                                        </p:cTn>
                                        <p:tgtEl>
                                          <p:spTgt spid="96"/>
                                        </p:tgtEl>
                                      </p:cBhvr>
                                      <p:to x="100000" y="95000"/>
                                    </p:animScale>
                                    <p:animScale>
                                      <p:cBhvr>
                                        <p:cTn id="199" dur="83" decel="50000">
                                          <p:stCondLst>
                                            <p:cond delay="917"/>
                                          </p:stCondLst>
                                        </p:cTn>
                                        <p:tgtEl>
                                          <p:spTgt spid="9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bldLst>
      <p:bldP spid="32" grpId="0"/>
      <p:bldP spid="33" grpId="0"/>
      <p:bldP spid="34"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Selçukluların başkentinin değişmesi</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Akdeniz limanlarının önem kazanması</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Papaya olan güvenin azalması</a:t>
            </a:r>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Doğu kültürünün tanınması</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a:t>Aşağıdakilerden hangisi Haçlı </a:t>
            </a:r>
            <a:r>
              <a:rPr lang="tr-TR" sz="2400" b="1" dirty="0" smtClean="0"/>
              <a:t>Saldırılarının </a:t>
            </a:r>
            <a:r>
              <a:rPr lang="tr-TR" sz="2400" b="1" dirty="0"/>
              <a:t>siyasi sonucudur</a:t>
            </a:r>
            <a:r>
              <a:rPr lang="tr-TR" sz="2400" b="1" dirty="0" smtClean="0"/>
              <a:t>?</a:t>
            </a:r>
            <a:endParaRPr 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23518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Erzurum ve çevresinde </a:t>
            </a:r>
            <a:r>
              <a:rPr lang="tr-TR" sz="2400" b="1" dirty="0" smtClean="0"/>
              <a:t>kurulmuştur. Ayrıca Anadolu’da kurulan ilk </a:t>
            </a:r>
            <a:r>
              <a:rPr lang="tr-TR" sz="2400" b="1" dirty="0"/>
              <a:t>Türk </a:t>
            </a:r>
            <a:r>
              <a:rPr lang="tr-TR" sz="2400" b="1" dirty="0" smtClean="0"/>
              <a:t>beyliğidir.</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smtClean="0"/>
              <a:t>Saltuklular</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5958853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Ticaretin durmasına</a:t>
            </a:r>
            <a:endParaRPr lang="tr-TR" sz="40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Bilim ve kültürün gelişmesine</a:t>
            </a:r>
            <a:endParaRPr lang="tr-TR" sz="40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Askerî fetihlerin artmasına</a:t>
            </a:r>
            <a:endParaRPr lang="tr-TR" sz="40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Göçebe yaşamın sürmesine</a:t>
            </a:r>
            <a:endParaRPr lang="tr-TR" sz="32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Medreselerin kurulması aşağıdakilerden hangisine ortam hazırlamıştır</a:t>
            </a:r>
            <a:r>
              <a:rPr lang="tr-TR" sz="2400" b="1" dirty="0" smtClean="0"/>
              <a:t>?</a:t>
            </a:r>
            <a:endParaRPr lang="tr-TR" sz="40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241095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Anadolu’da yoksulları ve öğrencileri doyurmak için sosyal devlet amacı ile yapılan kurum hangisidir?</a:t>
            </a:r>
            <a:endParaRPr lang="tr-TR" sz="3200" b="1" dirty="0"/>
          </a:p>
        </p:txBody>
      </p:sp>
      <p:sp>
        <p:nvSpPr>
          <p:cNvPr id="14" name="Altıgen 13"/>
          <p:cNvSpPr/>
          <p:nvPr/>
        </p:nvSpPr>
        <p:spPr>
          <a:xfrm>
            <a:off x="43657" y="3582214"/>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İmarethane</a:t>
            </a:r>
            <a:endParaRPr lang="tr-TR" sz="2400" dirty="0"/>
          </a:p>
        </p:txBody>
      </p:sp>
      <p:sp>
        <p:nvSpPr>
          <p:cNvPr id="16" name="Altıgen 15"/>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smtClean="0"/>
              <a:t>Darüşşifahane</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8" name="Altıgen 1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Medrese</a:t>
            </a:r>
            <a:endParaRPr lang="tr-TR" sz="2400" dirty="0"/>
          </a:p>
        </p:txBody>
      </p:sp>
      <p:sp>
        <p:nvSpPr>
          <p:cNvPr id="19"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3"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4"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2"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9"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8"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9"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0"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3"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4"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2"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9"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8"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6947302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7"/>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8"/>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9"/>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0"/>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1"/>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2"/>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3"/>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4"/>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5"/>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6"/>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7"/>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8"/>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9"/>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0"/>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1"/>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2"/>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3"/>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4"/>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5"/>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6"/>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7"/>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8"/>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9"/>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0"/>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1"/>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2"/>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3"/>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4"/>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5"/>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6"/>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7"/>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8"/>
                                        </p:tgtEl>
                                        <p:attrNameLst>
                                          <p:attrName>style.visibility</p:attrName>
                                        </p:attrNameLst>
                                      </p:cBhvr>
                                      <p:to>
                                        <p:strVal val="visible"/>
                                      </p:to>
                                    </p:set>
                                    <p:animEffect transition="in" filter="wipe(down)">
                                      <p:cBhvr>
                                        <p:cTn id="186" dur="290">
                                          <p:stCondLst>
                                            <p:cond delay="0"/>
                                          </p:stCondLst>
                                        </p:cTn>
                                        <p:tgtEl>
                                          <p:spTgt spid="88"/>
                                        </p:tgtEl>
                                      </p:cBhvr>
                                    </p:animEffect>
                                    <p:anim calcmode="lin" valueType="num">
                                      <p:cBhvr>
                                        <p:cTn id="187" dur="911" tmFilter="0,0; 0.14,0.36; 0.43,0.73; 0.71,0.91; 1.0,1.0">
                                          <p:stCondLst>
                                            <p:cond delay="0"/>
                                          </p:stCondLst>
                                        </p:cTn>
                                        <p:tgtEl>
                                          <p:spTgt spid="88"/>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8"/>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8"/>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8"/>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8"/>
                                        </p:tgtEl>
                                        <p:attrNameLst>
                                          <p:attrName>ppt_y</p:attrName>
                                        </p:attrNameLst>
                                      </p:cBhvr>
                                      <p:tavLst>
                                        <p:tav tm="0" fmla="#ppt_y-sin(pi*$)/81">
                                          <p:val>
                                            <p:fltVal val="0"/>
                                          </p:val>
                                        </p:tav>
                                        <p:tav tm="100000">
                                          <p:val>
                                            <p:fltVal val="1"/>
                                          </p:val>
                                        </p:tav>
                                      </p:tavLst>
                                    </p:anim>
                                    <p:animScale>
                                      <p:cBhvr>
                                        <p:cTn id="192" dur="13">
                                          <p:stCondLst>
                                            <p:cond delay="325"/>
                                          </p:stCondLst>
                                        </p:cTn>
                                        <p:tgtEl>
                                          <p:spTgt spid="88"/>
                                        </p:tgtEl>
                                      </p:cBhvr>
                                      <p:to x="100000" y="60000"/>
                                    </p:animScale>
                                    <p:animScale>
                                      <p:cBhvr>
                                        <p:cTn id="193" dur="83" decel="50000">
                                          <p:stCondLst>
                                            <p:cond delay="338"/>
                                          </p:stCondLst>
                                        </p:cTn>
                                        <p:tgtEl>
                                          <p:spTgt spid="88"/>
                                        </p:tgtEl>
                                      </p:cBhvr>
                                      <p:to x="100000" y="100000"/>
                                    </p:animScale>
                                    <p:animScale>
                                      <p:cBhvr>
                                        <p:cTn id="194" dur="13">
                                          <p:stCondLst>
                                            <p:cond delay="656"/>
                                          </p:stCondLst>
                                        </p:cTn>
                                        <p:tgtEl>
                                          <p:spTgt spid="88"/>
                                        </p:tgtEl>
                                      </p:cBhvr>
                                      <p:to x="100000" y="80000"/>
                                    </p:animScale>
                                    <p:animScale>
                                      <p:cBhvr>
                                        <p:cTn id="195" dur="83" decel="50000">
                                          <p:stCondLst>
                                            <p:cond delay="669"/>
                                          </p:stCondLst>
                                        </p:cTn>
                                        <p:tgtEl>
                                          <p:spTgt spid="88"/>
                                        </p:tgtEl>
                                      </p:cBhvr>
                                      <p:to x="100000" y="100000"/>
                                    </p:animScale>
                                    <p:animScale>
                                      <p:cBhvr>
                                        <p:cTn id="196" dur="13">
                                          <p:stCondLst>
                                            <p:cond delay="821"/>
                                          </p:stCondLst>
                                        </p:cTn>
                                        <p:tgtEl>
                                          <p:spTgt spid="88"/>
                                        </p:tgtEl>
                                      </p:cBhvr>
                                      <p:to x="100000" y="90000"/>
                                    </p:animScale>
                                    <p:animScale>
                                      <p:cBhvr>
                                        <p:cTn id="197" dur="83" decel="50000">
                                          <p:stCondLst>
                                            <p:cond delay="834"/>
                                          </p:stCondLst>
                                        </p:cTn>
                                        <p:tgtEl>
                                          <p:spTgt spid="88"/>
                                        </p:tgtEl>
                                      </p:cBhvr>
                                      <p:to x="100000" y="100000"/>
                                    </p:animScale>
                                    <p:animScale>
                                      <p:cBhvr>
                                        <p:cTn id="198" dur="13">
                                          <p:stCondLst>
                                            <p:cond delay="904"/>
                                          </p:stCondLst>
                                        </p:cTn>
                                        <p:tgtEl>
                                          <p:spTgt spid="88"/>
                                        </p:tgtEl>
                                      </p:cBhvr>
                                      <p:to x="100000" y="95000"/>
                                    </p:animScale>
                                    <p:animScale>
                                      <p:cBhvr>
                                        <p:cTn id="199" dur="83" decel="50000">
                                          <p:stCondLst>
                                            <p:cond delay="917"/>
                                          </p:stCondLst>
                                        </p:cTn>
                                        <p:tgtEl>
                                          <p:spTgt spid="88"/>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22" restart="whenNotActive" fill="hold" evtFilter="cancelBubble" nodeType="interactiveSeq">
                <p:stCondLst>
                  <p:cond evt="onClick" delay="0">
                    <p:tgtEl>
                      <p:spTgt spid="1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repeatCount="indefinite" fill="hold" nodeType="clickEffect">
                                  <p:stCondLst>
                                    <p:cond delay="0"/>
                                  </p:stCondLst>
                                  <p:endCondLst>
                                    <p:cond evt="onNext" delay="0">
                                      <p:tgtEl>
                                        <p:sldTgt/>
                                      </p:tgtEl>
                                    </p:cond>
                                  </p:endCondLst>
                                  <p:childTnLst>
                                    <p:animClr clrSpc="rgb" dir="cw">
                                      <p:cBhvr>
                                        <p:cTn id="226" dur="2000" fill="hold"/>
                                        <p:tgtEl>
                                          <p:spTgt spid="18"/>
                                        </p:tgtEl>
                                        <p:attrNameLst>
                                          <p:attrName>fillcolor</p:attrName>
                                        </p:attrNameLst>
                                      </p:cBhvr>
                                      <p:to>
                                        <a:srgbClr val="FF0000"/>
                                      </p:to>
                                    </p:animClr>
                                    <p:set>
                                      <p:cBhvr>
                                        <p:cTn id="227" dur="2000" fill="hold"/>
                                        <p:tgtEl>
                                          <p:spTgt spid="18"/>
                                        </p:tgtEl>
                                        <p:attrNameLst>
                                          <p:attrName>fill.type</p:attrName>
                                        </p:attrNameLst>
                                      </p:cBhvr>
                                      <p:to>
                                        <p:strVal val="solid"/>
                                      </p:to>
                                    </p:set>
                                    <p:set>
                                      <p:cBhvr>
                                        <p:cTn id="228" dur="2000" fill="hold"/>
                                        <p:tgtEl>
                                          <p:spTgt spid="1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fill="hold" nodeType="afterEffect">
                                  <p:stCondLst>
                                    <p:cond delay="0"/>
                                  </p:st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Sivas ve çevresinde kurulan beylik hangisidir?</a:t>
            </a:r>
            <a:endParaRPr lang="tr-TR" sz="3200" b="1" dirty="0"/>
          </a:p>
        </p:txBody>
      </p:sp>
      <p:sp>
        <p:nvSpPr>
          <p:cNvPr id="28" name="Altıgen 27"/>
          <p:cNvSpPr/>
          <p:nvPr/>
        </p:nvSpPr>
        <p:spPr>
          <a:xfrm>
            <a:off x="4017895" y="3579038"/>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smtClean="0"/>
              <a:t>Danişmentliler</a:t>
            </a:r>
            <a:endParaRPr lang="tr-TR" sz="2400" dirty="0"/>
          </a:p>
        </p:txBody>
      </p:sp>
      <p:sp>
        <p:nvSpPr>
          <p:cNvPr id="29" name="Altıgen 28"/>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smtClean="0"/>
              <a:t>Artuklular</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7501"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err="1" smtClean="0"/>
              <a:t>Saltuklular</a:t>
            </a:r>
            <a:endParaRPr lang="tr-TR" sz="2400" dirty="0"/>
          </a:p>
        </p:txBody>
      </p:sp>
      <p:sp>
        <p:nvSpPr>
          <p:cNvPr id="20"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869465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6"/>
                                        </p:tgtEl>
                                        <p:attrNameLst>
                                          <p:attrName>style.visibility</p:attrName>
                                        </p:attrNameLst>
                                      </p:cBhvr>
                                      <p:to>
                                        <p:strVal val="visible"/>
                                      </p:to>
                                    </p:set>
                                    <p:animEffect transition="in" filter="wipe(down)">
                                      <p:cBhvr>
                                        <p:cTn id="186" dur="290">
                                          <p:stCondLst>
                                            <p:cond delay="0"/>
                                          </p:stCondLst>
                                        </p:cTn>
                                        <p:tgtEl>
                                          <p:spTgt spid="96"/>
                                        </p:tgtEl>
                                      </p:cBhvr>
                                    </p:animEffect>
                                    <p:anim calcmode="lin" valueType="num">
                                      <p:cBhvr>
                                        <p:cTn id="18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192" dur="13">
                                          <p:stCondLst>
                                            <p:cond delay="325"/>
                                          </p:stCondLst>
                                        </p:cTn>
                                        <p:tgtEl>
                                          <p:spTgt spid="96"/>
                                        </p:tgtEl>
                                      </p:cBhvr>
                                      <p:to x="100000" y="60000"/>
                                    </p:animScale>
                                    <p:animScale>
                                      <p:cBhvr>
                                        <p:cTn id="193" dur="83" decel="50000">
                                          <p:stCondLst>
                                            <p:cond delay="338"/>
                                          </p:stCondLst>
                                        </p:cTn>
                                        <p:tgtEl>
                                          <p:spTgt spid="96"/>
                                        </p:tgtEl>
                                      </p:cBhvr>
                                      <p:to x="100000" y="100000"/>
                                    </p:animScale>
                                    <p:animScale>
                                      <p:cBhvr>
                                        <p:cTn id="194" dur="13">
                                          <p:stCondLst>
                                            <p:cond delay="656"/>
                                          </p:stCondLst>
                                        </p:cTn>
                                        <p:tgtEl>
                                          <p:spTgt spid="96"/>
                                        </p:tgtEl>
                                      </p:cBhvr>
                                      <p:to x="100000" y="80000"/>
                                    </p:animScale>
                                    <p:animScale>
                                      <p:cBhvr>
                                        <p:cTn id="195" dur="83" decel="50000">
                                          <p:stCondLst>
                                            <p:cond delay="669"/>
                                          </p:stCondLst>
                                        </p:cTn>
                                        <p:tgtEl>
                                          <p:spTgt spid="96"/>
                                        </p:tgtEl>
                                      </p:cBhvr>
                                      <p:to x="100000" y="100000"/>
                                    </p:animScale>
                                    <p:animScale>
                                      <p:cBhvr>
                                        <p:cTn id="196" dur="13">
                                          <p:stCondLst>
                                            <p:cond delay="821"/>
                                          </p:stCondLst>
                                        </p:cTn>
                                        <p:tgtEl>
                                          <p:spTgt spid="96"/>
                                        </p:tgtEl>
                                      </p:cBhvr>
                                      <p:to x="100000" y="90000"/>
                                    </p:animScale>
                                    <p:animScale>
                                      <p:cBhvr>
                                        <p:cTn id="197" dur="83" decel="50000">
                                          <p:stCondLst>
                                            <p:cond delay="834"/>
                                          </p:stCondLst>
                                        </p:cTn>
                                        <p:tgtEl>
                                          <p:spTgt spid="96"/>
                                        </p:tgtEl>
                                      </p:cBhvr>
                                      <p:to x="100000" y="100000"/>
                                    </p:animScale>
                                    <p:animScale>
                                      <p:cBhvr>
                                        <p:cTn id="198" dur="13">
                                          <p:stCondLst>
                                            <p:cond delay="904"/>
                                          </p:stCondLst>
                                        </p:cTn>
                                        <p:tgtEl>
                                          <p:spTgt spid="96"/>
                                        </p:tgtEl>
                                      </p:cBhvr>
                                      <p:to x="100000" y="95000"/>
                                    </p:animScale>
                                    <p:animScale>
                                      <p:cBhvr>
                                        <p:cTn id="199" dur="83" decel="50000">
                                          <p:stCondLst>
                                            <p:cond delay="917"/>
                                          </p:stCondLst>
                                        </p:cTn>
                                        <p:tgtEl>
                                          <p:spTgt spid="9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bldLst>
      <p:bldP spid="32" grpId="0"/>
      <p:bldP spid="33" grpId="0"/>
      <p:bldP spid="34"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Selçukluların Anadolu için </a:t>
            </a:r>
            <a:r>
              <a:rPr lang="tr-TR" sz="2400" b="1" dirty="0" smtClean="0"/>
              <a:t>Doğu Roma </a:t>
            </a:r>
            <a:r>
              <a:rPr lang="tr-TR" sz="2400" b="1" dirty="0" smtClean="0"/>
              <a:t>ile yaptığı ve kazandığı ilk büyük savaştır?</a:t>
            </a:r>
            <a:endParaRPr lang="tr-TR" sz="2400" b="1"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Pasinler</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9109063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SUITE_ISPRING_PLAYERS_CUSTOMIZATION_2" val="{&quot;universal&quot;:{&quot;skinSettings&quot;:{&quot;borderRadius&quot;:10,&quot;colors&quot;:{&quot;asideBackground&quot;:{&quot;color&quot;:&quot;#F3F3F3&quot;,&quot;opacity&quot;:1,&quot;type&quot;:&quot;SOLID&quot;},&quot;asideElementBackgroundActive&quot;:{&quot;color&quot;:&quot;#9DA2A6&quot;,&quot;opacity&quot;:1,&quot;type&quot;:&quot;SOLID&quot;},&quot;asideElementBackgroundHover&quot;:{&quot;color&quot;:&quot;#E1E2E2&quot;,&quot;opacity&quot;:1,&quot;type&quot;:&quot;SOLID&quot;},&quot;asideElementText&quot;:{&quot;color&quot;:&quot;#47484A&quot;,&quot;opacity&quot;:1,&quot;type&quot;:&quot;SOLID&quot;},&quot;asideElementTextActive&quot;:{&quot;color&quot;:&quot;#FFFFFF&quot;,&quot;opacity&quot;:1,&quot;type&quot;:&quot;SOLID&quot;},&quot;asideElementTextHover&quot;:{&quot;color&quot;:&quot;#47484A&quot;,&quot;opacity&quot;:1,&quot;type&quot;:&quot;SOLID&quot;},&quot;asideLogoBackground&quot;:{&quot;color&quot;:&quot;#F3F3F3&quot;,&quot;opacity&quot;:1,&quot;type&quot;:&quot;SOLID&quot;},&quot;pageBackground&quot;:{&quot;color&quot;:&quot;#CED1D3&quot;,&quot;opacity&quot;:1,&quot;type&quot;:&quot;SOLID&quot;},&quot;playerBackground&quot;:{&quot;color&quot;:&quot;#FFFFFF&quot;,&quot;opacity&quot;:1,&quot;type&quot;:&quot;SOLID&quot;},&quot;playerText&quot;:{&quot;color&quot;:&quot;#47484A&quot;,&quot;opacity&quot;:1,&quot;type&quot;:&quot;SOLID&quot;},&quot;primaryButtonBackground&quot;:{&quot;color&quot;:&quot;#528BDF&quot;,&quot;opacity&quot;:1,&quot;type&quot;:&quot;SOLID&quot;},&quot;primaryButtonBackgroundHover&quot;:{&quot;color&quot;:&quot;#4B7DC9&quot;,&quot;opacity&quot;:1,&quot;type&quot;:&quot;SOLID&quot;},&quot;primaryButtonBorder&quot;:{&quot;color&quot;:&quot;#528BDF&quot;,&quot;opacity&quot;:1,&quot;type&quot;:&quot;SOLID&quot;},&quot;primaryButtonBorderHover&quot;:{&quot;color&quot;:&quot;#4B7DC9&quot;,&quot;opacity&quot;:1,&quot;type&quot;:&quot;SOLID&quot;},&quot;primaryButtonText&quot;:{&quot;color&quot;:&quot;#FFFFFF&quot;,&quot;opacity&quot;:1,&quot;type&quot;:&quot;SOLID&quot;},&quot;primaryButtonTextHover&quot;:{&quot;color&quot;:&quot;#FFFFFF&quot;,&quot;opacity&quot;:1,&quot;type&quot;:&quot;SOLID&quot;},&quot;secondaryButtonBackground&quot;:{&quot;color&quot;:&quot;#FFFFFF&quot;,&quot;opacity&quot;:1,&quot;type&quot;:&quot;SOLID&quot;},&quot;secondaryButtonBackgroundHover&quot;:{&quot;color&quot;:&quot;#47484A&quot;,&quot;opacity&quot;:0.10000000000000001,&quot;type&quot;:&quot;SOLID&quot;},&quot;secondaryButtonBorder&quot;:{&quot;color&quot;:&quot;#FFFFFF&quot;,&quot;opacity&quot;:1,&quot;type&quot;:&quot;SOLID&quot;},&quot;secondaryButtonBorderHover&quot;:{&quot;color&quot;:&quot;#47484A&quot;,&quot;opacity&quot;:0.10000000000000001,&quot;type&quot;:&quot;SOLID&quot;},&quot;secondaryButtonText&quot;:{&quot;color&quot;:&quot;#47484A&quot;,&quot;opacity&quot;:1,&quot;type&quot;:&quot;SOLID&quot;},&quot;secondaryButtonTextHover&quot;:{&quot;color&quot;:&quot;#47484A&quot;,&quot;opacity&quot;:1,&quot;type&quot;:&quot;SOLID&quot;}},&quot;controlPanel&quot;:{&quot;navigationMode&quot;:&quot;bySteps&quot;,&quot;progressBar&quot;:{&quot;enabled&quot;:true,&quot;mode&quot;:&quot;slideTimeline&quot;,&quot;showLabels&quot;:true,&quot;visible&quot;:true},&quot;showCCButton&quot;:false,&quot;showNextButton&quot;:true,&quot;showOutline&quot;:false,&quot;showPlayPause&quot;:true,&quot;showPlaybackRateButton&quot;:false,&quot;showPrevButton&quot;:true,&quot;showRewind&quot;:false,&quot;showSlideNumbers&quot;:true,&quot;showSlideOnlyButton&quot;:true,&quot;showSubtitlesButton&quot;:false,&quot;showTimer&quot;:false,&quot;showVolumeControl&quot;:true,&quot;visible&quot;:true},&quot;fontFamily&quot;:&quot;Open Sans&quot;,&quot;miniskinCustomizationEnabled&quot;:true,&quot;outlinePanel&quot;:{&quot;highlightViewedEntries&quot;:true,&quot;multilevel&quot;:true,&quot;numberEntries&quot;:true,&quot;search&quot;:true,&quot;thumbnails&quot;:true},&quot;sidePanel&quot;:{&quot;showAtLeft&quot;:false,&quot;showLogo&quot;:false,&quot;showNotes&quot;:false,&quot;showOutline&quot;:false,&quot;showPresenterInfo&quot;:false,&quot;showPresenterVideo&quot;:true,&quot;visible&quot;:false},&quot;titlePanel&quot;:{&quot;buttons&quot;:[&quot;presenterInfo&quot;,&quot;markerTools&quot;,&quot;outline&quot;],&quot;buttonsAtLeft&quot;:false,&quot;courseTitleVisible&quot;:true,&quot;showLogo&quot;:true,&quot;visible&quot;:true},&quot;version&quot;:&quot;1.2&quot;},&quot;skinMessages&quot;:{&quot;PB_ACCESSIBLE_ARIA_LABEL_BACK_TO_BEGIN&quot;:&quot;Go to the beginning of the slide&quot;,&quot;PB_ACCESSIBLE_ARIA_LABEL_BOTTOM_PANEL&quot;:&quot;Bottom Bar&quot;,&quot;PB_ACCESSIBLE_ARIA_LABEL_NAVIGATION_BUTTONS&quot;:&quot;Navigation buttons&quot;,&quot;PB_ACCESSIBLE_ARIA_LABEL_SETTINGS&quot;:&quot;Accessibility Settings&quot;,&quot;PB_ACCESSIBLE_ARIA_LABEL_SLIDE&quot;:&quot;Slide&quot;,&quot;PB_ACCESSIBLE_ARIA_LABEL_TOP_PANEL&quot;:&quot;Top Bar&quot;,&quot;PB_ACCESSIBLE_AUDIO_NARRATION_LABEL&quot;:&quot;Audio narration&quot;,&quot;PB_ACCESSIBLE_AUDIO_SUBTITLES_LABEL&quot;:&quot;Closed Captions&quot;,&quot;PB_ACCESSIBLE_NAVIGATION_NEXT_BUTTON&quot;:&quot;Next&quot;,&quot;PB_ACCESSIBLE_NAVIGATION_PREV_BUTTON&quot;:&quot;Previous&quot;,&quot;PB_ACCESSIBLE_SKIN_ENABLE_ACCESSIBILITY_MODE&quot;:&quot;Turn on accessibility mode&quot;,&quot;PB_ACCESSIBLE_SKIN_ENABLE_NORMAL_MODE&quot;:&quot;Turn off accessibility mode&quot;,&quot;PB_ACCESSIBLE_SKIN_PRESENTER_PHOTO&quot;:&quot;Presenter photo&quot;,&quot;PB_ACCESSIBLE_SLIDE_N_OF_COUNT&quot;:&quot;Slide %SLIDE_NUMBER% of %TOTAL_SLIDES%&quot;,&quot;PB_ACCESSIBLE_VIDEO_NARRATION_LABEL&quot;:&quot;Video narration&quot;,&quot;PB_ACCESSIBLE_WATERMARK_SKIN_CREATED_WITH&quot;:&quot;Created with iSpring evaluation version&quot;,&quot;PB_ATTACHMENT_DOCUMENT_SUBTITLE&quot;:&quot;Document&quot;,&quot;PB_ATTACHMENT_FILE_SUBTITLE&quot;:&quot;File&quot;,&quot;PB_ATTACHMENT_IMAGE_SUBTITLE&quot;:&quot;Picture&quot;,&quot;PB_ATTACHMENT_LINK_SUBTITLE&quot;:&quot;Link&quot;,&quot;PB_ATTACHMENT_VIDEO_SUBTITLE&quot;:&quot;Video&quot;,&quot;PB_BACK_TO_APP_BUTTON_LABEL&quot;:&quot;Back&quot;,&quot;PB_CONTROL_PANEL_CLOSED_CAPTIONS&quot;:&quot;Notes&quot;,&quot;PB_CONTROL_PANEL_EXIT_FULL_SCREEN&quot;:&quot;Exit full screen&quot;,&quot;PB_CONTROL_PANEL_FULL_SCREEN&quot;:&quot;Full screen&quot;,&quot;PB_CONTROL_PANEL_NEXT&quot;:&quot;İleri&quot;,&quot;PB_CONTROL_PANEL_OUTLINE&quot;:&quot;OUTLINE&quot;,&quot;PB_CONTROL_PANEL_PREV&quot;:&quot;Geri&quot;,&quot;PB_CONTROL_PANEL_REPLAY&quot;:&quot;Replay&quot;,&quot;PB_CONTROL_PANEL_SLIDE_COUNTER&quot;:&quot;%SLIDE_NUMBER% of %TOTAL_SLIDES%&quot;,&quot;PB_CONTROL_PANEL_SUBTITLES&quot;:&quot;Closed Captions&quot;,&quot;PB_CONTROL_PANEL_VOLUME_CONTROL&quot;:&quot;Volume&quot;,&quot;PB_CURRENT_SLIDE_IS_NOT_COMPLETED&quot;:&quot;Devam etmek için slaydın tamamını görüntülemelisiniz&quot;,&quot;PB_DOMAIN_RESTRICTION&quot;:&quot;Sorry, the author has disabled viewing the presentation on this domain.&quot;,&quot;PB_DRAWING_TOOLS_END_DRAWING&quot;:&quot;Yazmayı Bitir&quot;,&quot;PB_DRAWING_TOOLS_ERASER&quot;:&quot;Silgi&quot;,&quot;PB_DRAWING_TOOLS_ERASE_ALL&quot;:&quot;Hepsini Sil&quot;,&quot;PB_DRAWING_TOOLS_HIGHLIGHTER&quot;:&quot;Keçeli Kalem&quot;,&quot;PB_DRAWING_TOOLS_PEN&quot;:&quot;Kalem&quot;,&quot;PB_ENTER_PASSWORD&quot;:&quot;Enter a password to view the presentation&quot;,&quot;PB_INCORRECT_PASSWORD&quot;:&quot;The password is incorrect&quot;,&quot;PB_INTERACTION_SLIDE_WINDOW_TEXT&quot;:&quot;You must complete the interaction before leaving this slide.&quot;,&quot;PB_MESSAGE_BOX_NO&quot;:&quot;NO&quot;,&quot;PB_MESSAGE_BOX_OK&quot;:&quot;OK&quot;,&quot;PB_MESSAGE_BOX_YES&quot;:&quot;YES&quot;,&quot;PB_NAVIGATION_IS_RESTRICTED&quot;:&quot;Yalnızca önceden görüntülenen slaytlara erişebilirsiniz.&quot;,&quot;PB_NAVIGATION_IS_SEQUENTIAL&quot;:&quot;Slaytları verilen sırayla görüntülemelisiniz.&quot;,&quot;PB_PLAYBACK_RATE_MENU_CAPTION&quot;:&quot;Speed&quot;,&quot;PB_PRECEDING_QUIZ_FAILED_WINDOW_TEXT&quot;:&quot;You may not advance because you did not pass the quiz at slide %SLIDE_INDEX%.&quot;,&quot;PB_PRECEDING_QUIZ_NOT_COMPLETED_WINDOW_TEXT&quot;:&quot;You must attempt the quiz at slide %SLIDE_INDEX% to advance.&quot;,&quot;PB_PRECEDING_QUIZ_NOT_PASSED_WINDOW_TEXT&quot;:&quot;İlerlemek için% SLIDE_INDEX% slayttaki sınavı geçmelisiniz.&quot;,&quot;PB_PRECEDING_SCENARIO_FAILED_WINDOW_TEXT&quot;:&quot;You may not advance because you did not pass the simulation at slide %SLIDE_INDEX%.&quot;,&quot;PB_PRECEDING_SCENARIO_NOT_COMPLETED_WINDOW_TEXT&quot;:&quot;You must attempt the simulation at slide %SLIDE_INDEX% to advance.&quot;,&quot;PB_PRECEDING_SCENARIO_NOT_PASSED_WINDOW_TEXT&quot;:&quot;You must pass the simulation at slide %SLIDE_INDEX% to advance.&quot;,&quot;PB_PRESENTER_COLLAPSE_BIO&quot;:&quot;Show less&quot;,&quot;PB_PRESENTER_EMAIL&quot;:&quot;Email&quot;,&quot;PB_PRESENTER_EXPAND_BIO&quot;:&quot;Show more&quot;,&quot;PB_PRESENTER_NO_INFO&quot;:&quot;Sunucu Bilgisi Yok&quot;,&quot;PB_PRESENTER_WEBSITE&quot;:&quot;Website&quot;,&quot;PB_QUIZ_SLIDE_WINDOW_TEXT&quot;:&quot;You must complete the quiz before leaving this slide.&quot;,&quot;PB_RATE_MENU_CAPTION&quot;:&quot;Speed&quot;,&quot;PB_RATE_MENU_DEFAULT_RATE&quot;:&quot;Normal&quot;,&quot;PB_RESUME_PRESENTATION_WINDOW_TEXT&quot;:&quot;Sunuyu son görüntülenen slayttan devam ettirmek ister misiniz?&quot;,&quot;PB_SCENARIO_SLIDE_WINDOW_TEXT&quot;:&quot;You must complete the simulation before leaving this slide.&quot;,&quot;PB_SEARCH_CANCEL&quot;:&quot;Sonra&quot;,&quot;PB_SEARCH_NO_RESULTS_LABEL&quot;:&quot;Hiçbir sonuç bulunamadı&quot;,&quot;PB_SEARCH_PANEL_DEFAULT_TEXT&quot;:&quot;Ara&quot;,&quot;PB_SEARCH_RESULTS_LABEL&quot;:&quot;ARAMA SONUÇLARI:&quot;,&quot;PB_SEARCH_RESULT_IN_NOTES&quot;:&quot;in notes&quot;,&quot;PB_SEARCH_RESULT_IN_TEXT_LABEL&quot;:&quot;[Slayt metni]&quot;,&quot;PB_SUBTITLES_MENU_CAPTION&quot;:&quot;Subtitles&quot;,&quot;PB_SUBTITLES_OFF&quot;:&quot;Off&quot;,&quot;PB_TAB_NOTES_LABEL&quot;:&quot;Not&quot;,&quot;PB_TAB_OUTLINE_LABEL&quot;:&quot;Sayfalar&quot;,&quot;PB_TIME_RESTRICTION&quot;:&quot;Sorry, the author has disabled viewing the presentation at the moment.&quot;,&quot;PB_TITLE_PANEL_ATTACHMENTS&quot;:&quot;Kalem-Silgi&quot;,&quot;PB_TITLE_PANEL_MARKER_TOOLS&quot;:&quot;Kalemler&quot;,&quot;PB_TITLE_PANEL_NOTES&quot;:&quot;Notes&quot;,&quot;PB_TITLE_PANEL_OUTLINE&quot;:&quot;Sayfalar&quot;,&quot;PB_TITLE_PANEL_PRESENTER_INFO&quot;:&quot;www.sosyalbilgiler.biz&quot;,&quot;PB_TREE_CONTROL_LOADING&quot;:&quot;Loading…&quot;,&quot;PB_VIDEO_WINDOW_NO_VIDEO_LABEL&quot;:&quot;No video&quot;},&quot;playbackAndNavigationSettings&quot;:{&quot;autoStart&quot;:true,&quot;saveAnimationStates&quot;:true,&quot;loopPresentation&quot;:false,&quot;autoPlayAnimations&quot;:false,&quot;autoPlayAnimationsTime&quot;:1,&quot;navigationType&quot;:&quot;FREE&quot;,&quot;resumeMode&quot;:&quot;ALWAYS_START_OVER&quot;,&quot;enableKeyboardNavigation&quot;:true},&quot;keyboardSettings&quot;:&quot;&quot;,&quot;skinVersion&quot;:3,&quot;skinCompatibleVersion&quot;:0,&quot;publishSettings&quot;:{&quot;backgroundColor&quot;:&quot;#CED1D3&quot;,&quot;playerDimensions&quot;:{&quot;height&quot;:144,&quot;width&quot;:16},&quot;playerModule&quot;:&quot;UniversalHtml&quot;,&quot;presentationContent&quot;:{&quot;metadata&quot;:{&quot;references&quot;:false,&quot;texts&quot;:[&quot;DT_COMPANY_WEBSITE&quot;,&quot;DT_COURSE_TITLE&quot;,&quot;DT_PRESENTER_BIO&quot;,&quot;DT_PRESENTER_EMAIL&quot;,&quot;DT_PRESENTER_WEBSITE&quot;,&quot;DT_PRESENTER_PHONE&quot;,&quot;DT_PRESENTER_TITLE&quot;,&quot;DT_PRESENTER_NAME&quot;,&quot;DT_SLIDE_TITLE&quot;,&quot;DT_SLIDE_NOTES_TEXT&quot;,&quot;DT_SLIDE_TEXT&quot;,&quot;DT_HYPERLINK_TOOLTIP&quot;]},&quot;resources&quot;:{&quot;attachments&quot;:false,&quot;companyLogos&quot;:{&quot;enlargeToFit&quot;:false,&quot;height&quot;:156,&quot;jpegQuality&quot;:100,&quot;keepAspectRatio&quot;:true,&quot;width&quot;:266},&quot;fonts&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quot;,&quot;fontFamily&quot;:&quot;Open Sans&quot;,&quot;isBold&quot;:false,&quot;isItalic&quot;:false,&quot;isSemibold&quot;:fals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quot;,&quot;fontFamily&quot;:&quot;Open Sans&quot;,&quot;isBold&quot;:true,&quot;isItalic&quot;:false,&quot;isSemibold&quot;:fals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i&quot;,&quot;fontFamily&quot;:&quot;Open Sans&quot;,&quot;isBold&quot;:false,&quot;isItalic&quot;:true,&quot;isSemibold&quot;:fals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i&quot;,&quot;fontFamily&quot;:&quot;Open Sans&quot;,&quot;isBold&quot;:true,&quot;isItalic&quot;:true,&quot;isSemibold&quot;:fals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quot;,&quot;fontFamily&quot;:&quot;Open Sans&quot;,&quot;isBold&quot;:false,&quot;isItalic&quot;:false,&quot;isSemibold&quot;:tru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i&quot;,&quot;fontFamily&quot;:&quot;Open Sans&quot;,&quot;isBold&quot;:false,&quot;isItalic&quot;:true,&quot;isSemibold&quot;:true,&quot;substituteFontFamily&quot;:&quot;Arial&quot;}],&quot;interactivity&quot;:{&quot;fullSupport&quot;:true},&quot;presenterPhotos&quot;:{&quot;enlargeToFit&quot;:false,&quot;height&quot;:105,&quot;jpegQuality&quot;:100,&quot;keepAspectRatio&quot;:true,&quot;width&quot;:94},&quot;slideThumbnails&quot;:{&quot;enlargeToFit&quot;:false,&quot;height&quot;:59,&quot;jpegQuality&quot;:100,&quot;keepAspectRatio&quot;:true,&quot;width&quot;:78}}}},&quot;ceipData&quot;:{&quot;enableMiniSkinCustomization&quot;:true,&quot;playerLayout&quot;:&quot;custom&quot;,&quot;playerLayoutFooter&quot;:&quot;playAndPause,fullscreen,volumeControl,slideNumber,goToPrev,goToNext&quot;,&quot;playerLayoutHeader&quot;:&quot;presenterInfo,markerTools,outline,title,logo&quot;,&quot;playerLayoutHeaderButtonsPosition&quot;:&quot;right&quot;,&quot;playerLayoutOutline&quot;:&quot;enableSearch,showThumbnails,showSlideNumber,highlightViewedSlides,enableMultilevel&quot;,&quot;playerLayoutProgress&quot;:&quot;enabledNavigation,showLabels&quot;,&quot;playerLayoutProgressMode&quot;:&quot;slideTimeline&quot;,&quot;playerLayoutSidebar&quot;:&quot;&quot;,&quot;playerLayoutSidebarPosition&quot;:&quot;&quot;,&quot;playerMessages&quot;:&quot;custom&quot;,&quot;playerNavigationAutoStart&quot;:true,&quot;playerNavigationEnableKeyboardNavigation&quot;:true,&quot;playerNavigationMode&quot;:&quot;bySteps&quot;,&quot;playerNavigationOnRestart&quot;:&quot;never&quot;,&quot;playerNavigationSaveAnimationStates&quot;:true,&quot;playerNavigationType&quot;:&quot;free&quot;,&quot;playerTheme&quot;:&quot;custom&quot;,&quot;playerThemeBorderRadius&quot;:10,&quot;playerThemeColorScheme&quot;:&quot;custom&quot;,&quot;playerThemeFont&quot;:&quot;Open Sans&quot;}}}"/>
  <p:tag name="ISPRING-SUITE_ISPRING_CURRENT_PLAYER_ID" val="universal"/>
  <p:tag name="ISPRING_PRESENTATION_COURSE_TITLE" val="511 Gruplar ve Rollerimiz "/>
  <p:tag name="ISPRING_LMS_API_VERSION" val="SCORM 2004 (4th edition)"/>
  <p:tag name="ISPRING_ULTRA_SCORM_COURSE_ID" val="BAD721DA-A225-41C5-9AB5-60379B43C48F"/>
  <p:tag name="ISPRING_CMI5_LAUNCH_METHOD" val="any window"/>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wordSettings&quot;:{&quot;printCopies&quot;:1},&quot;studioSettings&quot;:{&quot;onlineDestinationFolderId&quot;:&quot;1&quot;,&quot;uploadSources&quot;:true}}"/>
  <p:tag name="ISPRING_SCORM_RATE_SLIDES" val="0"/>
  <p:tag name="ISPRING_SCORM_PASSING_SCORE" val="0.000000"/>
  <p:tag name="ISPRING_FIRST_PUBLISH" val="1"/>
  <p:tag name="ISPRING_OUTPUT_FOLDER" val="[[&quot;1\uFFFD\uFFFD\uFFFD{E79D6226-D6F0-4450-89BB-5254121DC5FC}&quot;,&quot;D:\\planlar\\6\\6.3 Ortak Mirasımız\\634 Anadolu'nun Türkleşmesi ve İslamlaşması&quot;]]"/>
  <p:tag name="ISPRING_ULTRA_SCORM_COURCE_TITLE" val="634_anadolunun_turklesmesi"/>
  <p:tag name="ISPRING_SCORM_ENDPOINT" val="&lt;endpoint&gt;&lt;enable&gt;0&lt;/enable&gt;&lt;lrs&gt;https://&lt;/lrs&gt;&lt;auth&gt;0&lt;/auth&gt;&lt;login&gt;&lt;/login&gt;&lt;password&gt;&lt;/password&gt;&lt;key&gt;&lt;/key&gt;&lt;name&gt;&lt;/name&gt;&lt;email&gt;&lt;/email&gt;&lt;/endpoint&gt;&#10;"/>
  <p:tag name="İSPRİNGCLOUDFOLDERID" val="1"/>
  <p:tag name="İSPRİNGONLİNEFOLDERID" val="1"/>
  <p:tag name="ISPRING_SCORM_RATE_QUIZZES" val="0"/>
  <p:tag name="ISPRING_PRESENTATION_TITLE" val="634_anadolunun_turklesmesi"/>
</p:tagLst>
</file>

<file path=ppt/tags/tag2.xml><?xml version="1.0" encoding="utf-8"?>
<p:tagLst xmlns:a="http://schemas.openxmlformats.org/drawingml/2006/main" xmlns:r="http://schemas.openxmlformats.org/officeDocument/2006/relationships" xmlns:p="http://schemas.openxmlformats.org/presentationml/2006/main">
  <p:tag name="GENSWF_SLIDE_UID" val="{F05B72CB-85A6-4481-A996-B04E47DFD796}:765"/>
</p:tagLst>
</file>

<file path=ppt/tags/tag3.xml><?xml version="1.0" encoding="utf-8"?>
<p:tagLst xmlns:a="http://schemas.openxmlformats.org/drawingml/2006/main" xmlns:r="http://schemas.openxmlformats.org/officeDocument/2006/relationships" xmlns:p="http://schemas.openxmlformats.org/presentationml/2006/main">
  <p:tag name="GENSWF_SLIDE_UID" val="{E50786D3-1A8F-440E-82D6-0C174B5C03A2}:714"/>
</p:tagLst>
</file>

<file path=ppt/tags/tag4.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1A59EEED-4A30-4425-9170-C34E2F0CCF77}:708"/>
</p:tagLst>
</file>

<file path=ppt/tags/tag5.xml><?xml version="1.0" encoding="utf-8"?>
<p:tagLst xmlns:a="http://schemas.openxmlformats.org/drawingml/2006/main" xmlns:r="http://schemas.openxmlformats.org/officeDocument/2006/relationships" xmlns:p="http://schemas.openxmlformats.org/presentationml/2006/main">
  <p:tag name="ISPRING_SLIDE_ID_2" val="{4FD0D332-F2DE-4C5D-9D95-BCA5BC2303FF}"/>
  <p:tag name="GENSWF_ADVANCE_TIME" val="5.000"/>
  <p:tag name="TIMING" val="|0.001|1.5|1|0.5|0.5|0.5"/>
  <p:tag name="ISPRING_CUSTOM_TIMING_USED" val="1"/>
  <p:tag name="GENSWF_SLIDE_UID" val="{899A9F44-6578-48D5-8942-BAB0BC0ED61D}:799"/>
</p:tagLst>
</file>

<file path=ppt/tags/tag6.xml><?xml version="1.0" encoding="utf-8"?>
<p:tagLst xmlns:a="http://schemas.openxmlformats.org/drawingml/2006/main" xmlns:r="http://schemas.openxmlformats.org/officeDocument/2006/relationships" xmlns:p="http://schemas.openxmlformats.org/presentationml/2006/main">
  <p:tag name="GENSWF_SLIDE_UID" val="{C107676E-FD54-430D-9AE4-007A1E45F8B4}:798"/>
</p:tagLst>
</file>

<file path=ppt/tags/tag7.xml><?xml version="1.0" encoding="utf-8"?>
<p:tagLst xmlns:a="http://schemas.openxmlformats.org/drawingml/2006/main" xmlns:r="http://schemas.openxmlformats.org/officeDocument/2006/relationships" xmlns:p="http://schemas.openxmlformats.org/presentationml/2006/main">
  <p:tag name="GENSWF_SLIDE_UID" val="{A5476088-E87F-4E1B-A01F-5C60C267C7B5}:800"/>
</p:tagLst>
</file>

<file path=ppt/tags/tag8.xml><?xml version="1.0" encoding="utf-8"?>
<p:tagLst xmlns:a="http://schemas.openxmlformats.org/drawingml/2006/main" xmlns:r="http://schemas.openxmlformats.org/officeDocument/2006/relationships" xmlns:p="http://schemas.openxmlformats.org/presentationml/2006/main">
  <p:tag name="ISPRING_SLIDE_ID_2" val="{4FD0D332-F2DE-4C5D-9D95-BCA5BC2303FF}"/>
  <p:tag name="GENSWF_ADVANCE_TIME" val="5.000"/>
  <p:tag name="TIMING" val="|0.001|1.5|1|0.5|0.5|0.5"/>
  <p:tag name="ISPRING_CUSTOM_TIMING_USED" val="1"/>
  <p:tag name="GENSWF_SLIDE_UID" val="{5492150C-B579-4EFC-B811-C49249F145B3}:710"/>
</p:tagLst>
</file>

<file path=ppt/tags/tag9.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D81C1817-6E2D-4817-BC23-C893AC1AF83D}:801"/>
</p:tagLst>
</file>

<file path=ppt/tags/tag10.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2D74F5B7-9403-47B5-A871-F926363F20AC}:802"/>
</p:tagLst>
</file>

<file path=ppt/tags/tag11.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1EACE07A-E7BA-4668-BDE0-E89C0BB15A44}:803"/>
</p:tagLst>
</file>

<file path=ppt/tags/tag12.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BF27EE71-193D-4AA7-BF04-F53A8A7A6665}:804"/>
</p:tagLst>
</file>

<file path=ppt/tags/tag13.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9833223B-CE0F-496B-A455-6D07C45EA751}:805"/>
</p:tagLst>
</file>

<file path=ppt/tags/tag14.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A2B7691F-703A-4978-A27B-3C4A994D72DA}:806"/>
</p:tagLst>
</file>

<file path=ppt/tags/tag15.xml><?xml version="1.0" encoding="utf-8"?>
<p:tagLst xmlns:a="http://schemas.openxmlformats.org/drawingml/2006/main" xmlns:r="http://schemas.openxmlformats.org/officeDocument/2006/relationships" xmlns:p="http://schemas.openxmlformats.org/presentationml/2006/main">
  <p:tag name="ISPRING_SLIDE_ID_2" val="{4FD0D332-F2DE-4C5D-9D95-BCA5BC2303FF}"/>
  <p:tag name="GENSWF_ADVANCE_TIME" val="5.000"/>
  <p:tag name="TIMING" val="|0.001|1.5|1|0.5|0.5|0.5"/>
  <p:tag name="ISPRING_CUSTOM_TIMING_USED" val="1"/>
  <p:tag name="GENSWF_SLIDE_UID" val="{17725F64-3F11-4D5A-8E30-6DDFFB4743D1}:809"/>
</p:tagLst>
</file>

<file path=ppt/tags/tag16.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E62578CF-DE0A-4BB1-8CB0-3E053CD830FC}:807"/>
</p:tagLst>
</file>

<file path=ppt/tags/tag17.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FDD4B3E6-FBFD-4703-8AB1-FFE56F08BDB1}:810"/>
</p:tagLst>
</file>

<file path=ppt/tags/tag18.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FC98636F-3865-4EB5-A799-1BD614069BCA}:811"/>
</p:tagLst>
</file>

<file path=ppt/tags/tag19.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F1E30C02-16BE-4015-939E-84D29F8ECF81}:812"/>
</p:tagLst>
</file>

<file path=ppt/tags/tag20.xml><?xml version="1.0" encoding="utf-8"?>
<p:tagLst xmlns:a="http://schemas.openxmlformats.org/drawingml/2006/main" xmlns:r="http://schemas.openxmlformats.org/officeDocument/2006/relationships" xmlns:p="http://schemas.openxmlformats.org/presentationml/2006/main">
  <p:tag name="GENSWF_SLIDE_UID" val="{64326F13-CB4A-452C-B67A-369189A2140F}:813"/>
</p:tagLst>
</file>

<file path=ppt/tags/tag21.xml><?xml version="1.0" encoding="utf-8"?>
<p:tagLst xmlns:a="http://schemas.openxmlformats.org/drawingml/2006/main" xmlns:r="http://schemas.openxmlformats.org/officeDocument/2006/relationships" xmlns:p="http://schemas.openxmlformats.org/presentationml/2006/main">
  <p:tag name="GENSWF_SLIDE_UID" val="{11C2D776-C9ED-4FE4-BDA9-D4155F06A09D}:815"/>
</p:tagLst>
</file>

<file path=ppt/tags/tag22.xml><?xml version="1.0" encoding="utf-8"?>
<p:tagLst xmlns:a="http://schemas.openxmlformats.org/drawingml/2006/main" xmlns:r="http://schemas.openxmlformats.org/officeDocument/2006/relationships" xmlns:p="http://schemas.openxmlformats.org/presentationml/2006/main">
  <p:tag name="GENSWF_SLIDE_UID" val="{38BE89E5-E197-407F-A544-A031E9AE8841}:816"/>
</p:tagLst>
</file>

<file path=ppt/tags/tag23.xml><?xml version="1.0" encoding="utf-8"?>
<p:tagLst xmlns:a="http://schemas.openxmlformats.org/drawingml/2006/main" xmlns:r="http://schemas.openxmlformats.org/officeDocument/2006/relationships" xmlns:p="http://schemas.openxmlformats.org/presentationml/2006/main">
  <p:tag name="GENSWF_SLIDE_UID" val="{A96E7685-F9A3-4A0A-90B4-4ECB76D2810B}:817"/>
</p:tagLst>
</file>

<file path=ppt/tags/tag24.xml><?xml version="1.0" encoding="utf-8"?>
<p:tagLst xmlns:a="http://schemas.openxmlformats.org/drawingml/2006/main" xmlns:r="http://schemas.openxmlformats.org/officeDocument/2006/relationships" xmlns:p="http://schemas.openxmlformats.org/presentationml/2006/main">
  <p:tag name="GENSWF_SLIDE_UID" val="{EFDA7C7D-3FFC-41B4-8A57-232066801051}:818"/>
</p:tagLst>
</file>

<file path=ppt/tags/tag25.xml><?xml version="1.0" encoding="utf-8"?>
<p:tagLst xmlns:a="http://schemas.openxmlformats.org/drawingml/2006/main" xmlns:r="http://schemas.openxmlformats.org/officeDocument/2006/relationships" xmlns:p="http://schemas.openxmlformats.org/presentationml/2006/main">
  <p:tag name="GENSWF_SLIDE_UID" val="{7666E0B2-5295-4A5A-9FC0-4AC31C838FC9}:819"/>
</p:tagLst>
</file>

<file path=ppt/tags/tag26.xml><?xml version="1.0" encoding="utf-8"?>
<p:tagLst xmlns:a="http://schemas.openxmlformats.org/drawingml/2006/main" xmlns:r="http://schemas.openxmlformats.org/officeDocument/2006/relationships" xmlns:p="http://schemas.openxmlformats.org/presentationml/2006/main">
  <p:tag name="GENSWF_SLIDE_UID" val="{5B8156D1-5C41-43A3-9A10-EBAF13D5A75F}:820"/>
</p:tagLst>
</file>

<file path=ppt/tags/tag27.xml><?xml version="1.0" encoding="utf-8"?>
<p:tagLst xmlns:a="http://schemas.openxmlformats.org/drawingml/2006/main" xmlns:r="http://schemas.openxmlformats.org/officeDocument/2006/relationships" xmlns:p="http://schemas.openxmlformats.org/presentationml/2006/main">
  <p:tag name="GENSWF_SLIDE_UID" val="{6DB62772-8CBD-4DA9-AC6A-5909FFD14CB1}:821"/>
</p:tagLst>
</file>

<file path=ppt/tags/tag28.xml><?xml version="1.0" encoding="utf-8"?>
<p:tagLst xmlns:a="http://schemas.openxmlformats.org/drawingml/2006/main" xmlns:r="http://schemas.openxmlformats.org/officeDocument/2006/relationships" xmlns:p="http://schemas.openxmlformats.org/presentationml/2006/main">
  <p:tag name="GENSWF_SLIDE_UID" val="{DFF58EC8-CFAF-4306-B46A-012ADB386752}:822"/>
</p:tagLst>
</file>

<file path=ppt/tags/tag29.xml><?xml version="1.0" encoding="utf-8"?>
<p:tagLst xmlns:a="http://schemas.openxmlformats.org/drawingml/2006/main" xmlns:r="http://schemas.openxmlformats.org/officeDocument/2006/relationships" xmlns:p="http://schemas.openxmlformats.org/presentationml/2006/main">
  <p:tag name="GENSWF_SLIDE_UID" val="{0FCA97F5-AA00-4DF2-9371-BAC8D3AC32DB}:827"/>
</p:tagLst>
</file>

<file path=ppt/tags/tag30.xml><?xml version="1.0" encoding="utf-8"?>
<p:tagLst xmlns:a="http://schemas.openxmlformats.org/drawingml/2006/main" xmlns:r="http://schemas.openxmlformats.org/officeDocument/2006/relationships" xmlns:p="http://schemas.openxmlformats.org/presentationml/2006/main">
  <p:tag name="GENSWF_SLIDE_UID" val="{E58E9980-6C91-45A1-BEFE-278A1390CBDB}:828"/>
</p:tagLst>
</file>

<file path=ppt/tags/tag31.xml><?xml version="1.0" encoding="utf-8"?>
<p:tagLst xmlns:a="http://schemas.openxmlformats.org/drawingml/2006/main" xmlns:r="http://schemas.openxmlformats.org/officeDocument/2006/relationships" xmlns:p="http://schemas.openxmlformats.org/presentationml/2006/main">
  <p:tag name="GENSWF_SLIDE_UID" val="{087FAB60-7041-43B0-B544-F1F3F8F8BAE1}:830"/>
</p:tagLst>
</file>

<file path=ppt/tags/tag32.xml><?xml version="1.0" encoding="utf-8"?>
<p:tagLst xmlns:a="http://schemas.openxmlformats.org/drawingml/2006/main" xmlns:r="http://schemas.openxmlformats.org/officeDocument/2006/relationships" xmlns:p="http://schemas.openxmlformats.org/presentationml/2006/main">
  <p:tag name="GENSWF_SLIDE_UID" val="{76E8D418-C7D5-4004-AF8A-226576ABB6DA}:831"/>
</p:tagLst>
</file>

<file path=ppt/tags/tag33.xml><?xml version="1.0" encoding="utf-8"?>
<p:tagLst xmlns:a="http://schemas.openxmlformats.org/drawingml/2006/main" xmlns:r="http://schemas.openxmlformats.org/officeDocument/2006/relationships" xmlns:p="http://schemas.openxmlformats.org/presentationml/2006/main">
  <p:tag name="GENSWF_SLIDE_UID" val="{C0E9D6D6-9FF2-4A0A-A84D-52EAF25C3F45}:829"/>
</p:tagLst>
</file>

<file path=ppt/tags/tag34.xml><?xml version="1.0" encoding="utf-8"?>
<p:tagLst xmlns:a="http://schemas.openxmlformats.org/drawingml/2006/main" xmlns:r="http://schemas.openxmlformats.org/officeDocument/2006/relationships" xmlns:p="http://schemas.openxmlformats.org/presentationml/2006/main">
  <p:tag name="GENSWF_SLIDE_UID" val="{590779A9-C27C-4F7F-AC74-06E543A6041D}:832"/>
</p:tagLst>
</file>

<file path=ppt/tags/tag35.xml><?xml version="1.0" encoding="utf-8"?>
<p:tagLst xmlns:a="http://schemas.openxmlformats.org/drawingml/2006/main" xmlns:r="http://schemas.openxmlformats.org/officeDocument/2006/relationships" xmlns:p="http://schemas.openxmlformats.org/presentationml/2006/main">
  <p:tag name="GENSWF_SLIDE_UID" val="{DAFD698F-D922-43C7-AAEA-ED599ECCD243}:833"/>
</p:tagLst>
</file>

<file path=ppt/tags/tag36.xml><?xml version="1.0" encoding="utf-8"?>
<p:tagLst xmlns:a="http://schemas.openxmlformats.org/drawingml/2006/main" xmlns:r="http://schemas.openxmlformats.org/officeDocument/2006/relationships" xmlns:p="http://schemas.openxmlformats.org/presentationml/2006/main">
  <p:tag name="GENSWF_SLIDE_UID" val="{E40EB7FC-3140-4239-80CB-D7B3CFD6DBD5}:834"/>
</p:tagLst>
</file>

<file path=ppt/tags/tag37.xml><?xml version="1.0" encoding="utf-8"?>
<p:tagLst xmlns:a="http://schemas.openxmlformats.org/drawingml/2006/main" xmlns:r="http://schemas.openxmlformats.org/officeDocument/2006/relationships" xmlns:p="http://schemas.openxmlformats.org/presentationml/2006/main">
  <p:tag name="GENSWF_SLIDE_UID" val="{B8B0BF84-D6B7-4A39-BAF1-91A17605943D}:835"/>
</p:tagLst>
</file>

<file path=ppt/tags/tag38.xml><?xml version="1.0" encoding="utf-8"?>
<p:tagLst xmlns:a="http://schemas.openxmlformats.org/drawingml/2006/main" xmlns:r="http://schemas.openxmlformats.org/officeDocument/2006/relationships" xmlns:p="http://schemas.openxmlformats.org/presentationml/2006/main">
  <p:tag name="GENSWF_SLIDE_UID" val="{5A8EB666-A968-4859-893F-32798A609797}:836"/>
</p:tagLst>
</file>

<file path=ppt/tags/tag39.xml><?xml version="1.0" encoding="utf-8"?>
<p:tagLst xmlns:a="http://schemas.openxmlformats.org/drawingml/2006/main" xmlns:r="http://schemas.openxmlformats.org/officeDocument/2006/relationships" xmlns:p="http://schemas.openxmlformats.org/presentationml/2006/main">
  <p:tag name="GENSWF_SLIDE_UID" val="{9CB72E3B-4F27-4E50-9514-2C0549D3D9EB}:837"/>
</p:tagLst>
</file>

<file path=ppt/tags/tag40.xml><?xml version="1.0" encoding="utf-8"?>
<p:tagLst xmlns:a="http://schemas.openxmlformats.org/drawingml/2006/main" xmlns:r="http://schemas.openxmlformats.org/officeDocument/2006/relationships" xmlns:p="http://schemas.openxmlformats.org/presentationml/2006/main">
  <p:tag name="GENSWF_SLIDE_UID" val="{E06D5720-A41E-4AED-8473-C31EDB9EDFE9}:838"/>
</p:tagLst>
</file>

<file path=ppt/tags/tag41.xml><?xml version="1.0" encoding="utf-8"?>
<p:tagLst xmlns:a="http://schemas.openxmlformats.org/drawingml/2006/main" xmlns:r="http://schemas.openxmlformats.org/officeDocument/2006/relationships" xmlns:p="http://schemas.openxmlformats.org/presentationml/2006/main">
  <p:tag name="GENSWF_SLIDE_UID" val="{2ACF9E53-9DEB-42C9-A72C-537563A716EF}:839"/>
</p:tagLst>
</file>

<file path=ppt/tags/tag42.xml><?xml version="1.0" encoding="utf-8"?>
<p:tagLst xmlns:a="http://schemas.openxmlformats.org/drawingml/2006/main" xmlns:r="http://schemas.openxmlformats.org/officeDocument/2006/relationships" xmlns:p="http://schemas.openxmlformats.org/presentationml/2006/main">
  <p:tag name="GENSWF_SLIDE_UID" val="{ED2D56E3-56F3-4A4C-B9C0-64EF94EF2D91}:823"/>
</p:tagLst>
</file>

<file path=ppt/tags/tag43.xml><?xml version="1.0" encoding="utf-8"?>
<p:tagLst xmlns:a="http://schemas.openxmlformats.org/drawingml/2006/main" xmlns:r="http://schemas.openxmlformats.org/officeDocument/2006/relationships" xmlns:p="http://schemas.openxmlformats.org/presentationml/2006/main">
  <p:tag name="GENSWF_SLIDE_UID" val="{569008F3-212E-4C57-BBF4-BC6144393E87}:824"/>
</p:tagLst>
</file>

<file path=ppt/tags/tag44.xml><?xml version="1.0" encoding="utf-8"?>
<p:tagLst xmlns:a="http://schemas.openxmlformats.org/drawingml/2006/main" xmlns:r="http://schemas.openxmlformats.org/officeDocument/2006/relationships" xmlns:p="http://schemas.openxmlformats.org/presentationml/2006/main">
  <p:tag name="GENSWF_SLIDE_UID" val="{C81F5BF2-79A5-4D84-A6B8-0008D46B1FBB}:825"/>
</p:tagLst>
</file>

<file path=ppt/tags/tag45.xml><?xml version="1.0" encoding="utf-8"?>
<p:tagLst xmlns:a="http://schemas.openxmlformats.org/drawingml/2006/main" xmlns:r="http://schemas.openxmlformats.org/officeDocument/2006/relationships" xmlns:p="http://schemas.openxmlformats.org/presentationml/2006/main">
  <p:tag name="GENSWF_SLIDE_UID" val="{4DBB84FF-F8B7-40A7-8349-C41495DA4893}:841"/>
</p:tagLst>
</file>

<file path=ppt/tags/tag46.xml><?xml version="1.0" encoding="utf-8"?>
<p:tagLst xmlns:a="http://schemas.openxmlformats.org/drawingml/2006/main" xmlns:r="http://schemas.openxmlformats.org/officeDocument/2006/relationships" xmlns:p="http://schemas.openxmlformats.org/presentationml/2006/main">
  <p:tag name="GENSWF_SLIDE_UID" val="{52D2B8DE-618C-4523-B19E-1F72E813E786}:840"/>
</p:tagLst>
</file>

<file path=ppt/tags/tag47.xml><?xml version="1.0" encoding="utf-8"?>
<p:tagLst xmlns:a="http://schemas.openxmlformats.org/drawingml/2006/main" xmlns:r="http://schemas.openxmlformats.org/officeDocument/2006/relationships" xmlns:p="http://schemas.openxmlformats.org/presentationml/2006/main">
  <p:tag name="GENSWF_SLIDE_UID" val="{6057BDF2-097D-4D6C-8490-E0CB13134711}:826"/>
</p:tagLst>
</file>

<file path=ppt/tags/tag48.xml><?xml version="1.0" encoding="utf-8"?>
<p:tagLst xmlns:a="http://schemas.openxmlformats.org/drawingml/2006/main" xmlns:r="http://schemas.openxmlformats.org/officeDocument/2006/relationships" xmlns:p="http://schemas.openxmlformats.org/presentationml/2006/main">
  <p:tag name="GENSWF_SLIDE_UID" val="{AC0D5017-D36F-40CA-A7BB-15CC9F3F8B88}:842"/>
</p:tagLst>
</file>

<file path=ppt/tags/tag49.xml><?xml version="1.0" encoding="utf-8"?>
<p:tagLst xmlns:a="http://schemas.openxmlformats.org/drawingml/2006/main" xmlns:r="http://schemas.openxmlformats.org/officeDocument/2006/relationships" xmlns:p="http://schemas.openxmlformats.org/presentationml/2006/main">
  <p:tag name="GENSWF_SLIDE_UID" val="{3C56D553-2939-4854-8A9E-F71CB9C043ED}:843"/>
</p:tagLst>
</file>

<file path=ppt/tags/tag50.xml><?xml version="1.0" encoding="utf-8"?>
<p:tagLst xmlns:a="http://schemas.openxmlformats.org/drawingml/2006/main" xmlns:r="http://schemas.openxmlformats.org/officeDocument/2006/relationships" xmlns:p="http://schemas.openxmlformats.org/presentationml/2006/main">
  <p:tag name="GENSWF_SLIDE_UID" val="{B942513C-D36C-45EB-AD8E-93325BD755EC}:844"/>
</p:tagLst>
</file>

<file path=ppt/tags/tag51.xml><?xml version="1.0" encoding="utf-8"?>
<p:tagLst xmlns:a="http://schemas.openxmlformats.org/drawingml/2006/main" xmlns:r="http://schemas.openxmlformats.org/officeDocument/2006/relationships" xmlns:p="http://schemas.openxmlformats.org/presentationml/2006/main">
  <p:tag name="GENSWF_SLIDE_UID" val="{F82BB6FC-56CE-4D33-A7AC-3F44CAEF2B69}:845"/>
</p:tagLst>
</file>

<file path=ppt/tags/tag52.xml><?xml version="1.0" encoding="utf-8"?>
<p:tagLst xmlns:a="http://schemas.openxmlformats.org/drawingml/2006/main" xmlns:r="http://schemas.openxmlformats.org/officeDocument/2006/relationships" xmlns:p="http://schemas.openxmlformats.org/presentationml/2006/main">
  <p:tag name="GENSWF_SLIDE_UID" val="{0AB4BC76-57E9-4FD1-932F-A60FC4D3969B}:846"/>
</p:tagLst>
</file>

<file path=ppt/tags/tag53.xml><?xml version="1.0" encoding="utf-8"?>
<p:tagLst xmlns:a="http://schemas.openxmlformats.org/drawingml/2006/main" xmlns:r="http://schemas.openxmlformats.org/officeDocument/2006/relationships" xmlns:p="http://schemas.openxmlformats.org/presentationml/2006/main">
  <p:tag name="GENSWF_SLIDE_UID" val="{92603B3A-E137-40B1-AA0D-8F6B86038390}:847"/>
</p:tagLst>
</file>

<file path=ppt/tags/tag54.xml><?xml version="1.0" encoding="utf-8"?>
<p:tagLst xmlns:a="http://schemas.openxmlformats.org/drawingml/2006/main" xmlns:r="http://schemas.openxmlformats.org/officeDocument/2006/relationships" xmlns:p="http://schemas.openxmlformats.org/presentationml/2006/main">
  <p:tag name="GENSWF_SLIDE_UID" val="{51698BCA-13ED-42F1-A1C4-B23420C59E18}:670"/>
</p:tagLst>
</file>

<file path=ppt/tags/tag55.xml><?xml version="1.0" encoding="utf-8"?>
<p:tagLst xmlns:a="http://schemas.openxmlformats.org/drawingml/2006/main" xmlns:r="http://schemas.openxmlformats.org/officeDocument/2006/relationships" xmlns:p="http://schemas.openxmlformats.org/presentationml/2006/main">
  <p:tag name="GENSWF_SLIDE_UID" val="{81FBA536-290A-4FA4-B531-B6EDD2FAD12E}:600"/>
</p:tagLst>
</file>

<file path=ppt/tags/tag56.xml><?xml version="1.0" encoding="utf-8"?>
<p:tagLst xmlns:a="http://schemas.openxmlformats.org/drawingml/2006/main" xmlns:r="http://schemas.openxmlformats.org/officeDocument/2006/relationships" xmlns:p="http://schemas.openxmlformats.org/presentationml/2006/main">
  <p:tag name="GENSWF_SLIDE_UID" val="{A158B6AA-9511-42BD-86CF-6B078C1CFD74}:662"/>
</p:tagLst>
</file>

<file path=ppt/tags/tag57.xml><?xml version="1.0" encoding="utf-8"?>
<p:tagLst xmlns:a="http://schemas.openxmlformats.org/drawingml/2006/main" xmlns:r="http://schemas.openxmlformats.org/officeDocument/2006/relationships" xmlns:p="http://schemas.openxmlformats.org/presentationml/2006/main">
  <p:tag name="GENSWF_SLIDE_UID" val="{224F1F37-3367-4BB0-A375-CE2A8B7242BD}:601"/>
</p:tagLst>
</file>

<file path=ppt/tags/tag58.xml><?xml version="1.0" encoding="utf-8"?>
<p:tagLst xmlns:a="http://schemas.openxmlformats.org/drawingml/2006/main" xmlns:r="http://schemas.openxmlformats.org/officeDocument/2006/relationships" xmlns:p="http://schemas.openxmlformats.org/presentationml/2006/main">
  <p:tag name="GENSWF_SLIDE_UID" val="{46A2ABE6-7281-4F3E-BCCF-91CEFAACA1A7}:664"/>
</p:tagLst>
</file>

<file path=ppt/tags/tag59.xml><?xml version="1.0" encoding="utf-8"?>
<p:tagLst xmlns:a="http://schemas.openxmlformats.org/drawingml/2006/main" xmlns:r="http://schemas.openxmlformats.org/officeDocument/2006/relationships" xmlns:p="http://schemas.openxmlformats.org/presentationml/2006/main">
  <p:tag name="GENSWF_SLIDE_UID" val="{6F51B7CA-9868-4640-8C02-5387D832DA60}:663"/>
</p:tagLst>
</file>

<file path=ppt/tags/tag60.xml><?xml version="1.0" encoding="utf-8"?>
<p:tagLst xmlns:a="http://schemas.openxmlformats.org/drawingml/2006/main" xmlns:r="http://schemas.openxmlformats.org/officeDocument/2006/relationships" xmlns:p="http://schemas.openxmlformats.org/presentationml/2006/main">
  <p:tag name="GENSWF_SLIDE_UID" val="{8B2BB681-5C1B-4EB8-8BDD-FAC211BDF5AC}:665"/>
</p:tagLst>
</file>

<file path=ppt/tags/tag61.xml><?xml version="1.0" encoding="utf-8"?>
<p:tagLst xmlns:a="http://schemas.openxmlformats.org/drawingml/2006/main" xmlns:r="http://schemas.openxmlformats.org/officeDocument/2006/relationships" xmlns:p="http://schemas.openxmlformats.org/presentationml/2006/main">
  <p:tag name="GENSWF_SLIDE_UID" val="{664F0D38-7E1A-4137-B006-AF4CAB9C7C21}:667"/>
</p:tagLst>
</file>

<file path=ppt/tags/tag62.xml><?xml version="1.0" encoding="utf-8"?>
<p:tagLst xmlns:a="http://schemas.openxmlformats.org/drawingml/2006/main" xmlns:r="http://schemas.openxmlformats.org/officeDocument/2006/relationships" xmlns:p="http://schemas.openxmlformats.org/presentationml/2006/main">
  <p:tag name="GENSWF_SLIDE_UID" val="{5F780ACE-4867-44A9-A580-5D8BAD48F253}:666"/>
</p:tagLst>
</file>

<file path=ppt/tags/tag63.xml><?xml version="1.0" encoding="utf-8"?>
<p:tagLst xmlns:a="http://schemas.openxmlformats.org/drawingml/2006/main" xmlns:r="http://schemas.openxmlformats.org/officeDocument/2006/relationships" xmlns:p="http://schemas.openxmlformats.org/presentationml/2006/main">
  <p:tag name="GENSWF_SLIDE_UID" val="{47595922-EB6D-4C5D-BD18-DB840FC5D1D9}:668"/>
</p:tagLst>
</file>

<file path=ppt/tags/tag64.xml><?xml version="1.0" encoding="utf-8"?>
<p:tagLst xmlns:a="http://schemas.openxmlformats.org/drawingml/2006/main" xmlns:r="http://schemas.openxmlformats.org/officeDocument/2006/relationships" xmlns:p="http://schemas.openxmlformats.org/presentationml/2006/main">
  <p:tag name="GENSWF_SLIDE_UID" val="{45947AF9-F06C-49ED-846D-F786FC2BC4E3}:669"/>
</p:tagLst>
</file>

<file path=ppt/tags/tag65.xml><?xml version="1.0" encoding="utf-8"?>
<p:tagLst xmlns:a="http://schemas.openxmlformats.org/drawingml/2006/main" xmlns:r="http://schemas.openxmlformats.org/officeDocument/2006/relationships" xmlns:p="http://schemas.openxmlformats.org/presentationml/2006/main">
  <p:tag name="GENSWF_SLIDE_UID" val="{6DB46AC3-69C7-4117-B96D-5EEAF4C1559D}:671"/>
</p:tagLst>
</file>

<file path=ppt/tags/tag66.xml><?xml version="1.0" encoding="utf-8"?>
<p:tagLst xmlns:a="http://schemas.openxmlformats.org/drawingml/2006/main" xmlns:r="http://schemas.openxmlformats.org/officeDocument/2006/relationships" xmlns:p="http://schemas.openxmlformats.org/presentationml/2006/main">
  <p:tag name="GENSWF_SLIDE_UID" val="{947BC35E-B632-4013-BB53-4C68C3D40265}:602"/>
</p:tagLst>
</file>

<file path=ppt/tags/tag67.xml><?xml version="1.0" encoding="utf-8"?>
<p:tagLst xmlns:a="http://schemas.openxmlformats.org/drawingml/2006/main" xmlns:r="http://schemas.openxmlformats.org/officeDocument/2006/relationships" xmlns:p="http://schemas.openxmlformats.org/presentationml/2006/main">
  <p:tag name="GENSWF_SLIDE_UID" val="{AB007574-4E28-4981-AE50-A2C5CCC8A9C0}:606"/>
</p:tagLst>
</file>

<file path=ppt/tags/tag68.xml><?xml version="1.0" encoding="utf-8"?>
<p:tagLst xmlns:a="http://schemas.openxmlformats.org/drawingml/2006/main" xmlns:r="http://schemas.openxmlformats.org/officeDocument/2006/relationships" xmlns:p="http://schemas.openxmlformats.org/presentationml/2006/main">
  <p:tag name="GENSWF_SLIDE_UID" val="{DB10C343-AE5A-4BFA-9945-C179D746E336}:609"/>
</p:tagLst>
</file>

<file path=ppt/tags/tag69.xml><?xml version="1.0" encoding="utf-8"?>
<p:tagLst xmlns:a="http://schemas.openxmlformats.org/drawingml/2006/main" xmlns:r="http://schemas.openxmlformats.org/officeDocument/2006/relationships" xmlns:p="http://schemas.openxmlformats.org/presentationml/2006/main">
  <p:tag name="GENSWF_SLIDE_UID" val="{AC7D437E-73C4-418E-A65A-FDC14C6A4068}:610"/>
</p:tagLst>
</file>

<file path=ppt/tags/tag70.xml><?xml version="1.0" encoding="utf-8"?>
<p:tagLst xmlns:a="http://schemas.openxmlformats.org/drawingml/2006/main" xmlns:r="http://schemas.openxmlformats.org/officeDocument/2006/relationships" xmlns:p="http://schemas.openxmlformats.org/presentationml/2006/main">
  <p:tag name="GENSWF_SLIDE_UID" val="{3C7C24E9-B669-445B-889C-BAEDB440A8B5}:611"/>
</p:tagLst>
</file>

<file path=ppt/tags/tag71.xml><?xml version="1.0" encoding="utf-8"?>
<p:tagLst xmlns:a="http://schemas.openxmlformats.org/drawingml/2006/main" xmlns:r="http://schemas.openxmlformats.org/officeDocument/2006/relationships" xmlns:p="http://schemas.openxmlformats.org/presentationml/2006/main">
  <p:tag name="GENSWF_SLIDE_UID" val="{18DB2959-9AE3-4109-B673-3C9C2520CED0}:612"/>
</p:tagLst>
</file>

<file path=ppt/tags/tag72.xml><?xml version="1.0" encoding="utf-8"?>
<p:tagLst xmlns:a="http://schemas.openxmlformats.org/drawingml/2006/main" xmlns:r="http://schemas.openxmlformats.org/officeDocument/2006/relationships" xmlns:p="http://schemas.openxmlformats.org/presentationml/2006/main">
  <p:tag name="GENSWF_SLIDE_UID" val="{7CB24139-5D68-467E-B8F7-1FD8BFE0F9E1}:614"/>
</p:tagLst>
</file>

<file path=ppt/tags/tag73.xml><?xml version="1.0" encoding="utf-8"?>
<p:tagLst xmlns:a="http://schemas.openxmlformats.org/drawingml/2006/main" xmlns:r="http://schemas.openxmlformats.org/officeDocument/2006/relationships" xmlns:p="http://schemas.openxmlformats.org/presentationml/2006/main">
  <p:tag name="GENSWF_SLIDE_UID" val="{DA9EB402-C9F3-41DA-AAF8-B23327B00A74}:615"/>
</p:tagLst>
</file>

<file path=ppt/tags/tag74.xml><?xml version="1.0" encoding="utf-8"?>
<p:tagLst xmlns:a="http://schemas.openxmlformats.org/drawingml/2006/main" xmlns:r="http://schemas.openxmlformats.org/officeDocument/2006/relationships" xmlns:p="http://schemas.openxmlformats.org/presentationml/2006/main">
  <p:tag name="GENSWF_SLIDE_UID" val="{4E10BB3F-8BEB-43A1-B197-27FDB38BFC20}:616"/>
</p:tagLst>
</file>

<file path=ppt/tags/tag75.xml><?xml version="1.0" encoding="utf-8"?>
<p:tagLst xmlns:a="http://schemas.openxmlformats.org/drawingml/2006/main" xmlns:r="http://schemas.openxmlformats.org/officeDocument/2006/relationships" xmlns:p="http://schemas.openxmlformats.org/presentationml/2006/main">
  <p:tag name="GENSWF_SLIDE_UID" val="{EB17151D-AA32-4715-9417-BB1DBA9B5F4C}:617"/>
</p:tagLst>
</file>

<file path=ppt/tags/tag76.xml><?xml version="1.0" encoding="utf-8"?>
<p:tagLst xmlns:a="http://schemas.openxmlformats.org/drawingml/2006/main" xmlns:r="http://schemas.openxmlformats.org/officeDocument/2006/relationships" xmlns:p="http://schemas.openxmlformats.org/presentationml/2006/main">
  <p:tag name="GENSWF_SLIDE_UID" val="{5CD9B273-D7D3-40F5-8360-0E3C97DAB03E}:618"/>
</p:tagLst>
</file>

<file path=ppt/tags/tag77.xml><?xml version="1.0" encoding="utf-8"?>
<p:tagLst xmlns:a="http://schemas.openxmlformats.org/drawingml/2006/main" xmlns:r="http://schemas.openxmlformats.org/officeDocument/2006/relationships" xmlns:p="http://schemas.openxmlformats.org/presentationml/2006/main">
  <p:tag name="GENSWF_SLIDE_UID" val="{199C2C8E-33F5-4E92-84A8-F80F89A659BC}:619"/>
</p:tagLst>
</file>

<file path=ppt/tags/tag78.xml><?xml version="1.0" encoding="utf-8"?>
<p:tagLst xmlns:a="http://schemas.openxmlformats.org/drawingml/2006/main" xmlns:r="http://schemas.openxmlformats.org/officeDocument/2006/relationships" xmlns:p="http://schemas.openxmlformats.org/presentationml/2006/main">
  <p:tag name="GENSWF_SLIDE_UID" val="{1A9F4626-A5FD-4957-9CA7-B5D29290A52B}:620"/>
</p:tagLst>
</file>

<file path=ppt/tags/tag79.xml><?xml version="1.0" encoding="utf-8"?>
<p:tagLst xmlns:a="http://schemas.openxmlformats.org/drawingml/2006/main" xmlns:r="http://schemas.openxmlformats.org/officeDocument/2006/relationships" xmlns:p="http://schemas.openxmlformats.org/presentationml/2006/main">
  <p:tag name="GENSWF_SLIDE_UID" val="{1AECA24D-B3C9-4153-84FE-96FF9C7F8C46}:621"/>
</p:tagLst>
</file>

<file path=ppt/tags/tag80.xml><?xml version="1.0" encoding="utf-8"?>
<p:tagLst xmlns:a="http://schemas.openxmlformats.org/drawingml/2006/main" xmlns:r="http://schemas.openxmlformats.org/officeDocument/2006/relationships" xmlns:p="http://schemas.openxmlformats.org/presentationml/2006/main">
  <p:tag name="GENSWF_SLIDE_UID" val="{0A264DAE-47A8-4A4D-8A81-84742973D6CA}:622"/>
</p:tagLst>
</file>

<file path=ppt/tags/tag81.xml><?xml version="1.0" encoding="utf-8"?>
<p:tagLst xmlns:a="http://schemas.openxmlformats.org/drawingml/2006/main" xmlns:r="http://schemas.openxmlformats.org/officeDocument/2006/relationships" xmlns:p="http://schemas.openxmlformats.org/presentationml/2006/main">
  <p:tag name="GENSWF_SLIDE_UID" val="{9A4C457A-D1D7-49FA-8708-BDFF13B77B66}:623"/>
</p:tagLst>
</file>

<file path=ppt/tags/tag82.xml><?xml version="1.0" encoding="utf-8"?>
<p:tagLst xmlns:a="http://schemas.openxmlformats.org/drawingml/2006/main" xmlns:r="http://schemas.openxmlformats.org/officeDocument/2006/relationships" xmlns:p="http://schemas.openxmlformats.org/presentationml/2006/main">
  <p:tag name="GENSWF_SLIDE_UID" val="{3ECAFF2B-21BF-4EE2-92F3-4235791636BF}:624"/>
</p:tagLst>
</file>

<file path=ppt/tags/tag83.xml><?xml version="1.0" encoding="utf-8"?>
<p:tagLst xmlns:a="http://schemas.openxmlformats.org/drawingml/2006/main" xmlns:r="http://schemas.openxmlformats.org/officeDocument/2006/relationships" xmlns:p="http://schemas.openxmlformats.org/presentationml/2006/main">
  <p:tag name="GENSWF_SLIDE_UID" val="{3A59A19A-DD53-4A74-8C16-A44FD5630DC6}:625"/>
</p:tagLst>
</file>

<file path=ppt/tags/tag84.xml><?xml version="1.0" encoding="utf-8"?>
<p:tagLst xmlns:a="http://schemas.openxmlformats.org/drawingml/2006/main" xmlns:r="http://schemas.openxmlformats.org/officeDocument/2006/relationships" xmlns:p="http://schemas.openxmlformats.org/presentationml/2006/main">
  <p:tag name="GENSWF_SLIDE_UID" val="{BFE9DB12-FF36-4793-B817-E567A5331105}:626"/>
</p:tagLst>
</file>

<file path=ppt/tags/tag85.xml><?xml version="1.0" encoding="utf-8"?>
<p:tagLst xmlns:a="http://schemas.openxmlformats.org/drawingml/2006/main" xmlns:r="http://schemas.openxmlformats.org/officeDocument/2006/relationships" xmlns:p="http://schemas.openxmlformats.org/presentationml/2006/main">
  <p:tag name="GENSWF_SLIDE_UID" val="{203A9C6D-7DAB-431E-8662-15F52E5C1A9C}:627"/>
</p:tagLst>
</file>

<file path=ppt/tags/tag86.xml><?xml version="1.0" encoding="utf-8"?>
<p:tagLst xmlns:a="http://schemas.openxmlformats.org/drawingml/2006/main" xmlns:r="http://schemas.openxmlformats.org/officeDocument/2006/relationships" xmlns:p="http://schemas.openxmlformats.org/presentationml/2006/main">
  <p:tag name="GENSWF_SLIDE_UID" val="{348BD7A7-9DB4-42DC-956A-8734EBC6C212}:628"/>
</p:tagLst>
</file>

<file path=ppt/tags/tag87.xml><?xml version="1.0" encoding="utf-8"?>
<p:tagLst xmlns:a="http://schemas.openxmlformats.org/drawingml/2006/main" xmlns:r="http://schemas.openxmlformats.org/officeDocument/2006/relationships" xmlns:p="http://schemas.openxmlformats.org/presentationml/2006/main">
  <p:tag name="GENSWF_SLIDE_UID" val="{67FC1C56-08BD-4D42-9375-60E6E2ACCBC1}:629"/>
</p:tagLst>
</file>

<file path=ppt/tags/tag88.xml><?xml version="1.0" encoding="utf-8"?>
<p:tagLst xmlns:a="http://schemas.openxmlformats.org/drawingml/2006/main" xmlns:r="http://schemas.openxmlformats.org/officeDocument/2006/relationships" xmlns:p="http://schemas.openxmlformats.org/presentationml/2006/main">
  <p:tag name="GENSWF_SLIDE_UID" val="{D5577366-BEFC-4BE9-9199-FB660BAD82B7}:630"/>
</p:tagLst>
</file>

<file path=ppt/tags/tag89.xml><?xml version="1.0" encoding="utf-8"?>
<p:tagLst xmlns:a="http://schemas.openxmlformats.org/drawingml/2006/main" xmlns:r="http://schemas.openxmlformats.org/officeDocument/2006/relationships" xmlns:p="http://schemas.openxmlformats.org/presentationml/2006/main">
  <p:tag name="GENSWF_SLIDE_UID" val="{00AE165B-9008-4803-AA31-9C9F7BCC40C1}:631"/>
</p:tagLst>
</file>

<file path=ppt/tags/tag90.xml><?xml version="1.0" encoding="utf-8"?>
<p:tagLst xmlns:a="http://schemas.openxmlformats.org/drawingml/2006/main" xmlns:r="http://schemas.openxmlformats.org/officeDocument/2006/relationships" xmlns:p="http://schemas.openxmlformats.org/presentationml/2006/main">
  <p:tag name="GENSWF_SLIDE_UID" val="{2ECCA24B-3FA8-4C9C-8FF1-644F633A5F67}:632"/>
</p:tagLst>
</file>

<file path=ppt/tags/tag91.xml><?xml version="1.0" encoding="utf-8"?>
<p:tagLst xmlns:a="http://schemas.openxmlformats.org/drawingml/2006/main" xmlns:r="http://schemas.openxmlformats.org/officeDocument/2006/relationships" xmlns:p="http://schemas.openxmlformats.org/presentationml/2006/main">
  <p:tag name="GENSWF_SLIDE_UID" val="{5BBA0626-8D73-4CCC-87F6-81154941DDC9}:633"/>
</p:tagLst>
</file>

<file path=ppt/tags/tag92.xml><?xml version="1.0" encoding="utf-8"?>
<p:tagLst xmlns:a="http://schemas.openxmlformats.org/drawingml/2006/main" xmlns:r="http://schemas.openxmlformats.org/officeDocument/2006/relationships" xmlns:p="http://schemas.openxmlformats.org/presentationml/2006/main">
  <p:tag name="GENSWF_SLIDE_UID" val="{3820F55A-8FBC-4440-80E5-5AF84C4C4B3C}:634"/>
</p:tagLst>
</file>

<file path=ppt/tags/tag93.xml><?xml version="1.0" encoding="utf-8"?>
<p:tagLst xmlns:a="http://schemas.openxmlformats.org/drawingml/2006/main" xmlns:r="http://schemas.openxmlformats.org/officeDocument/2006/relationships" xmlns:p="http://schemas.openxmlformats.org/presentationml/2006/main">
  <p:tag name="GENSWF_SLIDE_UID" val="{0F210FDF-3744-483F-8C90-15DFA1FFD7C7}:635"/>
</p:tagLst>
</file>

<file path=ppt/tags/tag94.xml><?xml version="1.0" encoding="utf-8"?>
<p:tagLst xmlns:a="http://schemas.openxmlformats.org/drawingml/2006/main" xmlns:r="http://schemas.openxmlformats.org/officeDocument/2006/relationships" xmlns:p="http://schemas.openxmlformats.org/presentationml/2006/main">
  <p:tag name="GENSWF_SLIDE_UID" val="{3B368D28-D563-4FC2-B581-B2FB13D87C7D}:636"/>
</p:tagLst>
</file>

<file path=ppt/tags/tag95.xml><?xml version="1.0" encoding="utf-8"?>
<p:tagLst xmlns:a="http://schemas.openxmlformats.org/drawingml/2006/main" xmlns:r="http://schemas.openxmlformats.org/officeDocument/2006/relationships" xmlns:p="http://schemas.openxmlformats.org/presentationml/2006/main">
  <p:tag name="GENSWF_SLIDE_UID" val="{30A28F78-EE5F-415B-A2DD-58BF5E323C8D}:637"/>
</p:tagLst>
</file>

<file path=ppt/tags/tag96.xml><?xml version="1.0" encoding="utf-8"?>
<p:tagLst xmlns:a="http://schemas.openxmlformats.org/drawingml/2006/main" xmlns:r="http://schemas.openxmlformats.org/officeDocument/2006/relationships" xmlns:p="http://schemas.openxmlformats.org/presentationml/2006/main">
  <p:tag name="GENSWF_SLIDE_UID" val="{F4D4D590-8B6B-448D-ADC9-EF48BCE835E0}:762"/>
</p:tagLst>
</file>

<file path=ppt/tags/tag97.xml><?xml version="1.0" encoding="utf-8"?>
<p:tagLst xmlns:a="http://schemas.openxmlformats.org/drawingml/2006/main" xmlns:r="http://schemas.openxmlformats.org/officeDocument/2006/relationships" xmlns:p="http://schemas.openxmlformats.org/presentationml/2006/main">
  <p:tag name="GENSWF_SLIDE_UID" val="{273CE8C0-11B2-454C-B5C5-ABCC3E411A46}:674"/>
</p:tagLst>
</file>

<file path=ppt/tags/tag98.xml><?xml version="1.0" encoding="utf-8"?>
<p:tagLst xmlns:a="http://schemas.openxmlformats.org/drawingml/2006/main" xmlns:r="http://schemas.openxmlformats.org/officeDocument/2006/relationships" xmlns:p="http://schemas.openxmlformats.org/presentationml/2006/main">
  <p:tag name="GENSWF_SLIDE_UID" val="{461C0BC4-E4BC-4696-A9D0-D6B8E07AF6E1}:749"/>
</p:tagLst>
</file>

<file path=ppt/tags/tag99.xml><?xml version="1.0" encoding="utf-8"?>
<p:tagLst xmlns:a="http://schemas.openxmlformats.org/drawingml/2006/main" xmlns:r="http://schemas.openxmlformats.org/officeDocument/2006/relationships" xmlns:p="http://schemas.openxmlformats.org/presentationml/2006/main">
  <p:tag name="GENSWF_SLIDE_UID" val="{6D15ADDB-6BA2-4EBA-B431-7695536866D8}:678"/>
</p:tagLst>
</file>

<file path=ppt/tags/tag100.xml><?xml version="1.0" encoding="utf-8"?>
<p:tagLst xmlns:a="http://schemas.openxmlformats.org/drawingml/2006/main" xmlns:r="http://schemas.openxmlformats.org/officeDocument/2006/relationships" xmlns:p="http://schemas.openxmlformats.org/presentationml/2006/main">
  <p:tag name="GENSWF_SLIDE_UID" val="{1678C104-6CAC-4E8A-8D97-B7106FAEF722}:797"/>
</p:tagLst>
</file>

<file path=ppt/tags/tag101.xml><?xml version="1.0" encoding="utf-8"?>
<p:tagLst xmlns:a="http://schemas.openxmlformats.org/drawingml/2006/main" xmlns:r="http://schemas.openxmlformats.org/officeDocument/2006/relationships" xmlns:p="http://schemas.openxmlformats.org/presentationml/2006/main">
  <p:tag name="GENSWF_SLIDE_UID" val="{8EA8DCB9-B3DD-46DA-966E-D7E3556DECDD}:848"/>
</p:tagLst>
</file>

<file path=ppt/tags/tag102.xml><?xml version="1.0" encoding="utf-8"?>
<p:tagLst xmlns:a="http://schemas.openxmlformats.org/drawingml/2006/main" xmlns:r="http://schemas.openxmlformats.org/officeDocument/2006/relationships" xmlns:p="http://schemas.openxmlformats.org/presentationml/2006/main">
  <p:tag name="GENSWF_SLIDE_UID" val="{E1DB5D03-7C9A-417B-8233-844691164D6A}:849"/>
</p:tagLst>
</file>

<file path=ppt/tags/tag103.xml><?xml version="1.0" encoding="utf-8"?>
<p:tagLst xmlns:a="http://schemas.openxmlformats.org/drawingml/2006/main" xmlns:r="http://schemas.openxmlformats.org/officeDocument/2006/relationships" xmlns:p="http://schemas.openxmlformats.org/presentationml/2006/main">
  <p:tag name="GENSWF_SLIDE_UID" val="{C1913092-A886-4920-B6DB-C86BE853D2BA}:850"/>
</p:tagLst>
</file>

<file path=ppt/tags/tag104.xml><?xml version="1.0" encoding="utf-8"?>
<p:tagLst xmlns:a="http://schemas.openxmlformats.org/drawingml/2006/main" xmlns:r="http://schemas.openxmlformats.org/officeDocument/2006/relationships" xmlns:p="http://schemas.openxmlformats.org/presentationml/2006/main">
  <p:tag name="GENSWF_SLIDE_UID" val="{6E6369ED-5FD3-40C3-BD23-3393D6805E91}:851"/>
</p:tagLst>
</file>

<file path=ppt/tags/tag105.xml><?xml version="1.0" encoding="utf-8"?>
<p:tagLst xmlns:a="http://schemas.openxmlformats.org/drawingml/2006/main" xmlns:r="http://schemas.openxmlformats.org/officeDocument/2006/relationships" xmlns:p="http://schemas.openxmlformats.org/presentationml/2006/main">
  <p:tag name="GENSWF_SLIDE_UID" val="{0A96F9A8-19F3-4E3C-B7F6-AF32EF7524AB}:852"/>
</p:tagLst>
</file>

<file path=ppt/tags/tag106.xml><?xml version="1.0" encoding="utf-8"?>
<p:tagLst xmlns:a="http://schemas.openxmlformats.org/drawingml/2006/main" xmlns:r="http://schemas.openxmlformats.org/officeDocument/2006/relationships" xmlns:p="http://schemas.openxmlformats.org/presentationml/2006/main">
  <p:tag name="GENSWF_SLIDE_UID" val="{AC3BB16D-A638-49EE-8F9B-8F7D28B5CD45}:796"/>
</p:tagLst>
</file>

<file path=ppt/tags/tag107.xml><?xml version="1.0" encoding="utf-8"?>
<p:tagLst xmlns:a="http://schemas.openxmlformats.org/drawingml/2006/main" xmlns:r="http://schemas.openxmlformats.org/officeDocument/2006/relationships" xmlns:p="http://schemas.openxmlformats.org/presentationml/2006/main">
  <p:tag name="GENSWF_SLIDE_UID" val="{0C168BE5-1BA5-4A4D-82F5-3E4BBCC05685}:853"/>
</p:tagLst>
</file>

<file path=ppt/tags/tag108.xml><?xml version="1.0" encoding="utf-8"?>
<p:tagLst xmlns:a="http://schemas.openxmlformats.org/drawingml/2006/main" xmlns:r="http://schemas.openxmlformats.org/officeDocument/2006/relationships" xmlns:p="http://schemas.openxmlformats.org/presentationml/2006/main">
  <p:tag name="GENSWF_SLIDE_UID" val="{F2BE7C18-B97B-4174-8B17-F593A10A4D60}:854"/>
</p:tagLst>
</file>

<file path=ppt/tags/tag109.xml><?xml version="1.0" encoding="utf-8"?>
<p:tagLst xmlns:a="http://schemas.openxmlformats.org/drawingml/2006/main" xmlns:r="http://schemas.openxmlformats.org/officeDocument/2006/relationships" xmlns:p="http://schemas.openxmlformats.org/presentationml/2006/main">
  <p:tag name="GENSWF_SLIDE_UID" val="{08C47EA7-14F2-4897-970C-1DB8673C4E42}:855"/>
</p:tagLst>
</file>

<file path=ppt/tags/tag110.xml><?xml version="1.0" encoding="utf-8"?>
<p:tagLst xmlns:a="http://schemas.openxmlformats.org/drawingml/2006/main" xmlns:r="http://schemas.openxmlformats.org/officeDocument/2006/relationships" xmlns:p="http://schemas.openxmlformats.org/presentationml/2006/main">
  <p:tag name="GENSWF_SLIDE_UID" val="{889D2F0B-3914-4C9F-96CC-2A4B6B01A6C6}:856"/>
</p:tagLst>
</file>

<file path=ppt/tags/tag111.xml><?xml version="1.0" encoding="utf-8"?>
<p:tagLst xmlns:a="http://schemas.openxmlformats.org/drawingml/2006/main" xmlns:r="http://schemas.openxmlformats.org/officeDocument/2006/relationships" xmlns:p="http://schemas.openxmlformats.org/presentationml/2006/main">
  <p:tag name="GENSWF_SLIDE_UID" val="{84E5196F-EBCA-45D8-8B5B-DFEEC9D4F4E0}:857"/>
</p:tagLst>
</file>

<file path=ppt/tags/tag112.xml><?xml version="1.0" encoding="utf-8"?>
<p:tagLst xmlns:a="http://schemas.openxmlformats.org/drawingml/2006/main" xmlns:r="http://schemas.openxmlformats.org/officeDocument/2006/relationships" xmlns:p="http://schemas.openxmlformats.org/presentationml/2006/main">
  <p:tag name="GENSWF_SLIDE_UID" val="{298AAFF7-1297-4220-8BF8-2925794F0457}:858"/>
</p:tagLst>
</file>

<file path=ppt/tags/tag113.xml><?xml version="1.0" encoding="utf-8"?>
<p:tagLst xmlns:a="http://schemas.openxmlformats.org/drawingml/2006/main" xmlns:r="http://schemas.openxmlformats.org/officeDocument/2006/relationships" xmlns:p="http://schemas.openxmlformats.org/presentationml/2006/main">
  <p:tag name="GENSWF_SLIDE_UID" val="{4A20A371-7B39-43CF-8F16-8906A6223259}:711"/>
</p:tagLst>
</file>

<file path=ppt/tags/tag114.xml><?xml version="1.0" encoding="utf-8"?>
<p:tagLst xmlns:a="http://schemas.openxmlformats.org/drawingml/2006/main" xmlns:r="http://schemas.openxmlformats.org/officeDocument/2006/relationships" xmlns:p="http://schemas.openxmlformats.org/presentationml/2006/main">
  <p:tag name="GENSWF_SLIDE_UID" val="{B0C57948-DDB3-4DA7-85B0-F6F0197F4EB7}:686"/>
</p:tagLst>
</file>

<file path=ppt/tags/tag115.xml><?xml version="1.0" encoding="utf-8"?>
<p:tagLst xmlns:a="http://schemas.openxmlformats.org/drawingml/2006/main" xmlns:r="http://schemas.openxmlformats.org/officeDocument/2006/relationships" xmlns:p="http://schemas.openxmlformats.org/presentationml/2006/main">
  <p:tag name="GENSWF_SLIDE_UID" val="{0BB060A5-9825-49D0-BB8A-163CE8D9D151}:687"/>
</p:tagLst>
</file>

<file path=ppt/tags/tag116.xml><?xml version="1.0" encoding="utf-8"?>
<p:tagLst xmlns:a="http://schemas.openxmlformats.org/drawingml/2006/main" xmlns:r="http://schemas.openxmlformats.org/officeDocument/2006/relationships" xmlns:p="http://schemas.openxmlformats.org/presentationml/2006/main">
  <p:tag name="GENSWF_SLIDE_UID" val="{311FE48F-284C-4498-A749-7DA9EBB67B83}:688"/>
</p:tagLst>
</file>

<file path=ppt/tags/tag117.xml><?xml version="1.0" encoding="utf-8"?>
<p:tagLst xmlns:a="http://schemas.openxmlformats.org/drawingml/2006/main" xmlns:r="http://schemas.openxmlformats.org/officeDocument/2006/relationships" xmlns:p="http://schemas.openxmlformats.org/presentationml/2006/main">
  <p:tag name="GENSWF_SLIDE_UID" val="{D2099512-CB45-464D-8509-7C16509E1314}:689"/>
</p:tagLst>
</file>

<file path=ppt/tags/tag118.xml><?xml version="1.0" encoding="utf-8"?>
<p:tagLst xmlns:a="http://schemas.openxmlformats.org/drawingml/2006/main" xmlns:r="http://schemas.openxmlformats.org/officeDocument/2006/relationships" xmlns:p="http://schemas.openxmlformats.org/presentationml/2006/main">
  <p:tag name="GENSWF_SLIDE_UID" val="{947BB858-6F9E-4C22-B580-ADC5E1F873A8}:690"/>
</p:tagLst>
</file>

<file path=ppt/tags/tag119.xml><?xml version="1.0" encoding="utf-8"?>
<p:tagLst xmlns:a="http://schemas.openxmlformats.org/drawingml/2006/main" xmlns:r="http://schemas.openxmlformats.org/officeDocument/2006/relationships" xmlns:p="http://schemas.openxmlformats.org/presentationml/2006/main">
  <p:tag name="GENSWF_SLIDE_UID" val="{318852BF-1D9E-4FA5-9816-B135B642801A}:691"/>
</p:tagLst>
</file>

<file path=ppt/tags/tag120.xml><?xml version="1.0" encoding="utf-8"?>
<p:tagLst xmlns:a="http://schemas.openxmlformats.org/drawingml/2006/main" xmlns:r="http://schemas.openxmlformats.org/officeDocument/2006/relationships" xmlns:p="http://schemas.openxmlformats.org/presentationml/2006/main">
  <p:tag name="GENSWF_SLIDE_UID" val="{9A7D1551-4BA8-43A4-BFE4-AEE17AEAAC2B}:692"/>
</p:tagLst>
</file>

<file path=ppt/tags/tag121.xml><?xml version="1.0" encoding="utf-8"?>
<p:tagLst xmlns:a="http://schemas.openxmlformats.org/drawingml/2006/main" xmlns:r="http://schemas.openxmlformats.org/officeDocument/2006/relationships" xmlns:p="http://schemas.openxmlformats.org/presentationml/2006/main">
  <p:tag name="GENSWF_SLIDE_UID" val="{974B72A7-EEC5-4A40-9547-E86A78A236F8}:693"/>
</p:tagLst>
</file>

<file path=ppt/tags/tag122.xml><?xml version="1.0" encoding="utf-8"?>
<p:tagLst xmlns:a="http://schemas.openxmlformats.org/drawingml/2006/main" xmlns:r="http://schemas.openxmlformats.org/officeDocument/2006/relationships" xmlns:p="http://schemas.openxmlformats.org/presentationml/2006/main">
  <p:tag name="GENSWF_SLIDE_UID" val="{A308BB0D-E797-4BAF-910A-8D900F9304B2}:694"/>
</p:tagLst>
</file>

<file path=ppt/tags/tag123.xml><?xml version="1.0" encoding="utf-8"?>
<p:tagLst xmlns:a="http://schemas.openxmlformats.org/drawingml/2006/main" xmlns:r="http://schemas.openxmlformats.org/officeDocument/2006/relationships" xmlns:p="http://schemas.openxmlformats.org/presentationml/2006/main">
  <p:tag name="GENSWF_SLIDE_UID" val="{CD264D5E-B2E3-41AE-A02D-8599D29CC131}:695"/>
</p:tagLst>
</file>

<file path=ppt/tags/tag124.xml><?xml version="1.0" encoding="utf-8"?>
<p:tagLst xmlns:a="http://schemas.openxmlformats.org/drawingml/2006/main" xmlns:r="http://schemas.openxmlformats.org/officeDocument/2006/relationships" xmlns:p="http://schemas.openxmlformats.org/presentationml/2006/main">
  <p:tag name="GENSWF_SLIDE_UID" val="{4406E1AA-03AC-416B-8ACD-A77CED3F2C67}:696"/>
</p:tagLst>
</file>

<file path=ppt/tags/tag125.xml><?xml version="1.0" encoding="utf-8"?>
<p:tagLst xmlns:a="http://schemas.openxmlformats.org/drawingml/2006/main" xmlns:r="http://schemas.openxmlformats.org/officeDocument/2006/relationships" xmlns:p="http://schemas.openxmlformats.org/presentationml/2006/main">
  <p:tag name="GENSWF_SLIDE_UID" val="{AFB4F07B-99E9-49A9-84BC-E35B8E116317}:697"/>
</p:tagLst>
</file>

<file path=ppt/tags/tag126.xml><?xml version="1.0" encoding="utf-8"?>
<p:tagLst xmlns:a="http://schemas.openxmlformats.org/drawingml/2006/main" xmlns:r="http://schemas.openxmlformats.org/officeDocument/2006/relationships" xmlns:p="http://schemas.openxmlformats.org/presentationml/2006/main">
  <p:tag name="GENSWF_SLIDE_UID" val="{A8C1DBB0-780E-40FC-8AEF-8BC2BE6B7D6F}:698"/>
</p:tagLst>
</file>

<file path=ppt/tags/tag127.xml><?xml version="1.0" encoding="utf-8"?>
<p:tagLst xmlns:a="http://schemas.openxmlformats.org/drawingml/2006/main" xmlns:r="http://schemas.openxmlformats.org/officeDocument/2006/relationships" xmlns:p="http://schemas.openxmlformats.org/presentationml/2006/main">
  <p:tag name="GENSWF_SLIDE_UID" val="{7D59216E-1FB4-4B8A-97A9-AFB4A46787CB}:699"/>
</p:tagLst>
</file>

<file path=ppt/tags/tag128.xml><?xml version="1.0" encoding="utf-8"?>
<p:tagLst xmlns:a="http://schemas.openxmlformats.org/drawingml/2006/main" xmlns:r="http://schemas.openxmlformats.org/officeDocument/2006/relationships" xmlns:p="http://schemas.openxmlformats.org/presentationml/2006/main">
  <p:tag name="GENSWF_SLIDE_UID" val="{A24909F6-C208-42BB-9B96-EC71C634CC72}:700"/>
</p:tagLst>
</file>

<file path=ppt/tags/tag129.xml><?xml version="1.0" encoding="utf-8"?>
<p:tagLst xmlns:a="http://schemas.openxmlformats.org/drawingml/2006/main" xmlns:r="http://schemas.openxmlformats.org/officeDocument/2006/relationships" xmlns:p="http://schemas.openxmlformats.org/presentationml/2006/main">
  <p:tag name="GENSWF_SLIDE_UID" val="{344AD3E7-CDBF-4013-AAFC-55E897CB411B}:701"/>
</p:tagLst>
</file>

<file path=ppt/tags/tag130.xml><?xml version="1.0" encoding="utf-8"?>
<p:tagLst xmlns:a="http://schemas.openxmlformats.org/drawingml/2006/main" xmlns:r="http://schemas.openxmlformats.org/officeDocument/2006/relationships" xmlns:p="http://schemas.openxmlformats.org/presentationml/2006/main">
  <p:tag name="GENSWF_SLIDE_UID" val="{E058E30B-FB93-4B42-A131-AF5637AA7F3D}:702"/>
</p:tagLst>
</file>

<file path=ppt/tags/tag131.xml><?xml version="1.0" encoding="utf-8"?>
<p:tagLst xmlns:a="http://schemas.openxmlformats.org/drawingml/2006/main" xmlns:r="http://schemas.openxmlformats.org/officeDocument/2006/relationships" xmlns:p="http://schemas.openxmlformats.org/presentationml/2006/main">
  <p:tag name="GENSWF_SLIDE_UID" val="{7CC84D57-9E8F-4C79-AEFD-5BF23109D28D}:703"/>
</p:tagLst>
</file>

<file path=ppt/tags/tag132.xml><?xml version="1.0" encoding="utf-8"?>
<p:tagLst xmlns:a="http://schemas.openxmlformats.org/drawingml/2006/main" xmlns:r="http://schemas.openxmlformats.org/officeDocument/2006/relationships" xmlns:p="http://schemas.openxmlformats.org/presentationml/2006/main">
  <p:tag name="GENSWF_SLIDE_UID" val="{3F5206F5-CEC5-477A-9755-CD6192AC72C2}:704"/>
</p:tagLst>
</file>

<file path=ppt/tags/tag133.xml><?xml version="1.0" encoding="utf-8"?>
<p:tagLst xmlns:a="http://schemas.openxmlformats.org/drawingml/2006/main" xmlns:r="http://schemas.openxmlformats.org/officeDocument/2006/relationships" xmlns:p="http://schemas.openxmlformats.org/presentationml/2006/main">
  <p:tag name="GENSWF_SLIDE_UID" val="{07D633B7-5986-441E-8A30-AC4B10A1C79A}:705"/>
</p:tagLst>
</file>

<file path=ppt/tags/tag134.xml><?xml version="1.0" encoding="utf-8"?>
<p:tagLst xmlns:a="http://schemas.openxmlformats.org/drawingml/2006/main" xmlns:r="http://schemas.openxmlformats.org/officeDocument/2006/relationships" xmlns:p="http://schemas.openxmlformats.org/presentationml/2006/main">
  <p:tag name="GENSWF_SLIDE_UID" val="{250A467F-3C32-48C3-9551-BBF7A4F0F631}:706"/>
</p:tagLst>
</file>

<file path=ppt/tags/tag135.xml><?xml version="1.0" encoding="utf-8"?>
<p:tagLst xmlns:a="http://schemas.openxmlformats.org/drawingml/2006/main" xmlns:r="http://schemas.openxmlformats.org/officeDocument/2006/relationships" xmlns:p="http://schemas.openxmlformats.org/presentationml/2006/main">
  <p:tag name="GENSWF_SLIDE_UID" val="{4053AC27-2BAB-4A49-BF25-98C3D4484838}:707"/>
</p:tagLst>
</file>

<file path=ppt/theme/theme1.xml><?xml version="1.0" encoding="utf-8"?>
<a:theme xmlns:a="http://schemas.openxmlformats.org/drawingml/2006/main" name="Template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TEMPLATE-PGO(16_9)</Template>
  <TotalTime>23146</TotalTime>
  <Words>6959</Words>
  <Application>Microsoft Office PowerPoint</Application>
  <PresentationFormat>Geniş ekran</PresentationFormat>
  <Paragraphs>3571</Paragraphs>
  <Slides>134</Slides>
  <Notes>134</Notes>
  <HiddenSlides>0</HiddenSlides>
  <MMClips>20</MMClips>
  <ScaleCrop>false</ScaleCrop>
  <HeadingPairs>
    <vt:vector size="6" baseType="variant">
      <vt:variant>
        <vt:lpstr>Kullanılan Yazı Tipleri</vt:lpstr>
      </vt:variant>
      <vt:variant>
        <vt:i4>12</vt:i4>
      </vt:variant>
      <vt:variant>
        <vt:lpstr>Tema</vt:lpstr>
      </vt:variant>
      <vt:variant>
        <vt:i4>1</vt:i4>
      </vt:variant>
      <vt:variant>
        <vt:lpstr>Slayt Başlıkları</vt:lpstr>
      </vt:variant>
      <vt:variant>
        <vt:i4>134</vt:i4>
      </vt:variant>
    </vt:vector>
  </HeadingPairs>
  <TitlesOfParts>
    <vt:vector size="147" baseType="lpstr">
      <vt:lpstr>굴림</vt:lpstr>
      <vt:lpstr>AhkioW00-Bold</vt:lpstr>
      <vt:lpstr>Arial</vt:lpstr>
      <vt:lpstr>Calibri</vt:lpstr>
      <vt:lpstr>Corbel</vt:lpstr>
      <vt:lpstr>Fira Sans Extra Condensed</vt:lpstr>
      <vt:lpstr>Helvetica</vt:lpstr>
      <vt:lpstr>matemitoo</vt:lpstr>
      <vt:lpstr>Open Sans</vt:lpstr>
      <vt:lpstr>Roboto</vt:lpstr>
      <vt:lpstr>Times New Roman</vt:lpstr>
      <vt:lpstr>Verdana</vt:lpstr>
      <vt:lpstr>Template PresentationGo</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634_anadolunun_turklesmesi</dc:title>
  <dc:creator>Erkan İSANMAZ</dc:creator>
  <dc:description>© Copyright sosyalbilgiler.biz</dc:description>
  <cp:lastModifiedBy>HP</cp:lastModifiedBy>
  <cp:revision>907</cp:revision>
  <dcterms:created xsi:type="dcterms:W3CDTF">2014-11-26T05:14:11Z</dcterms:created>
  <dcterms:modified xsi:type="dcterms:W3CDTF">2026-09-17T20:16:48Z</dcterms:modified>
</cp:coreProperties>
</file>