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89" r:id="rId7"/>
    <p:sldId id="283" r:id="rId8"/>
    <p:sldId id="284" r:id="rId9"/>
    <p:sldId id="262" r:id="rId10"/>
    <p:sldId id="263" r:id="rId11"/>
    <p:sldId id="264" r:id="rId12"/>
    <p:sldId id="287" r:id="rId13"/>
    <p:sldId id="285" r:id="rId14"/>
    <p:sldId id="286" r:id="rId15"/>
    <p:sldId id="266" r:id="rId16"/>
    <p:sldId id="267" r:id="rId17"/>
    <p:sldId id="268" r:id="rId18"/>
    <p:sldId id="270" r:id="rId19"/>
    <p:sldId id="271" r:id="rId20"/>
    <p:sldId id="272" r:id="rId21"/>
    <p:sldId id="273" r:id="rId22"/>
    <p:sldId id="274" r:id="rId23"/>
    <p:sldId id="275" r:id="rId24"/>
    <p:sldId id="288" r:id="rId25"/>
    <p:sldId id="277" r:id="rId26"/>
    <p:sldId id="278" r:id="rId27"/>
    <p:sldId id="279" r:id="rId28"/>
    <p:sldId id="280" r:id="rId29"/>
    <p:sldId id="281" r:id="rId30"/>
    <p:sldId id="282" r:id="rId3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5" d="100"/>
          <a:sy n="85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519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Koordinat sistemi ve konum özelliklerini keşfediyoruz.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Bugünün kazanımı.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görev.
⏱️ SÜRE: 2 dk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durak.
⏱️ SÜRE: 1 dk
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Koordinat sistemi kavramları.
⏱️ SÜRE: 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Paralel ve meridyen özelliklerini ayırt edin.
⏱️ SÜRE: 1,5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Mutlak ve göreceli konum ayrımı.
⏱️ SÜRE: 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Mutlak mı göreceli mi?
⏱️ SÜRE: 1,5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Yedi kıta.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Mavi Vatan ve jeopolitik önem.
⏱️ SÜRE: 3 dk
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Kara ve deniz komşularımız.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Kalkın-oturun.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Bilgi/yorum.
⏱️ SÜRE: 2-3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Kendi hayat.
⏱️ SÜRE: 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Kilitler.
⏱️ SÜRE: 3 dk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Kapanış.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18872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 SINIF SOSYAL BİLGİLER  ·  2. Öğrenme Alanı Evimiz Dünya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Ülkemizin, Kıtaların ve</a:t>
            </a:r>
            <a:endParaRPr lang="en-US" sz="40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Okyanusların Konum Özellikleri</a:t>
            </a:r>
            <a:endParaRPr lang="en-US" sz="40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397764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Dünya'nın koordinatlarını ve Türkiye'nin konumunu keşfet!</a:t>
            </a:r>
            <a:endParaRPr lang="en-US" sz="1500" dirty="0"/>
          </a:p>
        </p:txBody>
      </p:sp>
      <p:pic>
        <p:nvPicPr>
          <p:cNvPr id="10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243F6FA-3610-6388-5845-3B36CB82F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66424" y="4690872"/>
            <a:ext cx="2578768" cy="25787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SB.6.2.1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7273"/>
            </a:avLst>
          </a:prstGeom>
          <a:solidFill>
            <a:srgbClr val="2E2A6B"/>
          </a:solidFill>
          <a:ln/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914400" y="1938528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🎯</a:t>
            </a:r>
            <a:endParaRPr lang="en-US" sz="2600" dirty="0"/>
          </a:p>
        </p:txBody>
      </p:sp>
      <p:sp>
        <p:nvSpPr>
          <p:cNvPr id="7" name="Text 5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"Ülkemizin, kıtaların ve okyanusların konum özelliklerini belirleyebilme."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1106424" y="370332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1106424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🎯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Tanımlarım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684720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Koordinat sistemi, paralel ve meridyen kavramlarını tanımlarım.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3904488" y="370332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3904488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📖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Ayırt ederim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3482784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konum ve göreceli konum arasındaki farkı ayırt ederim.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670255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670255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🔍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Belirlerim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6280848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Türkiye'nin, kıtaların ve okyanusların konumunu belirlerim.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9500616" y="3703320"/>
            <a:ext cx="822960" cy="82296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950061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💡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Yorumlarım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9078912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 Vatan ve jeopolitik önem kavramlarını yorumlarım.</a:t>
            </a:r>
            <a:endParaRPr lang="en-US" sz="105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9" name="Text 7"/>
          <p:cNvSpPr/>
          <p:nvPr/>
        </p:nvSpPr>
        <p:spPr>
          <a:xfrm>
            <a:off x="804672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🧭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Paralel mi, Meridyen mi?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1783080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Özellik paralele mi meridyene mi ait?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13" name="Shape 11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37376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🗺️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Konum Eşleştirme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7415784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konum mu göreceli konum mu?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18" name="Shape 16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0467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🌍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Kıta-Okyanus Eşleştirme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1783080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Kıtayı veya okyanusu doğru tanımla.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23" name="Shape 21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4" name="Text 22"/>
          <p:cNvSpPr/>
          <p:nvPr/>
        </p:nvSpPr>
        <p:spPr>
          <a:xfrm>
            <a:off x="643737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🔐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Koordinat Şifresi</a:t>
            </a:r>
            <a:endParaRPr lang="en-US" sz="1350" dirty="0"/>
          </a:p>
        </p:txBody>
      </p:sp>
      <p:sp>
        <p:nvSpPr>
          <p:cNvPr id="26" name="Text 24"/>
          <p:cNvSpPr/>
          <p:nvPr/>
        </p:nvSpPr>
        <p:spPr>
          <a:xfrm>
            <a:off x="7415784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Room'da kilitleri aç.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0526"/>
            </a:avLst>
          </a:prstGeom>
          <a:solidFill>
            <a:srgbClr val="E9971B"/>
          </a:solidFill>
          <a:ln/>
        </p:spPr>
      </p:sp>
      <p:sp>
        <p:nvSpPr>
          <p:cNvPr id="28" name="Shape 26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29" name="Text 27"/>
          <p:cNvSpPr/>
          <p:nvPr/>
        </p:nvSpPr>
        <p:spPr>
          <a:xfrm>
            <a:off x="868680" y="536752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</a:rPr>
              <a:t>★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300" dirty="0"/>
          </a:p>
        </p:txBody>
      </p:sp>
      <p:pic>
        <p:nvPicPr>
          <p:cNvPr id="31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2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HARİTAMIZ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8421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1691640" y="189280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🧭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2468880" y="1837944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Koordinat Sistemi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Paralel, meridyen, Ekvator, Greenwich nedir?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8421"/>
            </a:avLst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200" dirty="0"/>
          </a:p>
        </p:txBody>
      </p:sp>
      <p:sp>
        <p:nvSpPr>
          <p:cNvPr id="14" name="Shape 12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1691640" y="3008376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🗺️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2468880" y="2953512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Türkiye'nin Konumu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ve göreceli konum özellikleri.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8421"/>
            </a:avLst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200" dirty="0"/>
          </a:p>
        </p:txBody>
      </p:sp>
      <p:sp>
        <p:nvSpPr>
          <p:cNvPr id="21" name="Shape 19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2" name="Text 20"/>
          <p:cNvSpPr/>
          <p:nvPr/>
        </p:nvSpPr>
        <p:spPr>
          <a:xfrm>
            <a:off x="1691640" y="4123944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🌍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2468880" y="406908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Kıtalar ve Okyanuslar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kıta ve 5 okyanus nelerdir?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8421"/>
            </a:avLst>
          </a:prstGeom>
          <a:solidFill>
            <a:srgbClr val="2E2A6B"/>
          </a:solidFill>
          <a:ln/>
        </p:spPr>
      </p:sp>
      <p:sp>
        <p:nvSpPr>
          <p:cNvPr id="27" name="Text 25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200" dirty="0"/>
          </a:p>
        </p:txBody>
      </p:sp>
      <p:sp>
        <p:nvSpPr>
          <p:cNvPr id="28" name="Shape 26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1691640" y="523951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🚢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2468880" y="5184648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 Vatan ve Jeopolitik</a:t>
            </a: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Deniz hakları ve stratejik önem.</a:t>
            </a:r>
            <a:endParaRPr lang="en-US" sz="11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KOORDİNAT SİSTEMİ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657600" cy="2743200"/>
          </a:xfrm>
          <a:prstGeom prst="roundRect">
            <a:avLst>
              <a:gd name="adj" fmla="val 2667"/>
            </a:avLst>
          </a:prstGeom>
          <a:solidFill>
            <a:srgbClr val="FFFFFF"/>
          </a:solidFill>
          <a:ln/>
        </p:spPr>
      </p:sp>
      <p:sp>
        <p:nvSpPr>
          <p:cNvPr id="20" name="Text 17"/>
          <p:cNvSpPr/>
          <p:nvPr/>
        </p:nvSpPr>
        <p:spPr>
          <a:xfrm>
            <a:off x="548640" y="5870448"/>
            <a:ext cx="11091672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ND Sosyal Bilgiler Atölyesi</a:t>
            </a:r>
            <a:endParaRPr lang="en-US" sz="800" dirty="0"/>
          </a:p>
        </p:txBody>
      </p:sp>
      <p:pic>
        <p:nvPicPr>
          <p:cNvPr id="21" name="Image 1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2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5</a:t>
            </a:r>
            <a:endParaRPr lang="en-US" sz="900" dirty="0"/>
          </a:p>
        </p:txBody>
      </p:sp>
      <p:pic>
        <p:nvPicPr>
          <p:cNvPr id="24" name="Resim 23">
            <a:extLst>
              <a:ext uri="{FF2B5EF4-FFF2-40B4-BE49-F238E27FC236}">
                <a16:creationId xmlns:a16="http://schemas.microsoft.com/office/drawing/2014/main" id="{9DBDA565-03FF-77FE-FCC1-1E378017CA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862" y="961292"/>
            <a:ext cx="10598638" cy="49091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60A8F608-29A3-241B-DC8C-91C13EF35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E0740BBE-94B3-45D0-A9EB-177F4D20DA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33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82FAF838-4D30-3F57-9FED-60BE1B8A1B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0" descr="/home/claude/work/logo.png">
            <a:extLst>
              <a:ext uri="{FF2B5EF4-FFF2-40B4-BE49-F238E27FC236}">
                <a16:creationId xmlns:a16="http://schemas.microsoft.com/office/drawing/2014/main" id="{1E8E296E-BDEE-78B1-E82D-71EBF1A2B1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01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0FEC5897-30D8-62BE-E9C4-287ADB4A6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4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Paralel mi, Meridyen mi?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özellikler PARALELe mi, MERİDYENe mi aittir? Grubunla karar ver — cevapları öğretmenin açacak!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🔢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Toplam 180 tanedir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⏱️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Arası 4 dakika saat farkı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📏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Arası 111 km mesafe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🌐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Kutupları birleştirir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7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Toplam 180 tane paralel, 111 km paralel aralığı; 4 dakikalık saat farkı ve kutup birleşimi meridyene aittir.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Toplam 180 tanedir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PARALEL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Arası 4 dakika saat farkı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MERİDYEN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Arası 111 km mesafe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PARALEL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Kutupları birleştirir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MERİDYEN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8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TÜRKİYE'NİN KONUMU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394960"/>
            <a:ext cx="10515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Mutlak konum matematiksel; göreceli konum coğrafi-ekonomik-siyasi özelliklerle ilgilidir.</a:t>
            </a:r>
            <a:endParaRPr lang="en-US" sz="1250" dirty="0"/>
          </a:p>
        </p:txBody>
      </p:sp>
      <p:pic>
        <p:nvPicPr>
          <p:cNvPr id="15" name="Resim 14">
            <a:extLst>
              <a:ext uri="{FF2B5EF4-FFF2-40B4-BE49-F238E27FC236}">
                <a16:creationId xmlns:a16="http://schemas.microsoft.com/office/drawing/2014/main" id="{B25449E8-24A6-CE15-6A0F-E1C3D88854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85800"/>
            <a:ext cx="12191999" cy="6172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674EE262-25B0-9DF9-EFBB-7165AC221B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1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1E18273-A5C1-7837-7A7C-26F1228E7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E1126878-94C7-A6C4-7E06-E3C636B028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6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Konum Eşleştirme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ifadeler MUTLAK konumla mı, GÖRECELİ konumla mı ilgilidir?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🌉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Asya–Avrupa köprüsü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🍂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Dört mevsim belirgin yaşanır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⛵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Boğazlara sahip tek ülke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🧭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Kuzey Yarım Küre'de yer alır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Coğrafi köprü ve boğazlar göreceli konum; mevsimler ve yarım küre mutlak konumla ilgilidir.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Asya–Avrupa köprüsü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GÖRECELİ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Dört mevsim belirgin yaşanır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Boğazlara sahip tek ülke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GÖRECELİ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Kuzey Yarım Küre'de yer alır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KITALAR VE OKYANUSLAR</a:t>
            </a:r>
            <a:endParaRPr lang="en-US" sz="1200" dirty="0"/>
          </a:p>
        </p:txBody>
      </p:sp>
      <p:sp>
        <p:nvSpPr>
          <p:cNvPr id="38" name="Text 35"/>
          <p:cNvSpPr/>
          <p:nvPr/>
        </p:nvSpPr>
        <p:spPr>
          <a:xfrm>
            <a:off x="10681498" y="402336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42" name="Text 3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13</a:t>
            </a:r>
            <a:endParaRPr lang="en-US" sz="900" dirty="0"/>
          </a:p>
        </p:txBody>
      </p:sp>
      <p:pic>
        <p:nvPicPr>
          <p:cNvPr id="44" name="Resim 43">
            <a:extLst>
              <a:ext uri="{FF2B5EF4-FFF2-40B4-BE49-F238E27FC236}">
                <a16:creationId xmlns:a16="http://schemas.microsoft.com/office/drawing/2014/main" id="{E4C4AEBC-54F5-9127-3F31-005F7C5A54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76656"/>
            <a:ext cx="12192000" cy="61813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Kıta-Okyanus Eşleştirme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tanımlar hangi kıtaya veya okyanusa aittir? Grubunla karar ver!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🏔️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kıta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🌊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Antarktika'yı çevreler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🦘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küçük kıta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🌊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okyanus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Asya en büyük kıta, Okyanusya en küçük kıta; Güney Okyanusu Antarktika'yı çevreler, Büyük Okyanus en büyüktür.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kıta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ASYA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Antarktika'yı çevreler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G. OKYANUSU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küçük kıta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9971B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OKYANUSYA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okyanus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BÜYÜK OKY.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DURAK · MAVİ VATAN VE JEOPOLİTİK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4800600" cy="3474720"/>
          </a:xfrm>
          <a:prstGeom prst="roundRect">
            <a:avLst>
              <a:gd name="adj" fmla="val 2105"/>
            </a:avLst>
          </a:prstGeom>
          <a:solidFill>
            <a:srgbClr val="FFFFFF"/>
          </a:solidFill>
          <a:ln/>
        </p:spPr>
      </p:sp>
      <p:sp>
        <p:nvSpPr>
          <p:cNvPr id="12" name="Text 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17</a:t>
            </a:r>
            <a:endParaRPr lang="en-US" sz="900" dirty="0"/>
          </a:p>
        </p:txBody>
      </p:sp>
      <p:pic>
        <p:nvPicPr>
          <p:cNvPr id="15" name="Resim 14">
            <a:extLst>
              <a:ext uri="{FF2B5EF4-FFF2-40B4-BE49-F238E27FC236}">
                <a16:creationId xmlns:a16="http://schemas.microsoft.com/office/drawing/2014/main" id="{BFC5FDC2-9338-7BF6-D529-B2F7254E92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73722"/>
            <a:ext cx="12192000" cy="60842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TÜRKİYE'NİN KOMŞULARI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548640" y="5901319"/>
            <a:ext cx="11091672" cy="590921"/>
          </a:xfrm>
          <a:prstGeom prst="roundRect">
            <a:avLst>
              <a:gd name="adj" fmla="val 9412"/>
            </a:avLst>
          </a:prstGeom>
          <a:solidFill>
            <a:srgbClr val="2E2A6B"/>
          </a:solidFill>
          <a:ln/>
        </p:spPr>
      </p:sp>
      <p:sp>
        <p:nvSpPr>
          <p:cNvPr id="10" name="Text 7"/>
          <p:cNvSpPr/>
          <p:nvPr/>
        </p:nvSpPr>
        <p:spPr>
          <a:xfrm>
            <a:off x="822960" y="5970954"/>
            <a:ext cx="10515600" cy="3875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Türkiye'nin komşulukları hem karadan hem denizden çeşitlenir; bu da onu stratejik bir konuma taşır.</a:t>
            </a:r>
            <a:endParaRPr lang="en-US" sz="1250" dirty="0"/>
          </a:p>
        </p:txBody>
      </p:sp>
      <p:sp>
        <p:nvSpPr>
          <p:cNvPr id="12" name="Text 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18</a:t>
            </a:r>
            <a:endParaRPr lang="en-US" sz="900" dirty="0"/>
          </a:p>
        </p:txBody>
      </p:sp>
      <p:pic>
        <p:nvPicPr>
          <p:cNvPr id="14" name="Resim 13">
            <a:extLst>
              <a:ext uri="{FF2B5EF4-FFF2-40B4-BE49-F238E27FC236}">
                <a16:creationId xmlns:a16="http://schemas.microsoft.com/office/drawing/2014/main" id="{D796C4E3-6678-A867-03D0-8AFD2C200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773802"/>
            <a:ext cx="12129247" cy="49937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ifadeyi okuyacağım. DOĞRUYSA AYAĞA KALK, YANLIŞSA OTUR! Önce grubunuz karar versin.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6" name="Shape 4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Toplam 360 paralel vardır.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81344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0" name="Shape 8"/>
          <p:cNvSpPr/>
          <p:nvPr/>
        </p:nvSpPr>
        <p:spPr>
          <a:xfrm>
            <a:off x="6409944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7050024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Ardışık iki paralel arası 111 km'dir.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48640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4" name="Shape 12"/>
          <p:cNvSpPr/>
          <p:nvPr/>
        </p:nvSpPr>
        <p:spPr>
          <a:xfrm>
            <a:off x="777240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1417320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 güney yarım kürededir.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8" name="Shape 16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okyanus Büyük Okyanus'tur.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548640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2" name="Shape 20"/>
          <p:cNvSpPr/>
          <p:nvPr/>
        </p:nvSpPr>
        <p:spPr>
          <a:xfrm>
            <a:off x="777240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1417320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 Vatan sadece Karadeniz'i kapsar.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6181344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6" name="Shape 24"/>
          <p:cNvSpPr/>
          <p:nvPr/>
        </p:nvSpPr>
        <p:spPr>
          <a:xfrm>
            <a:off x="6409944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7050024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Boğazlara sahip olmak göreceli konumla ilgilidir.</a:t>
            </a:r>
            <a:endParaRPr lang="en-US" sz="120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19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  ·  Cevaplar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5" name="Text 3"/>
          <p:cNvSpPr/>
          <p:nvPr/>
        </p:nvSpPr>
        <p:spPr>
          <a:xfrm>
            <a:off x="777240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Toplam 360 paralel vardır.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777240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6181344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6409944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Ardışık iki paralel arası 111 km'dir.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409944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48640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3" name="Text 11"/>
          <p:cNvSpPr/>
          <p:nvPr/>
        </p:nvSpPr>
        <p:spPr>
          <a:xfrm>
            <a:off x="777240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 güney yarım kürededir.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777240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181344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7" name="Text 15"/>
          <p:cNvSpPr/>
          <p:nvPr/>
        </p:nvSpPr>
        <p:spPr>
          <a:xfrm>
            <a:off x="6409944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okyanus Büyük Okyanus'tur.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6409944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548640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1" name="Text 19"/>
          <p:cNvSpPr/>
          <p:nvPr/>
        </p:nvSpPr>
        <p:spPr>
          <a:xfrm>
            <a:off x="777240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 Vatan sadece Karadeniz'i kapsar.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777240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5" name="Text 23"/>
          <p:cNvSpPr/>
          <p:nvPr/>
        </p:nvSpPr>
        <p:spPr>
          <a:xfrm>
            <a:off x="6409944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Boğazlara sahip olmak göreceli konumla ilgilidir.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6409944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20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AA5DA548-9C5F-3C37-374E-A8BD476C88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8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640080" y="186994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5" name="Text 3"/>
          <p:cNvSpPr/>
          <p:nvPr/>
        </p:nvSpPr>
        <p:spPr>
          <a:xfrm>
            <a:off x="640080" y="18699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🧭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1417320" y="1691640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Koordinat Sistemi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663440" y="1691640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Paralel (180) ve meridyenler (360) konum belirleme araçlarıdır.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640080" y="2793492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9" name="Text 7"/>
          <p:cNvSpPr/>
          <p:nvPr/>
        </p:nvSpPr>
        <p:spPr>
          <a:xfrm>
            <a:off x="640080" y="279349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🗺️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417320" y="2615184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Konum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663440" y="2615184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Türkiye: 36°–42° K, 26°–45° D; ılıman kuşak, dört mevsim.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40080" y="3717036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3717036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🌐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417320" y="3538728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 Konum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4663440" y="3538728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Asya–Avrupa köprüsü, boğazlar, enerji koridoru.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40080" y="4640580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7" name="Text 15"/>
          <p:cNvSpPr/>
          <p:nvPr/>
        </p:nvSpPr>
        <p:spPr>
          <a:xfrm>
            <a:off x="640080" y="464058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🌍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417320" y="4462272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Kıtalar ve Okyanuslar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4663440" y="4462272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kıta (en büyük Asya), 5 okyanus (en büyük Pasifik).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640080" y="5564124"/>
            <a:ext cx="566928" cy="566928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1" name="Text 19"/>
          <p:cNvSpPr/>
          <p:nvPr/>
        </p:nvSpPr>
        <p:spPr>
          <a:xfrm>
            <a:off x="640080" y="5564124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🚢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417320" y="5385816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 Vatan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4663440" y="5385816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Türkiye'nin deniz yetki alanları; petrol, doğalgaz arama.</a:t>
            </a:r>
            <a:endParaRPr lang="en-US" sz="1150" dirty="0"/>
          </a:p>
        </p:txBody>
      </p:sp>
      <p:pic>
        <p:nvPicPr>
          <p:cNvPr id="2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5" name="Text 2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1/2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1965960"/>
            <a:ext cx="5532120" cy="22860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  BİLGİ SORULARI (5)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777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Paralel ve meridyen kavramlarını tanımlayınız.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Türkiye'nin mutlak konumunu yazınız.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Yeryüzündeki 7 kıtayı sayınız.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5 okyanusu yazınız ve en büyüğünü belirtiniz.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Mavi Vatan kavramını açıklayınız.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263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6263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E45B4E"/>
          </a:solidFill>
          <a:ln/>
        </p:spPr>
      </p:sp>
      <p:sp>
        <p:nvSpPr>
          <p:cNvPr id="11" name="Shape 9"/>
          <p:cNvSpPr/>
          <p:nvPr/>
        </p:nvSpPr>
        <p:spPr>
          <a:xfrm>
            <a:off x="6263640" y="1965960"/>
            <a:ext cx="5532120" cy="22860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2" name="Text 10"/>
          <p:cNvSpPr/>
          <p:nvPr/>
        </p:nvSpPr>
        <p:spPr>
          <a:xfrm>
            <a:off x="6263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💭  YORUM SORULARI (3)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6492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Mutlak konum ile göreceli konum arasındaki farkı örnekle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Türkiye'nin boğazlara sahip olmasının jeopolitik önemini yorumlayınız.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"Mavi Vatan olmasaydı Türkiye'nin enerji politikası nasıl etkilenirdi?" tartışınız.</a:t>
            </a:r>
            <a:endParaRPr lang="en-US" sz="1100" dirty="0"/>
          </a:p>
        </p:txBody>
      </p:sp>
      <p:pic>
        <p:nvPicPr>
          <p:cNvPr id="1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2/2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31520" y="1943100"/>
            <a:ext cx="731520" cy="73152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731520" y="194310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☀️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1691640" y="182880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1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1691640" y="219456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Navigasyon veya harita uygulamasını kullanarak evinizin koordinatlarını bulun.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48640" y="310896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731520" y="3360420"/>
            <a:ext cx="731520" cy="7315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731520" y="33604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👨‍👩‍👧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691640" y="324612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2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1691640" y="361188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Ailenle birlikte Türkiye'nin kara ve deniz komşularını haritada göster.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548640" y="452628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731520" y="4777740"/>
            <a:ext cx="731520" cy="73152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6" name="Text 14"/>
          <p:cNvSpPr/>
          <p:nvPr/>
        </p:nvSpPr>
        <p:spPr>
          <a:xfrm>
            <a:off x="731520" y="47777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🧠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1691640" y="466344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1691640" y="502920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"Türkiye boğazlara sahip olmasaydı jeopolitik önemi nasıl değişirdi?" İfadeyi tartış.</a:t>
            </a:r>
            <a:endParaRPr lang="en-US" sz="1150" dirty="0"/>
          </a:p>
        </p:txBody>
      </p:sp>
      <p:pic>
        <p:nvPicPr>
          <p:cNvPr id="1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Koordinat Şifresi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6" name="Shape 4"/>
          <p:cNvSpPr/>
          <p:nvPr/>
        </p:nvSpPr>
        <p:spPr>
          <a:xfrm>
            <a:off x="822960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7" name="Text 5"/>
          <p:cNvSpPr/>
          <p:nvPr/>
        </p:nvSpPr>
        <p:spPr>
          <a:xfrm>
            <a:off x="822960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783080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1783080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Dünya'yı kuzey-güney yarım küreye ayıran çizgi?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1783080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6181344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12" name="Shape 10"/>
          <p:cNvSpPr/>
          <p:nvPr/>
        </p:nvSpPr>
        <p:spPr>
          <a:xfrm>
            <a:off x="6455664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55664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7415784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7415784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büyük kıta hangisidir?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7415784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18" name="Shape 16"/>
          <p:cNvSpPr/>
          <p:nvPr/>
        </p:nvSpPr>
        <p:spPr>
          <a:xfrm>
            <a:off x="822960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22960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1783080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1783080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Türkiye'nin deniz yetki alanlarına ne denir?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1783080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6181344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6455664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5" name="Text 23"/>
          <p:cNvSpPr/>
          <p:nvPr/>
        </p:nvSpPr>
        <p:spPr>
          <a:xfrm>
            <a:off x="6455664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7415784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7415784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Ardışık iki meridyen arası saat farkı kaç dakikadır?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7415784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4" name="Text 2"/>
          <p:cNvSpPr/>
          <p:nvPr/>
        </p:nvSpPr>
        <p:spPr>
          <a:xfrm>
            <a:off x="822960" y="141732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Koordinat şifresini çözdünüz!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12801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6" name="Text 4"/>
          <p:cNvSpPr/>
          <p:nvPr/>
        </p:nvSpPr>
        <p:spPr>
          <a:xfrm>
            <a:off x="16002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16002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EKVATOR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63093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66294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6294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ASYA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12801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12" name="Text 10"/>
          <p:cNvSpPr/>
          <p:nvPr/>
        </p:nvSpPr>
        <p:spPr>
          <a:xfrm>
            <a:off x="16002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6002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MAVİ VATAN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63093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15" name="Text 13"/>
          <p:cNvSpPr/>
          <p:nvPr/>
        </p:nvSpPr>
        <p:spPr>
          <a:xfrm>
            <a:off x="66294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6294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DAKİKA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548640" y="598932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500" dirty="0"/>
          </a:p>
        </p:txBody>
      </p:sp>
      <p:pic>
        <p:nvPicPr>
          <p:cNvPr id="1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"Ülkemizin, Kıtaların ve Okyanusların Konum Özellikleri" konusunu başarıyla tamamladın.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2926080" y="645566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Görseller: ND Sosyal Bilgiler Atölyesi + OpenMoji (CC BY-SA 4.0)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Özellikleri   ·   27</a:t>
            </a:r>
            <a:endParaRPr lang="en-US" sz="900" dirty="0"/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BFA64715-67B3-3826-C4F2-156F96014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1790" y="3843688"/>
            <a:ext cx="2374232" cy="2374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1622</Words>
  <Application>Microsoft Office PowerPoint</Application>
  <PresentationFormat>Geniş ekran</PresentationFormat>
  <Paragraphs>328</Paragraphs>
  <Slides>30</Slides>
  <Notes>23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Necip Döner</cp:lastModifiedBy>
  <cp:revision>3</cp:revision>
  <dcterms:created xsi:type="dcterms:W3CDTF">2026-07-28T21:52:19Z</dcterms:created>
  <dcterms:modified xsi:type="dcterms:W3CDTF">2026-10-19T21:33:55Z</dcterms:modified>
</cp:coreProperties>
</file>