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7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9" r:id="rId8"/>
    <p:sldId id="262" r:id="rId9"/>
    <p:sldId id="261" r:id="rId10"/>
    <p:sldId id="264" r:id="rId11"/>
    <p:sldId id="265" r:id="rId12"/>
    <p:sldId id="266" r:id="rId13"/>
    <p:sldId id="267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77" y="59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75531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468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81694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5112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9297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79263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272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11221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4533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66041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606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3799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86229"/>
            <a:ext cx="8361229" cy="2098226"/>
          </a:xfrm>
        </p:spPr>
        <p:txBody>
          <a:bodyPr/>
          <a:lstStyle/>
          <a:p>
            <a:r>
              <a:rPr lang="tr-TR" b="1" dirty="0">
                <a:latin typeface="AmsiProCond-Ultra" panose="020B0A06020201010104" pitchFamily="34" charset="-94"/>
              </a:rPr>
              <a:t>Zaman İçinde Değişen</a:t>
            </a:r>
            <a:br>
              <a:rPr lang="tr-TR" b="1" dirty="0">
                <a:latin typeface="AmsiProCond-Ultra" panose="020B0A06020201010104" pitchFamily="34" charset="-94"/>
              </a:rPr>
            </a:br>
            <a:r>
              <a:rPr lang="tr-TR" b="1" dirty="0">
                <a:latin typeface="AmsiProCond-Ultra" panose="020B0A06020201010104" pitchFamily="34" charset="-94"/>
              </a:rPr>
              <a:t>Roller ve Gruplar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070184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205748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Cevaplayalım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244" y="1052050"/>
            <a:ext cx="6853086" cy="5641260"/>
          </a:xfrm>
        </p:spPr>
        <p:txBody>
          <a:bodyPr>
            <a:normAutofit fontScale="92500" lnSpcReduction="20000"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Bayramlarda aile büyüklerini ziyaret etmek insanları birbirine nasıl yaklaştırır?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Aynı dili konuşmak, insanların birbirini anlamasını nasıl kolaylaştırır?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Millî bayramlarda insanların Türk bayraklarıyla bir araya gelmesi hangi duyguları güçlendirir?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 toplumun geçmişte yaşadığı önemli olayları unutmaması neden önemlidir?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Ebru, kilim, hat veya türkü gibi sanat ürünleri kültürümüz hakkında bize neler anlatır?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Asker uğurlaması, iftar davetleri, düğün ve bayramlaşma gibi gelenekler toplumda hangi bağları güçlendirir?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 afet sonrasında insanların yardım için bir araya gelmesi hangi millî değerlerle ilişkilidir?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9986AC5-AAC6-4DD0-BB53-232ACD148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8284" y="0"/>
            <a:ext cx="1223716" cy="133733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479613A-5593-4DA0-96B1-F05385331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670" y="1502020"/>
            <a:ext cx="5191290" cy="519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52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Tanımlar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111044"/>
            <a:ext cx="11277600" cy="5582265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Kültürel Bağ: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Bir toplumun bireylerini ortak değerler, gelenekler, inançlar ve yaşantılar aracılığıyla birbirine</a:t>
            </a:r>
          </a:p>
          <a:p>
            <a:pPr marL="0" indent="0" algn="just">
              <a:buNone/>
            </a:pP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yaklaştıran bağdır.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Millî Değer: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Bir milleti ayakta tutan, toplumsal birlik duygusunu güçlendiren ortak manevi değerlerdir.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Millî Kültür: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Bir millete kimlik kazandıran ve onu diğer milletlerden ayıran kültürel değerlerin bütünüdür.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Dil: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İnsanların duygu ve düşüncelerini sözlü ya da yazılı olarak ifade etmelerini sağlayan iletişim aracıdır.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Tarih: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Bir milletin geçmişte yaşadığı olayları, başarıları, mücadeleleri ve tecrübeleri inceleyen alandır.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Din: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İnsanların inançlarını, ibadetlerini ve toplumsal yaşamlarını etkileyen değerler bütünüdür.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Sanat: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Duygu ve düşüncelerin estetik yollarla ifade edilmesidir.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Gelenek ve Görenek: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Toplumda eskiden beri sürdürülen ve kuşaktan kuşağa aktarılan kültürel</a:t>
            </a:r>
          </a:p>
          <a:p>
            <a:pPr marL="0" indent="0" algn="just">
              <a:buNone/>
            </a:pP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alışkanlıklardır.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Bayram: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İnsanların ortak değerler etrafında bir araya geldiği özel gündür.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Vatanseverlik: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Kişinin ülkesine sevgi, bağlılık ve sorumluluk duymasıdır.</a:t>
            </a:r>
          </a:p>
          <a:p>
            <a:pPr marL="0" indent="0" algn="just">
              <a:buNone/>
            </a:pPr>
            <a:r>
              <a:rPr lang="tr-TR" sz="4000" b="1" dirty="0">
                <a:latin typeface="Calibri" panose="020F0502020204030204" pitchFamily="34" charset="0"/>
                <a:cs typeface="Calibri" panose="020F0502020204030204" pitchFamily="34" charset="0"/>
              </a:rPr>
              <a:t>Toplumsal Dayanışma: </a:t>
            </a:r>
            <a:r>
              <a:rPr lang="tr-TR" sz="4000" dirty="0">
                <a:latin typeface="Calibri" panose="020F0502020204030204" pitchFamily="34" charset="0"/>
                <a:cs typeface="Calibri" panose="020F0502020204030204" pitchFamily="34" charset="0"/>
              </a:rPr>
              <a:t>Toplumdaki bireylerin ortak değerler etrafında birleşerek birbirine destek olmasıdır</a:t>
            </a:r>
            <a:r>
              <a:rPr lang="tr-TR" sz="3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D4B6C50-A362-45ED-9507-C3FC947F0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-12133"/>
            <a:ext cx="1179871" cy="13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20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Örnekler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909" y="924232"/>
            <a:ext cx="11012129" cy="5933767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Kültürel Bağ: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Bayramlarda akrabaların ziyaret edilmesi, komşuların bir araya gelmesi ve ortak sevinçlerin paylaşılması kültürel bağa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Millî Değer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: Bayrağa saygı göstermek, bağımsızlığa önem vermek, zor zamanlarda toplumun yanında olmak millî değerlere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Millî Kültür: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Türkçemiz, tarihimiz, türkülerimiz, geleneksel sanatlarımız, bayramlarımız ve misafirperverliğimiz millî kültürümüzün parçalarıdır.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Dil: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Atasözleri, ninniler, türküler, destanlar ve Dede Korkut Hikâyeleri dil yoluyla kuşaktan kuşağa aktarılır.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Tarih: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Mücadele’yi öğrenmek, Çanakkale’de yaşanan fedakârlıkları bilmek ve Cumhuriyet’in kuruluş sürecini tanımak tarih bilincini güçlendirir.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Din: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Ramazan ve Kurban Bayramı’nda insanların bir araya gelmesi, yardımlaşması ve küslerin barışması dinin toplumsal birlik üzerindeki etkisine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Sanat: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Ebru, hat, tezhip, minyatür, kilim dokuma ve türküler toplumun duygu dünyasını yansıtan sanat örnekleridir.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Gelenek ve Görenek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: Düğünlerde halk oyunları oynanması, asker uğurlaması yapılması, misafire ikramda bulunulması gelenek ve göreneklere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Bayram: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23 Nisan, 19 Mayıs, 30 Ağustos, 29 Ekim, Ramazan Bayramı, Kurban Bayramı, Nevruz ve Hıdırellez bayramlara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Vatanseverlik: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kişinin ülkesinin bağımsızlığını önemsemesi, millî günlerde ortak duygularla hareket etmesi ve ülkesine karşı sorumluluk hissetmesi vatanseverliktir.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Toplumsal Dayanışma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: Bir depremden sonra insanların yardım toplaması, gönüllü olarak destek vermesi ve ihtiyaç sahiplerine yardım ulaştırması toplumsal dayanışmaya örnektir.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0B08192-3A1C-4518-AAB2-DD6B79E07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400" y="1"/>
            <a:ext cx="1178600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75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748" y="953730"/>
            <a:ext cx="5614220" cy="573958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Toplumları bir arada tutan bazı ortak değerler vardır. Dil, tarih, din, sanat, gelenek ve görenekler bu değerlerin önemli parçalarıdır.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Bu unsurlar, bireyler arasında kültürel bağ oluşturur.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Kültürel bağlar, insanların kendilerini aynı toplumun parçası olarak görmelerine katkı sağlar.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Bu bağlar güçlendikçe toplum içinde aidiyet, güven, yardımlaşma ve birlik duygusu gelişir.</a:t>
            </a:r>
            <a:endParaRPr lang="tr-TR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1604F1BA-9A81-45F3-B711-5DB73F240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21961" y="13520"/>
            <a:ext cx="1148590" cy="127450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70044A6-3E75-44B0-A6CC-507E7D2D9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2376064"/>
            <a:ext cx="5957887" cy="446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9" y="914400"/>
            <a:ext cx="5565056" cy="577890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milleti ayakta tutan ortak değerler millî değer olarak adlandırılır.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Vatanseverlik, bayrak sevgisi, bağımsızlık, özgürlük, yardımlaşma, dayanışma, saygı ve hoşgörü bu değerler arasında yer alır.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kültür ise bir topluma kimlik kazandıran ve onu diğer toplumlardan ayıran değerlerin bütünüdür.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kültürünü tanıyan bireyler, geçmişiyle bağ kurar ve yaşadığı topluma karşı daha güçlü bir sorumluluk duygusu geliştirir.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6AB8A14-5AE0-4958-A119-74964BF6F7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08" r="24628"/>
          <a:stretch/>
        </p:blipFill>
        <p:spPr>
          <a:xfrm>
            <a:off x="6962901" y="914399"/>
            <a:ext cx="3857500" cy="577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54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8085" y="3348490"/>
            <a:ext cx="11265982" cy="504887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Dil, toplumun duygu ve düşünce dünyasını yansıtan temel kültürel bağlardan biridir.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Ninniler, atasözleri, türküler, destanlar ve hikâyeler dil aracılığıyla kuşaktan kuşağa aktarılır. Tarih ise milletlerin ortak hafızasıdır.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Geçmişte yaşanan başarılar, mücadeleler ve zorluklar toplumun birlik duygusunu güçlendirir.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Mücadele gibi tarihî olaylar, milletimizin bağımsızlık ve vatanseverlik değerlerini daha iyi anlamamıza yardım eder.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158E5D8-CB20-4693-8EC7-C6EAD22176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20" b="42134"/>
          <a:stretch/>
        </p:blipFill>
        <p:spPr>
          <a:xfrm>
            <a:off x="2713087" y="869855"/>
            <a:ext cx="6765825" cy="247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36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7" y="1071716"/>
            <a:ext cx="11265984" cy="264303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tr-TR" sz="2800" dirty="0"/>
              <a:t>Din, sanat, gelenek ve görenekler de toplumsal birliği destekleyen önemli kültürel bağlardır.</a:t>
            </a:r>
          </a:p>
          <a:p>
            <a:pPr marL="0" indent="0">
              <a:buNone/>
            </a:pPr>
            <a:r>
              <a:rPr lang="tr-TR" sz="2800" dirty="0"/>
              <a:t>Dinî bayramlar, kandiller ve cuma buluşmaları yardımlaşma, merhamet ve saygı duygularını güçlendirir. Ebru, hat, tezhip, minyatür, kilim dokuma ve türküler gibi sanat ürünleri kültürümüzün izlerini taşır.</a:t>
            </a:r>
          </a:p>
          <a:p>
            <a:pPr marL="0" indent="0">
              <a:buNone/>
            </a:pPr>
            <a:r>
              <a:rPr lang="tr-TR" sz="2800" dirty="0"/>
              <a:t>Düğünler, asker uğurlamaları, iftar sofraları, bayramlaşmalar, Nevruz ve Hıdırellez gibi kutlamalar toplumda ortak sevinçlerin yaşanmasını sağlar.</a:t>
            </a:r>
          </a:p>
          <a:p>
            <a:pPr marL="0" indent="0">
              <a:buNone/>
            </a:pPr>
            <a:r>
              <a:rPr lang="tr-TR" sz="2800" dirty="0"/>
              <a:t>Bu nedenle kültürel bağlarımızı ve millî değerlerimizi korumak, toplumsal birliğin devamı için önemlidir.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8DBE85E-705F-4348-A6FF-63F7679B3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BAC9525-2EEF-4C0E-AE8A-9AB12FC8D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60" b="26464"/>
          <a:stretch/>
        </p:blipFill>
        <p:spPr>
          <a:xfrm>
            <a:off x="2344941" y="3429000"/>
            <a:ext cx="7502118" cy="326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9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Şiir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832" y="164690"/>
            <a:ext cx="9479567" cy="65286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tr-TR" b="1" dirty="0"/>
              <a:t>Bizi Birleştiren Değerler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Dilimizde türkü olur, tarihte izimiz var,</a:t>
            </a:r>
          </a:p>
          <a:p>
            <a:pPr marL="0" indent="0" algn="ctr">
              <a:buNone/>
            </a:pPr>
            <a:r>
              <a:rPr lang="tr-TR" dirty="0"/>
              <a:t>Bayramlarda birleşen ortak bir sevincimiz var.</a:t>
            </a:r>
          </a:p>
          <a:p>
            <a:pPr marL="0" indent="0" algn="ctr">
              <a:buNone/>
            </a:pPr>
            <a:r>
              <a:rPr lang="tr-TR" dirty="0"/>
              <a:t>Gelenekte kardeşlik, sanatta ince bir ruh,</a:t>
            </a:r>
          </a:p>
          <a:p>
            <a:pPr marL="0" indent="0" algn="ctr">
              <a:buNone/>
            </a:pPr>
            <a:r>
              <a:rPr lang="tr-TR" dirty="0"/>
              <a:t>Kültürel bağ yaşadıkça güçlenir ortak duygu.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Vatan sevgisiyle büyür birlik ve beraberlik,</a:t>
            </a:r>
          </a:p>
          <a:p>
            <a:pPr marL="0" indent="0" algn="ctr">
              <a:buNone/>
            </a:pPr>
            <a:r>
              <a:rPr lang="tr-TR" dirty="0"/>
              <a:t>Saygı ile çoğalır toplumdaki güzellik.</a:t>
            </a:r>
          </a:p>
          <a:p>
            <a:pPr marL="0" indent="0" algn="ctr">
              <a:buNone/>
            </a:pPr>
            <a:r>
              <a:rPr lang="tr-TR" dirty="0"/>
              <a:t>Bir el uzanır bazen en zor günün içinde,</a:t>
            </a:r>
          </a:p>
          <a:p>
            <a:pPr marL="0" indent="0" algn="ctr">
              <a:buNone/>
            </a:pPr>
            <a:r>
              <a:rPr lang="tr-TR" dirty="0"/>
              <a:t>Dayanışma ışık olur milletimin kalbinde.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Geçmişten gelen değer geleceğe yol açar,</a:t>
            </a:r>
          </a:p>
          <a:p>
            <a:pPr marL="0" indent="0" algn="ctr">
              <a:buNone/>
            </a:pPr>
            <a:r>
              <a:rPr lang="tr-TR" dirty="0"/>
              <a:t>Dil, tarih, din ve sanat toplumu kucaklar.</a:t>
            </a:r>
          </a:p>
          <a:p>
            <a:pPr marL="0" indent="0" algn="ctr">
              <a:buNone/>
            </a:pPr>
            <a:r>
              <a:rPr lang="tr-TR" dirty="0"/>
              <a:t>Millî değer yaşadıkça umut olur vatana,</a:t>
            </a:r>
          </a:p>
          <a:p>
            <a:pPr marL="0" indent="0" algn="ctr">
              <a:buNone/>
            </a:pPr>
            <a:r>
              <a:rPr lang="tr-TR" dirty="0"/>
              <a:t>Birlik duygusu kök salar her yeni zamana.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64EC579-FBD3-47A3-AA27-D03F29A09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399" y="0"/>
            <a:ext cx="1178601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73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Çizgi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E6CE5BCD-6618-4C55-8D81-853F56692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72799" y="-63910"/>
            <a:ext cx="1219200" cy="128802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095CCBA-8DAE-46B6-BDF2-2F865FB8BB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4" y="1288026"/>
            <a:ext cx="10963275" cy="548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916" y="904569"/>
            <a:ext cx="11336594" cy="54077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400" b="1" dirty="0">
                <a:latin typeface="Calibri" panose="020F0502020204030204" pitchFamily="34" charset="0"/>
                <a:cs typeface="Calibri" panose="020F0502020204030204" pitchFamily="34" charset="0"/>
              </a:rPr>
              <a:t>1. Aşağıdaki kavramları uygun açıklamalarla eşleştiriniz.</a:t>
            </a:r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8BB1D446-9B31-4D58-9DDB-F9255CEE9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7AF508F7-1234-48AF-9B2A-AC4320556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243" y="1452716"/>
            <a:ext cx="10949940" cy="4899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193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406" y="1042218"/>
            <a:ext cx="11257936" cy="59681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2. Aşağıdaki ifadeleri uygun başlığın altına yazınız.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1763135F-406D-43A5-B068-8E1F05D31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5831F0B-5628-4ABE-BEA0-8FD8FF524B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7"/>
          <a:stretch/>
        </p:blipFill>
        <p:spPr>
          <a:xfrm>
            <a:off x="1043694" y="1832764"/>
            <a:ext cx="10881360" cy="463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594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742" y="115530"/>
            <a:ext cx="10487578" cy="543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Aşağıdaki çoktan seçmeli soruları okul radyosu yayın akışındaki bilgilere göre cevaplayınız.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İçerik Yer Tutucusu 2">
            <a:extLst>
              <a:ext uri="{FF2B5EF4-FFF2-40B4-BE49-F238E27FC236}">
                <a16:creationId xmlns:a16="http://schemas.microsoft.com/office/drawing/2014/main" id="{CC924224-5585-4316-B87B-289E7E12AD85}"/>
              </a:ext>
            </a:extLst>
          </p:cNvPr>
          <p:cNvSpPr txBox="1">
            <a:spLocks/>
          </p:cNvSpPr>
          <p:nvPr/>
        </p:nvSpPr>
        <p:spPr>
          <a:xfrm>
            <a:off x="835743" y="5023816"/>
            <a:ext cx="3598606" cy="1834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800" b="1" dirty="0">
                <a:latin typeface="Calibri" panose="020F0502020204030204" pitchFamily="34" charset="0"/>
                <a:cs typeface="Calibri" panose="020F0502020204030204" pitchFamily="34" charset="0"/>
              </a:rPr>
              <a:t>1. Yayın akışındaki “Günün Sözü” bölümünde aşağıdaki kültürel bağlardan hangisi vurgulanmıştır?</a:t>
            </a:r>
          </a:p>
          <a:p>
            <a:pPr marL="0" indent="0">
              <a:buNone/>
            </a:pPr>
            <a:r>
              <a:rPr lang="tr-TR" sz="1800" dirty="0">
                <a:latin typeface="Calibri" panose="020F0502020204030204" pitchFamily="34" charset="0"/>
                <a:cs typeface="Calibri" panose="020F0502020204030204" pitchFamily="34" charset="0"/>
              </a:rPr>
              <a:t>A) Dil 		B) Sanat</a:t>
            </a:r>
          </a:p>
          <a:p>
            <a:pPr marL="0" indent="0">
              <a:buNone/>
            </a:pPr>
            <a:r>
              <a:rPr lang="tr-TR" sz="1800" dirty="0">
                <a:latin typeface="Calibri" panose="020F0502020204030204" pitchFamily="34" charset="0"/>
                <a:cs typeface="Calibri" panose="020F0502020204030204" pitchFamily="34" charset="0"/>
              </a:rPr>
              <a:t>C) Gelenek 	D) Bayram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İçerik Yer Tutucusu 2">
            <a:extLst>
              <a:ext uri="{FF2B5EF4-FFF2-40B4-BE49-F238E27FC236}">
                <a16:creationId xmlns:a16="http://schemas.microsoft.com/office/drawing/2014/main" id="{0F4E18A2-B5B9-40E2-BFE0-D4BBD722E40A}"/>
              </a:ext>
            </a:extLst>
          </p:cNvPr>
          <p:cNvSpPr txBox="1">
            <a:spLocks/>
          </p:cNvSpPr>
          <p:nvPr/>
        </p:nvSpPr>
        <p:spPr>
          <a:xfrm>
            <a:off x="4434349" y="5023816"/>
            <a:ext cx="4009563" cy="18341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2. “Tarihten Bir Dakika” bölümünde Millî Mücadele yıllarından söz edilmesi aşağıdaki kavramlardan hangisiyle ilişkilidir?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Tarih bilinci 	B) Kültürel değişim C) Günlük tüketim D) Ulaşım ağı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EE0AB418-0A72-4AFC-BDB5-9A722E7ACB43}"/>
              </a:ext>
            </a:extLst>
          </p:cNvPr>
          <p:cNvSpPr txBox="1">
            <a:spLocks/>
          </p:cNvSpPr>
          <p:nvPr/>
        </p:nvSpPr>
        <p:spPr>
          <a:xfrm>
            <a:off x="8593394" y="5023815"/>
            <a:ext cx="3598606" cy="18341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5. Okulda kitap ve kırtasiye kampanyası başlatılması aşağıdaki millî değerlerden hangisiyle ilişkilidir?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Dayanışma 	B) İsraf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Rol çatışması 	D) Göç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1FBE4344-3EE4-49A6-9CF5-B0CE36B1A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40997" y="0"/>
            <a:ext cx="1151003" cy="121728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14C61C6-9F33-416A-A9BF-047CE1EB2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834" y="608640"/>
            <a:ext cx="8593393" cy="429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79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86229"/>
            <a:ext cx="8361229" cy="2098226"/>
          </a:xfrm>
        </p:spPr>
        <p:txBody>
          <a:bodyPr/>
          <a:lstStyle/>
          <a:p>
            <a:r>
              <a:rPr lang="tr-TR" b="1" dirty="0">
                <a:latin typeface="AmsiProCond-Ultra" panose="020B0A06020201010104" pitchFamily="34" charset="-94"/>
              </a:rPr>
              <a:t>Zaman İçinde Değişen</a:t>
            </a:r>
            <a:br>
              <a:rPr lang="tr-TR" b="1" dirty="0">
                <a:latin typeface="AmsiProCond-Ultra" panose="020B0A06020201010104" pitchFamily="34" charset="-94"/>
              </a:rPr>
            </a:br>
            <a:r>
              <a:rPr lang="tr-TR" b="1" dirty="0">
                <a:latin typeface="AmsiProCond-Ultra" panose="020B0A06020201010104" pitchFamily="34" charset="-94"/>
              </a:rPr>
              <a:t>Roller ve Gruplar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070184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3912716689"/>
      </p:ext>
    </p:extLst>
  </p:cSld>
  <p:clrMapOvr>
    <a:masterClrMapping/>
  </p:clrMapOvr>
</p:sld>
</file>

<file path=ppt/theme/theme1.xml><?xml version="1.0" encoding="utf-8"?>
<a:theme xmlns:a="http://schemas.openxmlformats.org/drawingml/2006/main" name="Kırp">
  <a:themeElements>
    <a:clrScheme name="Kır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Kır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ır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TM10001105[[fn=Kırpma]]</Template>
  <TotalTime>88</TotalTime>
  <Words>999</Words>
  <Application>Microsoft Office PowerPoint</Application>
  <PresentationFormat>Geniş ekran</PresentationFormat>
  <Paragraphs>89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8" baseType="lpstr">
      <vt:lpstr>AmsiProCond-Ultra</vt:lpstr>
      <vt:lpstr>Calibri</vt:lpstr>
      <vt:lpstr>Franklin Gothic Book</vt:lpstr>
      <vt:lpstr>Kırp</vt:lpstr>
      <vt:lpstr>Zaman İçinde Değişen Roller ve Gruplar</vt:lpstr>
      <vt:lpstr>Cevaplayalım</vt:lpstr>
      <vt:lpstr>Tanımlar</vt:lpstr>
      <vt:lpstr>Örnekler</vt:lpstr>
      <vt:lpstr>Anlatım</vt:lpstr>
      <vt:lpstr>Anlatım</vt:lpstr>
      <vt:lpstr>Anlatım</vt:lpstr>
      <vt:lpstr>Anlatım</vt:lpstr>
      <vt:lpstr>Şiir</vt:lpstr>
      <vt:lpstr>Çizgi</vt:lpstr>
      <vt:lpstr>Etkinlik</vt:lpstr>
      <vt:lpstr>Etkinlik</vt:lpstr>
      <vt:lpstr>PowerPoint Sunusu</vt:lpstr>
      <vt:lpstr>Zaman İçinde Değişen Roller ve Gruplar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creator>Berkay Türkal</dc:creator>
  <cp:lastModifiedBy>Berkay Türkal</cp:lastModifiedBy>
  <cp:revision>41</cp:revision>
  <dcterms:created xsi:type="dcterms:W3CDTF">2026-09-20T07:56:22Z</dcterms:created>
  <dcterms:modified xsi:type="dcterms:W3CDTF">2026-09-23T08:24:16Z</dcterms:modified>
</cp:coreProperties>
</file>